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7.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73.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2.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charts/chart16.xml" ContentType="application/vnd.openxmlformats-officedocument.drawingml.chart+xml"/>
  <Override PartName="/ppt/charts/style4.xml" ContentType="application/vnd.ms-office.chartstyle+xml"/>
  <Override PartName="/ppt/charts/colors4.xml" ContentType="application/vnd.ms-office.chartcolorstyle+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21.xml" ContentType="application/vnd.openxmlformats-officedocument.drawingml.chart+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22.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3.xml" ContentType="application/vnd.openxmlformats-officedocument.drawingml.chart+xml"/>
  <Override PartName="/ppt/notesSlides/notesSlide107.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08.xml" ContentType="application/vnd.openxmlformats-officedocument.presentationml.notesSlide+xml"/>
  <Override PartName="/ppt/charts/chart26.xml" ContentType="application/vnd.openxmlformats-officedocument.drawingml.chart+xml"/>
  <Override PartName="/ppt/notesSlides/notesSlide109.xml" ContentType="application/vnd.openxmlformats-officedocument.presentationml.notesSlide+xml"/>
  <Override PartName="/ppt/charts/chart27.xml" ContentType="application/vnd.openxmlformats-officedocument.drawingml.chart+xml"/>
  <Override PartName="/ppt/notesSlides/notesSlide110.xml" ContentType="application/vnd.openxmlformats-officedocument.presentationml.notesSlide+xml"/>
  <Override PartName="/ppt/charts/chart28.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charts/chart30.xml" ContentType="application/vnd.openxmlformats-officedocument.drawingml.chart+xml"/>
  <Override PartName="/ppt/charts/style9.xml" ContentType="application/vnd.ms-office.chartstyle+xml"/>
  <Override PartName="/ppt/charts/colors9.xml" ContentType="application/vnd.ms-office.chartcolorstyle+xml"/>
  <Override PartName="/ppt/charts/chart3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2.xml" ContentType="application/vnd.openxmlformats-officedocument.drawingml.chart+xml"/>
  <Override PartName="/ppt/charts/chart33.xml" ContentType="application/vnd.openxmlformats-officedocument.drawingml.chart+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52" r:id="rId2"/>
    <p:sldMasterId id="2147483654" r:id="rId3"/>
  </p:sldMasterIdLst>
  <p:notesMasterIdLst>
    <p:notesMasterId r:id="rId154"/>
  </p:notesMasterIdLst>
  <p:handoutMasterIdLst>
    <p:handoutMasterId r:id="rId155"/>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Lst>
  <p:sldSz cx="24384000" cy="13716000"/>
  <p:notesSz cx="6858000" cy="9144000"/>
  <p:defaultTextStyle>
    <a:defPPr>
      <a:defRPr lang="en-US"/>
    </a:defPPr>
    <a:lvl1pPr marL="854074"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1pPr>
    <a:lvl2pPr marL="1489073"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2pPr>
    <a:lvl3pPr marL="2124072"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3pPr>
    <a:lvl4pPr marL="2759072"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4pPr>
    <a:lvl5pPr marL="3394071"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5pPr>
    <a:lvl6pPr marL="2285998"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6pPr>
    <a:lvl7pPr marL="2743197"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7pPr>
    <a:lvl8pPr marL="3200397"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8pPr>
    <a:lvl9pPr marL="3657596"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9pPr>
  </p:defaultTextStyle>
  <p:extLst>
    <p:ext uri="{EFAFB233-063F-42B5-8137-9DF3F51BA10A}">
      <p15:sldGuideLst xmlns:p15="http://schemas.microsoft.com/office/powerpoint/2012/main">
        <p15:guide id="1" orient="horz" pos="4229" userDrawn="1">
          <p15:clr>
            <a:srgbClr val="A4A3A4"/>
          </p15:clr>
        </p15:guide>
        <p15:guide id="2" pos="7635"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92BF"/>
    <a:srgbClr val="47B096"/>
    <a:srgbClr val="F9DD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howGuides="1">
      <p:cViewPr varScale="1">
        <p:scale>
          <a:sx n="54" d="100"/>
          <a:sy n="54" d="100"/>
        </p:scale>
        <p:origin x="552" y="78"/>
      </p:cViewPr>
      <p:guideLst>
        <p:guide orient="horz" pos="4229"/>
        <p:guide pos="7635"/>
      </p:guideLst>
    </p:cSldViewPr>
  </p:slideViewPr>
  <p:notesTextViewPr>
    <p:cViewPr>
      <p:scale>
        <a:sx n="100" d="100"/>
        <a:sy n="100" d="100"/>
      </p:scale>
      <p:origin x="0" y="0"/>
    </p:cViewPr>
  </p:notesTextViewPr>
  <p:notesViewPr>
    <p:cSldViewPr showGuides="1">
      <p:cViewPr varScale="1">
        <p:scale>
          <a:sx n="87" d="100"/>
          <a:sy n="87" d="100"/>
        </p:scale>
        <p:origin x="286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notesMaster" Target="notesMasters/notesMaster1.xml"/><Relationship Id="rId159"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handoutMaster" Target="handoutMasters/handout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slide" Target="slides/slide150.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3.xml"/><Relationship Id="rId1" Type="http://schemas.microsoft.com/office/2011/relationships/chartStyle" Target="style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4.xml"/><Relationship Id="rId1" Type="http://schemas.microsoft.com/office/2011/relationships/chartStyle" Target="style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6.xml"/><Relationship Id="rId1" Type="http://schemas.microsoft.com/office/2011/relationships/chartStyle" Target="style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7.xml"/><Relationship Id="rId1" Type="http://schemas.microsoft.com/office/2011/relationships/chartStyle" Target="style7.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9.xml"/><Relationship Id="rId1" Type="http://schemas.microsoft.com/office/2011/relationships/chartStyle" Target="style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0.xml"/><Relationship Id="rId1" Type="http://schemas.microsoft.com/office/2011/relationships/chartStyle" Target="style10.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62" b="0" i="0" u="none" strike="noStrike" baseline="0">
                <a:solidFill>
                  <a:srgbClr val="000000"/>
                </a:solidFill>
                <a:latin typeface="Roboto"/>
                <a:ea typeface="Roboto"/>
                <a:cs typeface="Roboto"/>
              </a:defRPr>
            </a:pPr>
            <a:endParaRPr lang="id-ID"/>
          </a:p>
        </c:rich>
      </c:tx>
      <c:layout>
        <c:manualLayout>
          <c:xMode val="edge"/>
          <c:yMode val="edge"/>
          <c:x val="0.49247311827956991"/>
          <c:y val="2.0338983050847456E-2"/>
        </c:manualLayout>
      </c:layout>
      <c:overlay val="0"/>
      <c:spPr>
        <a:noFill/>
        <a:ln w="33883">
          <a:noFill/>
        </a:ln>
      </c:spPr>
    </c:title>
    <c:autoTitleDeleted val="0"/>
    <c:plotArea>
      <c:layout>
        <c:manualLayout>
          <c:layoutTarget val="inner"/>
          <c:xMode val="edge"/>
          <c:yMode val="edge"/>
          <c:x val="0.21182795698924731"/>
          <c:y val="0.16101694915254236"/>
          <c:w val="0.74623655913978493"/>
          <c:h val="0.62881355932203387"/>
        </c:manualLayout>
      </c:layout>
      <c:barChart>
        <c:barDir val="bar"/>
        <c:grouping val="clustered"/>
        <c:varyColors val="0"/>
        <c:ser>
          <c:idx val="0"/>
          <c:order val="0"/>
          <c:tx>
            <c:strRef>
              <c:f>Sheet1!$A$2</c:f>
              <c:strCache>
                <c:ptCount val="1"/>
                <c:pt idx="0">
                  <c:v>April</c:v>
                </c:pt>
              </c:strCache>
            </c:strRef>
          </c:tx>
          <c:spPr>
            <a:solidFill>
              <a:schemeClr val="accent1"/>
            </a:solidFill>
            <a:ln w="33883">
              <a:noFill/>
            </a:ln>
            <a:effectLst>
              <a:outerShdw dist="35921" dir="2700000" algn="br">
                <a:srgbClr val="000000"/>
              </a:outerShdw>
            </a:effectLst>
          </c:spPr>
          <c:invertIfNegative val="0"/>
          <c:dPt>
            <c:idx val="0"/>
            <c:invertIfNegative val="0"/>
            <c:bubble3D val="0"/>
            <c:spPr>
              <a:solidFill>
                <a:schemeClr val="accent1"/>
              </a:solidFill>
              <a:ln w="33883">
                <a:noFill/>
              </a:ln>
              <a:effectLst/>
            </c:spPr>
          </c:dPt>
          <c:cat>
            <c:strRef>
              <c:f>Sheet1!$B$1:$B$1</c:f>
              <c:strCache>
                <c:ptCount val="1"/>
                <c:pt idx="0">
                  <c:v>2012</c:v>
                </c:pt>
              </c:strCache>
            </c:strRef>
          </c:cat>
          <c:val>
            <c:numRef>
              <c:f>Sheet1!$B$2:$B$2</c:f>
              <c:numCache>
                <c:formatCode>General</c:formatCode>
                <c:ptCount val="1"/>
                <c:pt idx="0">
                  <c:v>50</c:v>
                </c:pt>
              </c:numCache>
            </c:numRef>
          </c:val>
        </c:ser>
        <c:ser>
          <c:idx val="1"/>
          <c:order val="1"/>
          <c:tx>
            <c:strRef>
              <c:f>Sheet1!$A$3</c:f>
              <c:strCache>
                <c:ptCount val="1"/>
                <c:pt idx="0">
                  <c:v>May</c:v>
                </c:pt>
              </c:strCache>
            </c:strRef>
          </c:tx>
          <c:spPr>
            <a:solidFill>
              <a:schemeClr val="accent2"/>
            </a:solidFill>
            <a:ln w="33883">
              <a:noFill/>
            </a:ln>
            <a:effectLst/>
          </c:spPr>
          <c:invertIfNegative val="0"/>
          <c:cat>
            <c:strRef>
              <c:f>Sheet1!$B$1:$B$1</c:f>
              <c:strCache>
                <c:ptCount val="1"/>
                <c:pt idx="0">
                  <c:v>2012</c:v>
                </c:pt>
              </c:strCache>
            </c:strRef>
          </c:cat>
          <c:val>
            <c:numRef>
              <c:f>Sheet1!$B$3:$B$3</c:f>
              <c:numCache>
                <c:formatCode>General</c:formatCode>
                <c:ptCount val="1"/>
                <c:pt idx="0">
                  <c:v>71</c:v>
                </c:pt>
              </c:numCache>
            </c:numRef>
          </c:val>
        </c:ser>
        <c:ser>
          <c:idx val="2"/>
          <c:order val="2"/>
          <c:tx>
            <c:strRef>
              <c:f>Sheet1!$A$4</c:f>
              <c:strCache>
                <c:ptCount val="1"/>
                <c:pt idx="0">
                  <c:v>Untitled 1</c:v>
                </c:pt>
              </c:strCache>
            </c:strRef>
          </c:tx>
          <c:spPr>
            <a:solidFill>
              <a:srgbClr val="4092BF"/>
            </a:solidFill>
            <a:ln w="33883">
              <a:noFill/>
            </a:ln>
            <a:effectLst/>
          </c:spPr>
          <c:invertIfNegative val="0"/>
          <c:dPt>
            <c:idx val="0"/>
            <c:invertIfNegative val="0"/>
            <c:bubble3D val="0"/>
            <c:spPr>
              <a:solidFill>
                <a:schemeClr val="accent3"/>
              </a:solidFill>
              <a:ln w="33883">
                <a:noFill/>
              </a:ln>
              <a:effectLst/>
            </c:spPr>
          </c:dPt>
          <c:cat>
            <c:strRef>
              <c:f>Sheet1!$B$1:$B$1</c:f>
              <c:strCache>
                <c:ptCount val="1"/>
                <c:pt idx="0">
                  <c:v>2012</c:v>
                </c:pt>
              </c:strCache>
            </c:strRef>
          </c:cat>
          <c:val>
            <c:numRef>
              <c:f>Sheet1!$B$4:$B$4</c:f>
              <c:numCache>
                <c:formatCode>General</c:formatCode>
                <c:ptCount val="1"/>
                <c:pt idx="0">
                  <c:v>55</c:v>
                </c:pt>
              </c:numCache>
            </c:numRef>
          </c:val>
        </c:ser>
        <c:ser>
          <c:idx val="3"/>
          <c:order val="3"/>
          <c:tx>
            <c:strRef>
              <c:f>Sheet1!$A$5</c:f>
              <c:strCache>
                <c:ptCount val="1"/>
                <c:pt idx="0">
                  <c:v>Untitled 2</c:v>
                </c:pt>
              </c:strCache>
            </c:strRef>
          </c:tx>
          <c:spPr>
            <a:solidFill>
              <a:schemeClr val="accent4"/>
            </a:solidFill>
            <a:ln w="33883">
              <a:noFill/>
            </a:ln>
            <a:effectLst/>
          </c:spPr>
          <c:invertIfNegative val="0"/>
          <c:cat>
            <c:strRef>
              <c:f>Sheet1!$B$1:$B$1</c:f>
              <c:strCache>
                <c:ptCount val="1"/>
                <c:pt idx="0">
                  <c:v>2012</c:v>
                </c:pt>
              </c:strCache>
            </c:strRef>
          </c:cat>
          <c:val>
            <c:numRef>
              <c:f>Sheet1!$B$5:$B$5</c:f>
              <c:numCache>
                <c:formatCode>General</c:formatCode>
                <c:ptCount val="1"/>
                <c:pt idx="0">
                  <c:v>44</c:v>
                </c:pt>
              </c:numCache>
            </c:numRef>
          </c:val>
        </c:ser>
        <c:ser>
          <c:idx val="4"/>
          <c:order val="4"/>
          <c:tx>
            <c:strRef>
              <c:f>Sheet1!$A$6</c:f>
              <c:strCache>
                <c:ptCount val="1"/>
                <c:pt idx="0">
                  <c:v>Untitled 3</c:v>
                </c:pt>
              </c:strCache>
            </c:strRef>
          </c:tx>
          <c:spPr>
            <a:solidFill>
              <a:schemeClr val="accent5"/>
            </a:solidFill>
            <a:ln w="33883">
              <a:noFill/>
            </a:ln>
            <a:effectLst/>
          </c:spPr>
          <c:invertIfNegative val="0"/>
          <c:cat>
            <c:strRef>
              <c:f>Sheet1!$B$1:$B$1</c:f>
              <c:strCache>
                <c:ptCount val="1"/>
                <c:pt idx="0">
                  <c:v>2012</c:v>
                </c:pt>
              </c:strCache>
            </c:strRef>
          </c:cat>
          <c:val>
            <c:numRef>
              <c:f>Sheet1!$B$6:$B$6</c:f>
              <c:numCache>
                <c:formatCode>General</c:formatCode>
                <c:ptCount val="1"/>
                <c:pt idx="0">
                  <c:v>33</c:v>
                </c:pt>
              </c:numCache>
            </c:numRef>
          </c:val>
        </c:ser>
        <c:dLbls>
          <c:showLegendKey val="0"/>
          <c:showVal val="0"/>
          <c:showCatName val="0"/>
          <c:showSerName val="0"/>
          <c:showPercent val="0"/>
          <c:showBubbleSize val="0"/>
        </c:dLbls>
        <c:gapWidth val="40"/>
        <c:overlap val="-10"/>
        <c:axId val="183650464"/>
        <c:axId val="209395056"/>
      </c:barChart>
      <c:catAx>
        <c:axId val="183650464"/>
        <c:scaling>
          <c:orientation val="maxMin"/>
        </c:scaling>
        <c:delete val="0"/>
        <c:axPos val="l"/>
        <c:title>
          <c:tx>
            <c:rich>
              <a:bodyPr rot="0" vert="horz"/>
              <a:lstStyle/>
              <a:p>
                <a:pPr algn="ctr">
                  <a:defRPr sz="3695" b="0" i="0" u="none" strike="noStrike" baseline="0">
                    <a:solidFill>
                      <a:srgbClr val="000000"/>
                    </a:solidFill>
                    <a:latin typeface="Roboto"/>
                    <a:ea typeface="Roboto"/>
                    <a:cs typeface="Roboto"/>
                  </a:defRPr>
                </a:pPr>
                <a:endParaRPr lang="id-ID"/>
              </a:p>
            </c:rich>
          </c:tx>
          <c:layout>
            <c:manualLayout>
              <c:xMode val="edge"/>
              <c:yMode val="edge"/>
              <c:x val="9.2473118279569888E-2"/>
              <c:y val="0.40847457627118644"/>
            </c:manualLayout>
          </c:layout>
          <c:overlay val="0"/>
          <c:spPr>
            <a:noFill/>
            <a:ln w="33883">
              <a:noFill/>
            </a:ln>
          </c:spPr>
        </c:title>
        <c:numFmt formatCode="General" sourceLinked="0"/>
        <c:majorTickMark val="none"/>
        <c:minorTickMark val="none"/>
        <c:tickLblPos val="nextTo"/>
        <c:spPr>
          <a:ln w="16942">
            <a:solidFill>
              <a:srgbClr val="000000"/>
            </a:solidFill>
            <a:prstDash val="solid"/>
          </a:ln>
        </c:spPr>
        <c:txPr>
          <a:bodyPr rot="0" vert="horz"/>
          <a:lstStyle/>
          <a:p>
            <a:pPr>
              <a:defRPr sz="2400" b="0" i="0" u="none" strike="noStrike" baseline="0">
                <a:solidFill>
                  <a:schemeClr val="tx2"/>
                </a:solidFill>
                <a:latin typeface="Roboto"/>
                <a:ea typeface="Roboto"/>
                <a:cs typeface="Roboto"/>
              </a:defRPr>
            </a:pPr>
            <a:endParaRPr lang="id-ID"/>
          </a:p>
        </c:txPr>
        <c:crossAx val="209395056"/>
        <c:crosses val="autoZero"/>
        <c:auto val="1"/>
        <c:lblAlgn val="ctr"/>
        <c:lblOffset val="100"/>
        <c:tickLblSkip val="1"/>
        <c:tickMarkSkip val="1"/>
        <c:noMultiLvlLbl val="0"/>
      </c:catAx>
      <c:valAx>
        <c:axId val="209395056"/>
        <c:scaling>
          <c:orientation val="minMax"/>
        </c:scaling>
        <c:delete val="0"/>
        <c:axPos val="t"/>
        <c:majorGridlines>
          <c:spPr>
            <a:ln w="16942">
              <a:solidFill>
                <a:srgbClr val="919191"/>
              </a:solidFill>
              <a:prstDash val="lgDash"/>
            </a:ln>
          </c:spPr>
        </c:majorGridlines>
        <c:title>
          <c:tx>
            <c:rich>
              <a:bodyPr/>
              <a:lstStyle/>
              <a:p>
                <a:pPr>
                  <a:defRPr sz="3695" b="0" i="0" u="none" strike="noStrike" baseline="0">
                    <a:solidFill>
                      <a:srgbClr val="000000"/>
                    </a:solidFill>
                    <a:latin typeface="Roboto"/>
                    <a:ea typeface="Roboto"/>
                    <a:cs typeface="Roboto"/>
                  </a:defRPr>
                </a:pPr>
                <a:endParaRPr lang="id-ID"/>
              </a:p>
            </c:rich>
          </c:tx>
          <c:layout>
            <c:manualLayout>
              <c:xMode val="edge"/>
              <c:yMode val="edge"/>
              <c:x val="0.57741935483870965"/>
              <c:y val="3.0508474576271188E-2"/>
            </c:manualLayout>
          </c:layout>
          <c:overlay val="0"/>
          <c:spPr>
            <a:noFill/>
            <a:ln w="33883">
              <a:noFill/>
            </a:ln>
          </c:spPr>
        </c:title>
        <c:numFmt formatCode="General" sourceLinked="0"/>
        <c:majorTickMark val="none"/>
        <c:minorTickMark val="none"/>
        <c:tickLblPos val="high"/>
        <c:spPr>
          <a:ln w="8471">
            <a:noFill/>
          </a:ln>
        </c:spPr>
        <c:txPr>
          <a:bodyPr rot="0" vert="horz"/>
          <a:lstStyle/>
          <a:p>
            <a:pPr>
              <a:defRPr sz="2400" b="0" i="0" u="none" strike="noStrike" baseline="0">
                <a:solidFill>
                  <a:srgbClr val="52575F"/>
                </a:solidFill>
                <a:latin typeface="Roboto"/>
                <a:ea typeface="Roboto"/>
                <a:cs typeface="Roboto"/>
              </a:defRPr>
            </a:pPr>
            <a:endParaRPr lang="id-ID"/>
          </a:p>
        </c:txPr>
        <c:crossAx val="183650464"/>
        <c:crosses val="autoZero"/>
        <c:crossBetween val="between"/>
      </c:valAx>
      <c:spPr>
        <a:noFill/>
        <a:ln w="33883">
          <a:noFill/>
        </a:ln>
      </c:spPr>
    </c:plotArea>
    <c:plotVisOnly val="1"/>
    <c:dispBlanksAs val="gap"/>
    <c:showDLblsOverMax val="0"/>
  </c:chart>
  <c:spPr>
    <a:noFill/>
    <a:ln>
      <a:noFill/>
    </a:ln>
  </c:spPr>
  <c:txPr>
    <a:bodyPr/>
    <a:lstStyle/>
    <a:p>
      <a:pPr>
        <a:defRPr sz="4862" b="0" i="0" u="none" strike="noStrike" baseline="0">
          <a:solidFill>
            <a:srgbClr val="000000"/>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52" b="0" i="0" u="none" strike="noStrike" baseline="0">
                <a:solidFill>
                  <a:srgbClr val="000000"/>
                </a:solidFill>
                <a:latin typeface="Roboto"/>
                <a:ea typeface="Roboto"/>
                <a:cs typeface="Roboto"/>
              </a:defRPr>
            </a:pPr>
            <a:endParaRPr lang="id-ID"/>
          </a:p>
        </c:rich>
      </c:tx>
      <c:layout>
        <c:manualLayout>
          <c:xMode val="edge"/>
          <c:yMode val="edge"/>
          <c:x val="0.49327956989247312"/>
          <c:y val="2.0338983050847456E-2"/>
        </c:manualLayout>
      </c:layout>
      <c:overlay val="0"/>
      <c:spPr>
        <a:noFill/>
        <a:ln w="33719">
          <a:noFill/>
        </a:ln>
      </c:spPr>
    </c:title>
    <c:autoTitleDeleted val="0"/>
    <c:plotArea>
      <c:layout>
        <c:manualLayout>
          <c:layoutTarget val="inner"/>
          <c:xMode val="edge"/>
          <c:yMode val="edge"/>
          <c:x val="0.25"/>
          <c:y val="0.22372881355932203"/>
          <c:w val="0.50268817204301075"/>
          <c:h val="0.63389830508474576"/>
        </c:manualLayout>
      </c:layout>
      <c:pieChart>
        <c:varyColors val="0"/>
        <c:ser>
          <c:idx val="0"/>
          <c:order val="0"/>
          <c:tx>
            <c:strRef>
              <c:f>Sheet1!$A$2</c:f>
              <c:strCache>
                <c:ptCount val="1"/>
                <c:pt idx="0">
                  <c:v>Region 1</c:v>
                </c:pt>
              </c:strCache>
            </c:strRef>
          </c:tx>
          <c:spPr>
            <a:solidFill>
              <a:srgbClr val="D84C46"/>
            </a:solidFill>
            <a:ln w="33719">
              <a:noFill/>
            </a:ln>
            <a:effectLst/>
          </c:spPr>
          <c:dPt>
            <c:idx val="0"/>
            <c:bubble3D val="0"/>
            <c:spPr>
              <a:solidFill>
                <a:schemeClr val="accent1"/>
              </a:solidFill>
              <a:ln w="33719">
                <a:noFill/>
              </a:ln>
              <a:effectLst/>
            </c:spPr>
          </c:dPt>
          <c:dPt>
            <c:idx val="1"/>
            <c:bubble3D val="0"/>
            <c:spPr>
              <a:solidFill>
                <a:schemeClr val="accent3"/>
              </a:solidFill>
              <a:ln w="33719">
                <a:noFill/>
              </a:ln>
              <a:effectLst/>
            </c:spPr>
          </c:dPt>
          <c:dPt>
            <c:idx val="2"/>
            <c:bubble3D val="0"/>
            <c:spPr>
              <a:solidFill>
                <a:schemeClr val="accent2"/>
              </a:solidFill>
              <a:ln w="33719">
                <a:noFill/>
              </a:ln>
              <a:effectLst/>
            </c:spPr>
          </c:dPt>
          <c:cat>
            <c:strRef>
              <c:f>Sheet1!$B$1:$D$1</c:f>
              <c:strCache>
                <c:ptCount val="3"/>
                <c:pt idx="0">
                  <c:v>April</c:v>
                </c:pt>
                <c:pt idx="1">
                  <c:v>May</c:v>
                </c:pt>
                <c:pt idx="2">
                  <c:v>June</c:v>
                </c:pt>
              </c:strCache>
            </c:strRef>
          </c:cat>
          <c:val>
            <c:numRef>
              <c:f>Sheet1!$B$2:$D$2</c:f>
              <c:numCache>
                <c:formatCode>General</c:formatCode>
                <c:ptCount val="3"/>
                <c:pt idx="0">
                  <c:v>250</c:v>
                </c:pt>
                <c:pt idx="1">
                  <c:v>20</c:v>
                </c:pt>
                <c:pt idx="2">
                  <c:v>50</c:v>
                </c:pt>
              </c:numCache>
            </c:numRef>
          </c:val>
        </c:ser>
        <c:dLbls>
          <c:showLegendKey val="0"/>
          <c:showVal val="0"/>
          <c:showCatName val="0"/>
          <c:showSerName val="0"/>
          <c:showPercent val="0"/>
          <c:showBubbleSize val="0"/>
          <c:showLeaderLines val="0"/>
        </c:dLbls>
        <c:firstSliceAng val="150"/>
      </c:pieChart>
      <c:spPr>
        <a:noFill/>
        <a:ln w="33719">
          <a:noFill/>
        </a:ln>
      </c:spPr>
    </c:plotArea>
    <c:plotVisOnly val="1"/>
    <c:dispBlanksAs val="zero"/>
    <c:showDLblsOverMax val="0"/>
  </c:chart>
  <c:spPr>
    <a:noFill/>
    <a:ln>
      <a:noFill/>
    </a:ln>
  </c:spPr>
  <c:txPr>
    <a:bodyPr/>
    <a:lstStyle/>
    <a:p>
      <a:pPr>
        <a:defRPr sz="3452"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chemeClr val="accent1"/>
            </a:solidFill>
            <a:ln w="33867">
              <a:noFill/>
            </a:ln>
            <a:effectLst/>
          </c:spPr>
          <c:dPt>
            <c:idx val="0"/>
            <c:bubble3D val="0"/>
            <c:spPr>
              <a:solidFill>
                <a:schemeClr val="accent2"/>
              </a:solidFill>
              <a:ln w="33867">
                <a:noFill/>
              </a:ln>
              <a:effectLst/>
            </c:spPr>
          </c:dPt>
          <c:dPt>
            <c:idx val="1"/>
            <c:bubble3D val="0"/>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90</c:v>
                </c:pt>
                <c:pt idx="2">
                  <c:v>12</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18" b="0" i="0" u="none" strike="noStrike" baseline="0">
                <a:solidFill>
                  <a:srgbClr val="000000"/>
                </a:solidFill>
                <a:latin typeface="Helvetica Neue"/>
                <a:ea typeface="Helvetica Neue"/>
                <a:cs typeface="Helvetica Neue"/>
              </a:defRPr>
            </a:pPr>
            <a:endParaRPr lang="id-ID"/>
          </a:p>
        </c:rich>
      </c:tx>
      <c:layout>
        <c:manualLayout>
          <c:xMode val="edge"/>
          <c:yMode val="edge"/>
          <c:x val="0.48469387755102039"/>
          <c:y val="2.0338983050847456E-2"/>
        </c:manualLayout>
      </c:layout>
      <c:overlay val="0"/>
      <c:spPr>
        <a:noFill/>
        <a:ln w="33805">
          <a:noFill/>
        </a:ln>
      </c:spPr>
    </c:title>
    <c:autoTitleDeleted val="0"/>
    <c:plotArea>
      <c:layout>
        <c:manualLayout>
          <c:layoutTarget val="inner"/>
          <c:xMode val="edge"/>
          <c:yMode val="edge"/>
          <c:x val="0.54719387755102045"/>
          <c:y val="0.20277254048083659"/>
          <c:w val="0.42857142857142855"/>
          <c:h val="0.53960034050246974"/>
        </c:manualLayout>
      </c:layout>
      <c:barChart>
        <c:barDir val="col"/>
        <c:grouping val="clustered"/>
        <c:varyColors val="0"/>
        <c:ser>
          <c:idx val="0"/>
          <c:order val="0"/>
          <c:tx>
            <c:strRef>
              <c:f>Sheet1!$A$2</c:f>
              <c:strCache>
                <c:ptCount val="1"/>
                <c:pt idx="0">
                  <c:v>Harvard</c:v>
                </c:pt>
              </c:strCache>
            </c:strRef>
          </c:tx>
          <c:spPr>
            <a:solidFill>
              <a:schemeClr val="accent1"/>
            </a:solidFill>
            <a:ln w="33805">
              <a:noFill/>
            </a:ln>
            <a:effectLst/>
          </c:spPr>
          <c:invertIfNegative val="0"/>
          <c:cat>
            <c:strRef>
              <c:f>Sheet1!$B$1:$B$1</c:f>
              <c:strCache>
                <c:ptCount val="1"/>
                <c:pt idx="0">
                  <c:v>April</c:v>
                </c:pt>
              </c:strCache>
            </c:strRef>
          </c:cat>
          <c:val>
            <c:numRef>
              <c:f>Sheet1!$B$2:$B$2</c:f>
              <c:numCache>
                <c:formatCode>General</c:formatCode>
                <c:ptCount val="1"/>
                <c:pt idx="0">
                  <c:v>100</c:v>
                </c:pt>
              </c:numCache>
            </c:numRef>
          </c:val>
        </c:ser>
        <c:ser>
          <c:idx val="1"/>
          <c:order val="1"/>
          <c:tx>
            <c:strRef>
              <c:f>Sheet1!$A$3</c:f>
              <c:strCache>
                <c:ptCount val="1"/>
                <c:pt idx="0">
                  <c:v>Massachussets</c:v>
                </c:pt>
              </c:strCache>
            </c:strRef>
          </c:tx>
          <c:spPr>
            <a:solidFill>
              <a:schemeClr val="accent2"/>
            </a:solidFill>
            <a:ln w="33805">
              <a:noFill/>
            </a:ln>
            <a:effectLst/>
          </c:spPr>
          <c:invertIfNegative val="0"/>
          <c:cat>
            <c:strRef>
              <c:f>Sheet1!$B$1:$B$1</c:f>
              <c:strCache>
                <c:ptCount val="1"/>
                <c:pt idx="0">
                  <c:v>April</c:v>
                </c:pt>
              </c:strCache>
            </c:strRef>
          </c:cat>
          <c:val>
            <c:numRef>
              <c:f>Sheet1!$B$3:$B$3</c:f>
              <c:numCache>
                <c:formatCode>General</c:formatCode>
                <c:ptCount val="1"/>
                <c:pt idx="0">
                  <c:v>88</c:v>
                </c:pt>
              </c:numCache>
            </c:numRef>
          </c:val>
        </c:ser>
        <c:ser>
          <c:idx val="2"/>
          <c:order val="2"/>
          <c:tx>
            <c:strRef>
              <c:f>Sheet1!$A$4</c:f>
              <c:strCache>
                <c:ptCount val="1"/>
                <c:pt idx="0">
                  <c:v>Oxford</c:v>
                </c:pt>
              </c:strCache>
            </c:strRef>
          </c:tx>
          <c:spPr>
            <a:solidFill>
              <a:schemeClr val="accent3"/>
            </a:solidFill>
            <a:ln w="33805">
              <a:noFill/>
            </a:ln>
            <a:effectLst/>
          </c:spPr>
          <c:invertIfNegative val="0"/>
          <c:cat>
            <c:strRef>
              <c:f>Sheet1!$B$1:$B$1</c:f>
              <c:strCache>
                <c:ptCount val="1"/>
                <c:pt idx="0">
                  <c:v>April</c:v>
                </c:pt>
              </c:strCache>
            </c:strRef>
          </c:cat>
          <c:val>
            <c:numRef>
              <c:f>Sheet1!$B$4:$B$4</c:f>
              <c:numCache>
                <c:formatCode>General</c:formatCode>
                <c:ptCount val="1"/>
                <c:pt idx="0">
                  <c:v>72</c:v>
                </c:pt>
              </c:numCache>
            </c:numRef>
          </c:val>
        </c:ser>
        <c:ser>
          <c:idx val="3"/>
          <c:order val="3"/>
          <c:tx>
            <c:strRef>
              <c:f>Sheet1!$A$5</c:f>
              <c:strCache>
                <c:ptCount val="1"/>
                <c:pt idx="0">
                  <c:v>Cambridge</c:v>
                </c:pt>
              </c:strCache>
            </c:strRef>
          </c:tx>
          <c:spPr>
            <a:solidFill>
              <a:schemeClr val="accent4"/>
            </a:solidFill>
            <a:ln w="33805">
              <a:noFill/>
            </a:ln>
            <a:effectLst/>
          </c:spPr>
          <c:invertIfNegative val="0"/>
          <c:cat>
            <c:strRef>
              <c:f>Sheet1!$B$1:$B$1</c:f>
              <c:strCache>
                <c:ptCount val="1"/>
                <c:pt idx="0">
                  <c:v>April</c:v>
                </c:pt>
              </c:strCache>
            </c:strRef>
          </c:cat>
          <c:val>
            <c:numRef>
              <c:f>Sheet1!$B$5:$B$5</c:f>
              <c:numCache>
                <c:formatCode>General</c:formatCode>
                <c:ptCount val="1"/>
                <c:pt idx="0">
                  <c:v>81</c:v>
                </c:pt>
              </c:numCache>
            </c:numRef>
          </c:val>
        </c:ser>
        <c:ser>
          <c:idx val="4"/>
          <c:order val="4"/>
          <c:tx>
            <c:strRef>
              <c:f>Sheet1!$A$6</c:f>
              <c:strCache>
                <c:ptCount val="1"/>
                <c:pt idx="0">
                  <c:v>Berkeley</c:v>
                </c:pt>
              </c:strCache>
            </c:strRef>
          </c:tx>
          <c:spPr>
            <a:solidFill>
              <a:schemeClr val="accent5"/>
            </a:solidFill>
            <a:ln w="33805">
              <a:noFill/>
            </a:ln>
            <a:effectLst/>
          </c:spPr>
          <c:invertIfNegative val="0"/>
          <c:cat>
            <c:strRef>
              <c:f>Sheet1!$B$1:$B$1</c:f>
              <c:strCache>
                <c:ptCount val="1"/>
                <c:pt idx="0">
                  <c:v>April</c:v>
                </c:pt>
              </c:strCache>
            </c:strRef>
          </c:cat>
          <c:val>
            <c:numRef>
              <c:f>Sheet1!$B$6:$B$6</c:f>
              <c:numCache>
                <c:formatCode>General</c:formatCode>
                <c:ptCount val="1"/>
                <c:pt idx="0">
                  <c:v>70</c:v>
                </c:pt>
              </c:numCache>
            </c:numRef>
          </c:val>
        </c:ser>
        <c:dLbls>
          <c:showLegendKey val="0"/>
          <c:showVal val="0"/>
          <c:showCatName val="0"/>
          <c:showSerName val="0"/>
          <c:showPercent val="0"/>
          <c:showBubbleSize val="0"/>
        </c:dLbls>
        <c:gapWidth val="0"/>
        <c:overlap val="-20"/>
        <c:axId val="253247952"/>
        <c:axId val="302404200"/>
      </c:barChart>
      <c:catAx>
        <c:axId val="253247952"/>
        <c:scaling>
          <c:orientation val="minMax"/>
        </c:scaling>
        <c:delete val="1"/>
        <c:axPos val="b"/>
        <c:title>
          <c:tx>
            <c:rich>
              <a:bodyPr/>
              <a:lstStyle/>
              <a:p>
                <a:pP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75510204081632648"/>
              <c:y val="0.7406779661016949"/>
            </c:manualLayout>
          </c:layout>
          <c:overlay val="0"/>
          <c:spPr>
            <a:noFill/>
            <a:ln w="33805">
              <a:noFill/>
            </a:ln>
          </c:spPr>
        </c:title>
        <c:numFmt formatCode="General" sourceLinked="1"/>
        <c:majorTickMark val="none"/>
        <c:minorTickMark val="none"/>
        <c:tickLblPos val="none"/>
        <c:crossAx val="302404200"/>
        <c:crosses val="autoZero"/>
        <c:auto val="1"/>
        <c:lblAlgn val="ctr"/>
        <c:lblOffset val="100"/>
        <c:tickMarkSkip val="1"/>
        <c:noMultiLvlLbl val="0"/>
      </c:catAx>
      <c:valAx>
        <c:axId val="302404200"/>
        <c:scaling>
          <c:orientation val="minMax"/>
        </c:scaling>
        <c:delete val="1"/>
        <c:axPos val="l"/>
        <c:title>
          <c:tx>
            <c:rich>
              <a:bodyPr rot="0" vert="horz"/>
              <a:lstStyle/>
              <a:p>
                <a:pPr algn="ct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5357142857142857"/>
              <c:y val="0.488135593220339"/>
            </c:manualLayout>
          </c:layout>
          <c:overlay val="0"/>
          <c:spPr>
            <a:noFill/>
            <a:ln w="33805">
              <a:noFill/>
            </a:ln>
          </c:spPr>
        </c:title>
        <c:numFmt formatCode="General" sourceLinked="1"/>
        <c:majorTickMark val="out"/>
        <c:minorTickMark val="none"/>
        <c:tickLblPos val="nextTo"/>
        <c:crossAx val="253247952"/>
        <c:crosses val="autoZero"/>
        <c:crossBetween val="between"/>
      </c:valAx>
      <c:spPr>
        <a:noFill/>
        <a:ln w="33805">
          <a:noFill/>
        </a:ln>
      </c:spPr>
    </c:plotArea>
    <c:legend>
      <c:legendPos val="b"/>
      <c:layout>
        <c:manualLayout>
          <c:xMode val="edge"/>
          <c:yMode val="edge"/>
          <c:x val="0.2185862137711444"/>
          <c:y val="0.77336513525563633"/>
          <c:w val="0.55826245439308386"/>
          <c:h val="8.8426653463988258E-2"/>
        </c:manualLayout>
      </c:layout>
      <c:overlay val="0"/>
      <c:spPr>
        <a:noFill/>
        <a:ln w="33805">
          <a:noFill/>
        </a:ln>
      </c:spPr>
      <c:txPr>
        <a:bodyPr/>
        <a:lstStyle/>
        <a:p>
          <a:pPr>
            <a:defRPr sz="1800" b="0" i="0" u="none" strike="noStrike" baseline="0">
              <a:solidFill>
                <a:srgbClr val="767776"/>
              </a:solidFill>
              <a:latin typeface="Helvetica Neue"/>
              <a:ea typeface="Helvetica Neue"/>
              <a:cs typeface="Helvetica Neue"/>
            </a:defRPr>
          </a:pPr>
          <a:endParaRPr lang="id-ID"/>
        </a:p>
      </c:txPr>
    </c:legend>
    <c:plotVisOnly val="1"/>
    <c:dispBlanksAs val="gap"/>
    <c:showDLblsOverMax val="0"/>
  </c:chart>
  <c:spPr>
    <a:noFill/>
    <a:ln>
      <a:noFill/>
    </a:ln>
  </c:spPr>
  <c:txPr>
    <a:bodyPr/>
    <a:lstStyle/>
    <a:p>
      <a:pPr>
        <a:defRPr sz="8518"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6"/>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4" b="0" i="0" u="none" strike="noStrike" baseline="0">
                <a:solidFill>
                  <a:srgbClr val="000000"/>
                </a:solidFill>
                <a:latin typeface="Roboto"/>
                <a:ea typeface="Roboto"/>
                <a:cs typeface="Roboto"/>
              </a:defRPr>
            </a:pPr>
            <a:endParaRPr lang="id-ID"/>
          </a:p>
        </c:rich>
      </c:tx>
      <c:layout>
        <c:manualLayout>
          <c:xMode val="edge"/>
          <c:yMode val="edge"/>
          <c:x val="0.4808362369337979"/>
          <c:y val="2.0905923344947737E-2"/>
        </c:manualLayout>
      </c:layout>
      <c:overlay val="0"/>
      <c:spPr>
        <a:noFill/>
        <a:ln w="33943">
          <a:noFill/>
        </a:ln>
      </c:spPr>
    </c:title>
    <c:autoTitleDeleted val="0"/>
    <c:plotArea>
      <c:layout>
        <c:manualLayout>
          <c:layoutTarget val="inner"/>
          <c:xMode val="edge"/>
          <c:yMode val="edge"/>
          <c:x val="3.4843205574912892E-3"/>
          <c:y val="3.4843205574912892E-3"/>
          <c:w val="1"/>
          <c:h val="1"/>
        </c:manualLayout>
      </c:layout>
      <c:pieChart>
        <c:varyColors val="0"/>
        <c:dLbls>
          <c:showLegendKey val="0"/>
          <c:showVal val="0"/>
          <c:showCatName val="0"/>
          <c:showSerName val="0"/>
          <c:showPercent val="0"/>
          <c:showBubbleSize val="0"/>
          <c:showLeaderLines val="0"/>
        </c:dLbls>
        <c:firstSliceAng val="0"/>
      </c:pieChart>
      <c:spPr>
        <a:noFill/>
        <a:ln w="33943">
          <a:noFill/>
        </a:ln>
      </c:spPr>
    </c:plotArea>
    <c:plotVisOnly val="1"/>
    <c:dispBlanksAs val="zero"/>
    <c:showDLblsOverMax val="0"/>
  </c:chart>
  <c:spPr>
    <a:noFill/>
    <a:ln>
      <a:noFill/>
    </a:ln>
  </c:spPr>
  <c:txPr>
    <a:bodyPr/>
    <a:lstStyle/>
    <a:p>
      <a:pPr>
        <a:defRPr sz="3474"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4643226473629"/>
          <c:y val="1.9027484143763214E-2"/>
        </c:manualLayout>
      </c:layout>
      <c:overlay val="0"/>
      <c:spPr>
        <a:noFill/>
        <a:ln w="33881">
          <a:noFill/>
        </a:ln>
      </c:spPr>
    </c:title>
    <c:autoTitleDeleted val="0"/>
    <c:plotArea>
      <c:layout>
        <c:manualLayout>
          <c:layoutTarget val="inner"/>
          <c:xMode val="edge"/>
          <c:yMode val="edge"/>
          <c:x val="6.2665904044554799E-2"/>
          <c:y val="8.0760395423401979E-2"/>
          <c:w val="0.90601108977563627"/>
          <c:h val="0.72134808484154722"/>
        </c:manualLayout>
      </c:layout>
      <c:lineChart>
        <c:grouping val="standard"/>
        <c:varyColors val="0"/>
        <c:ser>
          <c:idx val="0"/>
          <c:order val="0"/>
          <c:tx>
            <c:strRef>
              <c:f>Sheet1!$A$2</c:f>
              <c:strCache>
                <c:ptCount val="1"/>
                <c:pt idx="0">
                  <c:v>Region 1</c:v>
                </c:pt>
              </c:strCache>
            </c:strRef>
          </c:tx>
          <c:spPr>
            <a:ln w="50822">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48594880"/>
        <c:axId val="248595272"/>
      </c:lineChart>
      <c:catAx>
        <c:axId val="248594880"/>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2637021716649435"/>
              <c:y val="0.87103594080338265"/>
            </c:manualLayout>
          </c:layout>
          <c:overlay val="0"/>
          <c:spPr>
            <a:noFill/>
            <a:ln w="33881">
              <a:noFill/>
            </a:ln>
          </c:spPr>
        </c:title>
        <c:numFmt formatCode="General" sourceLinked="0"/>
        <c:majorTickMark val="none"/>
        <c:minorTickMark val="none"/>
        <c:tickLblPos val="low"/>
        <c:spPr>
          <a:ln w="16941">
            <a:solidFill>
              <a:srgbClr val="000000"/>
            </a:solidFill>
            <a:prstDash val="solid"/>
          </a:ln>
        </c:spPr>
        <c:txPr>
          <a:bodyPr rot="0" vert="horz"/>
          <a:lstStyle/>
          <a:p>
            <a:pPr>
              <a:defRPr sz="2400" b="0" i="0" u="none" strike="noStrike" baseline="0">
                <a:solidFill>
                  <a:srgbClr val="767776"/>
                </a:solidFill>
                <a:latin typeface="Roboto"/>
                <a:ea typeface="Roboto"/>
                <a:cs typeface="Roboto"/>
              </a:defRPr>
            </a:pPr>
            <a:endParaRPr lang="id-ID"/>
          </a:p>
        </c:txPr>
        <c:crossAx val="248595272"/>
        <c:crosses val="autoZero"/>
        <c:auto val="1"/>
        <c:lblAlgn val="ctr"/>
        <c:lblOffset val="100"/>
        <c:tickLblSkip val="1"/>
        <c:tickMarkSkip val="1"/>
        <c:noMultiLvlLbl val="0"/>
      </c:catAx>
      <c:valAx>
        <c:axId val="248595272"/>
        <c:scaling>
          <c:orientation val="minMax"/>
        </c:scaling>
        <c:delete val="0"/>
        <c:axPos val="l"/>
        <c:majorGridlines>
          <c:spPr>
            <a:ln w="16941">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3.3092037228541885E-2"/>
              <c:y val="0.43551797040169132"/>
            </c:manualLayout>
          </c:layout>
          <c:overlay val="0"/>
          <c:spPr>
            <a:noFill/>
            <a:ln w="33881">
              <a:noFill/>
            </a:ln>
          </c:spPr>
        </c:title>
        <c:numFmt formatCode="General" sourceLinked="0"/>
        <c:majorTickMark val="none"/>
        <c:minorTickMark val="none"/>
        <c:tickLblPos val="nextTo"/>
        <c:spPr>
          <a:ln w="8470">
            <a:noFill/>
          </a:ln>
        </c:spPr>
        <c:txPr>
          <a:bodyPr rot="0" vert="horz"/>
          <a:lstStyle/>
          <a:p>
            <a:pPr>
              <a:defRPr sz="2400" b="0" i="0" u="none" strike="noStrike" baseline="0">
                <a:solidFill>
                  <a:srgbClr val="767776"/>
                </a:solidFill>
                <a:latin typeface="Roboto"/>
                <a:ea typeface="Roboto"/>
                <a:cs typeface="Roboto"/>
              </a:defRPr>
            </a:pPr>
            <a:endParaRPr lang="id-ID"/>
          </a:p>
        </c:txPr>
        <c:crossAx val="248594880"/>
        <c:crosses val="autoZero"/>
        <c:crossBetween val="midCat"/>
      </c:valAx>
      <c:spPr>
        <a:noFill/>
        <a:ln w="33881">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563968668407309"/>
          <c:y val="2.0887728459530026E-2"/>
        </c:manualLayout>
      </c:layout>
      <c:overlay val="0"/>
      <c:spPr>
        <a:noFill/>
        <a:ln w="33852">
          <a:noFill/>
        </a:ln>
      </c:spPr>
    </c:title>
    <c:autoTitleDeleted val="0"/>
    <c:plotArea>
      <c:layout>
        <c:manualLayout>
          <c:layoutTarget val="inner"/>
          <c:xMode val="edge"/>
          <c:yMode val="edge"/>
          <c:x val="2.6109660574412533E-3"/>
          <c:y val="2.6109660574412533E-3"/>
          <c:w val="1"/>
          <c:h val="1"/>
        </c:manualLayout>
      </c:layout>
      <c:pieChart>
        <c:varyColors val="0"/>
        <c:ser>
          <c:idx val="0"/>
          <c:order val="0"/>
          <c:tx>
            <c:strRef>
              <c:f>Sheet1!$A$2</c:f>
              <c:strCache>
                <c:ptCount val="1"/>
                <c:pt idx="0">
                  <c:v>Region 1</c:v>
                </c:pt>
              </c:strCache>
            </c:strRef>
          </c:tx>
          <c:spPr>
            <a:solidFill>
              <a:srgbClr val="D84C46"/>
            </a:solidFill>
            <a:ln w="33852">
              <a:noFill/>
            </a:ln>
            <a:effectLst/>
          </c:spPr>
          <c:dPt>
            <c:idx val="0"/>
            <c:bubble3D val="0"/>
            <c:spPr>
              <a:solidFill>
                <a:schemeClr val="accent1"/>
              </a:solidFill>
              <a:ln w="33852">
                <a:noFill/>
              </a:ln>
              <a:effectLst/>
            </c:spPr>
          </c:dPt>
          <c:dPt>
            <c:idx val="1"/>
            <c:bubble3D val="0"/>
            <c:spPr>
              <a:solidFill>
                <a:schemeClr val="accent2"/>
              </a:solidFill>
              <a:ln w="33852">
                <a:noFill/>
              </a:ln>
              <a:effectLst/>
            </c:spPr>
          </c:dPt>
          <c:dPt>
            <c:idx val="2"/>
            <c:bubble3D val="0"/>
            <c:spPr>
              <a:solidFill>
                <a:schemeClr val="accent3"/>
              </a:solidFill>
              <a:ln w="33852">
                <a:noFill/>
              </a:ln>
              <a:effectLst/>
            </c:spPr>
          </c:dPt>
          <c:dPt>
            <c:idx val="3"/>
            <c:bubble3D val="0"/>
            <c:spPr>
              <a:solidFill>
                <a:schemeClr val="accent5"/>
              </a:solidFill>
              <a:ln w="33852">
                <a:no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91</c:v>
                </c:pt>
                <c:pt idx="1">
                  <c:v>76</c:v>
                </c:pt>
                <c:pt idx="2">
                  <c:v>28</c:v>
                </c:pt>
                <c:pt idx="3">
                  <c:v>26</c:v>
                </c:pt>
              </c:numCache>
            </c:numRef>
          </c:val>
        </c:ser>
        <c:dLbls>
          <c:showLegendKey val="0"/>
          <c:showVal val="0"/>
          <c:showCatName val="0"/>
          <c:showSerName val="0"/>
          <c:showPercent val="0"/>
          <c:showBubbleSize val="0"/>
          <c:showLeaderLines val="0"/>
        </c:dLbls>
        <c:firstSliceAng val="0"/>
      </c:pieChart>
      <c:spPr>
        <a:noFill/>
        <a:ln w="33852">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0.16132368148914167"/>
          <c:y val="7.5853611214409283E-2"/>
          <c:w val="0.77249224405377459"/>
          <c:h val="0.58007857847337874"/>
        </c:manualLayout>
      </c:layout>
      <c:areaChart>
        <c:grouping val="standard"/>
        <c:varyColors val="0"/>
        <c:ser>
          <c:idx val="0"/>
          <c:order val="0"/>
          <c:tx>
            <c:strRef>
              <c:f>Sheet1!$A$2</c:f>
              <c:strCache>
                <c:ptCount val="1"/>
                <c:pt idx="0">
                  <c:v>Region 2</c:v>
                </c:pt>
              </c:strCache>
            </c:strRef>
          </c:tx>
          <c:spPr>
            <a:solidFill>
              <a:schemeClr val="accent2"/>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Sheet1!$B$2:$E$2</c:f>
              <c:numCache>
                <c:formatCode>General</c:formatCode>
                <c:ptCount val="4"/>
                <c:pt idx="0">
                  <c:v>55</c:v>
                </c:pt>
                <c:pt idx="1">
                  <c:v>43</c:v>
                </c:pt>
                <c:pt idx="2">
                  <c:v>70</c:v>
                </c:pt>
                <c:pt idx="3">
                  <c:v>58</c:v>
                </c:pt>
              </c:numCache>
            </c:numRef>
          </c:val>
        </c:ser>
        <c:ser>
          <c:idx val="1"/>
          <c:order val="1"/>
          <c:tx>
            <c:strRef>
              <c:f>Sheet1!$A$3</c:f>
              <c:strCache>
                <c:ptCount val="1"/>
                <c:pt idx="0">
                  <c:v>Region 1</c:v>
                </c:pt>
              </c:strCache>
            </c:strRef>
          </c:tx>
          <c:spPr>
            <a:solidFill>
              <a:schemeClr val="accent1"/>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Sheet1!$B$3:$E$3</c:f>
              <c:numCache>
                <c:formatCode>General</c:formatCode>
                <c:ptCount val="4"/>
                <c:pt idx="0">
                  <c:v>17</c:v>
                </c:pt>
                <c:pt idx="1">
                  <c:v>26</c:v>
                </c:pt>
                <c:pt idx="2">
                  <c:v>53</c:v>
                </c:pt>
                <c:pt idx="3">
                  <c:v>96</c:v>
                </c:pt>
              </c:numCache>
            </c:numRef>
          </c:val>
        </c:ser>
        <c:dLbls>
          <c:showLegendKey val="0"/>
          <c:showVal val="0"/>
          <c:showCatName val="0"/>
          <c:showSerName val="0"/>
          <c:showPercent val="0"/>
          <c:showBubbleSize val="0"/>
        </c:dLbls>
        <c:axId val="330626632"/>
        <c:axId val="330627024"/>
      </c:areaChart>
      <c:catAx>
        <c:axId val="330626632"/>
        <c:scaling>
          <c:orientation val="minMax"/>
        </c:scaling>
        <c:delete val="0"/>
        <c:axPos val="b"/>
        <c:title>
          <c:tx>
            <c:rich>
              <a:bodyPr/>
              <a:lstStyle/>
              <a:p>
                <a:pPr>
                  <a:defRPr sz="2720" b="0" i="0" u="none" strike="noStrike" baseline="0">
                    <a:solidFill>
                      <a:srgbClr val="000000"/>
                    </a:solidFill>
                    <a:latin typeface="Roboto"/>
                    <a:ea typeface="Roboto"/>
                    <a:cs typeface="Roboto"/>
                  </a:defRPr>
                </a:pPr>
                <a:endParaRPr lang="id-ID"/>
              </a:p>
            </c:rich>
          </c:tx>
          <c:layout>
            <c:manualLayout>
              <c:xMode val="edge"/>
              <c:yMode val="edge"/>
              <c:x val="0.54188210961737326"/>
              <c:y val="0.78813559322033899"/>
            </c:manualLayout>
          </c:layout>
          <c:overlay val="0"/>
          <c:spPr>
            <a:noFill/>
            <a:ln w="33867">
              <a:noFill/>
            </a:ln>
          </c:spPr>
        </c:title>
        <c:numFmt formatCode="General" sourceLinked="0"/>
        <c:majorTickMark val="none"/>
        <c:minorTickMark val="none"/>
        <c:tickLblPos val="low"/>
        <c:spPr>
          <a:ln w="16933">
            <a:solidFill>
              <a:srgbClr val="000000"/>
            </a:solidFill>
            <a:prstDash val="solid"/>
          </a:ln>
        </c:spPr>
        <c:txPr>
          <a:bodyPr rot="0" vert="horz"/>
          <a:lstStyle/>
          <a:p>
            <a:pPr>
              <a:defRPr sz="2000" b="0" i="0" u="none" strike="noStrike" baseline="0">
                <a:solidFill>
                  <a:srgbClr val="767776"/>
                </a:solidFill>
                <a:latin typeface="Roboto"/>
                <a:ea typeface="Roboto"/>
                <a:cs typeface="Roboto"/>
              </a:defRPr>
            </a:pPr>
            <a:endParaRPr lang="id-ID"/>
          </a:p>
        </c:txPr>
        <c:crossAx val="330627024"/>
        <c:crosses val="autoZero"/>
        <c:auto val="1"/>
        <c:lblAlgn val="ctr"/>
        <c:lblOffset val="100"/>
        <c:tickLblSkip val="1"/>
        <c:tickMarkSkip val="1"/>
        <c:noMultiLvlLbl val="0"/>
      </c:catAx>
      <c:valAx>
        <c:axId val="330627024"/>
        <c:scaling>
          <c:orientation val="minMax"/>
        </c:scaling>
        <c:delete val="0"/>
        <c:axPos val="l"/>
        <c:majorGridlines>
          <c:spPr>
            <a:ln w="16933">
              <a:solidFill>
                <a:srgbClr val="919191"/>
              </a:solidFill>
              <a:prstDash val="lgDash"/>
            </a:ln>
          </c:spPr>
        </c:majorGridlines>
        <c:title>
          <c:tx>
            <c:rich>
              <a:bodyPr rot="0" vert="horz"/>
              <a:lstStyle/>
              <a:p>
                <a:pPr algn="ctr">
                  <a:defRPr sz="2720" b="0" i="0" u="none" strike="noStrike" baseline="0">
                    <a:solidFill>
                      <a:srgbClr val="000000"/>
                    </a:solidFill>
                    <a:latin typeface="Roboto"/>
                    <a:ea typeface="Roboto"/>
                    <a:cs typeface="Roboto"/>
                  </a:defRPr>
                </a:pPr>
                <a:endParaRPr lang="id-ID"/>
              </a:p>
            </c:rich>
          </c:tx>
          <c:layout>
            <c:manualLayout>
              <c:xMode val="edge"/>
              <c:yMode val="edge"/>
              <c:x val="6.8252326783867626E-2"/>
              <c:y val="0.41355932203389828"/>
            </c:manualLayout>
          </c:layout>
          <c:overlay val="0"/>
          <c:spPr>
            <a:noFill/>
            <a:ln w="33867">
              <a:noFill/>
            </a:ln>
          </c:spPr>
        </c:title>
        <c:numFmt formatCode="General" sourceLinked="0"/>
        <c:majorTickMark val="none"/>
        <c:minorTickMark val="none"/>
        <c:tickLblPos val="nextTo"/>
        <c:spPr>
          <a:ln w="8467">
            <a:noFill/>
          </a:ln>
        </c:spPr>
        <c:txPr>
          <a:bodyPr rot="0" vert="horz"/>
          <a:lstStyle/>
          <a:p>
            <a:pPr>
              <a:defRPr sz="2000" b="0" i="0" u="none" strike="noStrike" baseline="0">
                <a:solidFill>
                  <a:srgbClr val="767776"/>
                </a:solidFill>
                <a:latin typeface="Roboto"/>
                <a:ea typeface="Roboto"/>
                <a:cs typeface="Roboto"/>
              </a:defRPr>
            </a:pPr>
            <a:endParaRPr lang="id-ID"/>
          </a:p>
        </c:txPr>
        <c:crossAx val="330626632"/>
        <c:crosses val="autoZero"/>
        <c:crossBetween val="midCat"/>
      </c:valAx>
      <c:spPr>
        <a:noFill/>
        <a:ln w="33867">
          <a:noFill/>
        </a:ln>
      </c:spPr>
    </c:plotArea>
    <c:legend>
      <c:legendPos val="b"/>
      <c:layout>
        <c:manualLayout>
          <c:xMode val="edge"/>
          <c:yMode val="edge"/>
          <c:x val="0.23966309341500766"/>
          <c:y val="0.93220338983050843"/>
          <c:w val="0.53541116075072692"/>
          <c:h val="6.9491525423728814E-2"/>
        </c:manualLayout>
      </c:layout>
      <c:overlay val="0"/>
      <c:spPr>
        <a:noFill/>
        <a:ln w="33867">
          <a:noFill/>
        </a:ln>
      </c:spPr>
      <c:txPr>
        <a:bodyPr/>
        <a:lstStyle/>
        <a:p>
          <a:pPr>
            <a:defRPr sz="2000" b="0" i="0" u="none" strike="noStrike" baseline="0">
              <a:solidFill>
                <a:srgbClr val="767776"/>
              </a:solidFill>
              <a:latin typeface="Roboto"/>
              <a:ea typeface="Roboto"/>
              <a:cs typeface="Roboto"/>
            </a:defRPr>
          </a:pPr>
          <a:endParaRPr lang="id-ID"/>
        </a:p>
      </c:txPr>
    </c:legend>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22" b="0" i="0" u="none" strike="noStrike" baseline="0">
                <a:solidFill>
                  <a:srgbClr val="000000"/>
                </a:solidFill>
                <a:latin typeface="Helvetica Neue"/>
                <a:ea typeface="Helvetica Neue"/>
                <a:cs typeface="Helvetica Neue"/>
              </a:defRPr>
            </a:pPr>
            <a:endParaRPr lang="id-ID"/>
          </a:p>
        </c:rich>
      </c:tx>
      <c:layout>
        <c:manualLayout>
          <c:xMode val="edge"/>
          <c:yMode val="edge"/>
          <c:x val="0.48707342295760081"/>
          <c:y val="2.0338983050847456E-2"/>
        </c:manualLayout>
      </c:layout>
      <c:overlay val="0"/>
      <c:spPr>
        <a:noFill/>
        <a:ln w="33822">
          <a:noFill/>
        </a:ln>
      </c:spPr>
    </c:title>
    <c:autoTitleDeleted val="0"/>
    <c:plotArea>
      <c:layout>
        <c:manualLayout>
          <c:layoutTarget val="inner"/>
          <c:xMode val="edge"/>
          <c:yMode val="edge"/>
          <c:x val="1.9648397104446741E-2"/>
          <c:y val="0"/>
          <c:w val="0.98138572905894517"/>
          <c:h val="0.94582047195813757"/>
        </c:manualLayout>
      </c:layout>
      <c:barChart>
        <c:barDir val="col"/>
        <c:grouping val="clustered"/>
        <c:varyColors val="0"/>
        <c:ser>
          <c:idx val="0"/>
          <c:order val="0"/>
          <c:tx>
            <c:strRef>
              <c:f>Sheet1!$A$2</c:f>
              <c:strCache>
                <c:ptCount val="1"/>
                <c:pt idx="0">
                  <c:v>Harvard</c:v>
                </c:pt>
              </c:strCache>
            </c:strRef>
          </c:tx>
          <c:spPr>
            <a:solidFill>
              <a:schemeClr val="accent1"/>
            </a:solidFill>
            <a:ln w="33822">
              <a:noFill/>
            </a:ln>
            <a:effectLst/>
          </c:spPr>
          <c:invertIfNegative val="0"/>
          <c:cat>
            <c:strRef>
              <c:f>Sheet1!$B$1:$B$1</c:f>
              <c:strCache>
                <c:ptCount val="1"/>
                <c:pt idx="0">
                  <c:v>April</c:v>
                </c:pt>
              </c:strCache>
            </c:strRef>
          </c:cat>
          <c:val>
            <c:numRef>
              <c:f>Sheet1!$B$2:$B$2</c:f>
              <c:numCache>
                <c:formatCode>General</c:formatCode>
                <c:ptCount val="1"/>
                <c:pt idx="0">
                  <c:v>11</c:v>
                </c:pt>
              </c:numCache>
            </c:numRef>
          </c:val>
        </c:ser>
        <c:ser>
          <c:idx val="1"/>
          <c:order val="1"/>
          <c:tx>
            <c:strRef>
              <c:f>Sheet1!$A$3</c:f>
              <c:strCache>
                <c:ptCount val="1"/>
                <c:pt idx="0">
                  <c:v>Massachussets</c:v>
                </c:pt>
              </c:strCache>
            </c:strRef>
          </c:tx>
          <c:spPr>
            <a:solidFill>
              <a:schemeClr val="accent2"/>
            </a:solidFill>
            <a:ln w="33822">
              <a:noFill/>
            </a:ln>
            <a:effectLst/>
          </c:spPr>
          <c:invertIfNegative val="0"/>
          <c:cat>
            <c:strRef>
              <c:f>Sheet1!$B$1:$B$1</c:f>
              <c:strCache>
                <c:ptCount val="1"/>
                <c:pt idx="0">
                  <c:v>April</c:v>
                </c:pt>
              </c:strCache>
            </c:strRef>
          </c:cat>
          <c:val>
            <c:numRef>
              <c:f>Sheet1!$B$3:$B$3</c:f>
              <c:numCache>
                <c:formatCode>General</c:formatCode>
                <c:ptCount val="1"/>
                <c:pt idx="0">
                  <c:v>26</c:v>
                </c:pt>
              </c:numCache>
            </c:numRef>
          </c:val>
        </c:ser>
        <c:ser>
          <c:idx val="2"/>
          <c:order val="2"/>
          <c:tx>
            <c:strRef>
              <c:f>Sheet1!$A$4</c:f>
              <c:strCache>
                <c:ptCount val="1"/>
                <c:pt idx="0">
                  <c:v>Oxford</c:v>
                </c:pt>
              </c:strCache>
            </c:strRef>
          </c:tx>
          <c:spPr>
            <a:solidFill>
              <a:schemeClr val="accent3"/>
            </a:solidFill>
            <a:ln w="33822">
              <a:noFill/>
            </a:ln>
            <a:effectLst/>
          </c:spPr>
          <c:invertIfNegative val="0"/>
          <c:cat>
            <c:strRef>
              <c:f>Sheet1!$B$1:$B$1</c:f>
              <c:strCache>
                <c:ptCount val="1"/>
                <c:pt idx="0">
                  <c:v>April</c:v>
                </c:pt>
              </c:strCache>
            </c:strRef>
          </c:cat>
          <c:val>
            <c:numRef>
              <c:f>Sheet1!$B$4:$B$4</c:f>
              <c:numCache>
                <c:formatCode>General</c:formatCode>
                <c:ptCount val="1"/>
                <c:pt idx="0">
                  <c:v>144</c:v>
                </c:pt>
              </c:numCache>
            </c:numRef>
          </c:val>
        </c:ser>
        <c:ser>
          <c:idx val="3"/>
          <c:order val="3"/>
          <c:tx>
            <c:strRef>
              <c:f>Sheet1!$A$5</c:f>
              <c:strCache>
                <c:ptCount val="1"/>
                <c:pt idx="0">
                  <c:v>Cambridge</c:v>
                </c:pt>
              </c:strCache>
            </c:strRef>
          </c:tx>
          <c:spPr>
            <a:solidFill>
              <a:schemeClr val="accent4"/>
            </a:solidFill>
            <a:ln w="33822">
              <a:noFill/>
            </a:ln>
            <a:effectLst/>
          </c:spPr>
          <c:invertIfNegative val="0"/>
          <c:cat>
            <c:strRef>
              <c:f>Sheet1!$B$1:$B$1</c:f>
              <c:strCache>
                <c:ptCount val="1"/>
                <c:pt idx="0">
                  <c:v>April</c:v>
                </c:pt>
              </c:strCache>
            </c:strRef>
          </c:cat>
          <c:val>
            <c:numRef>
              <c:f>Sheet1!$B$5:$B$5</c:f>
              <c:numCache>
                <c:formatCode>General</c:formatCode>
                <c:ptCount val="1"/>
                <c:pt idx="0">
                  <c:v>86</c:v>
                </c:pt>
              </c:numCache>
            </c:numRef>
          </c:val>
        </c:ser>
        <c:dLbls>
          <c:showLegendKey val="0"/>
          <c:showVal val="0"/>
          <c:showCatName val="0"/>
          <c:showSerName val="0"/>
          <c:showPercent val="0"/>
          <c:showBubbleSize val="0"/>
        </c:dLbls>
        <c:gapWidth val="0"/>
        <c:overlap val="-20"/>
        <c:axId val="330627808"/>
        <c:axId val="330628200"/>
      </c:barChart>
      <c:catAx>
        <c:axId val="330627808"/>
        <c:scaling>
          <c:orientation val="minMax"/>
        </c:scaling>
        <c:delete val="0"/>
        <c:axPos val="b"/>
        <c:title>
          <c:tx>
            <c:rich>
              <a:bodyPr/>
              <a:lstStyle/>
              <a:p>
                <a:pP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0.50465356773526371"/>
              <c:y val="0.91864406779661012"/>
            </c:manualLayout>
          </c:layout>
          <c:overlay val="0"/>
          <c:spPr>
            <a:noFill/>
            <a:ln w="33822">
              <a:noFill/>
            </a:ln>
          </c:spPr>
        </c:title>
        <c:numFmt formatCode="General" sourceLinked="1"/>
        <c:majorTickMark val="none"/>
        <c:minorTickMark val="none"/>
        <c:tickLblPos val="none"/>
        <c:spPr>
          <a:ln w="16911">
            <a:solidFill>
              <a:srgbClr val="52575F"/>
            </a:solidFill>
            <a:prstDash val="solid"/>
          </a:ln>
        </c:spPr>
        <c:crossAx val="330628200"/>
        <c:crosses val="autoZero"/>
        <c:auto val="1"/>
        <c:lblAlgn val="ctr"/>
        <c:lblOffset val="100"/>
        <c:tickMarkSkip val="1"/>
        <c:noMultiLvlLbl val="0"/>
      </c:catAx>
      <c:valAx>
        <c:axId val="330628200"/>
        <c:scaling>
          <c:orientation val="minMax"/>
        </c:scaling>
        <c:delete val="1"/>
        <c:axPos val="l"/>
        <c:title>
          <c:tx>
            <c:rich>
              <a:bodyPr rot="0" vert="horz"/>
              <a:lstStyle/>
              <a:p>
                <a:pPr algn="ct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1.0341261633919338E-2"/>
              <c:y val="0.60338983050847461"/>
            </c:manualLayout>
          </c:layout>
          <c:overlay val="0"/>
          <c:spPr>
            <a:noFill/>
            <a:ln w="33822">
              <a:noFill/>
            </a:ln>
          </c:spPr>
        </c:title>
        <c:numFmt formatCode="General" sourceLinked="1"/>
        <c:majorTickMark val="out"/>
        <c:minorTickMark val="none"/>
        <c:tickLblPos val="nextTo"/>
        <c:crossAx val="330627808"/>
        <c:crosses val="autoZero"/>
        <c:crossBetween val="between"/>
      </c:valAx>
      <c:spPr>
        <a:noFill/>
        <a:ln w="33822">
          <a:noFill/>
        </a:ln>
      </c:spPr>
    </c:plotArea>
    <c:plotVisOnly val="1"/>
    <c:dispBlanksAs val="gap"/>
    <c:showDLblsOverMax val="0"/>
  </c:chart>
  <c:spPr>
    <a:noFill/>
    <a:ln>
      <a:noFill/>
    </a:ln>
  </c:spPr>
  <c:txPr>
    <a:bodyPr/>
    <a:lstStyle/>
    <a:p>
      <a:pPr>
        <a:defRPr sz="8522"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58498896247238"/>
          <c:y val="1.9120458891013385E-2"/>
        </c:manualLayout>
      </c:layout>
      <c:overlay val="0"/>
      <c:spPr>
        <a:noFill/>
        <a:ln w="33846">
          <a:noFill/>
        </a:ln>
      </c:spPr>
    </c:title>
    <c:autoTitleDeleted val="0"/>
    <c:plotArea>
      <c:layout>
        <c:manualLayout>
          <c:layoutTarget val="inner"/>
          <c:xMode val="edge"/>
          <c:yMode val="edge"/>
          <c:x val="0.22802230795389161"/>
          <c:y val="0.11617039572408912"/>
          <c:w val="0.71606661034995167"/>
          <c:h val="0.50777082736178325"/>
        </c:manualLayout>
      </c:layout>
      <c:lineChart>
        <c:grouping val="standard"/>
        <c:varyColors val="0"/>
        <c:ser>
          <c:idx val="0"/>
          <c:order val="0"/>
          <c:tx>
            <c:strRef>
              <c:f>Sheet1!$A$2</c:f>
              <c:strCache>
                <c:ptCount val="1"/>
                <c:pt idx="0">
                  <c:v>Region 1</c:v>
                </c:pt>
              </c:strCache>
            </c:strRef>
          </c:tx>
          <c:spPr>
            <a:ln w="50768">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28</c:v>
                </c:pt>
                <c:pt idx="1">
                  <c:v>30</c:v>
                </c:pt>
                <c:pt idx="2">
                  <c:v>70</c:v>
                </c:pt>
                <c:pt idx="3">
                  <c:v>53</c:v>
                </c:pt>
                <c:pt idx="4">
                  <c:v>44</c:v>
                </c:pt>
                <c:pt idx="5">
                  <c:v>55</c:v>
                </c:pt>
              </c:numCache>
            </c:numRef>
          </c:val>
          <c:smooth val="0"/>
        </c:ser>
        <c:dLbls>
          <c:showLegendKey val="0"/>
          <c:showVal val="0"/>
          <c:showCatName val="0"/>
          <c:showSerName val="0"/>
          <c:showPercent val="0"/>
          <c:showBubbleSize val="0"/>
        </c:dLbls>
        <c:marker val="1"/>
        <c:smooth val="0"/>
        <c:axId val="330629376"/>
        <c:axId val="330629768"/>
      </c:lineChart>
      <c:catAx>
        <c:axId val="330629376"/>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662251655629142"/>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30629768"/>
        <c:crosses val="autoZero"/>
        <c:auto val="1"/>
        <c:lblAlgn val="ctr"/>
        <c:lblOffset val="100"/>
        <c:tickLblSkip val="1"/>
        <c:tickMarkSkip val="1"/>
        <c:noMultiLvlLbl val="0"/>
      </c:catAx>
      <c:valAx>
        <c:axId val="330629768"/>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8.2781456953642391E-2"/>
              <c:y val="0.40535372848948376"/>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800" b="0" i="0" u="none" strike="noStrike" baseline="0">
                <a:solidFill>
                  <a:srgbClr val="767776"/>
                </a:solidFill>
                <a:latin typeface="Roboto"/>
                <a:ea typeface="Roboto"/>
                <a:cs typeface="Roboto"/>
              </a:defRPr>
            </a:pPr>
            <a:endParaRPr lang="id-ID"/>
          </a:p>
        </c:txPr>
        <c:crossAx val="330629376"/>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39170506912444"/>
          <c:y val="1.9120458891013385E-2"/>
        </c:manualLayout>
      </c:layout>
      <c:overlay val="0"/>
      <c:spPr>
        <a:noFill/>
        <a:ln w="33846">
          <a:noFill/>
        </a:ln>
      </c:spPr>
    </c:title>
    <c:autoTitleDeleted val="0"/>
    <c:plotArea>
      <c:layout>
        <c:manualLayout>
          <c:layoutTarget val="inner"/>
          <c:xMode val="edge"/>
          <c:yMode val="edge"/>
          <c:x val="0.14516129032258066"/>
          <c:y val="0.14332395410705423"/>
          <c:w val="0.80101441418658648"/>
          <c:h val="0.59152677075183779"/>
        </c:manualLayout>
      </c:layout>
      <c:lineChart>
        <c:grouping val="standard"/>
        <c:varyColors val="0"/>
        <c:ser>
          <c:idx val="0"/>
          <c:order val="0"/>
          <c:tx>
            <c:strRef>
              <c:f>Sheet1!$A$2</c:f>
              <c:strCache>
                <c:ptCount val="1"/>
                <c:pt idx="0">
                  <c:v>Region 1</c:v>
                </c:pt>
              </c:strCache>
            </c:strRef>
          </c:tx>
          <c:spPr>
            <a:ln w="50768">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20</c:v>
                </c:pt>
                <c:pt idx="1">
                  <c:v>30</c:v>
                </c:pt>
                <c:pt idx="2">
                  <c:v>40</c:v>
                </c:pt>
                <c:pt idx="3">
                  <c:v>53</c:v>
                </c:pt>
                <c:pt idx="4">
                  <c:v>30</c:v>
                </c:pt>
              </c:numCache>
            </c:numRef>
          </c:val>
          <c:smooth val="0"/>
        </c:ser>
        <c:dLbls>
          <c:showLegendKey val="0"/>
          <c:showVal val="0"/>
          <c:showCatName val="0"/>
          <c:showSerName val="0"/>
          <c:showPercent val="0"/>
          <c:showBubbleSize val="0"/>
        </c:dLbls>
        <c:marker val="1"/>
        <c:smooth val="0"/>
        <c:axId val="333315760"/>
        <c:axId val="333316152"/>
      </c:lineChart>
      <c:catAx>
        <c:axId val="333315760"/>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921658986175111"/>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800" b="0" i="0" u="none" strike="noStrike" baseline="0">
                <a:solidFill>
                  <a:srgbClr val="767776"/>
                </a:solidFill>
                <a:latin typeface="Roboto"/>
                <a:ea typeface="Roboto"/>
                <a:cs typeface="Roboto"/>
              </a:defRPr>
            </a:pPr>
            <a:endParaRPr lang="id-ID"/>
          </a:p>
        </c:txPr>
        <c:crossAx val="333316152"/>
        <c:crosses val="autoZero"/>
        <c:auto val="1"/>
        <c:lblAlgn val="ctr"/>
        <c:lblOffset val="100"/>
        <c:tickLblSkip val="1"/>
        <c:tickMarkSkip val="1"/>
        <c:noMultiLvlLbl val="0"/>
      </c:catAx>
      <c:valAx>
        <c:axId val="333316152"/>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6.1059907834101382E-2"/>
              <c:y val="0.44359464627151052"/>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800" b="0" i="0" u="none" strike="noStrike" baseline="0">
                <a:solidFill>
                  <a:srgbClr val="767776"/>
                </a:solidFill>
                <a:latin typeface="Roboto"/>
                <a:ea typeface="Roboto"/>
                <a:cs typeface="Roboto"/>
              </a:defRPr>
            </a:pPr>
            <a:endParaRPr lang="id-ID"/>
          </a:p>
        </c:txPr>
        <c:crossAx val="333315760"/>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768472906403942"/>
          <c:y val="1.9704433497536946E-2"/>
        </c:manualLayout>
      </c:layout>
      <c:overlay val="0"/>
      <c:spPr>
        <a:noFill/>
        <a:ln w="33867">
          <a:noFill/>
        </a:ln>
      </c:spPr>
    </c:title>
    <c:autoTitleDeleted val="0"/>
    <c:plotArea>
      <c:layout>
        <c:manualLayout>
          <c:layoutTarget val="inner"/>
          <c:xMode val="edge"/>
          <c:yMode val="edge"/>
          <c:x val="0.17733990147783252"/>
          <c:y val="0.2857142857142857"/>
          <c:w val="0.64778325123152714"/>
          <c:h val="0.64778325123152714"/>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cat>
            <c:strRef>
              <c:f>Sheet1!$B$1:$E$1</c:f>
              <c:strCache>
                <c:ptCount val="4"/>
                <c:pt idx="0">
                  <c:v>April</c:v>
                </c:pt>
                <c:pt idx="1">
                  <c:v>May</c:v>
                </c:pt>
                <c:pt idx="2">
                  <c:v>June</c:v>
                </c:pt>
                <c:pt idx="3">
                  <c:v>June</c:v>
                </c:pt>
              </c:strCache>
            </c:strRef>
          </c:cat>
          <c:val>
            <c:numRef>
              <c:f>Sheet1!$B$2:$E$2</c:f>
              <c:numCache>
                <c:formatCode>General</c:formatCode>
                <c:ptCount val="4"/>
                <c:pt idx="0">
                  <c:v>91</c:v>
                </c:pt>
                <c:pt idx="1">
                  <c:v>76</c:v>
                </c:pt>
                <c:pt idx="2">
                  <c:v>53</c:v>
                </c:pt>
                <c:pt idx="3">
                  <c:v>150</c:v>
                </c:pt>
              </c:numCache>
            </c:numRef>
          </c:val>
        </c:ser>
        <c:dLbls>
          <c:showLegendKey val="0"/>
          <c:showVal val="0"/>
          <c:showCatName val="0"/>
          <c:showSerName val="0"/>
          <c:showPercent val="0"/>
          <c:showBubbleSize val="0"/>
          <c:showLeaderLines val="0"/>
        </c:dLbls>
        <c:firstSliceAng val="136"/>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58" b="0" i="0" u="none" strike="noStrike" baseline="0">
                <a:solidFill>
                  <a:srgbClr val="000000"/>
                </a:solidFill>
                <a:latin typeface="Roboto"/>
                <a:ea typeface="Roboto"/>
                <a:cs typeface="Roboto"/>
              </a:defRPr>
            </a:pPr>
            <a:endParaRPr lang="id-ID"/>
          </a:p>
        </c:rich>
      </c:tx>
      <c:layout>
        <c:manualLayout>
          <c:xMode val="edge"/>
          <c:yMode val="edge"/>
          <c:x val="0.49224405377456049"/>
          <c:y val="2.0338983050847456E-2"/>
        </c:manualLayout>
      </c:layout>
      <c:overlay val="0"/>
      <c:spPr>
        <a:noFill/>
        <a:ln w="33851">
          <a:noFill/>
        </a:ln>
      </c:spPr>
    </c:title>
    <c:autoTitleDeleted val="0"/>
    <c:plotArea>
      <c:layout>
        <c:manualLayout>
          <c:layoutTarget val="inner"/>
          <c:xMode val="edge"/>
          <c:yMode val="edge"/>
          <c:x val="0.19441571871768357"/>
          <c:y val="0.16101694915254236"/>
          <c:w val="0.76525336091003104"/>
          <c:h val="0.62881355932203387"/>
        </c:manualLayout>
      </c:layout>
      <c:barChart>
        <c:barDir val="bar"/>
        <c:grouping val="clustered"/>
        <c:varyColors val="0"/>
        <c:ser>
          <c:idx val="0"/>
          <c:order val="0"/>
          <c:tx>
            <c:strRef>
              <c:f>Sheet1!$A$2</c:f>
              <c:strCache>
                <c:ptCount val="1"/>
                <c:pt idx="0">
                  <c:v>Region 1</c:v>
                </c:pt>
              </c:strCache>
            </c:strRef>
          </c:tx>
          <c:spPr>
            <a:solidFill>
              <a:schemeClr val="accent1"/>
            </a:solidFill>
            <a:ln w="33851">
              <a:noFill/>
            </a:ln>
            <a:effectLst/>
          </c:spPr>
          <c:invertIfNegative val="0"/>
          <c:cat>
            <c:strRef>
              <c:f>Sheet1!$B$1:$D$1</c:f>
              <c:strCache>
                <c:ptCount val="3"/>
                <c:pt idx="0">
                  <c:v>April</c:v>
                </c:pt>
                <c:pt idx="1">
                  <c:v>May</c:v>
                </c:pt>
                <c:pt idx="2">
                  <c:v>June</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chemeClr val="accent2"/>
            </a:solidFill>
            <a:ln w="33851">
              <a:noFill/>
            </a:ln>
            <a:effectLst/>
          </c:spPr>
          <c:invertIfNegative val="0"/>
          <c:cat>
            <c:strRef>
              <c:f>Sheet1!$B$1:$D$1</c:f>
              <c:strCache>
                <c:ptCount val="3"/>
                <c:pt idx="0">
                  <c:v>April</c:v>
                </c:pt>
                <c:pt idx="1">
                  <c:v>May</c:v>
                </c:pt>
                <c:pt idx="2">
                  <c:v>June</c:v>
                </c:pt>
              </c:strCache>
            </c:strRef>
          </c:cat>
          <c:val>
            <c:numRef>
              <c:f>Sheet1!$B$3:$D$3</c:f>
              <c:numCache>
                <c:formatCode>General</c:formatCode>
                <c:ptCount val="3"/>
                <c:pt idx="0">
                  <c:v>20</c:v>
                </c:pt>
                <c:pt idx="1">
                  <c:v>43</c:v>
                </c:pt>
                <c:pt idx="2">
                  <c:v>40</c:v>
                </c:pt>
              </c:numCache>
            </c:numRef>
          </c:val>
        </c:ser>
        <c:ser>
          <c:idx val="2"/>
          <c:order val="2"/>
          <c:tx>
            <c:strRef>
              <c:f>Sheet1!$A$4</c:f>
              <c:strCache>
                <c:ptCount val="1"/>
                <c:pt idx="0">
                  <c:v>Untitled 1</c:v>
                </c:pt>
              </c:strCache>
            </c:strRef>
          </c:tx>
          <c:spPr>
            <a:solidFill>
              <a:schemeClr val="accent3"/>
            </a:solidFill>
            <a:ln w="33851">
              <a:noFill/>
            </a:ln>
            <a:effectLst/>
          </c:spPr>
          <c:invertIfNegative val="0"/>
          <c:cat>
            <c:strRef>
              <c:f>Sheet1!$B$1:$D$1</c:f>
              <c:strCache>
                <c:ptCount val="3"/>
                <c:pt idx="0">
                  <c:v>April</c:v>
                </c:pt>
                <c:pt idx="1">
                  <c:v>May</c:v>
                </c:pt>
                <c:pt idx="2">
                  <c:v>June</c:v>
                </c:pt>
              </c:strCache>
            </c:strRef>
          </c:cat>
          <c:val>
            <c:numRef>
              <c:f>Sheet1!$B$4:$D$4</c:f>
              <c:numCache>
                <c:formatCode>General</c:formatCode>
                <c:ptCount val="3"/>
                <c:pt idx="0">
                  <c:v>14</c:v>
                </c:pt>
                <c:pt idx="1">
                  <c:v>10</c:v>
                </c:pt>
                <c:pt idx="2">
                  <c:v>20</c:v>
                </c:pt>
              </c:numCache>
            </c:numRef>
          </c:val>
        </c:ser>
        <c:dLbls>
          <c:showLegendKey val="0"/>
          <c:showVal val="0"/>
          <c:showCatName val="0"/>
          <c:showSerName val="0"/>
          <c:showPercent val="0"/>
          <c:showBubbleSize val="0"/>
        </c:dLbls>
        <c:gapWidth val="40"/>
        <c:overlap val="-10"/>
        <c:axId val="333317720"/>
        <c:axId val="333318112"/>
      </c:barChart>
      <c:catAx>
        <c:axId val="333317720"/>
        <c:scaling>
          <c:orientation val="maxMin"/>
        </c:scaling>
        <c:delete val="0"/>
        <c:axPos val="l"/>
        <c:title>
          <c:tx>
            <c:rich>
              <a:bodyPr rot="0" vert="horz"/>
              <a:lstStyle/>
              <a:p>
                <a:pPr algn="ctr">
                  <a:defRPr sz="3692" b="0" i="0" u="none" strike="noStrike" baseline="0">
                    <a:solidFill>
                      <a:srgbClr val="000000"/>
                    </a:solidFill>
                    <a:latin typeface="Roboto"/>
                    <a:ea typeface="Roboto"/>
                    <a:cs typeface="Roboto"/>
                  </a:defRPr>
                </a:pPr>
                <a:endParaRPr lang="id-ID"/>
              </a:p>
            </c:rich>
          </c:tx>
          <c:layout>
            <c:manualLayout>
              <c:xMode val="edge"/>
              <c:yMode val="edge"/>
              <c:x val="7.8593588417786964E-2"/>
              <c:y val="0.40847457627118644"/>
            </c:manualLayout>
          </c:layout>
          <c:overlay val="0"/>
          <c:spPr>
            <a:noFill/>
            <a:ln w="33851">
              <a:noFill/>
            </a:ln>
          </c:spPr>
        </c:title>
        <c:numFmt formatCode="General" sourceLinked="0"/>
        <c:majorTickMark val="none"/>
        <c:minorTickMark val="none"/>
        <c:tickLblPos val="nextTo"/>
        <c:spPr>
          <a:ln w="16925">
            <a:solidFill>
              <a:srgbClr val="000000"/>
            </a:solidFill>
            <a:prstDash val="solid"/>
          </a:ln>
        </c:spPr>
        <c:txPr>
          <a:bodyPr rot="0" vert="horz"/>
          <a:lstStyle/>
          <a:p>
            <a:pPr>
              <a:defRPr sz="2000" b="0" i="0" u="none" strike="noStrike" baseline="0">
                <a:solidFill>
                  <a:srgbClr val="52575F"/>
                </a:solidFill>
                <a:latin typeface="Roboto"/>
                <a:ea typeface="Roboto"/>
                <a:cs typeface="Roboto"/>
              </a:defRPr>
            </a:pPr>
            <a:endParaRPr lang="id-ID"/>
          </a:p>
        </c:txPr>
        <c:crossAx val="333318112"/>
        <c:crosses val="autoZero"/>
        <c:auto val="1"/>
        <c:lblAlgn val="ctr"/>
        <c:lblOffset val="100"/>
        <c:tickLblSkip val="1"/>
        <c:tickMarkSkip val="1"/>
        <c:noMultiLvlLbl val="0"/>
      </c:catAx>
      <c:valAx>
        <c:axId val="333318112"/>
        <c:scaling>
          <c:orientation val="minMax"/>
        </c:scaling>
        <c:delete val="0"/>
        <c:axPos val="t"/>
        <c:majorGridlines>
          <c:spPr>
            <a:ln w="16925">
              <a:solidFill>
                <a:srgbClr val="919191"/>
              </a:solidFill>
              <a:prstDash val="lgDash"/>
            </a:ln>
          </c:spPr>
        </c:majorGridlines>
        <c:title>
          <c:tx>
            <c:rich>
              <a:bodyPr/>
              <a:lstStyle/>
              <a:p>
                <a:pPr>
                  <a:defRPr sz="3692" b="0" i="0" u="none" strike="noStrike" baseline="0">
                    <a:solidFill>
                      <a:srgbClr val="000000"/>
                    </a:solidFill>
                    <a:latin typeface="Roboto"/>
                    <a:ea typeface="Roboto"/>
                    <a:cs typeface="Roboto"/>
                  </a:defRPr>
                </a:pPr>
                <a:endParaRPr lang="id-ID"/>
              </a:p>
            </c:rich>
          </c:tx>
          <c:layout>
            <c:manualLayout>
              <c:xMode val="edge"/>
              <c:yMode val="edge"/>
              <c:x val="0.56980351602895551"/>
              <c:y val="3.0508474576271188E-2"/>
            </c:manualLayout>
          </c:layout>
          <c:overlay val="0"/>
          <c:spPr>
            <a:noFill/>
            <a:ln w="33851">
              <a:noFill/>
            </a:ln>
          </c:spPr>
        </c:title>
        <c:numFmt formatCode="General" sourceLinked="0"/>
        <c:majorTickMark val="none"/>
        <c:minorTickMark val="none"/>
        <c:tickLblPos val="high"/>
        <c:spPr>
          <a:ln w="8463">
            <a:noFill/>
          </a:ln>
        </c:spPr>
        <c:txPr>
          <a:bodyPr rot="0" vert="horz"/>
          <a:lstStyle/>
          <a:p>
            <a:pPr>
              <a:defRPr sz="2000" b="0" i="0" u="none" strike="noStrike" baseline="0">
                <a:solidFill>
                  <a:srgbClr val="52575F"/>
                </a:solidFill>
                <a:latin typeface="Roboto"/>
                <a:ea typeface="Roboto"/>
                <a:cs typeface="Roboto"/>
              </a:defRPr>
            </a:pPr>
            <a:endParaRPr lang="id-ID"/>
          </a:p>
        </c:txPr>
        <c:crossAx val="333317720"/>
        <c:crosses val="autoZero"/>
        <c:crossBetween val="between"/>
      </c:valAx>
      <c:spPr>
        <a:noFill/>
        <a:ln w="33851">
          <a:noFill/>
        </a:ln>
      </c:spPr>
    </c:plotArea>
    <c:plotVisOnly val="1"/>
    <c:dispBlanksAs val="gap"/>
    <c:showDLblsOverMax val="0"/>
  </c:chart>
  <c:spPr>
    <a:noFill/>
    <a:ln>
      <a:noFill/>
    </a:ln>
  </c:spPr>
  <c:txPr>
    <a:bodyPr/>
    <a:lstStyle/>
    <a:p>
      <a:pPr>
        <a:defRPr sz="4858" b="0" i="0" u="none" strike="noStrike" baseline="0">
          <a:solidFill>
            <a:srgbClr val="000000"/>
          </a:solidFill>
          <a:latin typeface="Roboto"/>
          <a:ea typeface="Roboto"/>
          <a:cs typeface="Roboto"/>
        </a:defRPr>
      </a:pPr>
      <a:endParaRPr lang="id-ID"/>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56" b="0" i="0" u="none" strike="noStrike" baseline="0">
                <a:solidFill>
                  <a:srgbClr val="000000"/>
                </a:solidFill>
                <a:latin typeface="Roboto"/>
                <a:ea typeface="Roboto"/>
                <a:cs typeface="Roboto"/>
              </a:defRPr>
            </a:pPr>
            <a:endParaRPr lang="id-ID"/>
          </a:p>
        </c:rich>
      </c:tx>
      <c:layout>
        <c:manualLayout>
          <c:xMode val="edge"/>
          <c:yMode val="edge"/>
          <c:x val="0.48914167528438468"/>
          <c:y val="2.0338983050847456E-2"/>
        </c:manualLayout>
      </c:layout>
      <c:overlay val="0"/>
      <c:spPr>
        <a:noFill/>
        <a:ln w="33810">
          <a:noFill/>
        </a:ln>
      </c:spPr>
    </c:title>
    <c:autoTitleDeleted val="0"/>
    <c:plotArea>
      <c:layout>
        <c:manualLayout>
          <c:layoutTarget val="inner"/>
          <c:xMode val="edge"/>
          <c:yMode val="edge"/>
          <c:x val="0.16752843846949328"/>
          <c:y val="0.10433386129477919"/>
          <c:w val="0.83350568769389866"/>
          <c:h val="0.65159823622062207"/>
        </c:manualLayout>
      </c:layout>
      <c:barChart>
        <c:barDir val="col"/>
        <c:grouping val="stacked"/>
        <c:varyColors val="0"/>
        <c:ser>
          <c:idx val="0"/>
          <c:order val="0"/>
          <c:tx>
            <c:strRef>
              <c:f>Sheet1!$A$2</c:f>
              <c:strCache>
                <c:ptCount val="1"/>
                <c:pt idx="0">
                  <c:v>Region 1</c:v>
                </c:pt>
              </c:strCache>
            </c:strRef>
          </c:tx>
          <c:spPr>
            <a:solidFill>
              <a:schemeClr val="accent1"/>
            </a:solidFill>
            <a:ln w="33810">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17</c:v>
                </c:pt>
                <c:pt idx="1">
                  <c:v>26</c:v>
                </c:pt>
                <c:pt idx="2">
                  <c:v>53</c:v>
                </c:pt>
                <c:pt idx="3">
                  <c:v>96</c:v>
                </c:pt>
              </c:numCache>
            </c:numRef>
          </c:val>
        </c:ser>
        <c:ser>
          <c:idx val="1"/>
          <c:order val="1"/>
          <c:tx>
            <c:strRef>
              <c:f>Sheet1!$A$3</c:f>
              <c:strCache>
                <c:ptCount val="1"/>
                <c:pt idx="0">
                  <c:v>Region 2</c:v>
                </c:pt>
              </c:strCache>
            </c:strRef>
          </c:tx>
          <c:spPr>
            <a:solidFill>
              <a:schemeClr val="accent2"/>
            </a:solidFill>
            <a:ln w="33810">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55</c:v>
                </c:pt>
                <c:pt idx="1">
                  <c:v>43</c:v>
                </c:pt>
                <c:pt idx="2">
                  <c:v>70</c:v>
                </c:pt>
                <c:pt idx="3">
                  <c:v>58</c:v>
                </c:pt>
              </c:numCache>
            </c:numRef>
          </c:val>
        </c:ser>
        <c:ser>
          <c:idx val="2"/>
          <c:order val="2"/>
          <c:tx>
            <c:strRef>
              <c:f>Sheet1!$A$4</c:f>
              <c:strCache>
                <c:ptCount val="1"/>
                <c:pt idx="0">
                  <c:v>Region 1</c:v>
                </c:pt>
              </c:strCache>
            </c:strRef>
          </c:tx>
          <c:spPr>
            <a:solidFill>
              <a:schemeClr val="accent3"/>
            </a:solidFill>
            <a:ln w="33810">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26</c:v>
                </c:pt>
                <c:pt idx="1">
                  <c:v>58</c:v>
                </c:pt>
                <c:pt idx="2">
                  <c:v>17</c:v>
                </c:pt>
                <c:pt idx="3">
                  <c:v>70</c:v>
                </c:pt>
              </c:numCache>
            </c:numRef>
          </c:val>
        </c:ser>
        <c:dLbls>
          <c:showLegendKey val="0"/>
          <c:showVal val="0"/>
          <c:showCatName val="0"/>
          <c:showSerName val="0"/>
          <c:showPercent val="0"/>
          <c:showBubbleSize val="0"/>
        </c:dLbls>
        <c:gapWidth val="40"/>
        <c:overlap val="100"/>
        <c:axId val="321045224"/>
        <c:axId val="321045616"/>
      </c:barChart>
      <c:catAx>
        <c:axId val="321045224"/>
        <c:scaling>
          <c:orientation val="minMax"/>
        </c:scaling>
        <c:delete val="0"/>
        <c:axPos val="b"/>
        <c:title>
          <c:tx>
            <c:rich>
              <a:bodyPr/>
              <a:lstStyle/>
              <a:p>
                <a:pPr>
                  <a:defRPr sz="3687" b="0" i="0" u="none" strike="noStrike" baseline="0">
                    <a:solidFill>
                      <a:srgbClr val="000000"/>
                    </a:solidFill>
                    <a:latin typeface="Roboto"/>
                    <a:ea typeface="Roboto"/>
                    <a:cs typeface="Roboto"/>
                  </a:defRPr>
                </a:pPr>
                <a:endParaRPr lang="id-ID"/>
              </a:p>
            </c:rich>
          </c:tx>
          <c:layout>
            <c:manualLayout>
              <c:xMode val="edge"/>
              <c:yMode val="edge"/>
              <c:x val="0.57704239917269906"/>
              <c:y val="0.87118644067796613"/>
            </c:manualLayout>
          </c:layout>
          <c:overlay val="0"/>
          <c:spPr>
            <a:noFill/>
            <a:ln w="33810">
              <a:noFill/>
            </a:ln>
          </c:spPr>
        </c:title>
        <c:numFmt formatCode="General" sourceLinked="0"/>
        <c:majorTickMark val="none"/>
        <c:minorTickMark val="none"/>
        <c:tickLblPos val="low"/>
        <c:spPr>
          <a:ln w="16905">
            <a:solidFill>
              <a:srgbClr val="000000"/>
            </a:solidFill>
            <a:prstDash val="solid"/>
          </a:ln>
        </c:spPr>
        <c:txPr>
          <a:bodyPr rot="0" vert="horz"/>
          <a:lstStyle/>
          <a:p>
            <a:pPr>
              <a:defRPr sz="2000" b="0" i="0" u="none" strike="noStrike" baseline="0">
                <a:solidFill>
                  <a:srgbClr val="52575F"/>
                </a:solidFill>
                <a:latin typeface="Roboto"/>
                <a:ea typeface="Roboto"/>
                <a:cs typeface="Roboto"/>
              </a:defRPr>
            </a:pPr>
            <a:endParaRPr lang="id-ID"/>
          </a:p>
        </c:txPr>
        <c:crossAx val="321045616"/>
        <c:crosses val="autoZero"/>
        <c:auto val="1"/>
        <c:lblAlgn val="ctr"/>
        <c:lblOffset val="100"/>
        <c:tickLblSkip val="1"/>
        <c:tickMarkSkip val="1"/>
        <c:noMultiLvlLbl val="0"/>
      </c:catAx>
      <c:valAx>
        <c:axId val="321045616"/>
        <c:scaling>
          <c:orientation val="minMax"/>
        </c:scaling>
        <c:delete val="0"/>
        <c:axPos val="l"/>
        <c:majorGridlines>
          <c:spPr>
            <a:ln w="16905">
              <a:solidFill>
                <a:srgbClr val="919191"/>
              </a:solidFill>
              <a:prstDash val="lgDash"/>
            </a:ln>
          </c:spPr>
        </c:majorGridlines>
        <c:title>
          <c:tx>
            <c:rich>
              <a:bodyPr rot="0" vert="horz"/>
              <a:lstStyle/>
              <a:p>
                <a:pPr algn="ctr">
                  <a:defRPr sz="3687" b="0" i="0" u="none" strike="noStrike" baseline="0">
                    <a:solidFill>
                      <a:srgbClr val="000000"/>
                    </a:solidFill>
                    <a:latin typeface="Roboto"/>
                    <a:ea typeface="Roboto"/>
                    <a:cs typeface="Roboto"/>
                  </a:defRPr>
                </a:pPr>
                <a:endParaRPr lang="id-ID"/>
              </a:p>
            </c:rich>
          </c:tx>
          <c:layout>
            <c:manualLayout>
              <c:xMode val="edge"/>
              <c:yMode val="edge"/>
              <c:x val="7.0320579110651496E-2"/>
              <c:y val="0.49661016949152542"/>
            </c:manualLayout>
          </c:layout>
          <c:overlay val="0"/>
          <c:spPr>
            <a:noFill/>
            <a:ln w="33810">
              <a:noFill/>
            </a:ln>
          </c:spPr>
        </c:title>
        <c:numFmt formatCode="General" sourceLinked="0"/>
        <c:majorTickMark val="none"/>
        <c:minorTickMark val="none"/>
        <c:tickLblPos val="nextTo"/>
        <c:spPr>
          <a:ln w="8453">
            <a:noFill/>
          </a:ln>
        </c:spPr>
        <c:txPr>
          <a:bodyPr rot="0" vert="horz"/>
          <a:lstStyle/>
          <a:p>
            <a:pPr>
              <a:defRPr sz="2000" b="0" i="0" u="none" strike="noStrike" baseline="0">
                <a:solidFill>
                  <a:srgbClr val="52575F"/>
                </a:solidFill>
                <a:latin typeface="Roboto"/>
                <a:ea typeface="Roboto"/>
                <a:cs typeface="Roboto"/>
              </a:defRPr>
            </a:pPr>
            <a:endParaRPr lang="id-ID"/>
          </a:p>
        </c:txPr>
        <c:crossAx val="321045224"/>
        <c:crosses val="autoZero"/>
        <c:crossBetween val="between"/>
      </c:valAx>
      <c:spPr>
        <a:noFill/>
        <a:ln w="33810">
          <a:noFill/>
        </a:ln>
      </c:spPr>
    </c:plotArea>
    <c:plotVisOnly val="1"/>
    <c:dispBlanksAs val="gap"/>
    <c:showDLblsOverMax val="0"/>
  </c:chart>
  <c:spPr>
    <a:noFill/>
    <a:ln>
      <a:noFill/>
    </a:ln>
  </c:spPr>
  <c:txPr>
    <a:bodyPr/>
    <a:lstStyle/>
    <a:p>
      <a:pPr>
        <a:defRPr sz="6656" b="0" i="0" u="none" strike="noStrike" baseline="0">
          <a:solidFill>
            <a:srgbClr val="000000"/>
          </a:solidFill>
          <a:latin typeface="Roboto"/>
          <a:ea typeface="Roboto"/>
          <a:cs typeface="Roboto"/>
        </a:defRPr>
      </a:pPr>
      <a:endParaRPr lang="id-ID"/>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0761209593327"/>
          <c:y val="1.9002375296912115E-2"/>
        </c:manualLayout>
      </c:layout>
      <c:overlay val="0"/>
      <c:spPr>
        <a:noFill/>
        <a:ln w="33880">
          <a:noFill/>
        </a:ln>
      </c:spPr>
    </c:title>
    <c:autoTitleDeleted val="0"/>
    <c:plotArea>
      <c:layout>
        <c:manualLayout>
          <c:layoutTarget val="inner"/>
          <c:xMode val="edge"/>
          <c:yMode val="edge"/>
          <c:x val="0.14911366006256518"/>
          <c:y val="0.10252125953283876"/>
          <c:w val="0.7758081334723671"/>
          <c:h val="0.56968776540839816"/>
        </c:manualLayout>
      </c:layout>
      <c:lineChart>
        <c:grouping val="standard"/>
        <c:varyColors val="0"/>
        <c:ser>
          <c:idx val="0"/>
          <c:order val="0"/>
          <c:tx>
            <c:strRef>
              <c:f>Sheet1!$A$2</c:f>
              <c:strCache>
                <c:ptCount val="1"/>
                <c:pt idx="0">
                  <c:v>Region 1</c:v>
                </c:pt>
              </c:strCache>
            </c:strRef>
          </c:tx>
          <c:spPr>
            <a:ln w="50820">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48596056"/>
        <c:axId val="248596448"/>
      </c:lineChart>
      <c:catAx>
        <c:axId val="248596056"/>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3180396246089678"/>
              <c:y val="0.85748218527315911"/>
            </c:manualLayout>
          </c:layout>
          <c:overlay val="0"/>
          <c:spPr>
            <a:noFill/>
            <a:ln w="33880">
              <a:noFill/>
            </a:ln>
          </c:spPr>
        </c:title>
        <c:numFmt formatCode="General" sourceLinked="0"/>
        <c:majorTickMark val="none"/>
        <c:minorTickMark val="none"/>
        <c:tickLblPos val="low"/>
        <c:spPr>
          <a:ln w="16940">
            <a:solidFill>
              <a:srgbClr val="000000"/>
            </a:solidFill>
            <a:prstDash val="solid"/>
          </a:ln>
        </c:spPr>
        <c:txPr>
          <a:bodyPr rot="0" vert="horz"/>
          <a:lstStyle/>
          <a:p>
            <a:pPr>
              <a:defRPr sz="2400" b="0" i="0" u="none" strike="noStrike" baseline="0">
                <a:solidFill>
                  <a:srgbClr val="767776"/>
                </a:solidFill>
                <a:latin typeface="Roboto"/>
                <a:ea typeface="Roboto"/>
                <a:cs typeface="Roboto"/>
              </a:defRPr>
            </a:pPr>
            <a:endParaRPr lang="id-ID"/>
          </a:p>
        </c:txPr>
        <c:crossAx val="248596448"/>
        <c:crosses val="autoZero"/>
        <c:auto val="1"/>
        <c:lblAlgn val="ctr"/>
        <c:lblOffset val="100"/>
        <c:tickLblSkip val="2"/>
        <c:tickMarkSkip val="1"/>
        <c:noMultiLvlLbl val="0"/>
      </c:catAx>
      <c:valAx>
        <c:axId val="248596448"/>
        <c:scaling>
          <c:orientation val="minMax"/>
        </c:scaling>
        <c:delete val="0"/>
        <c:axPos val="l"/>
        <c:majorGridlines>
          <c:spPr>
            <a:ln w="16940">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5.526590198123045E-2"/>
              <c:y val="0.42517814726840852"/>
            </c:manualLayout>
          </c:layout>
          <c:overlay val="0"/>
          <c:spPr>
            <a:noFill/>
            <a:ln w="33880">
              <a:noFill/>
            </a:ln>
          </c:spPr>
        </c:title>
        <c:numFmt formatCode="General" sourceLinked="0"/>
        <c:majorTickMark val="none"/>
        <c:minorTickMark val="none"/>
        <c:tickLblPos val="nextTo"/>
        <c:spPr>
          <a:ln w="8470">
            <a:noFill/>
          </a:ln>
        </c:spPr>
        <c:txPr>
          <a:bodyPr rot="0" vert="horz"/>
          <a:lstStyle/>
          <a:p>
            <a:pPr>
              <a:defRPr sz="2400" b="0" i="0" u="none" strike="noStrike" baseline="0">
                <a:solidFill>
                  <a:srgbClr val="767776"/>
                </a:solidFill>
                <a:latin typeface="Roboto"/>
                <a:ea typeface="Roboto"/>
                <a:cs typeface="Roboto"/>
              </a:defRPr>
            </a:pPr>
            <a:endParaRPr lang="id-ID"/>
          </a:p>
        </c:txPr>
        <c:crossAx val="248596056"/>
        <c:crosses val="autoZero"/>
        <c:crossBetween val="midCat"/>
      </c:valAx>
      <c:spPr>
        <a:noFill/>
        <a:ln w="33880">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pt idx="0">
                  <c:v>66</c:v>
                </c:pt>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pt idx="0">
                  <c:v>85</c:v>
                </c:pt>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2978056426332"/>
          <c:y val="1.8912529550827423E-2"/>
        </c:manualLayout>
      </c:layout>
      <c:overlay val="0"/>
      <c:spPr>
        <a:noFill/>
        <a:ln w="33841">
          <a:noFill/>
        </a:ln>
      </c:spPr>
    </c:title>
    <c:autoTitleDeleted val="0"/>
    <c:plotArea>
      <c:layout>
        <c:manualLayout>
          <c:layoutTarget val="inner"/>
          <c:xMode val="edge"/>
          <c:yMode val="edge"/>
          <c:x val="0.13166144200626959"/>
          <c:y val="0.10843346239178667"/>
          <c:w val="0.7931034482758621"/>
          <c:h val="0.5653252459464666"/>
        </c:manualLayout>
      </c:layout>
      <c:lineChart>
        <c:grouping val="standard"/>
        <c:varyColors val="0"/>
        <c:ser>
          <c:idx val="0"/>
          <c:order val="0"/>
          <c:tx>
            <c:strRef>
              <c:f>Sheet1!$A$2</c:f>
              <c:strCache>
                <c:ptCount val="1"/>
                <c:pt idx="0">
                  <c:v>Region 1</c:v>
                </c:pt>
              </c:strCache>
            </c:strRef>
          </c:tx>
          <c:spPr>
            <a:ln w="50761">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48597232"/>
        <c:axId val="248597624"/>
      </c:lineChart>
      <c:catAx>
        <c:axId val="24859723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2246603970741901"/>
              <c:y val="0.85815602836879434"/>
            </c:manualLayout>
          </c:layout>
          <c:overlay val="0"/>
          <c:spPr>
            <a:noFill/>
            <a:ln w="33841">
              <a:noFill/>
            </a:ln>
          </c:spPr>
        </c:title>
        <c:numFmt formatCode="General" sourceLinked="0"/>
        <c:majorTickMark val="none"/>
        <c:minorTickMark val="none"/>
        <c:tickLblPos val="low"/>
        <c:spPr>
          <a:ln w="16920">
            <a:solidFill>
              <a:srgbClr val="000000"/>
            </a:solidFill>
            <a:prstDash val="solid"/>
          </a:ln>
        </c:spPr>
        <c:txPr>
          <a:bodyPr rot="0" vert="horz"/>
          <a:lstStyle/>
          <a:p>
            <a:pPr>
              <a:defRPr sz="2400" b="0" i="0" u="none" strike="noStrike" baseline="0">
                <a:solidFill>
                  <a:srgbClr val="767776"/>
                </a:solidFill>
                <a:latin typeface="Roboto"/>
                <a:ea typeface="Roboto"/>
                <a:cs typeface="Roboto"/>
              </a:defRPr>
            </a:pPr>
            <a:endParaRPr lang="id-ID"/>
          </a:p>
        </c:txPr>
        <c:crossAx val="248597624"/>
        <c:crosses val="autoZero"/>
        <c:auto val="1"/>
        <c:lblAlgn val="ctr"/>
        <c:lblOffset val="100"/>
        <c:tickLblSkip val="2"/>
        <c:tickMarkSkip val="1"/>
        <c:noMultiLvlLbl val="0"/>
      </c:catAx>
      <c:valAx>
        <c:axId val="248597624"/>
        <c:scaling>
          <c:orientation val="minMax"/>
        </c:scaling>
        <c:delete val="0"/>
        <c:axPos val="l"/>
        <c:majorGridlines>
          <c:spPr>
            <a:ln w="16920">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5.5381400208986416E-2"/>
              <c:y val="0.42553191489361702"/>
            </c:manualLayout>
          </c:layout>
          <c:overlay val="0"/>
          <c:spPr>
            <a:noFill/>
            <a:ln w="33841">
              <a:noFill/>
            </a:ln>
          </c:spPr>
        </c:title>
        <c:numFmt formatCode="General" sourceLinked="0"/>
        <c:majorTickMark val="none"/>
        <c:minorTickMark val="none"/>
        <c:tickLblPos val="nextTo"/>
        <c:spPr>
          <a:ln w="8460">
            <a:noFill/>
          </a:ln>
        </c:spPr>
        <c:txPr>
          <a:bodyPr rot="0" vert="horz"/>
          <a:lstStyle/>
          <a:p>
            <a:pPr>
              <a:defRPr sz="2400" b="0" i="0" u="none" strike="noStrike" baseline="0">
                <a:solidFill>
                  <a:srgbClr val="767776"/>
                </a:solidFill>
                <a:latin typeface="Roboto"/>
                <a:ea typeface="Roboto"/>
                <a:cs typeface="Roboto"/>
              </a:defRPr>
            </a:pPr>
            <a:endParaRPr lang="id-ID"/>
          </a:p>
        </c:txPr>
        <c:crossAx val="248597232"/>
        <c:crosses val="autoZero"/>
        <c:crossBetween val="midCat"/>
      </c:valAx>
      <c:spPr>
        <a:noFill/>
        <a:ln w="33841">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484848484848486"/>
          <c:y val="1.928374655647383E-2"/>
        </c:manualLayout>
      </c:layout>
      <c:overlay val="0"/>
      <c:spPr>
        <a:noFill/>
        <a:ln w="33867">
          <a:noFill/>
        </a:ln>
      </c:spPr>
    </c:title>
    <c:autoTitleDeleted val="0"/>
    <c:plotArea>
      <c:layout>
        <c:manualLayout>
          <c:layoutTarget val="inner"/>
          <c:xMode val="edge"/>
          <c:yMode val="edge"/>
          <c:x val="0.16245233565219558"/>
          <c:y val="0.23155835929257892"/>
          <c:w val="0.76844164070742105"/>
          <c:h val="0.76844164070742105"/>
        </c:manualLayout>
      </c:layout>
      <c:pieChart>
        <c:varyColors val="0"/>
        <c:ser>
          <c:idx val="0"/>
          <c:order val="0"/>
          <c:tx>
            <c:strRef>
              <c:f>Sheet1!$A$2</c:f>
              <c:strCache>
                <c:ptCount val="1"/>
                <c:pt idx="0">
                  <c:v>Region 1</c:v>
                </c:pt>
              </c:strCache>
            </c:strRef>
          </c:tx>
          <c:spPr>
            <a:solidFill>
              <a:schemeClr val="accent1"/>
            </a:solidFill>
            <a:ln w="33867">
              <a:noFill/>
            </a:ln>
            <a:effectLst/>
          </c:spPr>
          <c:dPt>
            <c:idx val="1"/>
            <c:bubble3D val="0"/>
            <c:spPr>
              <a:solidFill>
                <a:schemeClr val="accent2"/>
              </a:solidFill>
              <a:ln w="33867">
                <a:noFill/>
              </a:ln>
              <a:effectLst/>
            </c:spPr>
          </c:dPt>
          <c:dPt>
            <c:idx val="2"/>
            <c:bubble3D val="0"/>
            <c:spPr>
              <a:solidFill>
                <a:schemeClr val="accent3"/>
              </a:solidFill>
              <a:ln w="33867">
                <a:noFill/>
              </a:ln>
              <a:effectLst/>
            </c:spPr>
          </c:dPt>
          <c:dLbls>
            <c:dLbl>
              <c:idx val="0"/>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67">
                <a:noFill/>
              </a:ln>
              <a:effectLst/>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77</c:v>
                </c:pt>
                <c:pt idx="1">
                  <c:v>55</c:v>
                </c:pt>
                <c:pt idx="2">
                  <c:v>44</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72" b="0" i="0" u="none" strike="noStrike" baseline="0">
                <a:solidFill>
                  <a:srgbClr val="000000"/>
                </a:solidFill>
                <a:latin typeface="Helvetica Light"/>
                <a:ea typeface="Helvetica Light"/>
                <a:cs typeface="Helvetica Light"/>
              </a:defRPr>
            </a:pPr>
            <a:endParaRPr lang="id-ID"/>
          </a:p>
        </c:rich>
      </c:tx>
      <c:layout>
        <c:manualLayout>
          <c:xMode val="edge"/>
          <c:yMode val="edge"/>
          <c:x val="0.48730964467005078"/>
          <c:y val="1.932367149758454E-2"/>
        </c:manualLayout>
      </c:layout>
      <c:overlay val="0"/>
      <c:spPr>
        <a:noFill/>
        <a:ln w="33893">
          <a:noFill/>
        </a:ln>
      </c:spPr>
    </c:title>
    <c:autoTitleDeleted val="0"/>
    <c:plotArea>
      <c:layout>
        <c:manualLayout>
          <c:layoutTarget val="inner"/>
          <c:xMode val="edge"/>
          <c:yMode val="edge"/>
          <c:x val="0.25888324873096447"/>
          <c:y val="0.19323671497584541"/>
          <c:w val="0.67512690355329952"/>
          <c:h val="0.56763285024154586"/>
        </c:manualLayout>
      </c:layout>
      <c:barChart>
        <c:barDir val="bar"/>
        <c:grouping val="stacked"/>
        <c:varyColors val="0"/>
        <c:ser>
          <c:idx val="0"/>
          <c:order val="0"/>
          <c:tx>
            <c:strRef>
              <c:f>Sheet1!$A$2</c:f>
              <c:strCache>
                <c:ptCount val="1"/>
                <c:pt idx="0">
                  <c:v>Section1</c:v>
                </c:pt>
              </c:strCache>
            </c:strRef>
          </c:tx>
          <c:spPr>
            <a:solidFill>
              <a:schemeClr val="accent1"/>
            </a:solidFill>
            <a:ln w="33893">
              <a:noFill/>
            </a:ln>
            <a:effectLst/>
          </c:spPr>
          <c:invertIfNegative val="0"/>
          <c:cat>
            <c:strRef>
              <c:f>Sheet1!$B$1:$E$1</c:f>
              <c:strCache>
                <c:ptCount val="4"/>
                <c:pt idx="0">
                  <c:v>Data1</c:v>
                </c:pt>
                <c:pt idx="1">
                  <c:v>Data2</c:v>
                </c:pt>
                <c:pt idx="2">
                  <c:v>Data3</c:v>
                </c:pt>
                <c:pt idx="3">
                  <c:v>Data4</c:v>
                </c:pt>
              </c:strCache>
            </c:strRef>
          </c:cat>
          <c:val>
            <c:numRef>
              <c:f>Sheet1!$B$2:$E$2</c:f>
              <c:numCache>
                <c:formatCode>General</c:formatCode>
                <c:ptCount val="4"/>
                <c:pt idx="0">
                  <c:v>20</c:v>
                </c:pt>
                <c:pt idx="1">
                  <c:v>80</c:v>
                </c:pt>
                <c:pt idx="2">
                  <c:v>20</c:v>
                </c:pt>
                <c:pt idx="3">
                  <c:v>20</c:v>
                </c:pt>
              </c:numCache>
            </c:numRef>
          </c:val>
        </c:ser>
        <c:ser>
          <c:idx val="1"/>
          <c:order val="1"/>
          <c:tx>
            <c:strRef>
              <c:f>Sheet1!$A$3</c:f>
              <c:strCache>
                <c:ptCount val="1"/>
                <c:pt idx="0">
                  <c:v>Section2</c:v>
                </c:pt>
              </c:strCache>
            </c:strRef>
          </c:tx>
          <c:spPr>
            <a:solidFill>
              <a:schemeClr val="accent2"/>
            </a:solidFill>
            <a:ln w="33893">
              <a:noFill/>
            </a:ln>
            <a:effectLst/>
          </c:spPr>
          <c:invertIfNegative val="0"/>
          <c:cat>
            <c:strRef>
              <c:f>Sheet1!$B$1:$E$1</c:f>
              <c:strCache>
                <c:ptCount val="4"/>
                <c:pt idx="0">
                  <c:v>Data1</c:v>
                </c:pt>
                <c:pt idx="1">
                  <c:v>Data2</c:v>
                </c:pt>
                <c:pt idx="2">
                  <c:v>Data3</c:v>
                </c:pt>
                <c:pt idx="3">
                  <c:v>Data4</c:v>
                </c:pt>
              </c:strCache>
            </c:strRef>
          </c:cat>
          <c:val>
            <c:numRef>
              <c:f>Sheet1!$B$3:$E$3</c:f>
              <c:numCache>
                <c:formatCode>General</c:formatCode>
                <c:ptCount val="4"/>
                <c:pt idx="0">
                  <c:v>25</c:v>
                </c:pt>
                <c:pt idx="1">
                  <c:v>28</c:v>
                </c:pt>
                <c:pt idx="2">
                  <c:v>50</c:v>
                </c:pt>
                <c:pt idx="3">
                  <c:v>25</c:v>
                </c:pt>
              </c:numCache>
            </c:numRef>
          </c:val>
        </c:ser>
        <c:ser>
          <c:idx val="2"/>
          <c:order val="2"/>
          <c:tx>
            <c:strRef>
              <c:f>Sheet1!$A$4</c:f>
              <c:strCache>
                <c:ptCount val="1"/>
                <c:pt idx="0">
                  <c:v>Section3</c:v>
                </c:pt>
              </c:strCache>
            </c:strRef>
          </c:tx>
          <c:spPr>
            <a:solidFill>
              <a:schemeClr val="accent3"/>
            </a:solidFill>
            <a:ln w="33893">
              <a:noFill/>
            </a:ln>
            <a:effectLst/>
          </c:spPr>
          <c:invertIfNegative val="0"/>
          <c:cat>
            <c:strRef>
              <c:f>Sheet1!$B$1:$E$1</c:f>
              <c:strCache>
                <c:ptCount val="4"/>
                <c:pt idx="0">
                  <c:v>Data1</c:v>
                </c:pt>
                <c:pt idx="1">
                  <c:v>Data2</c:v>
                </c:pt>
                <c:pt idx="2">
                  <c:v>Data3</c:v>
                </c:pt>
                <c:pt idx="3">
                  <c:v>Data4</c:v>
                </c:pt>
              </c:strCache>
            </c:strRef>
          </c:cat>
          <c:val>
            <c:numRef>
              <c:f>Sheet1!$B$4:$E$4</c:f>
              <c:numCache>
                <c:formatCode>General</c:formatCode>
                <c:ptCount val="4"/>
                <c:pt idx="0">
                  <c:v>30</c:v>
                </c:pt>
                <c:pt idx="1">
                  <c:v>60</c:v>
                </c:pt>
                <c:pt idx="2">
                  <c:v>24</c:v>
                </c:pt>
                <c:pt idx="3">
                  <c:v>80</c:v>
                </c:pt>
              </c:numCache>
            </c:numRef>
          </c:val>
        </c:ser>
        <c:dLbls>
          <c:showLegendKey val="0"/>
          <c:showVal val="0"/>
          <c:showCatName val="0"/>
          <c:showSerName val="0"/>
          <c:showPercent val="0"/>
          <c:showBubbleSize val="0"/>
        </c:dLbls>
        <c:gapWidth val="40"/>
        <c:overlap val="100"/>
        <c:axId val="299625480"/>
        <c:axId val="299625872"/>
      </c:barChart>
      <c:catAx>
        <c:axId val="299625480"/>
        <c:scaling>
          <c:orientation val="maxMin"/>
        </c:scaling>
        <c:delete val="0"/>
        <c:axPos val="l"/>
        <c:title>
          <c:tx>
            <c:rich>
              <a:bodyPr rot="0" vert="horz"/>
              <a:lstStyle/>
              <a:p>
                <a:pPr algn="ct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10913705583756345"/>
              <c:y val="0.3719806763285024"/>
            </c:manualLayout>
          </c:layout>
          <c:overlay val="0"/>
          <c:spPr>
            <a:noFill/>
            <a:ln w="33893">
              <a:noFill/>
            </a:ln>
          </c:spPr>
        </c:title>
        <c:numFmt formatCode="General" sourceLinked="0"/>
        <c:majorTickMark val="none"/>
        <c:minorTickMark val="none"/>
        <c:tickLblPos val="nextTo"/>
        <c:spPr>
          <a:ln w="16947">
            <a:solidFill>
              <a:srgbClr val="000000"/>
            </a:solidFill>
            <a:prstDash val="solid"/>
          </a:ln>
        </c:spPr>
        <c:txPr>
          <a:bodyPr rot="0" vert="horz"/>
          <a:lstStyle/>
          <a:p>
            <a:pPr>
              <a:defRPr sz="1800" b="0" i="0" u="none" strike="noStrike" baseline="0">
                <a:solidFill>
                  <a:srgbClr val="52575F"/>
                </a:solidFill>
                <a:latin typeface="Helvetica Light"/>
                <a:ea typeface="Helvetica Light"/>
                <a:cs typeface="Helvetica Light"/>
              </a:defRPr>
            </a:pPr>
            <a:endParaRPr lang="id-ID"/>
          </a:p>
        </c:txPr>
        <c:crossAx val="299625872"/>
        <c:crosses val="autoZero"/>
        <c:auto val="1"/>
        <c:lblAlgn val="ctr"/>
        <c:lblOffset val="100"/>
        <c:tickLblSkip val="1"/>
        <c:tickMarkSkip val="1"/>
        <c:noMultiLvlLbl val="0"/>
      </c:catAx>
      <c:valAx>
        <c:axId val="299625872"/>
        <c:scaling>
          <c:orientation val="minMax"/>
        </c:scaling>
        <c:delete val="0"/>
        <c:axPos val="t"/>
        <c:majorGridlines>
          <c:spPr>
            <a:ln w="16947">
              <a:solidFill>
                <a:srgbClr val="919191"/>
              </a:solidFill>
              <a:prstDash val="lgDash"/>
            </a:ln>
          </c:spPr>
        </c:majorGridlines>
        <c:title>
          <c:tx>
            <c:rich>
              <a:bodyPr/>
              <a:lstStyle/>
              <a:p>
                <a:pP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58629441624365486"/>
              <c:y val="0"/>
            </c:manualLayout>
          </c:layout>
          <c:overlay val="0"/>
          <c:spPr>
            <a:noFill/>
            <a:ln w="33893">
              <a:noFill/>
            </a:ln>
          </c:spPr>
        </c:title>
        <c:numFmt formatCode="0" sourceLinked="0"/>
        <c:majorTickMark val="none"/>
        <c:minorTickMark val="none"/>
        <c:tickLblPos val="high"/>
        <c:spPr>
          <a:ln w="8473">
            <a:noFill/>
          </a:ln>
        </c:spPr>
        <c:txPr>
          <a:bodyPr rot="0" vert="horz"/>
          <a:lstStyle/>
          <a:p>
            <a:pPr>
              <a:defRPr sz="1600" b="0" i="0" u="none" strike="noStrike" baseline="0">
                <a:solidFill>
                  <a:srgbClr val="52575F"/>
                </a:solidFill>
                <a:latin typeface="Helvetica Light"/>
                <a:ea typeface="Helvetica Light"/>
                <a:cs typeface="Helvetica Light"/>
              </a:defRPr>
            </a:pPr>
            <a:endParaRPr lang="id-ID"/>
          </a:p>
        </c:txPr>
        <c:crossAx val="299625480"/>
        <c:crosses val="autoZero"/>
        <c:crossBetween val="between"/>
      </c:valAx>
      <c:spPr>
        <a:noFill/>
        <a:ln w="33893">
          <a:noFill/>
        </a:ln>
      </c:spPr>
    </c:plotArea>
    <c:plotVisOnly val="1"/>
    <c:dispBlanksAs val="gap"/>
    <c:showDLblsOverMax val="0"/>
  </c:chart>
  <c:spPr>
    <a:noFill/>
    <a:ln>
      <a:noFill/>
    </a:ln>
  </c:spPr>
  <c:txPr>
    <a:bodyPr/>
    <a:lstStyle/>
    <a:p>
      <a:pPr>
        <a:defRPr sz="6672" b="0" i="0" u="none" strike="noStrike" baseline="0">
          <a:solidFill>
            <a:srgbClr val="000000"/>
          </a:solidFill>
          <a:latin typeface="Helvetica Light"/>
          <a:ea typeface="Helvetica Light"/>
          <a:cs typeface="Helvetica Light"/>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
          <c:y val="2.181818181818182E-2"/>
        </c:manualLayout>
      </c:layout>
      <c:overlay val="0"/>
      <c:spPr>
        <a:noFill/>
        <a:ln w="33847">
          <a:noFill/>
        </a:ln>
      </c:spPr>
    </c:title>
    <c:autoTitleDeleted val="0"/>
    <c:plotArea>
      <c:layout>
        <c:manualLayout>
          <c:layoutTarget val="inner"/>
          <c:xMode val="edge"/>
          <c:yMode val="edge"/>
          <c:x val="6.6169678369939464E-2"/>
          <c:y val="7.7893424777514281E-3"/>
          <c:w val="0.93383033505544988"/>
          <c:h val="0.94940893715778862"/>
        </c:manualLayout>
      </c:layout>
      <c:pieChart>
        <c:varyColors val="0"/>
        <c:ser>
          <c:idx val="0"/>
          <c:order val="0"/>
          <c:tx>
            <c:strRef>
              <c:f>Sheet1!$A$2</c:f>
              <c:strCache>
                <c:ptCount val="1"/>
                <c:pt idx="0">
                  <c:v>Region 1</c:v>
                </c:pt>
              </c:strCache>
            </c:strRef>
          </c:tx>
          <c:spPr>
            <a:solidFill>
              <a:srgbClr val="D84C46"/>
            </a:solidFill>
            <a:ln w="33847">
              <a:noFill/>
            </a:ln>
            <a:effectLst/>
          </c:spPr>
          <c:dPt>
            <c:idx val="0"/>
            <c:bubble3D val="0"/>
            <c:spPr>
              <a:solidFill>
                <a:schemeClr val="accent1"/>
              </a:solidFill>
              <a:ln w="33847">
                <a:noFill/>
              </a:ln>
              <a:effectLst/>
            </c:spPr>
          </c:dPt>
          <c:dPt>
            <c:idx val="1"/>
            <c:bubble3D val="0"/>
            <c:spPr>
              <a:solidFill>
                <a:schemeClr val="accent2"/>
              </a:solidFill>
              <a:ln w="33847">
                <a:noFill/>
              </a:ln>
              <a:effectLst/>
            </c:spPr>
          </c:dPt>
          <c:dPt>
            <c:idx val="2"/>
            <c:bubble3D val="0"/>
            <c:spPr>
              <a:solidFill>
                <a:schemeClr val="accent3"/>
              </a:solidFill>
              <a:ln w="33847">
                <a:noFill/>
              </a:ln>
              <a:effectLst/>
            </c:spPr>
          </c:dPt>
          <c:dLbls>
            <c:dLbl>
              <c:idx val="0"/>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4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44</c:v>
                </c:pt>
                <c:pt idx="1">
                  <c:v>77</c:v>
                </c:pt>
                <c:pt idx="2">
                  <c:v>23</c:v>
                </c:pt>
              </c:numCache>
            </c:numRef>
          </c:val>
        </c:ser>
        <c:dLbls>
          <c:showLegendKey val="0"/>
          <c:showVal val="0"/>
          <c:showCatName val="0"/>
          <c:showSerName val="0"/>
          <c:showPercent val="0"/>
          <c:showBubbleSize val="0"/>
          <c:showLeaderLines val="0"/>
        </c:dLbls>
        <c:firstSliceAng val="0"/>
      </c:pieChart>
      <c:spPr>
        <a:noFill/>
        <a:ln w="33847">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a:outerShdw dist="35921" dir="2700000" algn="br">
                <a:srgbClr val="000000"/>
              </a:outerShdw>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130</c:v>
                </c:pt>
                <c:pt idx="1">
                  <c:v>76</c:v>
                </c:pt>
                <c:pt idx="2">
                  <c:v>28</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1"/>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28</c:v>
                </c:pt>
                <c:pt idx="2">
                  <c:v>130</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901BF1-5F66-4294-9287-EC921A11F71D}" type="datetimeFigureOut">
              <a:rPr lang="id-ID" smtClean="0"/>
              <a:t>06/10/2015</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7AB1625-D005-455C-91CF-8D11F51C8B99}" type="slidenum">
              <a:rPr lang="id-ID" smtClean="0"/>
              <a:t>‹#›</a:t>
            </a:fld>
            <a:endParaRPr lang="id-ID"/>
          </a:p>
        </p:txBody>
      </p:sp>
    </p:spTree>
    <p:extLst>
      <p:ext uri="{BB962C8B-B14F-4D97-AF65-F5344CB8AC3E}">
        <p14:creationId xmlns:p14="http://schemas.microsoft.com/office/powerpoint/2010/main" val="26933764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381000" y="685800"/>
            <a:ext cx="6096000" cy="3429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1961104974"/>
      </p:ext>
    </p:extLst>
  </p:cSld>
  <p:clrMap bg1="lt1" tx1="dk1" bg2="lt2" tx2="dk2" accent1="accent1" accent2="accent2" accent3="accent3" accent4="accent4" accent5="accent5" accent6="accent6" hlink="hlink" folHlink="folHlink"/>
  <p:notesStyle>
    <a:lvl1pPr algn="l" defTabSz="457200" rtl="0" eaLnBrk="0" fontAlgn="base" hangingPunct="0">
      <a:lnSpc>
        <a:spcPct val="125000"/>
      </a:lnSpc>
      <a:spcBef>
        <a:spcPct val="0"/>
      </a:spcBef>
      <a:spcAft>
        <a:spcPct val="0"/>
      </a:spcAft>
      <a:defRPr sz="24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3pPr>
    <a:lvl4pPr marL="685799"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4pPr>
    <a:lvl5pPr marL="914399"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5pPr>
    <a:lvl6pPr marL="2285998" algn="l" defTabSz="457200" rtl="0" eaLnBrk="1" latinLnBrk="0" hangingPunct="1">
      <a:defRPr sz="1200" kern="1200">
        <a:solidFill>
          <a:schemeClr val="tx1"/>
        </a:solidFill>
        <a:latin typeface="+mn-lt"/>
        <a:ea typeface="+mn-ea"/>
        <a:cs typeface="+mn-cs"/>
      </a:defRPr>
    </a:lvl6pPr>
    <a:lvl7pPr marL="2743197" algn="l" defTabSz="457200" rtl="0" eaLnBrk="1" latinLnBrk="0" hangingPunct="1">
      <a:defRPr sz="1200" kern="1200">
        <a:solidFill>
          <a:schemeClr val="tx1"/>
        </a:solidFill>
        <a:latin typeface="+mn-lt"/>
        <a:ea typeface="+mn-ea"/>
        <a:cs typeface="+mn-cs"/>
      </a:defRPr>
    </a:lvl7pPr>
    <a:lvl8pPr marL="3200397" algn="l" defTabSz="457200" rtl="0" eaLnBrk="1" latinLnBrk="0" hangingPunct="1">
      <a:defRPr sz="1200" kern="1200">
        <a:solidFill>
          <a:schemeClr val="tx1"/>
        </a:solidFill>
        <a:latin typeface="+mn-lt"/>
        <a:ea typeface="+mn-ea"/>
        <a:cs typeface="+mn-cs"/>
      </a:defRPr>
    </a:lvl8pPr>
    <a:lvl9pPr marL="3657596"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39321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996360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1803057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37983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3192839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799163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5843039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137076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611366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2460675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5140249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74584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507970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4608489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1827390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77907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913558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1551811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8543075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164453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4724938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2195347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53943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180093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0741743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7383473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26362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915351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417656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04834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4310577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7715351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8221967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743603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1198881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57309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4842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916781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740797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75706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383342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40247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23237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73971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43522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032832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19402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49116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19798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10410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487834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32487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3378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92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263743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575475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99913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755736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17296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294122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728880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520508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369923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665969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939889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17984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146537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074944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588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11899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969061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18925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6129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687134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52422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1634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994042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781792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942760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3006440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6414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140103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176778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41558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51580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25042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2172246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609260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09474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395857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3182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510796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691314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432074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8049956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76266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9330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29110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88392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626056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600403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164750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25945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61759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316430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293580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5889156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451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299064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028166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059010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259996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426533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955159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3795197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26089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172693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173933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869952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241304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94057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87034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9314890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405607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8649313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127115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42426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646363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3901329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806521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Tree>
    <p:extLst>
      <p:ext uri="{BB962C8B-B14F-4D97-AF65-F5344CB8AC3E}">
        <p14:creationId xmlns:p14="http://schemas.microsoft.com/office/powerpoint/2010/main" val="28142519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2587625" y="3000375"/>
            <a:ext cx="6402388" cy="9483725"/>
          </a:xfrm>
          <a:prstGeom prst="rect">
            <a:avLst/>
          </a:prstGeom>
        </p:spPr>
        <p:txBody>
          <a:bodyPr/>
          <a:lstStyle/>
          <a:p>
            <a:endParaRPr lang="id-ID"/>
          </a:p>
        </p:txBody>
      </p:sp>
      <p:sp>
        <p:nvSpPr>
          <p:cNvPr id="15" name="Picture Placeholder 4"/>
          <p:cNvSpPr>
            <a:spLocks noGrp="1"/>
          </p:cNvSpPr>
          <p:nvPr>
            <p:ph type="pic" sz="quarter" idx="13"/>
          </p:nvPr>
        </p:nvSpPr>
        <p:spPr>
          <a:xfrm>
            <a:off x="15389225" y="3000374"/>
            <a:ext cx="6402388" cy="9483725"/>
          </a:xfrm>
          <a:prstGeom prst="rect">
            <a:avLst/>
          </a:prstGeom>
        </p:spPr>
        <p:txBody>
          <a:bodyPr/>
          <a:lstStyle/>
          <a:p>
            <a:endParaRPr lang="id-ID"/>
          </a:p>
        </p:txBody>
      </p:sp>
      <p:sp>
        <p:nvSpPr>
          <p:cNvPr id="17" name="Picture Placeholder 4"/>
          <p:cNvSpPr>
            <a:spLocks noGrp="1"/>
          </p:cNvSpPr>
          <p:nvPr>
            <p:ph type="pic" sz="quarter" idx="14"/>
          </p:nvPr>
        </p:nvSpPr>
        <p:spPr>
          <a:xfrm>
            <a:off x="8988425" y="3000375"/>
            <a:ext cx="6402388" cy="4800602"/>
          </a:xfrm>
          <a:prstGeom prst="rect">
            <a:avLst/>
          </a:prstGeom>
        </p:spPr>
        <p:txBody>
          <a:bodyPr/>
          <a:lstStyle/>
          <a:p>
            <a:endParaRPr lang="id-ID"/>
          </a:p>
        </p:txBody>
      </p:sp>
      <p:sp>
        <p:nvSpPr>
          <p:cNvPr id="20" name="Picture Placeholder 18"/>
          <p:cNvSpPr>
            <a:spLocks noGrp="1"/>
          </p:cNvSpPr>
          <p:nvPr>
            <p:ph type="pic" sz="quarter" idx="15"/>
          </p:nvPr>
        </p:nvSpPr>
        <p:spPr>
          <a:xfrm>
            <a:off x="9528175" y="10602913"/>
            <a:ext cx="1511300" cy="1511300"/>
          </a:xfrm>
          <a:prstGeom prst="ellipse">
            <a:avLst/>
          </a:prstGeom>
        </p:spPr>
        <p:txBody>
          <a:bodyPr/>
          <a:lstStyle/>
          <a:p>
            <a:endParaRPr lang="id-ID"/>
          </a:p>
        </p:txBody>
      </p:sp>
    </p:spTree>
    <p:extLst>
      <p:ext uri="{BB962C8B-B14F-4D97-AF65-F5344CB8AC3E}">
        <p14:creationId xmlns:p14="http://schemas.microsoft.com/office/powerpoint/2010/main" val="18628269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8" name="Picture Placeholder 4"/>
          <p:cNvSpPr>
            <a:spLocks noGrp="1"/>
          </p:cNvSpPr>
          <p:nvPr>
            <p:ph type="pic" sz="quarter" idx="12"/>
          </p:nvPr>
        </p:nvSpPr>
        <p:spPr>
          <a:xfrm>
            <a:off x="1871662" y="3542397"/>
            <a:ext cx="3188866" cy="3187016"/>
          </a:xfrm>
          <a:prstGeom prst="ellipse">
            <a:avLst/>
          </a:prstGeom>
        </p:spPr>
        <p:txBody>
          <a:bodyPr/>
          <a:lstStyle/>
          <a:p>
            <a:endParaRPr lang="id-ID"/>
          </a:p>
        </p:txBody>
      </p:sp>
      <p:sp>
        <p:nvSpPr>
          <p:cNvPr id="20" name="Picture Placeholder 4"/>
          <p:cNvSpPr>
            <a:spLocks noGrp="1"/>
          </p:cNvSpPr>
          <p:nvPr>
            <p:ph type="pic" sz="quarter" idx="13"/>
          </p:nvPr>
        </p:nvSpPr>
        <p:spPr>
          <a:xfrm>
            <a:off x="6205012" y="3542397"/>
            <a:ext cx="3188866" cy="3187016"/>
          </a:xfrm>
          <a:prstGeom prst="ellipse">
            <a:avLst/>
          </a:prstGeom>
        </p:spPr>
        <p:txBody>
          <a:bodyPr/>
          <a:lstStyle/>
          <a:p>
            <a:endParaRPr lang="id-ID"/>
          </a:p>
        </p:txBody>
      </p:sp>
      <p:sp>
        <p:nvSpPr>
          <p:cNvPr id="22" name="Picture Placeholder 4"/>
          <p:cNvSpPr>
            <a:spLocks noGrp="1"/>
          </p:cNvSpPr>
          <p:nvPr>
            <p:ph type="pic" sz="quarter" idx="14"/>
          </p:nvPr>
        </p:nvSpPr>
        <p:spPr>
          <a:xfrm>
            <a:off x="10478403" y="3542397"/>
            <a:ext cx="3188866" cy="3187016"/>
          </a:xfrm>
          <a:prstGeom prst="ellipse">
            <a:avLst/>
          </a:prstGeom>
        </p:spPr>
        <p:txBody>
          <a:bodyPr/>
          <a:lstStyle/>
          <a:p>
            <a:endParaRPr lang="id-ID"/>
          </a:p>
        </p:txBody>
      </p:sp>
      <p:sp>
        <p:nvSpPr>
          <p:cNvPr id="24" name="Picture Placeholder 4"/>
          <p:cNvSpPr>
            <a:spLocks noGrp="1"/>
          </p:cNvSpPr>
          <p:nvPr>
            <p:ph type="pic" sz="quarter" idx="15"/>
          </p:nvPr>
        </p:nvSpPr>
        <p:spPr>
          <a:xfrm>
            <a:off x="14895513" y="3522663"/>
            <a:ext cx="3188866" cy="3187016"/>
          </a:xfrm>
          <a:prstGeom prst="ellipse">
            <a:avLst/>
          </a:prstGeom>
        </p:spPr>
        <p:txBody>
          <a:bodyPr/>
          <a:lstStyle/>
          <a:p>
            <a:endParaRPr lang="id-ID"/>
          </a:p>
        </p:txBody>
      </p:sp>
      <p:sp>
        <p:nvSpPr>
          <p:cNvPr id="26" name="Picture Placeholder 4"/>
          <p:cNvSpPr>
            <a:spLocks noGrp="1"/>
          </p:cNvSpPr>
          <p:nvPr>
            <p:ph type="pic" sz="quarter" idx="16"/>
          </p:nvPr>
        </p:nvSpPr>
        <p:spPr>
          <a:xfrm>
            <a:off x="19323472" y="3522663"/>
            <a:ext cx="3188866" cy="3187016"/>
          </a:xfrm>
          <a:prstGeom prst="ellipse">
            <a:avLst/>
          </a:prstGeom>
        </p:spPr>
        <p:txBody>
          <a:bodyPr/>
          <a:lstStyle/>
          <a:p>
            <a:endParaRPr lang="id-ID"/>
          </a:p>
        </p:txBody>
      </p:sp>
      <p:sp>
        <p:nvSpPr>
          <p:cNvPr id="32" name="Picture Placeholder 4"/>
          <p:cNvSpPr>
            <a:spLocks noGrp="1"/>
          </p:cNvSpPr>
          <p:nvPr>
            <p:ph type="pic" sz="quarter" idx="17"/>
          </p:nvPr>
        </p:nvSpPr>
        <p:spPr>
          <a:xfrm>
            <a:off x="1871662" y="8317597"/>
            <a:ext cx="3188866" cy="3187016"/>
          </a:xfrm>
          <a:prstGeom prst="ellipse">
            <a:avLst/>
          </a:prstGeom>
        </p:spPr>
        <p:txBody>
          <a:bodyPr/>
          <a:lstStyle/>
          <a:p>
            <a:endParaRPr lang="id-ID"/>
          </a:p>
        </p:txBody>
      </p:sp>
      <p:sp>
        <p:nvSpPr>
          <p:cNvPr id="33" name="Picture Placeholder 4"/>
          <p:cNvSpPr>
            <a:spLocks noGrp="1"/>
          </p:cNvSpPr>
          <p:nvPr>
            <p:ph type="pic" sz="quarter" idx="18"/>
          </p:nvPr>
        </p:nvSpPr>
        <p:spPr>
          <a:xfrm>
            <a:off x="6205012" y="8317597"/>
            <a:ext cx="3188866" cy="3187016"/>
          </a:xfrm>
          <a:prstGeom prst="ellipse">
            <a:avLst/>
          </a:prstGeom>
        </p:spPr>
        <p:txBody>
          <a:bodyPr/>
          <a:lstStyle/>
          <a:p>
            <a:endParaRPr lang="id-ID"/>
          </a:p>
        </p:txBody>
      </p:sp>
      <p:sp>
        <p:nvSpPr>
          <p:cNvPr id="34" name="Picture Placeholder 4"/>
          <p:cNvSpPr>
            <a:spLocks noGrp="1"/>
          </p:cNvSpPr>
          <p:nvPr>
            <p:ph type="pic" sz="quarter" idx="19"/>
          </p:nvPr>
        </p:nvSpPr>
        <p:spPr>
          <a:xfrm>
            <a:off x="10478403" y="8317597"/>
            <a:ext cx="3188866" cy="3187016"/>
          </a:xfrm>
          <a:prstGeom prst="ellipse">
            <a:avLst/>
          </a:prstGeom>
        </p:spPr>
        <p:txBody>
          <a:bodyPr/>
          <a:lstStyle/>
          <a:p>
            <a:endParaRPr lang="id-ID"/>
          </a:p>
        </p:txBody>
      </p:sp>
      <p:sp>
        <p:nvSpPr>
          <p:cNvPr id="35" name="Picture Placeholder 4"/>
          <p:cNvSpPr>
            <a:spLocks noGrp="1"/>
          </p:cNvSpPr>
          <p:nvPr>
            <p:ph type="pic" sz="quarter" idx="20"/>
          </p:nvPr>
        </p:nvSpPr>
        <p:spPr>
          <a:xfrm>
            <a:off x="14895513" y="8297863"/>
            <a:ext cx="3188866" cy="3187016"/>
          </a:xfrm>
          <a:prstGeom prst="ellipse">
            <a:avLst/>
          </a:prstGeom>
        </p:spPr>
        <p:txBody>
          <a:bodyPr/>
          <a:lstStyle/>
          <a:p>
            <a:endParaRPr lang="id-ID"/>
          </a:p>
        </p:txBody>
      </p:sp>
      <p:sp>
        <p:nvSpPr>
          <p:cNvPr id="36" name="Picture Placeholder 4"/>
          <p:cNvSpPr>
            <a:spLocks noGrp="1"/>
          </p:cNvSpPr>
          <p:nvPr>
            <p:ph type="pic" sz="quarter" idx="21"/>
          </p:nvPr>
        </p:nvSpPr>
        <p:spPr>
          <a:xfrm>
            <a:off x="19323472" y="8297863"/>
            <a:ext cx="3188866" cy="3187016"/>
          </a:xfrm>
          <a:prstGeom prst="ellipse">
            <a:avLst/>
          </a:prstGeom>
        </p:spPr>
        <p:txBody>
          <a:bodyPr/>
          <a:lstStyle/>
          <a:p>
            <a:endParaRPr lang="id-ID"/>
          </a:p>
        </p:txBody>
      </p:sp>
    </p:spTree>
    <p:extLst>
      <p:ext uri="{BB962C8B-B14F-4D97-AF65-F5344CB8AC3E}">
        <p14:creationId xmlns:p14="http://schemas.microsoft.com/office/powerpoint/2010/main" val="40341159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2652744" y="4026728"/>
            <a:ext cx="2736025" cy="2736023"/>
          </a:xfrm>
          <a:prstGeom prst="ellipse">
            <a:avLst/>
          </a:prstGeom>
        </p:spPr>
        <p:txBody>
          <a:bodyPr/>
          <a:lstStyle/>
          <a:p>
            <a:endParaRPr lang="id-ID"/>
          </a:p>
        </p:txBody>
      </p:sp>
      <p:sp>
        <p:nvSpPr>
          <p:cNvPr id="13" name="Picture Placeholder 4"/>
          <p:cNvSpPr>
            <a:spLocks noGrp="1"/>
          </p:cNvSpPr>
          <p:nvPr>
            <p:ph type="pic" sz="quarter" idx="13"/>
          </p:nvPr>
        </p:nvSpPr>
        <p:spPr>
          <a:xfrm>
            <a:off x="13237223" y="4026727"/>
            <a:ext cx="2736025" cy="2736023"/>
          </a:xfrm>
          <a:prstGeom prst="ellipse">
            <a:avLst/>
          </a:prstGeom>
        </p:spPr>
        <p:txBody>
          <a:bodyPr/>
          <a:lstStyle/>
          <a:p>
            <a:endParaRPr lang="id-ID"/>
          </a:p>
        </p:txBody>
      </p:sp>
    </p:spTree>
    <p:extLst>
      <p:ext uri="{BB962C8B-B14F-4D97-AF65-F5344CB8AC3E}">
        <p14:creationId xmlns:p14="http://schemas.microsoft.com/office/powerpoint/2010/main" val="3797035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2840038" y="3736975"/>
            <a:ext cx="8280400" cy="3017838"/>
          </a:xfrm>
          <a:prstGeom prst="roundRect">
            <a:avLst>
              <a:gd name="adj" fmla="val 12338"/>
            </a:avLst>
          </a:prstGeom>
        </p:spPr>
        <p:txBody>
          <a:bodyPr/>
          <a:lstStyle/>
          <a:p>
            <a:endParaRPr lang="id-ID"/>
          </a:p>
        </p:txBody>
      </p:sp>
    </p:spTree>
    <p:extLst>
      <p:ext uri="{BB962C8B-B14F-4D97-AF65-F5344CB8AC3E}">
        <p14:creationId xmlns:p14="http://schemas.microsoft.com/office/powerpoint/2010/main" val="1813431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4379912" y="4460876"/>
            <a:ext cx="2216149" cy="2216149"/>
          </a:xfrm>
          <a:prstGeom prst="ellipse">
            <a:avLst/>
          </a:prstGeom>
        </p:spPr>
        <p:txBody>
          <a:bodyPr/>
          <a:lstStyle/>
          <a:p>
            <a:endParaRPr lang="id-ID"/>
          </a:p>
        </p:txBody>
      </p:sp>
      <p:sp>
        <p:nvSpPr>
          <p:cNvPr id="13" name="Picture Placeholder 4"/>
          <p:cNvSpPr>
            <a:spLocks noGrp="1"/>
          </p:cNvSpPr>
          <p:nvPr>
            <p:ph type="pic" sz="quarter" idx="13"/>
          </p:nvPr>
        </p:nvSpPr>
        <p:spPr>
          <a:xfrm>
            <a:off x="7315385" y="7383465"/>
            <a:ext cx="2216149" cy="2216149"/>
          </a:xfrm>
          <a:prstGeom prst="ellipse">
            <a:avLst/>
          </a:prstGeom>
        </p:spPr>
        <p:txBody>
          <a:bodyPr/>
          <a:lstStyle/>
          <a:p>
            <a:endParaRPr lang="id-ID"/>
          </a:p>
        </p:txBody>
      </p:sp>
      <p:sp>
        <p:nvSpPr>
          <p:cNvPr id="15" name="Picture Placeholder 4"/>
          <p:cNvSpPr>
            <a:spLocks noGrp="1"/>
          </p:cNvSpPr>
          <p:nvPr>
            <p:ph type="pic" sz="quarter" idx="14"/>
          </p:nvPr>
        </p:nvSpPr>
        <p:spPr>
          <a:xfrm>
            <a:off x="12957490" y="7351715"/>
            <a:ext cx="2216149" cy="2216149"/>
          </a:xfrm>
          <a:prstGeom prst="ellipse">
            <a:avLst/>
          </a:prstGeom>
        </p:spPr>
        <p:txBody>
          <a:bodyPr/>
          <a:lstStyle/>
          <a:p>
            <a:endParaRPr lang="id-ID"/>
          </a:p>
        </p:txBody>
      </p:sp>
      <p:sp>
        <p:nvSpPr>
          <p:cNvPr id="17" name="Picture Placeholder 4"/>
          <p:cNvSpPr>
            <a:spLocks noGrp="1"/>
          </p:cNvSpPr>
          <p:nvPr>
            <p:ph type="pic" sz="quarter" idx="15"/>
          </p:nvPr>
        </p:nvSpPr>
        <p:spPr>
          <a:xfrm>
            <a:off x="17770111" y="4492857"/>
            <a:ext cx="2216149" cy="2216149"/>
          </a:xfrm>
          <a:prstGeom prst="ellipse">
            <a:avLst/>
          </a:prstGeom>
        </p:spPr>
        <p:txBody>
          <a:bodyPr/>
          <a:lstStyle/>
          <a:p>
            <a:endParaRPr lang="id-ID"/>
          </a:p>
        </p:txBody>
      </p:sp>
    </p:spTree>
    <p:extLst>
      <p:ext uri="{BB962C8B-B14F-4D97-AF65-F5344CB8AC3E}">
        <p14:creationId xmlns:p14="http://schemas.microsoft.com/office/powerpoint/2010/main" val="36685749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Tree>
    <p:extLst>
      <p:ext uri="{BB962C8B-B14F-4D97-AF65-F5344CB8AC3E}">
        <p14:creationId xmlns:p14="http://schemas.microsoft.com/office/powerpoint/2010/main" val="216367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11537950" y="1265238"/>
            <a:ext cx="11569700" cy="9069387"/>
          </a:xfrm>
          <a:prstGeom prst="rect">
            <a:avLst/>
          </a:prstGeom>
        </p:spPr>
        <p:txBody>
          <a:bodyPr/>
          <a:lstStyle/>
          <a:p>
            <a:endParaRPr lang="id-ID"/>
          </a:p>
        </p:txBody>
      </p:sp>
      <p:sp>
        <p:nvSpPr>
          <p:cNvPr id="12" name="Picture Placeholder 9"/>
          <p:cNvSpPr>
            <a:spLocks noGrp="1"/>
          </p:cNvSpPr>
          <p:nvPr>
            <p:ph type="pic" sz="quarter" idx="12"/>
          </p:nvPr>
        </p:nvSpPr>
        <p:spPr>
          <a:xfrm>
            <a:off x="6399213" y="1265238"/>
            <a:ext cx="4959349" cy="3930650"/>
          </a:xfrm>
          <a:prstGeom prst="rect">
            <a:avLst/>
          </a:prstGeom>
        </p:spPr>
        <p:txBody>
          <a:bodyPr/>
          <a:lstStyle/>
          <a:p>
            <a:endParaRPr lang="id-ID"/>
          </a:p>
        </p:txBody>
      </p:sp>
      <p:sp>
        <p:nvSpPr>
          <p:cNvPr id="14" name="Picture Placeholder 13"/>
          <p:cNvSpPr>
            <a:spLocks noGrp="1"/>
          </p:cNvSpPr>
          <p:nvPr>
            <p:ph type="pic" sz="quarter" idx="13"/>
          </p:nvPr>
        </p:nvSpPr>
        <p:spPr>
          <a:xfrm>
            <a:off x="1260475" y="5375275"/>
            <a:ext cx="4959350" cy="4959350"/>
          </a:xfrm>
          <a:prstGeom prst="rect">
            <a:avLst/>
          </a:prstGeom>
        </p:spPr>
        <p:txBody>
          <a:bodyPr/>
          <a:lstStyle/>
          <a:p>
            <a:endParaRPr lang="id-ID"/>
          </a:p>
        </p:txBody>
      </p:sp>
    </p:spTree>
    <p:extLst>
      <p:ext uri="{BB962C8B-B14F-4D97-AF65-F5344CB8AC3E}">
        <p14:creationId xmlns:p14="http://schemas.microsoft.com/office/powerpoint/2010/main" val="3098878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4" name="Picture Placeholder 2"/>
          <p:cNvSpPr>
            <a:spLocks noGrp="1"/>
          </p:cNvSpPr>
          <p:nvPr>
            <p:ph type="pic" sz="quarter" idx="11"/>
          </p:nvPr>
        </p:nvSpPr>
        <p:spPr>
          <a:xfrm>
            <a:off x="1439863" y="1287464"/>
            <a:ext cx="3694112" cy="2711449"/>
          </a:xfrm>
          <a:prstGeom prst="rect">
            <a:avLst/>
          </a:prstGeom>
        </p:spPr>
        <p:txBody>
          <a:bodyPr/>
          <a:lstStyle/>
          <a:p>
            <a:endParaRPr lang="id-ID"/>
          </a:p>
        </p:txBody>
      </p:sp>
      <p:sp>
        <p:nvSpPr>
          <p:cNvPr id="16" name="Picture Placeholder 2"/>
          <p:cNvSpPr>
            <a:spLocks noGrp="1"/>
          </p:cNvSpPr>
          <p:nvPr>
            <p:ph type="pic" sz="quarter" idx="12"/>
          </p:nvPr>
        </p:nvSpPr>
        <p:spPr>
          <a:xfrm>
            <a:off x="5246688" y="1287464"/>
            <a:ext cx="3694112" cy="2711449"/>
          </a:xfrm>
          <a:prstGeom prst="rect">
            <a:avLst/>
          </a:prstGeom>
        </p:spPr>
        <p:txBody>
          <a:bodyPr/>
          <a:lstStyle/>
          <a:p>
            <a:endParaRPr lang="id-ID"/>
          </a:p>
        </p:txBody>
      </p:sp>
      <p:sp>
        <p:nvSpPr>
          <p:cNvPr id="18" name="Picture Placeholder 2"/>
          <p:cNvSpPr>
            <a:spLocks noGrp="1"/>
          </p:cNvSpPr>
          <p:nvPr>
            <p:ph type="pic" sz="quarter" idx="13"/>
          </p:nvPr>
        </p:nvSpPr>
        <p:spPr>
          <a:xfrm>
            <a:off x="9051926" y="4095753"/>
            <a:ext cx="3694112" cy="2711449"/>
          </a:xfrm>
          <a:prstGeom prst="rect">
            <a:avLst/>
          </a:prstGeom>
        </p:spPr>
        <p:txBody>
          <a:bodyPr/>
          <a:lstStyle/>
          <a:p>
            <a:endParaRPr lang="id-ID"/>
          </a:p>
        </p:txBody>
      </p:sp>
      <p:sp>
        <p:nvSpPr>
          <p:cNvPr id="20" name="Picture Placeholder 2"/>
          <p:cNvSpPr>
            <a:spLocks noGrp="1"/>
          </p:cNvSpPr>
          <p:nvPr>
            <p:ph type="pic" sz="quarter" idx="14"/>
          </p:nvPr>
        </p:nvSpPr>
        <p:spPr>
          <a:xfrm>
            <a:off x="1439863" y="4111542"/>
            <a:ext cx="3694112" cy="2711449"/>
          </a:xfrm>
          <a:prstGeom prst="rect">
            <a:avLst/>
          </a:prstGeom>
        </p:spPr>
        <p:txBody>
          <a:bodyPr/>
          <a:lstStyle/>
          <a:p>
            <a:endParaRPr lang="id-ID"/>
          </a:p>
        </p:txBody>
      </p:sp>
      <p:sp>
        <p:nvSpPr>
          <p:cNvPr id="22" name="Picture Placeholder 2"/>
          <p:cNvSpPr>
            <a:spLocks noGrp="1"/>
          </p:cNvSpPr>
          <p:nvPr>
            <p:ph type="pic" sz="quarter" idx="15"/>
          </p:nvPr>
        </p:nvSpPr>
        <p:spPr>
          <a:xfrm>
            <a:off x="5246688" y="6876533"/>
            <a:ext cx="3694112" cy="2711449"/>
          </a:xfrm>
          <a:prstGeom prst="rect">
            <a:avLst/>
          </a:prstGeom>
        </p:spPr>
        <p:txBody>
          <a:bodyPr/>
          <a:lstStyle/>
          <a:p>
            <a:endParaRPr lang="id-ID"/>
          </a:p>
        </p:txBody>
      </p:sp>
      <p:sp>
        <p:nvSpPr>
          <p:cNvPr id="24" name="Picture Placeholder 2"/>
          <p:cNvSpPr>
            <a:spLocks noGrp="1"/>
          </p:cNvSpPr>
          <p:nvPr>
            <p:ph type="pic" sz="quarter" idx="16"/>
          </p:nvPr>
        </p:nvSpPr>
        <p:spPr>
          <a:xfrm>
            <a:off x="9051926" y="6895929"/>
            <a:ext cx="3694112" cy="2711449"/>
          </a:xfrm>
          <a:prstGeom prst="rect">
            <a:avLst/>
          </a:prstGeom>
        </p:spPr>
        <p:txBody>
          <a:bodyPr/>
          <a:lstStyle/>
          <a:p>
            <a:endParaRPr lang="id-ID"/>
          </a:p>
        </p:txBody>
      </p:sp>
      <p:sp>
        <p:nvSpPr>
          <p:cNvPr id="26" name="Picture Placeholder 2"/>
          <p:cNvSpPr>
            <a:spLocks noGrp="1"/>
          </p:cNvSpPr>
          <p:nvPr>
            <p:ph type="pic" sz="quarter" idx="17"/>
          </p:nvPr>
        </p:nvSpPr>
        <p:spPr>
          <a:xfrm>
            <a:off x="1439863" y="9695623"/>
            <a:ext cx="3694112" cy="2711449"/>
          </a:xfrm>
          <a:prstGeom prst="rect">
            <a:avLst/>
          </a:prstGeom>
        </p:spPr>
        <p:txBody>
          <a:bodyPr/>
          <a:lstStyle/>
          <a:p>
            <a:endParaRPr lang="id-ID"/>
          </a:p>
        </p:txBody>
      </p:sp>
      <p:sp>
        <p:nvSpPr>
          <p:cNvPr id="28" name="Picture Placeholder 2"/>
          <p:cNvSpPr>
            <a:spLocks noGrp="1"/>
          </p:cNvSpPr>
          <p:nvPr>
            <p:ph type="pic" sz="quarter" idx="18"/>
          </p:nvPr>
        </p:nvSpPr>
        <p:spPr>
          <a:xfrm>
            <a:off x="9051926" y="9715458"/>
            <a:ext cx="3694112" cy="2711449"/>
          </a:xfrm>
          <a:prstGeom prst="rect">
            <a:avLst/>
          </a:prstGeom>
        </p:spPr>
        <p:txBody>
          <a:bodyPr/>
          <a:lstStyle/>
          <a:p>
            <a:endParaRPr lang="id-ID"/>
          </a:p>
        </p:txBody>
      </p:sp>
    </p:spTree>
    <p:extLst>
      <p:ext uri="{BB962C8B-B14F-4D97-AF65-F5344CB8AC3E}">
        <p14:creationId xmlns:p14="http://schemas.microsoft.com/office/powerpoint/2010/main" val="29734052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8863013" y="2859088"/>
            <a:ext cx="6656387" cy="4878387"/>
          </a:xfrm>
          <a:prstGeom prst="rect">
            <a:avLst/>
          </a:prstGeom>
        </p:spPr>
        <p:txBody>
          <a:bodyPr/>
          <a:lstStyle/>
          <a:p>
            <a:endParaRPr lang="id-ID"/>
          </a:p>
        </p:txBody>
      </p:sp>
    </p:spTree>
    <p:extLst>
      <p:ext uri="{BB962C8B-B14F-4D97-AF65-F5344CB8AC3E}">
        <p14:creationId xmlns:p14="http://schemas.microsoft.com/office/powerpoint/2010/main" val="21707334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8" name="Picture Placeholder 16"/>
          <p:cNvSpPr>
            <a:spLocks noGrp="1"/>
          </p:cNvSpPr>
          <p:nvPr>
            <p:ph type="pic" sz="quarter" idx="11"/>
          </p:nvPr>
        </p:nvSpPr>
        <p:spPr>
          <a:xfrm>
            <a:off x="2079625" y="6858000"/>
            <a:ext cx="3759200" cy="2159000"/>
          </a:xfrm>
          <a:prstGeom prst="rect">
            <a:avLst/>
          </a:prstGeom>
        </p:spPr>
        <p:txBody>
          <a:bodyPr/>
          <a:lstStyle/>
          <a:p>
            <a:endParaRPr lang="id-ID"/>
          </a:p>
        </p:txBody>
      </p:sp>
      <p:sp>
        <p:nvSpPr>
          <p:cNvPr id="20" name="Picture Placeholder 16"/>
          <p:cNvSpPr>
            <a:spLocks noGrp="1"/>
          </p:cNvSpPr>
          <p:nvPr>
            <p:ph type="pic" sz="quarter" idx="12"/>
          </p:nvPr>
        </p:nvSpPr>
        <p:spPr>
          <a:xfrm>
            <a:off x="6194425" y="6858000"/>
            <a:ext cx="3759200" cy="2159000"/>
          </a:xfrm>
          <a:prstGeom prst="rect">
            <a:avLst/>
          </a:prstGeom>
        </p:spPr>
        <p:txBody>
          <a:bodyPr/>
          <a:lstStyle/>
          <a:p>
            <a:endParaRPr lang="id-ID"/>
          </a:p>
        </p:txBody>
      </p:sp>
      <p:sp>
        <p:nvSpPr>
          <p:cNvPr id="22" name="Picture Placeholder 16"/>
          <p:cNvSpPr>
            <a:spLocks noGrp="1"/>
          </p:cNvSpPr>
          <p:nvPr>
            <p:ph type="pic" sz="quarter" idx="13"/>
          </p:nvPr>
        </p:nvSpPr>
        <p:spPr>
          <a:xfrm>
            <a:off x="10309225" y="6858000"/>
            <a:ext cx="3759200" cy="2159000"/>
          </a:xfrm>
          <a:prstGeom prst="rect">
            <a:avLst/>
          </a:prstGeom>
        </p:spPr>
        <p:txBody>
          <a:bodyPr/>
          <a:lstStyle/>
          <a:p>
            <a:endParaRPr lang="id-ID"/>
          </a:p>
        </p:txBody>
      </p:sp>
      <p:sp>
        <p:nvSpPr>
          <p:cNvPr id="24" name="Picture Placeholder 16"/>
          <p:cNvSpPr>
            <a:spLocks noGrp="1"/>
          </p:cNvSpPr>
          <p:nvPr>
            <p:ph type="pic" sz="quarter" idx="14"/>
          </p:nvPr>
        </p:nvSpPr>
        <p:spPr>
          <a:xfrm>
            <a:off x="14424025" y="6858000"/>
            <a:ext cx="3759200" cy="2159000"/>
          </a:xfrm>
          <a:prstGeom prst="rect">
            <a:avLst/>
          </a:prstGeom>
        </p:spPr>
        <p:txBody>
          <a:bodyPr/>
          <a:lstStyle/>
          <a:p>
            <a:endParaRPr lang="id-ID"/>
          </a:p>
        </p:txBody>
      </p:sp>
      <p:sp>
        <p:nvSpPr>
          <p:cNvPr id="26" name="Picture Placeholder 16"/>
          <p:cNvSpPr>
            <a:spLocks noGrp="1"/>
          </p:cNvSpPr>
          <p:nvPr>
            <p:ph type="pic" sz="quarter" idx="15"/>
          </p:nvPr>
        </p:nvSpPr>
        <p:spPr>
          <a:xfrm>
            <a:off x="18538825" y="6858000"/>
            <a:ext cx="3759200" cy="2159000"/>
          </a:xfrm>
          <a:prstGeom prst="rect">
            <a:avLst/>
          </a:prstGeom>
        </p:spPr>
        <p:txBody>
          <a:bodyPr/>
          <a:lstStyle/>
          <a:p>
            <a:endParaRPr lang="id-ID"/>
          </a:p>
        </p:txBody>
      </p:sp>
      <p:sp>
        <p:nvSpPr>
          <p:cNvPr id="32" name="Picture Placeholder 16"/>
          <p:cNvSpPr>
            <a:spLocks noGrp="1"/>
          </p:cNvSpPr>
          <p:nvPr>
            <p:ph type="pic" sz="quarter" idx="16"/>
          </p:nvPr>
        </p:nvSpPr>
        <p:spPr>
          <a:xfrm>
            <a:off x="2098286" y="9672638"/>
            <a:ext cx="3759200" cy="2159000"/>
          </a:xfrm>
          <a:prstGeom prst="rect">
            <a:avLst/>
          </a:prstGeom>
        </p:spPr>
        <p:txBody>
          <a:bodyPr/>
          <a:lstStyle/>
          <a:p>
            <a:endParaRPr lang="id-ID"/>
          </a:p>
        </p:txBody>
      </p:sp>
      <p:sp>
        <p:nvSpPr>
          <p:cNvPr id="33" name="Picture Placeholder 16"/>
          <p:cNvSpPr>
            <a:spLocks noGrp="1"/>
          </p:cNvSpPr>
          <p:nvPr>
            <p:ph type="pic" sz="quarter" idx="17"/>
          </p:nvPr>
        </p:nvSpPr>
        <p:spPr>
          <a:xfrm>
            <a:off x="6213086" y="9672638"/>
            <a:ext cx="3759200" cy="2159000"/>
          </a:xfrm>
          <a:prstGeom prst="rect">
            <a:avLst/>
          </a:prstGeom>
        </p:spPr>
        <p:txBody>
          <a:bodyPr/>
          <a:lstStyle/>
          <a:p>
            <a:endParaRPr lang="id-ID"/>
          </a:p>
        </p:txBody>
      </p:sp>
      <p:sp>
        <p:nvSpPr>
          <p:cNvPr id="34" name="Picture Placeholder 16"/>
          <p:cNvSpPr>
            <a:spLocks noGrp="1"/>
          </p:cNvSpPr>
          <p:nvPr>
            <p:ph type="pic" sz="quarter" idx="18"/>
          </p:nvPr>
        </p:nvSpPr>
        <p:spPr>
          <a:xfrm>
            <a:off x="10327886" y="9672638"/>
            <a:ext cx="3759200" cy="2159000"/>
          </a:xfrm>
          <a:prstGeom prst="rect">
            <a:avLst/>
          </a:prstGeom>
        </p:spPr>
        <p:txBody>
          <a:bodyPr/>
          <a:lstStyle/>
          <a:p>
            <a:endParaRPr lang="id-ID"/>
          </a:p>
        </p:txBody>
      </p:sp>
      <p:sp>
        <p:nvSpPr>
          <p:cNvPr id="35" name="Picture Placeholder 16"/>
          <p:cNvSpPr>
            <a:spLocks noGrp="1"/>
          </p:cNvSpPr>
          <p:nvPr>
            <p:ph type="pic" sz="quarter" idx="19"/>
          </p:nvPr>
        </p:nvSpPr>
        <p:spPr>
          <a:xfrm>
            <a:off x="14442686" y="9672638"/>
            <a:ext cx="3759200" cy="2159000"/>
          </a:xfrm>
          <a:prstGeom prst="rect">
            <a:avLst/>
          </a:prstGeom>
        </p:spPr>
        <p:txBody>
          <a:bodyPr/>
          <a:lstStyle/>
          <a:p>
            <a:endParaRPr lang="id-ID"/>
          </a:p>
        </p:txBody>
      </p:sp>
      <p:sp>
        <p:nvSpPr>
          <p:cNvPr id="36" name="Picture Placeholder 16"/>
          <p:cNvSpPr>
            <a:spLocks noGrp="1"/>
          </p:cNvSpPr>
          <p:nvPr>
            <p:ph type="pic" sz="quarter" idx="20"/>
          </p:nvPr>
        </p:nvSpPr>
        <p:spPr>
          <a:xfrm>
            <a:off x="18557486" y="9672638"/>
            <a:ext cx="3759200" cy="2159000"/>
          </a:xfrm>
          <a:prstGeom prst="rect">
            <a:avLst/>
          </a:prstGeom>
        </p:spPr>
        <p:txBody>
          <a:bodyPr/>
          <a:lstStyle/>
          <a:p>
            <a:endParaRPr lang="id-ID"/>
          </a:p>
        </p:txBody>
      </p:sp>
    </p:spTree>
    <p:extLst>
      <p:ext uri="{BB962C8B-B14F-4D97-AF65-F5344CB8AC3E}">
        <p14:creationId xmlns:p14="http://schemas.microsoft.com/office/powerpoint/2010/main" val="3058307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3133725" y="4117714"/>
            <a:ext cx="3209925" cy="3208338"/>
          </a:xfrm>
          <a:prstGeom prst="ellipse">
            <a:avLst/>
          </a:prstGeom>
        </p:spPr>
        <p:txBody>
          <a:bodyPr/>
          <a:lstStyle/>
          <a:p>
            <a:endParaRPr lang="id-ID"/>
          </a:p>
        </p:txBody>
      </p:sp>
      <p:sp>
        <p:nvSpPr>
          <p:cNvPr id="13" name="Picture Placeholder 4"/>
          <p:cNvSpPr>
            <a:spLocks noGrp="1"/>
          </p:cNvSpPr>
          <p:nvPr>
            <p:ph type="pic" sz="quarter" idx="13"/>
          </p:nvPr>
        </p:nvSpPr>
        <p:spPr>
          <a:xfrm>
            <a:off x="17582356" y="8805068"/>
            <a:ext cx="3209925" cy="3208338"/>
          </a:xfrm>
          <a:prstGeom prst="ellipse">
            <a:avLst/>
          </a:prstGeom>
        </p:spPr>
        <p:txBody>
          <a:bodyPr/>
          <a:lstStyle/>
          <a:p>
            <a:endParaRPr lang="id-ID"/>
          </a:p>
        </p:txBody>
      </p:sp>
    </p:spTree>
    <p:extLst>
      <p:ext uri="{BB962C8B-B14F-4D97-AF65-F5344CB8AC3E}">
        <p14:creationId xmlns:p14="http://schemas.microsoft.com/office/powerpoint/2010/main" val="16643656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3064159" y="2903029"/>
            <a:ext cx="3815779" cy="3815779"/>
          </a:xfrm>
          <a:prstGeom prst="ellipse">
            <a:avLst/>
          </a:prstGeom>
        </p:spPr>
        <p:txBody>
          <a:bodyPr/>
          <a:lstStyle/>
          <a:p>
            <a:endParaRPr lang="id-ID"/>
          </a:p>
        </p:txBody>
      </p:sp>
    </p:spTree>
    <p:extLst>
      <p:ext uri="{BB962C8B-B14F-4D97-AF65-F5344CB8AC3E}">
        <p14:creationId xmlns:p14="http://schemas.microsoft.com/office/powerpoint/2010/main" val="3499162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4564064" y="6238874"/>
            <a:ext cx="3609976" cy="3609977"/>
          </a:xfrm>
          <a:prstGeom prst="ellipse">
            <a:avLst/>
          </a:prstGeom>
        </p:spPr>
        <p:txBody>
          <a:bodyPr/>
          <a:lstStyle/>
          <a:p>
            <a:endParaRPr lang="id-ID"/>
          </a:p>
        </p:txBody>
      </p:sp>
      <p:sp>
        <p:nvSpPr>
          <p:cNvPr id="12" name="Picture Placeholder 2"/>
          <p:cNvSpPr>
            <a:spLocks noGrp="1"/>
          </p:cNvSpPr>
          <p:nvPr>
            <p:ph type="pic" sz="quarter" idx="12"/>
          </p:nvPr>
        </p:nvSpPr>
        <p:spPr>
          <a:xfrm>
            <a:off x="10594976" y="6238874"/>
            <a:ext cx="3609976" cy="3609977"/>
          </a:xfrm>
          <a:prstGeom prst="ellipse">
            <a:avLst/>
          </a:prstGeom>
        </p:spPr>
        <p:txBody>
          <a:bodyPr/>
          <a:lstStyle/>
          <a:p>
            <a:endParaRPr lang="id-ID"/>
          </a:p>
        </p:txBody>
      </p:sp>
      <p:sp>
        <p:nvSpPr>
          <p:cNvPr id="13" name="Picture Placeholder 2"/>
          <p:cNvSpPr>
            <a:spLocks noGrp="1"/>
          </p:cNvSpPr>
          <p:nvPr>
            <p:ph type="pic" sz="quarter" idx="13"/>
          </p:nvPr>
        </p:nvSpPr>
        <p:spPr>
          <a:xfrm>
            <a:off x="16625888" y="6238874"/>
            <a:ext cx="3609976" cy="3609977"/>
          </a:xfrm>
          <a:prstGeom prst="ellipse">
            <a:avLst/>
          </a:prstGeom>
        </p:spPr>
        <p:txBody>
          <a:bodyPr/>
          <a:lstStyle/>
          <a:p>
            <a:endParaRPr lang="id-ID"/>
          </a:p>
        </p:txBody>
      </p:sp>
    </p:spTree>
    <p:extLst>
      <p:ext uri="{BB962C8B-B14F-4D97-AF65-F5344CB8AC3E}">
        <p14:creationId xmlns:p14="http://schemas.microsoft.com/office/powerpoint/2010/main" val="9249799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5" name="Picture Placeholder 4"/>
          <p:cNvSpPr>
            <a:spLocks noGrp="1"/>
          </p:cNvSpPr>
          <p:nvPr>
            <p:ph type="pic" sz="quarter" idx="12"/>
          </p:nvPr>
        </p:nvSpPr>
        <p:spPr>
          <a:xfrm>
            <a:off x="10551540" y="4210051"/>
            <a:ext cx="3305943" cy="3307766"/>
          </a:xfrm>
          <a:prstGeom prst="ellipse">
            <a:avLst/>
          </a:prstGeom>
        </p:spPr>
        <p:txBody>
          <a:bodyPr/>
          <a:lstStyle/>
          <a:p>
            <a:endParaRPr lang="id-ID"/>
          </a:p>
        </p:txBody>
      </p:sp>
      <p:sp>
        <p:nvSpPr>
          <p:cNvPr id="6" name="Picture Placeholder 4"/>
          <p:cNvSpPr>
            <a:spLocks noGrp="1"/>
          </p:cNvSpPr>
          <p:nvPr>
            <p:ph type="pic" sz="quarter" idx="13"/>
          </p:nvPr>
        </p:nvSpPr>
        <p:spPr>
          <a:xfrm>
            <a:off x="1215831" y="8728280"/>
            <a:ext cx="2422914" cy="2424250"/>
          </a:xfrm>
          <a:prstGeom prst="ellipse">
            <a:avLst/>
          </a:prstGeom>
        </p:spPr>
        <p:txBody>
          <a:bodyPr/>
          <a:lstStyle/>
          <a:p>
            <a:endParaRPr lang="id-ID" dirty="0"/>
          </a:p>
        </p:txBody>
      </p:sp>
      <p:sp>
        <p:nvSpPr>
          <p:cNvPr id="7" name="Picture Placeholder 4"/>
          <p:cNvSpPr>
            <a:spLocks noGrp="1"/>
          </p:cNvSpPr>
          <p:nvPr>
            <p:ph type="pic" sz="quarter" idx="14"/>
          </p:nvPr>
        </p:nvSpPr>
        <p:spPr>
          <a:xfrm>
            <a:off x="4475762" y="8678070"/>
            <a:ext cx="2422914" cy="2424250"/>
          </a:xfrm>
          <a:prstGeom prst="ellipse">
            <a:avLst/>
          </a:prstGeom>
        </p:spPr>
        <p:txBody>
          <a:bodyPr/>
          <a:lstStyle/>
          <a:p>
            <a:endParaRPr lang="id-ID"/>
          </a:p>
        </p:txBody>
      </p:sp>
      <p:sp>
        <p:nvSpPr>
          <p:cNvPr id="8" name="Picture Placeholder 4"/>
          <p:cNvSpPr>
            <a:spLocks noGrp="1"/>
          </p:cNvSpPr>
          <p:nvPr>
            <p:ph type="pic" sz="quarter" idx="15"/>
          </p:nvPr>
        </p:nvSpPr>
        <p:spPr>
          <a:xfrm>
            <a:off x="7671092" y="8679520"/>
            <a:ext cx="2422914" cy="2424250"/>
          </a:xfrm>
          <a:prstGeom prst="ellipse">
            <a:avLst/>
          </a:prstGeom>
        </p:spPr>
        <p:txBody>
          <a:bodyPr/>
          <a:lstStyle/>
          <a:p>
            <a:endParaRPr lang="id-ID"/>
          </a:p>
        </p:txBody>
      </p:sp>
      <p:sp>
        <p:nvSpPr>
          <p:cNvPr id="9" name="Picture Placeholder 4"/>
          <p:cNvSpPr>
            <a:spLocks noGrp="1"/>
          </p:cNvSpPr>
          <p:nvPr>
            <p:ph type="pic" sz="quarter" idx="16"/>
          </p:nvPr>
        </p:nvSpPr>
        <p:spPr>
          <a:xfrm>
            <a:off x="10981337" y="8679946"/>
            <a:ext cx="2422914" cy="2424250"/>
          </a:xfrm>
          <a:prstGeom prst="ellipse">
            <a:avLst/>
          </a:prstGeom>
        </p:spPr>
        <p:txBody>
          <a:bodyPr/>
          <a:lstStyle/>
          <a:p>
            <a:endParaRPr lang="id-ID"/>
          </a:p>
        </p:txBody>
      </p:sp>
      <p:sp>
        <p:nvSpPr>
          <p:cNvPr id="10" name="Picture Placeholder 4"/>
          <p:cNvSpPr>
            <a:spLocks noGrp="1"/>
          </p:cNvSpPr>
          <p:nvPr>
            <p:ph type="pic" sz="quarter" idx="17"/>
          </p:nvPr>
        </p:nvSpPr>
        <p:spPr>
          <a:xfrm>
            <a:off x="14288489" y="8678070"/>
            <a:ext cx="2422914" cy="2424250"/>
          </a:xfrm>
          <a:prstGeom prst="ellipse">
            <a:avLst/>
          </a:prstGeom>
        </p:spPr>
        <p:txBody>
          <a:bodyPr/>
          <a:lstStyle/>
          <a:p>
            <a:endParaRPr lang="id-ID"/>
          </a:p>
        </p:txBody>
      </p:sp>
      <p:sp>
        <p:nvSpPr>
          <p:cNvPr id="12" name="Picture Placeholder 4"/>
          <p:cNvSpPr>
            <a:spLocks noGrp="1"/>
          </p:cNvSpPr>
          <p:nvPr>
            <p:ph type="pic" sz="quarter" idx="18"/>
          </p:nvPr>
        </p:nvSpPr>
        <p:spPr>
          <a:xfrm>
            <a:off x="17615807" y="8697775"/>
            <a:ext cx="2422914" cy="2424250"/>
          </a:xfrm>
          <a:prstGeom prst="ellipse">
            <a:avLst/>
          </a:prstGeom>
        </p:spPr>
        <p:txBody>
          <a:bodyPr/>
          <a:lstStyle/>
          <a:p>
            <a:endParaRPr lang="id-ID"/>
          </a:p>
        </p:txBody>
      </p:sp>
      <p:sp>
        <p:nvSpPr>
          <p:cNvPr id="13" name="Picture Placeholder 4"/>
          <p:cNvSpPr>
            <a:spLocks noGrp="1"/>
          </p:cNvSpPr>
          <p:nvPr>
            <p:ph type="pic" sz="quarter" idx="19"/>
          </p:nvPr>
        </p:nvSpPr>
        <p:spPr>
          <a:xfrm>
            <a:off x="20794064" y="8678070"/>
            <a:ext cx="2422914" cy="2424250"/>
          </a:xfrm>
          <a:prstGeom prst="ellipse">
            <a:avLst/>
          </a:prstGeom>
        </p:spPr>
        <p:txBody>
          <a:bodyPr/>
          <a:lstStyle/>
          <a:p>
            <a:endParaRPr lang="id-ID"/>
          </a:p>
        </p:txBody>
      </p:sp>
    </p:spTree>
    <p:extLst>
      <p:ext uri="{BB962C8B-B14F-4D97-AF65-F5344CB8AC3E}">
        <p14:creationId xmlns:p14="http://schemas.microsoft.com/office/powerpoint/2010/main" val="33104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0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nodePh="1">
                                  <p:stCondLst>
                                    <p:cond delay="25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nodePh="1">
                                  <p:stCondLst>
                                    <p:cond delay="4500"/>
                                  </p:stCondLst>
                                  <p:endCondLst>
                                    <p:cond evt="begin" delay="0">
                                      <p:tn val="15"/>
                                    </p:cond>
                                  </p:end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nodePh="1">
                                  <p:stCondLst>
                                    <p:cond delay="6500"/>
                                  </p:stCondLst>
                                  <p:endCondLst>
                                    <p:cond evt="begin" delay="0">
                                      <p:tn val="20"/>
                                    </p:cond>
                                  </p:end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nodePh="1">
                                  <p:stCondLst>
                                    <p:cond delay="8500"/>
                                  </p:stCondLst>
                                  <p:endCondLst>
                                    <p:cond evt="begin" delay="0">
                                      <p:tn val="25"/>
                                    </p:cond>
                                  </p:end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nodePh="1">
                                  <p:stCondLst>
                                    <p:cond delay="10500"/>
                                  </p:stCondLst>
                                  <p:endCondLst>
                                    <p:cond evt="begin" delay="0">
                                      <p:tn val="30"/>
                                    </p:cond>
                                  </p:end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nodePh="1">
                                  <p:stCondLst>
                                    <p:cond delay="12500"/>
                                  </p:stCondLst>
                                  <p:endCondLst>
                                    <p:cond evt="begin" delay="0">
                                      <p:tn val="35"/>
                                    </p:cond>
                                  </p:end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par>
                                <p:cTn id="40" presetID="53" presetClass="entr" presetSubtype="16" fill="hold" grpId="0" nodeType="withEffect" nodePh="1">
                                  <p:stCondLst>
                                    <p:cond delay="14500"/>
                                  </p:stCondLst>
                                  <p:endCondLst>
                                    <p:cond evt="begin" delay="0">
                                      <p:tn val="40"/>
                                    </p:cond>
                                  </p:end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2" grpId="0"/>
      <p:bldP spid="13"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5238750" y="4487865"/>
            <a:ext cx="3311525" cy="3313112"/>
          </a:xfrm>
          <a:prstGeom prst="ellipse">
            <a:avLst/>
          </a:prstGeom>
        </p:spPr>
        <p:txBody>
          <a:bodyPr/>
          <a:lstStyle/>
          <a:p>
            <a:endParaRPr lang="id-ID"/>
          </a:p>
        </p:txBody>
      </p:sp>
    </p:spTree>
    <p:extLst>
      <p:ext uri="{BB962C8B-B14F-4D97-AF65-F5344CB8AC3E}">
        <p14:creationId xmlns:p14="http://schemas.microsoft.com/office/powerpoint/2010/main" val="189339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11207750" y="6692900"/>
            <a:ext cx="3262313" cy="3262313"/>
          </a:xfrm>
          <a:prstGeom prst="ellipse">
            <a:avLst/>
          </a:prstGeom>
        </p:spPr>
        <p:txBody>
          <a:bodyPr/>
          <a:lstStyle/>
          <a:p>
            <a:endParaRPr lang="id-ID"/>
          </a:p>
        </p:txBody>
      </p:sp>
    </p:spTree>
    <p:extLst>
      <p:ext uri="{BB962C8B-B14F-4D97-AF65-F5344CB8AC3E}">
        <p14:creationId xmlns:p14="http://schemas.microsoft.com/office/powerpoint/2010/main" val="17414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5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5638800" y="3762375"/>
            <a:ext cx="2881313" cy="2879725"/>
          </a:xfrm>
          <a:prstGeom prst="ellipse">
            <a:avLst/>
          </a:prstGeom>
        </p:spPr>
        <p:txBody>
          <a:bodyPr/>
          <a:lstStyle/>
          <a:p>
            <a:endParaRPr lang="id-ID"/>
          </a:p>
        </p:txBody>
      </p:sp>
    </p:spTree>
    <p:extLst>
      <p:ext uri="{BB962C8B-B14F-4D97-AF65-F5344CB8AC3E}">
        <p14:creationId xmlns:p14="http://schemas.microsoft.com/office/powerpoint/2010/main" val="19335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6" name="Picture Placeholder 7"/>
          <p:cNvSpPr>
            <a:spLocks noGrp="1"/>
          </p:cNvSpPr>
          <p:nvPr>
            <p:ph type="pic" sz="quarter" idx="11"/>
          </p:nvPr>
        </p:nvSpPr>
        <p:spPr>
          <a:xfrm>
            <a:off x="3482977" y="4291808"/>
            <a:ext cx="4618038" cy="4618037"/>
          </a:xfrm>
          <a:prstGeom prst="ellipse">
            <a:avLst/>
          </a:prstGeom>
        </p:spPr>
        <p:txBody>
          <a:bodyPr/>
          <a:lstStyle/>
          <a:p>
            <a:endParaRPr lang="id-ID"/>
          </a:p>
        </p:txBody>
      </p:sp>
    </p:spTree>
    <p:extLst>
      <p:ext uri="{BB962C8B-B14F-4D97-AF65-F5344CB8AC3E}">
        <p14:creationId xmlns:p14="http://schemas.microsoft.com/office/powerpoint/2010/main" val="15890305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8" name="Picture Placeholder 7"/>
          <p:cNvSpPr>
            <a:spLocks noGrp="1"/>
          </p:cNvSpPr>
          <p:nvPr>
            <p:ph type="pic" sz="quarter" idx="11"/>
          </p:nvPr>
        </p:nvSpPr>
        <p:spPr>
          <a:xfrm>
            <a:off x="3482977" y="4291808"/>
            <a:ext cx="4618038" cy="4618037"/>
          </a:xfrm>
          <a:prstGeom prst="ellipse">
            <a:avLst/>
          </a:prstGeom>
        </p:spPr>
        <p:txBody>
          <a:bodyPr/>
          <a:lstStyle/>
          <a:p>
            <a:endParaRPr lang="id-ID"/>
          </a:p>
        </p:txBody>
      </p:sp>
    </p:spTree>
    <p:extLst>
      <p:ext uri="{BB962C8B-B14F-4D97-AF65-F5344CB8AC3E}">
        <p14:creationId xmlns:p14="http://schemas.microsoft.com/office/powerpoint/2010/main" val="3998078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59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0" y="6878638"/>
            <a:ext cx="6096000" cy="6835775"/>
          </a:xfrm>
          <a:prstGeom prst="rect">
            <a:avLst/>
          </a:prstGeom>
        </p:spPr>
        <p:txBody>
          <a:bodyPr/>
          <a:lstStyle/>
          <a:p>
            <a:endParaRPr lang="id-ID"/>
          </a:p>
        </p:txBody>
      </p:sp>
      <p:sp>
        <p:nvSpPr>
          <p:cNvPr id="16" name="Picture Placeholder 10"/>
          <p:cNvSpPr>
            <a:spLocks noGrp="1"/>
          </p:cNvSpPr>
          <p:nvPr>
            <p:ph type="pic" sz="quarter" idx="11"/>
          </p:nvPr>
        </p:nvSpPr>
        <p:spPr>
          <a:xfrm>
            <a:off x="6096000" y="21431"/>
            <a:ext cx="6096000" cy="6835775"/>
          </a:xfrm>
          <a:prstGeom prst="rect">
            <a:avLst/>
          </a:prstGeom>
        </p:spPr>
        <p:txBody>
          <a:bodyPr/>
          <a:lstStyle/>
          <a:p>
            <a:endParaRPr lang="id-ID"/>
          </a:p>
        </p:txBody>
      </p:sp>
      <p:sp>
        <p:nvSpPr>
          <p:cNvPr id="17" name="Picture Placeholder 10"/>
          <p:cNvSpPr>
            <a:spLocks noGrp="1"/>
          </p:cNvSpPr>
          <p:nvPr>
            <p:ph type="pic" sz="quarter" idx="12"/>
          </p:nvPr>
        </p:nvSpPr>
        <p:spPr>
          <a:xfrm>
            <a:off x="12193573" y="6873158"/>
            <a:ext cx="6096000" cy="6835775"/>
          </a:xfrm>
          <a:prstGeom prst="rect">
            <a:avLst/>
          </a:prstGeom>
        </p:spPr>
        <p:txBody>
          <a:bodyPr/>
          <a:lstStyle/>
          <a:p>
            <a:endParaRPr lang="id-ID"/>
          </a:p>
        </p:txBody>
      </p:sp>
      <p:sp>
        <p:nvSpPr>
          <p:cNvPr id="18" name="Picture Placeholder 10"/>
          <p:cNvSpPr>
            <a:spLocks noGrp="1"/>
          </p:cNvSpPr>
          <p:nvPr>
            <p:ph type="pic" sz="quarter" idx="13"/>
          </p:nvPr>
        </p:nvSpPr>
        <p:spPr>
          <a:xfrm>
            <a:off x="18286412" y="-12547"/>
            <a:ext cx="6096000" cy="6835775"/>
          </a:xfrm>
          <a:prstGeom prst="rect">
            <a:avLst/>
          </a:prstGeom>
        </p:spPr>
        <p:txBody>
          <a:bodyPr/>
          <a:lstStyle/>
          <a:p>
            <a:endParaRPr lang="id-ID"/>
          </a:p>
        </p:txBody>
      </p:sp>
      <p:sp>
        <p:nvSpPr>
          <p:cNvPr id="21" name="Picture Placeholder 25"/>
          <p:cNvSpPr>
            <a:spLocks noGrp="1"/>
          </p:cNvSpPr>
          <p:nvPr>
            <p:ph type="pic" sz="quarter" idx="15"/>
          </p:nvPr>
        </p:nvSpPr>
        <p:spPr>
          <a:xfrm>
            <a:off x="6734176" y="4906964"/>
            <a:ext cx="1730375" cy="1730375"/>
          </a:xfrm>
          <a:prstGeom prst="ellipse">
            <a:avLst/>
          </a:prstGeom>
        </p:spPr>
        <p:txBody>
          <a:bodyPr/>
          <a:lstStyle/>
          <a:p>
            <a:endParaRPr lang="id-ID"/>
          </a:p>
        </p:txBody>
      </p:sp>
      <p:sp>
        <p:nvSpPr>
          <p:cNvPr id="25" name="Picture Placeholder 25"/>
          <p:cNvSpPr>
            <a:spLocks noGrp="1"/>
          </p:cNvSpPr>
          <p:nvPr>
            <p:ph type="pic" sz="quarter" idx="16"/>
          </p:nvPr>
        </p:nvSpPr>
        <p:spPr>
          <a:xfrm>
            <a:off x="560387" y="11715752"/>
            <a:ext cx="1730375" cy="1730375"/>
          </a:xfrm>
          <a:prstGeom prst="ellipse">
            <a:avLst/>
          </a:prstGeom>
        </p:spPr>
        <p:txBody>
          <a:bodyPr/>
          <a:lstStyle/>
          <a:p>
            <a:endParaRPr lang="id-ID"/>
          </a:p>
        </p:txBody>
      </p:sp>
      <p:sp>
        <p:nvSpPr>
          <p:cNvPr id="29" name="Picture Placeholder 25"/>
          <p:cNvSpPr>
            <a:spLocks noGrp="1"/>
          </p:cNvSpPr>
          <p:nvPr>
            <p:ph type="pic" sz="quarter" idx="17"/>
          </p:nvPr>
        </p:nvSpPr>
        <p:spPr>
          <a:xfrm>
            <a:off x="12860337" y="11715752"/>
            <a:ext cx="1730375" cy="1730375"/>
          </a:xfrm>
          <a:prstGeom prst="ellipse">
            <a:avLst/>
          </a:prstGeom>
        </p:spPr>
        <p:txBody>
          <a:bodyPr/>
          <a:lstStyle/>
          <a:p>
            <a:endParaRPr lang="id-ID"/>
          </a:p>
        </p:txBody>
      </p:sp>
      <p:sp>
        <p:nvSpPr>
          <p:cNvPr id="31" name="Picture Placeholder 25"/>
          <p:cNvSpPr>
            <a:spLocks noGrp="1"/>
          </p:cNvSpPr>
          <p:nvPr>
            <p:ph type="pic" sz="quarter" idx="18"/>
          </p:nvPr>
        </p:nvSpPr>
        <p:spPr>
          <a:xfrm>
            <a:off x="18911888" y="4877957"/>
            <a:ext cx="1730375" cy="1730375"/>
          </a:xfrm>
          <a:prstGeom prst="ellipse">
            <a:avLst/>
          </a:prstGeom>
        </p:spPr>
        <p:txBody>
          <a:bodyPr/>
          <a:lstStyle/>
          <a:p>
            <a:endParaRPr lang="id-ID"/>
          </a:p>
        </p:txBody>
      </p:sp>
    </p:spTree>
    <p:extLst>
      <p:ext uri="{BB962C8B-B14F-4D97-AF65-F5344CB8AC3E}">
        <p14:creationId xmlns:p14="http://schemas.microsoft.com/office/powerpoint/2010/main" val="32967780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10056813" y="4030663"/>
            <a:ext cx="14327187" cy="6897687"/>
          </a:xfrm>
          <a:prstGeom prst="rect">
            <a:avLst/>
          </a:prstGeom>
        </p:spPr>
        <p:txBody>
          <a:bodyPr/>
          <a:lstStyle/>
          <a:p>
            <a:endParaRPr lang="id-ID"/>
          </a:p>
        </p:txBody>
      </p:sp>
    </p:spTree>
    <p:extLst>
      <p:ext uri="{BB962C8B-B14F-4D97-AF65-F5344CB8AC3E}">
        <p14:creationId xmlns:p14="http://schemas.microsoft.com/office/powerpoint/2010/main" val="19002892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0413" cy="8278813"/>
          </a:xfrm>
          <a:prstGeom prst="rect">
            <a:avLst/>
          </a:prstGeom>
        </p:spPr>
        <p:txBody>
          <a:bodyPr/>
          <a:lstStyle/>
          <a:p>
            <a:endParaRPr lang="id-ID"/>
          </a:p>
        </p:txBody>
      </p:sp>
      <p:sp>
        <p:nvSpPr>
          <p:cNvPr id="17" name="Picture Placeholder 15"/>
          <p:cNvSpPr>
            <a:spLocks noGrp="1"/>
          </p:cNvSpPr>
          <p:nvPr>
            <p:ph type="pic" sz="quarter" idx="14"/>
          </p:nvPr>
        </p:nvSpPr>
        <p:spPr>
          <a:xfrm>
            <a:off x="0" y="8278813"/>
            <a:ext cx="12190413" cy="5435600"/>
          </a:xfrm>
          <a:prstGeom prst="rect">
            <a:avLst/>
          </a:prstGeom>
        </p:spPr>
        <p:txBody>
          <a:bodyPr/>
          <a:lstStyle/>
          <a:p>
            <a:endParaRPr lang="id-ID"/>
          </a:p>
        </p:txBody>
      </p:sp>
      <p:sp>
        <p:nvSpPr>
          <p:cNvPr id="18" name="Picture Placeholder 9"/>
          <p:cNvSpPr>
            <a:spLocks noGrp="1"/>
          </p:cNvSpPr>
          <p:nvPr>
            <p:ph type="pic" sz="quarter" idx="11"/>
          </p:nvPr>
        </p:nvSpPr>
        <p:spPr>
          <a:xfrm>
            <a:off x="12190413" y="0"/>
            <a:ext cx="6096000" cy="6003925"/>
          </a:xfrm>
          <a:prstGeom prst="rect">
            <a:avLst/>
          </a:prstGeom>
        </p:spPr>
        <p:txBody>
          <a:bodyPr/>
          <a:lstStyle/>
          <a:p>
            <a:endParaRPr lang="id-ID"/>
          </a:p>
        </p:txBody>
      </p:sp>
      <p:sp>
        <p:nvSpPr>
          <p:cNvPr id="19" name="Picture Placeholder 11"/>
          <p:cNvSpPr>
            <a:spLocks noGrp="1"/>
          </p:cNvSpPr>
          <p:nvPr>
            <p:ph type="pic" sz="quarter" idx="12"/>
          </p:nvPr>
        </p:nvSpPr>
        <p:spPr>
          <a:xfrm>
            <a:off x="12190413" y="6003925"/>
            <a:ext cx="12192000" cy="7712075"/>
          </a:xfrm>
          <a:prstGeom prst="rect">
            <a:avLst/>
          </a:prstGeom>
        </p:spPr>
        <p:txBody>
          <a:bodyPr/>
          <a:lstStyle/>
          <a:p>
            <a:endParaRPr lang="id-ID"/>
          </a:p>
        </p:txBody>
      </p:sp>
      <p:sp>
        <p:nvSpPr>
          <p:cNvPr id="20" name="Picture Placeholder 13"/>
          <p:cNvSpPr>
            <a:spLocks noGrp="1"/>
          </p:cNvSpPr>
          <p:nvPr>
            <p:ph type="pic" sz="quarter" idx="13"/>
          </p:nvPr>
        </p:nvSpPr>
        <p:spPr>
          <a:xfrm>
            <a:off x="18286413" y="0"/>
            <a:ext cx="6097587" cy="6003925"/>
          </a:xfrm>
          <a:prstGeom prst="rect">
            <a:avLst/>
          </a:prstGeom>
        </p:spPr>
        <p:txBody>
          <a:bodyPr/>
          <a:lstStyle/>
          <a:p>
            <a:endParaRPr lang="id-ID"/>
          </a:p>
        </p:txBody>
      </p:sp>
      <p:sp>
        <p:nvSpPr>
          <p:cNvPr id="28" name="Picture Placeholder 25"/>
          <p:cNvSpPr>
            <a:spLocks noGrp="1"/>
          </p:cNvSpPr>
          <p:nvPr>
            <p:ph type="pic" sz="quarter" idx="15"/>
          </p:nvPr>
        </p:nvSpPr>
        <p:spPr>
          <a:xfrm>
            <a:off x="1605756" y="6276182"/>
            <a:ext cx="1730375" cy="1730375"/>
          </a:xfrm>
          <a:prstGeom prst="ellipse">
            <a:avLst/>
          </a:prstGeom>
        </p:spPr>
        <p:txBody>
          <a:bodyPr/>
          <a:lstStyle/>
          <a:p>
            <a:endParaRPr lang="id-ID"/>
          </a:p>
        </p:txBody>
      </p:sp>
      <p:sp>
        <p:nvSpPr>
          <p:cNvPr id="29" name="Picture Placeholder 25"/>
          <p:cNvSpPr>
            <a:spLocks noGrp="1"/>
          </p:cNvSpPr>
          <p:nvPr>
            <p:ph type="pic" sz="quarter" idx="16"/>
          </p:nvPr>
        </p:nvSpPr>
        <p:spPr>
          <a:xfrm>
            <a:off x="10040145" y="11701238"/>
            <a:ext cx="1730375" cy="1730375"/>
          </a:xfrm>
          <a:prstGeom prst="ellipse">
            <a:avLst/>
          </a:prstGeom>
        </p:spPr>
        <p:txBody>
          <a:bodyPr/>
          <a:lstStyle/>
          <a:p>
            <a:endParaRPr lang="id-ID"/>
          </a:p>
        </p:txBody>
      </p:sp>
      <p:sp>
        <p:nvSpPr>
          <p:cNvPr id="31" name="Picture Placeholder 25"/>
          <p:cNvSpPr>
            <a:spLocks noGrp="1"/>
          </p:cNvSpPr>
          <p:nvPr>
            <p:ph type="pic" sz="quarter" idx="17"/>
          </p:nvPr>
        </p:nvSpPr>
        <p:spPr>
          <a:xfrm>
            <a:off x="17421225" y="4002090"/>
            <a:ext cx="1730375" cy="1730375"/>
          </a:xfrm>
          <a:prstGeom prst="ellipse">
            <a:avLst/>
          </a:prstGeom>
        </p:spPr>
        <p:txBody>
          <a:bodyPr/>
          <a:lstStyle/>
          <a:p>
            <a:endParaRPr lang="id-ID"/>
          </a:p>
        </p:txBody>
      </p:sp>
      <p:sp>
        <p:nvSpPr>
          <p:cNvPr id="33" name="Picture Placeholder 25"/>
          <p:cNvSpPr>
            <a:spLocks noGrp="1"/>
          </p:cNvSpPr>
          <p:nvPr>
            <p:ph type="pic" sz="quarter" idx="18"/>
          </p:nvPr>
        </p:nvSpPr>
        <p:spPr>
          <a:xfrm>
            <a:off x="21940046" y="11689214"/>
            <a:ext cx="1730375" cy="1730375"/>
          </a:xfrm>
          <a:prstGeom prst="ellipse">
            <a:avLst/>
          </a:prstGeom>
        </p:spPr>
        <p:txBody>
          <a:bodyPr/>
          <a:lstStyle/>
          <a:p>
            <a:endParaRPr lang="id-ID"/>
          </a:p>
        </p:txBody>
      </p:sp>
    </p:spTree>
    <p:extLst>
      <p:ext uri="{BB962C8B-B14F-4D97-AF65-F5344CB8AC3E}">
        <p14:creationId xmlns:p14="http://schemas.microsoft.com/office/powerpoint/2010/main" val="40328917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271077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1246188" y="736600"/>
            <a:ext cx="9145587" cy="12979400"/>
          </a:xfrm>
          <a:prstGeom prst="rect">
            <a:avLst/>
          </a:prstGeom>
        </p:spPr>
        <p:txBody>
          <a:bodyPr/>
          <a:lstStyle/>
          <a:p>
            <a:endParaRPr lang="id-ID"/>
          </a:p>
        </p:txBody>
      </p:sp>
    </p:spTree>
    <p:extLst>
      <p:ext uri="{BB962C8B-B14F-4D97-AF65-F5344CB8AC3E}">
        <p14:creationId xmlns:p14="http://schemas.microsoft.com/office/powerpoint/2010/main" val="2362149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7994650"/>
          </a:xfrm>
          <a:prstGeom prst="rect">
            <a:avLst/>
          </a:prstGeom>
        </p:spPr>
        <p:txBody>
          <a:bodyPr/>
          <a:lstStyle/>
          <a:p>
            <a:endParaRPr lang="id-ID"/>
          </a:p>
        </p:txBody>
      </p:sp>
    </p:spTree>
    <p:extLst>
      <p:ext uri="{BB962C8B-B14F-4D97-AF65-F5344CB8AC3E}">
        <p14:creationId xmlns:p14="http://schemas.microsoft.com/office/powerpoint/2010/main" val="39230009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9938657" y="4666570"/>
            <a:ext cx="4430486" cy="4430486"/>
          </a:xfrm>
          <a:prstGeom prst="ellipse">
            <a:avLst/>
          </a:prstGeom>
        </p:spPr>
        <p:txBody>
          <a:bodyPr/>
          <a:lstStyle/>
          <a:p>
            <a:endParaRPr lang="id-ID"/>
          </a:p>
        </p:txBody>
      </p:sp>
      <p:sp>
        <p:nvSpPr>
          <p:cNvPr id="10" name="Picture Placeholder 5"/>
          <p:cNvSpPr>
            <a:spLocks noGrp="1"/>
          </p:cNvSpPr>
          <p:nvPr>
            <p:ph type="pic" sz="quarter" idx="10"/>
          </p:nvPr>
        </p:nvSpPr>
        <p:spPr>
          <a:xfrm>
            <a:off x="5243674" y="5094449"/>
            <a:ext cx="3527102" cy="3527102"/>
          </a:xfrm>
          <a:prstGeom prst="ellipse">
            <a:avLst/>
          </a:prstGeom>
        </p:spPr>
        <p:txBody>
          <a:bodyPr/>
          <a:lstStyle/>
          <a:p>
            <a:endParaRPr lang="id-ID"/>
          </a:p>
        </p:txBody>
      </p:sp>
      <p:sp>
        <p:nvSpPr>
          <p:cNvPr id="11" name="Picture Placeholder 5"/>
          <p:cNvSpPr>
            <a:spLocks noGrp="1"/>
          </p:cNvSpPr>
          <p:nvPr>
            <p:ph type="pic" sz="quarter" idx="12"/>
          </p:nvPr>
        </p:nvSpPr>
        <p:spPr>
          <a:xfrm>
            <a:off x="15544788" y="5094449"/>
            <a:ext cx="3527102" cy="3527102"/>
          </a:xfrm>
          <a:prstGeom prst="ellipse">
            <a:avLst/>
          </a:prstGeom>
        </p:spPr>
        <p:txBody>
          <a:bodyPr/>
          <a:lstStyle/>
          <a:p>
            <a:endParaRPr lang="id-ID"/>
          </a:p>
        </p:txBody>
      </p:sp>
    </p:spTree>
    <p:extLst>
      <p:ext uri="{BB962C8B-B14F-4D97-AF65-F5344CB8AC3E}">
        <p14:creationId xmlns:p14="http://schemas.microsoft.com/office/powerpoint/2010/main" val="11994742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10968038" y="4410075"/>
            <a:ext cx="2447925" cy="2663825"/>
          </a:xfrm>
          <a:prstGeom prst="rect">
            <a:avLst/>
          </a:prstGeom>
        </p:spPr>
        <p:txBody>
          <a:bodyPr/>
          <a:lstStyle/>
          <a:p>
            <a:endParaRPr lang="id-ID"/>
          </a:p>
        </p:txBody>
      </p:sp>
    </p:spTree>
    <p:extLst>
      <p:ext uri="{BB962C8B-B14F-4D97-AF65-F5344CB8AC3E}">
        <p14:creationId xmlns:p14="http://schemas.microsoft.com/office/powerpoint/2010/main" val="161015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8894763" y="3473450"/>
            <a:ext cx="4437062" cy="5637213"/>
          </a:xfrm>
          <a:prstGeom prst="rect">
            <a:avLst/>
          </a:prstGeom>
        </p:spPr>
        <p:txBody>
          <a:bodyPr/>
          <a:lstStyle/>
          <a:p>
            <a:endParaRPr lang="id-ID"/>
          </a:p>
        </p:txBody>
      </p:sp>
      <p:sp>
        <p:nvSpPr>
          <p:cNvPr id="14" name="Picture Placeholder 4"/>
          <p:cNvSpPr>
            <a:spLocks noGrp="1"/>
          </p:cNvSpPr>
          <p:nvPr>
            <p:ph type="pic" sz="quarter" idx="13"/>
          </p:nvPr>
        </p:nvSpPr>
        <p:spPr>
          <a:xfrm>
            <a:off x="13633450" y="3483997"/>
            <a:ext cx="4437062" cy="5637213"/>
          </a:xfrm>
          <a:prstGeom prst="rect">
            <a:avLst/>
          </a:prstGeom>
        </p:spPr>
        <p:txBody>
          <a:bodyPr/>
          <a:lstStyle/>
          <a:p>
            <a:endParaRPr lang="id-ID"/>
          </a:p>
        </p:txBody>
      </p:sp>
      <p:sp>
        <p:nvSpPr>
          <p:cNvPr id="16" name="Picture Placeholder 4"/>
          <p:cNvSpPr>
            <a:spLocks noGrp="1"/>
          </p:cNvSpPr>
          <p:nvPr>
            <p:ph type="pic" sz="quarter" idx="14"/>
          </p:nvPr>
        </p:nvSpPr>
        <p:spPr>
          <a:xfrm>
            <a:off x="18374519" y="3473301"/>
            <a:ext cx="4437062" cy="5637213"/>
          </a:xfrm>
          <a:prstGeom prst="rect">
            <a:avLst/>
          </a:prstGeom>
        </p:spPr>
        <p:txBody>
          <a:bodyPr/>
          <a:lstStyle/>
          <a:p>
            <a:endParaRPr lang="id-ID"/>
          </a:p>
        </p:txBody>
      </p:sp>
    </p:spTree>
    <p:extLst>
      <p:ext uri="{BB962C8B-B14F-4D97-AF65-F5344CB8AC3E}">
        <p14:creationId xmlns:p14="http://schemas.microsoft.com/office/powerpoint/2010/main" val="3640031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697038" y="3617913"/>
            <a:ext cx="4197350" cy="6762750"/>
          </a:xfrm>
          <a:prstGeom prst="rect">
            <a:avLst/>
          </a:prstGeom>
        </p:spPr>
        <p:txBody>
          <a:bodyPr/>
          <a:lstStyle/>
          <a:p>
            <a:endParaRPr lang="id-ID"/>
          </a:p>
        </p:txBody>
      </p:sp>
      <p:sp>
        <p:nvSpPr>
          <p:cNvPr id="15" name="Picture Placeholder 4"/>
          <p:cNvSpPr>
            <a:spLocks noGrp="1"/>
          </p:cNvSpPr>
          <p:nvPr>
            <p:ph type="pic" sz="quarter" idx="13"/>
          </p:nvPr>
        </p:nvSpPr>
        <p:spPr>
          <a:xfrm>
            <a:off x="5894388" y="3617913"/>
            <a:ext cx="4197350" cy="6762750"/>
          </a:xfrm>
          <a:prstGeom prst="rect">
            <a:avLst/>
          </a:prstGeom>
        </p:spPr>
        <p:txBody>
          <a:bodyPr/>
          <a:lstStyle/>
          <a:p>
            <a:endParaRPr lang="id-ID"/>
          </a:p>
        </p:txBody>
      </p:sp>
      <p:sp>
        <p:nvSpPr>
          <p:cNvPr id="17" name="Picture Placeholder 4"/>
          <p:cNvSpPr>
            <a:spLocks noGrp="1"/>
          </p:cNvSpPr>
          <p:nvPr>
            <p:ph type="pic" sz="quarter" idx="14"/>
          </p:nvPr>
        </p:nvSpPr>
        <p:spPr>
          <a:xfrm>
            <a:off x="10092532" y="3617913"/>
            <a:ext cx="4197350" cy="6762750"/>
          </a:xfrm>
          <a:prstGeom prst="rect">
            <a:avLst/>
          </a:prstGeom>
        </p:spPr>
        <p:txBody>
          <a:bodyPr/>
          <a:lstStyle/>
          <a:p>
            <a:endParaRPr lang="id-ID"/>
          </a:p>
        </p:txBody>
      </p:sp>
      <p:sp>
        <p:nvSpPr>
          <p:cNvPr id="19" name="Picture Placeholder 4"/>
          <p:cNvSpPr>
            <a:spLocks noGrp="1"/>
          </p:cNvSpPr>
          <p:nvPr>
            <p:ph type="pic" sz="quarter" idx="15"/>
          </p:nvPr>
        </p:nvSpPr>
        <p:spPr>
          <a:xfrm>
            <a:off x="14290676" y="3617913"/>
            <a:ext cx="4197350" cy="6762750"/>
          </a:xfrm>
          <a:prstGeom prst="rect">
            <a:avLst/>
          </a:prstGeom>
        </p:spPr>
        <p:txBody>
          <a:bodyPr/>
          <a:lstStyle/>
          <a:p>
            <a:endParaRPr lang="id-ID"/>
          </a:p>
        </p:txBody>
      </p:sp>
      <p:sp>
        <p:nvSpPr>
          <p:cNvPr id="21" name="Picture Placeholder 4"/>
          <p:cNvSpPr>
            <a:spLocks noGrp="1"/>
          </p:cNvSpPr>
          <p:nvPr>
            <p:ph type="pic" sz="quarter" idx="16"/>
          </p:nvPr>
        </p:nvSpPr>
        <p:spPr>
          <a:xfrm>
            <a:off x="18522865" y="3617913"/>
            <a:ext cx="4197350" cy="6762750"/>
          </a:xfrm>
          <a:prstGeom prst="rect">
            <a:avLst/>
          </a:prstGeom>
        </p:spPr>
        <p:txBody>
          <a:bodyPr/>
          <a:lstStyle/>
          <a:p>
            <a:endParaRPr lang="id-ID"/>
          </a:p>
        </p:txBody>
      </p:sp>
    </p:spTree>
    <p:extLst>
      <p:ext uri="{BB962C8B-B14F-4D97-AF65-F5344CB8AC3E}">
        <p14:creationId xmlns:p14="http://schemas.microsoft.com/office/powerpoint/2010/main" val="360737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Media Placeholder 4"/>
          <p:cNvSpPr>
            <a:spLocks noGrp="1"/>
          </p:cNvSpPr>
          <p:nvPr>
            <p:ph type="media" sz="quarter" idx="12"/>
          </p:nvPr>
        </p:nvSpPr>
        <p:spPr>
          <a:xfrm>
            <a:off x="1606550" y="3905250"/>
            <a:ext cx="12457113" cy="7489825"/>
          </a:xfrm>
          <a:prstGeom prst="rect">
            <a:avLst/>
          </a:prstGeom>
        </p:spPr>
        <p:txBody>
          <a:bodyPr/>
          <a:lstStyle/>
          <a:p>
            <a:endParaRPr lang="id-ID"/>
          </a:p>
        </p:txBody>
      </p:sp>
    </p:spTree>
    <p:extLst>
      <p:ext uri="{BB962C8B-B14F-4D97-AF65-F5344CB8AC3E}">
        <p14:creationId xmlns:p14="http://schemas.microsoft.com/office/powerpoint/2010/main" val="39037239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4" name="Picture Placeholder 4"/>
          <p:cNvSpPr>
            <a:spLocks noGrp="1"/>
          </p:cNvSpPr>
          <p:nvPr>
            <p:ph type="pic" sz="quarter" idx="12"/>
          </p:nvPr>
        </p:nvSpPr>
        <p:spPr>
          <a:xfrm>
            <a:off x="1390650" y="3440113"/>
            <a:ext cx="5335588" cy="4198937"/>
          </a:xfrm>
          <a:prstGeom prst="rect">
            <a:avLst/>
          </a:prstGeom>
        </p:spPr>
        <p:txBody>
          <a:bodyPr/>
          <a:lstStyle/>
          <a:p>
            <a:endParaRPr lang="id-ID"/>
          </a:p>
        </p:txBody>
      </p:sp>
      <p:sp>
        <p:nvSpPr>
          <p:cNvPr id="15" name="Picture Placeholder 4"/>
          <p:cNvSpPr>
            <a:spLocks noGrp="1"/>
          </p:cNvSpPr>
          <p:nvPr>
            <p:ph type="pic" sz="quarter" idx="13"/>
          </p:nvPr>
        </p:nvSpPr>
        <p:spPr>
          <a:xfrm>
            <a:off x="6872288" y="3440113"/>
            <a:ext cx="5335588" cy="4198937"/>
          </a:xfrm>
          <a:prstGeom prst="rect">
            <a:avLst/>
          </a:prstGeom>
        </p:spPr>
        <p:txBody>
          <a:bodyPr/>
          <a:lstStyle/>
          <a:p>
            <a:endParaRPr lang="id-ID"/>
          </a:p>
        </p:txBody>
      </p:sp>
      <p:sp>
        <p:nvSpPr>
          <p:cNvPr id="16" name="Picture Placeholder 4"/>
          <p:cNvSpPr>
            <a:spLocks noGrp="1"/>
          </p:cNvSpPr>
          <p:nvPr>
            <p:ph type="pic" sz="quarter" idx="14"/>
          </p:nvPr>
        </p:nvSpPr>
        <p:spPr>
          <a:xfrm>
            <a:off x="12374563" y="3440113"/>
            <a:ext cx="5335588" cy="4198937"/>
          </a:xfrm>
          <a:prstGeom prst="rect">
            <a:avLst/>
          </a:prstGeom>
        </p:spPr>
        <p:txBody>
          <a:bodyPr/>
          <a:lstStyle/>
          <a:p>
            <a:endParaRPr lang="id-ID"/>
          </a:p>
        </p:txBody>
      </p:sp>
      <p:sp>
        <p:nvSpPr>
          <p:cNvPr id="18" name="Picture Placeholder 4"/>
          <p:cNvSpPr>
            <a:spLocks noGrp="1"/>
          </p:cNvSpPr>
          <p:nvPr>
            <p:ph type="pic" sz="quarter" idx="15"/>
          </p:nvPr>
        </p:nvSpPr>
        <p:spPr>
          <a:xfrm>
            <a:off x="17856201" y="3467994"/>
            <a:ext cx="5148263" cy="8412856"/>
          </a:xfrm>
          <a:prstGeom prst="rect">
            <a:avLst/>
          </a:prstGeom>
        </p:spPr>
        <p:txBody>
          <a:bodyPr/>
          <a:lstStyle/>
          <a:p>
            <a:endParaRPr lang="id-ID"/>
          </a:p>
        </p:txBody>
      </p:sp>
      <p:sp>
        <p:nvSpPr>
          <p:cNvPr id="20" name="Picture Placeholder 4"/>
          <p:cNvSpPr>
            <a:spLocks noGrp="1"/>
          </p:cNvSpPr>
          <p:nvPr>
            <p:ph type="pic" sz="quarter" idx="16"/>
          </p:nvPr>
        </p:nvSpPr>
        <p:spPr>
          <a:xfrm>
            <a:off x="12374563" y="7788179"/>
            <a:ext cx="5335588" cy="4092672"/>
          </a:xfrm>
          <a:prstGeom prst="rect">
            <a:avLst/>
          </a:prstGeom>
        </p:spPr>
        <p:txBody>
          <a:bodyPr/>
          <a:lstStyle/>
          <a:p>
            <a:endParaRPr lang="id-ID"/>
          </a:p>
        </p:txBody>
      </p:sp>
      <p:sp>
        <p:nvSpPr>
          <p:cNvPr id="22" name="Picture Placeholder 4"/>
          <p:cNvSpPr>
            <a:spLocks noGrp="1"/>
          </p:cNvSpPr>
          <p:nvPr>
            <p:ph type="pic" sz="quarter" idx="17"/>
          </p:nvPr>
        </p:nvSpPr>
        <p:spPr>
          <a:xfrm>
            <a:off x="1390650" y="7788179"/>
            <a:ext cx="10833101" cy="4092672"/>
          </a:xfrm>
          <a:prstGeom prst="rect">
            <a:avLst/>
          </a:prstGeom>
        </p:spPr>
        <p:txBody>
          <a:bodyPr/>
          <a:lstStyle/>
          <a:p>
            <a:endParaRPr lang="id-ID"/>
          </a:p>
        </p:txBody>
      </p:sp>
    </p:spTree>
    <p:extLst>
      <p:ext uri="{BB962C8B-B14F-4D97-AF65-F5344CB8AC3E}">
        <p14:creationId xmlns:p14="http://schemas.microsoft.com/office/powerpoint/2010/main" val="3886703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5" name="Picture Placeholder 14"/>
          <p:cNvSpPr>
            <a:spLocks noGrp="1"/>
          </p:cNvSpPr>
          <p:nvPr>
            <p:ph type="pic" sz="quarter" idx="14"/>
          </p:nvPr>
        </p:nvSpPr>
        <p:spPr>
          <a:xfrm>
            <a:off x="1127126" y="7743825"/>
            <a:ext cx="5449888" cy="4286250"/>
          </a:xfrm>
          <a:prstGeom prst="rect">
            <a:avLst/>
          </a:prstGeom>
        </p:spPr>
        <p:txBody>
          <a:bodyPr/>
          <a:lstStyle/>
          <a:p>
            <a:endParaRPr lang="id-ID"/>
          </a:p>
        </p:txBody>
      </p:sp>
      <p:sp>
        <p:nvSpPr>
          <p:cNvPr id="17" name="Picture Placeholder 14"/>
          <p:cNvSpPr>
            <a:spLocks noGrp="1"/>
          </p:cNvSpPr>
          <p:nvPr>
            <p:ph type="pic" sz="quarter" idx="15"/>
          </p:nvPr>
        </p:nvSpPr>
        <p:spPr>
          <a:xfrm>
            <a:off x="6742247" y="7743824"/>
            <a:ext cx="5449888" cy="4286250"/>
          </a:xfrm>
          <a:prstGeom prst="rect">
            <a:avLst/>
          </a:prstGeom>
        </p:spPr>
        <p:txBody>
          <a:bodyPr/>
          <a:lstStyle/>
          <a:p>
            <a:endParaRPr lang="id-ID"/>
          </a:p>
        </p:txBody>
      </p:sp>
      <p:sp>
        <p:nvSpPr>
          <p:cNvPr id="18" name="Picture Placeholder 4"/>
          <p:cNvSpPr>
            <a:spLocks noGrp="1"/>
          </p:cNvSpPr>
          <p:nvPr>
            <p:ph type="pic" sz="quarter" idx="12"/>
          </p:nvPr>
        </p:nvSpPr>
        <p:spPr>
          <a:xfrm>
            <a:off x="1127125" y="3290888"/>
            <a:ext cx="11064875" cy="4287837"/>
          </a:xfrm>
          <a:prstGeom prst="rect">
            <a:avLst/>
          </a:prstGeom>
        </p:spPr>
        <p:txBody>
          <a:bodyPr/>
          <a:lstStyle/>
          <a:p>
            <a:endParaRPr lang="id-ID"/>
          </a:p>
        </p:txBody>
      </p:sp>
      <p:sp>
        <p:nvSpPr>
          <p:cNvPr id="19" name="Picture Placeholder 12"/>
          <p:cNvSpPr>
            <a:spLocks noGrp="1"/>
          </p:cNvSpPr>
          <p:nvPr>
            <p:ph type="pic" sz="quarter" idx="13"/>
          </p:nvPr>
        </p:nvSpPr>
        <p:spPr>
          <a:xfrm>
            <a:off x="12357100" y="3290888"/>
            <a:ext cx="10980738" cy="8739187"/>
          </a:xfrm>
          <a:prstGeom prst="rect">
            <a:avLst/>
          </a:prstGeom>
        </p:spPr>
        <p:txBody>
          <a:bodyPr/>
          <a:lstStyle/>
          <a:p>
            <a:endParaRPr lang="id-ID"/>
          </a:p>
        </p:txBody>
      </p:sp>
    </p:spTree>
    <p:extLst>
      <p:ext uri="{BB962C8B-B14F-4D97-AF65-F5344CB8AC3E}">
        <p14:creationId xmlns:p14="http://schemas.microsoft.com/office/powerpoint/2010/main" val="2043568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tx2"/>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6732588" y="3359150"/>
            <a:ext cx="5457825" cy="4437063"/>
          </a:xfrm>
          <a:prstGeom prst="rect">
            <a:avLst/>
          </a:prstGeom>
        </p:spPr>
        <p:txBody>
          <a:bodyPr/>
          <a:lstStyle/>
          <a:p>
            <a:endParaRPr lang="id-ID"/>
          </a:p>
        </p:txBody>
      </p:sp>
      <p:sp>
        <p:nvSpPr>
          <p:cNvPr id="15" name="Picture Placeholder 4"/>
          <p:cNvSpPr>
            <a:spLocks noGrp="1"/>
          </p:cNvSpPr>
          <p:nvPr>
            <p:ph type="pic" sz="quarter" idx="13"/>
          </p:nvPr>
        </p:nvSpPr>
        <p:spPr>
          <a:xfrm>
            <a:off x="1273969" y="7782217"/>
            <a:ext cx="5457825" cy="4437063"/>
          </a:xfrm>
          <a:prstGeom prst="rect">
            <a:avLst/>
          </a:prstGeom>
        </p:spPr>
        <p:txBody>
          <a:bodyPr/>
          <a:lstStyle/>
          <a:p>
            <a:endParaRPr lang="id-ID"/>
          </a:p>
        </p:txBody>
      </p:sp>
      <p:sp>
        <p:nvSpPr>
          <p:cNvPr id="17" name="Picture Placeholder 4"/>
          <p:cNvSpPr>
            <a:spLocks noGrp="1"/>
          </p:cNvSpPr>
          <p:nvPr>
            <p:ph type="pic" sz="quarter" idx="14"/>
          </p:nvPr>
        </p:nvSpPr>
        <p:spPr>
          <a:xfrm>
            <a:off x="12192001" y="7782217"/>
            <a:ext cx="5457825" cy="4437063"/>
          </a:xfrm>
          <a:prstGeom prst="rect">
            <a:avLst/>
          </a:prstGeom>
        </p:spPr>
        <p:txBody>
          <a:bodyPr/>
          <a:lstStyle/>
          <a:p>
            <a:endParaRPr lang="id-ID"/>
          </a:p>
        </p:txBody>
      </p:sp>
      <p:sp>
        <p:nvSpPr>
          <p:cNvPr id="19" name="Picture Placeholder 4"/>
          <p:cNvSpPr>
            <a:spLocks noGrp="1"/>
          </p:cNvSpPr>
          <p:nvPr>
            <p:ph type="pic" sz="quarter" idx="15"/>
          </p:nvPr>
        </p:nvSpPr>
        <p:spPr>
          <a:xfrm>
            <a:off x="17664675" y="3345154"/>
            <a:ext cx="5457825" cy="4437063"/>
          </a:xfrm>
          <a:prstGeom prst="rect">
            <a:avLst/>
          </a:prstGeom>
        </p:spPr>
        <p:txBody>
          <a:bodyPr/>
          <a:lstStyle/>
          <a:p>
            <a:endParaRPr lang="id-ID"/>
          </a:p>
        </p:txBody>
      </p:sp>
    </p:spTree>
    <p:extLst>
      <p:ext uri="{BB962C8B-B14F-4D97-AF65-F5344CB8AC3E}">
        <p14:creationId xmlns:p14="http://schemas.microsoft.com/office/powerpoint/2010/main" val="21835966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22379551" y="13038137"/>
            <a:ext cx="742949" cy="436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2201">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grpSp>
        <p:nvGrpSpPr>
          <p:cNvPr id="1027" name="Group 2"/>
          <p:cNvGrpSpPr>
            <a:grpSpLocks/>
          </p:cNvGrpSpPr>
          <p:nvPr/>
        </p:nvGrpSpPr>
        <p:grpSpPr bwMode="auto">
          <a:xfrm>
            <a:off x="21791613" y="714375"/>
            <a:ext cx="1174750" cy="1290639"/>
            <a:chOff x="0" y="0"/>
            <a:chExt cx="1174966" cy="1290219"/>
          </a:xfrm>
        </p:grpSpPr>
        <p:sp>
          <p:nvSpPr>
            <p:cNvPr id="2" name="AutoShape 3"/>
            <p:cNvSpPr>
              <a:spLocks/>
            </p:cNvSpPr>
            <p:nvPr/>
          </p:nvSpPr>
          <p:spPr bwMode="auto">
            <a:xfrm rot="5400000" flipH="1">
              <a:off x="-175875"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28" name="AutoShape 4"/>
            <p:cNvSpPr>
              <a:spLocks/>
            </p:cNvSpPr>
            <p:nvPr/>
          </p:nvSpPr>
          <p:spPr bwMode="auto">
            <a:xfrm>
              <a:off x="11203" y="0"/>
              <a:ext cx="577966" cy="932516"/>
            </a:xfrm>
            <a:custGeom>
              <a:avLst/>
              <a:gdLst>
                <a:gd name="T0" fmla="*/ 288983 w 21600"/>
                <a:gd name="T1" fmla="*/ 466258 h 21600"/>
                <a:gd name="T2" fmla="*/ 288983 w 21600"/>
                <a:gd name="T3" fmla="*/ 466258 h 21600"/>
                <a:gd name="T4" fmla="*/ 288983 w 21600"/>
                <a:gd name="T5" fmla="*/ 466258 h 21600"/>
                <a:gd name="T6" fmla="*/ 288983 w 21600"/>
                <a:gd name="T7" fmla="*/ 466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1" y="0"/>
                  </a:moveTo>
                  <a:lnTo>
                    <a:pt x="0" y="21599"/>
                  </a:lnTo>
                  <a:lnTo>
                    <a:pt x="21497" y="13594"/>
                  </a:lnTo>
                  <a:lnTo>
                    <a:pt x="21600" y="13555"/>
                  </a:lnTo>
                  <a:lnTo>
                    <a:pt x="21600" y="38"/>
                  </a:lnTo>
                  <a:lnTo>
                    <a:pt x="2149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9" name="AutoShape 5"/>
            <p:cNvSpPr>
              <a:spLocks/>
            </p:cNvSpPr>
            <p:nvPr/>
          </p:nvSpPr>
          <p:spPr bwMode="auto">
            <a:xfrm rot="5400000">
              <a:off x="411046"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30" name="AutoShape 6"/>
            <p:cNvSpPr>
              <a:spLocks/>
            </p:cNvSpPr>
            <p:nvPr/>
          </p:nvSpPr>
          <p:spPr bwMode="auto">
            <a:xfrm rot="5400000">
              <a:off x="-175875" y="526299"/>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31" name="AutoShape 7"/>
            <p:cNvSpPr>
              <a:spLocks/>
            </p:cNvSpPr>
            <p:nvPr/>
          </p:nvSpPr>
          <p:spPr bwMode="auto">
            <a:xfrm>
              <a:off x="0" y="699888"/>
              <a:ext cx="589169" cy="586888"/>
            </a:xfrm>
            <a:custGeom>
              <a:avLst/>
              <a:gdLst>
                <a:gd name="T0" fmla="*/ 294585 w 21600"/>
                <a:gd name="T1" fmla="*/ 293444 h 21600"/>
                <a:gd name="T2" fmla="*/ 294585 w 21600"/>
                <a:gd name="T3" fmla="*/ 293444 h 21600"/>
                <a:gd name="T4" fmla="*/ 294585 w 21600"/>
                <a:gd name="T5" fmla="*/ 293444 h 21600"/>
                <a:gd name="T6" fmla="*/ 294585 w 21600"/>
                <a:gd name="T7" fmla="*/ 293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599"/>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032" name="Line 8"/>
          <p:cNvSpPr>
            <a:spLocks noChangeShapeType="1"/>
          </p:cNvSpPr>
          <p:nvPr/>
        </p:nvSpPr>
        <p:spPr bwMode="auto">
          <a:xfrm>
            <a:off x="1044574" y="2487613"/>
            <a:ext cx="21921788"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FontTx/>
              <a:buNone/>
              <a:defRPr/>
            </a:pPr>
            <a:endParaRPr lang="en-US" sz="1200">
              <a:solidFill>
                <a:srgbClr val="FFFFFF"/>
              </a:solidFill>
              <a:latin typeface="Helvetica" charset="0"/>
              <a:ea typeface="ＭＳ Ｐゴシック" charset="0"/>
              <a:cs typeface="Helvetica" charset="0"/>
              <a:sym typeface="Helvetica" charset="0"/>
            </a:endParaRPr>
          </a:p>
        </p:txBody>
      </p:sp>
    </p:spTree>
  </p:cSld>
  <p:clrMap bg1="lt1" tx1="dk1" bg2="lt2" tx2="dk2" accent1="accent1" accent2="accent2" accent3="accent3" accent4="accent4" accent5="accent5" accent6="accent6" hlink="hlink" folHlink="folHlink"/>
  <p:sldLayoutIdLst>
    <p:sldLayoutId id="2147483651" r:id="rId1"/>
    <p:sldLayoutId id="2147483688" r:id="rId2"/>
    <p:sldLayoutId id="2147483687" r:id="rId3"/>
    <p:sldLayoutId id="2147483686" r:id="rId4"/>
    <p:sldLayoutId id="2147483685" r:id="rId5"/>
    <p:sldLayoutId id="2147483684" r:id="rId6"/>
    <p:sldLayoutId id="2147483683" r:id="rId7"/>
    <p:sldLayoutId id="2147483682" r:id="rId8"/>
    <p:sldLayoutId id="2147483677" r:id="rId9"/>
    <p:sldLayoutId id="2147483676" r:id="rId10"/>
    <p:sldLayoutId id="2147483672" r:id="rId11"/>
    <p:sldLayoutId id="2147483669" r:id="rId12"/>
    <p:sldLayoutId id="2147483668" r:id="rId13"/>
    <p:sldLayoutId id="2147483667" r:id="rId14"/>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22379551" y="13038137"/>
            <a:ext cx="742949" cy="436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2201">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spTree>
    <p:extLst>
      <p:ext uri="{BB962C8B-B14F-4D97-AF65-F5344CB8AC3E}">
        <p14:creationId xmlns:p14="http://schemas.microsoft.com/office/powerpoint/2010/main" val="856110100"/>
      </p:ext>
    </p:extLst>
  </p:cSld>
  <p:clrMap bg1="lt1" tx1="dk1" bg2="lt2" tx2="dk2" accent1="accent1" accent2="accent2" accent3="accent3" accent4="accent4" accent5="accent5" accent6="accent6" hlink="hlink" folHlink="folHlink"/>
  <p:sldLayoutIdLst>
    <p:sldLayoutId id="2147483653" r:id="rId1"/>
    <p:sldLayoutId id="2147483681" r:id="rId2"/>
    <p:sldLayoutId id="2147483680" r:id="rId3"/>
    <p:sldLayoutId id="2147483674" r:id="rId4"/>
    <p:sldLayoutId id="2147483673" r:id="rId5"/>
    <p:sldLayoutId id="2147483671" r:id="rId6"/>
    <p:sldLayoutId id="2147483670" r:id="rId7"/>
    <p:sldLayoutId id="2147483666" r:id="rId8"/>
    <p:sldLayoutId id="2147483664" r:id="rId9"/>
    <p:sldLayoutId id="2147483663" r:id="rId10"/>
    <p:sldLayoutId id="2147483662" r:id="rId11"/>
    <p:sldLayoutId id="2147483658" r:id="rId12"/>
    <p:sldLayoutId id="2147483657" r:id="rId13"/>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3370077"/>
      </p:ext>
    </p:extLst>
  </p:cSld>
  <p:clrMap bg1="lt1" tx1="dk1" bg2="lt2" tx2="dk2" accent1="accent1" accent2="accent2" accent3="accent3" accent4="accent4" accent5="accent5" accent6="accent6" hlink="hlink" folHlink="folHlink"/>
  <p:sldLayoutIdLst>
    <p:sldLayoutId id="2147483655" r:id="rId1"/>
    <p:sldLayoutId id="2147483679" r:id="rId2"/>
    <p:sldLayoutId id="2147483678" r:id="rId3"/>
    <p:sldLayoutId id="2147483675" r:id="rId4"/>
    <p:sldLayoutId id="2147483661" r:id="rId5"/>
    <p:sldLayoutId id="2147483660" r:id="rId6"/>
    <p:sldLayoutId id="2147483659" r:id="rId7"/>
    <p:sldLayoutId id="2147483656" r:id="rId8"/>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28.xml"/><Relationship Id="rId4" Type="http://schemas.openxmlformats.org/officeDocument/2006/relationships/image" Target="../media/image7.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6.xml"/><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8.xml"/><Relationship Id="rId1" Type="http://schemas.openxmlformats.org/officeDocument/2006/relationships/slideLayout" Target="../slideLayouts/slideLayout1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12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12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114.xml"/><Relationship Id="rId1" Type="http://schemas.openxmlformats.org/officeDocument/2006/relationships/slideLayout" Target="../slideLayouts/slideLayout15.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2.xml"/><Relationship Id="rId1" Type="http://schemas.openxmlformats.org/officeDocument/2006/relationships/slideLayout" Target="../slideLayouts/slideLayout1.xml"/><Relationship Id="rId5" Type="http://schemas.openxmlformats.org/officeDocument/2006/relationships/chart" Target="../charts/chart7.xml"/><Relationship Id="rId4" Type="http://schemas.openxmlformats.org/officeDocument/2006/relationships/chart" Target="../charts/chart6.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8.xml"/></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chart" Target="../charts/chart13.xml"/><Relationship Id="rId7" Type="http://schemas.openxmlformats.org/officeDocument/2006/relationships/chart" Target="../charts/chart17.xml"/><Relationship Id="rId2" Type="http://schemas.openxmlformats.org/officeDocument/2006/relationships/notesSlide" Target="../notesSlides/notesSlide83.xml"/><Relationship Id="rId1" Type="http://schemas.openxmlformats.org/officeDocument/2006/relationships/slideLayout" Target="../slideLayouts/slideLayout1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image" Target="../media/image3.png"/><Relationship Id="rId1" Type="http://schemas.openxmlformats.org/officeDocument/2006/relationships/slideLayout" Target="../slideLayouts/slideLayout28.xml"/><Relationship Id="rId4" Type="http://schemas.openxmlformats.org/officeDocument/2006/relationships/chart" Target="../charts/chart20.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Group 1"/>
          <p:cNvGrpSpPr>
            <a:grpSpLocks/>
          </p:cNvGrpSpPr>
          <p:nvPr/>
        </p:nvGrpSpPr>
        <p:grpSpPr bwMode="auto">
          <a:xfrm>
            <a:off x="0" y="-54768"/>
            <a:ext cx="24384000" cy="13897544"/>
            <a:chOff x="0" y="0"/>
            <a:chExt cx="24384000" cy="13786540"/>
          </a:xfrm>
        </p:grpSpPr>
        <p:sp>
          <p:nvSpPr>
            <p:cNvPr id="2" name="AutoShape 2"/>
            <p:cNvSpPr>
              <a:spLocks/>
            </p:cNvSpPr>
            <p:nvPr/>
          </p:nvSpPr>
          <p:spPr bwMode="auto">
            <a:xfrm>
              <a:off x="3424634" y="0"/>
              <a:ext cx="20959366" cy="13716000"/>
            </a:xfrm>
            <a:custGeom>
              <a:avLst/>
              <a:gdLst>
                <a:gd name="T0" fmla="*/ 10479683 w 21600"/>
                <a:gd name="T1" fmla="*/ 6858000 h 21600"/>
                <a:gd name="T2" fmla="*/ 10479683 w 21600"/>
                <a:gd name="T3" fmla="*/ 6858000 h 21600"/>
                <a:gd name="T4" fmla="*/ 10479683 w 21600"/>
                <a:gd name="T5" fmla="*/ 6858000 h 21600"/>
                <a:gd name="T6" fmla="*/ 10479683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5" y="21600"/>
                  </a:lnTo>
                  <a:lnTo>
                    <a:pt x="21600" y="21600"/>
                  </a:lnTo>
                  <a:lnTo>
                    <a:pt x="21600" y="0"/>
                  </a:lnTo>
                  <a:lnTo>
                    <a:pt x="0" y="0"/>
                  </a:lnTo>
                  <a:close/>
                </a:path>
              </a:pathLst>
            </a:custGeom>
            <a:solidFill>
              <a:srgbClr val="4192BF">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AutoShape 3"/>
            <p:cNvSpPr>
              <a:spLocks/>
            </p:cNvSpPr>
            <p:nvPr/>
          </p:nvSpPr>
          <p:spPr bwMode="auto">
            <a:xfrm>
              <a:off x="3515121" y="70539"/>
              <a:ext cx="20868879" cy="13716001"/>
            </a:xfrm>
            <a:custGeom>
              <a:avLst/>
              <a:gdLst>
                <a:gd name="T0" fmla="*/ 10434440 w 21600"/>
                <a:gd name="T1" fmla="*/ 6858001 h 21600"/>
                <a:gd name="T2" fmla="*/ 10434440 w 21600"/>
                <a:gd name="T3" fmla="*/ 6858001 h 21600"/>
                <a:gd name="T4" fmla="*/ 10434440 w 21600"/>
                <a:gd name="T5" fmla="*/ 6858001 h 21600"/>
                <a:gd name="T6" fmla="*/ 10434440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9" y="21600"/>
                  </a:lnTo>
                  <a:lnTo>
                    <a:pt x="21599" y="21600"/>
                  </a:lnTo>
                  <a:lnTo>
                    <a:pt x="21599" y="15116"/>
                  </a:lnTo>
                  <a:lnTo>
                    <a:pt x="5488"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4" name="AutoShape 4"/>
            <p:cNvSpPr>
              <a:spLocks/>
            </p:cNvSpPr>
            <p:nvPr/>
          </p:nvSpPr>
          <p:spPr bwMode="auto">
            <a:xfrm>
              <a:off x="24503" y="70539"/>
              <a:ext cx="22582586" cy="13716001"/>
            </a:xfrm>
            <a:custGeom>
              <a:avLst/>
              <a:gdLst>
                <a:gd name="T0" fmla="*/ 11291293 w 21600"/>
                <a:gd name="T1" fmla="*/ 6858001 h 21600"/>
                <a:gd name="T2" fmla="*/ 11291293 w 21600"/>
                <a:gd name="T3" fmla="*/ 6858001 h 21600"/>
                <a:gd name="T4" fmla="*/ 11291293 w 21600"/>
                <a:gd name="T5" fmla="*/ 6858001 h 21600"/>
                <a:gd name="T6" fmla="*/ 11291293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3687" y="21600"/>
                  </a:lnTo>
                  <a:lnTo>
                    <a:pt x="21600" y="0"/>
                  </a:lnTo>
                  <a:lnTo>
                    <a:pt x="0" y="0"/>
                  </a:lnTo>
                  <a:close/>
                </a:path>
              </a:pathLst>
            </a:custGeom>
            <a:solidFill>
              <a:srgbClr val="47B096">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5" name="AutoShape 5"/>
            <p:cNvSpPr>
              <a:spLocks/>
            </p:cNvSpPr>
            <p:nvPr/>
          </p:nvSpPr>
          <p:spPr bwMode="auto">
            <a:xfrm>
              <a:off x="0" y="0"/>
              <a:ext cx="8014494" cy="13716000"/>
            </a:xfrm>
            <a:custGeom>
              <a:avLst/>
              <a:gdLst>
                <a:gd name="T0" fmla="*/ 4007247 w 21600"/>
                <a:gd name="T1" fmla="*/ 6858000 h 21600"/>
                <a:gd name="T2" fmla="*/ 4007247 w 21600"/>
                <a:gd name="T3" fmla="*/ 6858000 h 21600"/>
                <a:gd name="T4" fmla="*/ 4007247 w 21600"/>
                <a:gd name="T5" fmla="*/ 6858000 h 21600"/>
                <a:gd name="T6" fmla="*/ 4007247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6479"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5123" name="Group 12"/>
          <p:cNvGrpSpPr>
            <a:grpSpLocks/>
          </p:cNvGrpSpPr>
          <p:nvPr/>
        </p:nvGrpSpPr>
        <p:grpSpPr bwMode="auto">
          <a:xfrm>
            <a:off x="10296527" y="7192965"/>
            <a:ext cx="3790949" cy="1919287"/>
            <a:chOff x="0" y="0"/>
            <a:chExt cx="3790951" cy="1918252"/>
          </a:xfrm>
        </p:grpSpPr>
        <p:sp>
          <p:nvSpPr>
            <p:cNvPr id="5133" name="AutoShape 13"/>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0000" dirty="0" err="1">
                  <a:solidFill>
                    <a:srgbClr val="53585F"/>
                  </a:solidFill>
                  <a:ea typeface="ＭＳ Ｐゴシック" charset="0"/>
                  <a:cs typeface="The Bold Font" charset="0"/>
                  <a:sym typeface="The Bold Font" charset="0"/>
                </a:rPr>
                <a:t>Flato</a:t>
              </a:r>
              <a:endParaRPr lang="en-US" sz="4411" dirty="0">
                <a:ea typeface="ＭＳ Ｐゴシック" charset="0"/>
                <a:cs typeface="St Transmission" charset="0"/>
                <a:sym typeface="St Transmission" charset="0"/>
              </a:endParaRPr>
            </a:p>
          </p:txBody>
        </p:sp>
        <p:sp>
          <p:nvSpPr>
            <p:cNvPr id="5134" name="AutoShape 14"/>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201" dirty="0">
                  <a:solidFill>
                    <a:srgbClr val="53585F"/>
                  </a:solidFill>
                  <a:latin typeface="PT Sans" panose="020B0503020203020204" pitchFamily="34" charset="0"/>
                  <a:ea typeface="ＭＳ Ｐゴシック" charset="0"/>
                  <a:cs typeface="The Bold Font" charset="0"/>
                  <a:sym typeface="The Bold Font" charset="0"/>
                </a:rPr>
                <a:t>PRESENTATION</a:t>
              </a:r>
              <a:endParaRPr lang="en-US" sz="4411" dirty="0">
                <a:latin typeface="PT Sans" panose="020B0503020203020204" pitchFamily="34" charset="0"/>
                <a:ea typeface="ＭＳ Ｐゴシック" charset="0"/>
                <a:cs typeface="St Transmission" charset="0"/>
                <a:sym typeface="St Transmission" charset="0"/>
              </a:endParaRPr>
            </a:p>
          </p:txBody>
        </p:sp>
      </p:grpSp>
      <p:sp>
        <p:nvSpPr>
          <p:cNvPr id="8" name="Picture Placeholder 7"/>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dissolve">
                                      <p:cBhvr>
                                        <p:cTn id="7"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0" y="0"/>
            <a:ext cx="6115050" cy="13716000"/>
          </a:xfrm>
          <a:custGeom>
            <a:avLst/>
            <a:gdLst>
              <a:gd name="T0" fmla="*/ 3057525 w 21600"/>
              <a:gd name="T1" fmla="*/ 6858000 h 21600"/>
              <a:gd name="T2" fmla="*/ 3057525 w 21600"/>
              <a:gd name="T3" fmla="*/ 6858000 h 21600"/>
              <a:gd name="T4" fmla="*/ 3057525 w 21600"/>
              <a:gd name="T5" fmla="*/ 6858000 h 21600"/>
              <a:gd name="T6" fmla="*/ 3057525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611505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338"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14341" name="AutoShape 5"/>
          <p:cNvSpPr>
            <a:spLocks/>
          </p:cNvSpPr>
          <p:nvPr/>
        </p:nvSpPr>
        <p:spPr bwMode="auto">
          <a:xfrm>
            <a:off x="11428412" y="5483226"/>
            <a:ext cx="11504612"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Le </a:t>
            </a:r>
            <a:r>
              <a:rPr lang="en-US" sz="8000" dirty="0" err="1">
                <a:latin typeface="St Transmission" charset="0"/>
                <a:ea typeface="ＭＳ Ｐゴシック" charset="0"/>
                <a:cs typeface="St Transmission" charset="0"/>
                <a:sym typeface="St Transmission" charset="0"/>
              </a:rPr>
              <a:t>Parisiens</a:t>
            </a:r>
            <a:r>
              <a:rPr lang="en-US" sz="8000" dirty="0">
                <a:latin typeface="St Transmission" charset="0"/>
                <a:ea typeface="ＭＳ Ｐゴシック" charset="0"/>
                <a:cs typeface="St Transmission" charset="0"/>
                <a:sym typeface="St Transmission" charset="0"/>
              </a:rPr>
              <a:t> due rein </a:t>
            </a:r>
            <a:r>
              <a:rPr lang="en-US" sz="8000" dirty="0" err="1">
                <a:latin typeface="St Transmission" charset="0"/>
                <a:ea typeface="ＭＳ Ｐゴシック" charset="0"/>
                <a:cs typeface="St Transmission" charset="0"/>
                <a:sym typeface="St Transmission" charset="0"/>
              </a:rPr>
              <a:t>siamet</a:t>
            </a:r>
            <a:r>
              <a:rPr lang="en-US" sz="8000" dirty="0">
                <a:latin typeface="St Transmission" charset="0"/>
                <a:ea typeface="ＭＳ Ｐゴシック" charset="0"/>
                <a:cs typeface="St Transmission" charset="0"/>
                <a:sym typeface="St Transmission" charset="0"/>
              </a:rPr>
              <a:t> </a:t>
            </a:r>
            <a:r>
              <a:rPr lang="en-US" sz="8000" dirty="0" err="1">
                <a:latin typeface="St Transmission" charset="0"/>
                <a:ea typeface="ＭＳ Ｐゴシック" charset="0"/>
                <a:cs typeface="St Transmission" charset="0"/>
                <a:sym typeface="St Transmission" charset="0"/>
              </a:rPr>
              <a:t>sepuis</a:t>
            </a:r>
            <a:r>
              <a:rPr lang="en-US" sz="8000" dirty="0">
                <a:latin typeface="St Transmission" charset="0"/>
                <a:ea typeface="ＭＳ Ｐゴシック" charset="0"/>
                <a:cs typeface="St Transmission" charset="0"/>
                <a:sym typeface="St Transmission" charset="0"/>
              </a:rPr>
              <a:t> </a:t>
            </a:r>
            <a:r>
              <a:rPr lang="en-US" sz="8000" dirty="0" err="1">
                <a:latin typeface="St Transmission" charset="0"/>
                <a:ea typeface="ＭＳ Ｐゴシック" charset="0"/>
                <a:cs typeface="St Transmission" charset="0"/>
                <a:sym typeface="St Transmission" charset="0"/>
              </a:rPr>
              <a:t>longtemps</a:t>
            </a:r>
            <a:r>
              <a:rPr lang="en-US" sz="8000" dirty="0">
                <a:latin typeface="St Transmission" charset="0"/>
                <a:ea typeface="ＭＳ Ｐゴシック" charset="0"/>
                <a:cs typeface="St Transmission" charset="0"/>
                <a:sym typeface="St Transmission" charset="0"/>
              </a:rPr>
              <a:t> </a:t>
            </a:r>
            <a:r>
              <a:rPr lang="en-US" sz="8000" dirty="0" err="1">
                <a:latin typeface="St Transmission" charset="0"/>
                <a:ea typeface="ＭＳ Ｐゴシック" charset="0"/>
                <a:cs typeface="St Transmission" charset="0"/>
                <a:sym typeface="St Transmission" charset="0"/>
              </a:rPr>
              <a:t>travailler</a:t>
            </a:r>
            <a:r>
              <a:rPr lang="en-US" sz="8000" dirty="0">
                <a:latin typeface="St Transmission" charset="0"/>
                <a:ea typeface="ＭＳ Ｐゴシック" charset="0"/>
                <a:cs typeface="St Transmission" charset="0"/>
                <a:sym typeface="St Transmission" charset="0"/>
              </a:rPr>
              <a:t> </a:t>
            </a:r>
            <a:r>
              <a:rPr lang="en-US" sz="8000" dirty="0" err="1">
                <a:latin typeface="St Transmission" charset="0"/>
                <a:ea typeface="ＭＳ Ｐゴシック" charset="0"/>
                <a:cs typeface="St Transmission" charset="0"/>
                <a:sym typeface="St Transmission" charset="0"/>
              </a:rPr>
              <a:t>avecdu</a:t>
            </a:r>
            <a:r>
              <a:rPr lang="en-US" sz="8000" dirty="0">
                <a:latin typeface="St Transmission" charset="0"/>
                <a:ea typeface="ＭＳ Ｐゴシック" charset="0"/>
                <a:cs typeface="St Transmission" charset="0"/>
                <a:sym typeface="St Transmission" charset="0"/>
              </a:rPr>
              <a:t> </a:t>
            </a:r>
            <a:r>
              <a:rPr lang="en-US" sz="8000" dirty="0" err="1">
                <a:latin typeface="St Transmission" charset="0"/>
                <a:ea typeface="ＭＳ Ｐゴシック" charset="0"/>
                <a:cs typeface="St Transmission" charset="0"/>
                <a:sym typeface="St Transmission" charset="0"/>
              </a:rPr>
              <a:t>contenant</a:t>
            </a:r>
            <a:endParaRPr lang="en-US" sz="8000" dirty="0">
              <a:latin typeface="St Transmission" charset="0"/>
              <a:ea typeface="ＭＳ Ｐゴシック" charset="0"/>
              <a:cs typeface="St Transmission" charset="0"/>
              <a:sym typeface="St Transmission" charset="0"/>
            </a:endParaRPr>
          </a:p>
        </p:txBody>
      </p:sp>
      <p:sp>
        <p:nvSpPr>
          <p:cNvPr id="14343" name="AutoShape 7"/>
          <p:cNvSpPr>
            <a:spLocks/>
          </p:cNvSpPr>
          <p:nvPr/>
        </p:nvSpPr>
        <p:spPr bwMode="auto">
          <a:xfrm>
            <a:off x="20829590" y="8607426"/>
            <a:ext cx="210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latin typeface="PT Sans" charset="0"/>
                <a:ea typeface="ＭＳ Ｐゴシック" charset="0"/>
                <a:cs typeface="PT Sans" charset="0"/>
                <a:sym typeface="PT Sans" charset="0"/>
              </a:rPr>
              <a:t>Quotes</a:t>
            </a:r>
            <a:endParaRPr lang="en-US" sz="4411">
              <a:latin typeface="St Transmission" charset="0"/>
              <a:ea typeface="ＭＳ Ｐゴシック" charset="0"/>
              <a:cs typeface="St Transmission" charset="0"/>
              <a:sym typeface="St Transmission" charset="0"/>
            </a:endParaRPr>
          </a:p>
        </p:txBody>
      </p:sp>
      <p:sp>
        <p:nvSpPr>
          <p:cNvPr id="14344" name="AutoShape 8"/>
          <p:cNvSpPr>
            <a:spLocks/>
          </p:cNvSpPr>
          <p:nvPr/>
        </p:nvSpPr>
        <p:spPr bwMode="auto">
          <a:xfrm>
            <a:off x="11428412" y="4189414"/>
            <a:ext cx="1041401" cy="760412"/>
          </a:xfrm>
          <a:custGeom>
            <a:avLst/>
            <a:gdLst>
              <a:gd name="T0" fmla="*/ 520700 w 21494"/>
              <a:gd name="T1" fmla="*/ 380206 h 21600"/>
              <a:gd name="T2" fmla="*/ 520700 w 21494"/>
              <a:gd name="T3" fmla="*/ 380206 h 21600"/>
              <a:gd name="T4" fmla="*/ 520700 w 21494"/>
              <a:gd name="T5" fmla="*/ 380206 h 21600"/>
              <a:gd name="T6" fmla="*/ 520700 w 21494"/>
              <a:gd name="T7" fmla="*/ 3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4" h="21600">
                <a:moveTo>
                  <a:pt x="8059" y="0"/>
                </a:moveTo>
                <a:cubicBezTo>
                  <a:pt x="2727" y="2668"/>
                  <a:pt x="0" y="8339"/>
                  <a:pt x="0" y="15011"/>
                </a:cubicBezTo>
                <a:cubicBezTo>
                  <a:pt x="0" y="17013"/>
                  <a:pt x="243" y="19017"/>
                  <a:pt x="728" y="20518"/>
                </a:cubicBezTo>
                <a:cubicBezTo>
                  <a:pt x="1394" y="21186"/>
                  <a:pt x="3091" y="21600"/>
                  <a:pt x="4303" y="21600"/>
                </a:cubicBezTo>
                <a:cubicBezTo>
                  <a:pt x="5576" y="21599"/>
                  <a:pt x="7275" y="21102"/>
                  <a:pt x="8002" y="20518"/>
                </a:cubicBezTo>
                <a:cubicBezTo>
                  <a:pt x="8366" y="19768"/>
                  <a:pt x="8607" y="17679"/>
                  <a:pt x="8607" y="16261"/>
                </a:cubicBezTo>
                <a:cubicBezTo>
                  <a:pt x="8607" y="14844"/>
                  <a:pt x="8366" y="13014"/>
                  <a:pt x="8002" y="12264"/>
                </a:cubicBezTo>
                <a:cubicBezTo>
                  <a:pt x="7517" y="11763"/>
                  <a:pt x="6245" y="11423"/>
                  <a:pt x="5457" y="11340"/>
                </a:cubicBezTo>
                <a:cubicBezTo>
                  <a:pt x="5578" y="8004"/>
                  <a:pt x="7696" y="5507"/>
                  <a:pt x="9696" y="4256"/>
                </a:cubicBezTo>
                <a:cubicBezTo>
                  <a:pt x="9817" y="2588"/>
                  <a:pt x="9211" y="750"/>
                  <a:pt x="8059" y="0"/>
                </a:cubicBezTo>
                <a:close/>
                <a:moveTo>
                  <a:pt x="19850" y="0"/>
                </a:moveTo>
                <a:cubicBezTo>
                  <a:pt x="14518" y="2668"/>
                  <a:pt x="11790" y="8339"/>
                  <a:pt x="11790" y="15011"/>
                </a:cubicBezTo>
                <a:cubicBezTo>
                  <a:pt x="11790" y="17013"/>
                  <a:pt x="12026" y="19017"/>
                  <a:pt x="12510" y="20518"/>
                </a:cubicBezTo>
                <a:cubicBezTo>
                  <a:pt x="13177" y="21186"/>
                  <a:pt x="14874" y="21600"/>
                  <a:pt x="16086" y="21600"/>
                </a:cubicBezTo>
                <a:cubicBezTo>
                  <a:pt x="17359" y="21599"/>
                  <a:pt x="19057" y="21102"/>
                  <a:pt x="19785" y="20518"/>
                </a:cubicBezTo>
                <a:cubicBezTo>
                  <a:pt x="20148" y="19768"/>
                  <a:pt x="20390" y="17679"/>
                  <a:pt x="20390" y="16261"/>
                </a:cubicBezTo>
                <a:cubicBezTo>
                  <a:pt x="20390" y="14844"/>
                  <a:pt x="20148" y="13014"/>
                  <a:pt x="19785" y="12264"/>
                </a:cubicBezTo>
                <a:cubicBezTo>
                  <a:pt x="19300" y="11763"/>
                  <a:pt x="18027" y="11423"/>
                  <a:pt x="17240" y="11340"/>
                </a:cubicBezTo>
                <a:cubicBezTo>
                  <a:pt x="17361" y="8004"/>
                  <a:pt x="19479" y="5507"/>
                  <a:pt x="21478" y="4256"/>
                </a:cubicBezTo>
                <a:cubicBezTo>
                  <a:pt x="21600" y="2588"/>
                  <a:pt x="21001" y="750"/>
                  <a:pt x="19850" y="0"/>
                </a:cubicBezTo>
                <a:close/>
              </a:path>
            </a:pathLst>
          </a:custGeom>
          <a:solidFill>
            <a:schemeClr val="accent1"/>
          </a:solidFill>
          <a:ln>
            <a:noFill/>
          </a:ln>
          <a:effectLst/>
          <a:extLst/>
        </p:spPr>
        <p:txBody>
          <a:bodyPr lIns="50800" tIns="50800" rIns="50800" bIns="50800" anchor="ctr"/>
          <a:lstStyle/>
          <a:p>
            <a:endParaRPr lang="id-ID" sz="4411"/>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1" name="AutoShape 5"/>
          <p:cNvSpPr>
            <a:spLocks/>
          </p:cNvSpPr>
          <p:nvPr/>
        </p:nvSpPr>
        <p:spPr bwMode="auto">
          <a:xfrm>
            <a:off x="6718301" y="5199063"/>
            <a:ext cx="5432425" cy="5915026"/>
          </a:xfrm>
          <a:custGeom>
            <a:avLst/>
            <a:gdLst>
              <a:gd name="T0" fmla="*/ 2716213 w 21600"/>
              <a:gd name="T1" fmla="*/ 2958197 h 21597"/>
              <a:gd name="T2" fmla="*/ 2716213 w 21600"/>
              <a:gd name="T3" fmla="*/ 2958197 h 21597"/>
              <a:gd name="T4" fmla="*/ 2716213 w 21600"/>
              <a:gd name="T5" fmla="*/ 2958197 h 21597"/>
              <a:gd name="T6" fmla="*/ 2716213 w 21600"/>
              <a:gd name="T7" fmla="*/ 295819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5"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p>
            <a:endParaRPr lang="id-ID" sz="4411"/>
          </a:p>
        </p:txBody>
      </p:sp>
      <p:sp>
        <p:nvSpPr>
          <p:cNvPr id="106502" name="AutoShape 6"/>
          <p:cNvSpPr>
            <a:spLocks/>
          </p:cNvSpPr>
          <p:nvPr/>
        </p:nvSpPr>
        <p:spPr bwMode="auto">
          <a:xfrm>
            <a:off x="11287125" y="5527676"/>
            <a:ext cx="6121401" cy="3835401"/>
          </a:xfrm>
          <a:custGeom>
            <a:avLst/>
            <a:gdLst>
              <a:gd name="T0" fmla="*/ 3060558 w 21593"/>
              <a:gd name="T1" fmla="*/ 1918410 h 21596"/>
              <a:gd name="T2" fmla="*/ 3060558 w 21593"/>
              <a:gd name="T3" fmla="*/ 1918410 h 21596"/>
              <a:gd name="T4" fmla="*/ 3060558 w 21593"/>
              <a:gd name="T5" fmla="*/ 1918410 h 21596"/>
              <a:gd name="T6" fmla="*/ 3060558 w 21593"/>
              <a:gd name="T7" fmla="*/ 191841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8"/>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4"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5"/>
          </a:solidFill>
          <a:ln>
            <a:noFill/>
          </a:ln>
          <a:effectLst/>
          <a:extLst/>
        </p:spPr>
        <p:txBody>
          <a:bodyPr lIns="50800" tIns="50800" rIns="50800" bIns="50800" anchor="ctr"/>
          <a:lstStyle/>
          <a:p>
            <a:endParaRPr lang="id-ID" sz="4411"/>
          </a:p>
        </p:txBody>
      </p:sp>
      <p:sp>
        <p:nvSpPr>
          <p:cNvPr id="106503" name="AutoShape 7"/>
          <p:cNvSpPr>
            <a:spLocks/>
          </p:cNvSpPr>
          <p:nvPr/>
        </p:nvSpPr>
        <p:spPr bwMode="auto">
          <a:xfrm>
            <a:off x="9351963" y="8775700"/>
            <a:ext cx="1504949" cy="2338388"/>
          </a:xfrm>
          <a:custGeom>
            <a:avLst/>
            <a:gdLst>
              <a:gd name="T0" fmla="*/ 752440 w 21561"/>
              <a:gd name="T1" fmla="*/ 1169465 h 21597"/>
              <a:gd name="T2" fmla="*/ 752440 w 21561"/>
              <a:gd name="T3" fmla="*/ 1169465 h 21597"/>
              <a:gd name="T4" fmla="*/ 752440 w 21561"/>
              <a:gd name="T5" fmla="*/ 1169465 h 21597"/>
              <a:gd name="T6" fmla="*/ 752440 w 21561"/>
              <a:gd name="T7" fmla="*/ 116946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accent2"/>
          </a:solidFill>
          <a:ln>
            <a:noFill/>
          </a:ln>
          <a:effectLst/>
          <a:extLst/>
        </p:spPr>
        <p:txBody>
          <a:bodyPr lIns="50800" tIns="50800" rIns="50800" bIns="50800" anchor="ctr"/>
          <a:lstStyle/>
          <a:p>
            <a:endParaRPr lang="id-ID" sz="4411"/>
          </a:p>
        </p:txBody>
      </p:sp>
      <p:sp>
        <p:nvSpPr>
          <p:cNvPr id="106504" name="AutoShape 8"/>
          <p:cNvSpPr>
            <a:spLocks/>
          </p:cNvSpPr>
          <p:nvPr/>
        </p:nvSpPr>
        <p:spPr bwMode="auto">
          <a:xfrm>
            <a:off x="11287125" y="5610224"/>
            <a:ext cx="2533650" cy="2008188"/>
          </a:xfrm>
          <a:custGeom>
            <a:avLst/>
            <a:gdLst>
              <a:gd name="T0" fmla="*/ 1266825 w 21558"/>
              <a:gd name="T1" fmla="*/ 1004466 h 21596"/>
              <a:gd name="T2" fmla="*/ 1266825 w 21558"/>
              <a:gd name="T3" fmla="*/ 1004466 h 21596"/>
              <a:gd name="T4" fmla="*/ 1266825 w 21558"/>
              <a:gd name="T5" fmla="*/ 1004466 h 21596"/>
              <a:gd name="T6" fmla="*/ 1266825 w 21558"/>
              <a:gd name="T7" fmla="*/ 100446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49"/>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4"/>
          </a:solidFill>
          <a:ln>
            <a:noFill/>
          </a:ln>
          <a:effectLst/>
          <a:extLst/>
        </p:spPr>
        <p:txBody>
          <a:bodyPr lIns="50800" tIns="50800" rIns="50800" bIns="50800" anchor="ctr"/>
          <a:lstStyle/>
          <a:p>
            <a:endParaRPr lang="id-ID" sz="4411"/>
          </a:p>
        </p:txBody>
      </p:sp>
      <p:sp>
        <p:nvSpPr>
          <p:cNvPr id="106505" name="AutoShape 9"/>
          <p:cNvSpPr>
            <a:spLocks/>
          </p:cNvSpPr>
          <p:nvPr/>
        </p:nvSpPr>
        <p:spPr bwMode="auto">
          <a:xfrm>
            <a:off x="15635287" y="9383714"/>
            <a:ext cx="1339851" cy="1108075"/>
          </a:xfrm>
          <a:custGeom>
            <a:avLst/>
            <a:gdLst>
              <a:gd name="T0" fmla="*/ 669925 w 21590"/>
              <a:gd name="T1" fmla="*/ 557235 h 21484"/>
              <a:gd name="T2" fmla="*/ 669925 w 21590"/>
              <a:gd name="T3" fmla="*/ 557235 h 21484"/>
              <a:gd name="T4" fmla="*/ 669925 w 21590"/>
              <a:gd name="T5" fmla="*/ 557235 h 21484"/>
              <a:gd name="T6" fmla="*/ 669925 w 21590"/>
              <a:gd name="T7" fmla="*/ 55723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6"/>
          </a:solidFill>
          <a:ln>
            <a:noFill/>
          </a:ln>
          <a:effectLst/>
          <a:extLst/>
        </p:spPr>
        <p:txBody>
          <a:bodyPr lIns="50800" tIns="50800" rIns="50800" bIns="50800" anchor="ctr"/>
          <a:lstStyle/>
          <a:p>
            <a:endParaRPr lang="id-ID" sz="4411"/>
          </a:p>
        </p:txBody>
      </p:sp>
      <p:sp>
        <p:nvSpPr>
          <p:cNvPr id="106506" name="AutoShape 10"/>
          <p:cNvSpPr>
            <a:spLocks/>
          </p:cNvSpPr>
          <p:nvPr/>
        </p:nvSpPr>
        <p:spPr bwMode="auto">
          <a:xfrm>
            <a:off x="11041064" y="7496176"/>
            <a:ext cx="2220912" cy="2441575"/>
          </a:xfrm>
          <a:custGeom>
            <a:avLst/>
            <a:gdLst>
              <a:gd name="T0" fmla="*/ 1110456 w 21600"/>
              <a:gd name="T1" fmla="*/ 1220788 h 21600"/>
              <a:gd name="T2" fmla="*/ 1110456 w 21600"/>
              <a:gd name="T3" fmla="*/ 1220788 h 21600"/>
              <a:gd name="T4" fmla="*/ 1110456 w 21600"/>
              <a:gd name="T5" fmla="*/ 1220788 h 21600"/>
              <a:gd name="T6" fmla="*/ 1110456 w 21600"/>
              <a:gd name="T7" fmla="*/ 1220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3"/>
          </a:solidFill>
          <a:ln>
            <a:noFill/>
          </a:ln>
          <a:effectLst/>
          <a:extLst/>
        </p:spPr>
        <p:txBody>
          <a:bodyPr lIns="50800" tIns="50800" rIns="50800" bIns="50800" anchor="ctr"/>
          <a:lstStyle/>
          <a:p>
            <a:endParaRPr lang="id-ID" sz="4411"/>
          </a:p>
        </p:txBody>
      </p:sp>
      <p:sp>
        <p:nvSpPr>
          <p:cNvPr id="106507" name="AutoShape 11"/>
          <p:cNvSpPr>
            <a:spLocks/>
          </p:cNvSpPr>
          <p:nvPr/>
        </p:nvSpPr>
        <p:spPr bwMode="auto">
          <a:xfrm>
            <a:off x="3340101" y="389890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08" name="AutoShape 12"/>
          <p:cNvSpPr>
            <a:spLocks/>
          </p:cNvSpPr>
          <p:nvPr/>
        </p:nvSpPr>
        <p:spPr bwMode="auto">
          <a:xfrm>
            <a:off x="3332162" y="4427541"/>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09" name="AutoShape 13"/>
          <p:cNvSpPr>
            <a:spLocks/>
          </p:cNvSpPr>
          <p:nvPr/>
        </p:nvSpPr>
        <p:spPr bwMode="auto">
          <a:xfrm>
            <a:off x="1652589" y="4183064"/>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6510" name="AutoShape 14"/>
          <p:cNvSpPr>
            <a:spLocks/>
          </p:cNvSpPr>
          <p:nvPr/>
        </p:nvSpPr>
        <p:spPr bwMode="auto">
          <a:xfrm>
            <a:off x="3340101" y="7099299"/>
            <a:ext cx="2840037" cy="530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11" name="AutoShape 15"/>
          <p:cNvSpPr>
            <a:spLocks/>
          </p:cNvSpPr>
          <p:nvPr/>
        </p:nvSpPr>
        <p:spPr bwMode="auto">
          <a:xfrm>
            <a:off x="3340100" y="7629526"/>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12" name="AutoShape 16"/>
          <p:cNvSpPr>
            <a:spLocks/>
          </p:cNvSpPr>
          <p:nvPr/>
        </p:nvSpPr>
        <p:spPr bwMode="auto">
          <a:xfrm>
            <a:off x="1652589" y="7385050"/>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6513" name="AutoShape 17"/>
          <p:cNvSpPr>
            <a:spLocks/>
          </p:cNvSpPr>
          <p:nvPr/>
        </p:nvSpPr>
        <p:spPr bwMode="auto">
          <a:xfrm>
            <a:off x="3340101" y="10301289"/>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14" name="AutoShape 18"/>
          <p:cNvSpPr>
            <a:spLocks/>
          </p:cNvSpPr>
          <p:nvPr/>
        </p:nvSpPr>
        <p:spPr bwMode="auto">
          <a:xfrm>
            <a:off x="3340100" y="10829926"/>
            <a:ext cx="3479801" cy="1255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15" name="AutoShape 19"/>
          <p:cNvSpPr>
            <a:spLocks/>
          </p:cNvSpPr>
          <p:nvPr/>
        </p:nvSpPr>
        <p:spPr bwMode="auto">
          <a:xfrm>
            <a:off x="1652589" y="10587039"/>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6516" name="AutoShape 20"/>
          <p:cNvSpPr>
            <a:spLocks/>
          </p:cNvSpPr>
          <p:nvPr/>
        </p:nvSpPr>
        <p:spPr bwMode="auto">
          <a:xfrm>
            <a:off x="18202277" y="389890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17" name="AutoShape 21"/>
          <p:cNvSpPr>
            <a:spLocks/>
          </p:cNvSpPr>
          <p:nvPr/>
        </p:nvSpPr>
        <p:spPr bwMode="auto">
          <a:xfrm>
            <a:off x="17562512" y="4427541"/>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18" name="AutoShape 22"/>
          <p:cNvSpPr>
            <a:spLocks/>
          </p:cNvSpPr>
          <p:nvPr/>
        </p:nvSpPr>
        <p:spPr bwMode="auto">
          <a:xfrm flipH="1">
            <a:off x="21542376" y="4183064"/>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6519" name="AutoShape 23"/>
          <p:cNvSpPr>
            <a:spLocks/>
          </p:cNvSpPr>
          <p:nvPr/>
        </p:nvSpPr>
        <p:spPr bwMode="auto">
          <a:xfrm>
            <a:off x="18202277" y="7099299"/>
            <a:ext cx="2840037" cy="530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20" name="AutoShape 24"/>
          <p:cNvSpPr>
            <a:spLocks/>
          </p:cNvSpPr>
          <p:nvPr/>
        </p:nvSpPr>
        <p:spPr bwMode="auto">
          <a:xfrm>
            <a:off x="17562512" y="7629526"/>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21" name="AutoShape 25"/>
          <p:cNvSpPr>
            <a:spLocks/>
          </p:cNvSpPr>
          <p:nvPr/>
        </p:nvSpPr>
        <p:spPr bwMode="auto">
          <a:xfrm flipH="1">
            <a:off x="21542376" y="7385050"/>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06522" name="AutoShape 26"/>
          <p:cNvSpPr>
            <a:spLocks/>
          </p:cNvSpPr>
          <p:nvPr/>
        </p:nvSpPr>
        <p:spPr bwMode="auto">
          <a:xfrm>
            <a:off x="18202277" y="10301289"/>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6523" name="AutoShape 27"/>
          <p:cNvSpPr>
            <a:spLocks/>
          </p:cNvSpPr>
          <p:nvPr/>
        </p:nvSpPr>
        <p:spPr bwMode="auto">
          <a:xfrm>
            <a:off x="17562512" y="10829926"/>
            <a:ext cx="3479801" cy="1255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06524" name="AutoShape 28"/>
          <p:cNvSpPr>
            <a:spLocks/>
          </p:cNvSpPr>
          <p:nvPr/>
        </p:nvSpPr>
        <p:spPr bwMode="auto">
          <a:xfrm flipH="1">
            <a:off x="21542376" y="10587039"/>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p>
        </p:txBody>
      </p:sp>
      <p:sp>
        <p:nvSpPr>
          <p:cNvPr id="106525" name="AutoShape 29"/>
          <p:cNvSpPr>
            <a:spLocks/>
          </p:cNvSpPr>
          <p:nvPr/>
        </p:nvSpPr>
        <p:spPr bwMode="auto">
          <a:xfrm>
            <a:off x="1944688" y="7680325"/>
            <a:ext cx="596900" cy="596900"/>
          </a:xfrm>
          <a:custGeom>
            <a:avLst/>
            <a:gdLst>
              <a:gd name="T0" fmla="*/ 298450 w 21600"/>
              <a:gd name="T1" fmla="*/ 298450 h 21600"/>
              <a:gd name="T2" fmla="*/ 298450 w 21600"/>
              <a:gd name="T3" fmla="*/ 298450 h 21600"/>
              <a:gd name="T4" fmla="*/ 298450 w 21600"/>
              <a:gd name="T5" fmla="*/ 298450 h 21600"/>
              <a:gd name="T6" fmla="*/ 298450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6526" name="AutoShape 30"/>
          <p:cNvSpPr>
            <a:spLocks/>
          </p:cNvSpPr>
          <p:nvPr/>
        </p:nvSpPr>
        <p:spPr bwMode="auto">
          <a:xfrm>
            <a:off x="1941513" y="4552951"/>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6527" name="AutoShape 31"/>
          <p:cNvSpPr>
            <a:spLocks/>
          </p:cNvSpPr>
          <p:nvPr/>
        </p:nvSpPr>
        <p:spPr bwMode="auto">
          <a:xfrm>
            <a:off x="21824952" y="4503740"/>
            <a:ext cx="647700" cy="595312"/>
          </a:xfrm>
          <a:custGeom>
            <a:avLst/>
            <a:gdLst>
              <a:gd name="T0" fmla="*/ 323850 w 21600"/>
              <a:gd name="T1" fmla="*/ 297656 h 21600"/>
              <a:gd name="T2" fmla="*/ 323850 w 21600"/>
              <a:gd name="T3" fmla="*/ 297656 h 21600"/>
              <a:gd name="T4" fmla="*/ 323850 w 21600"/>
              <a:gd name="T5" fmla="*/ 297656 h 21600"/>
              <a:gd name="T6" fmla="*/ 323850 w 21600"/>
              <a:gd name="T7" fmla="*/ 297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6528" name="AutoShape 32"/>
          <p:cNvSpPr>
            <a:spLocks/>
          </p:cNvSpPr>
          <p:nvPr/>
        </p:nvSpPr>
        <p:spPr bwMode="auto">
          <a:xfrm>
            <a:off x="1931988" y="10910890"/>
            <a:ext cx="574676" cy="574676"/>
          </a:xfrm>
          <a:custGeom>
            <a:avLst/>
            <a:gdLst>
              <a:gd name="T0" fmla="*/ 287338 w 21468"/>
              <a:gd name="T1" fmla="*/ 287324 h 21469"/>
              <a:gd name="T2" fmla="*/ 287338 w 21468"/>
              <a:gd name="T3" fmla="*/ 287324 h 21469"/>
              <a:gd name="T4" fmla="*/ 287338 w 21468"/>
              <a:gd name="T5" fmla="*/ 287324 h 21469"/>
              <a:gd name="T6" fmla="*/ 287338 w 21468"/>
              <a:gd name="T7" fmla="*/ 28732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6529" name="AutoShape 33"/>
          <p:cNvSpPr>
            <a:spLocks/>
          </p:cNvSpPr>
          <p:nvPr/>
        </p:nvSpPr>
        <p:spPr bwMode="auto">
          <a:xfrm>
            <a:off x="21883689" y="7789864"/>
            <a:ext cx="530226" cy="382587"/>
          </a:xfrm>
          <a:custGeom>
            <a:avLst/>
            <a:gdLst>
              <a:gd name="T0" fmla="*/ 265113 w 21600"/>
              <a:gd name="T1" fmla="*/ 191294 h 21600"/>
              <a:gd name="T2" fmla="*/ 265113 w 21600"/>
              <a:gd name="T3" fmla="*/ 191294 h 21600"/>
              <a:gd name="T4" fmla="*/ 265113 w 21600"/>
              <a:gd name="T5" fmla="*/ 191294 h 21600"/>
              <a:gd name="T6" fmla="*/ 2651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6530" name="AutoShape 34"/>
          <p:cNvSpPr>
            <a:spLocks/>
          </p:cNvSpPr>
          <p:nvPr/>
        </p:nvSpPr>
        <p:spPr bwMode="auto">
          <a:xfrm>
            <a:off x="21850351" y="10961689"/>
            <a:ext cx="571500" cy="436562"/>
          </a:xfrm>
          <a:custGeom>
            <a:avLst/>
            <a:gdLst>
              <a:gd name="T0" fmla="*/ 285736 w 21019"/>
              <a:gd name="T1" fmla="*/ 218281 h 21600"/>
              <a:gd name="T2" fmla="*/ 285736 w 21019"/>
              <a:gd name="T3" fmla="*/ 218281 h 21600"/>
              <a:gd name="T4" fmla="*/ 285736 w 21019"/>
              <a:gd name="T5" fmla="*/ 218281 h 21600"/>
              <a:gd name="T6" fmla="*/ 285736 w 21019"/>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 name="Title 5"/>
          <p:cNvSpPr>
            <a:spLocks noGrp="1"/>
          </p:cNvSpPr>
          <p:nvPr>
            <p:ph type="title"/>
          </p:nvPr>
        </p:nvSpPr>
        <p:spPr/>
        <p:txBody>
          <a:bodyPr/>
          <a:lstStyle/>
          <a:p>
            <a:endParaRPr lang="id-ID" dirty="0"/>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2861926" y="8077200"/>
            <a:ext cx="9244012" cy="2657476"/>
          </a:xfrm>
          <a:custGeom>
            <a:avLst/>
            <a:gdLst>
              <a:gd name="T0" fmla="*/ 4622007 w 21590"/>
              <a:gd name="T1" fmla="*/ 1336407 h 21484"/>
              <a:gd name="T2" fmla="*/ 4622007 w 21590"/>
              <a:gd name="T3" fmla="*/ 1336407 h 21484"/>
              <a:gd name="T4" fmla="*/ 4622007 w 21590"/>
              <a:gd name="T5" fmla="*/ 1336407 h 21484"/>
              <a:gd name="T6" fmla="*/ 4622007 w 21590"/>
              <a:gd name="T7" fmla="*/ 133640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A6AAA9">
              <a:alpha val="3333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7524" name="AutoShape 4"/>
          <p:cNvSpPr>
            <a:spLocks/>
          </p:cNvSpPr>
          <p:nvPr/>
        </p:nvSpPr>
        <p:spPr bwMode="auto">
          <a:xfrm>
            <a:off x="14066840" y="2974977"/>
            <a:ext cx="8899525" cy="7359650"/>
          </a:xfrm>
          <a:custGeom>
            <a:avLst/>
            <a:gdLst>
              <a:gd name="T0" fmla="*/ 4449763 w 21590"/>
              <a:gd name="T1" fmla="*/ 3701064 h 21484"/>
              <a:gd name="T2" fmla="*/ 4449763 w 21590"/>
              <a:gd name="T3" fmla="*/ 3701064 h 21484"/>
              <a:gd name="T4" fmla="*/ 4449763 w 21590"/>
              <a:gd name="T5" fmla="*/ 3701064 h 21484"/>
              <a:gd name="T6" fmla="*/ 4449763 w 21590"/>
              <a:gd name="T7" fmla="*/ 3701064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sz="4411"/>
          </a:p>
        </p:txBody>
      </p:sp>
      <p:sp>
        <p:nvSpPr>
          <p:cNvPr id="107525" name="AutoShape 5"/>
          <p:cNvSpPr>
            <a:spLocks/>
          </p:cNvSpPr>
          <p:nvPr/>
        </p:nvSpPr>
        <p:spPr bwMode="auto">
          <a:xfrm>
            <a:off x="19945351" y="6032500"/>
            <a:ext cx="3021013" cy="2613026"/>
          </a:xfrm>
          <a:custGeom>
            <a:avLst/>
            <a:gdLst>
              <a:gd name="T0" fmla="*/ 1510507 w 21600"/>
              <a:gd name="T1" fmla="*/ 1306513 h 21600"/>
              <a:gd name="T2" fmla="*/ 1510507 w 21600"/>
              <a:gd name="T3" fmla="*/ 1306513 h 21600"/>
              <a:gd name="T4" fmla="*/ 1510507 w 21600"/>
              <a:gd name="T5" fmla="*/ 1306513 h 21600"/>
              <a:gd name="T6" fmla="*/ 1510507 w 21600"/>
              <a:gd name="T7" fmla="*/ 1306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67" y="0"/>
                </a:moveTo>
                <a:lnTo>
                  <a:pt x="0" y="17127"/>
                </a:lnTo>
                <a:lnTo>
                  <a:pt x="16062" y="21599"/>
                </a:lnTo>
                <a:cubicBezTo>
                  <a:pt x="16132" y="21471"/>
                  <a:pt x="16201" y="21339"/>
                  <a:pt x="16275" y="21219"/>
                </a:cubicBezTo>
                <a:cubicBezTo>
                  <a:pt x="16379" y="21052"/>
                  <a:pt x="16567" y="20735"/>
                  <a:pt x="16723" y="20638"/>
                </a:cubicBezTo>
                <a:cubicBezTo>
                  <a:pt x="16742" y="20588"/>
                  <a:pt x="16726" y="20525"/>
                  <a:pt x="16737" y="20448"/>
                </a:cubicBezTo>
                <a:cubicBezTo>
                  <a:pt x="16755" y="20331"/>
                  <a:pt x="16844" y="20179"/>
                  <a:pt x="16928" y="20133"/>
                </a:cubicBezTo>
                <a:cubicBezTo>
                  <a:pt x="16933" y="20126"/>
                  <a:pt x="16940" y="20121"/>
                  <a:pt x="16942" y="20116"/>
                </a:cubicBezTo>
                <a:cubicBezTo>
                  <a:pt x="16582" y="19558"/>
                  <a:pt x="17065" y="19320"/>
                  <a:pt x="17240" y="18968"/>
                </a:cubicBezTo>
                <a:cubicBezTo>
                  <a:pt x="17540" y="18332"/>
                  <a:pt x="17839" y="17696"/>
                  <a:pt x="18140" y="17065"/>
                </a:cubicBezTo>
                <a:cubicBezTo>
                  <a:pt x="18351" y="16823"/>
                  <a:pt x="18557" y="16580"/>
                  <a:pt x="18767" y="16340"/>
                </a:cubicBezTo>
                <a:cubicBezTo>
                  <a:pt x="19553" y="16452"/>
                  <a:pt x="19484" y="15488"/>
                  <a:pt x="19706" y="14985"/>
                </a:cubicBezTo>
                <a:cubicBezTo>
                  <a:pt x="19756" y="14870"/>
                  <a:pt x="19811" y="14730"/>
                  <a:pt x="19896" y="14653"/>
                </a:cubicBezTo>
                <a:cubicBezTo>
                  <a:pt x="19950" y="14598"/>
                  <a:pt x="20013" y="14573"/>
                  <a:pt x="20047" y="14496"/>
                </a:cubicBezTo>
                <a:cubicBezTo>
                  <a:pt x="20157" y="14247"/>
                  <a:pt x="20032" y="13869"/>
                  <a:pt x="20331" y="13803"/>
                </a:cubicBezTo>
                <a:cubicBezTo>
                  <a:pt x="20399" y="13218"/>
                  <a:pt x="20469" y="12627"/>
                  <a:pt x="20535" y="12041"/>
                </a:cubicBezTo>
                <a:cubicBezTo>
                  <a:pt x="20581" y="11958"/>
                  <a:pt x="20624" y="11866"/>
                  <a:pt x="20671" y="11789"/>
                </a:cubicBezTo>
                <a:cubicBezTo>
                  <a:pt x="20725" y="11628"/>
                  <a:pt x="20783" y="11463"/>
                  <a:pt x="20836" y="11300"/>
                </a:cubicBezTo>
                <a:cubicBezTo>
                  <a:pt x="20977" y="10779"/>
                  <a:pt x="20978" y="10164"/>
                  <a:pt x="21134" y="9663"/>
                </a:cubicBezTo>
                <a:cubicBezTo>
                  <a:pt x="21208" y="9476"/>
                  <a:pt x="21278" y="9287"/>
                  <a:pt x="21353" y="9098"/>
                </a:cubicBezTo>
                <a:cubicBezTo>
                  <a:pt x="21434" y="8843"/>
                  <a:pt x="21466" y="8578"/>
                  <a:pt x="21517" y="8294"/>
                </a:cubicBezTo>
                <a:cubicBezTo>
                  <a:pt x="21542" y="8132"/>
                  <a:pt x="21576" y="7968"/>
                  <a:pt x="21599" y="7805"/>
                </a:cubicBezTo>
                <a:cubicBezTo>
                  <a:pt x="21546" y="7665"/>
                  <a:pt x="21488" y="7537"/>
                  <a:pt x="21435" y="7399"/>
                </a:cubicBezTo>
                <a:cubicBezTo>
                  <a:pt x="21302" y="7016"/>
                  <a:pt x="21214" y="6623"/>
                  <a:pt x="21055" y="6280"/>
                </a:cubicBezTo>
                <a:cubicBezTo>
                  <a:pt x="20956" y="6060"/>
                  <a:pt x="20822" y="5876"/>
                  <a:pt x="20714" y="5683"/>
                </a:cubicBezTo>
                <a:cubicBezTo>
                  <a:pt x="20786" y="5586"/>
                  <a:pt x="20858" y="5494"/>
                  <a:pt x="20932" y="5397"/>
                </a:cubicBezTo>
                <a:cubicBezTo>
                  <a:pt x="20925" y="5228"/>
                  <a:pt x="20884" y="5021"/>
                  <a:pt x="20859" y="4813"/>
                </a:cubicBezTo>
                <a:lnTo>
                  <a:pt x="3567" y="0"/>
                </a:lnTo>
                <a:close/>
              </a:path>
            </a:pathLst>
          </a:custGeom>
          <a:solidFill>
            <a:schemeClr val="accent5"/>
          </a:solidFill>
          <a:ln>
            <a:noFill/>
          </a:ln>
          <a:effectLst/>
          <a:extLst/>
        </p:spPr>
        <p:txBody>
          <a:bodyPr lIns="50800" tIns="50800" rIns="50800" bIns="50800" anchor="ctr"/>
          <a:lstStyle/>
          <a:p>
            <a:endParaRPr lang="id-ID" sz="4411"/>
          </a:p>
        </p:txBody>
      </p:sp>
      <p:sp>
        <p:nvSpPr>
          <p:cNvPr id="107526" name="AutoShape 6"/>
          <p:cNvSpPr>
            <a:spLocks/>
          </p:cNvSpPr>
          <p:nvPr/>
        </p:nvSpPr>
        <p:spPr bwMode="auto">
          <a:xfrm>
            <a:off x="19278602" y="2974977"/>
            <a:ext cx="3687764" cy="4441826"/>
          </a:xfrm>
          <a:custGeom>
            <a:avLst/>
            <a:gdLst>
              <a:gd name="T0" fmla="*/ 1843882 w 21600"/>
              <a:gd name="T1" fmla="*/ 2220913 h 21600"/>
              <a:gd name="T2" fmla="*/ 1843882 w 21600"/>
              <a:gd name="T3" fmla="*/ 2220913 h 21600"/>
              <a:gd name="T4" fmla="*/ 1843882 w 21600"/>
              <a:gd name="T5" fmla="*/ 2220913 h 21600"/>
              <a:gd name="T6" fmla="*/ 1843882 w 21600"/>
              <a:gd name="T7" fmla="*/ 222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sz="4411"/>
          </a:p>
        </p:txBody>
      </p:sp>
      <p:sp>
        <p:nvSpPr>
          <p:cNvPr id="107527" name="AutoShape 7"/>
          <p:cNvSpPr>
            <a:spLocks/>
          </p:cNvSpPr>
          <p:nvPr/>
        </p:nvSpPr>
        <p:spPr bwMode="auto">
          <a:xfrm>
            <a:off x="16652876" y="2974976"/>
            <a:ext cx="2797175" cy="2536825"/>
          </a:xfrm>
          <a:custGeom>
            <a:avLst/>
            <a:gdLst>
              <a:gd name="T0" fmla="*/ 1398587 w 21600"/>
              <a:gd name="T1" fmla="*/ 1289730 h 21420"/>
              <a:gd name="T2" fmla="*/ 1398587 w 21600"/>
              <a:gd name="T3" fmla="*/ 1289730 h 21420"/>
              <a:gd name="T4" fmla="*/ 1398587 w 21600"/>
              <a:gd name="T5" fmla="*/ 1289730 h 21420"/>
              <a:gd name="T6" fmla="*/ 1398587 w 21600"/>
              <a:gd name="T7" fmla="*/ 1289730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2"/>
          </a:solidFill>
          <a:ln>
            <a:noFill/>
          </a:ln>
          <a:effectLst/>
          <a:extLst/>
        </p:spPr>
        <p:txBody>
          <a:bodyPr lIns="50800" tIns="50800" rIns="50800" bIns="50800" anchor="ctr"/>
          <a:lstStyle/>
          <a:p>
            <a:endParaRPr lang="id-ID" sz="4411"/>
          </a:p>
        </p:txBody>
      </p:sp>
      <p:sp>
        <p:nvSpPr>
          <p:cNvPr id="107528" name="AutoShape 8"/>
          <p:cNvSpPr>
            <a:spLocks/>
          </p:cNvSpPr>
          <p:nvPr/>
        </p:nvSpPr>
        <p:spPr bwMode="auto">
          <a:xfrm>
            <a:off x="16641764" y="5108576"/>
            <a:ext cx="3589337" cy="3529013"/>
          </a:xfrm>
          <a:custGeom>
            <a:avLst/>
            <a:gdLst>
              <a:gd name="T0" fmla="*/ 1794669 w 21600"/>
              <a:gd name="T1" fmla="*/ 1764507 h 21600"/>
              <a:gd name="T2" fmla="*/ 1794669 w 21600"/>
              <a:gd name="T3" fmla="*/ 1764507 h 21600"/>
              <a:gd name="T4" fmla="*/ 1794669 w 21600"/>
              <a:gd name="T5" fmla="*/ 1764507 h 21600"/>
              <a:gd name="T6" fmla="*/ 1794669 w 21600"/>
              <a:gd name="T7" fmla="*/ 1764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600"/>
                </a:lnTo>
                <a:lnTo>
                  <a:pt x="21600" y="456"/>
                </a:lnTo>
                <a:lnTo>
                  <a:pt x="358" y="0"/>
                </a:lnTo>
                <a:close/>
              </a:path>
            </a:pathLst>
          </a:custGeom>
          <a:solidFill>
            <a:schemeClr val="accent3"/>
          </a:solidFill>
          <a:ln>
            <a:noFill/>
          </a:ln>
          <a:effectLst/>
          <a:extLst/>
        </p:spPr>
        <p:txBody>
          <a:bodyPr lIns="50800" tIns="50800" rIns="50800" bIns="50800" anchor="ctr"/>
          <a:lstStyle/>
          <a:p>
            <a:endParaRPr lang="id-ID" sz="4411"/>
          </a:p>
        </p:txBody>
      </p:sp>
      <p:sp>
        <p:nvSpPr>
          <p:cNvPr id="107529" name="AutoShape 9"/>
          <p:cNvSpPr>
            <a:spLocks/>
          </p:cNvSpPr>
          <p:nvPr/>
        </p:nvSpPr>
        <p:spPr bwMode="auto">
          <a:xfrm>
            <a:off x="14079538" y="3892552"/>
            <a:ext cx="2841625" cy="4721225"/>
          </a:xfrm>
          <a:custGeom>
            <a:avLst/>
            <a:gdLst>
              <a:gd name="T0" fmla="*/ 1420747 w 21571"/>
              <a:gd name="T1" fmla="*/ 2360503 h 21475"/>
              <a:gd name="T2" fmla="*/ 1420747 w 21571"/>
              <a:gd name="T3" fmla="*/ 2360503 h 21475"/>
              <a:gd name="T4" fmla="*/ 1420747 w 21571"/>
              <a:gd name="T5" fmla="*/ 2360503 h 21475"/>
              <a:gd name="T6" fmla="*/ 1420747 w 21571"/>
              <a:gd name="T7" fmla="*/ 2360503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50800" tIns="50800" rIns="50800" bIns="50800" anchor="ctr"/>
          <a:lstStyle/>
          <a:p>
            <a:endParaRPr lang="id-ID" sz="4411"/>
          </a:p>
        </p:txBody>
      </p:sp>
      <p:sp>
        <p:nvSpPr>
          <p:cNvPr id="107530" name="AutoShape 10"/>
          <p:cNvSpPr>
            <a:spLocks/>
          </p:cNvSpPr>
          <p:nvPr/>
        </p:nvSpPr>
        <p:spPr bwMode="auto">
          <a:xfrm>
            <a:off x="17025938" y="2239963"/>
            <a:ext cx="2049461" cy="2051051"/>
          </a:xfrm>
          <a:custGeom>
            <a:avLst/>
            <a:gdLst>
              <a:gd name="T0" fmla="*/ 1024679 w 19679"/>
              <a:gd name="T1" fmla="*/ 1125633 h 19679"/>
              <a:gd name="T2" fmla="*/ 1024679 w 19679"/>
              <a:gd name="T3" fmla="*/ 1125633 h 19679"/>
              <a:gd name="T4" fmla="*/ 1024679 w 19679"/>
              <a:gd name="T5" fmla="*/ 1125633 h 19679"/>
              <a:gd name="T6" fmla="*/ 1024679 w 19679"/>
              <a:gd name="T7" fmla="*/ 11256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1" name="AutoShape 11"/>
          <p:cNvSpPr>
            <a:spLocks/>
          </p:cNvSpPr>
          <p:nvPr/>
        </p:nvSpPr>
        <p:spPr bwMode="auto">
          <a:xfrm>
            <a:off x="21001038" y="4243388"/>
            <a:ext cx="1955801" cy="1955801"/>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2" name="AutoShape 12"/>
          <p:cNvSpPr>
            <a:spLocks/>
          </p:cNvSpPr>
          <p:nvPr/>
        </p:nvSpPr>
        <p:spPr bwMode="auto">
          <a:xfrm>
            <a:off x="20593052" y="6734176"/>
            <a:ext cx="1725612" cy="1724025"/>
          </a:xfrm>
          <a:custGeom>
            <a:avLst/>
            <a:gdLst>
              <a:gd name="T0" fmla="*/ 862763 w 19679"/>
              <a:gd name="T1" fmla="*/ 946159 h 19679"/>
              <a:gd name="T2" fmla="*/ 862763 w 19679"/>
              <a:gd name="T3" fmla="*/ 946159 h 19679"/>
              <a:gd name="T4" fmla="*/ 862763 w 19679"/>
              <a:gd name="T5" fmla="*/ 946159 h 19679"/>
              <a:gd name="T6" fmla="*/ 862763 w 19679"/>
              <a:gd name="T7" fmla="*/ 9461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3" name="AutoShape 13"/>
          <p:cNvSpPr>
            <a:spLocks/>
          </p:cNvSpPr>
          <p:nvPr/>
        </p:nvSpPr>
        <p:spPr bwMode="auto">
          <a:xfrm>
            <a:off x="19069049" y="9291637"/>
            <a:ext cx="1955801" cy="1955801"/>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4" name="AutoShape 14"/>
          <p:cNvSpPr>
            <a:spLocks/>
          </p:cNvSpPr>
          <p:nvPr/>
        </p:nvSpPr>
        <p:spPr bwMode="auto">
          <a:xfrm>
            <a:off x="17229138" y="6391276"/>
            <a:ext cx="2049461" cy="2049463"/>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5" name="AutoShape 15"/>
          <p:cNvSpPr>
            <a:spLocks/>
          </p:cNvSpPr>
          <p:nvPr/>
        </p:nvSpPr>
        <p:spPr bwMode="auto">
          <a:xfrm>
            <a:off x="13241339" y="5008564"/>
            <a:ext cx="2049461" cy="2049461"/>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7536" name="AutoShape 16"/>
          <p:cNvSpPr>
            <a:spLocks/>
          </p:cNvSpPr>
          <p:nvPr/>
        </p:nvSpPr>
        <p:spPr bwMode="auto">
          <a:xfrm>
            <a:off x="17233901" y="2757489"/>
            <a:ext cx="1679575"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$2275M</a:t>
            </a:r>
            <a:endParaRPr lang="en-US" sz="4411">
              <a:latin typeface="St Transmission" charset="0"/>
              <a:ea typeface="ＭＳ Ｐゴシック" charset="0"/>
              <a:cs typeface="St Transmission" charset="0"/>
              <a:sym typeface="St Transmission" charset="0"/>
            </a:endParaRPr>
          </a:p>
        </p:txBody>
      </p:sp>
      <p:sp>
        <p:nvSpPr>
          <p:cNvPr id="107537" name="AutoShape 17"/>
          <p:cNvSpPr>
            <a:spLocks/>
          </p:cNvSpPr>
          <p:nvPr/>
        </p:nvSpPr>
        <p:spPr bwMode="auto">
          <a:xfrm>
            <a:off x="17073563" y="3171827"/>
            <a:ext cx="1955801"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38" name="AutoShape 18"/>
          <p:cNvSpPr>
            <a:spLocks/>
          </p:cNvSpPr>
          <p:nvPr/>
        </p:nvSpPr>
        <p:spPr bwMode="auto">
          <a:xfrm>
            <a:off x="21170902" y="4697414"/>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$2275M</a:t>
            </a:r>
            <a:endParaRPr lang="en-US" sz="4411" dirty="0">
              <a:latin typeface="St Transmission" charset="0"/>
              <a:ea typeface="ＭＳ Ｐゴシック" charset="0"/>
              <a:cs typeface="St Transmission" charset="0"/>
              <a:sym typeface="St Transmission" charset="0"/>
            </a:endParaRPr>
          </a:p>
        </p:txBody>
      </p:sp>
      <p:sp>
        <p:nvSpPr>
          <p:cNvPr id="107539" name="AutoShape 19"/>
          <p:cNvSpPr>
            <a:spLocks/>
          </p:cNvSpPr>
          <p:nvPr/>
        </p:nvSpPr>
        <p:spPr bwMode="auto">
          <a:xfrm>
            <a:off x="21010562" y="5114927"/>
            <a:ext cx="1955801"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40" name="AutoShape 20"/>
          <p:cNvSpPr>
            <a:spLocks/>
          </p:cNvSpPr>
          <p:nvPr/>
        </p:nvSpPr>
        <p:spPr bwMode="auto">
          <a:xfrm>
            <a:off x="17484726" y="6858000"/>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$2275M</a:t>
            </a:r>
            <a:endParaRPr lang="en-US" sz="4411" dirty="0">
              <a:latin typeface="St Transmission" charset="0"/>
              <a:ea typeface="ＭＳ Ｐゴシック" charset="0"/>
              <a:cs typeface="St Transmission" charset="0"/>
              <a:sym typeface="St Transmission" charset="0"/>
            </a:endParaRPr>
          </a:p>
        </p:txBody>
      </p:sp>
      <p:sp>
        <p:nvSpPr>
          <p:cNvPr id="107541" name="AutoShape 21"/>
          <p:cNvSpPr>
            <a:spLocks/>
          </p:cNvSpPr>
          <p:nvPr/>
        </p:nvSpPr>
        <p:spPr bwMode="auto">
          <a:xfrm>
            <a:off x="17322800" y="7297738"/>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42" name="AutoShape 22"/>
          <p:cNvSpPr>
            <a:spLocks/>
          </p:cNvSpPr>
          <p:nvPr/>
        </p:nvSpPr>
        <p:spPr bwMode="auto">
          <a:xfrm>
            <a:off x="13449302" y="5610226"/>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$2275M</a:t>
            </a:r>
            <a:endParaRPr lang="en-US" sz="4411" dirty="0">
              <a:latin typeface="St Transmission" charset="0"/>
              <a:ea typeface="ＭＳ Ｐゴシック" charset="0"/>
              <a:cs typeface="St Transmission" charset="0"/>
              <a:sym typeface="St Transmission" charset="0"/>
            </a:endParaRPr>
          </a:p>
        </p:txBody>
      </p:sp>
      <p:sp>
        <p:nvSpPr>
          <p:cNvPr id="107543" name="AutoShape 23"/>
          <p:cNvSpPr>
            <a:spLocks/>
          </p:cNvSpPr>
          <p:nvPr/>
        </p:nvSpPr>
        <p:spPr bwMode="auto">
          <a:xfrm>
            <a:off x="13288962" y="5999162"/>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44" name="AutoShape 24"/>
          <p:cNvSpPr>
            <a:spLocks/>
          </p:cNvSpPr>
          <p:nvPr/>
        </p:nvSpPr>
        <p:spPr bwMode="auto">
          <a:xfrm>
            <a:off x="20639089" y="7077075"/>
            <a:ext cx="1679575" cy="592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$2275M</a:t>
            </a:r>
            <a:endParaRPr lang="en-US" sz="4411" dirty="0">
              <a:latin typeface="St Transmission" charset="0"/>
              <a:ea typeface="ＭＳ Ｐゴシック" charset="0"/>
              <a:cs typeface="St Transmission" charset="0"/>
              <a:sym typeface="St Transmission" charset="0"/>
            </a:endParaRPr>
          </a:p>
        </p:txBody>
      </p:sp>
      <p:sp>
        <p:nvSpPr>
          <p:cNvPr id="107545" name="AutoShape 25"/>
          <p:cNvSpPr>
            <a:spLocks/>
          </p:cNvSpPr>
          <p:nvPr/>
        </p:nvSpPr>
        <p:spPr bwMode="auto">
          <a:xfrm>
            <a:off x="20478750" y="7504114"/>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46" name="AutoShape 26"/>
          <p:cNvSpPr>
            <a:spLocks/>
          </p:cNvSpPr>
          <p:nvPr/>
        </p:nvSpPr>
        <p:spPr bwMode="auto">
          <a:xfrm>
            <a:off x="19237327" y="9791699"/>
            <a:ext cx="1679575" cy="592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$2275M</a:t>
            </a:r>
            <a:endParaRPr lang="en-US" sz="4411" dirty="0">
              <a:latin typeface="St Transmission" charset="0"/>
              <a:ea typeface="ＭＳ Ｐゴシック" charset="0"/>
              <a:cs typeface="St Transmission" charset="0"/>
              <a:sym typeface="St Transmission" charset="0"/>
            </a:endParaRPr>
          </a:p>
        </p:txBody>
      </p:sp>
      <p:sp>
        <p:nvSpPr>
          <p:cNvPr id="107547" name="AutoShape 27"/>
          <p:cNvSpPr>
            <a:spLocks/>
          </p:cNvSpPr>
          <p:nvPr/>
        </p:nvSpPr>
        <p:spPr bwMode="auto">
          <a:xfrm>
            <a:off x="19075399" y="10206037"/>
            <a:ext cx="1955801"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rgbClr val="FFFFFF"/>
                </a:solidFill>
                <a:latin typeface="PT Sans" charset="0"/>
                <a:ea typeface="ＭＳ Ｐゴシック" charset="0"/>
                <a:cs typeface="PT Sans" charset="0"/>
                <a:sym typeface="PT Sans" charset="0"/>
              </a:rPr>
              <a:t>Title Text Here</a:t>
            </a:r>
            <a:endParaRPr lang="en-US" sz="1600" dirty="0">
              <a:latin typeface="St Transmission" charset="0"/>
              <a:ea typeface="ＭＳ Ｐゴシック" charset="0"/>
              <a:cs typeface="St Transmission" charset="0"/>
              <a:sym typeface="St Transmission" charset="0"/>
            </a:endParaRPr>
          </a:p>
        </p:txBody>
      </p:sp>
      <p:sp>
        <p:nvSpPr>
          <p:cNvPr id="107548" name="AutoShape 28"/>
          <p:cNvSpPr>
            <a:spLocks/>
          </p:cNvSpPr>
          <p:nvPr/>
        </p:nvSpPr>
        <p:spPr bwMode="auto">
          <a:xfrm>
            <a:off x="2078037" y="7899401"/>
            <a:ext cx="304800" cy="2235200"/>
          </a:xfrm>
          <a:custGeom>
            <a:avLst/>
            <a:gdLst>
              <a:gd name="T0" fmla="*/ 152400 w 21600"/>
              <a:gd name="T1" fmla="*/ 1117600 h 21600"/>
              <a:gd name="T2" fmla="*/ 152400 w 21600"/>
              <a:gd name="T3" fmla="*/ 1117600 h 21600"/>
              <a:gd name="T4" fmla="*/ 152400 w 21600"/>
              <a:gd name="T5" fmla="*/ 1117600 h 21600"/>
              <a:gd name="T6" fmla="*/ 152400 w 21600"/>
              <a:gd name="T7" fmla="*/ 1117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07549" name="AutoShape 29"/>
          <p:cNvSpPr>
            <a:spLocks/>
          </p:cNvSpPr>
          <p:nvPr/>
        </p:nvSpPr>
        <p:spPr bwMode="auto">
          <a:xfrm>
            <a:off x="2665413" y="9199565"/>
            <a:ext cx="304800" cy="935036"/>
          </a:xfrm>
          <a:custGeom>
            <a:avLst/>
            <a:gdLst>
              <a:gd name="T0" fmla="*/ 152400 w 21600"/>
              <a:gd name="T1" fmla="*/ 467519 h 21600"/>
              <a:gd name="T2" fmla="*/ 152400 w 21600"/>
              <a:gd name="T3" fmla="*/ 467519 h 21600"/>
              <a:gd name="T4" fmla="*/ 152400 w 21600"/>
              <a:gd name="T5" fmla="*/ 467519 h 21600"/>
              <a:gd name="T6" fmla="*/ 152400 w 21600"/>
              <a:gd name="T7" fmla="*/ 46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07550" name="AutoShape 30"/>
          <p:cNvSpPr>
            <a:spLocks/>
          </p:cNvSpPr>
          <p:nvPr/>
        </p:nvSpPr>
        <p:spPr bwMode="auto">
          <a:xfrm>
            <a:off x="3251200" y="8264527"/>
            <a:ext cx="304800" cy="1870075"/>
          </a:xfrm>
          <a:custGeom>
            <a:avLst/>
            <a:gdLst>
              <a:gd name="T0" fmla="*/ 152400 w 21600"/>
              <a:gd name="T1" fmla="*/ 935037 h 21600"/>
              <a:gd name="T2" fmla="*/ 152400 w 21600"/>
              <a:gd name="T3" fmla="*/ 935037 h 21600"/>
              <a:gd name="T4" fmla="*/ 152400 w 21600"/>
              <a:gd name="T5" fmla="*/ 935037 h 21600"/>
              <a:gd name="T6" fmla="*/ 152400 w 21600"/>
              <a:gd name="T7" fmla="*/ 935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07551" name="AutoShape 31"/>
          <p:cNvSpPr>
            <a:spLocks/>
          </p:cNvSpPr>
          <p:nvPr/>
        </p:nvSpPr>
        <p:spPr bwMode="auto">
          <a:xfrm>
            <a:off x="3838574" y="8672514"/>
            <a:ext cx="304800" cy="1462087"/>
          </a:xfrm>
          <a:custGeom>
            <a:avLst/>
            <a:gdLst>
              <a:gd name="T0" fmla="*/ 152400 w 21600"/>
              <a:gd name="T1" fmla="*/ 731044 h 21600"/>
              <a:gd name="T2" fmla="*/ 152400 w 21600"/>
              <a:gd name="T3" fmla="*/ 731044 h 21600"/>
              <a:gd name="T4" fmla="*/ 152400 w 21600"/>
              <a:gd name="T5" fmla="*/ 731044 h 21600"/>
              <a:gd name="T6" fmla="*/ 152400 w 21600"/>
              <a:gd name="T7" fmla="*/ 73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07552" name="AutoShape 32"/>
          <p:cNvSpPr>
            <a:spLocks/>
          </p:cNvSpPr>
          <p:nvPr/>
        </p:nvSpPr>
        <p:spPr bwMode="auto">
          <a:xfrm>
            <a:off x="4425950" y="7416800"/>
            <a:ext cx="304800" cy="2706688"/>
          </a:xfrm>
          <a:custGeom>
            <a:avLst/>
            <a:gdLst>
              <a:gd name="T0" fmla="*/ 152400 w 21600"/>
              <a:gd name="T1" fmla="*/ 1353344 h 21600"/>
              <a:gd name="T2" fmla="*/ 152400 w 21600"/>
              <a:gd name="T3" fmla="*/ 1353344 h 21600"/>
              <a:gd name="T4" fmla="*/ 152400 w 21600"/>
              <a:gd name="T5" fmla="*/ 1353344 h 21600"/>
              <a:gd name="T6" fmla="*/ 152400 w 21600"/>
              <a:gd name="T7" fmla="*/ 1353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07553" name="AutoShape 33"/>
          <p:cNvSpPr>
            <a:spLocks/>
          </p:cNvSpPr>
          <p:nvPr/>
        </p:nvSpPr>
        <p:spPr bwMode="auto">
          <a:xfrm>
            <a:off x="5011739" y="8083551"/>
            <a:ext cx="304800" cy="2039938"/>
          </a:xfrm>
          <a:custGeom>
            <a:avLst/>
            <a:gdLst>
              <a:gd name="T0" fmla="*/ 152400 w 21600"/>
              <a:gd name="T1" fmla="*/ 1019969 h 21600"/>
              <a:gd name="T2" fmla="*/ 152400 w 21600"/>
              <a:gd name="T3" fmla="*/ 1019969 h 21600"/>
              <a:gd name="T4" fmla="*/ 152400 w 21600"/>
              <a:gd name="T5" fmla="*/ 1019969 h 21600"/>
              <a:gd name="T6" fmla="*/ 152400 w 21600"/>
              <a:gd name="T7" fmla="*/ 101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107554" name="Line 34"/>
          <p:cNvSpPr>
            <a:spLocks noChangeShapeType="1"/>
          </p:cNvSpPr>
          <p:nvPr/>
        </p:nvSpPr>
        <p:spPr bwMode="auto">
          <a:xfrm>
            <a:off x="1898651" y="10306050"/>
            <a:ext cx="3687764" cy="0"/>
          </a:xfrm>
          <a:prstGeom prst="line">
            <a:avLst/>
          </a:prstGeom>
          <a:noFill/>
          <a:ln w="25400" cap="flat" cmpd="sng">
            <a:solidFill>
              <a:srgbClr val="53585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7555" name="AutoShape 35"/>
          <p:cNvSpPr>
            <a:spLocks/>
          </p:cNvSpPr>
          <p:nvPr/>
        </p:nvSpPr>
        <p:spPr bwMode="auto">
          <a:xfrm>
            <a:off x="6905627" y="7496176"/>
            <a:ext cx="3808412" cy="803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$125,659,54</a:t>
            </a:r>
            <a:endParaRPr lang="en-US" sz="4411" dirty="0">
              <a:latin typeface="St Transmission" charset="0"/>
              <a:ea typeface="ＭＳ Ｐゴシック" charset="0"/>
              <a:cs typeface="St Transmission" charset="0"/>
              <a:sym typeface="St Transmission" charset="0"/>
            </a:endParaRPr>
          </a:p>
        </p:txBody>
      </p:sp>
      <p:sp>
        <p:nvSpPr>
          <p:cNvPr id="107556" name="AutoShape 36"/>
          <p:cNvSpPr>
            <a:spLocks/>
          </p:cNvSpPr>
          <p:nvPr/>
        </p:nvSpPr>
        <p:spPr bwMode="auto">
          <a:xfrm>
            <a:off x="6924675" y="9123364"/>
            <a:ext cx="3948114" cy="1462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107557" name="AutoShape 37"/>
          <p:cNvSpPr>
            <a:spLocks/>
          </p:cNvSpPr>
          <p:nvPr/>
        </p:nvSpPr>
        <p:spPr bwMode="auto">
          <a:xfrm>
            <a:off x="6905626" y="8570914"/>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Sample Title Text</a:t>
            </a:r>
            <a:endParaRPr lang="en-US" sz="4411" dirty="0">
              <a:latin typeface="St Transmission" charset="0"/>
              <a:ea typeface="ＭＳ Ｐゴシック" charset="0"/>
              <a:cs typeface="St Transmission" charset="0"/>
              <a:sym typeface="St Transmission" charset="0"/>
            </a:endParaRPr>
          </a:p>
        </p:txBody>
      </p:sp>
      <p:sp>
        <p:nvSpPr>
          <p:cNvPr id="107558" name="AutoShape 38"/>
          <p:cNvSpPr>
            <a:spLocks/>
          </p:cNvSpPr>
          <p:nvPr/>
        </p:nvSpPr>
        <p:spPr bwMode="auto">
          <a:xfrm>
            <a:off x="1887540" y="10356852"/>
            <a:ext cx="68738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80%</a:t>
            </a:r>
            <a:endParaRPr lang="en-US" sz="4411">
              <a:latin typeface="St Transmission" charset="0"/>
              <a:ea typeface="ＭＳ Ｐゴシック" charset="0"/>
              <a:cs typeface="St Transmission" charset="0"/>
              <a:sym typeface="St Transmission" charset="0"/>
            </a:endParaRPr>
          </a:p>
        </p:txBody>
      </p:sp>
      <p:sp>
        <p:nvSpPr>
          <p:cNvPr id="107559" name="AutoShape 39"/>
          <p:cNvSpPr>
            <a:spLocks/>
          </p:cNvSpPr>
          <p:nvPr/>
        </p:nvSpPr>
        <p:spPr bwMode="auto">
          <a:xfrm>
            <a:off x="2484437" y="10356852"/>
            <a:ext cx="665163"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35%</a:t>
            </a:r>
            <a:endParaRPr lang="en-US" sz="4411">
              <a:latin typeface="St Transmission" charset="0"/>
              <a:ea typeface="ＭＳ Ｐゴシック" charset="0"/>
              <a:cs typeface="St Transmission" charset="0"/>
              <a:sym typeface="St Transmission" charset="0"/>
            </a:endParaRPr>
          </a:p>
        </p:txBody>
      </p:sp>
      <p:sp>
        <p:nvSpPr>
          <p:cNvPr id="107560" name="AutoShape 40"/>
          <p:cNvSpPr>
            <a:spLocks/>
          </p:cNvSpPr>
          <p:nvPr/>
        </p:nvSpPr>
        <p:spPr bwMode="auto">
          <a:xfrm>
            <a:off x="3076576" y="10356852"/>
            <a:ext cx="65563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75%</a:t>
            </a:r>
            <a:endParaRPr lang="en-US" sz="4411">
              <a:latin typeface="St Transmission" charset="0"/>
              <a:ea typeface="ＭＳ Ｐゴシック" charset="0"/>
              <a:cs typeface="St Transmission" charset="0"/>
              <a:sym typeface="St Transmission" charset="0"/>
            </a:endParaRPr>
          </a:p>
        </p:txBody>
      </p:sp>
      <p:sp>
        <p:nvSpPr>
          <p:cNvPr id="107561" name="AutoShape 41"/>
          <p:cNvSpPr>
            <a:spLocks/>
          </p:cNvSpPr>
          <p:nvPr/>
        </p:nvSpPr>
        <p:spPr bwMode="auto">
          <a:xfrm>
            <a:off x="3671891" y="10356852"/>
            <a:ext cx="63817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60%</a:t>
            </a:r>
            <a:endParaRPr lang="en-US" sz="4411">
              <a:latin typeface="St Transmission" charset="0"/>
              <a:ea typeface="ＭＳ Ｐゴシック" charset="0"/>
              <a:cs typeface="St Transmission" charset="0"/>
              <a:sym typeface="St Transmission" charset="0"/>
            </a:endParaRPr>
          </a:p>
        </p:txBody>
      </p:sp>
      <p:sp>
        <p:nvSpPr>
          <p:cNvPr id="107562" name="AutoShape 42"/>
          <p:cNvSpPr>
            <a:spLocks/>
          </p:cNvSpPr>
          <p:nvPr/>
        </p:nvSpPr>
        <p:spPr bwMode="auto">
          <a:xfrm>
            <a:off x="4259264" y="10356852"/>
            <a:ext cx="63658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90%</a:t>
            </a:r>
            <a:endParaRPr lang="en-US" sz="4411">
              <a:latin typeface="St Transmission" charset="0"/>
              <a:ea typeface="ＭＳ Ｐゴシック" charset="0"/>
              <a:cs typeface="St Transmission" charset="0"/>
              <a:sym typeface="St Transmission" charset="0"/>
            </a:endParaRPr>
          </a:p>
        </p:txBody>
      </p:sp>
      <p:sp>
        <p:nvSpPr>
          <p:cNvPr id="107563" name="AutoShape 43"/>
          <p:cNvSpPr>
            <a:spLocks/>
          </p:cNvSpPr>
          <p:nvPr/>
        </p:nvSpPr>
        <p:spPr bwMode="auto">
          <a:xfrm>
            <a:off x="4845052" y="10356852"/>
            <a:ext cx="63817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latin typeface="PT Sans" charset="0"/>
                <a:ea typeface="ＭＳ Ｐゴシック" charset="0"/>
                <a:cs typeface="PT Sans" charset="0"/>
                <a:sym typeface="PT Sans" charset="0"/>
              </a:rPr>
              <a:t>79%</a:t>
            </a:r>
            <a:endParaRPr lang="en-US" sz="4411">
              <a:latin typeface="St Transmission" charset="0"/>
              <a:ea typeface="ＭＳ Ｐゴシック" charset="0"/>
              <a:cs typeface="St Transmission" charset="0"/>
              <a:sym typeface="St Transmission" charset="0"/>
            </a:endParaRPr>
          </a:p>
        </p:txBody>
      </p:sp>
      <p:sp>
        <p:nvSpPr>
          <p:cNvPr id="107564" name="AutoShape 44"/>
          <p:cNvSpPr>
            <a:spLocks/>
          </p:cNvSpPr>
          <p:nvPr/>
        </p:nvSpPr>
        <p:spPr bwMode="auto">
          <a:xfrm>
            <a:off x="1914525" y="2654302"/>
            <a:ext cx="840740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Australia Survey Sales</a:t>
            </a:r>
          </a:p>
        </p:txBody>
      </p:sp>
      <p:sp>
        <p:nvSpPr>
          <p:cNvPr id="107565" name="AutoShape 45"/>
          <p:cNvSpPr>
            <a:spLocks/>
          </p:cNvSpPr>
          <p:nvPr/>
        </p:nvSpPr>
        <p:spPr bwMode="auto">
          <a:xfrm>
            <a:off x="1914524" y="4113212"/>
            <a:ext cx="880268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101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7530"/>
                                        </p:tgtEl>
                                        <p:attrNameLst>
                                          <p:attrName>style.visibility</p:attrName>
                                        </p:attrNameLst>
                                      </p:cBhvr>
                                      <p:to>
                                        <p:strVal val="visible"/>
                                      </p:to>
                                    </p:set>
                                    <p:anim calcmode="lin" valueType="num">
                                      <p:cBhvr>
                                        <p:cTn id="7" dur="500" fill="hold"/>
                                        <p:tgtEl>
                                          <p:spTgt spid="107530"/>
                                        </p:tgtEl>
                                        <p:attrNameLst>
                                          <p:attrName>ppt_w</p:attrName>
                                        </p:attrNameLst>
                                      </p:cBhvr>
                                      <p:tavLst>
                                        <p:tav tm="0">
                                          <p:val>
                                            <p:fltVal val="0"/>
                                          </p:val>
                                        </p:tav>
                                        <p:tav tm="100000">
                                          <p:val>
                                            <p:strVal val="#ppt_w"/>
                                          </p:val>
                                        </p:tav>
                                      </p:tavLst>
                                    </p:anim>
                                    <p:anim calcmode="lin" valueType="num">
                                      <p:cBhvr>
                                        <p:cTn id="8" dur="500" fill="hold"/>
                                        <p:tgtEl>
                                          <p:spTgt spid="1075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07536"/>
                                        </p:tgtEl>
                                        <p:attrNameLst>
                                          <p:attrName>style.visibility</p:attrName>
                                        </p:attrNameLst>
                                      </p:cBhvr>
                                      <p:to>
                                        <p:strVal val="visible"/>
                                      </p:to>
                                    </p:set>
                                    <p:anim calcmode="lin" valueType="num">
                                      <p:cBhvr>
                                        <p:cTn id="12" dur="500" fill="hold"/>
                                        <p:tgtEl>
                                          <p:spTgt spid="107536"/>
                                        </p:tgtEl>
                                        <p:attrNameLst>
                                          <p:attrName>ppt_w</p:attrName>
                                        </p:attrNameLst>
                                      </p:cBhvr>
                                      <p:tavLst>
                                        <p:tav tm="0">
                                          <p:val>
                                            <p:fltVal val="0"/>
                                          </p:val>
                                        </p:tav>
                                        <p:tav tm="100000">
                                          <p:val>
                                            <p:strVal val="#ppt_w"/>
                                          </p:val>
                                        </p:tav>
                                      </p:tavLst>
                                    </p:anim>
                                    <p:anim calcmode="lin" valueType="num">
                                      <p:cBhvr>
                                        <p:cTn id="13" dur="500" fill="hold"/>
                                        <p:tgtEl>
                                          <p:spTgt spid="1075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07537"/>
                                        </p:tgtEl>
                                        <p:attrNameLst>
                                          <p:attrName>style.visibility</p:attrName>
                                        </p:attrNameLst>
                                      </p:cBhvr>
                                      <p:to>
                                        <p:strVal val="visible"/>
                                      </p:to>
                                    </p:set>
                                    <p:anim calcmode="lin" valueType="num">
                                      <p:cBhvr>
                                        <p:cTn id="17" dur="500" fill="hold"/>
                                        <p:tgtEl>
                                          <p:spTgt spid="107537"/>
                                        </p:tgtEl>
                                        <p:attrNameLst>
                                          <p:attrName>ppt_w</p:attrName>
                                        </p:attrNameLst>
                                      </p:cBhvr>
                                      <p:tavLst>
                                        <p:tav tm="0">
                                          <p:val>
                                            <p:fltVal val="0"/>
                                          </p:val>
                                        </p:tav>
                                        <p:tav tm="100000">
                                          <p:val>
                                            <p:strVal val="#ppt_w"/>
                                          </p:val>
                                        </p:tav>
                                      </p:tavLst>
                                    </p:anim>
                                    <p:anim calcmode="lin" valueType="num">
                                      <p:cBhvr>
                                        <p:cTn id="18" dur="500" fill="hold"/>
                                        <p:tgtEl>
                                          <p:spTgt spid="1075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07531"/>
                                        </p:tgtEl>
                                        <p:attrNameLst>
                                          <p:attrName>style.visibility</p:attrName>
                                        </p:attrNameLst>
                                      </p:cBhvr>
                                      <p:to>
                                        <p:strVal val="visible"/>
                                      </p:to>
                                    </p:set>
                                    <p:anim calcmode="lin" valueType="num">
                                      <p:cBhvr>
                                        <p:cTn id="22" dur="500" fill="hold"/>
                                        <p:tgtEl>
                                          <p:spTgt spid="107531"/>
                                        </p:tgtEl>
                                        <p:attrNameLst>
                                          <p:attrName>ppt_w</p:attrName>
                                        </p:attrNameLst>
                                      </p:cBhvr>
                                      <p:tavLst>
                                        <p:tav tm="0">
                                          <p:val>
                                            <p:fltVal val="0"/>
                                          </p:val>
                                        </p:tav>
                                        <p:tav tm="100000">
                                          <p:val>
                                            <p:strVal val="#ppt_w"/>
                                          </p:val>
                                        </p:tav>
                                      </p:tavLst>
                                    </p:anim>
                                    <p:anim calcmode="lin" valueType="num">
                                      <p:cBhvr>
                                        <p:cTn id="23" dur="500" fill="hold"/>
                                        <p:tgtEl>
                                          <p:spTgt spid="10753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07538"/>
                                        </p:tgtEl>
                                        <p:attrNameLst>
                                          <p:attrName>style.visibility</p:attrName>
                                        </p:attrNameLst>
                                      </p:cBhvr>
                                      <p:to>
                                        <p:strVal val="visible"/>
                                      </p:to>
                                    </p:set>
                                    <p:anim calcmode="lin" valueType="num">
                                      <p:cBhvr>
                                        <p:cTn id="27" dur="500" fill="hold"/>
                                        <p:tgtEl>
                                          <p:spTgt spid="107538"/>
                                        </p:tgtEl>
                                        <p:attrNameLst>
                                          <p:attrName>ppt_w</p:attrName>
                                        </p:attrNameLst>
                                      </p:cBhvr>
                                      <p:tavLst>
                                        <p:tav tm="0">
                                          <p:val>
                                            <p:fltVal val="0"/>
                                          </p:val>
                                        </p:tav>
                                        <p:tav tm="100000">
                                          <p:val>
                                            <p:strVal val="#ppt_w"/>
                                          </p:val>
                                        </p:tav>
                                      </p:tavLst>
                                    </p:anim>
                                    <p:anim calcmode="lin" valueType="num">
                                      <p:cBhvr>
                                        <p:cTn id="28" dur="500" fill="hold"/>
                                        <p:tgtEl>
                                          <p:spTgt spid="10753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107539"/>
                                        </p:tgtEl>
                                        <p:attrNameLst>
                                          <p:attrName>style.visibility</p:attrName>
                                        </p:attrNameLst>
                                      </p:cBhvr>
                                      <p:to>
                                        <p:strVal val="visible"/>
                                      </p:to>
                                    </p:set>
                                    <p:anim calcmode="lin" valueType="num">
                                      <p:cBhvr>
                                        <p:cTn id="32" dur="500" fill="hold"/>
                                        <p:tgtEl>
                                          <p:spTgt spid="107539"/>
                                        </p:tgtEl>
                                        <p:attrNameLst>
                                          <p:attrName>ppt_w</p:attrName>
                                        </p:attrNameLst>
                                      </p:cBhvr>
                                      <p:tavLst>
                                        <p:tav tm="0">
                                          <p:val>
                                            <p:fltVal val="0"/>
                                          </p:val>
                                        </p:tav>
                                        <p:tav tm="100000">
                                          <p:val>
                                            <p:strVal val="#ppt_w"/>
                                          </p:val>
                                        </p:tav>
                                      </p:tavLst>
                                    </p:anim>
                                    <p:anim calcmode="lin" valueType="num">
                                      <p:cBhvr>
                                        <p:cTn id="33" dur="500" fill="hold"/>
                                        <p:tgtEl>
                                          <p:spTgt spid="107539"/>
                                        </p:tgtEl>
                                        <p:attrNameLst>
                                          <p:attrName>ppt_h</p:attrName>
                                        </p:attrNameLst>
                                      </p:cBhvr>
                                      <p:tavLst>
                                        <p:tav tm="0">
                                          <p:val>
                                            <p:fltVal val="0"/>
                                          </p:val>
                                        </p:tav>
                                        <p:tav tm="100000">
                                          <p:val>
                                            <p:strVal val="#ppt_h"/>
                                          </p:val>
                                        </p:tav>
                                      </p:tavLst>
                                    </p:anim>
                                  </p:childTnLst>
                                </p:cTn>
                              </p:par>
                            </p:childTnLst>
                          </p:cTn>
                        </p:par>
                        <p:par>
                          <p:cTn id="34" fill="hold">
                            <p:stCondLst>
                              <p:cond delay="3400"/>
                            </p:stCondLst>
                            <p:childTnLst>
                              <p:par>
                                <p:cTn id="35" presetID="23" presetClass="entr" presetSubtype="16" fill="hold" grpId="0" nodeType="afterEffect">
                                  <p:stCondLst>
                                    <p:cond delay="100"/>
                                  </p:stCondLst>
                                  <p:childTnLst>
                                    <p:set>
                                      <p:cBhvr>
                                        <p:cTn id="36" dur="1" fill="hold">
                                          <p:stCondLst>
                                            <p:cond delay="0"/>
                                          </p:stCondLst>
                                        </p:cTn>
                                        <p:tgtEl>
                                          <p:spTgt spid="107535"/>
                                        </p:tgtEl>
                                        <p:attrNameLst>
                                          <p:attrName>style.visibility</p:attrName>
                                        </p:attrNameLst>
                                      </p:cBhvr>
                                      <p:to>
                                        <p:strVal val="visible"/>
                                      </p:to>
                                    </p:set>
                                    <p:anim calcmode="lin" valueType="num">
                                      <p:cBhvr>
                                        <p:cTn id="37" dur="500" fill="hold"/>
                                        <p:tgtEl>
                                          <p:spTgt spid="107535"/>
                                        </p:tgtEl>
                                        <p:attrNameLst>
                                          <p:attrName>ppt_w</p:attrName>
                                        </p:attrNameLst>
                                      </p:cBhvr>
                                      <p:tavLst>
                                        <p:tav tm="0">
                                          <p:val>
                                            <p:fltVal val="0"/>
                                          </p:val>
                                        </p:tav>
                                        <p:tav tm="100000">
                                          <p:val>
                                            <p:strVal val="#ppt_w"/>
                                          </p:val>
                                        </p:tav>
                                      </p:tavLst>
                                    </p:anim>
                                    <p:anim calcmode="lin" valueType="num">
                                      <p:cBhvr>
                                        <p:cTn id="38" dur="500" fill="hold"/>
                                        <p:tgtEl>
                                          <p:spTgt spid="107535"/>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000"/>
                            </p:stCondLst>
                            <p:childTnLst>
                              <p:par>
                                <p:cTn id="40" presetID="23" presetClass="entr" presetSubtype="16" fill="hold" grpId="0" nodeType="afterEffect">
                                  <p:stCondLst>
                                    <p:cond delay="100"/>
                                  </p:stCondLst>
                                  <p:childTnLst>
                                    <p:set>
                                      <p:cBhvr>
                                        <p:cTn id="41" dur="1" fill="hold">
                                          <p:stCondLst>
                                            <p:cond delay="0"/>
                                          </p:stCondLst>
                                        </p:cTn>
                                        <p:tgtEl>
                                          <p:spTgt spid="107542"/>
                                        </p:tgtEl>
                                        <p:attrNameLst>
                                          <p:attrName>style.visibility</p:attrName>
                                        </p:attrNameLst>
                                      </p:cBhvr>
                                      <p:to>
                                        <p:strVal val="visible"/>
                                      </p:to>
                                    </p:set>
                                    <p:anim calcmode="lin" valueType="num">
                                      <p:cBhvr>
                                        <p:cTn id="42" dur="500" fill="hold"/>
                                        <p:tgtEl>
                                          <p:spTgt spid="107542"/>
                                        </p:tgtEl>
                                        <p:attrNameLst>
                                          <p:attrName>ppt_w</p:attrName>
                                        </p:attrNameLst>
                                      </p:cBhvr>
                                      <p:tavLst>
                                        <p:tav tm="0">
                                          <p:val>
                                            <p:fltVal val="0"/>
                                          </p:val>
                                        </p:tav>
                                        <p:tav tm="100000">
                                          <p:val>
                                            <p:strVal val="#ppt_w"/>
                                          </p:val>
                                        </p:tav>
                                      </p:tavLst>
                                    </p:anim>
                                    <p:anim calcmode="lin" valueType="num">
                                      <p:cBhvr>
                                        <p:cTn id="43" dur="500" fill="hold"/>
                                        <p:tgtEl>
                                          <p:spTgt spid="10754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600"/>
                            </p:stCondLst>
                            <p:childTnLst>
                              <p:par>
                                <p:cTn id="45" presetID="23" presetClass="entr" presetSubtype="16" fill="hold" grpId="0" nodeType="afterEffect">
                                  <p:stCondLst>
                                    <p:cond delay="100"/>
                                  </p:stCondLst>
                                  <p:childTnLst>
                                    <p:set>
                                      <p:cBhvr>
                                        <p:cTn id="46" dur="1" fill="hold">
                                          <p:stCondLst>
                                            <p:cond delay="0"/>
                                          </p:stCondLst>
                                        </p:cTn>
                                        <p:tgtEl>
                                          <p:spTgt spid="107543"/>
                                        </p:tgtEl>
                                        <p:attrNameLst>
                                          <p:attrName>style.visibility</p:attrName>
                                        </p:attrNameLst>
                                      </p:cBhvr>
                                      <p:to>
                                        <p:strVal val="visible"/>
                                      </p:to>
                                    </p:set>
                                    <p:anim calcmode="lin" valueType="num">
                                      <p:cBhvr>
                                        <p:cTn id="47" dur="500" fill="hold"/>
                                        <p:tgtEl>
                                          <p:spTgt spid="107543"/>
                                        </p:tgtEl>
                                        <p:attrNameLst>
                                          <p:attrName>ppt_w</p:attrName>
                                        </p:attrNameLst>
                                      </p:cBhvr>
                                      <p:tavLst>
                                        <p:tav tm="0">
                                          <p:val>
                                            <p:fltVal val="0"/>
                                          </p:val>
                                        </p:tav>
                                        <p:tav tm="100000">
                                          <p:val>
                                            <p:strVal val="#ppt_w"/>
                                          </p:val>
                                        </p:tav>
                                      </p:tavLst>
                                    </p:anim>
                                    <p:anim calcmode="lin" valueType="num">
                                      <p:cBhvr>
                                        <p:cTn id="48" dur="500" fill="hold"/>
                                        <p:tgtEl>
                                          <p:spTgt spid="10754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200"/>
                            </p:stCondLst>
                            <p:childTnLst>
                              <p:par>
                                <p:cTn id="50" presetID="23" presetClass="entr" presetSubtype="16" fill="hold" grpId="0" nodeType="afterEffect">
                                  <p:stCondLst>
                                    <p:cond delay="100"/>
                                  </p:stCondLst>
                                  <p:childTnLst>
                                    <p:set>
                                      <p:cBhvr>
                                        <p:cTn id="51" dur="1" fill="hold">
                                          <p:stCondLst>
                                            <p:cond delay="0"/>
                                          </p:stCondLst>
                                        </p:cTn>
                                        <p:tgtEl>
                                          <p:spTgt spid="107534"/>
                                        </p:tgtEl>
                                        <p:attrNameLst>
                                          <p:attrName>style.visibility</p:attrName>
                                        </p:attrNameLst>
                                      </p:cBhvr>
                                      <p:to>
                                        <p:strVal val="visible"/>
                                      </p:to>
                                    </p:set>
                                    <p:anim calcmode="lin" valueType="num">
                                      <p:cBhvr>
                                        <p:cTn id="52" dur="500" fill="hold"/>
                                        <p:tgtEl>
                                          <p:spTgt spid="107534"/>
                                        </p:tgtEl>
                                        <p:attrNameLst>
                                          <p:attrName>ppt_w</p:attrName>
                                        </p:attrNameLst>
                                      </p:cBhvr>
                                      <p:tavLst>
                                        <p:tav tm="0">
                                          <p:val>
                                            <p:fltVal val="0"/>
                                          </p:val>
                                        </p:tav>
                                        <p:tav tm="100000">
                                          <p:val>
                                            <p:strVal val="#ppt_w"/>
                                          </p:val>
                                        </p:tav>
                                      </p:tavLst>
                                    </p:anim>
                                    <p:anim calcmode="lin" valueType="num">
                                      <p:cBhvr>
                                        <p:cTn id="53" dur="500" fill="hold"/>
                                        <p:tgtEl>
                                          <p:spTgt spid="107534"/>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800"/>
                            </p:stCondLst>
                            <p:childTnLst>
                              <p:par>
                                <p:cTn id="55" presetID="23" presetClass="entr" presetSubtype="16" fill="hold" grpId="0" nodeType="afterEffect">
                                  <p:stCondLst>
                                    <p:cond delay="100"/>
                                  </p:stCondLst>
                                  <p:childTnLst>
                                    <p:set>
                                      <p:cBhvr>
                                        <p:cTn id="56" dur="1" fill="hold">
                                          <p:stCondLst>
                                            <p:cond delay="0"/>
                                          </p:stCondLst>
                                        </p:cTn>
                                        <p:tgtEl>
                                          <p:spTgt spid="107532"/>
                                        </p:tgtEl>
                                        <p:attrNameLst>
                                          <p:attrName>style.visibility</p:attrName>
                                        </p:attrNameLst>
                                      </p:cBhvr>
                                      <p:to>
                                        <p:strVal val="visible"/>
                                      </p:to>
                                    </p:set>
                                    <p:anim calcmode="lin" valueType="num">
                                      <p:cBhvr>
                                        <p:cTn id="57" dur="500" fill="hold"/>
                                        <p:tgtEl>
                                          <p:spTgt spid="107532"/>
                                        </p:tgtEl>
                                        <p:attrNameLst>
                                          <p:attrName>ppt_w</p:attrName>
                                        </p:attrNameLst>
                                      </p:cBhvr>
                                      <p:tavLst>
                                        <p:tav tm="0">
                                          <p:val>
                                            <p:fltVal val="0"/>
                                          </p:val>
                                        </p:tav>
                                        <p:tav tm="100000">
                                          <p:val>
                                            <p:strVal val="#ppt_w"/>
                                          </p:val>
                                        </p:tav>
                                      </p:tavLst>
                                    </p:anim>
                                    <p:anim calcmode="lin" valueType="num">
                                      <p:cBhvr>
                                        <p:cTn id="58" dur="500" fill="hold"/>
                                        <p:tgtEl>
                                          <p:spTgt spid="107532"/>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400"/>
                            </p:stCondLst>
                            <p:childTnLst>
                              <p:par>
                                <p:cTn id="60" presetID="23" presetClass="entr" presetSubtype="16" fill="hold" grpId="0" nodeType="afterEffect">
                                  <p:stCondLst>
                                    <p:cond delay="100"/>
                                  </p:stCondLst>
                                  <p:childTnLst>
                                    <p:set>
                                      <p:cBhvr>
                                        <p:cTn id="61" dur="1" fill="hold">
                                          <p:stCondLst>
                                            <p:cond delay="0"/>
                                          </p:stCondLst>
                                        </p:cTn>
                                        <p:tgtEl>
                                          <p:spTgt spid="107540"/>
                                        </p:tgtEl>
                                        <p:attrNameLst>
                                          <p:attrName>style.visibility</p:attrName>
                                        </p:attrNameLst>
                                      </p:cBhvr>
                                      <p:to>
                                        <p:strVal val="visible"/>
                                      </p:to>
                                    </p:set>
                                    <p:anim calcmode="lin" valueType="num">
                                      <p:cBhvr>
                                        <p:cTn id="62" dur="500" fill="hold"/>
                                        <p:tgtEl>
                                          <p:spTgt spid="107540"/>
                                        </p:tgtEl>
                                        <p:attrNameLst>
                                          <p:attrName>ppt_w</p:attrName>
                                        </p:attrNameLst>
                                      </p:cBhvr>
                                      <p:tavLst>
                                        <p:tav tm="0">
                                          <p:val>
                                            <p:fltVal val="0"/>
                                          </p:val>
                                        </p:tav>
                                        <p:tav tm="100000">
                                          <p:val>
                                            <p:strVal val="#ppt_w"/>
                                          </p:val>
                                        </p:tav>
                                      </p:tavLst>
                                    </p:anim>
                                    <p:anim calcmode="lin" valueType="num">
                                      <p:cBhvr>
                                        <p:cTn id="63" dur="500" fill="hold"/>
                                        <p:tgtEl>
                                          <p:spTgt spid="10754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000"/>
                            </p:stCondLst>
                            <p:childTnLst>
                              <p:par>
                                <p:cTn id="65" presetID="23" presetClass="entr" presetSubtype="16" fill="hold" grpId="0" nodeType="afterEffect">
                                  <p:stCondLst>
                                    <p:cond delay="0"/>
                                  </p:stCondLst>
                                  <p:childTnLst>
                                    <p:set>
                                      <p:cBhvr>
                                        <p:cTn id="66" dur="1" fill="hold">
                                          <p:stCondLst>
                                            <p:cond delay="0"/>
                                          </p:stCondLst>
                                        </p:cTn>
                                        <p:tgtEl>
                                          <p:spTgt spid="107541"/>
                                        </p:tgtEl>
                                        <p:attrNameLst>
                                          <p:attrName>style.visibility</p:attrName>
                                        </p:attrNameLst>
                                      </p:cBhvr>
                                      <p:to>
                                        <p:strVal val="visible"/>
                                      </p:to>
                                    </p:set>
                                    <p:anim calcmode="lin" valueType="num">
                                      <p:cBhvr>
                                        <p:cTn id="67" dur="500" fill="hold"/>
                                        <p:tgtEl>
                                          <p:spTgt spid="107541"/>
                                        </p:tgtEl>
                                        <p:attrNameLst>
                                          <p:attrName>ppt_w</p:attrName>
                                        </p:attrNameLst>
                                      </p:cBhvr>
                                      <p:tavLst>
                                        <p:tav tm="0">
                                          <p:val>
                                            <p:fltVal val="0"/>
                                          </p:val>
                                        </p:tav>
                                        <p:tav tm="100000">
                                          <p:val>
                                            <p:strVal val="#ppt_w"/>
                                          </p:val>
                                        </p:tav>
                                      </p:tavLst>
                                    </p:anim>
                                    <p:anim calcmode="lin" valueType="num">
                                      <p:cBhvr>
                                        <p:cTn id="68" dur="500" fill="hold"/>
                                        <p:tgtEl>
                                          <p:spTgt spid="107541"/>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23" presetClass="entr" presetSubtype="16" fill="hold" grpId="0" nodeType="afterEffect">
                                  <p:stCondLst>
                                    <p:cond delay="100"/>
                                  </p:stCondLst>
                                  <p:childTnLst>
                                    <p:set>
                                      <p:cBhvr>
                                        <p:cTn id="71" dur="1" fill="hold">
                                          <p:stCondLst>
                                            <p:cond delay="0"/>
                                          </p:stCondLst>
                                        </p:cTn>
                                        <p:tgtEl>
                                          <p:spTgt spid="107544"/>
                                        </p:tgtEl>
                                        <p:attrNameLst>
                                          <p:attrName>style.visibility</p:attrName>
                                        </p:attrNameLst>
                                      </p:cBhvr>
                                      <p:to>
                                        <p:strVal val="visible"/>
                                      </p:to>
                                    </p:set>
                                    <p:anim calcmode="lin" valueType="num">
                                      <p:cBhvr>
                                        <p:cTn id="72" dur="500" fill="hold"/>
                                        <p:tgtEl>
                                          <p:spTgt spid="107544"/>
                                        </p:tgtEl>
                                        <p:attrNameLst>
                                          <p:attrName>ppt_w</p:attrName>
                                        </p:attrNameLst>
                                      </p:cBhvr>
                                      <p:tavLst>
                                        <p:tav tm="0">
                                          <p:val>
                                            <p:fltVal val="0"/>
                                          </p:val>
                                        </p:tav>
                                        <p:tav tm="100000">
                                          <p:val>
                                            <p:strVal val="#ppt_w"/>
                                          </p:val>
                                        </p:tav>
                                      </p:tavLst>
                                    </p:anim>
                                    <p:anim calcmode="lin" valueType="num">
                                      <p:cBhvr>
                                        <p:cTn id="73" dur="500" fill="hold"/>
                                        <p:tgtEl>
                                          <p:spTgt spid="107544"/>
                                        </p:tgtEl>
                                        <p:attrNameLst>
                                          <p:attrName>ppt_h</p:attrName>
                                        </p:attrNameLst>
                                      </p:cBhvr>
                                      <p:tavLst>
                                        <p:tav tm="0">
                                          <p:val>
                                            <p:fltVal val="0"/>
                                          </p:val>
                                        </p:tav>
                                        <p:tav tm="100000">
                                          <p:val>
                                            <p:strVal val="#ppt_h"/>
                                          </p:val>
                                        </p:tav>
                                      </p:tavLst>
                                    </p:anim>
                                  </p:childTnLst>
                                </p:cTn>
                              </p:par>
                            </p:childTnLst>
                          </p:cTn>
                        </p:par>
                        <p:par>
                          <p:cTn id="74" fill="hold" nodeType="afterGroup">
                            <p:stCondLst>
                              <p:cond delay="8100"/>
                            </p:stCondLst>
                            <p:childTnLst>
                              <p:par>
                                <p:cTn id="75" presetID="23" presetClass="entr" presetSubtype="16" fill="hold" grpId="0" nodeType="afterEffect">
                                  <p:stCondLst>
                                    <p:cond delay="100"/>
                                  </p:stCondLst>
                                  <p:childTnLst>
                                    <p:set>
                                      <p:cBhvr>
                                        <p:cTn id="76" dur="1" fill="hold">
                                          <p:stCondLst>
                                            <p:cond delay="0"/>
                                          </p:stCondLst>
                                        </p:cTn>
                                        <p:tgtEl>
                                          <p:spTgt spid="107545"/>
                                        </p:tgtEl>
                                        <p:attrNameLst>
                                          <p:attrName>style.visibility</p:attrName>
                                        </p:attrNameLst>
                                      </p:cBhvr>
                                      <p:to>
                                        <p:strVal val="visible"/>
                                      </p:to>
                                    </p:set>
                                    <p:anim calcmode="lin" valueType="num">
                                      <p:cBhvr>
                                        <p:cTn id="77" dur="500" fill="hold"/>
                                        <p:tgtEl>
                                          <p:spTgt spid="107545"/>
                                        </p:tgtEl>
                                        <p:attrNameLst>
                                          <p:attrName>ppt_w</p:attrName>
                                        </p:attrNameLst>
                                      </p:cBhvr>
                                      <p:tavLst>
                                        <p:tav tm="0">
                                          <p:val>
                                            <p:fltVal val="0"/>
                                          </p:val>
                                        </p:tav>
                                        <p:tav tm="100000">
                                          <p:val>
                                            <p:strVal val="#ppt_w"/>
                                          </p:val>
                                        </p:tav>
                                      </p:tavLst>
                                    </p:anim>
                                    <p:anim calcmode="lin" valueType="num">
                                      <p:cBhvr>
                                        <p:cTn id="78" dur="500" fill="hold"/>
                                        <p:tgtEl>
                                          <p:spTgt spid="107545"/>
                                        </p:tgtEl>
                                        <p:attrNameLst>
                                          <p:attrName>ppt_h</p:attrName>
                                        </p:attrNameLst>
                                      </p:cBhvr>
                                      <p:tavLst>
                                        <p:tav tm="0">
                                          <p:val>
                                            <p:fltVal val="0"/>
                                          </p:val>
                                        </p:tav>
                                        <p:tav tm="100000">
                                          <p:val>
                                            <p:strVal val="#ppt_h"/>
                                          </p:val>
                                        </p:tav>
                                      </p:tavLst>
                                    </p:anim>
                                  </p:childTnLst>
                                </p:cTn>
                              </p:par>
                            </p:childTnLst>
                          </p:cTn>
                        </p:par>
                        <p:par>
                          <p:cTn id="79" fill="hold" nodeType="afterGroup">
                            <p:stCondLst>
                              <p:cond delay="8700"/>
                            </p:stCondLst>
                            <p:childTnLst>
                              <p:par>
                                <p:cTn id="80" presetID="23" presetClass="entr" presetSubtype="16" fill="hold" grpId="0" nodeType="afterEffect">
                                  <p:stCondLst>
                                    <p:cond delay="100"/>
                                  </p:stCondLst>
                                  <p:childTnLst>
                                    <p:set>
                                      <p:cBhvr>
                                        <p:cTn id="81" dur="1" fill="hold">
                                          <p:stCondLst>
                                            <p:cond delay="0"/>
                                          </p:stCondLst>
                                        </p:cTn>
                                        <p:tgtEl>
                                          <p:spTgt spid="107533"/>
                                        </p:tgtEl>
                                        <p:attrNameLst>
                                          <p:attrName>style.visibility</p:attrName>
                                        </p:attrNameLst>
                                      </p:cBhvr>
                                      <p:to>
                                        <p:strVal val="visible"/>
                                      </p:to>
                                    </p:set>
                                    <p:anim calcmode="lin" valueType="num">
                                      <p:cBhvr>
                                        <p:cTn id="82" dur="500" fill="hold"/>
                                        <p:tgtEl>
                                          <p:spTgt spid="107533"/>
                                        </p:tgtEl>
                                        <p:attrNameLst>
                                          <p:attrName>ppt_w</p:attrName>
                                        </p:attrNameLst>
                                      </p:cBhvr>
                                      <p:tavLst>
                                        <p:tav tm="0">
                                          <p:val>
                                            <p:fltVal val="0"/>
                                          </p:val>
                                        </p:tav>
                                        <p:tav tm="100000">
                                          <p:val>
                                            <p:strVal val="#ppt_w"/>
                                          </p:val>
                                        </p:tav>
                                      </p:tavLst>
                                    </p:anim>
                                    <p:anim calcmode="lin" valueType="num">
                                      <p:cBhvr>
                                        <p:cTn id="83" dur="500" fill="hold"/>
                                        <p:tgtEl>
                                          <p:spTgt spid="107533"/>
                                        </p:tgtEl>
                                        <p:attrNameLst>
                                          <p:attrName>ppt_h</p:attrName>
                                        </p:attrNameLst>
                                      </p:cBhvr>
                                      <p:tavLst>
                                        <p:tav tm="0">
                                          <p:val>
                                            <p:fltVal val="0"/>
                                          </p:val>
                                        </p:tav>
                                        <p:tav tm="100000">
                                          <p:val>
                                            <p:strVal val="#ppt_h"/>
                                          </p:val>
                                        </p:tav>
                                      </p:tavLst>
                                    </p:anim>
                                  </p:childTnLst>
                                </p:cTn>
                              </p:par>
                            </p:childTnLst>
                          </p:cTn>
                        </p:par>
                        <p:par>
                          <p:cTn id="84" fill="hold" nodeType="afterGroup">
                            <p:stCondLst>
                              <p:cond delay="9300"/>
                            </p:stCondLst>
                            <p:childTnLst>
                              <p:par>
                                <p:cTn id="85" presetID="23" presetClass="entr" presetSubtype="16" fill="hold" grpId="0" nodeType="afterEffect">
                                  <p:stCondLst>
                                    <p:cond delay="100"/>
                                  </p:stCondLst>
                                  <p:childTnLst>
                                    <p:set>
                                      <p:cBhvr>
                                        <p:cTn id="86" dur="1" fill="hold">
                                          <p:stCondLst>
                                            <p:cond delay="0"/>
                                          </p:stCondLst>
                                        </p:cTn>
                                        <p:tgtEl>
                                          <p:spTgt spid="107546"/>
                                        </p:tgtEl>
                                        <p:attrNameLst>
                                          <p:attrName>style.visibility</p:attrName>
                                        </p:attrNameLst>
                                      </p:cBhvr>
                                      <p:to>
                                        <p:strVal val="visible"/>
                                      </p:to>
                                    </p:set>
                                    <p:anim calcmode="lin" valueType="num">
                                      <p:cBhvr>
                                        <p:cTn id="87" dur="500" fill="hold"/>
                                        <p:tgtEl>
                                          <p:spTgt spid="107546"/>
                                        </p:tgtEl>
                                        <p:attrNameLst>
                                          <p:attrName>ppt_w</p:attrName>
                                        </p:attrNameLst>
                                      </p:cBhvr>
                                      <p:tavLst>
                                        <p:tav tm="0">
                                          <p:val>
                                            <p:fltVal val="0"/>
                                          </p:val>
                                        </p:tav>
                                        <p:tav tm="100000">
                                          <p:val>
                                            <p:strVal val="#ppt_w"/>
                                          </p:val>
                                        </p:tav>
                                      </p:tavLst>
                                    </p:anim>
                                    <p:anim calcmode="lin" valueType="num">
                                      <p:cBhvr>
                                        <p:cTn id="88" dur="500" fill="hold"/>
                                        <p:tgtEl>
                                          <p:spTgt spid="107546"/>
                                        </p:tgtEl>
                                        <p:attrNameLst>
                                          <p:attrName>ppt_h</p:attrName>
                                        </p:attrNameLst>
                                      </p:cBhvr>
                                      <p:tavLst>
                                        <p:tav tm="0">
                                          <p:val>
                                            <p:fltVal val="0"/>
                                          </p:val>
                                        </p:tav>
                                        <p:tav tm="100000">
                                          <p:val>
                                            <p:strVal val="#ppt_h"/>
                                          </p:val>
                                        </p:tav>
                                      </p:tavLst>
                                    </p:anim>
                                  </p:childTnLst>
                                </p:cTn>
                              </p:par>
                            </p:childTnLst>
                          </p:cTn>
                        </p:par>
                        <p:par>
                          <p:cTn id="89" fill="hold" nodeType="afterGroup">
                            <p:stCondLst>
                              <p:cond delay="9900"/>
                            </p:stCondLst>
                            <p:childTnLst>
                              <p:par>
                                <p:cTn id="90" presetID="23" presetClass="entr" presetSubtype="16" fill="hold" grpId="0" nodeType="afterEffect">
                                  <p:stCondLst>
                                    <p:cond delay="100"/>
                                  </p:stCondLst>
                                  <p:childTnLst>
                                    <p:set>
                                      <p:cBhvr>
                                        <p:cTn id="91" dur="1" fill="hold">
                                          <p:stCondLst>
                                            <p:cond delay="0"/>
                                          </p:stCondLst>
                                        </p:cTn>
                                        <p:tgtEl>
                                          <p:spTgt spid="107547"/>
                                        </p:tgtEl>
                                        <p:attrNameLst>
                                          <p:attrName>style.visibility</p:attrName>
                                        </p:attrNameLst>
                                      </p:cBhvr>
                                      <p:to>
                                        <p:strVal val="visible"/>
                                      </p:to>
                                    </p:set>
                                    <p:anim calcmode="lin" valueType="num">
                                      <p:cBhvr>
                                        <p:cTn id="92" dur="500" fill="hold"/>
                                        <p:tgtEl>
                                          <p:spTgt spid="107547"/>
                                        </p:tgtEl>
                                        <p:attrNameLst>
                                          <p:attrName>ppt_w</p:attrName>
                                        </p:attrNameLst>
                                      </p:cBhvr>
                                      <p:tavLst>
                                        <p:tav tm="0">
                                          <p:val>
                                            <p:fltVal val="0"/>
                                          </p:val>
                                        </p:tav>
                                        <p:tav tm="100000">
                                          <p:val>
                                            <p:strVal val="#ppt_w"/>
                                          </p:val>
                                        </p:tav>
                                      </p:tavLst>
                                    </p:anim>
                                    <p:anim calcmode="lin" valueType="num">
                                      <p:cBhvr>
                                        <p:cTn id="93" dur="500" fill="hold"/>
                                        <p:tgtEl>
                                          <p:spTgt spid="107547"/>
                                        </p:tgtEl>
                                        <p:attrNameLst>
                                          <p:attrName>ppt_h</p:attrName>
                                        </p:attrNameLst>
                                      </p:cBhvr>
                                      <p:tavLst>
                                        <p:tav tm="0">
                                          <p:val>
                                            <p:fltVal val="0"/>
                                          </p:val>
                                        </p:tav>
                                        <p:tav tm="100000">
                                          <p:val>
                                            <p:strVal val="#ppt_h"/>
                                          </p:val>
                                        </p:tav>
                                      </p:tavLst>
                                    </p:anim>
                                  </p:childTnLst>
                                </p:cTn>
                              </p:par>
                            </p:childTnLst>
                          </p:cTn>
                        </p:par>
                        <p:par>
                          <p:cTn id="94" fill="hold">
                            <p:stCondLst>
                              <p:cond delay="11400"/>
                            </p:stCondLst>
                            <p:childTnLst>
                              <p:par>
                                <p:cTn id="95" presetID="10" presetClass="entr" presetSubtype="0" fill="hold" grpId="0" nodeType="afterEffect">
                                  <p:stCondLst>
                                    <p:cond delay="0"/>
                                  </p:stCondLst>
                                  <p:childTnLst>
                                    <p:set>
                                      <p:cBhvr>
                                        <p:cTn id="96" dur="1" fill="hold">
                                          <p:stCondLst>
                                            <p:cond delay="0"/>
                                          </p:stCondLst>
                                        </p:cTn>
                                        <p:tgtEl>
                                          <p:spTgt spid="107554"/>
                                        </p:tgtEl>
                                        <p:attrNameLst>
                                          <p:attrName>style.visibility</p:attrName>
                                        </p:attrNameLst>
                                      </p:cBhvr>
                                      <p:to>
                                        <p:strVal val="visible"/>
                                      </p:to>
                                    </p:set>
                                    <p:animEffect transition="in" filter="fade">
                                      <p:cBhvr>
                                        <p:cTn id="97" dur="500"/>
                                        <p:tgtEl>
                                          <p:spTgt spid="10755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7558"/>
                                        </p:tgtEl>
                                        <p:attrNameLst>
                                          <p:attrName>style.visibility</p:attrName>
                                        </p:attrNameLst>
                                      </p:cBhvr>
                                      <p:to>
                                        <p:strVal val="visible"/>
                                      </p:to>
                                    </p:set>
                                    <p:animEffect transition="in" filter="fade">
                                      <p:cBhvr>
                                        <p:cTn id="100" dur="500"/>
                                        <p:tgtEl>
                                          <p:spTgt spid="1075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7559"/>
                                        </p:tgtEl>
                                        <p:attrNameLst>
                                          <p:attrName>style.visibility</p:attrName>
                                        </p:attrNameLst>
                                      </p:cBhvr>
                                      <p:to>
                                        <p:strVal val="visible"/>
                                      </p:to>
                                    </p:set>
                                    <p:animEffect transition="in" filter="fade">
                                      <p:cBhvr>
                                        <p:cTn id="103" dur="500"/>
                                        <p:tgtEl>
                                          <p:spTgt spid="10755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7560"/>
                                        </p:tgtEl>
                                        <p:attrNameLst>
                                          <p:attrName>style.visibility</p:attrName>
                                        </p:attrNameLst>
                                      </p:cBhvr>
                                      <p:to>
                                        <p:strVal val="visible"/>
                                      </p:to>
                                    </p:set>
                                    <p:animEffect transition="in" filter="fade">
                                      <p:cBhvr>
                                        <p:cTn id="106" dur="500"/>
                                        <p:tgtEl>
                                          <p:spTgt spid="10756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561"/>
                                        </p:tgtEl>
                                        <p:attrNameLst>
                                          <p:attrName>style.visibility</p:attrName>
                                        </p:attrNameLst>
                                      </p:cBhvr>
                                      <p:to>
                                        <p:strVal val="visible"/>
                                      </p:to>
                                    </p:set>
                                    <p:animEffect transition="in" filter="fade">
                                      <p:cBhvr>
                                        <p:cTn id="109" dur="500"/>
                                        <p:tgtEl>
                                          <p:spTgt spid="10756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7562"/>
                                        </p:tgtEl>
                                        <p:attrNameLst>
                                          <p:attrName>style.visibility</p:attrName>
                                        </p:attrNameLst>
                                      </p:cBhvr>
                                      <p:to>
                                        <p:strVal val="visible"/>
                                      </p:to>
                                    </p:set>
                                    <p:animEffect transition="in" filter="fade">
                                      <p:cBhvr>
                                        <p:cTn id="112" dur="500"/>
                                        <p:tgtEl>
                                          <p:spTgt spid="1075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7563"/>
                                        </p:tgtEl>
                                        <p:attrNameLst>
                                          <p:attrName>style.visibility</p:attrName>
                                        </p:attrNameLst>
                                      </p:cBhvr>
                                      <p:to>
                                        <p:strVal val="visible"/>
                                      </p:to>
                                    </p:set>
                                    <p:animEffect transition="in" filter="fade">
                                      <p:cBhvr>
                                        <p:cTn id="115" dur="500"/>
                                        <p:tgtEl>
                                          <p:spTgt spid="107563"/>
                                        </p:tgtEl>
                                      </p:cBhvr>
                                    </p:animEffect>
                                  </p:childTnLst>
                                </p:cTn>
                              </p:par>
                            </p:childTnLst>
                          </p:cTn>
                        </p:par>
                        <p:par>
                          <p:cTn id="116" fill="hold">
                            <p:stCondLst>
                              <p:cond delay="11900"/>
                            </p:stCondLst>
                            <p:childTnLst>
                              <p:par>
                                <p:cTn id="117" presetID="22" presetClass="entr" presetSubtype="4" fill="hold" grpId="0" nodeType="afterEffect">
                                  <p:stCondLst>
                                    <p:cond delay="0"/>
                                  </p:stCondLst>
                                  <p:childTnLst>
                                    <p:set>
                                      <p:cBhvr>
                                        <p:cTn id="118" dur="1" fill="hold">
                                          <p:stCondLst>
                                            <p:cond delay="0"/>
                                          </p:stCondLst>
                                        </p:cTn>
                                        <p:tgtEl>
                                          <p:spTgt spid="107552"/>
                                        </p:tgtEl>
                                        <p:attrNameLst>
                                          <p:attrName>style.visibility</p:attrName>
                                        </p:attrNameLst>
                                      </p:cBhvr>
                                      <p:to>
                                        <p:strVal val="visible"/>
                                      </p:to>
                                    </p:set>
                                    <p:animEffect transition="in" filter="wipe(down)">
                                      <p:cBhvr>
                                        <p:cTn id="119" dur="500"/>
                                        <p:tgtEl>
                                          <p:spTgt spid="107552"/>
                                        </p:tgtEl>
                                      </p:cBhvr>
                                    </p:animEffect>
                                  </p:childTnLst>
                                </p:cTn>
                              </p:par>
                              <p:par>
                                <p:cTn id="120" presetID="22" presetClass="entr" presetSubtype="4" fill="hold" grpId="0" nodeType="withEffect">
                                  <p:stCondLst>
                                    <p:cond delay="400"/>
                                  </p:stCondLst>
                                  <p:childTnLst>
                                    <p:set>
                                      <p:cBhvr>
                                        <p:cTn id="121" dur="1" fill="hold">
                                          <p:stCondLst>
                                            <p:cond delay="0"/>
                                          </p:stCondLst>
                                        </p:cTn>
                                        <p:tgtEl>
                                          <p:spTgt spid="107548"/>
                                        </p:tgtEl>
                                        <p:attrNameLst>
                                          <p:attrName>style.visibility</p:attrName>
                                        </p:attrNameLst>
                                      </p:cBhvr>
                                      <p:to>
                                        <p:strVal val="visible"/>
                                      </p:to>
                                    </p:set>
                                    <p:animEffect transition="in" filter="wipe(down)">
                                      <p:cBhvr>
                                        <p:cTn id="122" dur="500"/>
                                        <p:tgtEl>
                                          <p:spTgt spid="107548"/>
                                        </p:tgtEl>
                                      </p:cBhvr>
                                    </p:animEffect>
                                  </p:childTnLst>
                                </p:cTn>
                              </p:par>
                              <p:par>
                                <p:cTn id="123" presetID="22" presetClass="entr" presetSubtype="4" fill="hold" grpId="0" nodeType="withEffect">
                                  <p:stCondLst>
                                    <p:cond delay="200"/>
                                  </p:stCondLst>
                                  <p:childTnLst>
                                    <p:set>
                                      <p:cBhvr>
                                        <p:cTn id="124" dur="1" fill="hold">
                                          <p:stCondLst>
                                            <p:cond delay="0"/>
                                          </p:stCondLst>
                                        </p:cTn>
                                        <p:tgtEl>
                                          <p:spTgt spid="107553"/>
                                        </p:tgtEl>
                                        <p:attrNameLst>
                                          <p:attrName>style.visibility</p:attrName>
                                        </p:attrNameLst>
                                      </p:cBhvr>
                                      <p:to>
                                        <p:strVal val="visible"/>
                                      </p:to>
                                    </p:set>
                                    <p:animEffect transition="in" filter="wipe(down)">
                                      <p:cBhvr>
                                        <p:cTn id="125" dur="500"/>
                                        <p:tgtEl>
                                          <p:spTgt spid="107553"/>
                                        </p:tgtEl>
                                      </p:cBhvr>
                                    </p:animEffect>
                                  </p:childTnLst>
                                </p:cTn>
                              </p:par>
                              <p:par>
                                <p:cTn id="126" presetID="22" presetClass="entr" presetSubtype="4" fill="hold" grpId="0" nodeType="withEffect">
                                  <p:stCondLst>
                                    <p:cond delay="400"/>
                                  </p:stCondLst>
                                  <p:childTnLst>
                                    <p:set>
                                      <p:cBhvr>
                                        <p:cTn id="127" dur="1" fill="hold">
                                          <p:stCondLst>
                                            <p:cond delay="0"/>
                                          </p:stCondLst>
                                        </p:cTn>
                                        <p:tgtEl>
                                          <p:spTgt spid="107550"/>
                                        </p:tgtEl>
                                        <p:attrNameLst>
                                          <p:attrName>style.visibility</p:attrName>
                                        </p:attrNameLst>
                                      </p:cBhvr>
                                      <p:to>
                                        <p:strVal val="visible"/>
                                      </p:to>
                                    </p:set>
                                    <p:animEffect transition="in" filter="wipe(down)">
                                      <p:cBhvr>
                                        <p:cTn id="128" dur="500"/>
                                        <p:tgtEl>
                                          <p:spTgt spid="107550"/>
                                        </p:tgtEl>
                                      </p:cBhvr>
                                    </p:animEffect>
                                  </p:childTnLst>
                                </p:cTn>
                              </p:par>
                              <p:par>
                                <p:cTn id="129" presetID="22" presetClass="entr" presetSubtype="4" fill="hold" grpId="0" nodeType="withEffect">
                                  <p:stCondLst>
                                    <p:cond delay="200"/>
                                  </p:stCondLst>
                                  <p:childTnLst>
                                    <p:set>
                                      <p:cBhvr>
                                        <p:cTn id="130" dur="1" fill="hold">
                                          <p:stCondLst>
                                            <p:cond delay="0"/>
                                          </p:stCondLst>
                                        </p:cTn>
                                        <p:tgtEl>
                                          <p:spTgt spid="107551"/>
                                        </p:tgtEl>
                                        <p:attrNameLst>
                                          <p:attrName>style.visibility</p:attrName>
                                        </p:attrNameLst>
                                      </p:cBhvr>
                                      <p:to>
                                        <p:strVal val="visible"/>
                                      </p:to>
                                    </p:set>
                                    <p:animEffect transition="in" filter="wipe(down)">
                                      <p:cBhvr>
                                        <p:cTn id="131" dur="500"/>
                                        <p:tgtEl>
                                          <p:spTgt spid="107551"/>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7549"/>
                                        </p:tgtEl>
                                        <p:attrNameLst>
                                          <p:attrName>style.visibility</p:attrName>
                                        </p:attrNameLst>
                                      </p:cBhvr>
                                      <p:to>
                                        <p:strVal val="visible"/>
                                      </p:to>
                                    </p:set>
                                    <p:animEffect transition="in" filter="wipe(down)">
                                      <p:cBhvr>
                                        <p:cTn id="134" dur="500"/>
                                        <p:tgtEl>
                                          <p:spTgt spid="107549"/>
                                        </p:tgtEl>
                                      </p:cBhvr>
                                    </p:animEffect>
                                  </p:childTnLst>
                                </p:cTn>
                              </p:par>
                            </p:childTnLst>
                          </p:cTn>
                        </p:par>
                        <p:par>
                          <p:cTn id="135" fill="hold">
                            <p:stCondLst>
                              <p:cond delay="12800"/>
                            </p:stCondLst>
                            <p:childTnLst>
                              <p:par>
                                <p:cTn id="136" presetID="22" presetClass="entr" presetSubtype="8" fill="hold" grpId="0" nodeType="afterEffect">
                                  <p:stCondLst>
                                    <p:cond delay="0"/>
                                  </p:stCondLst>
                                  <p:childTnLst>
                                    <p:set>
                                      <p:cBhvr>
                                        <p:cTn id="137" dur="1" fill="hold">
                                          <p:stCondLst>
                                            <p:cond delay="0"/>
                                          </p:stCondLst>
                                        </p:cTn>
                                        <p:tgtEl>
                                          <p:spTgt spid="107555"/>
                                        </p:tgtEl>
                                        <p:attrNameLst>
                                          <p:attrName>style.visibility</p:attrName>
                                        </p:attrNameLst>
                                      </p:cBhvr>
                                      <p:to>
                                        <p:strVal val="visible"/>
                                      </p:to>
                                    </p:set>
                                    <p:animEffect transition="in" filter="wipe(left)">
                                      <p:cBhvr>
                                        <p:cTn id="138" dur="500"/>
                                        <p:tgtEl>
                                          <p:spTgt spid="107555"/>
                                        </p:tgtEl>
                                      </p:cBhvr>
                                    </p:animEffect>
                                  </p:childTnLst>
                                </p:cTn>
                              </p:par>
                            </p:childTnLst>
                          </p:cTn>
                        </p:par>
                        <p:par>
                          <p:cTn id="139" fill="hold">
                            <p:stCondLst>
                              <p:cond delay="13300"/>
                            </p:stCondLst>
                            <p:childTnLst>
                              <p:par>
                                <p:cTn id="140" presetID="10" presetClass="entr" presetSubtype="0" fill="hold" grpId="0" nodeType="afterEffect">
                                  <p:stCondLst>
                                    <p:cond delay="0"/>
                                  </p:stCondLst>
                                  <p:childTnLst>
                                    <p:set>
                                      <p:cBhvr>
                                        <p:cTn id="141" dur="1" fill="hold">
                                          <p:stCondLst>
                                            <p:cond delay="0"/>
                                          </p:stCondLst>
                                        </p:cTn>
                                        <p:tgtEl>
                                          <p:spTgt spid="107557"/>
                                        </p:tgtEl>
                                        <p:attrNameLst>
                                          <p:attrName>style.visibility</p:attrName>
                                        </p:attrNameLst>
                                      </p:cBhvr>
                                      <p:to>
                                        <p:strVal val="visible"/>
                                      </p:to>
                                    </p:set>
                                    <p:animEffect transition="in" filter="fade">
                                      <p:cBhvr>
                                        <p:cTn id="142" dur="500"/>
                                        <p:tgtEl>
                                          <p:spTgt spid="107557"/>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7556"/>
                                        </p:tgtEl>
                                        <p:attrNameLst>
                                          <p:attrName>style.visibility</p:attrName>
                                        </p:attrNameLst>
                                      </p:cBhvr>
                                      <p:to>
                                        <p:strVal val="visible"/>
                                      </p:to>
                                    </p:set>
                                    <p:animEffect transition="in" filter="fade">
                                      <p:cBhvr>
                                        <p:cTn id="145" dur="500"/>
                                        <p:tgtEl>
                                          <p:spTgt spid="107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0" grpId="0" animBg="1"/>
      <p:bldP spid="107531" grpId="0" animBg="1"/>
      <p:bldP spid="107532" grpId="0" animBg="1"/>
      <p:bldP spid="107533" grpId="0" animBg="1"/>
      <p:bldP spid="107534" grpId="0" animBg="1"/>
      <p:bldP spid="107535" grpId="0" animBg="1"/>
      <p:bldP spid="107536" grpId="0" autoUpdateAnimBg="0"/>
      <p:bldP spid="107537" grpId="0" autoUpdateAnimBg="0"/>
      <p:bldP spid="107538" grpId="0" autoUpdateAnimBg="0"/>
      <p:bldP spid="107539" grpId="0" autoUpdateAnimBg="0"/>
      <p:bldP spid="107540" grpId="0" autoUpdateAnimBg="0"/>
      <p:bldP spid="107541" grpId="0" autoUpdateAnimBg="0"/>
      <p:bldP spid="107542" grpId="0" autoUpdateAnimBg="0"/>
      <p:bldP spid="107543" grpId="0" autoUpdateAnimBg="0"/>
      <p:bldP spid="107544" grpId="0" autoUpdateAnimBg="0"/>
      <p:bldP spid="107545" grpId="0" autoUpdateAnimBg="0"/>
      <p:bldP spid="107546" grpId="0" autoUpdateAnimBg="0"/>
      <p:bldP spid="107547" grpId="0" autoUpdateAnimBg="0"/>
      <p:bldP spid="107548" grpId="0" animBg="1"/>
      <p:bldP spid="107549" grpId="0" animBg="1"/>
      <p:bldP spid="107550" grpId="0" animBg="1"/>
      <p:bldP spid="107551" grpId="0" animBg="1"/>
      <p:bldP spid="107552" grpId="0" animBg="1"/>
      <p:bldP spid="107553" grpId="0" animBg="1"/>
      <p:bldP spid="107554" grpId="0" animBg="1"/>
      <p:bldP spid="107555" grpId="0"/>
      <p:bldP spid="107556" grpId="0"/>
      <p:bldP spid="107557" grpId="0"/>
      <p:bldP spid="107558" grpId="0"/>
      <p:bldP spid="107559" grpId="0"/>
      <p:bldP spid="107560" grpId="0"/>
      <p:bldP spid="107561" grpId="0"/>
      <p:bldP spid="107562" grpId="0"/>
      <p:bldP spid="10756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2555875" y="4189414"/>
            <a:ext cx="7964489" cy="2974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7001"/>
          </a:p>
        </p:txBody>
      </p:sp>
      <p:sp>
        <p:nvSpPr>
          <p:cNvPr id="108548" name="AutoShape 4"/>
          <p:cNvSpPr>
            <a:spLocks/>
          </p:cNvSpPr>
          <p:nvPr/>
        </p:nvSpPr>
        <p:spPr bwMode="auto">
          <a:xfrm>
            <a:off x="2555876" y="2665414"/>
            <a:ext cx="6465888" cy="1338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Map of America</a:t>
            </a:r>
          </a:p>
        </p:txBody>
      </p:sp>
      <p:sp>
        <p:nvSpPr>
          <p:cNvPr id="108549" name="AutoShape 5"/>
          <p:cNvSpPr>
            <a:spLocks/>
          </p:cNvSpPr>
          <p:nvPr/>
        </p:nvSpPr>
        <p:spPr bwMode="auto">
          <a:xfrm>
            <a:off x="2555874" y="8062915"/>
            <a:ext cx="2565401" cy="477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2701">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8550" name="AutoShape 6"/>
          <p:cNvSpPr>
            <a:spLocks/>
          </p:cNvSpPr>
          <p:nvPr/>
        </p:nvSpPr>
        <p:spPr bwMode="auto">
          <a:xfrm>
            <a:off x="2565402" y="8553451"/>
            <a:ext cx="6553200"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which don't look even in some form</a:t>
            </a:r>
            <a:endParaRPr lang="en-US" sz="4411">
              <a:latin typeface="St Transmission" charset="0"/>
              <a:ea typeface="ＭＳ Ｐゴシック" charset="0"/>
              <a:cs typeface="St Transmission" charset="0"/>
              <a:sym typeface="St Transmission" charset="0"/>
            </a:endParaRPr>
          </a:p>
        </p:txBody>
      </p:sp>
      <p:sp>
        <p:nvSpPr>
          <p:cNvPr id="108551" name="AutoShape 7"/>
          <p:cNvSpPr>
            <a:spLocks/>
          </p:cNvSpPr>
          <p:nvPr/>
        </p:nvSpPr>
        <p:spPr bwMode="auto">
          <a:xfrm>
            <a:off x="2565402" y="9091612"/>
            <a:ext cx="6553200" cy="228601"/>
          </a:xfrm>
          <a:custGeom>
            <a:avLst/>
            <a:gdLst>
              <a:gd name="T0" fmla="*/ 3276600 w 21600"/>
              <a:gd name="T1" fmla="*/ 114300 h 21600"/>
              <a:gd name="T2" fmla="*/ 3276600 w 21600"/>
              <a:gd name="T3" fmla="*/ 114300 h 21600"/>
              <a:gd name="T4" fmla="*/ 3276600 w 21600"/>
              <a:gd name="T5" fmla="*/ 114300 h 21600"/>
              <a:gd name="T6" fmla="*/ 32766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8552" name="AutoShape 8"/>
          <p:cNvSpPr>
            <a:spLocks/>
          </p:cNvSpPr>
          <p:nvPr/>
        </p:nvSpPr>
        <p:spPr bwMode="auto">
          <a:xfrm>
            <a:off x="2565399" y="9091612"/>
            <a:ext cx="3276601" cy="228601"/>
          </a:xfrm>
          <a:custGeom>
            <a:avLst/>
            <a:gdLst>
              <a:gd name="T0" fmla="*/ 1638300 w 21600"/>
              <a:gd name="T1" fmla="*/ 114300 h 21600"/>
              <a:gd name="T2" fmla="*/ 1638300 w 21600"/>
              <a:gd name="T3" fmla="*/ 114300 h 21600"/>
              <a:gd name="T4" fmla="*/ 1638300 w 21600"/>
              <a:gd name="T5" fmla="*/ 114300 h 21600"/>
              <a:gd name="T6" fmla="*/ 16383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08553" name="AutoShape 9"/>
          <p:cNvSpPr>
            <a:spLocks/>
          </p:cNvSpPr>
          <p:nvPr/>
        </p:nvSpPr>
        <p:spPr bwMode="auto">
          <a:xfrm>
            <a:off x="2555874" y="9871076"/>
            <a:ext cx="2565401"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2701">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8554" name="AutoShape 10"/>
          <p:cNvSpPr>
            <a:spLocks/>
          </p:cNvSpPr>
          <p:nvPr/>
        </p:nvSpPr>
        <p:spPr bwMode="auto">
          <a:xfrm>
            <a:off x="2565402" y="10363200"/>
            <a:ext cx="6553200"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which don't look even in some form</a:t>
            </a:r>
            <a:endParaRPr lang="en-US" sz="4411">
              <a:latin typeface="St Transmission" charset="0"/>
              <a:ea typeface="ＭＳ Ｐゴシック" charset="0"/>
              <a:cs typeface="St Transmission" charset="0"/>
              <a:sym typeface="St Transmission" charset="0"/>
            </a:endParaRPr>
          </a:p>
        </p:txBody>
      </p:sp>
      <p:sp>
        <p:nvSpPr>
          <p:cNvPr id="108555" name="AutoShape 11"/>
          <p:cNvSpPr>
            <a:spLocks/>
          </p:cNvSpPr>
          <p:nvPr/>
        </p:nvSpPr>
        <p:spPr bwMode="auto">
          <a:xfrm>
            <a:off x="2565402" y="10899775"/>
            <a:ext cx="6553200" cy="230188"/>
          </a:xfrm>
          <a:custGeom>
            <a:avLst/>
            <a:gdLst>
              <a:gd name="T0" fmla="*/ 3276600 w 21600"/>
              <a:gd name="T1" fmla="*/ 115094 h 21600"/>
              <a:gd name="T2" fmla="*/ 3276600 w 21600"/>
              <a:gd name="T3" fmla="*/ 115094 h 21600"/>
              <a:gd name="T4" fmla="*/ 3276600 w 21600"/>
              <a:gd name="T5" fmla="*/ 115094 h 21600"/>
              <a:gd name="T6" fmla="*/ 327660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8556" name="AutoShape 12"/>
          <p:cNvSpPr>
            <a:spLocks/>
          </p:cNvSpPr>
          <p:nvPr/>
        </p:nvSpPr>
        <p:spPr bwMode="auto">
          <a:xfrm>
            <a:off x="2565402" y="10899775"/>
            <a:ext cx="5219700" cy="230188"/>
          </a:xfrm>
          <a:custGeom>
            <a:avLst/>
            <a:gdLst>
              <a:gd name="T0" fmla="*/ 2609850 w 21600"/>
              <a:gd name="T1" fmla="*/ 115094 h 21600"/>
              <a:gd name="T2" fmla="*/ 2609850 w 21600"/>
              <a:gd name="T3" fmla="*/ 115094 h 21600"/>
              <a:gd name="T4" fmla="*/ 2609850 w 21600"/>
              <a:gd name="T5" fmla="*/ 115094 h 21600"/>
              <a:gd name="T6" fmla="*/ 260985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08557" name="AutoShape 13"/>
          <p:cNvSpPr>
            <a:spLocks/>
          </p:cNvSpPr>
          <p:nvPr/>
        </p:nvSpPr>
        <p:spPr bwMode="auto">
          <a:xfrm>
            <a:off x="9332913" y="8775702"/>
            <a:ext cx="1492251"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45%</a:t>
            </a:r>
            <a:endParaRPr lang="en-US" sz="4411">
              <a:latin typeface="St Transmission" charset="0"/>
              <a:ea typeface="ＭＳ Ｐゴシック" charset="0"/>
              <a:cs typeface="St Transmission" charset="0"/>
              <a:sym typeface="St Transmission" charset="0"/>
            </a:endParaRPr>
          </a:p>
        </p:txBody>
      </p:sp>
      <p:sp>
        <p:nvSpPr>
          <p:cNvPr id="108558" name="AutoShape 14"/>
          <p:cNvSpPr>
            <a:spLocks/>
          </p:cNvSpPr>
          <p:nvPr/>
        </p:nvSpPr>
        <p:spPr bwMode="auto">
          <a:xfrm>
            <a:off x="9332913" y="10558465"/>
            <a:ext cx="1492251"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55%</a:t>
            </a:r>
            <a:endParaRPr lang="en-US" sz="4411">
              <a:latin typeface="St Transmission" charset="0"/>
              <a:ea typeface="ＭＳ Ｐゴシック" charset="0"/>
              <a:cs typeface="St Transmission" charset="0"/>
              <a:sym typeface="St Transmission" charset="0"/>
            </a:endParaRPr>
          </a:p>
        </p:txBody>
      </p:sp>
      <p:grpSp>
        <p:nvGrpSpPr>
          <p:cNvPr id="108559" name="Group 15"/>
          <p:cNvGrpSpPr>
            <a:grpSpLocks/>
          </p:cNvGrpSpPr>
          <p:nvPr/>
        </p:nvGrpSpPr>
        <p:grpSpPr bwMode="auto">
          <a:xfrm>
            <a:off x="13701714" y="3541713"/>
            <a:ext cx="5011737" cy="5549900"/>
            <a:chOff x="-1" y="-1"/>
            <a:chExt cx="5011715" cy="5548814"/>
          </a:xfrm>
        </p:grpSpPr>
        <p:sp>
          <p:nvSpPr>
            <p:cNvPr id="2" name="AutoShape 16"/>
            <p:cNvSpPr>
              <a:spLocks/>
            </p:cNvSpPr>
            <p:nvPr/>
          </p:nvSpPr>
          <p:spPr bwMode="auto">
            <a:xfrm>
              <a:off x="0" y="0"/>
              <a:ext cx="5011714" cy="2452000"/>
            </a:xfrm>
            <a:custGeom>
              <a:avLst/>
              <a:gdLst>
                <a:gd name="T0" fmla="*/ 2505857 w 21600"/>
                <a:gd name="T1" fmla="*/ 1226000 h 21600"/>
                <a:gd name="T2" fmla="*/ 2505857 w 21600"/>
                <a:gd name="T3" fmla="*/ 1226000 h 21600"/>
                <a:gd name="T4" fmla="*/ 2505857 w 21600"/>
                <a:gd name="T5" fmla="*/ 1226000 h 21600"/>
                <a:gd name="T6" fmla="*/ 2505857 w 21600"/>
                <a:gd name="T7" fmla="*/ 122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599" y="1820"/>
                  </a:lnTo>
                  <a:cubicBezTo>
                    <a:pt x="21599" y="1820"/>
                    <a:pt x="21599" y="1285"/>
                    <a:pt x="21599" y="128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1" name="AutoShape 17"/>
            <p:cNvSpPr>
              <a:spLocks/>
            </p:cNvSpPr>
            <p:nvPr/>
          </p:nvSpPr>
          <p:spPr bwMode="auto">
            <a:xfrm>
              <a:off x="2036986" y="3089445"/>
              <a:ext cx="856854" cy="817564"/>
            </a:xfrm>
            <a:custGeom>
              <a:avLst/>
              <a:gdLst>
                <a:gd name="T0" fmla="*/ 428427 w 21600"/>
                <a:gd name="T1" fmla="*/ 408782 h 21600"/>
                <a:gd name="T2" fmla="*/ 428427 w 21600"/>
                <a:gd name="T3" fmla="*/ 408782 h 21600"/>
                <a:gd name="T4" fmla="*/ 428427 w 21600"/>
                <a:gd name="T5" fmla="*/ 408782 h 21600"/>
                <a:gd name="T6" fmla="*/ 428427 w 21600"/>
                <a:gd name="T7" fmla="*/ 4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5" y="0"/>
                  </a:moveTo>
                  <a:cubicBezTo>
                    <a:pt x="11265" y="0"/>
                    <a:pt x="8774" y="2600"/>
                    <a:pt x="8774" y="2600"/>
                  </a:cubicBezTo>
                  <a:lnTo>
                    <a:pt x="8463" y="2600"/>
                  </a:lnTo>
                  <a:lnTo>
                    <a:pt x="7703" y="7968"/>
                  </a:lnTo>
                  <a:lnTo>
                    <a:pt x="8493" y="7968"/>
                  </a:lnTo>
                  <a:lnTo>
                    <a:pt x="8363" y="8052"/>
                  </a:lnTo>
                  <a:lnTo>
                    <a:pt x="7543" y="8052"/>
                  </a:lnTo>
                  <a:lnTo>
                    <a:pt x="8303" y="2684"/>
                  </a:lnTo>
                  <a:lnTo>
                    <a:pt x="3241" y="2684"/>
                  </a:lnTo>
                  <a:lnTo>
                    <a:pt x="3241" y="4351"/>
                  </a:lnTo>
                  <a:lnTo>
                    <a:pt x="4992" y="6186"/>
                  </a:lnTo>
                  <a:lnTo>
                    <a:pt x="4992" y="7612"/>
                  </a:lnTo>
                  <a:lnTo>
                    <a:pt x="1370" y="7612"/>
                  </a:lnTo>
                  <a:cubicBezTo>
                    <a:pt x="1370" y="7612"/>
                    <a:pt x="536" y="9853"/>
                    <a:pt x="0" y="11313"/>
                  </a:cubicBezTo>
                  <a:lnTo>
                    <a:pt x="4482" y="14249"/>
                  </a:lnTo>
                  <a:lnTo>
                    <a:pt x="4712" y="14249"/>
                  </a:lnTo>
                  <a:lnTo>
                    <a:pt x="7223" y="11607"/>
                  </a:lnTo>
                  <a:lnTo>
                    <a:pt x="10324" y="8335"/>
                  </a:lnTo>
                  <a:lnTo>
                    <a:pt x="8944" y="8335"/>
                  </a:lnTo>
                  <a:lnTo>
                    <a:pt x="8944" y="7685"/>
                  </a:lnTo>
                  <a:lnTo>
                    <a:pt x="9094" y="7591"/>
                  </a:lnTo>
                  <a:lnTo>
                    <a:pt x="9094" y="6815"/>
                  </a:lnTo>
                  <a:lnTo>
                    <a:pt x="11355" y="4445"/>
                  </a:lnTo>
                  <a:lnTo>
                    <a:pt x="12525" y="1310"/>
                  </a:lnTo>
                  <a:lnTo>
                    <a:pt x="11265" y="0"/>
                  </a:lnTo>
                  <a:close/>
                  <a:moveTo>
                    <a:pt x="10794" y="8063"/>
                  </a:moveTo>
                  <a:lnTo>
                    <a:pt x="7703" y="11334"/>
                  </a:lnTo>
                  <a:lnTo>
                    <a:pt x="10845" y="13033"/>
                  </a:lnTo>
                  <a:cubicBezTo>
                    <a:pt x="10845" y="13033"/>
                    <a:pt x="10845" y="13491"/>
                    <a:pt x="10845" y="13977"/>
                  </a:cubicBezTo>
                  <a:lnTo>
                    <a:pt x="11185" y="13977"/>
                  </a:lnTo>
                  <a:lnTo>
                    <a:pt x="11185" y="15770"/>
                  </a:lnTo>
                  <a:lnTo>
                    <a:pt x="11125" y="15770"/>
                  </a:lnTo>
                  <a:lnTo>
                    <a:pt x="11125" y="16923"/>
                  </a:lnTo>
                  <a:lnTo>
                    <a:pt x="14896" y="20886"/>
                  </a:lnTo>
                  <a:lnTo>
                    <a:pt x="19388" y="21599"/>
                  </a:lnTo>
                  <a:cubicBezTo>
                    <a:pt x="19388" y="21599"/>
                    <a:pt x="19308" y="21516"/>
                    <a:pt x="19308" y="21516"/>
                  </a:cubicBezTo>
                  <a:lnTo>
                    <a:pt x="19308" y="17720"/>
                  </a:lnTo>
                  <a:lnTo>
                    <a:pt x="20589" y="17080"/>
                  </a:lnTo>
                  <a:lnTo>
                    <a:pt x="20589" y="13054"/>
                  </a:lnTo>
                  <a:lnTo>
                    <a:pt x="21539" y="12058"/>
                  </a:lnTo>
                  <a:lnTo>
                    <a:pt x="21539" y="10894"/>
                  </a:lnTo>
                  <a:lnTo>
                    <a:pt x="21600" y="10894"/>
                  </a:lnTo>
                  <a:lnTo>
                    <a:pt x="21600" y="9153"/>
                  </a:lnTo>
                  <a:lnTo>
                    <a:pt x="20569" y="8063"/>
                  </a:lnTo>
                  <a:lnTo>
                    <a:pt x="10794" y="8063"/>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2" name="AutoShape 18"/>
            <p:cNvSpPr>
              <a:spLocks/>
            </p:cNvSpPr>
            <p:nvPr/>
          </p:nvSpPr>
          <p:spPr bwMode="auto">
            <a:xfrm>
              <a:off x="203686" y="1663443"/>
              <a:ext cx="2458699" cy="1842182"/>
            </a:xfrm>
            <a:custGeom>
              <a:avLst/>
              <a:gdLst>
                <a:gd name="T0" fmla="*/ 1229350 w 21600"/>
                <a:gd name="T1" fmla="*/ 921091 h 21600"/>
                <a:gd name="T2" fmla="*/ 1229350 w 21600"/>
                <a:gd name="T3" fmla="*/ 921091 h 21600"/>
                <a:gd name="T4" fmla="*/ 1229350 w 21600"/>
                <a:gd name="T5" fmla="*/ 921091 h 21600"/>
                <a:gd name="T6" fmla="*/ 1229350 w 21600"/>
                <a:gd name="T7" fmla="*/ 921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11" y="19956"/>
                  </a:moveTo>
                  <a:lnTo>
                    <a:pt x="17911" y="19324"/>
                  </a:lnTo>
                  <a:lnTo>
                    <a:pt x="17299" y="18508"/>
                  </a:lnTo>
                  <a:lnTo>
                    <a:pt x="17299" y="17771"/>
                  </a:lnTo>
                  <a:lnTo>
                    <a:pt x="19065" y="17771"/>
                  </a:lnTo>
                  <a:lnTo>
                    <a:pt x="19173" y="17771"/>
                  </a:lnTo>
                  <a:lnTo>
                    <a:pt x="20041" y="16613"/>
                  </a:lnTo>
                  <a:lnTo>
                    <a:pt x="20480" y="17197"/>
                  </a:lnTo>
                  <a:lnTo>
                    <a:pt x="20863" y="15884"/>
                  </a:lnTo>
                  <a:lnTo>
                    <a:pt x="20863" y="14971"/>
                  </a:lnTo>
                  <a:lnTo>
                    <a:pt x="21573" y="14024"/>
                  </a:lnTo>
                  <a:lnTo>
                    <a:pt x="21599" y="13252"/>
                  </a:lnTo>
                  <a:lnTo>
                    <a:pt x="20205" y="13252"/>
                  </a:lnTo>
                  <a:lnTo>
                    <a:pt x="18496" y="13708"/>
                  </a:lnTo>
                  <a:lnTo>
                    <a:pt x="18496" y="15217"/>
                  </a:lnTo>
                  <a:lnTo>
                    <a:pt x="17575" y="16481"/>
                  </a:lnTo>
                  <a:lnTo>
                    <a:pt x="16444" y="16481"/>
                  </a:lnTo>
                  <a:lnTo>
                    <a:pt x="16444" y="16937"/>
                  </a:lnTo>
                  <a:lnTo>
                    <a:pt x="15076" y="17288"/>
                  </a:lnTo>
                  <a:lnTo>
                    <a:pt x="14840" y="16972"/>
                  </a:lnTo>
                  <a:lnTo>
                    <a:pt x="14025" y="16972"/>
                  </a:lnTo>
                  <a:lnTo>
                    <a:pt x="13130" y="13216"/>
                  </a:lnTo>
                  <a:lnTo>
                    <a:pt x="13130" y="11777"/>
                  </a:lnTo>
                  <a:lnTo>
                    <a:pt x="14101" y="8196"/>
                  </a:lnTo>
                  <a:lnTo>
                    <a:pt x="12435" y="7459"/>
                  </a:lnTo>
                  <a:lnTo>
                    <a:pt x="12435" y="4145"/>
                  </a:lnTo>
                  <a:lnTo>
                    <a:pt x="11868" y="3387"/>
                  </a:lnTo>
                  <a:lnTo>
                    <a:pt x="10789" y="3387"/>
                  </a:lnTo>
                  <a:lnTo>
                    <a:pt x="10076" y="4339"/>
                  </a:lnTo>
                  <a:lnTo>
                    <a:pt x="9415" y="3457"/>
                  </a:lnTo>
                  <a:lnTo>
                    <a:pt x="9415" y="2062"/>
                  </a:lnTo>
                  <a:lnTo>
                    <a:pt x="8462" y="789"/>
                  </a:lnTo>
                  <a:lnTo>
                    <a:pt x="7002" y="789"/>
                  </a:lnTo>
                  <a:lnTo>
                    <a:pt x="7002" y="1579"/>
                  </a:lnTo>
                  <a:lnTo>
                    <a:pt x="4793" y="1579"/>
                  </a:lnTo>
                  <a:lnTo>
                    <a:pt x="2268" y="0"/>
                  </a:lnTo>
                  <a:lnTo>
                    <a:pt x="0" y="0"/>
                  </a:lnTo>
                  <a:lnTo>
                    <a:pt x="0" y="3264"/>
                  </a:lnTo>
                  <a:lnTo>
                    <a:pt x="1212" y="4883"/>
                  </a:lnTo>
                  <a:lnTo>
                    <a:pt x="1212" y="5792"/>
                  </a:lnTo>
                  <a:lnTo>
                    <a:pt x="216" y="5792"/>
                  </a:lnTo>
                  <a:lnTo>
                    <a:pt x="216" y="6319"/>
                  </a:lnTo>
                  <a:lnTo>
                    <a:pt x="1874" y="8530"/>
                  </a:lnTo>
                  <a:lnTo>
                    <a:pt x="1321" y="9267"/>
                  </a:lnTo>
                  <a:lnTo>
                    <a:pt x="3018" y="11531"/>
                  </a:lnTo>
                  <a:lnTo>
                    <a:pt x="3018" y="12058"/>
                  </a:lnTo>
                  <a:lnTo>
                    <a:pt x="3846" y="12058"/>
                  </a:lnTo>
                  <a:lnTo>
                    <a:pt x="3846" y="10320"/>
                  </a:lnTo>
                  <a:lnTo>
                    <a:pt x="3037" y="9241"/>
                  </a:lnTo>
                  <a:lnTo>
                    <a:pt x="3037" y="7687"/>
                  </a:lnTo>
                  <a:lnTo>
                    <a:pt x="2110" y="4423"/>
                  </a:lnTo>
                  <a:lnTo>
                    <a:pt x="1479" y="2948"/>
                  </a:lnTo>
                  <a:lnTo>
                    <a:pt x="1479" y="1001"/>
                  </a:lnTo>
                  <a:lnTo>
                    <a:pt x="3214" y="2106"/>
                  </a:lnTo>
                  <a:lnTo>
                    <a:pt x="3214" y="4001"/>
                  </a:lnTo>
                  <a:lnTo>
                    <a:pt x="4832" y="7108"/>
                  </a:lnTo>
                  <a:lnTo>
                    <a:pt x="4438" y="7793"/>
                  </a:lnTo>
                  <a:lnTo>
                    <a:pt x="7002" y="12058"/>
                  </a:lnTo>
                  <a:lnTo>
                    <a:pt x="7002" y="14480"/>
                  </a:lnTo>
                  <a:lnTo>
                    <a:pt x="6371" y="14480"/>
                  </a:lnTo>
                  <a:lnTo>
                    <a:pt x="6371" y="15217"/>
                  </a:lnTo>
                  <a:lnTo>
                    <a:pt x="7850" y="17191"/>
                  </a:lnTo>
                  <a:lnTo>
                    <a:pt x="9172" y="17191"/>
                  </a:lnTo>
                  <a:lnTo>
                    <a:pt x="13038" y="20483"/>
                  </a:lnTo>
                  <a:lnTo>
                    <a:pt x="14537" y="19430"/>
                  </a:lnTo>
                  <a:lnTo>
                    <a:pt x="16155" y="21588"/>
                  </a:lnTo>
                  <a:lnTo>
                    <a:pt x="16168" y="21599"/>
                  </a:lnTo>
                  <a:cubicBezTo>
                    <a:pt x="16355" y="20951"/>
                    <a:pt x="16648" y="19956"/>
                    <a:pt x="16648" y="19956"/>
                  </a:cubicBezTo>
                  <a:cubicBezTo>
                    <a:pt x="16648" y="19956"/>
                    <a:pt x="17911" y="19956"/>
                    <a:pt x="17911" y="1995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3" name="AutoShape 19"/>
            <p:cNvSpPr>
              <a:spLocks/>
            </p:cNvSpPr>
            <p:nvPr/>
          </p:nvSpPr>
          <p:spPr bwMode="auto">
            <a:xfrm>
              <a:off x="2240556" y="3530572"/>
              <a:ext cx="224640" cy="100269"/>
            </a:xfrm>
            <a:custGeom>
              <a:avLst/>
              <a:gdLst>
                <a:gd name="T0" fmla="*/ 112320 w 21600"/>
                <a:gd name="T1" fmla="*/ 50134 h 21600"/>
                <a:gd name="T2" fmla="*/ 112320 w 21600"/>
                <a:gd name="T3" fmla="*/ 50134 h 21600"/>
                <a:gd name="T4" fmla="*/ 112320 w 21600"/>
                <a:gd name="T5" fmla="*/ 50134 h 21600"/>
                <a:gd name="T6" fmla="*/ 112320 w 21600"/>
                <a:gd name="T7" fmla="*/ 50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83" y="0"/>
                  </a:moveTo>
                  <a:lnTo>
                    <a:pt x="0" y="21600"/>
                  </a:lnTo>
                  <a:lnTo>
                    <a:pt x="21599" y="21600"/>
                  </a:lnTo>
                  <a:cubicBezTo>
                    <a:pt x="21599" y="17639"/>
                    <a:pt x="21599" y="13847"/>
                    <a:pt x="21599" y="13847"/>
                  </a:cubicBezTo>
                  <a:cubicBezTo>
                    <a:pt x="21599" y="13847"/>
                    <a:pt x="9583" y="0"/>
                    <a:pt x="9583"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4" name="AutoShape 20"/>
            <p:cNvSpPr>
              <a:spLocks/>
            </p:cNvSpPr>
            <p:nvPr/>
          </p:nvSpPr>
          <p:spPr bwMode="auto">
            <a:xfrm>
              <a:off x="2613982" y="3903998"/>
              <a:ext cx="267506" cy="379510"/>
            </a:xfrm>
            <a:custGeom>
              <a:avLst/>
              <a:gdLst>
                <a:gd name="T0" fmla="*/ 133753 w 21600"/>
                <a:gd name="T1" fmla="*/ 189755 h 21600"/>
                <a:gd name="T2" fmla="*/ 133753 w 21600"/>
                <a:gd name="T3" fmla="*/ 189755 h 21600"/>
                <a:gd name="T4" fmla="*/ 133753 w 21600"/>
                <a:gd name="T5" fmla="*/ 189755 h 21600"/>
                <a:gd name="T6" fmla="*/ 133753 w 21600"/>
                <a:gd name="T7" fmla="*/ 189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93" y="1540"/>
                  </a:moveTo>
                  <a:lnTo>
                    <a:pt x="0" y="0"/>
                  </a:lnTo>
                  <a:lnTo>
                    <a:pt x="410" y="286"/>
                  </a:lnTo>
                  <a:lnTo>
                    <a:pt x="410" y="7057"/>
                  </a:lnTo>
                  <a:lnTo>
                    <a:pt x="11560" y="14922"/>
                  </a:lnTo>
                  <a:lnTo>
                    <a:pt x="11560" y="17031"/>
                  </a:lnTo>
                  <a:lnTo>
                    <a:pt x="18043" y="21600"/>
                  </a:lnTo>
                  <a:lnTo>
                    <a:pt x="18043" y="17882"/>
                  </a:lnTo>
                  <a:lnTo>
                    <a:pt x="20195" y="17882"/>
                  </a:lnTo>
                  <a:lnTo>
                    <a:pt x="21599" y="6548"/>
                  </a:lnTo>
                  <a:cubicBezTo>
                    <a:pt x="21599" y="6548"/>
                    <a:pt x="14393" y="1540"/>
                    <a:pt x="14393" y="154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5" name="AutoShape 21"/>
            <p:cNvSpPr>
              <a:spLocks/>
            </p:cNvSpPr>
            <p:nvPr/>
          </p:nvSpPr>
          <p:spPr bwMode="auto">
            <a:xfrm>
              <a:off x="2885565" y="4005841"/>
              <a:ext cx="519148" cy="282324"/>
            </a:xfrm>
            <a:custGeom>
              <a:avLst/>
              <a:gdLst>
                <a:gd name="T0" fmla="*/ 259574 w 21600"/>
                <a:gd name="T1" fmla="*/ 141162 h 21600"/>
                <a:gd name="T2" fmla="*/ 259574 w 21600"/>
                <a:gd name="T3" fmla="*/ 141162 h 21600"/>
                <a:gd name="T4" fmla="*/ 259574 w 21600"/>
                <a:gd name="T5" fmla="*/ 141162 h 21600"/>
                <a:gd name="T6" fmla="*/ 259574 w 21600"/>
                <a:gd name="T7" fmla="*/ 141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69"/>
                  </a:moveTo>
                  <a:lnTo>
                    <a:pt x="17365" y="2977"/>
                  </a:lnTo>
                  <a:lnTo>
                    <a:pt x="12694" y="2412"/>
                  </a:lnTo>
                  <a:lnTo>
                    <a:pt x="5967" y="9508"/>
                  </a:lnTo>
                  <a:lnTo>
                    <a:pt x="723" y="0"/>
                  </a:lnTo>
                  <a:lnTo>
                    <a:pt x="0" y="15236"/>
                  </a:lnTo>
                  <a:lnTo>
                    <a:pt x="3100" y="15236"/>
                  </a:lnTo>
                  <a:lnTo>
                    <a:pt x="3100" y="20232"/>
                  </a:lnTo>
                  <a:lnTo>
                    <a:pt x="10449" y="20232"/>
                  </a:lnTo>
                  <a:lnTo>
                    <a:pt x="10449" y="13402"/>
                  </a:lnTo>
                  <a:lnTo>
                    <a:pt x="13503" y="7794"/>
                  </a:lnTo>
                  <a:lnTo>
                    <a:pt x="16866" y="13975"/>
                  </a:lnTo>
                  <a:lnTo>
                    <a:pt x="15559" y="16380"/>
                  </a:lnTo>
                  <a:lnTo>
                    <a:pt x="18395" y="21599"/>
                  </a:lnTo>
                  <a:lnTo>
                    <a:pt x="21600" y="15804"/>
                  </a:lnTo>
                  <a:cubicBezTo>
                    <a:pt x="21600" y="15804"/>
                    <a:pt x="21600" y="10769"/>
                    <a:pt x="21600" y="1076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6" name="AutoShape 22"/>
            <p:cNvSpPr>
              <a:spLocks/>
            </p:cNvSpPr>
            <p:nvPr/>
          </p:nvSpPr>
          <p:spPr bwMode="auto">
            <a:xfrm>
              <a:off x="2987408" y="4820590"/>
              <a:ext cx="520988" cy="728223"/>
            </a:xfrm>
            <a:custGeom>
              <a:avLst/>
              <a:gdLst>
                <a:gd name="T0" fmla="*/ 260494 w 21600"/>
                <a:gd name="T1" fmla="*/ 364112 h 21600"/>
                <a:gd name="T2" fmla="*/ 260494 w 21600"/>
                <a:gd name="T3" fmla="*/ 364112 h 21600"/>
                <a:gd name="T4" fmla="*/ 260494 w 21600"/>
                <a:gd name="T5" fmla="*/ 364112 h 21600"/>
                <a:gd name="T6" fmla="*/ 260494 w 21600"/>
                <a:gd name="T7" fmla="*/ 364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05" y="19648"/>
                  </a:moveTo>
                  <a:lnTo>
                    <a:pt x="8813" y="21600"/>
                  </a:lnTo>
                  <a:lnTo>
                    <a:pt x="11915" y="15384"/>
                  </a:lnTo>
                  <a:lnTo>
                    <a:pt x="21600" y="12452"/>
                  </a:lnTo>
                  <a:lnTo>
                    <a:pt x="21600" y="6417"/>
                  </a:lnTo>
                  <a:lnTo>
                    <a:pt x="7974" y="0"/>
                  </a:lnTo>
                  <a:lnTo>
                    <a:pt x="7075" y="643"/>
                  </a:lnTo>
                  <a:lnTo>
                    <a:pt x="7075" y="1976"/>
                  </a:lnTo>
                  <a:lnTo>
                    <a:pt x="3849" y="3041"/>
                  </a:lnTo>
                  <a:lnTo>
                    <a:pt x="3849" y="5706"/>
                  </a:lnTo>
                  <a:lnTo>
                    <a:pt x="0" y="8457"/>
                  </a:lnTo>
                  <a:lnTo>
                    <a:pt x="0" y="13164"/>
                  </a:lnTo>
                  <a:lnTo>
                    <a:pt x="3662" y="15783"/>
                  </a:lnTo>
                  <a:lnTo>
                    <a:pt x="3662" y="16539"/>
                  </a:lnTo>
                  <a:lnTo>
                    <a:pt x="2668" y="17252"/>
                  </a:lnTo>
                  <a:lnTo>
                    <a:pt x="3104" y="19560"/>
                  </a:lnTo>
                  <a:cubicBezTo>
                    <a:pt x="3104" y="19560"/>
                    <a:pt x="6705" y="19648"/>
                    <a:pt x="6705" y="19648"/>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7" name="AutoShape 23"/>
            <p:cNvSpPr>
              <a:spLocks/>
            </p:cNvSpPr>
            <p:nvPr/>
          </p:nvSpPr>
          <p:spPr bwMode="auto">
            <a:xfrm>
              <a:off x="3191095" y="3734260"/>
              <a:ext cx="1096509" cy="1719206"/>
            </a:xfrm>
            <a:custGeom>
              <a:avLst/>
              <a:gdLst>
                <a:gd name="T0" fmla="*/ 548255 w 21600"/>
                <a:gd name="T1" fmla="*/ 859603 h 21600"/>
                <a:gd name="T2" fmla="*/ 548255 w 21600"/>
                <a:gd name="T3" fmla="*/ 859603 h 21600"/>
                <a:gd name="T4" fmla="*/ 548255 w 21600"/>
                <a:gd name="T5" fmla="*/ 859603 h 21600"/>
                <a:gd name="T6" fmla="*/ 548255 w 21600"/>
                <a:gd name="T7" fmla="*/ 859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52" y="19662"/>
                  </a:moveTo>
                  <a:lnTo>
                    <a:pt x="14347" y="19295"/>
                  </a:lnTo>
                  <a:lnTo>
                    <a:pt x="16116" y="19944"/>
                  </a:lnTo>
                  <a:lnTo>
                    <a:pt x="15143" y="21383"/>
                  </a:lnTo>
                  <a:lnTo>
                    <a:pt x="16721" y="21599"/>
                  </a:lnTo>
                  <a:lnTo>
                    <a:pt x="17619" y="17772"/>
                  </a:lnTo>
                  <a:lnTo>
                    <a:pt x="16027" y="16757"/>
                  </a:lnTo>
                  <a:lnTo>
                    <a:pt x="16027" y="15713"/>
                  </a:lnTo>
                  <a:lnTo>
                    <a:pt x="17930" y="15713"/>
                  </a:lnTo>
                  <a:lnTo>
                    <a:pt x="17930" y="15064"/>
                  </a:lnTo>
                  <a:lnTo>
                    <a:pt x="16690" y="15064"/>
                  </a:lnTo>
                  <a:lnTo>
                    <a:pt x="16690" y="14217"/>
                  </a:lnTo>
                  <a:lnTo>
                    <a:pt x="21599" y="14217"/>
                  </a:lnTo>
                  <a:lnTo>
                    <a:pt x="20539" y="12808"/>
                  </a:lnTo>
                  <a:lnTo>
                    <a:pt x="20539" y="8265"/>
                  </a:lnTo>
                  <a:lnTo>
                    <a:pt x="17619" y="8265"/>
                  </a:lnTo>
                  <a:lnTo>
                    <a:pt x="16225" y="7377"/>
                  </a:lnTo>
                  <a:lnTo>
                    <a:pt x="12842" y="7377"/>
                  </a:lnTo>
                  <a:lnTo>
                    <a:pt x="11913" y="4626"/>
                  </a:lnTo>
                  <a:lnTo>
                    <a:pt x="10941" y="4626"/>
                  </a:lnTo>
                  <a:lnTo>
                    <a:pt x="12223" y="2256"/>
                  </a:lnTo>
                  <a:lnTo>
                    <a:pt x="13663" y="1738"/>
                  </a:lnTo>
                  <a:lnTo>
                    <a:pt x="13609" y="1617"/>
                  </a:lnTo>
                  <a:lnTo>
                    <a:pt x="15555" y="752"/>
                  </a:lnTo>
                  <a:lnTo>
                    <a:pt x="14730" y="0"/>
                  </a:lnTo>
                  <a:lnTo>
                    <a:pt x="11132" y="1805"/>
                  </a:lnTo>
                  <a:lnTo>
                    <a:pt x="8597" y="1805"/>
                  </a:lnTo>
                  <a:lnTo>
                    <a:pt x="6798" y="2952"/>
                  </a:lnTo>
                  <a:lnTo>
                    <a:pt x="6798" y="3986"/>
                  </a:lnTo>
                  <a:lnTo>
                    <a:pt x="4423" y="5501"/>
                  </a:lnTo>
                  <a:lnTo>
                    <a:pt x="4144" y="5322"/>
                  </a:lnTo>
                  <a:lnTo>
                    <a:pt x="4144" y="6149"/>
                  </a:lnTo>
                  <a:lnTo>
                    <a:pt x="2626" y="7101"/>
                  </a:lnTo>
                  <a:lnTo>
                    <a:pt x="3642" y="7748"/>
                  </a:lnTo>
                  <a:lnTo>
                    <a:pt x="3642" y="9065"/>
                  </a:lnTo>
                  <a:lnTo>
                    <a:pt x="3170" y="9365"/>
                  </a:lnTo>
                  <a:lnTo>
                    <a:pt x="3170" y="11923"/>
                  </a:lnTo>
                  <a:lnTo>
                    <a:pt x="0" y="13945"/>
                  </a:lnTo>
                  <a:lnTo>
                    <a:pt x="6474" y="16663"/>
                  </a:lnTo>
                  <a:lnTo>
                    <a:pt x="6474" y="16994"/>
                  </a:lnTo>
                  <a:lnTo>
                    <a:pt x="10365" y="18196"/>
                  </a:lnTo>
                  <a:cubicBezTo>
                    <a:pt x="10365" y="18196"/>
                    <a:pt x="10852" y="19662"/>
                    <a:pt x="10852" y="1966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8568" name="AutoShape 24"/>
            <p:cNvSpPr>
              <a:spLocks/>
            </p:cNvSpPr>
            <p:nvPr/>
          </p:nvSpPr>
          <p:spPr bwMode="auto">
            <a:xfrm>
              <a:off x="3734260" y="3768207"/>
              <a:ext cx="1213238" cy="1225969"/>
            </a:xfrm>
            <a:custGeom>
              <a:avLst/>
              <a:gdLst>
                <a:gd name="T0" fmla="*/ 606619 w 21600"/>
                <a:gd name="T1" fmla="*/ 612985 h 21600"/>
                <a:gd name="T2" fmla="*/ 606619 w 21600"/>
                <a:gd name="T3" fmla="*/ 612985 h 21600"/>
                <a:gd name="T4" fmla="*/ 606619 w 21600"/>
                <a:gd name="T5" fmla="*/ 612985 h 21600"/>
                <a:gd name="T6" fmla="*/ 606619 w 21600"/>
                <a:gd name="T7" fmla="*/ 6129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38" y="21599"/>
                  </a:moveTo>
                  <a:lnTo>
                    <a:pt x="15682" y="18883"/>
                  </a:lnTo>
                  <a:lnTo>
                    <a:pt x="15682" y="17829"/>
                  </a:lnTo>
                  <a:lnTo>
                    <a:pt x="14457" y="17829"/>
                  </a:lnTo>
                  <a:lnTo>
                    <a:pt x="14457" y="15982"/>
                  </a:lnTo>
                  <a:lnTo>
                    <a:pt x="13551" y="14927"/>
                  </a:lnTo>
                  <a:lnTo>
                    <a:pt x="16855" y="14927"/>
                  </a:lnTo>
                  <a:lnTo>
                    <a:pt x="20640" y="13872"/>
                  </a:lnTo>
                  <a:lnTo>
                    <a:pt x="20640" y="12929"/>
                  </a:lnTo>
                  <a:lnTo>
                    <a:pt x="20640" y="12712"/>
                  </a:lnTo>
                  <a:lnTo>
                    <a:pt x="19467" y="11551"/>
                  </a:lnTo>
                  <a:lnTo>
                    <a:pt x="19467" y="9230"/>
                  </a:lnTo>
                  <a:lnTo>
                    <a:pt x="20666" y="9230"/>
                  </a:lnTo>
                  <a:lnTo>
                    <a:pt x="20666" y="8572"/>
                  </a:lnTo>
                  <a:lnTo>
                    <a:pt x="21599" y="7648"/>
                  </a:lnTo>
                  <a:lnTo>
                    <a:pt x="21599" y="6805"/>
                  </a:lnTo>
                  <a:lnTo>
                    <a:pt x="20107" y="6805"/>
                  </a:lnTo>
                  <a:lnTo>
                    <a:pt x="20107" y="4853"/>
                  </a:lnTo>
                  <a:lnTo>
                    <a:pt x="17629" y="2400"/>
                  </a:lnTo>
                  <a:lnTo>
                    <a:pt x="15203" y="2400"/>
                  </a:lnTo>
                  <a:lnTo>
                    <a:pt x="14177" y="3415"/>
                  </a:lnTo>
                  <a:lnTo>
                    <a:pt x="12431" y="3415"/>
                  </a:lnTo>
                  <a:lnTo>
                    <a:pt x="11800" y="2789"/>
                  </a:lnTo>
                  <a:lnTo>
                    <a:pt x="8434" y="2789"/>
                  </a:lnTo>
                  <a:lnTo>
                    <a:pt x="8434" y="1582"/>
                  </a:lnTo>
                  <a:lnTo>
                    <a:pt x="6409" y="1582"/>
                  </a:lnTo>
                  <a:lnTo>
                    <a:pt x="5929" y="0"/>
                  </a:lnTo>
                  <a:lnTo>
                    <a:pt x="5236" y="0"/>
                  </a:lnTo>
                  <a:lnTo>
                    <a:pt x="5236" y="1266"/>
                  </a:lnTo>
                  <a:lnTo>
                    <a:pt x="3477" y="2638"/>
                  </a:lnTo>
                  <a:lnTo>
                    <a:pt x="4383" y="3797"/>
                  </a:lnTo>
                  <a:lnTo>
                    <a:pt x="4116" y="5591"/>
                  </a:lnTo>
                  <a:lnTo>
                    <a:pt x="3318" y="5855"/>
                  </a:lnTo>
                  <a:lnTo>
                    <a:pt x="2145" y="4273"/>
                  </a:lnTo>
                  <a:lnTo>
                    <a:pt x="2837" y="2848"/>
                  </a:lnTo>
                  <a:lnTo>
                    <a:pt x="2460" y="1542"/>
                  </a:lnTo>
                  <a:lnTo>
                    <a:pt x="1158" y="2268"/>
                  </a:lnTo>
                  <a:lnTo>
                    <a:pt x="0" y="5591"/>
                  </a:lnTo>
                  <a:lnTo>
                    <a:pt x="878" y="5591"/>
                  </a:lnTo>
                  <a:lnTo>
                    <a:pt x="1718" y="9448"/>
                  </a:lnTo>
                  <a:lnTo>
                    <a:pt x="4776" y="9448"/>
                  </a:lnTo>
                  <a:lnTo>
                    <a:pt x="6035" y="10694"/>
                  </a:lnTo>
                  <a:lnTo>
                    <a:pt x="8674" y="10694"/>
                  </a:lnTo>
                  <a:lnTo>
                    <a:pt x="8674" y="17064"/>
                  </a:lnTo>
                  <a:lnTo>
                    <a:pt x="9633" y="19041"/>
                  </a:lnTo>
                  <a:lnTo>
                    <a:pt x="9500" y="19041"/>
                  </a:lnTo>
                  <a:lnTo>
                    <a:pt x="9500" y="21599"/>
                  </a:lnTo>
                  <a:cubicBezTo>
                    <a:pt x="9500" y="21599"/>
                    <a:pt x="12938" y="21599"/>
                    <a:pt x="12938"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08560" name="Group 25"/>
          <p:cNvGrpSpPr>
            <a:grpSpLocks/>
          </p:cNvGrpSpPr>
          <p:nvPr/>
        </p:nvGrpSpPr>
        <p:grpSpPr bwMode="auto">
          <a:xfrm>
            <a:off x="11418890" y="496888"/>
            <a:ext cx="12433300" cy="13828713"/>
            <a:chOff x="0" y="-1"/>
            <a:chExt cx="12432561" cy="13828068"/>
          </a:xfrm>
        </p:grpSpPr>
        <p:sp>
          <p:nvSpPr>
            <p:cNvPr id="108570" name="AutoShape 26"/>
            <p:cNvSpPr>
              <a:spLocks/>
            </p:cNvSpPr>
            <p:nvPr/>
          </p:nvSpPr>
          <p:spPr bwMode="auto">
            <a:xfrm>
              <a:off x="11304624" y="1391860"/>
              <a:ext cx="724475" cy="305331"/>
            </a:xfrm>
            <a:custGeom>
              <a:avLst/>
              <a:gdLst>
                <a:gd name="T0" fmla="*/ 362238 w 21600"/>
                <a:gd name="T1" fmla="*/ 152666 h 21600"/>
                <a:gd name="T2" fmla="*/ 362238 w 21600"/>
                <a:gd name="T3" fmla="*/ 152666 h 21600"/>
                <a:gd name="T4" fmla="*/ 362238 w 21600"/>
                <a:gd name="T5" fmla="*/ 152666 h 21600"/>
                <a:gd name="T6" fmla="*/ 362238 w 21600"/>
                <a:gd name="T7" fmla="*/ 152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777"/>
                  </a:moveTo>
                  <a:lnTo>
                    <a:pt x="3213" y="18213"/>
                  </a:lnTo>
                  <a:lnTo>
                    <a:pt x="10352" y="21599"/>
                  </a:lnTo>
                  <a:lnTo>
                    <a:pt x="21600" y="6777"/>
                  </a:lnTo>
                  <a:lnTo>
                    <a:pt x="18209" y="0"/>
                  </a:lnTo>
                  <a:lnTo>
                    <a:pt x="6781" y="5505"/>
                  </a:lnTo>
                  <a:lnTo>
                    <a:pt x="4819" y="0"/>
                  </a:lnTo>
                  <a:cubicBezTo>
                    <a:pt x="4819" y="0"/>
                    <a:pt x="0" y="6777"/>
                    <a:pt x="0" y="677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1" name="AutoShape 27"/>
            <p:cNvSpPr>
              <a:spLocks/>
            </p:cNvSpPr>
            <p:nvPr/>
          </p:nvSpPr>
          <p:spPr bwMode="auto">
            <a:xfrm>
              <a:off x="8826432" y="0"/>
              <a:ext cx="3606129" cy="1981952"/>
            </a:xfrm>
            <a:custGeom>
              <a:avLst/>
              <a:gdLst>
                <a:gd name="T0" fmla="*/ 1803064 w 21600"/>
                <a:gd name="T1" fmla="*/ 990976 h 21600"/>
                <a:gd name="T2" fmla="*/ 1803064 w 21600"/>
                <a:gd name="T3" fmla="*/ 990976 h 21600"/>
                <a:gd name="T4" fmla="*/ 1803064 w 21600"/>
                <a:gd name="T5" fmla="*/ 990976 h 21600"/>
                <a:gd name="T6" fmla="*/ 1803064 w 21600"/>
                <a:gd name="T7" fmla="*/ 9909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469" y="20425"/>
                  </a:moveTo>
                  <a:lnTo>
                    <a:pt x="4725" y="20425"/>
                  </a:lnTo>
                  <a:lnTo>
                    <a:pt x="4725" y="21600"/>
                  </a:lnTo>
                  <a:lnTo>
                    <a:pt x="5693" y="21600"/>
                  </a:lnTo>
                  <a:lnTo>
                    <a:pt x="8580" y="16346"/>
                  </a:lnTo>
                  <a:lnTo>
                    <a:pt x="9710" y="16346"/>
                  </a:lnTo>
                  <a:lnTo>
                    <a:pt x="11620" y="12871"/>
                  </a:lnTo>
                  <a:lnTo>
                    <a:pt x="15914" y="11615"/>
                  </a:lnTo>
                  <a:lnTo>
                    <a:pt x="16561" y="11615"/>
                  </a:lnTo>
                  <a:lnTo>
                    <a:pt x="16561" y="8548"/>
                  </a:lnTo>
                  <a:lnTo>
                    <a:pt x="17923" y="6068"/>
                  </a:lnTo>
                  <a:lnTo>
                    <a:pt x="17923" y="2936"/>
                  </a:lnTo>
                  <a:lnTo>
                    <a:pt x="19860" y="2936"/>
                  </a:lnTo>
                  <a:lnTo>
                    <a:pt x="21599" y="1957"/>
                  </a:lnTo>
                  <a:lnTo>
                    <a:pt x="21599" y="1435"/>
                  </a:lnTo>
                  <a:lnTo>
                    <a:pt x="18353" y="1435"/>
                  </a:lnTo>
                  <a:lnTo>
                    <a:pt x="17278" y="0"/>
                  </a:lnTo>
                  <a:lnTo>
                    <a:pt x="13296" y="0"/>
                  </a:lnTo>
                  <a:lnTo>
                    <a:pt x="8168" y="1109"/>
                  </a:lnTo>
                  <a:lnTo>
                    <a:pt x="5693" y="1240"/>
                  </a:lnTo>
                  <a:lnTo>
                    <a:pt x="2860" y="3262"/>
                  </a:lnTo>
                  <a:lnTo>
                    <a:pt x="1138" y="3262"/>
                  </a:lnTo>
                  <a:lnTo>
                    <a:pt x="0" y="5334"/>
                  </a:lnTo>
                  <a:lnTo>
                    <a:pt x="529" y="6199"/>
                  </a:lnTo>
                  <a:lnTo>
                    <a:pt x="3864" y="6199"/>
                  </a:lnTo>
                  <a:lnTo>
                    <a:pt x="3864" y="10180"/>
                  </a:lnTo>
                  <a:lnTo>
                    <a:pt x="4761" y="10180"/>
                  </a:lnTo>
                  <a:lnTo>
                    <a:pt x="4761" y="11093"/>
                  </a:lnTo>
                  <a:lnTo>
                    <a:pt x="3469" y="11093"/>
                  </a:lnTo>
                  <a:lnTo>
                    <a:pt x="3469" y="12203"/>
                  </a:lnTo>
                  <a:lnTo>
                    <a:pt x="4402" y="12203"/>
                  </a:lnTo>
                  <a:lnTo>
                    <a:pt x="4097" y="12757"/>
                  </a:lnTo>
                  <a:lnTo>
                    <a:pt x="3398" y="12757"/>
                  </a:lnTo>
                  <a:lnTo>
                    <a:pt x="2716" y="14552"/>
                  </a:lnTo>
                  <a:cubicBezTo>
                    <a:pt x="2716" y="14552"/>
                    <a:pt x="3469" y="20425"/>
                    <a:pt x="3469" y="2042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2" name="AutoShape 28"/>
            <p:cNvSpPr>
              <a:spLocks/>
            </p:cNvSpPr>
            <p:nvPr/>
          </p:nvSpPr>
          <p:spPr bwMode="auto">
            <a:xfrm>
              <a:off x="7570364" y="67895"/>
              <a:ext cx="2088189" cy="525398"/>
            </a:xfrm>
            <a:custGeom>
              <a:avLst/>
              <a:gdLst>
                <a:gd name="T0" fmla="*/ 1044095 w 21600"/>
                <a:gd name="T1" fmla="*/ 262699 h 21600"/>
                <a:gd name="T2" fmla="*/ 1044095 w 21600"/>
                <a:gd name="T3" fmla="*/ 262699 h 21600"/>
                <a:gd name="T4" fmla="*/ 1044095 w 21600"/>
                <a:gd name="T5" fmla="*/ 262699 h 21600"/>
                <a:gd name="T6" fmla="*/ 1044095 w 21600"/>
                <a:gd name="T7" fmla="*/ 2626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95" y="10339"/>
                  </a:moveTo>
                  <a:lnTo>
                    <a:pt x="21321" y="3875"/>
                  </a:lnTo>
                  <a:lnTo>
                    <a:pt x="21599" y="1292"/>
                  </a:lnTo>
                  <a:lnTo>
                    <a:pt x="16165" y="0"/>
                  </a:lnTo>
                  <a:lnTo>
                    <a:pt x="4552" y="2584"/>
                  </a:lnTo>
                  <a:lnTo>
                    <a:pt x="4552" y="5169"/>
                  </a:lnTo>
                  <a:lnTo>
                    <a:pt x="5713" y="7753"/>
                  </a:lnTo>
                  <a:lnTo>
                    <a:pt x="5387" y="10339"/>
                  </a:lnTo>
                  <a:lnTo>
                    <a:pt x="3344" y="5169"/>
                  </a:lnTo>
                  <a:lnTo>
                    <a:pt x="0" y="8307"/>
                  </a:lnTo>
                  <a:lnTo>
                    <a:pt x="0" y="13476"/>
                  </a:lnTo>
                  <a:lnTo>
                    <a:pt x="2694" y="15506"/>
                  </a:lnTo>
                  <a:lnTo>
                    <a:pt x="2694" y="17537"/>
                  </a:lnTo>
                  <a:lnTo>
                    <a:pt x="371" y="17537"/>
                  </a:lnTo>
                  <a:lnTo>
                    <a:pt x="371" y="20676"/>
                  </a:lnTo>
                  <a:lnTo>
                    <a:pt x="6363" y="21599"/>
                  </a:lnTo>
                  <a:lnTo>
                    <a:pt x="8407" y="19199"/>
                  </a:lnTo>
                  <a:lnTo>
                    <a:pt x="8407" y="15138"/>
                  </a:lnTo>
                  <a:lnTo>
                    <a:pt x="12170" y="9782"/>
                  </a:lnTo>
                  <a:cubicBezTo>
                    <a:pt x="12170" y="9782"/>
                    <a:pt x="13795" y="10339"/>
                    <a:pt x="13795" y="103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3" name="AutoShape 29"/>
            <p:cNvSpPr>
              <a:spLocks/>
            </p:cNvSpPr>
            <p:nvPr/>
          </p:nvSpPr>
          <p:spPr bwMode="auto">
            <a:xfrm>
              <a:off x="6959302" y="339478"/>
              <a:ext cx="547905" cy="132492"/>
            </a:xfrm>
            <a:custGeom>
              <a:avLst/>
              <a:gdLst>
                <a:gd name="T0" fmla="*/ 273953 w 21600"/>
                <a:gd name="T1" fmla="*/ 66246 h 21600"/>
                <a:gd name="T2" fmla="*/ 273953 w 21600"/>
                <a:gd name="T3" fmla="*/ 66246 h 21600"/>
                <a:gd name="T4" fmla="*/ 273953 w 21600"/>
                <a:gd name="T5" fmla="*/ 66246 h 21600"/>
                <a:gd name="T6" fmla="*/ 273953 w 21600"/>
                <a:gd name="T7" fmla="*/ 662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422" y="21599"/>
                  </a:lnTo>
                  <a:lnTo>
                    <a:pt x="21600" y="21599"/>
                  </a:lnTo>
                  <a:lnTo>
                    <a:pt x="21600" y="10801"/>
                  </a:lnTo>
                  <a:lnTo>
                    <a:pt x="17940" y="5002"/>
                  </a:lnTo>
                  <a:lnTo>
                    <a:pt x="12274" y="7442"/>
                  </a:lnTo>
                  <a:lnTo>
                    <a:pt x="6845" y="7442"/>
                  </a:lnTo>
                  <a:cubicBezTo>
                    <a:pt x="6845" y="7442"/>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4" name="AutoShape 30"/>
            <p:cNvSpPr>
              <a:spLocks/>
            </p:cNvSpPr>
            <p:nvPr/>
          </p:nvSpPr>
          <p:spPr bwMode="auto">
            <a:xfrm>
              <a:off x="7264833" y="509217"/>
              <a:ext cx="874290" cy="203589"/>
            </a:xfrm>
            <a:custGeom>
              <a:avLst/>
              <a:gdLst>
                <a:gd name="T0" fmla="*/ 437145 w 21600"/>
                <a:gd name="T1" fmla="*/ 101795 h 21600"/>
                <a:gd name="T2" fmla="*/ 437145 w 21600"/>
                <a:gd name="T3" fmla="*/ 101795 h 21600"/>
                <a:gd name="T4" fmla="*/ 437145 w 21600"/>
                <a:gd name="T5" fmla="*/ 101795 h 21600"/>
                <a:gd name="T6" fmla="*/ 437145 w 21600"/>
                <a:gd name="T7" fmla="*/ 1017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856"/>
                  </a:moveTo>
                  <a:lnTo>
                    <a:pt x="0" y="6988"/>
                  </a:lnTo>
                  <a:lnTo>
                    <a:pt x="3476" y="6988"/>
                  </a:lnTo>
                  <a:lnTo>
                    <a:pt x="3476" y="12708"/>
                  </a:lnTo>
                  <a:lnTo>
                    <a:pt x="2072" y="15564"/>
                  </a:lnTo>
                  <a:lnTo>
                    <a:pt x="2072" y="21600"/>
                  </a:lnTo>
                  <a:lnTo>
                    <a:pt x="20119" y="21600"/>
                  </a:lnTo>
                  <a:lnTo>
                    <a:pt x="21599" y="13976"/>
                  </a:lnTo>
                  <a:lnTo>
                    <a:pt x="15978" y="12226"/>
                  </a:lnTo>
                  <a:lnTo>
                    <a:pt x="13463" y="13657"/>
                  </a:lnTo>
                  <a:lnTo>
                    <a:pt x="7878" y="13657"/>
                  </a:lnTo>
                  <a:lnTo>
                    <a:pt x="7878" y="0"/>
                  </a:lnTo>
                  <a:cubicBezTo>
                    <a:pt x="7878" y="0"/>
                    <a:pt x="0" y="2856"/>
                    <a:pt x="0" y="285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5" name="AutoShape 31"/>
            <p:cNvSpPr>
              <a:spLocks/>
            </p:cNvSpPr>
            <p:nvPr/>
          </p:nvSpPr>
          <p:spPr bwMode="auto">
            <a:xfrm>
              <a:off x="5567441" y="441321"/>
              <a:ext cx="996988" cy="281429"/>
            </a:xfrm>
            <a:custGeom>
              <a:avLst/>
              <a:gdLst>
                <a:gd name="T0" fmla="*/ 498494 w 21600"/>
                <a:gd name="T1" fmla="*/ 140715 h 21600"/>
                <a:gd name="T2" fmla="*/ 498494 w 21600"/>
                <a:gd name="T3" fmla="*/ 140715 h 21600"/>
                <a:gd name="T4" fmla="*/ 498494 w 21600"/>
                <a:gd name="T5" fmla="*/ 140715 h 21600"/>
                <a:gd name="T6" fmla="*/ 498494 w 21600"/>
                <a:gd name="T7" fmla="*/ 140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94"/>
                  </a:moveTo>
                  <a:lnTo>
                    <a:pt x="12194" y="0"/>
                  </a:lnTo>
                  <a:lnTo>
                    <a:pt x="14530" y="11947"/>
                  </a:lnTo>
                  <a:lnTo>
                    <a:pt x="17254" y="10798"/>
                  </a:lnTo>
                  <a:lnTo>
                    <a:pt x="17254" y="5974"/>
                  </a:lnTo>
                  <a:lnTo>
                    <a:pt x="21599" y="5974"/>
                  </a:lnTo>
                  <a:lnTo>
                    <a:pt x="21599" y="14474"/>
                  </a:lnTo>
                  <a:lnTo>
                    <a:pt x="9599" y="21599"/>
                  </a:lnTo>
                  <a:cubicBezTo>
                    <a:pt x="9599" y="21599"/>
                    <a:pt x="0" y="9994"/>
                    <a:pt x="0" y="9994"/>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6" name="AutoShape 32"/>
            <p:cNvSpPr>
              <a:spLocks/>
            </p:cNvSpPr>
            <p:nvPr/>
          </p:nvSpPr>
          <p:spPr bwMode="auto">
            <a:xfrm>
              <a:off x="6721668" y="543165"/>
              <a:ext cx="544890" cy="170666"/>
            </a:xfrm>
            <a:custGeom>
              <a:avLst/>
              <a:gdLst>
                <a:gd name="T0" fmla="*/ 272445 w 21600"/>
                <a:gd name="T1" fmla="*/ 85333 h 21600"/>
                <a:gd name="T2" fmla="*/ 272445 w 21600"/>
                <a:gd name="T3" fmla="*/ 85333 h 21600"/>
                <a:gd name="T4" fmla="*/ 272445 w 21600"/>
                <a:gd name="T5" fmla="*/ 85333 h 21600"/>
                <a:gd name="T6" fmla="*/ 272445 w 21600"/>
                <a:gd name="T7" fmla="*/ 853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1364"/>
                  </a:lnTo>
                  <a:lnTo>
                    <a:pt x="4508" y="11364"/>
                  </a:lnTo>
                  <a:lnTo>
                    <a:pt x="4508" y="16296"/>
                  </a:lnTo>
                  <a:lnTo>
                    <a:pt x="12580" y="16296"/>
                  </a:lnTo>
                  <a:lnTo>
                    <a:pt x="16495" y="21599"/>
                  </a:lnTo>
                  <a:lnTo>
                    <a:pt x="21599" y="13265"/>
                  </a:lnTo>
                  <a:lnTo>
                    <a:pt x="15902" y="13265"/>
                  </a:lnTo>
                  <a:lnTo>
                    <a:pt x="15902" y="0"/>
                  </a:lnTo>
                  <a:cubicBezTo>
                    <a:pt x="1590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7" name="AutoShape 33"/>
            <p:cNvSpPr>
              <a:spLocks/>
            </p:cNvSpPr>
            <p:nvPr/>
          </p:nvSpPr>
          <p:spPr bwMode="auto">
            <a:xfrm>
              <a:off x="7162989" y="746852"/>
              <a:ext cx="1591238" cy="964051"/>
            </a:xfrm>
            <a:custGeom>
              <a:avLst/>
              <a:gdLst>
                <a:gd name="T0" fmla="*/ 795619 w 21600"/>
                <a:gd name="T1" fmla="*/ 482026 h 21600"/>
                <a:gd name="T2" fmla="*/ 795619 w 21600"/>
                <a:gd name="T3" fmla="*/ 482026 h 21600"/>
                <a:gd name="T4" fmla="*/ 795619 w 21600"/>
                <a:gd name="T5" fmla="*/ 482026 h 21600"/>
                <a:gd name="T6" fmla="*/ 795619 w 21600"/>
                <a:gd name="T7" fmla="*/ 4820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14" y="0"/>
                  </a:moveTo>
                  <a:lnTo>
                    <a:pt x="0" y="4494"/>
                  </a:lnTo>
                  <a:lnTo>
                    <a:pt x="0" y="6372"/>
                  </a:lnTo>
                  <a:lnTo>
                    <a:pt x="2357" y="6372"/>
                  </a:lnTo>
                  <a:lnTo>
                    <a:pt x="2357" y="7312"/>
                  </a:lnTo>
                  <a:lnTo>
                    <a:pt x="8696" y="7312"/>
                  </a:lnTo>
                  <a:lnTo>
                    <a:pt x="9753" y="6774"/>
                  </a:lnTo>
                  <a:lnTo>
                    <a:pt x="12516" y="11337"/>
                  </a:lnTo>
                  <a:lnTo>
                    <a:pt x="6745" y="16635"/>
                  </a:lnTo>
                  <a:lnTo>
                    <a:pt x="4876" y="16635"/>
                  </a:lnTo>
                  <a:lnTo>
                    <a:pt x="4876" y="18514"/>
                  </a:lnTo>
                  <a:lnTo>
                    <a:pt x="8737" y="18514"/>
                  </a:lnTo>
                  <a:lnTo>
                    <a:pt x="10606" y="21599"/>
                  </a:lnTo>
                  <a:lnTo>
                    <a:pt x="14345" y="21599"/>
                  </a:lnTo>
                  <a:lnTo>
                    <a:pt x="16519" y="18010"/>
                  </a:lnTo>
                  <a:lnTo>
                    <a:pt x="15199" y="15831"/>
                  </a:lnTo>
                  <a:lnTo>
                    <a:pt x="16620" y="13482"/>
                  </a:lnTo>
                  <a:lnTo>
                    <a:pt x="18816" y="17105"/>
                  </a:lnTo>
                  <a:lnTo>
                    <a:pt x="21599" y="12510"/>
                  </a:lnTo>
                  <a:lnTo>
                    <a:pt x="17799" y="9457"/>
                  </a:lnTo>
                  <a:lnTo>
                    <a:pt x="19304" y="7647"/>
                  </a:lnTo>
                  <a:lnTo>
                    <a:pt x="13736" y="336"/>
                  </a:lnTo>
                  <a:cubicBezTo>
                    <a:pt x="13736" y="336"/>
                    <a:pt x="4714" y="0"/>
                    <a:pt x="4714"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8" name="AutoShape 34"/>
            <p:cNvSpPr>
              <a:spLocks/>
            </p:cNvSpPr>
            <p:nvPr/>
          </p:nvSpPr>
          <p:spPr bwMode="auto">
            <a:xfrm>
              <a:off x="6484033" y="712904"/>
              <a:ext cx="449046" cy="264936"/>
            </a:xfrm>
            <a:custGeom>
              <a:avLst/>
              <a:gdLst>
                <a:gd name="T0" fmla="*/ 224523 w 21600"/>
                <a:gd name="T1" fmla="*/ 132468 h 21600"/>
                <a:gd name="T2" fmla="*/ 224523 w 21600"/>
                <a:gd name="T3" fmla="*/ 132468 h 21600"/>
                <a:gd name="T4" fmla="*/ 224523 w 21600"/>
                <a:gd name="T5" fmla="*/ 132468 h 21600"/>
                <a:gd name="T6" fmla="*/ 224523 w 21600"/>
                <a:gd name="T7" fmla="*/ 1324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987"/>
                  </a:moveTo>
                  <a:cubicBezTo>
                    <a:pt x="0" y="10987"/>
                    <a:pt x="2661" y="21599"/>
                    <a:pt x="4249" y="21599"/>
                  </a:cubicBezTo>
                  <a:cubicBezTo>
                    <a:pt x="5830" y="21599"/>
                    <a:pt x="18578" y="13549"/>
                    <a:pt x="18578" y="13549"/>
                  </a:cubicBezTo>
                  <a:lnTo>
                    <a:pt x="21599" y="0"/>
                  </a:lnTo>
                  <a:cubicBezTo>
                    <a:pt x="21599" y="0"/>
                    <a:pt x="0" y="10987"/>
                    <a:pt x="0" y="1098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9" name="AutoShape 35"/>
            <p:cNvSpPr>
              <a:spLocks/>
            </p:cNvSpPr>
            <p:nvPr/>
          </p:nvSpPr>
          <p:spPr bwMode="auto">
            <a:xfrm>
              <a:off x="4956381" y="712904"/>
              <a:ext cx="1481969" cy="510827"/>
            </a:xfrm>
            <a:custGeom>
              <a:avLst/>
              <a:gdLst>
                <a:gd name="T0" fmla="*/ 740985 w 21600"/>
                <a:gd name="T1" fmla="*/ 255414 h 21600"/>
                <a:gd name="T2" fmla="*/ 740985 w 21600"/>
                <a:gd name="T3" fmla="*/ 255414 h 21600"/>
                <a:gd name="T4" fmla="*/ 740985 w 21600"/>
                <a:gd name="T5" fmla="*/ 255414 h 21600"/>
                <a:gd name="T6" fmla="*/ 740985 w 21600"/>
                <a:gd name="T7" fmla="*/ 255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022"/>
                  </a:moveTo>
                  <a:lnTo>
                    <a:pt x="1308" y="11250"/>
                  </a:lnTo>
                  <a:lnTo>
                    <a:pt x="3861" y="11250"/>
                  </a:lnTo>
                  <a:lnTo>
                    <a:pt x="6872" y="8022"/>
                  </a:lnTo>
                  <a:lnTo>
                    <a:pt x="6872" y="9636"/>
                  </a:lnTo>
                  <a:lnTo>
                    <a:pt x="5939" y="12343"/>
                  </a:lnTo>
                  <a:lnTo>
                    <a:pt x="5105" y="12343"/>
                  </a:lnTo>
                  <a:lnTo>
                    <a:pt x="5105" y="13340"/>
                  </a:lnTo>
                  <a:lnTo>
                    <a:pt x="8880" y="13340"/>
                  </a:lnTo>
                  <a:lnTo>
                    <a:pt x="9938" y="16409"/>
                  </a:lnTo>
                  <a:lnTo>
                    <a:pt x="5301" y="16409"/>
                  </a:lnTo>
                  <a:lnTo>
                    <a:pt x="5301" y="18087"/>
                  </a:lnTo>
                  <a:lnTo>
                    <a:pt x="7134" y="18087"/>
                  </a:lnTo>
                  <a:lnTo>
                    <a:pt x="7134" y="19037"/>
                  </a:lnTo>
                  <a:lnTo>
                    <a:pt x="6578" y="20651"/>
                  </a:lnTo>
                  <a:lnTo>
                    <a:pt x="6578" y="21600"/>
                  </a:lnTo>
                  <a:lnTo>
                    <a:pt x="8880" y="21600"/>
                  </a:lnTo>
                  <a:lnTo>
                    <a:pt x="14236" y="17802"/>
                  </a:lnTo>
                  <a:lnTo>
                    <a:pt x="14236" y="19132"/>
                  </a:lnTo>
                  <a:lnTo>
                    <a:pt x="16145" y="21030"/>
                  </a:lnTo>
                  <a:lnTo>
                    <a:pt x="17935" y="20460"/>
                  </a:lnTo>
                  <a:lnTo>
                    <a:pt x="18556" y="17137"/>
                  </a:lnTo>
                  <a:lnTo>
                    <a:pt x="19898" y="17802"/>
                  </a:lnTo>
                  <a:lnTo>
                    <a:pt x="20488" y="15904"/>
                  </a:lnTo>
                  <a:lnTo>
                    <a:pt x="18294" y="12202"/>
                  </a:lnTo>
                  <a:lnTo>
                    <a:pt x="19211" y="10397"/>
                  </a:lnTo>
                  <a:lnTo>
                    <a:pt x="19636" y="6027"/>
                  </a:lnTo>
                  <a:lnTo>
                    <a:pt x="21600" y="4415"/>
                  </a:lnTo>
                  <a:lnTo>
                    <a:pt x="21600" y="2514"/>
                  </a:lnTo>
                  <a:lnTo>
                    <a:pt x="17803" y="4035"/>
                  </a:lnTo>
                  <a:lnTo>
                    <a:pt x="16593" y="9731"/>
                  </a:lnTo>
                  <a:lnTo>
                    <a:pt x="15970" y="9257"/>
                  </a:lnTo>
                  <a:lnTo>
                    <a:pt x="16363" y="6502"/>
                  </a:lnTo>
                  <a:lnTo>
                    <a:pt x="15251" y="4888"/>
                  </a:lnTo>
                  <a:lnTo>
                    <a:pt x="12469" y="5080"/>
                  </a:lnTo>
                  <a:lnTo>
                    <a:pt x="10963" y="712"/>
                  </a:lnTo>
                  <a:lnTo>
                    <a:pt x="8378" y="712"/>
                  </a:lnTo>
                  <a:lnTo>
                    <a:pt x="8132" y="0"/>
                  </a:lnTo>
                  <a:lnTo>
                    <a:pt x="4189" y="0"/>
                  </a:lnTo>
                  <a:lnTo>
                    <a:pt x="4189" y="2704"/>
                  </a:lnTo>
                  <a:cubicBezTo>
                    <a:pt x="4189" y="2704"/>
                    <a:pt x="0" y="8022"/>
                    <a:pt x="0" y="802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0" name="AutoShape 36"/>
            <p:cNvSpPr>
              <a:spLocks/>
            </p:cNvSpPr>
            <p:nvPr/>
          </p:nvSpPr>
          <p:spPr bwMode="auto">
            <a:xfrm>
              <a:off x="6789563" y="1459756"/>
              <a:ext cx="500732" cy="238016"/>
            </a:xfrm>
            <a:custGeom>
              <a:avLst/>
              <a:gdLst>
                <a:gd name="T0" fmla="*/ 250366 w 21600"/>
                <a:gd name="T1" fmla="*/ 119008 h 21600"/>
                <a:gd name="T2" fmla="*/ 250366 w 21600"/>
                <a:gd name="T3" fmla="*/ 119008 h 21600"/>
                <a:gd name="T4" fmla="*/ 250366 w 21600"/>
                <a:gd name="T5" fmla="*/ 119008 h 21600"/>
                <a:gd name="T6" fmla="*/ 250366 w 21600"/>
                <a:gd name="T7" fmla="*/ 119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8" y="11005"/>
                  </a:moveTo>
                  <a:lnTo>
                    <a:pt x="5228" y="13654"/>
                  </a:lnTo>
                  <a:lnTo>
                    <a:pt x="0" y="16914"/>
                  </a:lnTo>
                  <a:lnTo>
                    <a:pt x="0" y="18950"/>
                  </a:lnTo>
                  <a:lnTo>
                    <a:pt x="4747" y="18950"/>
                  </a:lnTo>
                  <a:lnTo>
                    <a:pt x="4747" y="21600"/>
                  </a:lnTo>
                  <a:lnTo>
                    <a:pt x="7360" y="21600"/>
                  </a:lnTo>
                  <a:lnTo>
                    <a:pt x="13461" y="14059"/>
                  </a:lnTo>
                  <a:lnTo>
                    <a:pt x="17821" y="20172"/>
                  </a:lnTo>
                  <a:lnTo>
                    <a:pt x="21599" y="16301"/>
                  </a:lnTo>
                  <a:lnTo>
                    <a:pt x="18885" y="11005"/>
                  </a:lnTo>
                  <a:lnTo>
                    <a:pt x="19178" y="8965"/>
                  </a:lnTo>
                  <a:lnTo>
                    <a:pt x="13850" y="0"/>
                  </a:lnTo>
                  <a:lnTo>
                    <a:pt x="11136" y="0"/>
                  </a:lnTo>
                  <a:cubicBezTo>
                    <a:pt x="11136" y="0"/>
                    <a:pt x="5228" y="11005"/>
                    <a:pt x="5228" y="1100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1" name="AutoShape 37"/>
            <p:cNvSpPr>
              <a:spLocks/>
            </p:cNvSpPr>
            <p:nvPr/>
          </p:nvSpPr>
          <p:spPr bwMode="auto">
            <a:xfrm>
              <a:off x="6925354" y="1697390"/>
              <a:ext cx="184195" cy="92064"/>
            </a:xfrm>
            <a:custGeom>
              <a:avLst/>
              <a:gdLst>
                <a:gd name="T0" fmla="*/ 92098 w 21600"/>
                <a:gd name="T1" fmla="*/ 46032 h 21600"/>
                <a:gd name="T2" fmla="*/ 92098 w 21600"/>
                <a:gd name="T3" fmla="*/ 46032 h 21600"/>
                <a:gd name="T4" fmla="*/ 92098 w 21600"/>
                <a:gd name="T5" fmla="*/ 46032 h 21600"/>
                <a:gd name="T6" fmla="*/ 92098 w 21600"/>
                <a:gd name="T7" fmla="*/ 46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697"/>
                  </a:moveTo>
                  <a:lnTo>
                    <a:pt x="0" y="21600"/>
                  </a:lnTo>
                  <a:lnTo>
                    <a:pt x="8700" y="21600"/>
                  </a:lnTo>
                  <a:lnTo>
                    <a:pt x="21599" y="7381"/>
                  </a:lnTo>
                  <a:lnTo>
                    <a:pt x="21599" y="0"/>
                  </a:lnTo>
                  <a:lnTo>
                    <a:pt x="8961" y="3169"/>
                  </a:lnTo>
                  <a:cubicBezTo>
                    <a:pt x="8961" y="3169"/>
                    <a:pt x="0" y="13697"/>
                    <a:pt x="0" y="1369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2" name="AutoShape 38"/>
            <p:cNvSpPr>
              <a:spLocks/>
            </p:cNvSpPr>
            <p:nvPr/>
          </p:nvSpPr>
          <p:spPr bwMode="auto">
            <a:xfrm>
              <a:off x="7162989" y="1765286"/>
              <a:ext cx="109269" cy="78604"/>
            </a:xfrm>
            <a:custGeom>
              <a:avLst/>
              <a:gdLst>
                <a:gd name="T0" fmla="*/ 54635 w 21600"/>
                <a:gd name="T1" fmla="*/ 39302 h 21600"/>
                <a:gd name="T2" fmla="*/ 54635 w 21600"/>
                <a:gd name="T3" fmla="*/ 39302 h 21600"/>
                <a:gd name="T4" fmla="*/ 54635 w 21600"/>
                <a:gd name="T5" fmla="*/ 39302 h 21600"/>
                <a:gd name="T6" fmla="*/ 54635 w 21600"/>
                <a:gd name="T7" fmla="*/ 393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78"/>
                  </a:moveTo>
                  <a:lnTo>
                    <a:pt x="10052" y="0"/>
                  </a:lnTo>
                  <a:lnTo>
                    <a:pt x="21599" y="0"/>
                  </a:lnTo>
                  <a:lnTo>
                    <a:pt x="21599" y="6782"/>
                  </a:lnTo>
                  <a:lnTo>
                    <a:pt x="10800" y="21600"/>
                  </a:lnTo>
                  <a:cubicBezTo>
                    <a:pt x="10800" y="21600"/>
                    <a:pt x="0" y="13578"/>
                    <a:pt x="0" y="1357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3" name="AutoShape 39"/>
            <p:cNvSpPr>
              <a:spLocks/>
            </p:cNvSpPr>
            <p:nvPr/>
          </p:nvSpPr>
          <p:spPr bwMode="auto">
            <a:xfrm>
              <a:off x="7706154" y="2987407"/>
              <a:ext cx="208760" cy="107796"/>
            </a:xfrm>
            <a:custGeom>
              <a:avLst/>
              <a:gdLst>
                <a:gd name="T0" fmla="*/ 104380 w 21600"/>
                <a:gd name="T1" fmla="*/ 53898 h 21600"/>
                <a:gd name="T2" fmla="*/ 104380 w 21600"/>
                <a:gd name="T3" fmla="*/ 53898 h 21600"/>
                <a:gd name="T4" fmla="*/ 104380 w 21600"/>
                <a:gd name="T5" fmla="*/ 53898 h 21600"/>
                <a:gd name="T6" fmla="*/ 104380 w 21600"/>
                <a:gd name="T7" fmla="*/ 53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90" y="9678"/>
                  </a:lnTo>
                  <a:lnTo>
                    <a:pt x="4990" y="13950"/>
                  </a:lnTo>
                  <a:lnTo>
                    <a:pt x="14866" y="21599"/>
                  </a:lnTo>
                  <a:lnTo>
                    <a:pt x="21599" y="19354"/>
                  </a:lnTo>
                  <a:lnTo>
                    <a:pt x="21599" y="10808"/>
                  </a:lnTo>
                  <a:lnTo>
                    <a:pt x="9522" y="0"/>
                  </a:lnTo>
                  <a:cubicBezTo>
                    <a:pt x="952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4" name="AutoShape 40"/>
            <p:cNvSpPr>
              <a:spLocks/>
            </p:cNvSpPr>
            <p:nvPr/>
          </p:nvSpPr>
          <p:spPr bwMode="auto">
            <a:xfrm>
              <a:off x="8045633" y="2817668"/>
              <a:ext cx="543431" cy="485051"/>
            </a:xfrm>
            <a:custGeom>
              <a:avLst/>
              <a:gdLst>
                <a:gd name="T0" fmla="*/ 271716 w 21600"/>
                <a:gd name="T1" fmla="*/ 242526 h 21600"/>
                <a:gd name="T2" fmla="*/ 271716 w 21600"/>
                <a:gd name="T3" fmla="*/ 242526 h 21600"/>
                <a:gd name="T4" fmla="*/ 271716 w 21600"/>
                <a:gd name="T5" fmla="*/ 242526 h 21600"/>
                <a:gd name="T6" fmla="*/ 271716 w 21600"/>
                <a:gd name="T7" fmla="*/ 24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102"/>
                  </a:moveTo>
                  <a:lnTo>
                    <a:pt x="12899" y="1650"/>
                  </a:lnTo>
                  <a:lnTo>
                    <a:pt x="17673" y="0"/>
                  </a:lnTo>
                  <a:lnTo>
                    <a:pt x="17673" y="1403"/>
                  </a:lnTo>
                  <a:lnTo>
                    <a:pt x="11916" y="7852"/>
                  </a:lnTo>
                  <a:lnTo>
                    <a:pt x="14548" y="7852"/>
                  </a:lnTo>
                  <a:lnTo>
                    <a:pt x="14548" y="9601"/>
                  </a:lnTo>
                  <a:lnTo>
                    <a:pt x="20440" y="9601"/>
                  </a:lnTo>
                  <a:lnTo>
                    <a:pt x="20440" y="11200"/>
                  </a:lnTo>
                  <a:lnTo>
                    <a:pt x="18654" y="11200"/>
                  </a:lnTo>
                  <a:lnTo>
                    <a:pt x="18654" y="13201"/>
                  </a:lnTo>
                  <a:lnTo>
                    <a:pt x="21599" y="13201"/>
                  </a:lnTo>
                  <a:lnTo>
                    <a:pt x="21599" y="17400"/>
                  </a:lnTo>
                  <a:lnTo>
                    <a:pt x="18073" y="21349"/>
                  </a:lnTo>
                  <a:lnTo>
                    <a:pt x="15620" y="21349"/>
                  </a:lnTo>
                  <a:lnTo>
                    <a:pt x="17694" y="19023"/>
                  </a:lnTo>
                  <a:lnTo>
                    <a:pt x="16288" y="17450"/>
                  </a:lnTo>
                  <a:lnTo>
                    <a:pt x="12585" y="21600"/>
                  </a:lnTo>
                  <a:lnTo>
                    <a:pt x="9552" y="21600"/>
                  </a:lnTo>
                  <a:lnTo>
                    <a:pt x="9552" y="19599"/>
                  </a:lnTo>
                  <a:lnTo>
                    <a:pt x="11692" y="19599"/>
                  </a:lnTo>
                  <a:lnTo>
                    <a:pt x="13165" y="17949"/>
                  </a:lnTo>
                  <a:lnTo>
                    <a:pt x="10265" y="17949"/>
                  </a:lnTo>
                  <a:lnTo>
                    <a:pt x="10265" y="17100"/>
                  </a:lnTo>
                  <a:lnTo>
                    <a:pt x="0" y="17100"/>
                  </a:lnTo>
                  <a:cubicBezTo>
                    <a:pt x="0" y="17100"/>
                    <a:pt x="0" y="16102"/>
                    <a:pt x="0" y="1610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5" name="AutoShape 41"/>
            <p:cNvSpPr>
              <a:spLocks/>
            </p:cNvSpPr>
            <p:nvPr/>
          </p:nvSpPr>
          <p:spPr bwMode="auto">
            <a:xfrm>
              <a:off x="7604311" y="3258990"/>
              <a:ext cx="165100" cy="99936"/>
            </a:xfrm>
            <a:custGeom>
              <a:avLst/>
              <a:gdLst>
                <a:gd name="T0" fmla="*/ 82550 w 21600"/>
                <a:gd name="T1" fmla="*/ 49968 h 21600"/>
                <a:gd name="T2" fmla="*/ 82550 w 21600"/>
                <a:gd name="T3" fmla="*/ 49968 h 21600"/>
                <a:gd name="T4" fmla="*/ 82550 w 21600"/>
                <a:gd name="T5" fmla="*/ 49968 h 21600"/>
                <a:gd name="T6" fmla="*/ 82550 w 21600"/>
                <a:gd name="T7" fmla="*/ 49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39"/>
                  </a:moveTo>
                  <a:lnTo>
                    <a:pt x="12344" y="21599"/>
                  </a:lnTo>
                  <a:lnTo>
                    <a:pt x="21599" y="14319"/>
                  </a:lnTo>
                  <a:lnTo>
                    <a:pt x="21599" y="10203"/>
                  </a:lnTo>
                  <a:lnTo>
                    <a:pt x="10800" y="10203"/>
                  </a:lnTo>
                  <a:lnTo>
                    <a:pt x="5582" y="5101"/>
                  </a:lnTo>
                  <a:lnTo>
                    <a:pt x="5582" y="0"/>
                  </a:lnTo>
                  <a:lnTo>
                    <a:pt x="737" y="0"/>
                  </a:lnTo>
                  <a:cubicBezTo>
                    <a:pt x="737" y="0"/>
                    <a:pt x="0" y="7039"/>
                    <a:pt x="0" y="70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6" name="AutoShape 42"/>
            <p:cNvSpPr>
              <a:spLocks/>
            </p:cNvSpPr>
            <p:nvPr/>
          </p:nvSpPr>
          <p:spPr bwMode="auto">
            <a:xfrm>
              <a:off x="4413216" y="1357912"/>
              <a:ext cx="493952" cy="157176"/>
            </a:xfrm>
            <a:custGeom>
              <a:avLst/>
              <a:gdLst>
                <a:gd name="T0" fmla="*/ 246976 w 21600"/>
                <a:gd name="T1" fmla="*/ 78588 h 21600"/>
                <a:gd name="T2" fmla="*/ 246976 w 21600"/>
                <a:gd name="T3" fmla="*/ 78588 h 21600"/>
                <a:gd name="T4" fmla="*/ 246976 w 21600"/>
                <a:gd name="T5" fmla="*/ 78588 h 21600"/>
                <a:gd name="T6" fmla="*/ 246976 w 21600"/>
                <a:gd name="T7" fmla="*/ 78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694" y="21600"/>
                  </a:lnTo>
                  <a:lnTo>
                    <a:pt x="12569" y="14501"/>
                  </a:lnTo>
                  <a:lnTo>
                    <a:pt x="18459" y="18046"/>
                  </a:lnTo>
                  <a:lnTo>
                    <a:pt x="21600" y="6166"/>
                  </a:lnTo>
                  <a:lnTo>
                    <a:pt x="16265" y="0"/>
                  </a:lnTo>
                  <a:lnTo>
                    <a:pt x="0" y="8025"/>
                  </a:lnTo>
                  <a:lnTo>
                    <a:pt x="4909" y="10795"/>
                  </a:lnTo>
                  <a:cubicBezTo>
                    <a:pt x="4909" y="10795"/>
                    <a:pt x="0" y="21600"/>
                    <a:pt x="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7" name="AutoShape 43"/>
            <p:cNvSpPr>
              <a:spLocks/>
            </p:cNvSpPr>
            <p:nvPr/>
          </p:nvSpPr>
          <p:spPr bwMode="auto">
            <a:xfrm>
              <a:off x="5160068" y="5703233"/>
              <a:ext cx="916127" cy="359304"/>
            </a:xfrm>
            <a:custGeom>
              <a:avLst/>
              <a:gdLst>
                <a:gd name="T0" fmla="*/ 458064 w 21600"/>
                <a:gd name="T1" fmla="*/ 179652 h 21600"/>
                <a:gd name="T2" fmla="*/ 458064 w 21600"/>
                <a:gd name="T3" fmla="*/ 179652 h 21600"/>
                <a:gd name="T4" fmla="*/ 458064 w 21600"/>
                <a:gd name="T5" fmla="*/ 179652 h 21600"/>
                <a:gd name="T6" fmla="*/ 458064 w 21600"/>
                <a:gd name="T7" fmla="*/ 179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482"/>
                  </a:moveTo>
                  <a:lnTo>
                    <a:pt x="1163" y="8370"/>
                  </a:lnTo>
                  <a:lnTo>
                    <a:pt x="4870" y="4320"/>
                  </a:lnTo>
                  <a:lnTo>
                    <a:pt x="7517" y="4320"/>
                  </a:lnTo>
                  <a:lnTo>
                    <a:pt x="6855" y="6008"/>
                  </a:lnTo>
                  <a:lnTo>
                    <a:pt x="9211" y="6008"/>
                  </a:lnTo>
                  <a:lnTo>
                    <a:pt x="11963" y="11879"/>
                  </a:lnTo>
                  <a:lnTo>
                    <a:pt x="11963" y="15661"/>
                  </a:lnTo>
                  <a:lnTo>
                    <a:pt x="15035" y="15661"/>
                  </a:lnTo>
                  <a:lnTo>
                    <a:pt x="15035" y="18896"/>
                  </a:lnTo>
                  <a:lnTo>
                    <a:pt x="13870" y="18896"/>
                  </a:lnTo>
                  <a:lnTo>
                    <a:pt x="13870" y="21600"/>
                  </a:lnTo>
                  <a:lnTo>
                    <a:pt x="18846" y="21600"/>
                  </a:lnTo>
                  <a:lnTo>
                    <a:pt x="21600" y="19439"/>
                  </a:lnTo>
                  <a:lnTo>
                    <a:pt x="21600" y="16738"/>
                  </a:lnTo>
                  <a:lnTo>
                    <a:pt x="18740" y="16738"/>
                  </a:lnTo>
                  <a:lnTo>
                    <a:pt x="18740" y="12960"/>
                  </a:lnTo>
                  <a:lnTo>
                    <a:pt x="16622" y="12960"/>
                  </a:lnTo>
                  <a:lnTo>
                    <a:pt x="13075" y="3916"/>
                  </a:lnTo>
                  <a:lnTo>
                    <a:pt x="10800" y="3916"/>
                  </a:lnTo>
                  <a:lnTo>
                    <a:pt x="10800" y="1891"/>
                  </a:lnTo>
                  <a:lnTo>
                    <a:pt x="8470" y="0"/>
                  </a:lnTo>
                  <a:lnTo>
                    <a:pt x="4870" y="0"/>
                  </a:lnTo>
                  <a:cubicBezTo>
                    <a:pt x="4870" y="0"/>
                    <a:pt x="0" y="6482"/>
                    <a:pt x="0" y="648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8" name="AutoShape 44"/>
            <p:cNvSpPr>
              <a:spLocks/>
            </p:cNvSpPr>
            <p:nvPr/>
          </p:nvSpPr>
          <p:spPr bwMode="auto">
            <a:xfrm>
              <a:off x="5669285" y="6178502"/>
              <a:ext cx="197605" cy="83098"/>
            </a:xfrm>
            <a:custGeom>
              <a:avLst/>
              <a:gdLst>
                <a:gd name="T0" fmla="*/ 98803 w 21600"/>
                <a:gd name="T1" fmla="*/ 41549 h 21600"/>
                <a:gd name="T2" fmla="*/ 98803 w 21600"/>
                <a:gd name="T3" fmla="*/ 41549 h 21600"/>
                <a:gd name="T4" fmla="*/ 98803 w 21600"/>
                <a:gd name="T5" fmla="*/ 41549 h 21600"/>
                <a:gd name="T6" fmla="*/ 98803 w 21600"/>
                <a:gd name="T7" fmla="*/ 41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1" y="0"/>
                  </a:moveTo>
                  <a:lnTo>
                    <a:pt x="0" y="9918"/>
                  </a:lnTo>
                  <a:lnTo>
                    <a:pt x="6626" y="21600"/>
                  </a:lnTo>
                  <a:lnTo>
                    <a:pt x="20614" y="21600"/>
                  </a:lnTo>
                  <a:lnTo>
                    <a:pt x="21599" y="10797"/>
                  </a:lnTo>
                  <a:lnTo>
                    <a:pt x="12025" y="0"/>
                  </a:lnTo>
                  <a:cubicBezTo>
                    <a:pt x="12025" y="0"/>
                    <a:pt x="2451" y="0"/>
                    <a:pt x="2451"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9" name="AutoShape 45"/>
            <p:cNvSpPr>
              <a:spLocks/>
            </p:cNvSpPr>
            <p:nvPr/>
          </p:nvSpPr>
          <p:spPr bwMode="auto">
            <a:xfrm>
              <a:off x="6687719" y="6212450"/>
              <a:ext cx="134699" cy="60618"/>
            </a:xfrm>
            <a:custGeom>
              <a:avLst/>
              <a:gdLst>
                <a:gd name="T0" fmla="*/ 67350 w 21600"/>
                <a:gd name="T1" fmla="*/ 30309 h 21600"/>
                <a:gd name="T2" fmla="*/ 67350 w 21600"/>
                <a:gd name="T3" fmla="*/ 30309 h 21600"/>
                <a:gd name="T4" fmla="*/ 67350 w 21600"/>
                <a:gd name="T5" fmla="*/ 30309 h 21600"/>
                <a:gd name="T6" fmla="*/ 67350 w 21600"/>
                <a:gd name="T7" fmla="*/ 3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277" y="21600"/>
                  </a:lnTo>
                  <a:lnTo>
                    <a:pt x="21600" y="10808"/>
                  </a:lnTo>
                  <a:lnTo>
                    <a:pt x="21600" y="0"/>
                  </a:lnTo>
                  <a:cubicBezTo>
                    <a:pt x="21600" y="0"/>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0" name="AutoShape 46"/>
            <p:cNvSpPr>
              <a:spLocks/>
            </p:cNvSpPr>
            <p:nvPr/>
          </p:nvSpPr>
          <p:spPr bwMode="auto">
            <a:xfrm>
              <a:off x="2647929" y="746852"/>
              <a:ext cx="5913570" cy="3005873"/>
            </a:xfrm>
            <a:custGeom>
              <a:avLst/>
              <a:gdLst>
                <a:gd name="T0" fmla="*/ 2956785 w 21600"/>
                <a:gd name="T1" fmla="*/ 1502937 h 21600"/>
                <a:gd name="T2" fmla="*/ 2956785 w 21600"/>
                <a:gd name="T3" fmla="*/ 1502937 h 21600"/>
                <a:gd name="T4" fmla="*/ 2956785 w 21600"/>
                <a:gd name="T5" fmla="*/ 1502937 h 21600"/>
                <a:gd name="T6" fmla="*/ 2956785 w 21600"/>
                <a:gd name="T7" fmla="*/ 1502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7" y="8078"/>
                  </a:moveTo>
                  <a:lnTo>
                    <a:pt x="7411" y="7577"/>
                  </a:lnTo>
                  <a:lnTo>
                    <a:pt x="7427" y="7013"/>
                  </a:lnTo>
                  <a:lnTo>
                    <a:pt x="7886" y="7577"/>
                  </a:lnTo>
                  <a:lnTo>
                    <a:pt x="9018" y="6916"/>
                  </a:lnTo>
                  <a:lnTo>
                    <a:pt x="9018" y="7335"/>
                  </a:lnTo>
                  <a:lnTo>
                    <a:pt x="7444" y="8400"/>
                  </a:lnTo>
                  <a:lnTo>
                    <a:pt x="6607" y="8400"/>
                  </a:lnTo>
                  <a:cubicBezTo>
                    <a:pt x="6607" y="8400"/>
                    <a:pt x="6607" y="8078"/>
                    <a:pt x="6607" y="8078"/>
                  </a:cubicBezTo>
                  <a:close/>
                  <a:moveTo>
                    <a:pt x="9658" y="13305"/>
                  </a:moveTo>
                  <a:lnTo>
                    <a:pt x="9658" y="15080"/>
                  </a:lnTo>
                  <a:lnTo>
                    <a:pt x="9396" y="15919"/>
                  </a:lnTo>
                  <a:lnTo>
                    <a:pt x="9322" y="15694"/>
                  </a:lnTo>
                  <a:lnTo>
                    <a:pt x="9478" y="15177"/>
                  </a:lnTo>
                  <a:lnTo>
                    <a:pt x="9478" y="14661"/>
                  </a:lnTo>
                  <a:lnTo>
                    <a:pt x="9297" y="14661"/>
                  </a:lnTo>
                  <a:lnTo>
                    <a:pt x="9166" y="13596"/>
                  </a:lnTo>
                  <a:cubicBezTo>
                    <a:pt x="9166" y="13596"/>
                    <a:pt x="9658" y="13305"/>
                    <a:pt x="9658" y="13305"/>
                  </a:cubicBezTo>
                  <a:close/>
                  <a:moveTo>
                    <a:pt x="1276" y="16823"/>
                  </a:moveTo>
                  <a:lnTo>
                    <a:pt x="9412" y="16823"/>
                  </a:lnTo>
                  <a:lnTo>
                    <a:pt x="10584" y="17635"/>
                  </a:lnTo>
                  <a:lnTo>
                    <a:pt x="10921" y="17372"/>
                  </a:lnTo>
                  <a:lnTo>
                    <a:pt x="10970" y="17549"/>
                  </a:lnTo>
                  <a:lnTo>
                    <a:pt x="11512" y="16887"/>
                  </a:lnTo>
                  <a:lnTo>
                    <a:pt x="11971" y="16887"/>
                  </a:lnTo>
                  <a:lnTo>
                    <a:pt x="11971" y="17484"/>
                  </a:lnTo>
                  <a:lnTo>
                    <a:pt x="12192" y="17484"/>
                  </a:lnTo>
                  <a:lnTo>
                    <a:pt x="12192" y="18308"/>
                  </a:lnTo>
                  <a:lnTo>
                    <a:pt x="12291" y="19082"/>
                  </a:lnTo>
                  <a:lnTo>
                    <a:pt x="12824" y="19082"/>
                  </a:lnTo>
                  <a:lnTo>
                    <a:pt x="13127" y="19082"/>
                  </a:lnTo>
                  <a:lnTo>
                    <a:pt x="13242" y="19308"/>
                  </a:lnTo>
                  <a:lnTo>
                    <a:pt x="13242" y="19743"/>
                  </a:lnTo>
                  <a:lnTo>
                    <a:pt x="13025" y="20171"/>
                  </a:lnTo>
                  <a:lnTo>
                    <a:pt x="12890" y="19906"/>
                  </a:lnTo>
                  <a:lnTo>
                    <a:pt x="12734" y="20213"/>
                  </a:lnTo>
                  <a:lnTo>
                    <a:pt x="12611" y="20213"/>
                  </a:lnTo>
                  <a:lnTo>
                    <a:pt x="12194" y="21034"/>
                  </a:lnTo>
                  <a:lnTo>
                    <a:pt x="12150" y="21034"/>
                  </a:lnTo>
                  <a:lnTo>
                    <a:pt x="12066" y="21600"/>
                  </a:lnTo>
                  <a:lnTo>
                    <a:pt x="12512" y="21293"/>
                  </a:lnTo>
                  <a:lnTo>
                    <a:pt x="13070" y="20954"/>
                  </a:lnTo>
                  <a:lnTo>
                    <a:pt x="13242" y="20373"/>
                  </a:lnTo>
                  <a:lnTo>
                    <a:pt x="14087" y="20211"/>
                  </a:lnTo>
                  <a:lnTo>
                    <a:pt x="14087" y="20386"/>
                  </a:lnTo>
                  <a:lnTo>
                    <a:pt x="14694" y="19641"/>
                  </a:lnTo>
                  <a:lnTo>
                    <a:pt x="15776" y="19641"/>
                  </a:lnTo>
                  <a:lnTo>
                    <a:pt x="16676" y="17872"/>
                  </a:lnTo>
                  <a:lnTo>
                    <a:pt x="17122" y="17872"/>
                  </a:lnTo>
                  <a:lnTo>
                    <a:pt x="17122" y="18308"/>
                  </a:lnTo>
                  <a:lnTo>
                    <a:pt x="16952" y="18996"/>
                  </a:lnTo>
                  <a:lnTo>
                    <a:pt x="17048" y="19442"/>
                  </a:lnTo>
                  <a:lnTo>
                    <a:pt x="17761" y="19211"/>
                  </a:lnTo>
                  <a:lnTo>
                    <a:pt x="17761" y="19512"/>
                  </a:lnTo>
                  <a:lnTo>
                    <a:pt x="17138" y="20222"/>
                  </a:lnTo>
                  <a:lnTo>
                    <a:pt x="17291" y="20846"/>
                  </a:lnTo>
                  <a:lnTo>
                    <a:pt x="18078" y="19964"/>
                  </a:lnTo>
                  <a:lnTo>
                    <a:pt x="18953" y="19469"/>
                  </a:lnTo>
                  <a:lnTo>
                    <a:pt x="18953" y="19254"/>
                  </a:lnTo>
                  <a:lnTo>
                    <a:pt x="19194" y="19254"/>
                  </a:lnTo>
                  <a:lnTo>
                    <a:pt x="19390" y="18802"/>
                  </a:lnTo>
                  <a:lnTo>
                    <a:pt x="19248" y="18630"/>
                  </a:lnTo>
                  <a:lnTo>
                    <a:pt x="19347" y="18308"/>
                  </a:lnTo>
                  <a:lnTo>
                    <a:pt x="19215" y="18135"/>
                  </a:lnTo>
                  <a:lnTo>
                    <a:pt x="18833" y="18802"/>
                  </a:lnTo>
                  <a:lnTo>
                    <a:pt x="18822" y="19082"/>
                  </a:lnTo>
                  <a:lnTo>
                    <a:pt x="18406" y="19082"/>
                  </a:lnTo>
                  <a:lnTo>
                    <a:pt x="18013" y="18630"/>
                  </a:lnTo>
                  <a:lnTo>
                    <a:pt x="18013" y="17985"/>
                  </a:lnTo>
                  <a:lnTo>
                    <a:pt x="18548" y="17060"/>
                  </a:lnTo>
                  <a:lnTo>
                    <a:pt x="18548" y="16630"/>
                  </a:lnTo>
                  <a:lnTo>
                    <a:pt x="18056" y="16630"/>
                  </a:lnTo>
                  <a:lnTo>
                    <a:pt x="16700" y="17727"/>
                  </a:lnTo>
                  <a:lnTo>
                    <a:pt x="16700" y="17382"/>
                  </a:lnTo>
                  <a:lnTo>
                    <a:pt x="17707" y="16565"/>
                  </a:lnTo>
                  <a:lnTo>
                    <a:pt x="17707" y="16113"/>
                  </a:lnTo>
                  <a:lnTo>
                    <a:pt x="17925" y="15683"/>
                  </a:lnTo>
                  <a:lnTo>
                    <a:pt x="19861" y="15683"/>
                  </a:lnTo>
                  <a:lnTo>
                    <a:pt x="20582" y="15124"/>
                  </a:lnTo>
                  <a:lnTo>
                    <a:pt x="20954" y="15059"/>
                  </a:lnTo>
                  <a:lnTo>
                    <a:pt x="21359" y="14564"/>
                  </a:lnTo>
                  <a:lnTo>
                    <a:pt x="21599" y="13553"/>
                  </a:lnTo>
                  <a:lnTo>
                    <a:pt x="21282" y="13338"/>
                  </a:lnTo>
                  <a:lnTo>
                    <a:pt x="21216" y="12908"/>
                  </a:lnTo>
                  <a:lnTo>
                    <a:pt x="20539" y="12155"/>
                  </a:lnTo>
                  <a:lnTo>
                    <a:pt x="20539" y="11767"/>
                  </a:lnTo>
                  <a:lnTo>
                    <a:pt x="20440" y="11574"/>
                  </a:lnTo>
                  <a:lnTo>
                    <a:pt x="20626" y="11122"/>
                  </a:lnTo>
                  <a:lnTo>
                    <a:pt x="20408" y="8712"/>
                  </a:lnTo>
                  <a:lnTo>
                    <a:pt x="20243" y="8712"/>
                  </a:lnTo>
                  <a:lnTo>
                    <a:pt x="19609" y="9960"/>
                  </a:lnTo>
                  <a:lnTo>
                    <a:pt x="19467" y="9960"/>
                  </a:lnTo>
                  <a:lnTo>
                    <a:pt x="19051" y="10219"/>
                  </a:lnTo>
                  <a:lnTo>
                    <a:pt x="18778" y="9530"/>
                  </a:lnTo>
                  <a:lnTo>
                    <a:pt x="19150" y="8519"/>
                  </a:lnTo>
                  <a:lnTo>
                    <a:pt x="19002" y="8228"/>
                  </a:lnTo>
                  <a:lnTo>
                    <a:pt x="18647" y="8228"/>
                  </a:lnTo>
                  <a:lnTo>
                    <a:pt x="18647" y="7658"/>
                  </a:lnTo>
                  <a:lnTo>
                    <a:pt x="18275" y="7206"/>
                  </a:lnTo>
                  <a:lnTo>
                    <a:pt x="18024" y="7443"/>
                  </a:lnTo>
                  <a:lnTo>
                    <a:pt x="17728" y="7443"/>
                  </a:lnTo>
                  <a:lnTo>
                    <a:pt x="17378" y="7120"/>
                  </a:lnTo>
                  <a:lnTo>
                    <a:pt x="17050" y="7486"/>
                  </a:lnTo>
                  <a:lnTo>
                    <a:pt x="17050" y="7959"/>
                  </a:lnTo>
                  <a:lnTo>
                    <a:pt x="16788" y="8368"/>
                  </a:lnTo>
                  <a:lnTo>
                    <a:pt x="16788" y="9057"/>
                  </a:lnTo>
                  <a:lnTo>
                    <a:pt x="16279" y="10057"/>
                  </a:lnTo>
                  <a:lnTo>
                    <a:pt x="16498" y="10487"/>
                  </a:lnTo>
                  <a:lnTo>
                    <a:pt x="16498" y="11165"/>
                  </a:lnTo>
                  <a:lnTo>
                    <a:pt x="16124" y="11902"/>
                  </a:lnTo>
                  <a:lnTo>
                    <a:pt x="15093" y="12714"/>
                  </a:lnTo>
                  <a:lnTo>
                    <a:pt x="15093" y="13166"/>
                  </a:lnTo>
                  <a:lnTo>
                    <a:pt x="14885" y="14414"/>
                  </a:lnTo>
                  <a:lnTo>
                    <a:pt x="14546" y="14973"/>
                  </a:lnTo>
                  <a:lnTo>
                    <a:pt x="14218" y="14973"/>
                  </a:lnTo>
                  <a:lnTo>
                    <a:pt x="14218" y="14693"/>
                  </a:lnTo>
                  <a:lnTo>
                    <a:pt x="14081" y="14425"/>
                  </a:lnTo>
                  <a:lnTo>
                    <a:pt x="14081" y="13897"/>
                  </a:lnTo>
                  <a:lnTo>
                    <a:pt x="14360" y="14091"/>
                  </a:lnTo>
                  <a:lnTo>
                    <a:pt x="14426" y="13725"/>
                  </a:lnTo>
                  <a:lnTo>
                    <a:pt x="14174" y="13403"/>
                  </a:lnTo>
                  <a:lnTo>
                    <a:pt x="14174" y="12864"/>
                  </a:lnTo>
                  <a:lnTo>
                    <a:pt x="14459" y="12499"/>
                  </a:lnTo>
                  <a:lnTo>
                    <a:pt x="14459" y="12241"/>
                  </a:lnTo>
                  <a:lnTo>
                    <a:pt x="13693" y="12241"/>
                  </a:lnTo>
                  <a:lnTo>
                    <a:pt x="13556" y="11972"/>
                  </a:lnTo>
                  <a:lnTo>
                    <a:pt x="13004" y="11251"/>
                  </a:lnTo>
                  <a:lnTo>
                    <a:pt x="12578" y="10864"/>
                  </a:lnTo>
                  <a:lnTo>
                    <a:pt x="12118" y="10864"/>
                  </a:lnTo>
                  <a:lnTo>
                    <a:pt x="12293" y="9874"/>
                  </a:lnTo>
                  <a:lnTo>
                    <a:pt x="11955" y="9874"/>
                  </a:lnTo>
                  <a:lnTo>
                    <a:pt x="11955" y="9508"/>
                  </a:lnTo>
                  <a:lnTo>
                    <a:pt x="12381" y="8669"/>
                  </a:lnTo>
                  <a:lnTo>
                    <a:pt x="13595" y="7013"/>
                  </a:lnTo>
                  <a:lnTo>
                    <a:pt x="14120" y="7013"/>
                  </a:lnTo>
                  <a:lnTo>
                    <a:pt x="14120" y="6604"/>
                  </a:lnTo>
                  <a:lnTo>
                    <a:pt x="14404" y="6604"/>
                  </a:lnTo>
                  <a:lnTo>
                    <a:pt x="14546" y="6152"/>
                  </a:lnTo>
                  <a:lnTo>
                    <a:pt x="15027" y="6152"/>
                  </a:lnTo>
                  <a:lnTo>
                    <a:pt x="15563" y="5614"/>
                  </a:lnTo>
                  <a:lnTo>
                    <a:pt x="15612" y="5356"/>
                  </a:lnTo>
                  <a:lnTo>
                    <a:pt x="16055" y="4862"/>
                  </a:lnTo>
                  <a:lnTo>
                    <a:pt x="16055" y="4560"/>
                  </a:lnTo>
                  <a:lnTo>
                    <a:pt x="16460" y="4560"/>
                  </a:lnTo>
                  <a:lnTo>
                    <a:pt x="16460" y="4819"/>
                  </a:lnTo>
                  <a:lnTo>
                    <a:pt x="16646" y="5249"/>
                  </a:lnTo>
                  <a:lnTo>
                    <a:pt x="16755" y="4819"/>
                  </a:lnTo>
                  <a:lnTo>
                    <a:pt x="17444" y="4323"/>
                  </a:lnTo>
                  <a:lnTo>
                    <a:pt x="17641" y="3851"/>
                  </a:lnTo>
                  <a:lnTo>
                    <a:pt x="17641" y="3334"/>
                  </a:lnTo>
                  <a:lnTo>
                    <a:pt x="17980" y="3334"/>
                  </a:lnTo>
                  <a:lnTo>
                    <a:pt x="17980" y="2732"/>
                  </a:lnTo>
                  <a:lnTo>
                    <a:pt x="17127" y="2732"/>
                  </a:lnTo>
                  <a:lnTo>
                    <a:pt x="17127" y="3141"/>
                  </a:lnTo>
                  <a:lnTo>
                    <a:pt x="16088" y="4001"/>
                  </a:lnTo>
                  <a:lnTo>
                    <a:pt x="15968" y="3765"/>
                  </a:lnTo>
                  <a:lnTo>
                    <a:pt x="16268" y="3173"/>
                  </a:lnTo>
                  <a:lnTo>
                    <a:pt x="16083" y="2807"/>
                  </a:lnTo>
                  <a:lnTo>
                    <a:pt x="15771" y="3420"/>
                  </a:lnTo>
                  <a:lnTo>
                    <a:pt x="15612" y="2904"/>
                  </a:lnTo>
                  <a:lnTo>
                    <a:pt x="15612" y="2495"/>
                  </a:lnTo>
                  <a:cubicBezTo>
                    <a:pt x="15612" y="2495"/>
                    <a:pt x="15825" y="2646"/>
                    <a:pt x="15825" y="2495"/>
                  </a:cubicBezTo>
                  <a:cubicBezTo>
                    <a:pt x="15825" y="2344"/>
                    <a:pt x="15825" y="1355"/>
                    <a:pt x="15825" y="1355"/>
                  </a:cubicBezTo>
                  <a:lnTo>
                    <a:pt x="16186" y="817"/>
                  </a:lnTo>
                  <a:lnTo>
                    <a:pt x="16558" y="817"/>
                  </a:lnTo>
                  <a:lnTo>
                    <a:pt x="17203" y="171"/>
                  </a:lnTo>
                  <a:lnTo>
                    <a:pt x="17203" y="0"/>
                  </a:lnTo>
                  <a:lnTo>
                    <a:pt x="16170" y="0"/>
                  </a:lnTo>
                  <a:lnTo>
                    <a:pt x="15612" y="1204"/>
                  </a:lnTo>
                  <a:lnTo>
                    <a:pt x="14530" y="2269"/>
                  </a:lnTo>
                  <a:lnTo>
                    <a:pt x="14989" y="2753"/>
                  </a:lnTo>
                  <a:lnTo>
                    <a:pt x="14989" y="3399"/>
                  </a:lnTo>
                  <a:lnTo>
                    <a:pt x="14295" y="3399"/>
                  </a:lnTo>
                  <a:lnTo>
                    <a:pt x="14295" y="2495"/>
                  </a:lnTo>
                  <a:lnTo>
                    <a:pt x="13972" y="2495"/>
                  </a:lnTo>
                  <a:lnTo>
                    <a:pt x="13434" y="3554"/>
                  </a:lnTo>
                  <a:lnTo>
                    <a:pt x="12315" y="3554"/>
                  </a:lnTo>
                  <a:lnTo>
                    <a:pt x="11872" y="3140"/>
                  </a:lnTo>
                  <a:lnTo>
                    <a:pt x="10653" y="4076"/>
                  </a:lnTo>
                  <a:lnTo>
                    <a:pt x="9379" y="4076"/>
                  </a:lnTo>
                  <a:lnTo>
                    <a:pt x="9379" y="3549"/>
                  </a:lnTo>
                  <a:lnTo>
                    <a:pt x="9707" y="3549"/>
                  </a:lnTo>
                  <a:lnTo>
                    <a:pt x="9707" y="3011"/>
                  </a:lnTo>
                  <a:lnTo>
                    <a:pt x="8313" y="2398"/>
                  </a:lnTo>
                  <a:lnTo>
                    <a:pt x="7230" y="2038"/>
                  </a:lnTo>
                  <a:lnTo>
                    <a:pt x="4655" y="3011"/>
                  </a:lnTo>
                  <a:lnTo>
                    <a:pt x="3781" y="2634"/>
                  </a:lnTo>
                  <a:lnTo>
                    <a:pt x="0" y="9092"/>
                  </a:lnTo>
                  <a:lnTo>
                    <a:pt x="380" y="9841"/>
                  </a:lnTo>
                  <a:lnTo>
                    <a:pt x="380" y="10305"/>
                  </a:lnTo>
                  <a:lnTo>
                    <a:pt x="111" y="10886"/>
                  </a:lnTo>
                  <a:lnTo>
                    <a:pt x="111" y="12531"/>
                  </a:lnTo>
                  <a:lnTo>
                    <a:pt x="505" y="12531"/>
                  </a:lnTo>
                  <a:lnTo>
                    <a:pt x="636" y="12079"/>
                  </a:lnTo>
                  <a:lnTo>
                    <a:pt x="817" y="12079"/>
                  </a:lnTo>
                  <a:lnTo>
                    <a:pt x="817" y="12918"/>
                  </a:lnTo>
                  <a:lnTo>
                    <a:pt x="554" y="13499"/>
                  </a:lnTo>
                  <a:lnTo>
                    <a:pt x="718" y="14306"/>
                  </a:lnTo>
                  <a:lnTo>
                    <a:pt x="554" y="15145"/>
                  </a:lnTo>
                  <a:lnTo>
                    <a:pt x="193" y="15145"/>
                  </a:lnTo>
                  <a:lnTo>
                    <a:pt x="193" y="15919"/>
                  </a:lnTo>
                  <a:lnTo>
                    <a:pt x="751" y="17017"/>
                  </a:lnTo>
                  <a:lnTo>
                    <a:pt x="726" y="17113"/>
                  </a:lnTo>
                  <a:lnTo>
                    <a:pt x="1276" y="17501"/>
                  </a:lnTo>
                  <a:cubicBezTo>
                    <a:pt x="1276" y="17501"/>
                    <a:pt x="1276" y="16823"/>
                    <a:pt x="1276" y="1682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1" name="AutoShape 47"/>
            <p:cNvSpPr>
              <a:spLocks/>
            </p:cNvSpPr>
            <p:nvPr/>
          </p:nvSpPr>
          <p:spPr bwMode="auto">
            <a:xfrm>
              <a:off x="0" y="916591"/>
              <a:ext cx="3690136" cy="1684030"/>
            </a:xfrm>
            <a:custGeom>
              <a:avLst/>
              <a:gdLst>
                <a:gd name="T0" fmla="*/ 1845068 w 21600"/>
                <a:gd name="T1" fmla="*/ 842015 h 21600"/>
                <a:gd name="T2" fmla="*/ 1845068 w 21600"/>
                <a:gd name="T3" fmla="*/ 842015 h 21600"/>
                <a:gd name="T4" fmla="*/ 1845068 w 21600"/>
                <a:gd name="T5" fmla="*/ 842015 h 21600"/>
                <a:gd name="T6" fmla="*/ 1845068 w 21600"/>
                <a:gd name="T7" fmla="*/ 8420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09" y="13665"/>
                  </a:moveTo>
                  <a:lnTo>
                    <a:pt x="15540" y="13733"/>
                  </a:lnTo>
                  <a:lnTo>
                    <a:pt x="21600" y="2206"/>
                  </a:lnTo>
                  <a:lnTo>
                    <a:pt x="17007" y="0"/>
                  </a:lnTo>
                  <a:lnTo>
                    <a:pt x="12170" y="3167"/>
                  </a:lnTo>
                  <a:lnTo>
                    <a:pt x="11040" y="3167"/>
                  </a:lnTo>
                  <a:lnTo>
                    <a:pt x="10566" y="3629"/>
                  </a:lnTo>
                  <a:lnTo>
                    <a:pt x="11224" y="5587"/>
                  </a:lnTo>
                  <a:lnTo>
                    <a:pt x="11224" y="6393"/>
                  </a:lnTo>
                  <a:lnTo>
                    <a:pt x="10120" y="6393"/>
                  </a:lnTo>
                  <a:lnTo>
                    <a:pt x="10120" y="5471"/>
                  </a:lnTo>
                  <a:lnTo>
                    <a:pt x="9147" y="5471"/>
                  </a:lnTo>
                  <a:lnTo>
                    <a:pt x="7938" y="6393"/>
                  </a:lnTo>
                  <a:lnTo>
                    <a:pt x="7938" y="8293"/>
                  </a:lnTo>
                  <a:lnTo>
                    <a:pt x="9988" y="7660"/>
                  </a:lnTo>
                  <a:lnTo>
                    <a:pt x="9988" y="8927"/>
                  </a:lnTo>
                  <a:lnTo>
                    <a:pt x="5888" y="11462"/>
                  </a:lnTo>
                  <a:lnTo>
                    <a:pt x="5888" y="12326"/>
                  </a:lnTo>
                  <a:lnTo>
                    <a:pt x="5283" y="12729"/>
                  </a:lnTo>
                  <a:lnTo>
                    <a:pt x="5283" y="13708"/>
                  </a:lnTo>
                  <a:lnTo>
                    <a:pt x="6282" y="13708"/>
                  </a:lnTo>
                  <a:lnTo>
                    <a:pt x="6282" y="14342"/>
                  </a:lnTo>
                  <a:lnTo>
                    <a:pt x="5691" y="15638"/>
                  </a:lnTo>
                  <a:lnTo>
                    <a:pt x="6098" y="15638"/>
                  </a:lnTo>
                  <a:lnTo>
                    <a:pt x="7176" y="15638"/>
                  </a:lnTo>
                  <a:lnTo>
                    <a:pt x="6492" y="16530"/>
                  </a:lnTo>
                  <a:lnTo>
                    <a:pt x="0" y="21081"/>
                  </a:lnTo>
                  <a:lnTo>
                    <a:pt x="0" y="21600"/>
                  </a:lnTo>
                  <a:lnTo>
                    <a:pt x="3706" y="19641"/>
                  </a:lnTo>
                  <a:lnTo>
                    <a:pt x="3706" y="20102"/>
                  </a:lnTo>
                  <a:lnTo>
                    <a:pt x="4284" y="20102"/>
                  </a:lnTo>
                  <a:lnTo>
                    <a:pt x="4284" y="19065"/>
                  </a:lnTo>
                  <a:lnTo>
                    <a:pt x="7360" y="16761"/>
                  </a:lnTo>
                  <a:lnTo>
                    <a:pt x="9331" y="14976"/>
                  </a:lnTo>
                  <a:lnTo>
                    <a:pt x="9331" y="14227"/>
                  </a:lnTo>
                  <a:lnTo>
                    <a:pt x="11145" y="12614"/>
                  </a:lnTo>
                  <a:lnTo>
                    <a:pt x="11145" y="13132"/>
                  </a:lnTo>
                  <a:lnTo>
                    <a:pt x="10225" y="14169"/>
                  </a:lnTo>
                  <a:lnTo>
                    <a:pt x="10225" y="14688"/>
                  </a:lnTo>
                  <a:lnTo>
                    <a:pt x="11697" y="13651"/>
                  </a:lnTo>
                  <a:lnTo>
                    <a:pt x="12460" y="13651"/>
                  </a:lnTo>
                  <a:lnTo>
                    <a:pt x="12867" y="12758"/>
                  </a:lnTo>
                  <a:lnTo>
                    <a:pt x="13616" y="12758"/>
                  </a:lnTo>
                  <a:lnTo>
                    <a:pt x="14030" y="13665"/>
                  </a:lnTo>
                  <a:cubicBezTo>
                    <a:pt x="14030" y="13665"/>
                    <a:pt x="15509" y="13665"/>
                    <a:pt x="15509" y="1366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2" name="AutoShape 48"/>
            <p:cNvSpPr>
              <a:spLocks/>
            </p:cNvSpPr>
            <p:nvPr/>
          </p:nvSpPr>
          <p:spPr bwMode="auto">
            <a:xfrm>
              <a:off x="6008763" y="6042711"/>
              <a:ext cx="281398" cy="243006"/>
            </a:xfrm>
            <a:custGeom>
              <a:avLst/>
              <a:gdLst>
                <a:gd name="T0" fmla="*/ 140699 w 21600"/>
                <a:gd name="T1" fmla="*/ 121503 h 21600"/>
                <a:gd name="T2" fmla="*/ 140699 w 21600"/>
                <a:gd name="T3" fmla="*/ 121503 h 21600"/>
                <a:gd name="T4" fmla="*/ 140699 w 21600"/>
                <a:gd name="T5" fmla="*/ 121503 h 21600"/>
                <a:gd name="T6" fmla="*/ 140699 w 21600"/>
                <a:gd name="T7" fmla="*/ 121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4" y="2394"/>
                  </a:moveTo>
                  <a:lnTo>
                    <a:pt x="13618" y="0"/>
                  </a:lnTo>
                  <a:lnTo>
                    <a:pt x="8274" y="2394"/>
                  </a:lnTo>
                  <a:lnTo>
                    <a:pt x="8101" y="4190"/>
                  </a:lnTo>
                  <a:lnTo>
                    <a:pt x="13960" y="4785"/>
                  </a:lnTo>
                  <a:lnTo>
                    <a:pt x="13618" y="12769"/>
                  </a:lnTo>
                  <a:lnTo>
                    <a:pt x="0" y="12769"/>
                  </a:lnTo>
                  <a:cubicBezTo>
                    <a:pt x="0" y="13620"/>
                    <a:pt x="0" y="16462"/>
                    <a:pt x="0" y="16462"/>
                  </a:cubicBezTo>
                  <a:lnTo>
                    <a:pt x="4440" y="21600"/>
                  </a:lnTo>
                  <a:lnTo>
                    <a:pt x="7926" y="16462"/>
                  </a:lnTo>
                  <a:lnTo>
                    <a:pt x="17235" y="16462"/>
                  </a:lnTo>
                  <a:lnTo>
                    <a:pt x="17799" y="17114"/>
                  </a:lnTo>
                  <a:lnTo>
                    <a:pt x="21600" y="1440"/>
                  </a:lnTo>
                  <a:cubicBezTo>
                    <a:pt x="21600" y="1440"/>
                    <a:pt x="18094" y="2394"/>
                    <a:pt x="18094" y="239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3" name="AutoShape 49"/>
            <p:cNvSpPr>
              <a:spLocks/>
            </p:cNvSpPr>
            <p:nvPr/>
          </p:nvSpPr>
          <p:spPr bwMode="auto">
            <a:xfrm>
              <a:off x="6246398" y="6042711"/>
              <a:ext cx="336180" cy="237704"/>
            </a:xfrm>
            <a:custGeom>
              <a:avLst/>
              <a:gdLst>
                <a:gd name="T0" fmla="*/ 168090 w 21600"/>
                <a:gd name="T1" fmla="*/ 118852 h 21600"/>
                <a:gd name="T2" fmla="*/ 168090 w 21600"/>
                <a:gd name="T3" fmla="*/ 118852 h 21600"/>
                <a:gd name="T4" fmla="*/ 168090 w 21600"/>
                <a:gd name="T5" fmla="*/ 118852 h 21600"/>
                <a:gd name="T6" fmla="*/ 168090 w 21600"/>
                <a:gd name="T7" fmla="*/ 118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05" y="8971"/>
                  </a:moveTo>
                  <a:lnTo>
                    <a:pt x="14822" y="8971"/>
                  </a:lnTo>
                  <a:lnTo>
                    <a:pt x="7609" y="0"/>
                  </a:lnTo>
                  <a:lnTo>
                    <a:pt x="3181" y="1473"/>
                  </a:lnTo>
                  <a:lnTo>
                    <a:pt x="0" y="17496"/>
                  </a:lnTo>
                  <a:lnTo>
                    <a:pt x="2902" y="21599"/>
                  </a:lnTo>
                  <a:lnTo>
                    <a:pt x="5013" y="21599"/>
                  </a:lnTo>
                  <a:lnTo>
                    <a:pt x="5013" y="15095"/>
                  </a:lnTo>
                  <a:lnTo>
                    <a:pt x="8184" y="15095"/>
                  </a:lnTo>
                  <a:lnTo>
                    <a:pt x="8184" y="17564"/>
                  </a:lnTo>
                  <a:lnTo>
                    <a:pt x="12513" y="17564"/>
                  </a:lnTo>
                  <a:lnTo>
                    <a:pt x="12513" y="14895"/>
                  </a:lnTo>
                  <a:lnTo>
                    <a:pt x="19005" y="17564"/>
                  </a:lnTo>
                  <a:lnTo>
                    <a:pt x="21600" y="13054"/>
                  </a:lnTo>
                  <a:cubicBezTo>
                    <a:pt x="21600" y="13054"/>
                    <a:pt x="19005" y="8971"/>
                    <a:pt x="19005" y="8971"/>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4" name="AutoShape 50"/>
            <p:cNvSpPr>
              <a:spLocks/>
            </p:cNvSpPr>
            <p:nvPr/>
          </p:nvSpPr>
          <p:spPr bwMode="auto">
            <a:xfrm>
              <a:off x="5295860" y="8181423"/>
              <a:ext cx="1232765" cy="1863815"/>
            </a:xfrm>
            <a:custGeom>
              <a:avLst/>
              <a:gdLst>
                <a:gd name="T0" fmla="*/ 616383 w 21600"/>
                <a:gd name="T1" fmla="*/ 931908 h 21600"/>
                <a:gd name="T2" fmla="*/ 616383 w 21600"/>
                <a:gd name="T3" fmla="*/ 931908 h 21600"/>
                <a:gd name="T4" fmla="*/ 616383 w 21600"/>
                <a:gd name="T5" fmla="*/ 931908 h 21600"/>
                <a:gd name="T6" fmla="*/ 616383 w 21600"/>
                <a:gd name="T7" fmla="*/ 9319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2" y="18083"/>
                  </a:moveTo>
                  <a:lnTo>
                    <a:pt x="20916" y="16488"/>
                  </a:lnTo>
                  <a:lnTo>
                    <a:pt x="21022" y="14441"/>
                  </a:lnTo>
                  <a:lnTo>
                    <a:pt x="19554" y="12636"/>
                  </a:lnTo>
                  <a:lnTo>
                    <a:pt x="17717" y="12636"/>
                  </a:lnTo>
                  <a:lnTo>
                    <a:pt x="17717" y="11213"/>
                  </a:lnTo>
                  <a:lnTo>
                    <a:pt x="14728" y="11213"/>
                  </a:lnTo>
                  <a:lnTo>
                    <a:pt x="11291" y="8941"/>
                  </a:lnTo>
                  <a:lnTo>
                    <a:pt x="13258" y="7397"/>
                  </a:lnTo>
                  <a:lnTo>
                    <a:pt x="13258" y="5627"/>
                  </a:lnTo>
                  <a:lnTo>
                    <a:pt x="16878" y="4656"/>
                  </a:lnTo>
                  <a:lnTo>
                    <a:pt x="18294" y="4656"/>
                  </a:lnTo>
                  <a:lnTo>
                    <a:pt x="18387" y="4248"/>
                  </a:lnTo>
                  <a:lnTo>
                    <a:pt x="16983" y="4049"/>
                  </a:lnTo>
                  <a:lnTo>
                    <a:pt x="17849" y="2721"/>
                  </a:lnTo>
                  <a:lnTo>
                    <a:pt x="16275" y="2123"/>
                  </a:lnTo>
                  <a:lnTo>
                    <a:pt x="13167" y="2461"/>
                  </a:lnTo>
                  <a:lnTo>
                    <a:pt x="12734" y="1108"/>
                  </a:lnTo>
                  <a:lnTo>
                    <a:pt x="9272" y="0"/>
                  </a:lnTo>
                  <a:lnTo>
                    <a:pt x="9272" y="2053"/>
                  </a:lnTo>
                  <a:lnTo>
                    <a:pt x="5179" y="3198"/>
                  </a:lnTo>
                  <a:lnTo>
                    <a:pt x="3869" y="5627"/>
                  </a:lnTo>
                  <a:lnTo>
                    <a:pt x="2978" y="4864"/>
                  </a:lnTo>
                  <a:lnTo>
                    <a:pt x="1456" y="4830"/>
                  </a:lnTo>
                  <a:lnTo>
                    <a:pt x="1272" y="3928"/>
                  </a:lnTo>
                  <a:lnTo>
                    <a:pt x="0" y="4768"/>
                  </a:lnTo>
                  <a:lnTo>
                    <a:pt x="0" y="5523"/>
                  </a:lnTo>
                  <a:lnTo>
                    <a:pt x="1200" y="6317"/>
                  </a:lnTo>
                  <a:lnTo>
                    <a:pt x="1200" y="6633"/>
                  </a:lnTo>
                  <a:lnTo>
                    <a:pt x="354" y="6633"/>
                  </a:lnTo>
                  <a:lnTo>
                    <a:pt x="354" y="7050"/>
                  </a:lnTo>
                  <a:lnTo>
                    <a:pt x="2767" y="7952"/>
                  </a:lnTo>
                  <a:lnTo>
                    <a:pt x="3974" y="9514"/>
                  </a:lnTo>
                  <a:lnTo>
                    <a:pt x="9220" y="15619"/>
                  </a:lnTo>
                  <a:lnTo>
                    <a:pt x="9220" y="16557"/>
                  </a:lnTo>
                  <a:lnTo>
                    <a:pt x="17298" y="20062"/>
                  </a:lnTo>
                  <a:lnTo>
                    <a:pt x="17298" y="20755"/>
                  </a:lnTo>
                  <a:lnTo>
                    <a:pt x="19391" y="21599"/>
                  </a:lnTo>
                  <a:lnTo>
                    <a:pt x="20864" y="20651"/>
                  </a:lnTo>
                  <a:lnTo>
                    <a:pt x="20445" y="20165"/>
                  </a:lnTo>
                  <a:lnTo>
                    <a:pt x="21599" y="19055"/>
                  </a:lnTo>
                  <a:cubicBezTo>
                    <a:pt x="21599" y="19055"/>
                    <a:pt x="20262" y="18083"/>
                    <a:pt x="20262" y="1808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5" name="AutoShape 51"/>
            <p:cNvSpPr>
              <a:spLocks/>
            </p:cNvSpPr>
            <p:nvPr/>
          </p:nvSpPr>
          <p:spPr bwMode="auto">
            <a:xfrm>
              <a:off x="7129042" y="7264833"/>
              <a:ext cx="366002" cy="752885"/>
            </a:xfrm>
            <a:custGeom>
              <a:avLst/>
              <a:gdLst>
                <a:gd name="T0" fmla="*/ 183001 w 21600"/>
                <a:gd name="T1" fmla="*/ 376443 h 21600"/>
                <a:gd name="T2" fmla="*/ 183001 w 21600"/>
                <a:gd name="T3" fmla="*/ 376443 h 21600"/>
                <a:gd name="T4" fmla="*/ 183001 w 21600"/>
                <a:gd name="T5" fmla="*/ 376443 h 21600"/>
                <a:gd name="T6" fmla="*/ 183001 w 21600"/>
                <a:gd name="T7" fmla="*/ 376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75" y="2877"/>
                  </a:moveTo>
                  <a:lnTo>
                    <a:pt x="3975" y="3949"/>
                  </a:lnTo>
                  <a:lnTo>
                    <a:pt x="0" y="3949"/>
                  </a:lnTo>
                  <a:lnTo>
                    <a:pt x="0" y="7727"/>
                  </a:lnTo>
                  <a:lnTo>
                    <a:pt x="3889" y="9618"/>
                  </a:lnTo>
                  <a:lnTo>
                    <a:pt x="3889" y="9972"/>
                  </a:lnTo>
                  <a:lnTo>
                    <a:pt x="6360" y="9811"/>
                  </a:lnTo>
                  <a:lnTo>
                    <a:pt x="8350" y="13483"/>
                  </a:lnTo>
                  <a:lnTo>
                    <a:pt x="4904" y="15158"/>
                  </a:lnTo>
                  <a:lnTo>
                    <a:pt x="4904" y="18186"/>
                  </a:lnTo>
                  <a:lnTo>
                    <a:pt x="7068" y="18186"/>
                  </a:lnTo>
                  <a:lnTo>
                    <a:pt x="7068" y="19796"/>
                  </a:lnTo>
                  <a:lnTo>
                    <a:pt x="12193" y="21599"/>
                  </a:lnTo>
                  <a:lnTo>
                    <a:pt x="20073" y="19538"/>
                  </a:lnTo>
                  <a:lnTo>
                    <a:pt x="20073" y="15126"/>
                  </a:lnTo>
                  <a:lnTo>
                    <a:pt x="16963" y="13613"/>
                  </a:lnTo>
                  <a:lnTo>
                    <a:pt x="16963" y="10197"/>
                  </a:lnTo>
                  <a:lnTo>
                    <a:pt x="21600" y="10197"/>
                  </a:lnTo>
                  <a:lnTo>
                    <a:pt x="21600" y="7047"/>
                  </a:lnTo>
                  <a:lnTo>
                    <a:pt x="8479" y="0"/>
                  </a:lnTo>
                  <a:lnTo>
                    <a:pt x="7068" y="0"/>
                  </a:lnTo>
                  <a:lnTo>
                    <a:pt x="7068" y="1373"/>
                  </a:lnTo>
                  <a:cubicBezTo>
                    <a:pt x="7068" y="1373"/>
                    <a:pt x="3975" y="2877"/>
                    <a:pt x="3975" y="2877"/>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6" name="AutoShape 52"/>
            <p:cNvSpPr>
              <a:spLocks/>
            </p:cNvSpPr>
            <p:nvPr/>
          </p:nvSpPr>
          <p:spPr bwMode="auto">
            <a:xfrm>
              <a:off x="7434571" y="7502467"/>
              <a:ext cx="389872" cy="441421"/>
            </a:xfrm>
            <a:custGeom>
              <a:avLst/>
              <a:gdLst>
                <a:gd name="T0" fmla="*/ 194936 w 21600"/>
                <a:gd name="T1" fmla="*/ 220711 h 21600"/>
                <a:gd name="T2" fmla="*/ 194936 w 21600"/>
                <a:gd name="T3" fmla="*/ 220711 h 21600"/>
                <a:gd name="T4" fmla="*/ 194936 w 21600"/>
                <a:gd name="T5" fmla="*/ 220711 h 21600"/>
                <a:gd name="T6" fmla="*/ 194936 w 21600"/>
                <a:gd name="T7" fmla="*/ 220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372"/>
                  </a:moveTo>
                  <a:lnTo>
                    <a:pt x="0" y="11198"/>
                  </a:lnTo>
                  <a:lnTo>
                    <a:pt x="2920" y="13779"/>
                  </a:lnTo>
                  <a:lnTo>
                    <a:pt x="2920" y="21304"/>
                  </a:lnTo>
                  <a:lnTo>
                    <a:pt x="9202" y="21599"/>
                  </a:lnTo>
                  <a:lnTo>
                    <a:pt x="9202" y="18960"/>
                  </a:lnTo>
                  <a:lnTo>
                    <a:pt x="14513" y="17714"/>
                  </a:lnTo>
                  <a:lnTo>
                    <a:pt x="16670" y="19398"/>
                  </a:lnTo>
                  <a:lnTo>
                    <a:pt x="20027" y="14493"/>
                  </a:lnTo>
                  <a:lnTo>
                    <a:pt x="20027" y="11637"/>
                  </a:lnTo>
                  <a:lnTo>
                    <a:pt x="17831" y="10100"/>
                  </a:lnTo>
                  <a:lnTo>
                    <a:pt x="17831" y="4311"/>
                  </a:lnTo>
                  <a:lnTo>
                    <a:pt x="20321" y="3724"/>
                  </a:lnTo>
                  <a:lnTo>
                    <a:pt x="21599" y="1511"/>
                  </a:lnTo>
                  <a:lnTo>
                    <a:pt x="17581" y="282"/>
                  </a:lnTo>
                  <a:lnTo>
                    <a:pt x="4643" y="282"/>
                  </a:lnTo>
                  <a:lnTo>
                    <a:pt x="4353" y="0"/>
                  </a:lnTo>
                  <a:lnTo>
                    <a:pt x="4353" y="5372"/>
                  </a:lnTo>
                  <a:cubicBezTo>
                    <a:pt x="4353" y="5372"/>
                    <a:pt x="0" y="5372"/>
                    <a:pt x="0" y="537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7" name="AutoShape 53"/>
            <p:cNvSpPr>
              <a:spLocks/>
            </p:cNvSpPr>
            <p:nvPr/>
          </p:nvSpPr>
          <p:spPr bwMode="auto">
            <a:xfrm>
              <a:off x="7740102" y="7536415"/>
              <a:ext cx="281429" cy="379062"/>
            </a:xfrm>
            <a:custGeom>
              <a:avLst/>
              <a:gdLst>
                <a:gd name="T0" fmla="*/ 140715 w 21600"/>
                <a:gd name="T1" fmla="*/ 189531 h 21600"/>
                <a:gd name="T2" fmla="*/ 140715 w 21600"/>
                <a:gd name="T3" fmla="*/ 189531 h 21600"/>
                <a:gd name="T4" fmla="*/ 140715 w 21600"/>
                <a:gd name="T5" fmla="*/ 189531 h 21600"/>
                <a:gd name="T6" fmla="*/ 140715 w 21600"/>
                <a:gd name="T7" fmla="*/ 1895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05" y="20409"/>
                  </a:moveTo>
                  <a:lnTo>
                    <a:pt x="12447" y="20829"/>
                  </a:lnTo>
                  <a:lnTo>
                    <a:pt x="21599" y="8438"/>
                  </a:lnTo>
                  <a:lnTo>
                    <a:pt x="12447" y="1639"/>
                  </a:lnTo>
                  <a:lnTo>
                    <a:pt x="6063" y="0"/>
                  </a:lnTo>
                  <a:lnTo>
                    <a:pt x="4292" y="2576"/>
                  </a:lnTo>
                  <a:lnTo>
                    <a:pt x="842" y="3260"/>
                  </a:lnTo>
                  <a:lnTo>
                    <a:pt x="842" y="10000"/>
                  </a:lnTo>
                  <a:lnTo>
                    <a:pt x="3885" y="11791"/>
                  </a:lnTo>
                  <a:lnTo>
                    <a:pt x="3885" y="15116"/>
                  </a:lnTo>
                  <a:lnTo>
                    <a:pt x="0" y="19892"/>
                  </a:lnTo>
                  <a:lnTo>
                    <a:pt x="3368" y="21599"/>
                  </a:lnTo>
                  <a:cubicBezTo>
                    <a:pt x="3368" y="21599"/>
                    <a:pt x="5205" y="20409"/>
                    <a:pt x="5205" y="20409"/>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8" name="AutoShape 54"/>
            <p:cNvSpPr>
              <a:spLocks/>
            </p:cNvSpPr>
            <p:nvPr/>
          </p:nvSpPr>
          <p:spPr bwMode="auto">
            <a:xfrm>
              <a:off x="5940868" y="7604311"/>
              <a:ext cx="3628588" cy="4059582"/>
            </a:xfrm>
            <a:custGeom>
              <a:avLst/>
              <a:gdLst>
                <a:gd name="T0" fmla="*/ 1814294 w 21600"/>
                <a:gd name="T1" fmla="*/ 2029791 h 21600"/>
                <a:gd name="T2" fmla="*/ 1814294 w 21600"/>
                <a:gd name="T3" fmla="*/ 2029791 h 21600"/>
                <a:gd name="T4" fmla="*/ 1814294 w 21600"/>
                <a:gd name="T5" fmla="*/ 2029791 h 21600"/>
                <a:gd name="T6" fmla="*/ 1814294 w 21600"/>
                <a:gd name="T7" fmla="*/ 20297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9" name="AutoShape 55"/>
            <p:cNvSpPr>
              <a:spLocks/>
            </p:cNvSpPr>
            <p:nvPr/>
          </p:nvSpPr>
          <p:spPr bwMode="auto">
            <a:xfrm>
              <a:off x="6416138" y="9131961"/>
              <a:ext cx="1148225" cy="1370414"/>
            </a:xfrm>
            <a:custGeom>
              <a:avLst/>
              <a:gdLst>
                <a:gd name="T0" fmla="*/ 574113 w 21600"/>
                <a:gd name="T1" fmla="*/ 685207 h 21600"/>
                <a:gd name="T2" fmla="*/ 574113 w 21600"/>
                <a:gd name="T3" fmla="*/ 685207 h 21600"/>
                <a:gd name="T4" fmla="*/ 574113 w 21600"/>
                <a:gd name="T5" fmla="*/ 685207 h 21600"/>
                <a:gd name="T6" fmla="*/ 574113 w 21600"/>
                <a:gd name="T7" fmla="*/ 685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1" y="15832"/>
                  </a:moveTo>
                  <a:lnTo>
                    <a:pt x="3423" y="18274"/>
                  </a:lnTo>
                  <a:lnTo>
                    <a:pt x="4943" y="21600"/>
                  </a:lnTo>
                  <a:lnTo>
                    <a:pt x="6127" y="21600"/>
                  </a:lnTo>
                  <a:lnTo>
                    <a:pt x="6591" y="21600"/>
                  </a:lnTo>
                  <a:lnTo>
                    <a:pt x="7984" y="19936"/>
                  </a:lnTo>
                  <a:lnTo>
                    <a:pt x="13772" y="20361"/>
                  </a:lnTo>
                  <a:lnTo>
                    <a:pt x="13772" y="16221"/>
                  </a:lnTo>
                  <a:lnTo>
                    <a:pt x="19009" y="15512"/>
                  </a:lnTo>
                  <a:lnTo>
                    <a:pt x="20700" y="16242"/>
                  </a:lnTo>
                  <a:lnTo>
                    <a:pt x="21600" y="13873"/>
                  </a:lnTo>
                  <a:lnTo>
                    <a:pt x="20840" y="12457"/>
                  </a:lnTo>
                  <a:lnTo>
                    <a:pt x="19882" y="12457"/>
                  </a:lnTo>
                  <a:lnTo>
                    <a:pt x="19882" y="10782"/>
                  </a:lnTo>
                  <a:lnTo>
                    <a:pt x="15585" y="10782"/>
                  </a:lnTo>
                  <a:lnTo>
                    <a:pt x="15585" y="7282"/>
                  </a:lnTo>
                  <a:lnTo>
                    <a:pt x="14757" y="6589"/>
                  </a:lnTo>
                  <a:lnTo>
                    <a:pt x="12751" y="6589"/>
                  </a:lnTo>
                  <a:lnTo>
                    <a:pt x="10674" y="4849"/>
                  </a:lnTo>
                  <a:lnTo>
                    <a:pt x="9223" y="4849"/>
                  </a:lnTo>
                  <a:lnTo>
                    <a:pt x="6958" y="2949"/>
                  </a:lnTo>
                  <a:lnTo>
                    <a:pt x="6958" y="0"/>
                  </a:lnTo>
                  <a:lnTo>
                    <a:pt x="4762" y="0"/>
                  </a:lnTo>
                  <a:lnTo>
                    <a:pt x="2903" y="1557"/>
                  </a:lnTo>
                  <a:lnTo>
                    <a:pt x="2255" y="1557"/>
                  </a:lnTo>
                  <a:lnTo>
                    <a:pt x="1804" y="2265"/>
                  </a:lnTo>
                  <a:lnTo>
                    <a:pt x="0" y="2131"/>
                  </a:lnTo>
                  <a:lnTo>
                    <a:pt x="1465" y="4412"/>
                  </a:lnTo>
                  <a:lnTo>
                    <a:pt x="1352" y="7196"/>
                  </a:lnTo>
                  <a:lnTo>
                    <a:pt x="649" y="9366"/>
                  </a:lnTo>
                  <a:lnTo>
                    <a:pt x="2086" y="10687"/>
                  </a:lnTo>
                  <a:lnTo>
                    <a:pt x="846" y="12198"/>
                  </a:lnTo>
                  <a:lnTo>
                    <a:pt x="1295" y="12859"/>
                  </a:lnTo>
                  <a:lnTo>
                    <a:pt x="939" y="13150"/>
                  </a:lnTo>
                  <a:lnTo>
                    <a:pt x="2086" y="15334"/>
                  </a:lnTo>
                  <a:cubicBezTo>
                    <a:pt x="2086" y="15334"/>
                    <a:pt x="3211" y="15832"/>
                    <a:pt x="3211" y="1583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0" name="AutoShape 56"/>
            <p:cNvSpPr>
              <a:spLocks/>
            </p:cNvSpPr>
            <p:nvPr/>
          </p:nvSpPr>
          <p:spPr bwMode="auto">
            <a:xfrm>
              <a:off x="7672207" y="11236728"/>
              <a:ext cx="482199" cy="520988"/>
            </a:xfrm>
            <a:custGeom>
              <a:avLst/>
              <a:gdLst>
                <a:gd name="T0" fmla="*/ 241100 w 21600"/>
                <a:gd name="T1" fmla="*/ 260494 h 21600"/>
                <a:gd name="T2" fmla="*/ 241100 w 21600"/>
                <a:gd name="T3" fmla="*/ 260494 h 21600"/>
                <a:gd name="T4" fmla="*/ 241100 w 21600"/>
                <a:gd name="T5" fmla="*/ 260494 h 21600"/>
                <a:gd name="T6" fmla="*/ 241100 w 21600"/>
                <a:gd name="T7" fmla="*/ 26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90" y="21600"/>
                  </a:moveTo>
                  <a:lnTo>
                    <a:pt x="16596" y="21600"/>
                  </a:lnTo>
                  <a:lnTo>
                    <a:pt x="21600" y="16973"/>
                  </a:lnTo>
                  <a:lnTo>
                    <a:pt x="20354" y="11112"/>
                  </a:lnTo>
                  <a:lnTo>
                    <a:pt x="1844" y="0"/>
                  </a:lnTo>
                  <a:lnTo>
                    <a:pt x="0" y="1988"/>
                  </a:lnTo>
                  <a:lnTo>
                    <a:pt x="2646" y="16330"/>
                  </a:lnTo>
                  <a:lnTo>
                    <a:pt x="3121" y="15891"/>
                  </a:lnTo>
                  <a:cubicBezTo>
                    <a:pt x="3121" y="15891"/>
                    <a:pt x="9290" y="21600"/>
                    <a:pt x="929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1" name="AutoShape 57"/>
            <p:cNvSpPr>
              <a:spLocks/>
            </p:cNvSpPr>
            <p:nvPr/>
          </p:nvSpPr>
          <p:spPr bwMode="auto">
            <a:xfrm>
              <a:off x="7129042" y="10116449"/>
              <a:ext cx="773308" cy="858576"/>
            </a:xfrm>
            <a:custGeom>
              <a:avLst/>
              <a:gdLst>
                <a:gd name="T0" fmla="*/ 386654 w 21600"/>
                <a:gd name="T1" fmla="*/ 429288 h 21600"/>
                <a:gd name="T2" fmla="*/ 386654 w 21600"/>
                <a:gd name="T3" fmla="*/ 429288 h 21600"/>
                <a:gd name="T4" fmla="*/ 386654 w 21600"/>
                <a:gd name="T5" fmla="*/ 429288 h 21600"/>
                <a:gd name="T6" fmla="*/ 386654 w 21600"/>
                <a:gd name="T7" fmla="*/ 429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54" y="15648"/>
                  </a:moveTo>
                  <a:lnTo>
                    <a:pt x="11622" y="20996"/>
                  </a:lnTo>
                  <a:lnTo>
                    <a:pt x="18437" y="21599"/>
                  </a:lnTo>
                  <a:lnTo>
                    <a:pt x="21198" y="19265"/>
                  </a:lnTo>
                  <a:lnTo>
                    <a:pt x="21599" y="16704"/>
                  </a:lnTo>
                  <a:lnTo>
                    <a:pt x="21365" y="16704"/>
                  </a:lnTo>
                  <a:lnTo>
                    <a:pt x="21365" y="12637"/>
                  </a:lnTo>
                  <a:lnTo>
                    <a:pt x="18437" y="12637"/>
                  </a:lnTo>
                  <a:lnTo>
                    <a:pt x="16891" y="7401"/>
                  </a:lnTo>
                  <a:lnTo>
                    <a:pt x="11622" y="7401"/>
                  </a:lnTo>
                  <a:lnTo>
                    <a:pt x="11622" y="4650"/>
                  </a:lnTo>
                  <a:lnTo>
                    <a:pt x="10159" y="1527"/>
                  </a:lnTo>
                  <a:lnTo>
                    <a:pt x="10286" y="1165"/>
                  </a:lnTo>
                  <a:lnTo>
                    <a:pt x="7775" y="0"/>
                  </a:lnTo>
                  <a:lnTo>
                    <a:pt x="0" y="1130"/>
                  </a:lnTo>
                  <a:lnTo>
                    <a:pt x="0" y="7713"/>
                  </a:lnTo>
                  <a:lnTo>
                    <a:pt x="3804" y="11505"/>
                  </a:lnTo>
                  <a:cubicBezTo>
                    <a:pt x="3804" y="11505"/>
                    <a:pt x="13754" y="15648"/>
                    <a:pt x="13754" y="1564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2" name="AutoShape 58"/>
            <p:cNvSpPr>
              <a:spLocks/>
            </p:cNvSpPr>
            <p:nvPr/>
          </p:nvSpPr>
          <p:spPr bwMode="auto">
            <a:xfrm>
              <a:off x="6382190" y="9980658"/>
              <a:ext cx="1221029" cy="3840945"/>
            </a:xfrm>
            <a:custGeom>
              <a:avLst/>
              <a:gdLst>
                <a:gd name="T0" fmla="*/ 610515 w 21600"/>
                <a:gd name="T1" fmla="*/ 1920473 h 21600"/>
                <a:gd name="T2" fmla="*/ 610515 w 21600"/>
                <a:gd name="T3" fmla="*/ 1920473 h 21600"/>
                <a:gd name="T4" fmla="*/ 610515 w 21600"/>
                <a:gd name="T5" fmla="*/ 1920473 h 21600"/>
                <a:gd name="T6" fmla="*/ 610515 w 21600"/>
                <a:gd name="T7" fmla="*/ 1920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73" y="20200"/>
                  </a:moveTo>
                  <a:lnTo>
                    <a:pt x="18302" y="20200"/>
                  </a:lnTo>
                  <a:lnTo>
                    <a:pt x="18104" y="19910"/>
                  </a:lnTo>
                  <a:lnTo>
                    <a:pt x="14089" y="19777"/>
                  </a:lnTo>
                  <a:lnTo>
                    <a:pt x="13219" y="19013"/>
                  </a:lnTo>
                  <a:lnTo>
                    <a:pt x="10278" y="18433"/>
                  </a:lnTo>
                  <a:lnTo>
                    <a:pt x="11153" y="17801"/>
                  </a:lnTo>
                  <a:lnTo>
                    <a:pt x="10437" y="15427"/>
                  </a:lnTo>
                  <a:lnTo>
                    <a:pt x="9168" y="15427"/>
                  </a:lnTo>
                  <a:lnTo>
                    <a:pt x="6068" y="13584"/>
                  </a:lnTo>
                  <a:lnTo>
                    <a:pt x="6068" y="9479"/>
                  </a:lnTo>
                  <a:lnTo>
                    <a:pt x="3844" y="8129"/>
                  </a:lnTo>
                  <a:lnTo>
                    <a:pt x="3844" y="6916"/>
                  </a:lnTo>
                  <a:lnTo>
                    <a:pt x="5036" y="5502"/>
                  </a:lnTo>
                  <a:lnTo>
                    <a:pt x="5036" y="4214"/>
                  </a:lnTo>
                  <a:lnTo>
                    <a:pt x="6466" y="3760"/>
                  </a:lnTo>
                  <a:lnTo>
                    <a:pt x="6466" y="3014"/>
                  </a:lnTo>
                  <a:lnTo>
                    <a:pt x="6030" y="3014"/>
                  </a:lnTo>
                  <a:lnTo>
                    <a:pt x="4916" y="3014"/>
                  </a:lnTo>
                  <a:lnTo>
                    <a:pt x="3487" y="1828"/>
                  </a:lnTo>
                  <a:lnTo>
                    <a:pt x="3288" y="956"/>
                  </a:lnTo>
                  <a:lnTo>
                    <a:pt x="2229" y="779"/>
                  </a:lnTo>
                  <a:lnTo>
                    <a:pt x="1151" y="0"/>
                  </a:lnTo>
                  <a:lnTo>
                    <a:pt x="0" y="356"/>
                  </a:lnTo>
                  <a:lnTo>
                    <a:pt x="58" y="367"/>
                  </a:lnTo>
                  <a:lnTo>
                    <a:pt x="1011" y="1983"/>
                  </a:lnTo>
                  <a:lnTo>
                    <a:pt x="1011" y="6462"/>
                  </a:lnTo>
                  <a:lnTo>
                    <a:pt x="1832" y="6723"/>
                  </a:lnTo>
                  <a:lnTo>
                    <a:pt x="1832" y="7135"/>
                  </a:lnTo>
                  <a:lnTo>
                    <a:pt x="1183" y="7341"/>
                  </a:lnTo>
                  <a:lnTo>
                    <a:pt x="1183" y="7657"/>
                  </a:lnTo>
                  <a:lnTo>
                    <a:pt x="2705" y="8701"/>
                  </a:lnTo>
                  <a:cubicBezTo>
                    <a:pt x="2705" y="8701"/>
                    <a:pt x="2917" y="10991"/>
                    <a:pt x="2705" y="11058"/>
                  </a:cubicBezTo>
                  <a:cubicBezTo>
                    <a:pt x="2493" y="11126"/>
                    <a:pt x="1858" y="11058"/>
                    <a:pt x="1858" y="11058"/>
                  </a:cubicBezTo>
                  <a:lnTo>
                    <a:pt x="1858" y="11345"/>
                  </a:lnTo>
                  <a:lnTo>
                    <a:pt x="3446" y="12455"/>
                  </a:lnTo>
                  <a:lnTo>
                    <a:pt x="3446" y="13567"/>
                  </a:lnTo>
                  <a:lnTo>
                    <a:pt x="4189" y="13802"/>
                  </a:lnTo>
                  <a:lnTo>
                    <a:pt x="4189" y="14897"/>
                  </a:lnTo>
                  <a:lnTo>
                    <a:pt x="5407" y="14897"/>
                  </a:lnTo>
                  <a:lnTo>
                    <a:pt x="5407" y="13903"/>
                  </a:lnTo>
                  <a:lnTo>
                    <a:pt x="5990" y="14038"/>
                  </a:lnTo>
                  <a:lnTo>
                    <a:pt x="7365" y="16109"/>
                  </a:lnTo>
                  <a:lnTo>
                    <a:pt x="6678" y="16109"/>
                  </a:lnTo>
                  <a:lnTo>
                    <a:pt x="6042" y="15537"/>
                  </a:lnTo>
                  <a:lnTo>
                    <a:pt x="5090" y="15503"/>
                  </a:lnTo>
                  <a:lnTo>
                    <a:pt x="5672" y="16210"/>
                  </a:lnTo>
                  <a:lnTo>
                    <a:pt x="4930" y="16698"/>
                  </a:lnTo>
                  <a:lnTo>
                    <a:pt x="5672" y="17001"/>
                  </a:lnTo>
                  <a:lnTo>
                    <a:pt x="7526" y="17001"/>
                  </a:lnTo>
                  <a:lnTo>
                    <a:pt x="7526" y="17456"/>
                  </a:lnTo>
                  <a:lnTo>
                    <a:pt x="6307" y="17456"/>
                  </a:lnTo>
                  <a:lnTo>
                    <a:pt x="8743" y="19139"/>
                  </a:lnTo>
                  <a:lnTo>
                    <a:pt x="9802" y="19139"/>
                  </a:lnTo>
                  <a:lnTo>
                    <a:pt x="9802" y="19510"/>
                  </a:lnTo>
                  <a:lnTo>
                    <a:pt x="12398" y="20402"/>
                  </a:lnTo>
                  <a:lnTo>
                    <a:pt x="14675" y="20924"/>
                  </a:lnTo>
                  <a:lnTo>
                    <a:pt x="21260" y="21599"/>
                  </a:lnTo>
                  <a:lnTo>
                    <a:pt x="21599" y="21324"/>
                  </a:lnTo>
                  <a:cubicBezTo>
                    <a:pt x="21599" y="21324"/>
                    <a:pt x="19573" y="20200"/>
                    <a:pt x="19573" y="202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3" name="AutoShape 59"/>
            <p:cNvSpPr>
              <a:spLocks/>
            </p:cNvSpPr>
            <p:nvPr/>
          </p:nvSpPr>
          <p:spPr bwMode="auto">
            <a:xfrm>
              <a:off x="6619825" y="10388031"/>
              <a:ext cx="1375682" cy="3440036"/>
            </a:xfrm>
            <a:custGeom>
              <a:avLst/>
              <a:gdLst>
                <a:gd name="T0" fmla="*/ 687841 w 21600"/>
                <a:gd name="T1" fmla="*/ 1720018 h 21600"/>
                <a:gd name="T2" fmla="*/ 687841 w 21600"/>
                <a:gd name="T3" fmla="*/ 1720018 h 21600"/>
                <a:gd name="T4" fmla="*/ 687841 w 21600"/>
                <a:gd name="T5" fmla="*/ 1720018 h 21600"/>
                <a:gd name="T6" fmla="*/ 687841 w 21600"/>
                <a:gd name="T7" fmla="*/ 1720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406"/>
                  </a:moveTo>
                  <a:lnTo>
                    <a:pt x="20463" y="2406"/>
                  </a:lnTo>
                  <a:lnTo>
                    <a:pt x="20237" y="3046"/>
                  </a:lnTo>
                  <a:lnTo>
                    <a:pt x="18685" y="3628"/>
                  </a:lnTo>
                  <a:lnTo>
                    <a:pt x="14854" y="3477"/>
                  </a:lnTo>
                  <a:lnTo>
                    <a:pt x="16053" y="2143"/>
                  </a:lnTo>
                  <a:lnTo>
                    <a:pt x="10459" y="1109"/>
                  </a:lnTo>
                  <a:lnTo>
                    <a:pt x="8321" y="162"/>
                  </a:lnTo>
                  <a:lnTo>
                    <a:pt x="8321" y="169"/>
                  </a:lnTo>
                  <a:lnTo>
                    <a:pt x="3490" y="0"/>
                  </a:lnTo>
                  <a:lnTo>
                    <a:pt x="2327" y="662"/>
                  </a:lnTo>
                  <a:lnTo>
                    <a:pt x="2327" y="1494"/>
                  </a:lnTo>
                  <a:lnTo>
                    <a:pt x="1058" y="2002"/>
                  </a:lnTo>
                  <a:lnTo>
                    <a:pt x="1058" y="3440"/>
                  </a:lnTo>
                  <a:lnTo>
                    <a:pt x="0" y="5019"/>
                  </a:lnTo>
                  <a:lnTo>
                    <a:pt x="0" y="6373"/>
                  </a:lnTo>
                  <a:lnTo>
                    <a:pt x="1973" y="7881"/>
                  </a:lnTo>
                  <a:lnTo>
                    <a:pt x="1973" y="12463"/>
                  </a:lnTo>
                  <a:lnTo>
                    <a:pt x="4725" y="14521"/>
                  </a:lnTo>
                  <a:lnTo>
                    <a:pt x="5852" y="14521"/>
                  </a:lnTo>
                  <a:lnTo>
                    <a:pt x="6487" y="17172"/>
                  </a:lnTo>
                  <a:lnTo>
                    <a:pt x="5711" y="17877"/>
                  </a:lnTo>
                  <a:lnTo>
                    <a:pt x="8321" y="18526"/>
                  </a:lnTo>
                  <a:lnTo>
                    <a:pt x="9093" y="19379"/>
                  </a:lnTo>
                  <a:lnTo>
                    <a:pt x="12656" y="19527"/>
                  </a:lnTo>
                  <a:lnTo>
                    <a:pt x="12833" y="19851"/>
                  </a:lnTo>
                  <a:lnTo>
                    <a:pt x="13961" y="19851"/>
                  </a:lnTo>
                  <a:lnTo>
                    <a:pt x="15759" y="21106"/>
                  </a:lnTo>
                  <a:lnTo>
                    <a:pt x="15458" y="21413"/>
                  </a:lnTo>
                  <a:lnTo>
                    <a:pt x="16899" y="21600"/>
                  </a:lnTo>
                  <a:lnTo>
                    <a:pt x="19908" y="21261"/>
                  </a:lnTo>
                  <a:lnTo>
                    <a:pt x="19908" y="20998"/>
                  </a:lnTo>
                  <a:lnTo>
                    <a:pt x="18731" y="20998"/>
                  </a:lnTo>
                  <a:lnTo>
                    <a:pt x="14031" y="19719"/>
                  </a:lnTo>
                  <a:lnTo>
                    <a:pt x="13091" y="19719"/>
                  </a:lnTo>
                  <a:lnTo>
                    <a:pt x="13091" y="19494"/>
                  </a:lnTo>
                  <a:lnTo>
                    <a:pt x="13468" y="19344"/>
                  </a:lnTo>
                  <a:lnTo>
                    <a:pt x="12058" y="18403"/>
                  </a:lnTo>
                  <a:lnTo>
                    <a:pt x="12058" y="18159"/>
                  </a:lnTo>
                  <a:lnTo>
                    <a:pt x="13091" y="18159"/>
                  </a:lnTo>
                  <a:lnTo>
                    <a:pt x="13091" y="17482"/>
                  </a:lnTo>
                  <a:lnTo>
                    <a:pt x="14620" y="16872"/>
                  </a:lnTo>
                  <a:lnTo>
                    <a:pt x="14620" y="16298"/>
                  </a:lnTo>
                  <a:lnTo>
                    <a:pt x="12762" y="16298"/>
                  </a:lnTo>
                  <a:lnTo>
                    <a:pt x="11211" y="15678"/>
                  </a:lnTo>
                  <a:lnTo>
                    <a:pt x="11211" y="15095"/>
                  </a:lnTo>
                  <a:lnTo>
                    <a:pt x="12810" y="15095"/>
                  </a:lnTo>
                  <a:lnTo>
                    <a:pt x="12810" y="13760"/>
                  </a:lnTo>
                  <a:lnTo>
                    <a:pt x="13750" y="13760"/>
                  </a:lnTo>
                  <a:lnTo>
                    <a:pt x="13750" y="13102"/>
                  </a:lnTo>
                  <a:lnTo>
                    <a:pt x="12105" y="13102"/>
                  </a:lnTo>
                  <a:lnTo>
                    <a:pt x="10670" y="12529"/>
                  </a:lnTo>
                  <a:lnTo>
                    <a:pt x="10670" y="12125"/>
                  </a:lnTo>
                  <a:lnTo>
                    <a:pt x="13609" y="12557"/>
                  </a:lnTo>
                  <a:lnTo>
                    <a:pt x="14830" y="12069"/>
                  </a:lnTo>
                  <a:lnTo>
                    <a:pt x="14830" y="11373"/>
                  </a:lnTo>
                  <a:lnTo>
                    <a:pt x="14055" y="11063"/>
                  </a:lnTo>
                  <a:lnTo>
                    <a:pt x="14055" y="10696"/>
                  </a:lnTo>
                  <a:lnTo>
                    <a:pt x="15125" y="11124"/>
                  </a:lnTo>
                  <a:lnTo>
                    <a:pt x="20143" y="10489"/>
                  </a:lnTo>
                  <a:lnTo>
                    <a:pt x="20143" y="10076"/>
                  </a:lnTo>
                  <a:lnTo>
                    <a:pt x="20730" y="9841"/>
                  </a:lnTo>
                  <a:lnTo>
                    <a:pt x="20730" y="9286"/>
                  </a:lnTo>
                  <a:lnTo>
                    <a:pt x="19437" y="9286"/>
                  </a:lnTo>
                  <a:lnTo>
                    <a:pt x="19437" y="8723"/>
                  </a:lnTo>
                  <a:lnTo>
                    <a:pt x="17417" y="7914"/>
                  </a:lnTo>
                  <a:lnTo>
                    <a:pt x="17743" y="7783"/>
                  </a:lnTo>
                  <a:lnTo>
                    <a:pt x="16816" y="5611"/>
                  </a:lnTo>
                  <a:lnTo>
                    <a:pt x="17462" y="5310"/>
                  </a:lnTo>
                  <a:lnTo>
                    <a:pt x="16993" y="5188"/>
                  </a:lnTo>
                  <a:lnTo>
                    <a:pt x="21599" y="3346"/>
                  </a:lnTo>
                  <a:cubicBezTo>
                    <a:pt x="21599" y="3346"/>
                    <a:pt x="21599" y="2406"/>
                    <a:pt x="21599" y="240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102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52"/>
                                        </p:tgtEl>
                                        <p:attrNameLst>
                                          <p:attrName>style.visibility</p:attrName>
                                        </p:attrNameLst>
                                      </p:cBhvr>
                                      <p:to>
                                        <p:strVal val="visible"/>
                                      </p:to>
                                    </p:set>
                                    <p:animEffect transition="in" filter="wipe(left)">
                                      <p:cBhvr>
                                        <p:cTn id="7" dur="500"/>
                                        <p:tgtEl>
                                          <p:spTgt spid="1085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556"/>
                                        </p:tgtEl>
                                        <p:attrNameLst>
                                          <p:attrName>style.visibility</p:attrName>
                                        </p:attrNameLst>
                                      </p:cBhvr>
                                      <p:to>
                                        <p:strVal val="visible"/>
                                      </p:to>
                                    </p:set>
                                    <p:animEffect transition="in" filter="wipe(left)">
                                      <p:cBhvr>
                                        <p:cTn id="11" dur="500"/>
                                        <p:tgtEl>
                                          <p:spTgt spid="108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52" grpId="0" animBg="1"/>
      <p:bldP spid="10855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3" name="AutoShape 5"/>
          <p:cNvSpPr>
            <a:spLocks/>
          </p:cNvSpPr>
          <p:nvPr/>
        </p:nvSpPr>
        <p:spPr bwMode="auto">
          <a:xfrm>
            <a:off x="2987675" y="7596189"/>
            <a:ext cx="21272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Europa Survey</a:t>
            </a:r>
            <a:endParaRPr lang="en-US" sz="4411">
              <a:latin typeface="St Transmission" charset="0"/>
              <a:ea typeface="ＭＳ Ｐゴシック" charset="0"/>
              <a:cs typeface="St Transmission" charset="0"/>
              <a:sym typeface="St Transmission" charset="0"/>
            </a:endParaRPr>
          </a:p>
        </p:txBody>
      </p:sp>
      <p:sp>
        <p:nvSpPr>
          <p:cNvPr id="109574" name="AutoShape 6"/>
          <p:cNvSpPr>
            <a:spLocks/>
          </p:cNvSpPr>
          <p:nvPr/>
        </p:nvSpPr>
        <p:spPr bwMode="auto">
          <a:xfrm>
            <a:off x="7896225" y="4184649"/>
            <a:ext cx="941388" cy="939801"/>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575" name="AutoShape 7"/>
          <p:cNvSpPr>
            <a:spLocks/>
          </p:cNvSpPr>
          <p:nvPr/>
        </p:nvSpPr>
        <p:spPr bwMode="auto">
          <a:xfrm>
            <a:off x="7896225" y="5708649"/>
            <a:ext cx="941388" cy="939801"/>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576" name="AutoShape 8"/>
          <p:cNvSpPr>
            <a:spLocks/>
          </p:cNvSpPr>
          <p:nvPr/>
        </p:nvSpPr>
        <p:spPr bwMode="auto">
          <a:xfrm>
            <a:off x="8234363" y="4360864"/>
            <a:ext cx="265113" cy="587374"/>
          </a:xfrm>
          <a:custGeom>
            <a:avLst/>
            <a:gdLst>
              <a:gd name="T0" fmla="*/ 132556 w 21600"/>
              <a:gd name="T1" fmla="*/ 293688 h 21600"/>
              <a:gd name="T2" fmla="*/ 132556 w 21600"/>
              <a:gd name="T3" fmla="*/ 293688 h 21600"/>
              <a:gd name="T4" fmla="*/ 132556 w 21600"/>
              <a:gd name="T5" fmla="*/ 293688 h 21600"/>
              <a:gd name="T6" fmla="*/ 132556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09577" name="AutoShape 9"/>
          <p:cNvSpPr>
            <a:spLocks/>
          </p:cNvSpPr>
          <p:nvPr/>
        </p:nvSpPr>
        <p:spPr bwMode="auto">
          <a:xfrm>
            <a:off x="8213724" y="5894387"/>
            <a:ext cx="304800" cy="566738"/>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09578" name="AutoShape 10"/>
          <p:cNvSpPr>
            <a:spLocks/>
          </p:cNvSpPr>
          <p:nvPr/>
        </p:nvSpPr>
        <p:spPr bwMode="auto">
          <a:xfrm>
            <a:off x="9021764" y="5911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84%</a:t>
            </a:r>
            <a:endParaRPr lang="en-US" sz="4411">
              <a:latin typeface="St Transmission" charset="0"/>
              <a:ea typeface="ＭＳ Ｐゴシック" charset="0"/>
              <a:cs typeface="St Transmission" charset="0"/>
              <a:sym typeface="St Transmission" charset="0"/>
            </a:endParaRPr>
          </a:p>
        </p:txBody>
      </p:sp>
      <p:sp>
        <p:nvSpPr>
          <p:cNvPr id="109579" name="AutoShape 11"/>
          <p:cNvSpPr>
            <a:spLocks/>
          </p:cNvSpPr>
          <p:nvPr/>
        </p:nvSpPr>
        <p:spPr bwMode="auto">
          <a:xfrm>
            <a:off x="9021764" y="4387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79%</a:t>
            </a:r>
            <a:endParaRPr lang="en-US" sz="4411">
              <a:latin typeface="St Transmission" charset="0"/>
              <a:ea typeface="ＭＳ Ｐゴシック" charset="0"/>
              <a:cs typeface="St Transmission" charset="0"/>
              <a:sym typeface="St Transmission" charset="0"/>
            </a:endParaRPr>
          </a:p>
        </p:txBody>
      </p:sp>
      <p:sp>
        <p:nvSpPr>
          <p:cNvPr id="109580" name="AutoShape 12"/>
          <p:cNvSpPr>
            <a:spLocks/>
          </p:cNvSpPr>
          <p:nvPr/>
        </p:nvSpPr>
        <p:spPr bwMode="auto">
          <a:xfrm>
            <a:off x="2725738" y="3813176"/>
            <a:ext cx="4989513" cy="3311525"/>
          </a:xfrm>
          <a:custGeom>
            <a:avLst/>
            <a:gdLst>
              <a:gd name="T0" fmla="*/ 2494756 w 21558"/>
              <a:gd name="T1" fmla="*/ 1656376 h 21596"/>
              <a:gd name="T2" fmla="*/ 2494756 w 21558"/>
              <a:gd name="T3" fmla="*/ 1656376 h 21596"/>
              <a:gd name="T4" fmla="*/ 2494756 w 21558"/>
              <a:gd name="T5" fmla="*/ 1656376 h 21596"/>
              <a:gd name="T6" fmla="*/ 2494756 w 21558"/>
              <a:gd name="T7" fmla="*/ 165637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581" name="AutoShape 13"/>
          <p:cNvSpPr>
            <a:spLocks/>
          </p:cNvSpPr>
          <p:nvPr/>
        </p:nvSpPr>
        <p:spPr bwMode="auto">
          <a:xfrm>
            <a:off x="2986089" y="83962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582" name="AutoShape 14"/>
          <p:cNvSpPr>
            <a:spLocks/>
          </p:cNvSpPr>
          <p:nvPr/>
        </p:nvSpPr>
        <p:spPr bwMode="auto">
          <a:xfrm>
            <a:off x="2989262" y="8396288"/>
            <a:ext cx="1854201" cy="304800"/>
          </a:xfrm>
          <a:prstGeom prst="roundRect">
            <a:avLst>
              <a:gd name="adj" fmla="val 2857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9583" name="AutoShape 15"/>
          <p:cNvSpPr>
            <a:spLocks/>
          </p:cNvSpPr>
          <p:nvPr/>
        </p:nvSpPr>
        <p:spPr bwMode="auto">
          <a:xfrm>
            <a:off x="2986089" y="91074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584" name="AutoShape 16"/>
          <p:cNvSpPr>
            <a:spLocks/>
          </p:cNvSpPr>
          <p:nvPr/>
        </p:nvSpPr>
        <p:spPr bwMode="auto">
          <a:xfrm>
            <a:off x="2989262" y="9107488"/>
            <a:ext cx="2857500" cy="304800"/>
          </a:xfrm>
          <a:prstGeom prst="roundRect">
            <a:avLst>
              <a:gd name="adj" fmla="val 2857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585" name="AutoShape 17"/>
          <p:cNvSpPr>
            <a:spLocks/>
          </p:cNvSpPr>
          <p:nvPr/>
        </p:nvSpPr>
        <p:spPr bwMode="auto">
          <a:xfrm>
            <a:off x="2986089" y="98186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586" name="AutoShape 18"/>
          <p:cNvSpPr>
            <a:spLocks/>
          </p:cNvSpPr>
          <p:nvPr/>
        </p:nvSpPr>
        <p:spPr bwMode="auto">
          <a:xfrm>
            <a:off x="2989262" y="9818688"/>
            <a:ext cx="1428750" cy="304800"/>
          </a:xfrm>
          <a:prstGeom prst="roundRect">
            <a:avLst>
              <a:gd name="adj" fmla="val 2857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587" name="AutoShape 19"/>
          <p:cNvSpPr>
            <a:spLocks/>
          </p:cNvSpPr>
          <p:nvPr/>
        </p:nvSpPr>
        <p:spPr bwMode="auto">
          <a:xfrm>
            <a:off x="2986089" y="105298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588" name="AutoShape 20"/>
          <p:cNvSpPr>
            <a:spLocks/>
          </p:cNvSpPr>
          <p:nvPr/>
        </p:nvSpPr>
        <p:spPr bwMode="auto">
          <a:xfrm>
            <a:off x="2989263" y="10529888"/>
            <a:ext cx="3708400" cy="304800"/>
          </a:xfrm>
          <a:prstGeom prst="roundRect">
            <a:avLst>
              <a:gd name="adj" fmla="val 2857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589" name="AutoShape 21"/>
          <p:cNvSpPr>
            <a:spLocks/>
          </p:cNvSpPr>
          <p:nvPr/>
        </p:nvSpPr>
        <p:spPr bwMode="auto">
          <a:xfrm>
            <a:off x="2986089" y="112410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590" name="AutoShape 22"/>
          <p:cNvSpPr>
            <a:spLocks/>
          </p:cNvSpPr>
          <p:nvPr/>
        </p:nvSpPr>
        <p:spPr bwMode="auto">
          <a:xfrm>
            <a:off x="2989264" y="11241088"/>
            <a:ext cx="4575175" cy="304800"/>
          </a:xfrm>
          <a:prstGeom prst="roundRect">
            <a:avLst>
              <a:gd name="adj" fmla="val 2857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9591" name="AutoShape 23"/>
          <p:cNvSpPr>
            <a:spLocks/>
          </p:cNvSpPr>
          <p:nvPr/>
        </p:nvSpPr>
        <p:spPr bwMode="auto">
          <a:xfrm>
            <a:off x="1930401" y="11217277"/>
            <a:ext cx="534988" cy="352425"/>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p>
        </p:txBody>
      </p:sp>
      <p:sp>
        <p:nvSpPr>
          <p:cNvPr id="109592" name="AutoShape 24"/>
          <p:cNvSpPr>
            <a:spLocks/>
          </p:cNvSpPr>
          <p:nvPr/>
        </p:nvSpPr>
        <p:spPr bwMode="auto">
          <a:xfrm>
            <a:off x="1924052" y="8358189"/>
            <a:ext cx="549275" cy="381001"/>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sz="4411"/>
          </a:p>
        </p:txBody>
      </p:sp>
      <p:sp>
        <p:nvSpPr>
          <p:cNvPr id="109593" name="AutoShape 25"/>
          <p:cNvSpPr>
            <a:spLocks/>
          </p:cNvSpPr>
          <p:nvPr/>
        </p:nvSpPr>
        <p:spPr bwMode="auto">
          <a:xfrm>
            <a:off x="1954214" y="9783764"/>
            <a:ext cx="488949" cy="350837"/>
          </a:xfrm>
          <a:custGeom>
            <a:avLst/>
            <a:gdLst>
              <a:gd name="T0" fmla="*/ 244475 w 21600"/>
              <a:gd name="T1" fmla="*/ 175419 h 21600"/>
              <a:gd name="T2" fmla="*/ 244475 w 21600"/>
              <a:gd name="T3" fmla="*/ 175419 h 21600"/>
              <a:gd name="T4" fmla="*/ 244475 w 21600"/>
              <a:gd name="T5" fmla="*/ 175419 h 21600"/>
              <a:gd name="T6" fmla="*/ 244475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sz="4411"/>
          </a:p>
        </p:txBody>
      </p:sp>
      <p:sp>
        <p:nvSpPr>
          <p:cNvPr id="109594" name="AutoShape 26"/>
          <p:cNvSpPr>
            <a:spLocks/>
          </p:cNvSpPr>
          <p:nvPr/>
        </p:nvSpPr>
        <p:spPr bwMode="auto">
          <a:xfrm>
            <a:off x="1971677" y="10498140"/>
            <a:ext cx="454025" cy="368300"/>
          </a:xfrm>
          <a:custGeom>
            <a:avLst/>
            <a:gdLst>
              <a:gd name="T0" fmla="*/ 227013 w 21600"/>
              <a:gd name="T1" fmla="*/ 184150 h 21600"/>
              <a:gd name="T2" fmla="*/ 227013 w 21600"/>
              <a:gd name="T3" fmla="*/ 184150 h 21600"/>
              <a:gd name="T4" fmla="*/ 227013 w 21600"/>
              <a:gd name="T5" fmla="*/ 184150 h 21600"/>
              <a:gd name="T6" fmla="*/ 227013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50800" tIns="50800" rIns="50800" bIns="50800" anchor="ctr"/>
          <a:lstStyle/>
          <a:p>
            <a:endParaRPr lang="id-ID" sz="4411"/>
          </a:p>
        </p:txBody>
      </p:sp>
      <p:sp>
        <p:nvSpPr>
          <p:cNvPr id="109595" name="AutoShape 27"/>
          <p:cNvSpPr>
            <a:spLocks/>
          </p:cNvSpPr>
          <p:nvPr/>
        </p:nvSpPr>
        <p:spPr bwMode="auto">
          <a:xfrm>
            <a:off x="1958977" y="9075740"/>
            <a:ext cx="479426" cy="368300"/>
          </a:xfrm>
          <a:custGeom>
            <a:avLst/>
            <a:gdLst>
              <a:gd name="T0" fmla="*/ 239701 w 21019"/>
              <a:gd name="T1" fmla="*/ 184150 h 21600"/>
              <a:gd name="T2" fmla="*/ 239701 w 21019"/>
              <a:gd name="T3" fmla="*/ 184150 h 21600"/>
              <a:gd name="T4" fmla="*/ 239701 w 21019"/>
              <a:gd name="T5" fmla="*/ 184150 h 21600"/>
              <a:gd name="T6" fmla="*/ 239701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50800" tIns="50800" rIns="50800" bIns="50800" anchor="ctr"/>
          <a:lstStyle/>
          <a:p>
            <a:endParaRPr lang="id-ID" sz="4411"/>
          </a:p>
        </p:txBody>
      </p:sp>
      <p:sp>
        <p:nvSpPr>
          <p:cNvPr id="109596" name="AutoShape 28"/>
          <p:cNvSpPr>
            <a:spLocks/>
          </p:cNvSpPr>
          <p:nvPr/>
        </p:nvSpPr>
        <p:spPr bwMode="auto">
          <a:xfrm>
            <a:off x="8920164" y="830103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597" name="AutoShape 29"/>
          <p:cNvSpPr>
            <a:spLocks/>
          </p:cNvSpPr>
          <p:nvPr/>
        </p:nvSpPr>
        <p:spPr bwMode="auto">
          <a:xfrm>
            <a:off x="8920164" y="898683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598" name="AutoShape 30"/>
          <p:cNvSpPr>
            <a:spLocks/>
          </p:cNvSpPr>
          <p:nvPr/>
        </p:nvSpPr>
        <p:spPr bwMode="auto">
          <a:xfrm>
            <a:off x="8920164" y="971708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599" name="AutoShape 31"/>
          <p:cNvSpPr>
            <a:spLocks/>
          </p:cNvSpPr>
          <p:nvPr/>
        </p:nvSpPr>
        <p:spPr bwMode="auto">
          <a:xfrm>
            <a:off x="8920164" y="10447340"/>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00" name="AutoShape 32"/>
          <p:cNvSpPr>
            <a:spLocks/>
          </p:cNvSpPr>
          <p:nvPr/>
        </p:nvSpPr>
        <p:spPr bwMode="auto">
          <a:xfrm>
            <a:off x="8920164" y="1116488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01" name="AutoShape 33"/>
          <p:cNvSpPr>
            <a:spLocks/>
          </p:cNvSpPr>
          <p:nvPr/>
        </p:nvSpPr>
        <p:spPr bwMode="auto">
          <a:xfrm>
            <a:off x="14797089" y="7596189"/>
            <a:ext cx="24050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Australia Survey</a:t>
            </a:r>
            <a:endParaRPr lang="en-US" sz="4411">
              <a:latin typeface="St Transmission" charset="0"/>
              <a:ea typeface="ＭＳ Ｐゴシック" charset="0"/>
              <a:cs typeface="St Transmission" charset="0"/>
              <a:sym typeface="St Transmission" charset="0"/>
            </a:endParaRPr>
          </a:p>
        </p:txBody>
      </p:sp>
      <p:sp>
        <p:nvSpPr>
          <p:cNvPr id="109602" name="AutoShape 34"/>
          <p:cNvSpPr>
            <a:spLocks/>
          </p:cNvSpPr>
          <p:nvPr/>
        </p:nvSpPr>
        <p:spPr bwMode="auto">
          <a:xfrm>
            <a:off x="19707225" y="4184649"/>
            <a:ext cx="939801" cy="939801"/>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603" name="AutoShape 35"/>
          <p:cNvSpPr>
            <a:spLocks/>
          </p:cNvSpPr>
          <p:nvPr/>
        </p:nvSpPr>
        <p:spPr bwMode="auto">
          <a:xfrm>
            <a:off x="19707225" y="5708649"/>
            <a:ext cx="939801" cy="939801"/>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604" name="AutoShape 36"/>
          <p:cNvSpPr>
            <a:spLocks/>
          </p:cNvSpPr>
          <p:nvPr/>
        </p:nvSpPr>
        <p:spPr bwMode="auto">
          <a:xfrm>
            <a:off x="20045365" y="4360864"/>
            <a:ext cx="263525" cy="587374"/>
          </a:xfrm>
          <a:custGeom>
            <a:avLst/>
            <a:gdLst>
              <a:gd name="T0" fmla="*/ 131763 w 21600"/>
              <a:gd name="T1" fmla="*/ 293688 h 21600"/>
              <a:gd name="T2" fmla="*/ 131763 w 21600"/>
              <a:gd name="T3" fmla="*/ 293688 h 21600"/>
              <a:gd name="T4" fmla="*/ 131763 w 21600"/>
              <a:gd name="T5" fmla="*/ 293688 h 21600"/>
              <a:gd name="T6" fmla="*/ 131763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09605" name="AutoShape 37"/>
          <p:cNvSpPr>
            <a:spLocks/>
          </p:cNvSpPr>
          <p:nvPr/>
        </p:nvSpPr>
        <p:spPr bwMode="auto">
          <a:xfrm>
            <a:off x="20024725" y="5894387"/>
            <a:ext cx="304800" cy="566738"/>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09606" name="AutoShape 38"/>
          <p:cNvSpPr>
            <a:spLocks/>
          </p:cNvSpPr>
          <p:nvPr/>
        </p:nvSpPr>
        <p:spPr bwMode="auto">
          <a:xfrm>
            <a:off x="20832765" y="5911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84%</a:t>
            </a:r>
            <a:endParaRPr lang="en-US" sz="4411">
              <a:latin typeface="St Transmission" charset="0"/>
              <a:ea typeface="ＭＳ Ｐゴシック" charset="0"/>
              <a:cs typeface="St Transmission" charset="0"/>
              <a:sym typeface="St Transmission" charset="0"/>
            </a:endParaRPr>
          </a:p>
        </p:txBody>
      </p:sp>
      <p:sp>
        <p:nvSpPr>
          <p:cNvPr id="109607" name="AutoShape 39"/>
          <p:cNvSpPr>
            <a:spLocks/>
          </p:cNvSpPr>
          <p:nvPr/>
        </p:nvSpPr>
        <p:spPr bwMode="auto">
          <a:xfrm>
            <a:off x="20832765" y="4387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79%</a:t>
            </a:r>
            <a:endParaRPr lang="en-US" sz="4411">
              <a:latin typeface="St Transmission" charset="0"/>
              <a:ea typeface="ＭＳ Ｐゴシック" charset="0"/>
              <a:cs typeface="St Transmission" charset="0"/>
              <a:sym typeface="St Transmission" charset="0"/>
            </a:endParaRPr>
          </a:p>
        </p:txBody>
      </p:sp>
      <p:sp>
        <p:nvSpPr>
          <p:cNvPr id="109608" name="AutoShape 40"/>
          <p:cNvSpPr>
            <a:spLocks/>
          </p:cNvSpPr>
          <p:nvPr/>
        </p:nvSpPr>
        <p:spPr bwMode="auto">
          <a:xfrm>
            <a:off x="14797090" y="83962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609" name="AutoShape 41"/>
          <p:cNvSpPr>
            <a:spLocks/>
          </p:cNvSpPr>
          <p:nvPr/>
        </p:nvSpPr>
        <p:spPr bwMode="auto">
          <a:xfrm>
            <a:off x="14800263" y="8396288"/>
            <a:ext cx="1854201" cy="304800"/>
          </a:xfrm>
          <a:prstGeom prst="roundRect">
            <a:avLst>
              <a:gd name="adj" fmla="val 2857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9610" name="AutoShape 42"/>
          <p:cNvSpPr>
            <a:spLocks/>
          </p:cNvSpPr>
          <p:nvPr/>
        </p:nvSpPr>
        <p:spPr bwMode="auto">
          <a:xfrm>
            <a:off x="14797090" y="91074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611" name="AutoShape 43"/>
          <p:cNvSpPr>
            <a:spLocks/>
          </p:cNvSpPr>
          <p:nvPr/>
        </p:nvSpPr>
        <p:spPr bwMode="auto">
          <a:xfrm>
            <a:off x="14800263" y="9107488"/>
            <a:ext cx="2857500" cy="304800"/>
          </a:xfrm>
          <a:prstGeom prst="roundRect">
            <a:avLst>
              <a:gd name="adj" fmla="val 2857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612" name="AutoShape 44"/>
          <p:cNvSpPr>
            <a:spLocks/>
          </p:cNvSpPr>
          <p:nvPr/>
        </p:nvSpPr>
        <p:spPr bwMode="auto">
          <a:xfrm>
            <a:off x="14797090" y="98186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613" name="AutoShape 45"/>
          <p:cNvSpPr>
            <a:spLocks/>
          </p:cNvSpPr>
          <p:nvPr/>
        </p:nvSpPr>
        <p:spPr bwMode="auto">
          <a:xfrm>
            <a:off x="14800263" y="9818688"/>
            <a:ext cx="1428750" cy="304800"/>
          </a:xfrm>
          <a:prstGeom prst="roundRect">
            <a:avLst>
              <a:gd name="adj" fmla="val 2857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614" name="AutoShape 46"/>
          <p:cNvSpPr>
            <a:spLocks/>
          </p:cNvSpPr>
          <p:nvPr/>
        </p:nvSpPr>
        <p:spPr bwMode="auto">
          <a:xfrm>
            <a:off x="14797090" y="105298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615" name="AutoShape 47"/>
          <p:cNvSpPr>
            <a:spLocks/>
          </p:cNvSpPr>
          <p:nvPr/>
        </p:nvSpPr>
        <p:spPr bwMode="auto">
          <a:xfrm>
            <a:off x="14800264" y="10529888"/>
            <a:ext cx="3708400" cy="304800"/>
          </a:xfrm>
          <a:prstGeom prst="roundRect">
            <a:avLst>
              <a:gd name="adj" fmla="val 2857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9616" name="AutoShape 48"/>
          <p:cNvSpPr>
            <a:spLocks/>
          </p:cNvSpPr>
          <p:nvPr/>
        </p:nvSpPr>
        <p:spPr bwMode="auto">
          <a:xfrm>
            <a:off x="14797090" y="11241088"/>
            <a:ext cx="5510212" cy="304800"/>
          </a:xfrm>
          <a:prstGeom prst="roundRect">
            <a:avLst>
              <a:gd name="adj" fmla="val 28579"/>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9617" name="AutoShape 49"/>
          <p:cNvSpPr>
            <a:spLocks/>
          </p:cNvSpPr>
          <p:nvPr/>
        </p:nvSpPr>
        <p:spPr bwMode="auto">
          <a:xfrm>
            <a:off x="14800263" y="11241088"/>
            <a:ext cx="4575175" cy="304800"/>
          </a:xfrm>
          <a:prstGeom prst="roundRect">
            <a:avLst>
              <a:gd name="adj" fmla="val 2857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9618" name="AutoShape 50"/>
          <p:cNvSpPr>
            <a:spLocks/>
          </p:cNvSpPr>
          <p:nvPr/>
        </p:nvSpPr>
        <p:spPr bwMode="auto">
          <a:xfrm>
            <a:off x="13741400" y="11217277"/>
            <a:ext cx="534988" cy="352425"/>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p>
        </p:txBody>
      </p:sp>
      <p:sp>
        <p:nvSpPr>
          <p:cNvPr id="109619" name="AutoShape 51"/>
          <p:cNvSpPr>
            <a:spLocks/>
          </p:cNvSpPr>
          <p:nvPr/>
        </p:nvSpPr>
        <p:spPr bwMode="auto">
          <a:xfrm>
            <a:off x="13735051" y="8358189"/>
            <a:ext cx="549275" cy="381001"/>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sz="4411"/>
          </a:p>
        </p:txBody>
      </p:sp>
      <p:sp>
        <p:nvSpPr>
          <p:cNvPr id="109620" name="AutoShape 52"/>
          <p:cNvSpPr>
            <a:spLocks/>
          </p:cNvSpPr>
          <p:nvPr/>
        </p:nvSpPr>
        <p:spPr bwMode="auto">
          <a:xfrm>
            <a:off x="13763625" y="9783764"/>
            <a:ext cx="490539" cy="350837"/>
          </a:xfrm>
          <a:custGeom>
            <a:avLst/>
            <a:gdLst>
              <a:gd name="T0" fmla="*/ 245269 w 21600"/>
              <a:gd name="T1" fmla="*/ 175419 h 21600"/>
              <a:gd name="T2" fmla="*/ 245269 w 21600"/>
              <a:gd name="T3" fmla="*/ 175419 h 21600"/>
              <a:gd name="T4" fmla="*/ 245269 w 21600"/>
              <a:gd name="T5" fmla="*/ 175419 h 21600"/>
              <a:gd name="T6" fmla="*/ 245269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sz="4411"/>
          </a:p>
        </p:txBody>
      </p:sp>
      <p:sp>
        <p:nvSpPr>
          <p:cNvPr id="109621" name="AutoShape 53"/>
          <p:cNvSpPr>
            <a:spLocks/>
          </p:cNvSpPr>
          <p:nvPr/>
        </p:nvSpPr>
        <p:spPr bwMode="auto">
          <a:xfrm>
            <a:off x="13782676" y="10498140"/>
            <a:ext cx="452437" cy="368300"/>
          </a:xfrm>
          <a:custGeom>
            <a:avLst/>
            <a:gdLst>
              <a:gd name="T0" fmla="*/ 226219 w 21600"/>
              <a:gd name="T1" fmla="*/ 184150 h 21600"/>
              <a:gd name="T2" fmla="*/ 226219 w 21600"/>
              <a:gd name="T3" fmla="*/ 184150 h 21600"/>
              <a:gd name="T4" fmla="*/ 226219 w 21600"/>
              <a:gd name="T5" fmla="*/ 184150 h 21600"/>
              <a:gd name="T6" fmla="*/ 226219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50800" tIns="50800" rIns="50800" bIns="50800" anchor="ctr"/>
          <a:lstStyle/>
          <a:p>
            <a:endParaRPr lang="id-ID" sz="4411"/>
          </a:p>
        </p:txBody>
      </p:sp>
      <p:sp>
        <p:nvSpPr>
          <p:cNvPr id="109622" name="AutoShape 54"/>
          <p:cNvSpPr>
            <a:spLocks/>
          </p:cNvSpPr>
          <p:nvPr/>
        </p:nvSpPr>
        <p:spPr bwMode="auto">
          <a:xfrm>
            <a:off x="13768388" y="9075740"/>
            <a:ext cx="481012" cy="368300"/>
          </a:xfrm>
          <a:custGeom>
            <a:avLst/>
            <a:gdLst>
              <a:gd name="T0" fmla="*/ 240495 w 21019"/>
              <a:gd name="T1" fmla="*/ 184150 h 21600"/>
              <a:gd name="T2" fmla="*/ 240495 w 21019"/>
              <a:gd name="T3" fmla="*/ 184150 h 21600"/>
              <a:gd name="T4" fmla="*/ 240495 w 21019"/>
              <a:gd name="T5" fmla="*/ 184150 h 21600"/>
              <a:gd name="T6" fmla="*/ 240495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50800" tIns="50800" rIns="50800" bIns="50800" anchor="ctr"/>
          <a:lstStyle/>
          <a:p>
            <a:endParaRPr lang="id-ID" sz="4411"/>
          </a:p>
        </p:txBody>
      </p:sp>
      <p:sp>
        <p:nvSpPr>
          <p:cNvPr id="109623" name="AutoShape 55"/>
          <p:cNvSpPr>
            <a:spLocks/>
          </p:cNvSpPr>
          <p:nvPr/>
        </p:nvSpPr>
        <p:spPr bwMode="auto">
          <a:xfrm>
            <a:off x="20731163" y="830103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24" name="AutoShape 56"/>
          <p:cNvSpPr>
            <a:spLocks/>
          </p:cNvSpPr>
          <p:nvPr/>
        </p:nvSpPr>
        <p:spPr bwMode="auto">
          <a:xfrm>
            <a:off x="20731163" y="898683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25" name="AutoShape 57"/>
          <p:cNvSpPr>
            <a:spLocks/>
          </p:cNvSpPr>
          <p:nvPr/>
        </p:nvSpPr>
        <p:spPr bwMode="auto">
          <a:xfrm>
            <a:off x="20731163" y="971708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26" name="AutoShape 58"/>
          <p:cNvSpPr>
            <a:spLocks/>
          </p:cNvSpPr>
          <p:nvPr/>
        </p:nvSpPr>
        <p:spPr bwMode="auto">
          <a:xfrm>
            <a:off x="20731163" y="10447340"/>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27" name="AutoShape 59"/>
          <p:cNvSpPr>
            <a:spLocks/>
          </p:cNvSpPr>
          <p:nvPr/>
        </p:nvSpPr>
        <p:spPr bwMode="auto">
          <a:xfrm>
            <a:off x="20731163" y="1116488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636463"/>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09628" name="AutoShape 60"/>
          <p:cNvSpPr>
            <a:spLocks/>
          </p:cNvSpPr>
          <p:nvPr/>
        </p:nvSpPr>
        <p:spPr bwMode="auto">
          <a:xfrm>
            <a:off x="14397038" y="3656012"/>
            <a:ext cx="4513262" cy="3313113"/>
          </a:xfrm>
          <a:custGeom>
            <a:avLst/>
            <a:gdLst>
              <a:gd name="T0" fmla="*/ 2256631 w 21590"/>
              <a:gd name="T1" fmla="*/ 1666117 h 21484"/>
              <a:gd name="T2" fmla="*/ 2256631 w 21590"/>
              <a:gd name="T3" fmla="*/ 1666117 h 21484"/>
              <a:gd name="T4" fmla="*/ 2256631 w 21590"/>
              <a:gd name="T5" fmla="*/ 1666117 h 21484"/>
              <a:gd name="T6" fmla="*/ 2256631 w 21590"/>
              <a:gd name="T7" fmla="*/ 166611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9629" name="Line 61"/>
          <p:cNvSpPr>
            <a:spLocks noChangeShapeType="1"/>
          </p:cNvSpPr>
          <p:nvPr/>
        </p:nvSpPr>
        <p:spPr bwMode="auto">
          <a:xfrm flipH="1">
            <a:off x="12215813" y="4044949"/>
            <a:ext cx="0" cy="762000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582"/>
                                        </p:tgtEl>
                                        <p:attrNameLst>
                                          <p:attrName>style.visibility</p:attrName>
                                        </p:attrNameLst>
                                      </p:cBhvr>
                                      <p:to>
                                        <p:strVal val="visible"/>
                                      </p:to>
                                    </p:set>
                                    <p:animEffect transition="in" filter="wipe(left)">
                                      <p:cBhvr>
                                        <p:cTn id="7" dur="500"/>
                                        <p:tgtEl>
                                          <p:spTgt spid="109582"/>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9609"/>
                                        </p:tgtEl>
                                        <p:attrNameLst>
                                          <p:attrName>style.visibility</p:attrName>
                                        </p:attrNameLst>
                                      </p:cBhvr>
                                      <p:to>
                                        <p:strVal val="visible"/>
                                      </p:to>
                                    </p:set>
                                    <p:animEffect transition="in" filter="wipe(left)">
                                      <p:cBhvr>
                                        <p:cTn id="10" dur="500"/>
                                        <p:tgtEl>
                                          <p:spTgt spid="109609"/>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09584"/>
                                        </p:tgtEl>
                                        <p:attrNameLst>
                                          <p:attrName>style.visibility</p:attrName>
                                        </p:attrNameLst>
                                      </p:cBhvr>
                                      <p:to>
                                        <p:strVal val="visible"/>
                                      </p:to>
                                    </p:set>
                                    <p:animEffect transition="in" filter="wipe(left)">
                                      <p:cBhvr>
                                        <p:cTn id="13" dur="500"/>
                                        <p:tgtEl>
                                          <p:spTgt spid="109584"/>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109611"/>
                                        </p:tgtEl>
                                        <p:attrNameLst>
                                          <p:attrName>style.visibility</p:attrName>
                                        </p:attrNameLst>
                                      </p:cBhvr>
                                      <p:to>
                                        <p:strVal val="visible"/>
                                      </p:to>
                                    </p:set>
                                    <p:animEffect transition="in" filter="wipe(left)">
                                      <p:cBhvr>
                                        <p:cTn id="16" dur="500"/>
                                        <p:tgtEl>
                                          <p:spTgt spid="109611"/>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109586"/>
                                        </p:tgtEl>
                                        <p:attrNameLst>
                                          <p:attrName>style.visibility</p:attrName>
                                        </p:attrNameLst>
                                      </p:cBhvr>
                                      <p:to>
                                        <p:strVal val="visible"/>
                                      </p:to>
                                    </p:set>
                                    <p:animEffect transition="in" filter="wipe(left)">
                                      <p:cBhvr>
                                        <p:cTn id="19" dur="500"/>
                                        <p:tgtEl>
                                          <p:spTgt spid="109586"/>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109613"/>
                                        </p:tgtEl>
                                        <p:attrNameLst>
                                          <p:attrName>style.visibility</p:attrName>
                                        </p:attrNameLst>
                                      </p:cBhvr>
                                      <p:to>
                                        <p:strVal val="visible"/>
                                      </p:to>
                                    </p:set>
                                    <p:animEffect transition="in" filter="wipe(left)">
                                      <p:cBhvr>
                                        <p:cTn id="22" dur="500"/>
                                        <p:tgtEl>
                                          <p:spTgt spid="109613"/>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109588"/>
                                        </p:tgtEl>
                                        <p:attrNameLst>
                                          <p:attrName>style.visibility</p:attrName>
                                        </p:attrNameLst>
                                      </p:cBhvr>
                                      <p:to>
                                        <p:strVal val="visible"/>
                                      </p:to>
                                    </p:set>
                                    <p:animEffect transition="in" filter="wipe(left)">
                                      <p:cBhvr>
                                        <p:cTn id="25" dur="500"/>
                                        <p:tgtEl>
                                          <p:spTgt spid="109588"/>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109615"/>
                                        </p:tgtEl>
                                        <p:attrNameLst>
                                          <p:attrName>style.visibility</p:attrName>
                                        </p:attrNameLst>
                                      </p:cBhvr>
                                      <p:to>
                                        <p:strVal val="visible"/>
                                      </p:to>
                                    </p:set>
                                    <p:animEffect transition="in" filter="wipe(left)">
                                      <p:cBhvr>
                                        <p:cTn id="28" dur="500"/>
                                        <p:tgtEl>
                                          <p:spTgt spid="109615"/>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109590"/>
                                        </p:tgtEl>
                                        <p:attrNameLst>
                                          <p:attrName>style.visibility</p:attrName>
                                        </p:attrNameLst>
                                      </p:cBhvr>
                                      <p:to>
                                        <p:strVal val="visible"/>
                                      </p:to>
                                    </p:set>
                                    <p:animEffect transition="in" filter="wipe(left)">
                                      <p:cBhvr>
                                        <p:cTn id="31" dur="500"/>
                                        <p:tgtEl>
                                          <p:spTgt spid="10959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9617"/>
                                        </p:tgtEl>
                                        <p:attrNameLst>
                                          <p:attrName>style.visibility</p:attrName>
                                        </p:attrNameLst>
                                      </p:cBhvr>
                                      <p:to>
                                        <p:strVal val="visible"/>
                                      </p:to>
                                    </p:set>
                                    <p:animEffect transition="in" filter="wipe(left)">
                                      <p:cBhvr>
                                        <p:cTn id="34" dur="500"/>
                                        <p:tgtEl>
                                          <p:spTgt spid="1096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2" grpId="0" animBg="1" autoUpdateAnimBg="0"/>
      <p:bldP spid="109584" grpId="0" animBg="1" autoUpdateAnimBg="0"/>
      <p:bldP spid="109586" grpId="0" animBg="1" autoUpdateAnimBg="0"/>
      <p:bldP spid="109588" grpId="0" animBg="1" autoUpdateAnimBg="0"/>
      <p:bldP spid="109590" grpId="0" animBg="1" autoUpdateAnimBg="0"/>
      <p:bldP spid="109609" grpId="0" animBg="1" autoUpdateAnimBg="0"/>
      <p:bldP spid="109611" grpId="0" animBg="1" autoUpdateAnimBg="0"/>
      <p:bldP spid="109613" grpId="0" animBg="1" autoUpdateAnimBg="0"/>
      <p:bldP spid="109615" grpId="0" animBg="1" autoUpdateAnimBg="0"/>
      <p:bldP spid="109617"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7" name="AutoShape 5"/>
          <p:cNvSpPr>
            <a:spLocks/>
          </p:cNvSpPr>
          <p:nvPr/>
        </p:nvSpPr>
        <p:spPr bwMode="auto">
          <a:xfrm>
            <a:off x="1643063" y="4865689"/>
            <a:ext cx="3533774" cy="2760661"/>
          </a:xfrm>
          <a:custGeom>
            <a:avLst/>
            <a:gdLst>
              <a:gd name="T0" fmla="*/ 1766805 w 21345"/>
              <a:gd name="T1" fmla="*/ 1393849 h 21341"/>
              <a:gd name="T2" fmla="*/ 1766805 w 21345"/>
              <a:gd name="T3" fmla="*/ 1393849 h 21341"/>
              <a:gd name="T4" fmla="*/ 1766805 w 21345"/>
              <a:gd name="T5" fmla="*/ 1393849 h 21341"/>
              <a:gd name="T6" fmla="*/ 1766805 w 21345"/>
              <a:gd name="T7" fmla="*/ 1393849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5" h="21341">
                <a:moveTo>
                  <a:pt x="14660" y="5683"/>
                </a:moveTo>
                <a:cubicBezTo>
                  <a:pt x="14795" y="5415"/>
                  <a:pt x="14906" y="5507"/>
                  <a:pt x="14771" y="5775"/>
                </a:cubicBezTo>
                <a:cubicBezTo>
                  <a:pt x="14635" y="6042"/>
                  <a:pt x="14524" y="5950"/>
                  <a:pt x="14660" y="5683"/>
                </a:cubicBezTo>
                <a:close/>
                <a:moveTo>
                  <a:pt x="18962" y="5204"/>
                </a:moveTo>
                <a:cubicBezTo>
                  <a:pt x="18910" y="5169"/>
                  <a:pt x="18786" y="5288"/>
                  <a:pt x="18771" y="5189"/>
                </a:cubicBezTo>
                <a:cubicBezTo>
                  <a:pt x="18763" y="5139"/>
                  <a:pt x="18825" y="5058"/>
                  <a:pt x="18840" y="5027"/>
                </a:cubicBezTo>
                <a:cubicBezTo>
                  <a:pt x="18912" y="4869"/>
                  <a:pt x="18842" y="4636"/>
                  <a:pt x="18909" y="4470"/>
                </a:cubicBezTo>
                <a:cubicBezTo>
                  <a:pt x="19011" y="4217"/>
                  <a:pt x="18998" y="4734"/>
                  <a:pt x="19027" y="4820"/>
                </a:cubicBezTo>
                <a:cubicBezTo>
                  <a:pt x="19061" y="4920"/>
                  <a:pt x="19215" y="5202"/>
                  <a:pt x="19099" y="5288"/>
                </a:cubicBezTo>
                <a:cubicBezTo>
                  <a:pt x="19036" y="5334"/>
                  <a:pt x="19008" y="5235"/>
                  <a:pt x="18962" y="5204"/>
                </a:cubicBezTo>
                <a:cubicBezTo>
                  <a:pt x="18962" y="5204"/>
                  <a:pt x="18962" y="5204"/>
                  <a:pt x="18962" y="5204"/>
                </a:cubicBezTo>
                <a:close/>
                <a:moveTo>
                  <a:pt x="19516" y="4470"/>
                </a:moveTo>
                <a:cubicBezTo>
                  <a:pt x="19492" y="4435"/>
                  <a:pt x="19421" y="4424"/>
                  <a:pt x="19431" y="4353"/>
                </a:cubicBezTo>
                <a:cubicBezTo>
                  <a:pt x="19444" y="4268"/>
                  <a:pt x="19614" y="4060"/>
                  <a:pt x="19692" y="4097"/>
                </a:cubicBezTo>
                <a:cubicBezTo>
                  <a:pt x="19850" y="4173"/>
                  <a:pt x="19726" y="4306"/>
                  <a:pt x="19751" y="4427"/>
                </a:cubicBezTo>
                <a:cubicBezTo>
                  <a:pt x="19790" y="4619"/>
                  <a:pt x="20024" y="4610"/>
                  <a:pt x="19814" y="4843"/>
                </a:cubicBezTo>
                <a:cubicBezTo>
                  <a:pt x="19760" y="4903"/>
                  <a:pt x="19773" y="5241"/>
                  <a:pt x="19641" y="5159"/>
                </a:cubicBezTo>
                <a:cubicBezTo>
                  <a:pt x="19485" y="5062"/>
                  <a:pt x="19712" y="4892"/>
                  <a:pt x="19695" y="4805"/>
                </a:cubicBezTo>
                <a:cubicBezTo>
                  <a:pt x="19683" y="4743"/>
                  <a:pt x="19626" y="4761"/>
                  <a:pt x="19595" y="4789"/>
                </a:cubicBezTo>
                <a:cubicBezTo>
                  <a:pt x="19551" y="4692"/>
                  <a:pt x="19574" y="4549"/>
                  <a:pt x="19516" y="4470"/>
                </a:cubicBezTo>
                <a:cubicBezTo>
                  <a:pt x="19516" y="4470"/>
                  <a:pt x="19516" y="4470"/>
                  <a:pt x="19516" y="4470"/>
                </a:cubicBezTo>
                <a:close/>
                <a:moveTo>
                  <a:pt x="19636" y="3507"/>
                </a:moveTo>
                <a:cubicBezTo>
                  <a:pt x="19526" y="3507"/>
                  <a:pt x="19526" y="3084"/>
                  <a:pt x="19636" y="3084"/>
                </a:cubicBezTo>
                <a:cubicBezTo>
                  <a:pt x="19746" y="3084"/>
                  <a:pt x="19746" y="3507"/>
                  <a:pt x="19636" y="3507"/>
                </a:cubicBezTo>
                <a:cubicBezTo>
                  <a:pt x="19636" y="3507"/>
                  <a:pt x="19636" y="3507"/>
                  <a:pt x="19636" y="3507"/>
                </a:cubicBezTo>
                <a:close/>
                <a:moveTo>
                  <a:pt x="17468" y="12501"/>
                </a:moveTo>
                <a:lnTo>
                  <a:pt x="17422" y="12660"/>
                </a:lnTo>
                <a:lnTo>
                  <a:pt x="17174" y="12411"/>
                </a:lnTo>
                <a:lnTo>
                  <a:pt x="17174" y="12173"/>
                </a:lnTo>
                <a:lnTo>
                  <a:pt x="17468" y="12501"/>
                </a:lnTo>
                <a:cubicBezTo>
                  <a:pt x="17468" y="12501"/>
                  <a:pt x="17468" y="12501"/>
                  <a:pt x="17468" y="12501"/>
                </a:cubicBezTo>
                <a:close/>
                <a:moveTo>
                  <a:pt x="17321" y="10406"/>
                </a:moveTo>
                <a:cubicBezTo>
                  <a:pt x="17245" y="10422"/>
                  <a:pt x="17269" y="10829"/>
                  <a:pt x="17269" y="10829"/>
                </a:cubicBezTo>
                <a:lnTo>
                  <a:pt x="17174" y="10798"/>
                </a:lnTo>
                <a:cubicBezTo>
                  <a:pt x="17178" y="10300"/>
                  <a:pt x="16872" y="10344"/>
                  <a:pt x="16963" y="10285"/>
                </a:cubicBezTo>
                <a:cubicBezTo>
                  <a:pt x="17145" y="10166"/>
                  <a:pt x="17079" y="9787"/>
                  <a:pt x="17112" y="9994"/>
                </a:cubicBezTo>
                <a:cubicBezTo>
                  <a:pt x="17177" y="10396"/>
                  <a:pt x="17397" y="10390"/>
                  <a:pt x="17321" y="10406"/>
                </a:cubicBezTo>
                <a:cubicBezTo>
                  <a:pt x="17321" y="10406"/>
                  <a:pt x="17321" y="10406"/>
                  <a:pt x="17321" y="10406"/>
                </a:cubicBezTo>
                <a:close/>
                <a:moveTo>
                  <a:pt x="17256" y="16212"/>
                </a:moveTo>
                <a:cubicBezTo>
                  <a:pt x="17248" y="16282"/>
                  <a:pt x="17249" y="16318"/>
                  <a:pt x="17284" y="16375"/>
                </a:cubicBezTo>
                <a:cubicBezTo>
                  <a:pt x="17368" y="16516"/>
                  <a:pt x="17336" y="16496"/>
                  <a:pt x="17266" y="16598"/>
                </a:cubicBezTo>
                <a:cubicBezTo>
                  <a:pt x="17220" y="16664"/>
                  <a:pt x="17255" y="16818"/>
                  <a:pt x="17244" y="16901"/>
                </a:cubicBezTo>
                <a:cubicBezTo>
                  <a:pt x="17178" y="16834"/>
                  <a:pt x="17091" y="16875"/>
                  <a:pt x="17017" y="16875"/>
                </a:cubicBezTo>
                <a:cubicBezTo>
                  <a:pt x="16915" y="16875"/>
                  <a:pt x="16848" y="16783"/>
                  <a:pt x="16749" y="16762"/>
                </a:cubicBezTo>
                <a:cubicBezTo>
                  <a:pt x="16658" y="16743"/>
                  <a:pt x="16757" y="16376"/>
                  <a:pt x="16778" y="16315"/>
                </a:cubicBezTo>
                <a:cubicBezTo>
                  <a:pt x="16814" y="16208"/>
                  <a:pt x="16824" y="16192"/>
                  <a:pt x="16906" y="16255"/>
                </a:cubicBezTo>
                <a:cubicBezTo>
                  <a:pt x="17014" y="16338"/>
                  <a:pt x="17036" y="16153"/>
                  <a:pt x="17112" y="16093"/>
                </a:cubicBezTo>
                <a:cubicBezTo>
                  <a:pt x="17211" y="16013"/>
                  <a:pt x="17269" y="16080"/>
                  <a:pt x="17256" y="16212"/>
                </a:cubicBezTo>
                <a:cubicBezTo>
                  <a:pt x="17256" y="16212"/>
                  <a:pt x="17256" y="16212"/>
                  <a:pt x="17256" y="16212"/>
                </a:cubicBezTo>
                <a:close/>
                <a:moveTo>
                  <a:pt x="19459" y="12438"/>
                </a:moveTo>
                <a:cubicBezTo>
                  <a:pt x="19565" y="12513"/>
                  <a:pt x="19307" y="13102"/>
                  <a:pt x="19202" y="13027"/>
                </a:cubicBezTo>
                <a:cubicBezTo>
                  <a:pt x="19096" y="12953"/>
                  <a:pt x="19354" y="12364"/>
                  <a:pt x="19459" y="12438"/>
                </a:cubicBezTo>
                <a:cubicBezTo>
                  <a:pt x="19459" y="12438"/>
                  <a:pt x="19459" y="12438"/>
                  <a:pt x="19459" y="12438"/>
                </a:cubicBezTo>
                <a:close/>
                <a:moveTo>
                  <a:pt x="19803" y="12745"/>
                </a:moveTo>
                <a:cubicBezTo>
                  <a:pt x="19952" y="12709"/>
                  <a:pt x="20050" y="13391"/>
                  <a:pt x="19900" y="13426"/>
                </a:cubicBezTo>
                <a:cubicBezTo>
                  <a:pt x="19855" y="13372"/>
                  <a:pt x="19633" y="12785"/>
                  <a:pt x="19803" y="12745"/>
                </a:cubicBezTo>
                <a:cubicBezTo>
                  <a:pt x="19803" y="12745"/>
                  <a:pt x="19803" y="12745"/>
                  <a:pt x="19803" y="12745"/>
                </a:cubicBezTo>
                <a:close/>
                <a:moveTo>
                  <a:pt x="19767" y="9655"/>
                </a:moveTo>
                <a:cubicBezTo>
                  <a:pt x="20096" y="9102"/>
                  <a:pt x="20210" y="9437"/>
                  <a:pt x="20052" y="9618"/>
                </a:cubicBezTo>
                <a:cubicBezTo>
                  <a:pt x="19969" y="9713"/>
                  <a:pt x="19796" y="9882"/>
                  <a:pt x="19796" y="9882"/>
                </a:cubicBezTo>
                <a:lnTo>
                  <a:pt x="19961" y="10158"/>
                </a:lnTo>
                <a:lnTo>
                  <a:pt x="20081" y="10158"/>
                </a:lnTo>
                <a:lnTo>
                  <a:pt x="20189" y="10406"/>
                </a:lnTo>
                <a:cubicBezTo>
                  <a:pt x="20189" y="10406"/>
                  <a:pt x="19974" y="10755"/>
                  <a:pt x="19796" y="10565"/>
                </a:cubicBezTo>
                <a:cubicBezTo>
                  <a:pt x="19796" y="10565"/>
                  <a:pt x="19803" y="10647"/>
                  <a:pt x="19676" y="10641"/>
                </a:cubicBezTo>
                <a:cubicBezTo>
                  <a:pt x="19654" y="10640"/>
                  <a:pt x="19645" y="10533"/>
                  <a:pt x="19614" y="10533"/>
                </a:cubicBezTo>
                <a:cubicBezTo>
                  <a:pt x="19589" y="10533"/>
                  <a:pt x="19407" y="10454"/>
                  <a:pt x="19407" y="10454"/>
                </a:cubicBezTo>
                <a:lnTo>
                  <a:pt x="19407" y="10306"/>
                </a:lnTo>
                <a:lnTo>
                  <a:pt x="19271" y="10174"/>
                </a:lnTo>
                <a:cubicBezTo>
                  <a:pt x="19235" y="10503"/>
                  <a:pt x="19124" y="10239"/>
                  <a:pt x="19064" y="10110"/>
                </a:cubicBezTo>
                <a:lnTo>
                  <a:pt x="19006" y="10094"/>
                </a:lnTo>
                <a:cubicBezTo>
                  <a:pt x="19006" y="10094"/>
                  <a:pt x="18841" y="9629"/>
                  <a:pt x="18745" y="9533"/>
                </a:cubicBezTo>
                <a:cubicBezTo>
                  <a:pt x="18745" y="9144"/>
                  <a:pt x="18764" y="9221"/>
                  <a:pt x="18555" y="8936"/>
                </a:cubicBezTo>
                <a:lnTo>
                  <a:pt x="18580" y="8803"/>
                </a:lnTo>
                <a:lnTo>
                  <a:pt x="18948" y="9200"/>
                </a:lnTo>
                <a:cubicBezTo>
                  <a:pt x="18948" y="9200"/>
                  <a:pt x="19137" y="8823"/>
                  <a:pt x="19196" y="9068"/>
                </a:cubicBezTo>
                <a:cubicBezTo>
                  <a:pt x="19234" y="9225"/>
                  <a:pt x="19004" y="9607"/>
                  <a:pt x="19506" y="9232"/>
                </a:cubicBezTo>
                <a:cubicBezTo>
                  <a:pt x="19655" y="9121"/>
                  <a:pt x="19564" y="9078"/>
                  <a:pt x="19552" y="9015"/>
                </a:cubicBezTo>
                <a:cubicBezTo>
                  <a:pt x="19539" y="8952"/>
                  <a:pt x="19676" y="8983"/>
                  <a:pt x="19676" y="9089"/>
                </a:cubicBezTo>
                <a:cubicBezTo>
                  <a:pt x="19676" y="9195"/>
                  <a:pt x="19912" y="8962"/>
                  <a:pt x="19771" y="9205"/>
                </a:cubicBezTo>
                <a:cubicBezTo>
                  <a:pt x="19586" y="9525"/>
                  <a:pt x="19669" y="9599"/>
                  <a:pt x="19767" y="9655"/>
                </a:cubicBezTo>
                <a:cubicBezTo>
                  <a:pt x="19767" y="9655"/>
                  <a:pt x="19767" y="9655"/>
                  <a:pt x="19767" y="9655"/>
                </a:cubicBezTo>
                <a:close/>
                <a:moveTo>
                  <a:pt x="16944" y="3834"/>
                </a:moveTo>
                <a:cubicBezTo>
                  <a:pt x="17051" y="4035"/>
                  <a:pt x="16821" y="4359"/>
                  <a:pt x="16699" y="4468"/>
                </a:cubicBezTo>
                <a:cubicBezTo>
                  <a:pt x="16454" y="4688"/>
                  <a:pt x="15967" y="4565"/>
                  <a:pt x="15885" y="5057"/>
                </a:cubicBezTo>
                <a:cubicBezTo>
                  <a:pt x="15936" y="5094"/>
                  <a:pt x="15977" y="5091"/>
                  <a:pt x="16014" y="5067"/>
                </a:cubicBezTo>
                <a:cubicBezTo>
                  <a:pt x="16019" y="5076"/>
                  <a:pt x="16102" y="5122"/>
                  <a:pt x="16054" y="5133"/>
                </a:cubicBezTo>
                <a:cubicBezTo>
                  <a:pt x="15909" y="5163"/>
                  <a:pt x="15887" y="5591"/>
                  <a:pt x="15706" y="5550"/>
                </a:cubicBezTo>
                <a:cubicBezTo>
                  <a:pt x="15538" y="5511"/>
                  <a:pt x="15772" y="5434"/>
                  <a:pt x="15706" y="5402"/>
                </a:cubicBezTo>
                <a:cubicBezTo>
                  <a:pt x="15559" y="5332"/>
                  <a:pt x="15533" y="5598"/>
                  <a:pt x="15433" y="5609"/>
                </a:cubicBezTo>
                <a:lnTo>
                  <a:pt x="14925" y="4905"/>
                </a:lnTo>
                <a:lnTo>
                  <a:pt x="15053" y="4540"/>
                </a:lnTo>
                <a:cubicBezTo>
                  <a:pt x="15110" y="4465"/>
                  <a:pt x="15154" y="4375"/>
                  <a:pt x="15189" y="4279"/>
                </a:cubicBezTo>
                <a:cubicBezTo>
                  <a:pt x="15370" y="3777"/>
                  <a:pt x="15213" y="3931"/>
                  <a:pt x="15174" y="3346"/>
                </a:cubicBezTo>
                <a:cubicBezTo>
                  <a:pt x="15331" y="3576"/>
                  <a:pt x="15251" y="3698"/>
                  <a:pt x="15537" y="3838"/>
                </a:cubicBezTo>
                <a:cubicBezTo>
                  <a:pt x="15759" y="3947"/>
                  <a:pt x="15940" y="3935"/>
                  <a:pt x="15958" y="4133"/>
                </a:cubicBezTo>
                <a:cubicBezTo>
                  <a:pt x="15988" y="4135"/>
                  <a:pt x="16019" y="4135"/>
                  <a:pt x="16049" y="4134"/>
                </a:cubicBezTo>
                <a:cubicBezTo>
                  <a:pt x="16045" y="4134"/>
                  <a:pt x="16084" y="3956"/>
                  <a:pt x="16093" y="3938"/>
                </a:cubicBezTo>
                <a:cubicBezTo>
                  <a:pt x="16209" y="3698"/>
                  <a:pt x="16811" y="3584"/>
                  <a:pt x="16944" y="3834"/>
                </a:cubicBezTo>
                <a:cubicBezTo>
                  <a:pt x="16944" y="3834"/>
                  <a:pt x="16944" y="3834"/>
                  <a:pt x="16944" y="3834"/>
                </a:cubicBezTo>
                <a:close/>
                <a:moveTo>
                  <a:pt x="21276" y="7859"/>
                </a:moveTo>
                <a:cubicBezTo>
                  <a:pt x="21527" y="7648"/>
                  <a:pt x="21015" y="7402"/>
                  <a:pt x="21036" y="7338"/>
                </a:cubicBezTo>
                <a:cubicBezTo>
                  <a:pt x="21078" y="7217"/>
                  <a:pt x="21057" y="7068"/>
                  <a:pt x="20995" y="7021"/>
                </a:cubicBezTo>
                <a:cubicBezTo>
                  <a:pt x="20953" y="6989"/>
                  <a:pt x="21102" y="6873"/>
                  <a:pt x="21113" y="6848"/>
                </a:cubicBezTo>
                <a:cubicBezTo>
                  <a:pt x="21093" y="6793"/>
                  <a:pt x="21073" y="6740"/>
                  <a:pt x="21055" y="6690"/>
                </a:cubicBezTo>
                <a:cubicBezTo>
                  <a:pt x="20961" y="6707"/>
                  <a:pt x="20805" y="6534"/>
                  <a:pt x="20685" y="6540"/>
                </a:cubicBezTo>
                <a:cubicBezTo>
                  <a:pt x="20565" y="6545"/>
                  <a:pt x="20548" y="6661"/>
                  <a:pt x="20453" y="6661"/>
                </a:cubicBezTo>
                <a:cubicBezTo>
                  <a:pt x="20274" y="6661"/>
                  <a:pt x="20271" y="6425"/>
                  <a:pt x="20106" y="6624"/>
                </a:cubicBezTo>
                <a:lnTo>
                  <a:pt x="20005" y="6566"/>
                </a:lnTo>
                <a:lnTo>
                  <a:pt x="20005" y="6444"/>
                </a:lnTo>
                <a:cubicBezTo>
                  <a:pt x="19970" y="6408"/>
                  <a:pt x="19852" y="6037"/>
                  <a:pt x="19895" y="6032"/>
                </a:cubicBezTo>
                <a:cubicBezTo>
                  <a:pt x="20087" y="6010"/>
                  <a:pt x="20022" y="5468"/>
                  <a:pt x="19705" y="5439"/>
                </a:cubicBezTo>
                <a:lnTo>
                  <a:pt x="19705" y="5852"/>
                </a:lnTo>
                <a:cubicBezTo>
                  <a:pt x="19581" y="5799"/>
                  <a:pt x="19407" y="5931"/>
                  <a:pt x="19407" y="5931"/>
                </a:cubicBezTo>
                <a:cubicBezTo>
                  <a:pt x="19407" y="5931"/>
                  <a:pt x="19562" y="6455"/>
                  <a:pt x="19527" y="6481"/>
                </a:cubicBezTo>
                <a:cubicBezTo>
                  <a:pt x="19417" y="6564"/>
                  <a:pt x="19473" y="7169"/>
                  <a:pt x="19473" y="7312"/>
                </a:cubicBezTo>
                <a:cubicBezTo>
                  <a:pt x="19473" y="7455"/>
                  <a:pt x="19337" y="7423"/>
                  <a:pt x="19200" y="7370"/>
                </a:cubicBezTo>
                <a:cubicBezTo>
                  <a:pt x="19064" y="7317"/>
                  <a:pt x="19250" y="7206"/>
                  <a:pt x="19250" y="7148"/>
                </a:cubicBezTo>
                <a:cubicBezTo>
                  <a:pt x="19250" y="7064"/>
                  <a:pt x="19159" y="6499"/>
                  <a:pt x="19114" y="6497"/>
                </a:cubicBezTo>
                <a:cubicBezTo>
                  <a:pt x="18989" y="6492"/>
                  <a:pt x="18965" y="7090"/>
                  <a:pt x="18965" y="7090"/>
                </a:cubicBezTo>
                <a:cubicBezTo>
                  <a:pt x="18965" y="7090"/>
                  <a:pt x="18482" y="7167"/>
                  <a:pt x="18737" y="6968"/>
                </a:cubicBezTo>
                <a:lnTo>
                  <a:pt x="18766" y="6693"/>
                </a:lnTo>
                <a:cubicBezTo>
                  <a:pt x="18605" y="6580"/>
                  <a:pt x="18571" y="6344"/>
                  <a:pt x="18812" y="6407"/>
                </a:cubicBezTo>
                <a:cubicBezTo>
                  <a:pt x="18913" y="6267"/>
                  <a:pt x="18911" y="6252"/>
                  <a:pt x="18911" y="6060"/>
                </a:cubicBezTo>
                <a:cubicBezTo>
                  <a:pt x="18880" y="6048"/>
                  <a:pt x="18845" y="6054"/>
                  <a:pt x="18812" y="6052"/>
                </a:cubicBezTo>
                <a:cubicBezTo>
                  <a:pt x="18805" y="5977"/>
                  <a:pt x="18843" y="5906"/>
                  <a:pt x="18828" y="5834"/>
                </a:cubicBezTo>
                <a:cubicBezTo>
                  <a:pt x="18812" y="5760"/>
                  <a:pt x="18760" y="5735"/>
                  <a:pt x="18767" y="5649"/>
                </a:cubicBezTo>
                <a:cubicBezTo>
                  <a:pt x="18771" y="5602"/>
                  <a:pt x="18974" y="4945"/>
                  <a:pt x="18382" y="5362"/>
                </a:cubicBezTo>
                <a:cubicBezTo>
                  <a:pt x="18382" y="5214"/>
                  <a:pt x="18470" y="4798"/>
                  <a:pt x="18470" y="4798"/>
                </a:cubicBezTo>
                <a:cubicBezTo>
                  <a:pt x="18251" y="4832"/>
                  <a:pt x="18232" y="4735"/>
                  <a:pt x="18260" y="4452"/>
                </a:cubicBezTo>
                <a:lnTo>
                  <a:pt x="18178" y="4325"/>
                </a:lnTo>
                <a:cubicBezTo>
                  <a:pt x="18232" y="4619"/>
                  <a:pt x="17992" y="4463"/>
                  <a:pt x="17952" y="4593"/>
                </a:cubicBezTo>
                <a:cubicBezTo>
                  <a:pt x="17827" y="4990"/>
                  <a:pt x="17622" y="4601"/>
                  <a:pt x="17527" y="5609"/>
                </a:cubicBezTo>
                <a:lnTo>
                  <a:pt x="17389" y="5686"/>
                </a:lnTo>
                <a:lnTo>
                  <a:pt x="17389" y="5623"/>
                </a:lnTo>
                <a:lnTo>
                  <a:pt x="17218" y="5630"/>
                </a:lnTo>
                <a:lnTo>
                  <a:pt x="17119" y="5496"/>
                </a:lnTo>
                <a:lnTo>
                  <a:pt x="17114" y="5877"/>
                </a:lnTo>
                <a:lnTo>
                  <a:pt x="17020" y="5968"/>
                </a:lnTo>
                <a:cubicBezTo>
                  <a:pt x="16993" y="5846"/>
                  <a:pt x="16958" y="5804"/>
                  <a:pt x="16882" y="5721"/>
                </a:cubicBezTo>
                <a:lnTo>
                  <a:pt x="16595" y="6123"/>
                </a:lnTo>
                <a:lnTo>
                  <a:pt x="16722" y="6243"/>
                </a:lnTo>
                <a:lnTo>
                  <a:pt x="16766" y="6180"/>
                </a:lnTo>
                <a:lnTo>
                  <a:pt x="16838" y="6307"/>
                </a:lnTo>
                <a:cubicBezTo>
                  <a:pt x="16838" y="6307"/>
                  <a:pt x="16695" y="6391"/>
                  <a:pt x="16717" y="6434"/>
                </a:cubicBezTo>
                <a:cubicBezTo>
                  <a:pt x="16739" y="6476"/>
                  <a:pt x="16816" y="6878"/>
                  <a:pt x="16816" y="6878"/>
                </a:cubicBezTo>
                <a:lnTo>
                  <a:pt x="17025" y="7061"/>
                </a:lnTo>
                <a:cubicBezTo>
                  <a:pt x="16998" y="7167"/>
                  <a:pt x="16634" y="7541"/>
                  <a:pt x="16535" y="7569"/>
                </a:cubicBezTo>
                <a:cubicBezTo>
                  <a:pt x="16435" y="7597"/>
                  <a:pt x="16546" y="8063"/>
                  <a:pt x="16546" y="8063"/>
                </a:cubicBezTo>
                <a:lnTo>
                  <a:pt x="16458" y="8098"/>
                </a:lnTo>
                <a:cubicBezTo>
                  <a:pt x="16390" y="7823"/>
                  <a:pt x="15981" y="7481"/>
                  <a:pt x="16309" y="7294"/>
                </a:cubicBezTo>
                <a:cubicBezTo>
                  <a:pt x="16309" y="7294"/>
                  <a:pt x="16287" y="7075"/>
                  <a:pt x="16265" y="6920"/>
                </a:cubicBezTo>
                <a:cubicBezTo>
                  <a:pt x="16225" y="6639"/>
                  <a:pt x="15765" y="6895"/>
                  <a:pt x="15741" y="6949"/>
                </a:cubicBezTo>
                <a:cubicBezTo>
                  <a:pt x="15735" y="6871"/>
                  <a:pt x="15636" y="6730"/>
                  <a:pt x="15636" y="6730"/>
                </a:cubicBezTo>
                <a:lnTo>
                  <a:pt x="15355" y="6927"/>
                </a:lnTo>
                <a:lnTo>
                  <a:pt x="15178" y="6589"/>
                </a:lnTo>
                <a:cubicBezTo>
                  <a:pt x="14971" y="6660"/>
                  <a:pt x="15111" y="6690"/>
                  <a:pt x="15134" y="6857"/>
                </a:cubicBezTo>
                <a:lnTo>
                  <a:pt x="14864" y="7090"/>
                </a:lnTo>
                <a:cubicBezTo>
                  <a:pt x="14554" y="6961"/>
                  <a:pt x="14427" y="7926"/>
                  <a:pt x="14374" y="8141"/>
                </a:cubicBezTo>
                <a:cubicBezTo>
                  <a:pt x="14068" y="7919"/>
                  <a:pt x="14099" y="7939"/>
                  <a:pt x="14164" y="7499"/>
                </a:cubicBezTo>
                <a:cubicBezTo>
                  <a:pt x="14204" y="7228"/>
                  <a:pt x="13657" y="7076"/>
                  <a:pt x="13657" y="6737"/>
                </a:cubicBezTo>
                <a:lnTo>
                  <a:pt x="13359" y="6406"/>
                </a:lnTo>
                <a:cubicBezTo>
                  <a:pt x="13174" y="6324"/>
                  <a:pt x="13287" y="6680"/>
                  <a:pt x="12686" y="5912"/>
                </a:cubicBezTo>
                <a:cubicBezTo>
                  <a:pt x="12686" y="5912"/>
                  <a:pt x="12808" y="5933"/>
                  <a:pt x="12835" y="5877"/>
                </a:cubicBezTo>
                <a:cubicBezTo>
                  <a:pt x="12918" y="5708"/>
                  <a:pt x="13257" y="5834"/>
                  <a:pt x="13370" y="5813"/>
                </a:cubicBezTo>
                <a:cubicBezTo>
                  <a:pt x="13490" y="5791"/>
                  <a:pt x="13423" y="5530"/>
                  <a:pt x="13691" y="5364"/>
                </a:cubicBezTo>
                <a:cubicBezTo>
                  <a:pt x="13728" y="5341"/>
                  <a:pt x="13849" y="5531"/>
                  <a:pt x="13883" y="5511"/>
                </a:cubicBezTo>
                <a:cubicBezTo>
                  <a:pt x="13942" y="5478"/>
                  <a:pt x="14120" y="5551"/>
                  <a:pt x="14139" y="5634"/>
                </a:cubicBezTo>
                <a:cubicBezTo>
                  <a:pt x="14164" y="5745"/>
                  <a:pt x="13951" y="5860"/>
                  <a:pt x="14051" y="5928"/>
                </a:cubicBezTo>
                <a:cubicBezTo>
                  <a:pt x="14143" y="5991"/>
                  <a:pt x="14281" y="5884"/>
                  <a:pt x="14382" y="5904"/>
                </a:cubicBezTo>
                <a:cubicBezTo>
                  <a:pt x="14369" y="5864"/>
                  <a:pt x="14338" y="5826"/>
                  <a:pt x="14306" y="5810"/>
                </a:cubicBezTo>
                <a:cubicBezTo>
                  <a:pt x="14176" y="5746"/>
                  <a:pt x="14196" y="5856"/>
                  <a:pt x="14185" y="5646"/>
                </a:cubicBezTo>
                <a:cubicBezTo>
                  <a:pt x="14175" y="5456"/>
                  <a:pt x="14033" y="5493"/>
                  <a:pt x="13952" y="5393"/>
                </a:cubicBezTo>
                <a:cubicBezTo>
                  <a:pt x="13877" y="5298"/>
                  <a:pt x="13945" y="4977"/>
                  <a:pt x="13954" y="4868"/>
                </a:cubicBezTo>
                <a:lnTo>
                  <a:pt x="14164" y="4678"/>
                </a:lnTo>
                <a:cubicBezTo>
                  <a:pt x="14228" y="4781"/>
                  <a:pt x="14309" y="5000"/>
                  <a:pt x="14440" y="4908"/>
                </a:cubicBezTo>
                <a:cubicBezTo>
                  <a:pt x="14622" y="4779"/>
                  <a:pt x="14375" y="4777"/>
                  <a:pt x="14810" y="4716"/>
                </a:cubicBezTo>
                <a:lnTo>
                  <a:pt x="14871" y="4942"/>
                </a:lnTo>
                <a:lnTo>
                  <a:pt x="15409" y="5651"/>
                </a:lnTo>
                <a:lnTo>
                  <a:pt x="15400" y="5841"/>
                </a:lnTo>
                <a:cubicBezTo>
                  <a:pt x="15516" y="5646"/>
                  <a:pt x="15698" y="5683"/>
                  <a:pt x="15789" y="5656"/>
                </a:cubicBezTo>
                <a:cubicBezTo>
                  <a:pt x="15878" y="5630"/>
                  <a:pt x="15875" y="5428"/>
                  <a:pt x="16161" y="5094"/>
                </a:cubicBezTo>
                <a:lnTo>
                  <a:pt x="16139" y="4919"/>
                </a:lnTo>
                <a:cubicBezTo>
                  <a:pt x="16244" y="4776"/>
                  <a:pt x="16391" y="4768"/>
                  <a:pt x="16529" y="4720"/>
                </a:cubicBezTo>
                <a:cubicBezTo>
                  <a:pt x="17014" y="4554"/>
                  <a:pt x="17327" y="4302"/>
                  <a:pt x="17670" y="4057"/>
                </a:cubicBezTo>
                <a:lnTo>
                  <a:pt x="17577" y="4015"/>
                </a:lnTo>
                <a:lnTo>
                  <a:pt x="17852" y="3754"/>
                </a:lnTo>
                <a:lnTo>
                  <a:pt x="17858" y="3874"/>
                </a:lnTo>
                <a:lnTo>
                  <a:pt x="18721" y="2816"/>
                </a:lnTo>
                <a:lnTo>
                  <a:pt x="18646" y="2706"/>
                </a:lnTo>
                <a:cubicBezTo>
                  <a:pt x="18646" y="2706"/>
                  <a:pt x="18125" y="3080"/>
                  <a:pt x="17960" y="3112"/>
                </a:cubicBezTo>
                <a:cubicBezTo>
                  <a:pt x="17794" y="3144"/>
                  <a:pt x="17522" y="3260"/>
                  <a:pt x="17513" y="3366"/>
                </a:cubicBezTo>
                <a:cubicBezTo>
                  <a:pt x="17513" y="3366"/>
                  <a:pt x="17313" y="3156"/>
                  <a:pt x="17195" y="3142"/>
                </a:cubicBezTo>
                <a:cubicBezTo>
                  <a:pt x="16910" y="3111"/>
                  <a:pt x="16788" y="2836"/>
                  <a:pt x="16638" y="2818"/>
                </a:cubicBezTo>
                <a:cubicBezTo>
                  <a:pt x="16532" y="2805"/>
                  <a:pt x="16275" y="2969"/>
                  <a:pt x="16282" y="2909"/>
                </a:cubicBezTo>
                <a:cubicBezTo>
                  <a:pt x="16291" y="2828"/>
                  <a:pt x="16373" y="2777"/>
                  <a:pt x="16387" y="2703"/>
                </a:cubicBezTo>
                <a:cubicBezTo>
                  <a:pt x="16399" y="2635"/>
                  <a:pt x="16353" y="2576"/>
                  <a:pt x="16344" y="2511"/>
                </a:cubicBezTo>
                <a:cubicBezTo>
                  <a:pt x="16318" y="2312"/>
                  <a:pt x="16527" y="2379"/>
                  <a:pt x="16560" y="2572"/>
                </a:cubicBezTo>
                <a:cubicBezTo>
                  <a:pt x="16657" y="2557"/>
                  <a:pt x="16528" y="2382"/>
                  <a:pt x="16701" y="2280"/>
                </a:cubicBezTo>
                <a:cubicBezTo>
                  <a:pt x="16681" y="2237"/>
                  <a:pt x="16641" y="2194"/>
                  <a:pt x="16613" y="2159"/>
                </a:cubicBezTo>
                <a:cubicBezTo>
                  <a:pt x="16475" y="1993"/>
                  <a:pt x="16740" y="1849"/>
                  <a:pt x="16658" y="1791"/>
                </a:cubicBezTo>
                <a:cubicBezTo>
                  <a:pt x="16548" y="1714"/>
                  <a:pt x="16421" y="2136"/>
                  <a:pt x="16166" y="1888"/>
                </a:cubicBezTo>
                <a:cubicBezTo>
                  <a:pt x="16166" y="1951"/>
                  <a:pt x="15998" y="2050"/>
                  <a:pt x="15960" y="1950"/>
                </a:cubicBezTo>
                <a:cubicBezTo>
                  <a:pt x="15874" y="1723"/>
                  <a:pt x="16070" y="1643"/>
                  <a:pt x="16141" y="1495"/>
                </a:cubicBezTo>
                <a:cubicBezTo>
                  <a:pt x="16235" y="1297"/>
                  <a:pt x="15818" y="1652"/>
                  <a:pt x="15965" y="1356"/>
                </a:cubicBezTo>
                <a:cubicBezTo>
                  <a:pt x="16137" y="1006"/>
                  <a:pt x="15799" y="1352"/>
                  <a:pt x="15767" y="1266"/>
                </a:cubicBezTo>
                <a:cubicBezTo>
                  <a:pt x="15735" y="1179"/>
                  <a:pt x="16008" y="915"/>
                  <a:pt x="15536" y="909"/>
                </a:cubicBezTo>
                <a:cubicBezTo>
                  <a:pt x="15399" y="907"/>
                  <a:pt x="15362" y="595"/>
                  <a:pt x="15340" y="766"/>
                </a:cubicBezTo>
                <a:cubicBezTo>
                  <a:pt x="15318" y="939"/>
                  <a:pt x="15283" y="814"/>
                  <a:pt x="15253" y="756"/>
                </a:cubicBezTo>
                <a:cubicBezTo>
                  <a:pt x="15205" y="809"/>
                  <a:pt x="15196" y="864"/>
                  <a:pt x="15196" y="942"/>
                </a:cubicBezTo>
                <a:cubicBezTo>
                  <a:pt x="15196" y="1063"/>
                  <a:pt x="15107" y="1126"/>
                  <a:pt x="15102" y="1281"/>
                </a:cubicBezTo>
                <a:cubicBezTo>
                  <a:pt x="15097" y="1469"/>
                  <a:pt x="14851" y="1754"/>
                  <a:pt x="14751" y="1508"/>
                </a:cubicBezTo>
                <a:cubicBezTo>
                  <a:pt x="14740" y="1743"/>
                  <a:pt x="14623" y="1948"/>
                  <a:pt x="14458" y="1705"/>
                </a:cubicBezTo>
                <a:cubicBezTo>
                  <a:pt x="14342" y="1842"/>
                  <a:pt x="14424" y="1936"/>
                  <a:pt x="14225" y="2004"/>
                </a:cubicBezTo>
                <a:cubicBezTo>
                  <a:pt x="14224" y="1969"/>
                  <a:pt x="14219" y="1921"/>
                  <a:pt x="14230" y="1889"/>
                </a:cubicBezTo>
                <a:cubicBezTo>
                  <a:pt x="14186" y="1934"/>
                  <a:pt x="14074" y="1969"/>
                  <a:pt x="14020" y="1964"/>
                </a:cubicBezTo>
                <a:cubicBezTo>
                  <a:pt x="13900" y="1954"/>
                  <a:pt x="13927" y="1749"/>
                  <a:pt x="13930" y="1644"/>
                </a:cubicBezTo>
                <a:cubicBezTo>
                  <a:pt x="13942" y="1250"/>
                  <a:pt x="14014" y="1429"/>
                  <a:pt x="14094" y="1423"/>
                </a:cubicBezTo>
                <a:cubicBezTo>
                  <a:pt x="14206" y="1415"/>
                  <a:pt x="14172" y="1221"/>
                  <a:pt x="14211" y="1146"/>
                </a:cubicBezTo>
                <a:cubicBezTo>
                  <a:pt x="14246" y="1077"/>
                  <a:pt x="14364" y="935"/>
                  <a:pt x="14427" y="936"/>
                </a:cubicBezTo>
                <a:cubicBezTo>
                  <a:pt x="14581" y="937"/>
                  <a:pt x="14584" y="1085"/>
                  <a:pt x="14642" y="878"/>
                </a:cubicBezTo>
                <a:cubicBezTo>
                  <a:pt x="14711" y="631"/>
                  <a:pt x="14600" y="666"/>
                  <a:pt x="14486" y="608"/>
                </a:cubicBezTo>
                <a:lnTo>
                  <a:pt x="14285" y="368"/>
                </a:lnTo>
                <a:cubicBezTo>
                  <a:pt x="14285" y="368"/>
                  <a:pt x="13949" y="354"/>
                  <a:pt x="13836" y="273"/>
                </a:cubicBezTo>
                <a:cubicBezTo>
                  <a:pt x="13806" y="251"/>
                  <a:pt x="13520" y="196"/>
                  <a:pt x="13508" y="245"/>
                </a:cubicBezTo>
                <a:cubicBezTo>
                  <a:pt x="13507" y="249"/>
                  <a:pt x="13480" y="354"/>
                  <a:pt x="13480" y="354"/>
                </a:cubicBezTo>
                <a:cubicBezTo>
                  <a:pt x="13350" y="355"/>
                  <a:pt x="12859" y="452"/>
                  <a:pt x="12835" y="245"/>
                </a:cubicBezTo>
                <a:cubicBezTo>
                  <a:pt x="12795" y="-105"/>
                  <a:pt x="12090" y="-35"/>
                  <a:pt x="12037" y="168"/>
                </a:cubicBezTo>
                <a:cubicBezTo>
                  <a:pt x="11978" y="394"/>
                  <a:pt x="12047" y="364"/>
                  <a:pt x="11840" y="351"/>
                </a:cubicBezTo>
                <a:cubicBezTo>
                  <a:pt x="11828" y="414"/>
                  <a:pt x="11669" y="735"/>
                  <a:pt x="11768" y="799"/>
                </a:cubicBezTo>
                <a:cubicBezTo>
                  <a:pt x="11796" y="816"/>
                  <a:pt x="11675" y="784"/>
                  <a:pt x="11708" y="982"/>
                </a:cubicBezTo>
                <a:lnTo>
                  <a:pt x="11567" y="1088"/>
                </a:lnTo>
                <a:cubicBezTo>
                  <a:pt x="11521" y="1043"/>
                  <a:pt x="11475" y="988"/>
                  <a:pt x="11422" y="957"/>
                </a:cubicBezTo>
                <a:cubicBezTo>
                  <a:pt x="11334" y="907"/>
                  <a:pt x="10777" y="1132"/>
                  <a:pt x="10708" y="1205"/>
                </a:cubicBezTo>
                <a:cubicBezTo>
                  <a:pt x="10617" y="1303"/>
                  <a:pt x="10773" y="1415"/>
                  <a:pt x="10470" y="1406"/>
                </a:cubicBezTo>
                <a:cubicBezTo>
                  <a:pt x="10446" y="1913"/>
                  <a:pt x="10132" y="1475"/>
                  <a:pt x="10205" y="1321"/>
                </a:cubicBezTo>
                <a:cubicBezTo>
                  <a:pt x="10172" y="1390"/>
                  <a:pt x="10091" y="1412"/>
                  <a:pt x="10032" y="1421"/>
                </a:cubicBezTo>
                <a:cubicBezTo>
                  <a:pt x="9712" y="1468"/>
                  <a:pt x="9720" y="1331"/>
                  <a:pt x="9459" y="1338"/>
                </a:cubicBezTo>
                <a:cubicBezTo>
                  <a:pt x="9465" y="1338"/>
                  <a:pt x="9443" y="1423"/>
                  <a:pt x="9439" y="1431"/>
                </a:cubicBezTo>
                <a:cubicBezTo>
                  <a:pt x="9331" y="1615"/>
                  <a:pt x="8938" y="1560"/>
                  <a:pt x="9331" y="1874"/>
                </a:cubicBezTo>
                <a:cubicBezTo>
                  <a:pt x="9331" y="2050"/>
                  <a:pt x="9319" y="2058"/>
                  <a:pt x="9227" y="2186"/>
                </a:cubicBezTo>
                <a:cubicBezTo>
                  <a:pt x="8869" y="2684"/>
                  <a:pt x="9077" y="2269"/>
                  <a:pt x="8742" y="2325"/>
                </a:cubicBezTo>
                <a:cubicBezTo>
                  <a:pt x="8595" y="2350"/>
                  <a:pt x="8320" y="2534"/>
                  <a:pt x="8320" y="2650"/>
                </a:cubicBezTo>
                <a:cubicBezTo>
                  <a:pt x="8320" y="3470"/>
                  <a:pt x="7740" y="3002"/>
                  <a:pt x="7642" y="3041"/>
                </a:cubicBezTo>
                <a:cubicBezTo>
                  <a:pt x="7642" y="3041"/>
                  <a:pt x="7201" y="3391"/>
                  <a:pt x="7187" y="3592"/>
                </a:cubicBezTo>
                <a:cubicBezTo>
                  <a:pt x="7157" y="4030"/>
                  <a:pt x="7164" y="4021"/>
                  <a:pt x="7341" y="4219"/>
                </a:cubicBezTo>
                <a:lnTo>
                  <a:pt x="7225" y="4219"/>
                </a:lnTo>
                <a:cubicBezTo>
                  <a:pt x="6401" y="4298"/>
                  <a:pt x="6949" y="4675"/>
                  <a:pt x="6211" y="4649"/>
                </a:cubicBezTo>
                <a:cubicBezTo>
                  <a:pt x="6109" y="4646"/>
                  <a:pt x="6495" y="4522"/>
                  <a:pt x="6498" y="4357"/>
                </a:cubicBezTo>
                <a:cubicBezTo>
                  <a:pt x="6500" y="4191"/>
                  <a:pt x="6514" y="3888"/>
                  <a:pt x="6514" y="3888"/>
                </a:cubicBezTo>
                <a:lnTo>
                  <a:pt x="6434" y="3916"/>
                </a:lnTo>
                <a:cubicBezTo>
                  <a:pt x="6426" y="3919"/>
                  <a:pt x="5900" y="3449"/>
                  <a:pt x="5855" y="4335"/>
                </a:cubicBezTo>
                <a:cubicBezTo>
                  <a:pt x="5855" y="4335"/>
                  <a:pt x="5560" y="4529"/>
                  <a:pt x="5362" y="4995"/>
                </a:cubicBezTo>
                <a:lnTo>
                  <a:pt x="5464" y="5101"/>
                </a:lnTo>
                <a:lnTo>
                  <a:pt x="5301" y="5101"/>
                </a:lnTo>
                <a:cubicBezTo>
                  <a:pt x="5301" y="5101"/>
                  <a:pt x="5328" y="5346"/>
                  <a:pt x="5042" y="5598"/>
                </a:cubicBezTo>
                <a:cubicBezTo>
                  <a:pt x="4910" y="5714"/>
                  <a:pt x="4869" y="5478"/>
                  <a:pt x="4722" y="5799"/>
                </a:cubicBezTo>
                <a:cubicBezTo>
                  <a:pt x="4722" y="5799"/>
                  <a:pt x="4433" y="5848"/>
                  <a:pt x="4414" y="5813"/>
                </a:cubicBezTo>
                <a:cubicBezTo>
                  <a:pt x="4394" y="5778"/>
                  <a:pt x="4320" y="6180"/>
                  <a:pt x="4320" y="6279"/>
                </a:cubicBezTo>
                <a:cubicBezTo>
                  <a:pt x="4320" y="6279"/>
                  <a:pt x="4138" y="6437"/>
                  <a:pt x="4072" y="6508"/>
                </a:cubicBezTo>
                <a:cubicBezTo>
                  <a:pt x="4072" y="6508"/>
                  <a:pt x="4154" y="6938"/>
                  <a:pt x="3763" y="7128"/>
                </a:cubicBezTo>
                <a:lnTo>
                  <a:pt x="3763" y="7382"/>
                </a:lnTo>
                <a:cubicBezTo>
                  <a:pt x="3534" y="7242"/>
                  <a:pt x="3371" y="7300"/>
                  <a:pt x="3129" y="7382"/>
                </a:cubicBezTo>
                <a:cubicBezTo>
                  <a:pt x="2909" y="7457"/>
                  <a:pt x="2850" y="7425"/>
                  <a:pt x="2793" y="7728"/>
                </a:cubicBezTo>
                <a:cubicBezTo>
                  <a:pt x="2683" y="7728"/>
                  <a:pt x="2445" y="8080"/>
                  <a:pt x="2410" y="8229"/>
                </a:cubicBezTo>
                <a:cubicBezTo>
                  <a:pt x="2400" y="8266"/>
                  <a:pt x="2788" y="8356"/>
                  <a:pt x="2857" y="8460"/>
                </a:cubicBezTo>
                <a:cubicBezTo>
                  <a:pt x="2980" y="8643"/>
                  <a:pt x="2753" y="8764"/>
                  <a:pt x="2878" y="8945"/>
                </a:cubicBezTo>
                <a:cubicBezTo>
                  <a:pt x="3112" y="8906"/>
                  <a:pt x="3162" y="9704"/>
                  <a:pt x="2911" y="9727"/>
                </a:cubicBezTo>
                <a:cubicBezTo>
                  <a:pt x="2819" y="9899"/>
                  <a:pt x="3159" y="10253"/>
                  <a:pt x="3347" y="10253"/>
                </a:cubicBezTo>
                <a:cubicBezTo>
                  <a:pt x="3534" y="10253"/>
                  <a:pt x="3490" y="10151"/>
                  <a:pt x="3639" y="10189"/>
                </a:cubicBezTo>
                <a:cubicBezTo>
                  <a:pt x="3955" y="10272"/>
                  <a:pt x="3756" y="10420"/>
                  <a:pt x="4113" y="10408"/>
                </a:cubicBezTo>
                <a:cubicBezTo>
                  <a:pt x="4512" y="9843"/>
                  <a:pt x="4390" y="9938"/>
                  <a:pt x="4987" y="10094"/>
                </a:cubicBezTo>
                <a:lnTo>
                  <a:pt x="4857" y="9678"/>
                </a:lnTo>
                <a:lnTo>
                  <a:pt x="5152" y="9540"/>
                </a:lnTo>
                <a:cubicBezTo>
                  <a:pt x="5107" y="9561"/>
                  <a:pt x="5619" y="9971"/>
                  <a:pt x="5638" y="10060"/>
                </a:cubicBezTo>
                <a:cubicBezTo>
                  <a:pt x="5666" y="10192"/>
                  <a:pt x="5891" y="10066"/>
                  <a:pt x="5916" y="10031"/>
                </a:cubicBezTo>
                <a:cubicBezTo>
                  <a:pt x="5941" y="9995"/>
                  <a:pt x="5927" y="10204"/>
                  <a:pt x="5800" y="10274"/>
                </a:cubicBezTo>
                <a:lnTo>
                  <a:pt x="5822" y="10360"/>
                </a:lnTo>
                <a:lnTo>
                  <a:pt x="5938" y="10359"/>
                </a:lnTo>
                <a:cubicBezTo>
                  <a:pt x="5938" y="10359"/>
                  <a:pt x="6037" y="10553"/>
                  <a:pt x="6032" y="10567"/>
                </a:cubicBezTo>
                <a:cubicBezTo>
                  <a:pt x="6219" y="10454"/>
                  <a:pt x="6269" y="10375"/>
                  <a:pt x="6503" y="10405"/>
                </a:cubicBezTo>
                <a:lnTo>
                  <a:pt x="6476" y="10500"/>
                </a:lnTo>
                <a:lnTo>
                  <a:pt x="6669" y="10542"/>
                </a:lnTo>
                <a:lnTo>
                  <a:pt x="6867" y="10316"/>
                </a:lnTo>
                <a:cubicBezTo>
                  <a:pt x="6867" y="10316"/>
                  <a:pt x="6842" y="10591"/>
                  <a:pt x="6738" y="10648"/>
                </a:cubicBezTo>
                <a:lnTo>
                  <a:pt x="6807" y="10789"/>
                </a:lnTo>
                <a:cubicBezTo>
                  <a:pt x="6925" y="10925"/>
                  <a:pt x="7344" y="10935"/>
                  <a:pt x="7507" y="10750"/>
                </a:cubicBezTo>
                <a:cubicBezTo>
                  <a:pt x="7777" y="10443"/>
                  <a:pt x="7893" y="10778"/>
                  <a:pt x="8295" y="10278"/>
                </a:cubicBezTo>
                <a:cubicBezTo>
                  <a:pt x="8457" y="10076"/>
                  <a:pt x="8469" y="10450"/>
                  <a:pt x="8469" y="10450"/>
                </a:cubicBezTo>
                <a:lnTo>
                  <a:pt x="8736" y="10450"/>
                </a:lnTo>
                <a:cubicBezTo>
                  <a:pt x="9056" y="10020"/>
                  <a:pt x="9110" y="10203"/>
                  <a:pt x="9348" y="10288"/>
                </a:cubicBezTo>
                <a:lnTo>
                  <a:pt x="9792" y="10232"/>
                </a:lnTo>
                <a:lnTo>
                  <a:pt x="9985" y="10024"/>
                </a:lnTo>
                <a:lnTo>
                  <a:pt x="10357" y="10383"/>
                </a:lnTo>
                <a:cubicBezTo>
                  <a:pt x="10318" y="10486"/>
                  <a:pt x="10301" y="10549"/>
                  <a:pt x="10299" y="10662"/>
                </a:cubicBezTo>
                <a:lnTo>
                  <a:pt x="10354" y="10662"/>
                </a:lnTo>
                <a:lnTo>
                  <a:pt x="10420" y="11205"/>
                </a:lnTo>
                <a:cubicBezTo>
                  <a:pt x="10420" y="11205"/>
                  <a:pt x="10599" y="11242"/>
                  <a:pt x="10743" y="11790"/>
                </a:cubicBezTo>
                <a:cubicBezTo>
                  <a:pt x="10751" y="11822"/>
                  <a:pt x="10886" y="11769"/>
                  <a:pt x="10886" y="11769"/>
                </a:cubicBezTo>
                <a:lnTo>
                  <a:pt x="10925" y="11931"/>
                </a:lnTo>
                <a:lnTo>
                  <a:pt x="10790" y="12002"/>
                </a:lnTo>
                <a:lnTo>
                  <a:pt x="10864" y="12333"/>
                </a:lnTo>
                <a:lnTo>
                  <a:pt x="11154" y="12231"/>
                </a:lnTo>
                <a:lnTo>
                  <a:pt x="11184" y="12397"/>
                </a:lnTo>
                <a:lnTo>
                  <a:pt x="10817" y="12548"/>
                </a:lnTo>
                <a:cubicBezTo>
                  <a:pt x="10522" y="12675"/>
                  <a:pt x="10870" y="12881"/>
                  <a:pt x="11101" y="12919"/>
                </a:cubicBezTo>
                <a:cubicBezTo>
                  <a:pt x="11175" y="12836"/>
                  <a:pt x="11276" y="12874"/>
                  <a:pt x="11371" y="12880"/>
                </a:cubicBezTo>
                <a:lnTo>
                  <a:pt x="11427" y="12989"/>
                </a:lnTo>
                <a:lnTo>
                  <a:pt x="11647" y="12690"/>
                </a:lnTo>
                <a:cubicBezTo>
                  <a:pt x="11647" y="12690"/>
                  <a:pt x="11600" y="12563"/>
                  <a:pt x="11523" y="12629"/>
                </a:cubicBezTo>
                <a:cubicBezTo>
                  <a:pt x="11446" y="12697"/>
                  <a:pt x="11341" y="12443"/>
                  <a:pt x="11498" y="12369"/>
                </a:cubicBezTo>
                <a:lnTo>
                  <a:pt x="11526" y="12298"/>
                </a:lnTo>
                <a:lnTo>
                  <a:pt x="11937" y="12711"/>
                </a:lnTo>
                <a:cubicBezTo>
                  <a:pt x="11964" y="13230"/>
                  <a:pt x="12135" y="13589"/>
                  <a:pt x="12007" y="13678"/>
                </a:cubicBezTo>
                <a:cubicBezTo>
                  <a:pt x="11821" y="13806"/>
                  <a:pt x="12111" y="13898"/>
                  <a:pt x="12192" y="13757"/>
                </a:cubicBezTo>
                <a:cubicBezTo>
                  <a:pt x="12196" y="13749"/>
                  <a:pt x="12363" y="13337"/>
                  <a:pt x="12415" y="13701"/>
                </a:cubicBezTo>
                <a:cubicBezTo>
                  <a:pt x="12454" y="13977"/>
                  <a:pt x="12353" y="13945"/>
                  <a:pt x="12502" y="14199"/>
                </a:cubicBezTo>
                <a:cubicBezTo>
                  <a:pt x="12595" y="14199"/>
                  <a:pt x="12649" y="14225"/>
                  <a:pt x="12695" y="14102"/>
                </a:cubicBezTo>
                <a:cubicBezTo>
                  <a:pt x="12825" y="13753"/>
                  <a:pt x="13476" y="13931"/>
                  <a:pt x="13335" y="13399"/>
                </a:cubicBezTo>
                <a:cubicBezTo>
                  <a:pt x="13255" y="13093"/>
                  <a:pt x="13341" y="13089"/>
                  <a:pt x="13441" y="12857"/>
                </a:cubicBezTo>
                <a:cubicBezTo>
                  <a:pt x="13458" y="12817"/>
                  <a:pt x="13426" y="12783"/>
                  <a:pt x="13461" y="12760"/>
                </a:cubicBezTo>
                <a:cubicBezTo>
                  <a:pt x="13561" y="12695"/>
                  <a:pt x="14125" y="13495"/>
                  <a:pt x="14211" y="13603"/>
                </a:cubicBezTo>
                <a:lnTo>
                  <a:pt x="14269" y="13560"/>
                </a:lnTo>
                <a:lnTo>
                  <a:pt x="13883" y="13046"/>
                </a:lnTo>
                <a:lnTo>
                  <a:pt x="13979" y="13010"/>
                </a:lnTo>
                <a:lnTo>
                  <a:pt x="14040" y="13074"/>
                </a:lnTo>
                <a:lnTo>
                  <a:pt x="14123" y="13000"/>
                </a:lnTo>
                <a:lnTo>
                  <a:pt x="14646" y="13691"/>
                </a:lnTo>
                <a:lnTo>
                  <a:pt x="14655" y="13786"/>
                </a:lnTo>
                <a:cubicBezTo>
                  <a:pt x="14698" y="13923"/>
                  <a:pt x="15232" y="13846"/>
                  <a:pt x="14875" y="14093"/>
                </a:cubicBezTo>
                <a:cubicBezTo>
                  <a:pt x="15187" y="14715"/>
                  <a:pt x="15216" y="14576"/>
                  <a:pt x="15325" y="14403"/>
                </a:cubicBezTo>
                <a:cubicBezTo>
                  <a:pt x="15438" y="14223"/>
                  <a:pt x="15703" y="14000"/>
                  <a:pt x="15695" y="13784"/>
                </a:cubicBezTo>
                <a:cubicBezTo>
                  <a:pt x="15689" y="13651"/>
                  <a:pt x="15635" y="13643"/>
                  <a:pt x="15561" y="13578"/>
                </a:cubicBezTo>
                <a:cubicBezTo>
                  <a:pt x="15460" y="13490"/>
                  <a:pt x="15705" y="13277"/>
                  <a:pt x="15736" y="13411"/>
                </a:cubicBezTo>
                <a:cubicBezTo>
                  <a:pt x="15737" y="13418"/>
                  <a:pt x="15784" y="13700"/>
                  <a:pt x="15804" y="13652"/>
                </a:cubicBezTo>
                <a:cubicBezTo>
                  <a:pt x="15868" y="13493"/>
                  <a:pt x="16093" y="13867"/>
                  <a:pt x="16091" y="13385"/>
                </a:cubicBezTo>
                <a:cubicBezTo>
                  <a:pt x="16270" y="13430"/>
                  <a:pt x="16193" y="13514"/>
                  <a:pt x="16124" y="13653"/>
                </a:cubicBezTo>
                <a:cubicBezTo>
                  <a:pt x="15928" y="14047"/>
                  <a:pt x="16261" y="14060"/>
                  <a:pt x="16321" y="14338"/>
                </a:cubicBezTo>
                <a:cubicBezTo>
                  <a:pt x="16354" y="14491"/>
                  <a:pt x="15878" y="15421"/>
                  <a:pt x="16267" y="15158"/>
                </a:cubicBezTo>
                <a:cubicBezTo>
                  <a:pt x="16306" y="15131"/>
                  <a:pt x="16338" y="15073"/>
                  <a:pt x="16384" y="15065"/>
                </a:cubicBezTo>
                <a:cubicBezTo>
                  <a:pt x="16610" y="15028"/>
                  <a:pt x="16521" y="15509"/>
                  <a:pt x="16613" y="15558"/>
                </a:cubicBezTo>
                <a:cubicBezTo>
                  <a:pt x="16767" y="15640"/>
                  <a:pt x="16715" y="15341"/>
                  <a:pt x="16734" y="15312"/>
                </a:cubicBezTo>
                <a:cubicBezTo>
                  <a:pt x="16780" y="15242"/>
                  <a:pt x="16979" y="15372"/>
                  <a:pt x="17047" y="15372"/>
                </a:cubicBezTo>
                <a:cubicBezTo>
                  <a:pt x="17080" y="15535"/>
                  <a:pt x="17163" y="15508"/>
                  <a:pt x="17246" y="15602"/>
                </a:cubicBezTo>
                <a:cubicBezTo>
                  <a:pt x="17409" y="15786"/>
                  <a:pt x="17405" y="16220"/>
                  <a:pt x="17417" y="15310"/>
                </a:cubicBezTo>
                <a:cubicBezTo>
                  <a:pt x="17422" y="14954"/>
                  <a:pt x="17495" y="14908"/>
                  <a:pt x="17479" y="14857"/>
                </a:cubicBezTo>
                <a:cubicBezTo>
                  <a:pt x="17363" y="14906"/>
                  <a:pt x="17306" y="15044"/>
                  <a:pt x="17251" y="15169"/>
                </a:cubicBezTo>
                <a:cubicBezTo>
                  <a:pt x="17175" y="15341"/>
                  <a:pt x="17050" y="15088"/>
                  <a:pt x="17217" y="14948"/>
                </a:cubicBezTo>
                <a:cubicBezTo>
                  <a:pt x="16854" y="14987"/>
                  <a:pt x="16841" y="14443"/>
                  <a:pt x="17029" y="14326"/>
                </a:cubicBezTo>
                <a:cubicBezTo>
                  <a:pt x="17130" y="14263"/>
                  <a:pt x="17253" y="14497"/>
                  <a:pt x="17488" y="14480"/>
                </a:cubicBezTo>
                <a:cubicBezTo>
                  <a:pt x="17490" y="14335"/>
                  <a:pt x="17575" y="14267"/>
                  <a:pt x="17672" y="14228"/>
                </a:cubicBezTo>
                <a:cubicBezTo>
                  <a:pt x="18088" y="14063"/>
                  <a:pt x="17542" y="13116"/>
                  <a:pt x="17334" y="13334"/>
                </a:cubicBezTo>
                <a:cubicBezTo>
                  <a:pt x="17284" y="13387"/>
                  <a:pt x="17139" y="13912"/>
                  <a:pt x="17096" y="13502"/>
                </a:cubicBezTo>
                <a:cubicBezTo>
                  <a:pt x="17016" y="13472"/>
                  <a:pt x="17103" y="12357"/>
                  <a:pt x="16568" y="12845"/>
                </a:cubicBezTo>
                <a:lnTo>
                  <a:pt x="16507" y="12682"/>
                </a:lnTo>
                <a:cubicBezTo>
                  <a:pt x="16315" y="12611"/>
                  <a:pt x="16319" y="12634"/>
                  <a:pt x="16335" y="12390"/>
                </a:cubicBezTo>
                <a:cubicBezTo>
                  <a:pt x="16350" y="12157"/>
                  <a:pt x="16240" y="11997"/>
                  <a:pt x="16161" y="11802"/>
                </a:cubicBezTo>
                <a:cubicBezTo>
                  <a:pt x="15983" y="11366"/>
                  <a:pt x="16205" y="10696"/>
                  <a:pt x="15598" y="11066"/>
                </a:cubicBezTo>
                <a:cubicBezTo>
                  <a:pt x="15604" y="10888"/>
                  <a:pt x="15667" y="10690"/>
                  <a:pt x="15823" y="10757"/>
                </a:cubicBezTo>
                <a:cubicBezTo>
                  <a:pt x="15807" y="10415"/>
                  <a:pt x="15874" y="10407"/>
                  <a:pt x="16022" y="10108"/>
                </a:cubicBezTo>
                <a:cubicBezTo>
                  <a:pt x="15966" y="9804"/>
                  <a:pt x="16236" y="10260"/>
                  <a:pt x="16259" y="10331"/>
                </a:cubicBezTo>
                <a:cubicBezTo>
                  <a:pt x="16347" y="10606"/>
                  <a:pt x="16075" y="10731"/>
                  <a:pt x="16118" y="10778"/>
                </a:cubicBezTo>
                <a:cubicBezTo>
                  <a:pt x="16196" y="10862"/>
                  <a:pt x="16271" y="10705"/>
                  <a:pt x="16344" y="10700"/>
                </a:cubicBezTo>
                <a:cubicBezTo>
                  <a:pt x="16419" y="10693"/>
                  <a:pt x="16360" y="10929"/>
                  <a:pt x="16441" y="11139"/>
                </a:cubicBezTo>
                <a:cubicBezTo>
                  <a:pt x="16489" y="11070"/>
                  <a:pt x="16463" y="10965"/>
                  <a:pt x="16550" y="10925"/>
                </a:cubicBezTo>
                <a:cubicBezTo>
                  <a:pt x="16523" y="10829"/>
                  <a:pt x="16574" y="10783"/>
                  <a:pt x="16571" y="10700"/>
                </a:cubicBezTo>
                <a:cubicBezTo>
                  <a:pt x="16567" y="10621"/>
                  <a:pt x="16215" y="10431"/>
                  <a:pt x="16329" y="10077"/>
                </a:cubicBezTo>
                <a:cubicBezTo>
                  <a:pt x="16366" y="9960"/>
                  <a:pt x="16514" y="9803"/>
                  <a:pt x="16336" y="9740"/>
                </a:cubicBezTo>
                <a:cubicBezTo>
                  <a:pt x="16141" y="9671"/>
                  <a:pt x="16510" y="9505"/>
                  <a:pt x="16522" y="9379"/>
                </a:cubicBezTo>
                <a:cubicBezTo>
                  <a:pt x="16548" y="9100"/>
                  <a:pt x="16437" y="8820"/>
                  <a:pt x="16668" y="8901"/>
                </a:cubicBezTo>
                <a:cubicBezTo>
                  <a:pt x="16729" y="8923"/>
                  <a:pt x="16940" y="8528"/>
                  <a:pt x="17048" y="9113"/>
                </a:cubicBezTo>
                <a:cubicBezTo>
                  <a:pt x="17421" y="9135"/>
                  <a:pt x="17397" y="9022"/>
                  <a:pt x="17537" y="9312"/>
                </a:cubicBezTo>
                <a:cubicBezTo>
                  <a:pt x="17576" y="9393"/>
                  <a:pt x="17598" y="9299"/>
                  <a:pt x="17649" y="9290"/>
                </a:cubicBezTo>
                <a:cubicBezTo>
                  <a:pt x="17690" y="9284"/>
                  <a:pt x="17797" y="9355"/>
                  <a:pt x="17763" y="9254"/>
                </a:cubicBezTo>
                <a:cubicBezTo>
                  <a:pt x="17603" y="8788"/>
                  <a:pt x="18101" y="8978"/>
                  <a:pt x="18146" y="8764"/>
                </a:cubicBezTo>
                <a:cubicBezTo>
                  <a:pt x="18241" y="8317"/>
                  <a:pt x="18302" y="8925"/>
                  <a:pt x="18148" y="8959"/>
                </a:cubicBezTo>
                <a:cubicBezTo>
                  <a:pt x="18020" y="8988"/>
                  <a:pt x="18045" y="9171"/>
                  <a:pt x="18172" y="9132"/>
                </a:cubicBezTo>
                <a:cubicBezTo>
                  <a:pt x="18172" y="9188"/>
                  <a:pt x="18132" y="9184"/>
                  <a:pt x="18116" y="9226"/>
                </a:cubicBezTo>
                <a:cubicBezTo>
                  <a:pt x="18100" y="9269"/>
                  <a:pt x="18136" y="9308"/>
                  <a:pt x="18119" y="9359"/>
                </a:cubicBezTo>
                <a:cubicBezTo>
                  <a:pt x="18106" y="9396"/>
                  <a:pt x="18069" y="9438"/>
                  <a:pt x="18079" y="9483"/>
                </a:cubicBezTo>
                <a:cubicBezTo>
                  <a:pt x="18186" y="9506"/>
                  <a:pt x="18298" y="9232"/>
                  <a:pt x="18302" y="9518"/>
                </a:cubicBezTo>
                <a:cubicBezTo>
                  <a:pt x="18303" y="9642"/>
                  <a:pt x="18550" y="9782"/>
                  <a:pt x="18638" y="9731"/>
                </a:cubicBezTo>
                <a:cubicBezTo>
                  <a:pt x="18834" y="9619"/>
                  <a:pt x="18678" y="9876"/>
                  <a:pt x="18684" y="9992"/>
                </a:cubicBezTo>
                <a:cubicBezTo>
                  <a:pt x="18690" y="10121"/>
                  <a:pt x="18802" y="10180"/>
                  <a:pt x="18803" y="10238"/>
                </a:cubicBezTo>
                <a:cubicBezTo>
                  <a:pt x="18805" y="10312"/>
                  <a:pt x="18691" y="10269"/>
                  <a:pt x="18661" y="10289"/>
                </a:cubicBezTo>
                <a:cubicBezTo>
                  <a:pt x="18585" y="10339"/>
                  <a:pt x="18592" y="10710"/>
                  <a:pt x="18772" y="10662"/>
                </a:cubicBezTo>
                <a:cubicBezTo>
                  <a:pt x="18893" y="10630"/>
                  <a:pt x="19145" y="11108"/>
                  <a:pt x="18883" y="10962"/>
                </a:cubicBezTo>
                <a:cubicBezTo>
                  <a:pt x="18864" y="11134"/>
                  <a:pt x="18923" y="11302"/>
                  <a:pt x="19066" y="11332"/>
                </a:cubicBezTo>
                <a:cubicBezTo>
                  <a:pt x="19257" y="11113"/>
                  <a:pt x="19320" y="10568"/>
                  <a:pt x="19493" y="11320"/>
                </a:cubicBezTo>
                <a:cubicBezTo>
                  <a:pt x="19458" y="11322"/>
                  <a:pt x="19422" y="11320"/>
                  <a:pt x="19387" y="11322"/>
                </a:cubicBezTo>
                <a:cubicBezTo>
                  <a:pt x="19397" y="11407"/>
                  <a:pt x="19415" y="11485"/>
                  <a:pt x="19435" y="11567"/>
                </a:cubicBezTo>
                <a:cubicBezTo>
                  <a:pt x="19634" y="12360"/>
                  <a:pt x="19574" y="11641"/>
                  <a:pt x="19696" y="11612"/>
                </a:cubicBezTo>
                <a:cubicBezTo>
                  <a:pt x="19617" y="11513"/>
                  <a:pt x="19610" y="11413"/>
                  <a:pt x="19619" y="11276"/>
                </a:cubicBezTo>
                <a:cubicBezTo>
                  <a:pt x="19651" y="10827"/>
                  <a:pt x="19888" y="11309"/>
                  <a:pt x="19879" y="11151"/>
                </a:cubicBezTo>
                <a:cubicBezTo>
                  <a:pt x="19868" y="10973"/>
                  <a:pt x="19703" y="10924"/>
                  <a:pt x="19986" y="10991"/>
                </a:cubicBezTo>
                <a:cubicBezTo>
                  <a:pt x="20316" y="11070"/>
                  <a:pt x="20082" y="10494"/>
                  <a:pt x="20437" y="10448"/>
                </a:cubicBezTo>
                <a:lnTo>
                  <a:pt x="20437" y="10300"/>
                </a:lnTo>
                <a:cubicBezTo>
                  <a:pt x="20319" y="10270"/>
                  <a:pt x="20105" y="9840"/>
                  <a:pt x="20313" y="9840"/>
                </a:cubicBezTo>
                <a:cubicBezTo>
                  <a:pt x="20413" y="9840"/>
                  <a:pt x="20480" y="9957"/>
                  <a:pt x="20474" y="9761"/>
                </a:cubicBezTo>
                <a:lnTo>
                  <a:pt x="20540" y="9761"/>
                </a:lnTo>
                <a:cubicBezTo>
                  <a:pt x="20540" y="9761"/>
                  <a:pt x="20548" y="9935"/>
                  <a:pt x="20569" y="9957"/>
                </a:cubicBezTo>
                <a:cubicBezTo>
                  <a:pt x="20638" y="10027"/>
                  <a:pt x="20679" y="10547"/>
                  <a:pt x="20801" y="10216"/>
                </a:cubicBezTo>
                <a:cubicBezTo>
                  <a:pt x="20885" y="9986"/>
                  <a:pt x="20460" y="9743"/>
                  <a:pt x="20813" y="9729"/>
                </a:cubicBezTo>
                <a:lnTo>
                  <a:pt x="20854" y="9565"/>
                </a:lnTo>
                <a:lnTo>
                  <a:pt x="20796" y="9507"/>
                </a:lnTo>
                <a:lnTo>
                  <a:pt x="20788" y="9205"/>
                </a:lnTo>
                <a:lnTo>
                  <a:pt x="20652" y="9073"/>
                </a:lnTo>
                <a:lnTo>
                  <a:pt x="20606" y="9137"/>
                </a:lnTo>
                <a:lnTo>
                  <a:pt x="20445" y="8967"/>
                </a:lnTo>
                <a:lnTo>
                  <a:pt x="20470" y="8899"/>
                </a:lnTo>
                <a:lnTo>
                  <a:pt x="20234" y="8687"/>
                </a:lnTo>
                <a:cubicBezTo>
                  <a:pt x="20135" y="8855"/>
                  <a:pt x="20044" y="8846"/>
                  <a:pt x="19979" y="8642"/>
                </a:cubicBezTo>
                <a:cubicBezTo>
                  <a:pt x="19855" y="8249"/>
                  <a:pt x="20090" y="8715"/>
                  <a:pt x="20204" y="8272"/>
                </a:cubicBezTo>
                <a:cubicBezTo>
                  <a:pt x="20253" y="8079"/>
                  <a:pt x="20125" y="8005"/>
                  <a:pt x="20353" y="7740"/>
                </a:cubicBezTo>
                <a:cubicBezTo>
                  <a:pt x="21008" y="6981"/>
                  <a:pt x="21018" y="8075"/>
                  <a:pt x="21276" y="7859"/>
                </a:cubicBezTo>
                <a:cubicBezTo>
                  <a:pt x="21276" y="7859"/>
                  <a:pt x="21276" y="7859"/>
                  <a:pt x="21276" y="7859"/>
                </a:cubicBezTo>
                <a:close/>
                <a:moveTo>
                  <a:pt x="19848" y="12272"/>
                </a:moveTo>
                <a:cubicBezTo>
                  <a:pt x="19973" y="12272"/>
                  <a:pt x="19973" y="11734"/>
                  <a:pt x="19848" y="11734"/>
                </a:cubicBezTo>
                <a:cubicBezTo>
                  <a:pt x="19723" y="11734"/>
                  <a:pt x="19722" y="12272"/>
                  <a:pt x="19848" y="12272"/>
                </a:cubicBezTo>
                <a:cubicBezTo>
                  <a:pt x="19848" y="12272"/>
                  <a:pt x="19848" y="12272"/>
                  <a:pt x="19848" y="12272"/>
                </a:cubicBezTo>
                <a:close/>
                <a:moveTo>
                  <a:pt x="18292" y="11451"/>
                </a:moveTo>
                <a:cubicBezTo>
                  <a:pt x="18285" y="11008"/>
                  <a:pt x="18554" y="10903"/>
                  <a:pt x="18259" y="10733"/>
                </a:cubicBezTo>
                <a:cubicBezTo>
                  <a:pt x="18211" y="10705"/>
                  <a:pt x="18156" y="10712"/>
                  <a:pt x="18109" y="10686"/>
                </a:cubicBezTo>
                <a:cubicBezTo>
                  <a:pt x="17930" y="10589"/>
                  <a:pt x="18148" y="10397"/>
                  <a:pt x="18156" y="10355"/>
                </a:cubicBezTo>
                <a:cubicBezTo>
                  <a:pt x="18169" y="10285"/>
                  <a:pt x="18013" y="10102"/>
                  <a:pt x="18013" y="9937"/>
                </a:cubicBezTo>
                <a:cubicBezTo>
                  <a:pt x="18012" y="9472"/>
                  <a:pt x="17891" y="10101"/>
                  <a:pt x="17802" y="9961"/>
                </a:cubicBezTo>
                <a:cubicBezTo>
                  <a:pt x="17772" y="9913"/>
                  <a:pt x="17925" y="9585"/>
                  <a:pt x="17804" y="9653"/>
                </a:cubicBezTo>
                <a:cubicBezTo>
                  <a:pt x="17696" y="9713"/>
                  <a:pt x="17724" y="9934"/>
                  <a:pt x="17631" y="10027"/>
                </a:cubicBezTo>
                <a:cubicBezTo>
                  <a:pt x="17476" y="10182"/>
                  <a:pt x="17560" y="10155"/>
                  <a:pt x="17633" y="10325"/>
                </a:cubicBezTo>
                <a:cubicBezTo>
                  <a:pt x="17671" y="10414"/>
                  <a:pt x="17643" y="10521"/>
                  <a:pt x="17692" y="10610"/>
                </a:cubicBezTo>
                <a:cubicBezTo>
                  <a:pt x="17807" y="10819"/>
                  <a:pt x="17407" y="10978"/>
                  <a:pt x="17635" y="11313"/>
                </a:cubicBezTo>
                <a:cubicBezTo>
                  <a:pt x="17875" y="11666"/>
                  <a:pt x="17755" y="11282"/>
                  <a:pt x="18078" y="11513"/>
                </a:cubicBezTo>
                <a:cubicBezTo>
                  <a:pt x="18158" y="11571"/>
                  <a:pt x="18295" y="11628"/>
                  <a:pt x="18292" y="11451"/>
                </a:cubicBezTo>
                <a:cubicBezTo>
                  <a:pt x="18292" y="11451"/>
                  <a:pt x="18292" y="11451"/>
                  <a:pt x="18292" y="11451"/>
                </a:cubicBezTo>
                <a:close/>
                <a:moveTo>
                  <a:pt x="18509" y="12038"/>
                </a:moveTo>
                <a:cubicBezTo>
                  <a:pt x="18471" y="11922"/>
                  <a:pt x="18318" y="11679"/>
                  <a:pt x="18225" y="11693"/>
                </a:cubicBezTo>
                <a:cubicBezTo>
                  <a:pt x="17855" y="11745"/>
                  <a:pt x="18101" y="11821"/>
                  <a:pt x="18113" y="12180"/>
                </a:cubicBezTo>
                <a:cubicBezTo>
                  <a:pt x="18128" y="12628"/>
                  <a:pt x="18619" y="12378"/>
                  <a:pt x="18509" y="12038"/>
                </a:cubicBezTo>
                <a:cubicBezTo>
                  <a:pt x="18509" y="12038"/>
                  <a:pt x="18509" y="12038"/>
                  <a:pt x="18509" y="12038"/>
                </a:cubicBezTo>
                <a:close/>
                <a:moveTo>
                  <a:pt x="11808" y="18561"/>
                </a:moveTo>
                <a:cubicBezTo>
                  <a:pt x="11860" y="18707"/>
                  <a:pt x="11958" y="18564"/>
                  <a:pt x="12032" y="18564"/>
                </a:cubicBezTo>
                <a:cubicBezTo>
                  <a:pt x="12082" y="18564"/>
                  <a:pt x="12119" y="18633"/>
                  <a:pt x="12138" y="18684"/>
                </a:cubicBezTo>
                <a:cubicBezTo>
                  <a:pt x="12138" y="18684"/>
                  <a:pt x="12018" y="18716"/>
                  <a:pt x="12030" y="18843"/>
                </a:cubicBezTo>
                <a:lnTo>
                  <a:pt x="11902" y="18843"/>
                </a:lnTo>
                <a:lnTo>
                  <a:pt x="11844" y="18721"/>
                </a:lnTo>
                <a:lnTo>
                  <a:pt x="11609" y="18949"/>
                </a:lnTo>
                <a:lnTo>
                  <a:pt x="11604" y="19054"/>
                </a:lnTo>
                <a:lnTo>
                  <a:pt x="11474" y="19139"/>
                </a:lnTo>
                <a:lnTo>
                  <a:pt x="11451" y="19086"/>
                </a:lnTo>
                <a:lnTo>
                  <a:pt x="11348" y="19228"/>
                </a:lnTo>
                <a:lnTo>
                  <a:pt x="11410" y="19342"/>
                </a:lnTo>
                <a:lnTo>
                  <a:pt x="11443" y="19338"/>
                </a:lnTo>
                <a:lnTo>
                  <a:pt x="11509" y="19446"/>
                </a:lnTo>
                <a:lnTo>
                  <a:pt x="11456" y="19600"/>
                </a:lnTo>
                <a:lnTo>
                  <a:pt x="11547" y="19622"/>
                </a:lnTo>
                <a:cubicBezTo>
                  <a:pt x="11653" y="19701"/>
                  <a:pt x="11538" y="19728"/>
                  <a:pt x="11728" y="19980"/>
                </a:cubicBezTo>
                <a:lnTo>
                  <a:pt x="11695" y="20007"/>
                </a:lnTo>
                <a:cubicBezTo>
                  <a:pt x="11553" y="19933"/>
                  <a:pt x="11514" y="19863"/>
                  <a:pt x="11414" y="19711"/>
                </a:cubicBezTo>
                <a:lnTo>
                  <a:pt x="11319" y="19700"/>
                </a:lnTo>
                <a:cubicBezTo>
                  <a:pt x="11286" y="19316"/>
                  <a:pt x="11020" y="19732"/>
                  <a:pt x="11199" y="19885"/>
                </a:cubicBezTo>
                <a:cubicBezTo>
                  <a:pt x="11317" y="19986"/>
                  <a:pt x="11282" y="20066"/>
                  <a:pt x="11274" y="20203"/>
                </a:cubicBezTo>
                <a:cubicBezTo>
                  <a:pt x="11202" y="20172"/>
                  <a:pt x="11154" y="20057"/>
                  <a:pt x="11133" y="19949"/>
                </a:cubicBezTo>
                <a:cubicBezTo>
                  <a:pt x="11029" y="20004"/>
                  <a:pt x="10925" y="20202"/>
                  <a:pt x="10848" y="20218"/>
                </a:cubicBezTo>
                <a:cubicBezTo>
                  <a:pt x="10842" y="20132"/>
                  <a:pt x="10784" y="20044"/>
                  <a:pt x="10712" y="20055"/>
                </a:cubicBezTo>
                <a:cubicBezTo>
                  <a:pt x="10627" y="20202"/>
                  <a:pt x="10428" y="20055"/>
                  <a:pt x="10412" y="19911"/>
                </a:cubicBezTo>
                <a:cubicBezTo>
                  <a:pt x="10394" y="19750"/>
                  <a:pt x="10552" y="19690"/>
                  <a:pt x="10641" y="19626"/>
                </a:cubicBezTo>
                <a:cubicBezTo>
                  <a:pt x="10646" y="19185"/>
                  <a:pt x="10646" y="19396"/>
                  <a:pt x="10699" y="19197"/>
                </a:cubicBezTo>
                <a:lnTo>
                  <a:pt x="10707" y="18822"/>
                </a:lnTo>
                <a:lnTo>
                  <a:pt x="10624" y="18690"/>
                </a:lnTo>
                <a:lnTo>
                  <a:pt x="10686" y="18663"/>
                </a:lnTo>
                <a:lnTo>
                  <a:pt x="10633" y="18108"/>
                </a:lnTo>
                <a:lnTo>
                  <a:pt x="10521" y="18092"/>
                </a:lnTo>
                <a:cubicBezTo>
                  <a:pt x="10521" y="18092"/>
                  <a:pt x="10494" y="18010"/>
                  <a:pt x="10445" y="18013"/>
                </a:cubicBezTo>
                <a:cubicBezTo>
                  <a:pt x="10258" y="18023"/>
                  <a:pt x="10612" y="18257"/>
                  <a:pt x="9992" y="18214"/>
                </a:cubicBezTo>
                <a:cubicBezTo>
                  <a:pt x="9992" y="18214"/>
                  <a:pt x="9979" y="17970"/>
                  <a:pt x="10298" y="17790"/>
                </a:cubicBezTo>
                <a:lnTo>
                  <a:pt x="10211" y="17579"/>
                </a:lnTo>
                <a:lnTo>
                  <a:pt x="10277" y="17468"/>
                </a:lnTo>
                <a:lnTo>
                  <a:pt x="10108" y="17383"/>
                </a:lnTo>
                <a:lnTo>
                  <a:pt x="10103" y="17288"/>
                </a:lnTo>
                <a:cubicBezTo>
                  <a:pt x="10292" y="17194"/>
                  <a:pt x="10702" y="16814"/>
                  <a:pt x="10699" y="17267"/>
                </a:cubicBezTo>
                <a:cubicBezTo>
                  <a:pt x="10593" y="17394"/>
                  <a:pt x="10579" y="17590"/>
                  <a:pt x="10703" y="17637"/>
                </a:cubicBezTo>
                <a:cubicBezTo>
                  <a:pt x="10891" y="17709"/>
                  <a:pt x="10687" y="17976"/>
                  <a:pt x="10968" y="18182"/>
                </a:cubicBezTo>
                <a:lnTo>
                  <a:pt x="11129" y="17981"/>
                </a:lnTo>
                <a:cubicBezTo>
                  <a:pt x="11187" y="18057"/>
                  <a:pt x="11250" y="18168"/>
                  <a:pt x="11206" y="18276"/>
                </a:cubicBezTo>
                <a:cubicBezTo>
                  <a:pt x="11052" y="18658"/>
                  <a:pt x="10958" y="18485"/>
                  <a:pt x="10871" y="18517"/>
                </a:cubicBezTo>
                <a:cubicBezTo>
                  <a:pt x="10833" y="18531"/>
                  <a:pt x="10810" y="18603"/>
                  <a:pt x="10864" y="18611"/>
                </a:cubicBezTo>
                <a:cubicBezTo>
                  <a:pt x="10867" y="18691"/>
                  <a:pt x="10904" y="19105"/>
                  <a:pt x="11026" y="18963"/>
                </a:cubicBezTo>
                <a:cubicBezTo>
                  <a:pt x="11211" y="18750"/>
                  <a:pt x="10942" y="18608"/>
                  <a:pt x="11511" y="18689"/>
                </a:cubicBezTo>
                <a:cubicBezTo>
                  <a:pt x="11638" y="18708"/>
                  <a:pt x="11713" y="18290"/>
                  <a:pt x="11808" y="18561"/>
                </a:cubicBezTo>
                <a:cubicBezTo>
                  <a:pt x="11808" y="18561"/>
                  <a:pt x="11808" y="18561"/>
                  <a:pt x="11808" y="18561"/>
                </a:cubicBezTo>
                <a:close/>
                <a:moveTo>
                  <a:pt x="15768" y="19982"/>
                </a:moveTo>
                <a:lnTo>
                  <a:pt x="15614" y="20123"/>
                </a:lnTo>
                <a:cubicBezTo>
                  <a:pt x="15209" y="19961"/>
                  <a:pt x="15376" y="20271"/>
                  <a:pt x="15325" y="19742"/>
                </a:cubicBezTo>
                <a:cubicBezTo>
                  <a:pt x="15325" y="19742"/>
                  <a:pt x="15625" y="19672"/>
                  <a:pt x="15691" y="19608"/>
                </a:cubicBezTo>
                <a:cubicBezTo>
                  <a:pt x="15756" y="19745"/>
                  <a:pt x="15768" y="19821"/>
                  <a:pt x="15768" y="19982"/>
                </a:cubicBezTo>
                <a:cubicBezTo>
                  <a:pt x="15768" y="19982"/>
                  <a:pt x="15768" y="19982"/>
                  <a:pt x="15768" y="19982"/>
                </a:cubicBezTo>
                <a:close/>
                <a:moveTo>
                  <a:pt x="16976" y="19637"/>
                </a:moveTo>
                <a:cubicBezTo>
                  <a:pt x="16899" y="19609"/>
                  <a:pt x="16990" y="19764"/>
                  <a:pt x="16808" y="19785"/>
                </a:cubicBezTo>
                <a:cubicBezTo>
                  <a:pt x="16856" y="20511"/>
                  <a:pt x="17183" y="19714"/>
                  <a:pt x="16976" y="19637"/>
                </a:cubicBezTo>
                <a:cubicBezTo>
                  <a:pt x="16976" y="19637"/>
                  <a:pt x="16976" y="19637"/>
                  <a:pt x="16976" y="19637"/>
                </a:cubicBezTo>
                <a:close/>
                <a:moveTo>
                  <a:pt x="16371" y="20807"/>
                </a:moveTo>
                <a:cubicBezTo>
                  <a:pt x="16284" y="20745"/>
                  <a:pt x="16469" y="20274"/>
                  <a:pt x="16226" y="20243"/>
                </a:cubicBezTo>
                <a:cubicBezTo>
                  <a:pt x="16171" y="20236"/>
                  <a:pt x="16127" y="20081"/>
                  <a:pt x="16127" y="20081"/>
                </a:cubicBezTo>
                <a:lnTo>
                  <a:pt x="16055" y="20243"/>
                </a:lnTo>
                <a:cubicBezTo>
                  <a:pt x="15708" y="20321"/>
                  <a:pt x="15547" y="20934"/>
                  <a:pt x="15547" y="20934"/>
                </a:cubicBezTo>
                <a:lnTo>
                  <a:pt x="15702" y="20899"/>
                </a:lnTo>
                <a:lnTo>
                  <a:pt x="15630" y="21061"/>
                </a:lnTo>
                <a:lnTo>
                  <a:pt x="15846" y="21125"/>
                </a:lnTo>
                <a:lnTo>
                  <a:pt x="15807" y="21322"/>
                </a:lnTo>
                <a:lnTo>
                  <a:pt x="15936" y="21230"/>
                </a:lnTo>
                <a:lnTo>
                  <a:pt x="15936" y="21146"/>
                </a:lnTo>
                <a:lnTo>
                  <a:pt x="16127" y="20920"/>
                </a:lnTo>
                <a:cubicBezTo>
                  <a:pt x="16285" y="21142"/>
                  <a:pt x="16567" y="20948"/>
                  <a:pt x="16371" y="20807"/>
                </a:cubicBezTo>
                <a:cubicBezTo>
                  <a:pt x="16371" y="20807"/>
                  <a:pt x="16371" y="20807"/>
                  <a:pt x="16371" y="20807"/>
                </a:cubicBezTo>
                <a:close/>
                <a:moveTo>
                  <a:pt x="2931" y="20048"/>
                </a:moveTo>
                <a:cubicBezTo>
                  <a:pt x="2875" y="20007"/>
                  <a:pt x="2804" y="20026"/>
                  <a:pt x="2747" y="19996"/>
                </a:cubicBezTo>
                <a:cubicBezTo>
                  <a:pt x="2667" y="19953"/>
                  <a:pt x="2513" y="19586"/>
                  <a:pt x="2536" y="20036"/>
                </a:cubicBezTo>
                <a:cubicBezTo>
                  <a:pt x="2538" y="20077"/>
                  <a:pt x="2521" y="20108"/>
                  <a:pt x="2526" y="20150"/>
                </a:cubicBezTo>
                <a:cubicBezTo>
                  <a:pt x="2608" y="20171"/>
                  <a:pt x="2625" y="20056"/>
                  <a:pt x="2697" y="20047"/>
                </a:cubicBezTo>
                <a:cubicBezTo>
                  <a:pt x="2762" y="20038"/>
                  <a:pt x="2825" y="20131"/>
                  <a:pt x="2893" y="20139"/>
                </a:cubicBezTo>
                <a:cubicBezTo>
                  <a:pt x="2953" y="20147"/>
                  <a:pt x="3003" y="20101"/>
                  <a:pt x="2931" y="20048"/>
                </a:cubicBezTo>
                <a:cubicBezTo>
                  <a:pt x="2931" y="20048"/>
                  <a:pt x="2931" y="20048"/>
                  <a:pt x="2931" y="20048"/>
                </a:cubicBezTo>
                <a:close/>
                <a:moveTo>
                  <a:pt x="5811" y="19393"/>
                </a:moveTo>
                <a:cubicBezTo>
                  <a:pt x="5944" y="19370"/>
                  <a:pt x="5879" y="19789"/>
                  <a:pt x="5541" y="19494"/>
                </a:cubicBezTo>
                <a:cubicBezTo>
                  <a:pt x="5253" y="19241"/>
                  <a:pt x="5606" y="19048"/>
                  <a:pt x="5640" y="19056"/>
                </a:cubicBezTo>
                <a:cubicBezTo>
                  <a:pt x="5778" y="19089"/>
                  <a:pt x="5702" y="19412"/>
                  <a:pt x="5811" y="19393"/>
                </a:cubicBezTo>
                <a:cubicBezTo>
                  <a:pt x="5811" y="19393"/>
                  <a:pt x="5811" y="19393"/>
                  <a:pt x="5811" y="19393"/>
                </a:cubicBezTo>
                <a:close/>
                <a:moveTo>
                  <a:pt x="2787" y="20729"/>
                </a:moveTo>
                <a:cubicBezTo>
                  <a:pt x="2577" y="20690"/>
                  <a:pt x="2823" y="21046"/>
                  <a:pt x="2457" y="21062"/>
                </a:cubicBezTo>
                <a:cubicBezTo>
                  <a:pt x="2136" y="21076"/>
                  <a:pt x="2291" y="21494"/>
                  <a:pt x="2511" y="21278"/>
                </a:cubicBezTo>
                <a:cubicBezTo>
                  <a:pt x="2593" y="21196"/>
                  <a:pt x="2739" y="21303"/>
                  <a:pt x="2810" y="21186"/>
                </a:cubicBezTo>
                <a:cubicBezTo>
                  <a:pt x="2865" y="21097"/>
                  <a:pt x="2604" y="21043"/>
                  <a:pt x="2847" y="20882"/>
                </a:cubicBezTo>
                <a:cubicBezTo>
                  <a:pt x="2931" y="20826"/>
                  <a:pt x="2835" y="20738"/>
                  <a:pt x="2787" y="20729"/>
                </a:cubicBezTo>
                <a:cubicBezTo>
                  <a:pt x="2787" y="20729"/>
                  <a:pt x="2787" y="20729"/>
                  <a:pt x="2787" y="20729"/>
                </a:cubicBezTo>
                <a:close/>
                <a:moveTo>
                  <a:pt x="3884" y="13024"/>
                </a:moveTo>
                <a:cubicBezTo>
                  <a:pt x="3850" y="13026"/>
                  <a:pt x="3813" y="13020"/>
                  <a:pt x="3781" y="13028"/>
                </a:cubicBezTo>
                <a:cubicBezTo>
                  <a:pt x="3885" y="13280"/>
                  <a:pt x="3646" y="13504"/>
                  <a:pt x="3784" y="13607"/>
                </a:cubicBezTo>
                <a:cubicBezTo>
                  <a:pt x="3794" y="13801"/>
                  <a:pt x="3534" y="13648"/>
                  <a:pt x="3731" y="14098"/>
                </a:cubicBezTo>
                <a:lnTo>
                  <a:pt x="3558" y="14336"/>
                </a:lnTo>
                <a:cubicBezTo>
                  <a:pt x="3025" y="14057"/>
                  <a:pt x="2345" y="13951"/>
                  <a:pt x="2210" y="14162"/>
                </a:cubicBezTo>
                <a:lnTo>
                  <a:pt x="2123" y="14061"/>
                </a:lnTo>
                <a:lnTo>
                  <a:pt x="2247" y="13829"/>
                </a:lnTo>
                <a:cubicBezTo>
                  <a:pt x="2255" y="13416"/>
                  <a:pt x="2032" y="13315"/>
                  <a:pt x="2032" y="13315"/>
                </a:cubicBezTo>
                <a:lnTo>
                  <a:pt x="3558" y="12607"/>
                </a:lnTo>
                <a:lnTo>
                  <a:pt x="3640" y="12787"/>
                </a:lnTo>
                <a:cubicBezTo>
                  <a:pt x="4286" y="12465"/>
                  <a:pt x="3883" y="12809"/>
                  <a:pt x="3884" y="13024"/>
                </a:cubicBezTo>
                <a:cubicBezTo>
                  <a:pt x="3884" y="13024"/>
                  <a:pt x="3884" y="13024"/>
                  <a:pt x="3884" y="13024"/>
                </a:cubicBezTo>
                <a:close/>
                <a:moveTo>
                  <a:pt x="558" y="16297"/>
                </a:moveTo>
                <a:cubicBezTo>
                  <a:pt x="349" y="16145"/>
                  <a:pt x="750" y="15762"/>
                  <a:pt x="850" y="15939"/>
                </a:cubicBezTo>
                <a:cubicBezTo>
                  <a:pt x="860" y="15956"/>
                  <a:pt x="844" y="16198"/>
                  <a:pt x="842" y="16201"/>
                </a:cubicBezTo>
                <a:cubicBezTo>
                  <a:pt x="800" y="16242"/>
                  <a:pt x="691" y="16176"/>
                  <a:pt x="635" y="16199"/>
                </a:cubicBezTo>
                <a:cubicBezTo>
                  <a:pt x="628" y="16255"/>
                  <a:pt x="615" y="16338"/>
                  <a:pt x="558" y="16297"/>
                </a:cubicBezTo>
                <a:cubicBezTo>
                  <a:pt x="558" y="16297"/>
                  <a:pt x="558" y="16297"/>
                  <a:pt x="558" y="16297"/>
                </a:cubicBezTo>
                <a:close/>
                <a:moveTo>
                  <a:pt x="7784" y="14553"/>
                </a:moveTo>
                <a:cubicBezTo>
                  <a:pt x="7932" y="14584"/>
                  <a:pt x="7794" y="14855"/>
                  <a:pt x="7658" y="14855"/>
                </a:cubicBezTo>
                <a:cubicBezTo>
                  <a:pt x="7514" y="14855"/>
                  <a:pt x="7584" y="14704"/>
                  <a:pt x="7525" y="14602"/>
                </a:cubicBezTo>
                <a:cubicBezTo>
                  <a:pt x="7435" y="14445"/>
                  <a:pt x="7483" y="14255"/>
                  <a:pt x="7658" y="14255"/>
                </a:cubicBezTo>
                <a:cubicBezTo>
                  <a:pt x="7903" y="14255"/>
                  <a:pt x="7530" y="14430"/>
                  <a:pt x="7615" y="14621"/>
                </a:cubicBezTo>
                <a:cubicBezTo>
                  <a:pt x="7667" y="14612"/>
                  <a:pt x="7733" y="14543"/>
                  <a:pt x="7784" y="14553"/>
                </a:cubicBezTo>
                <a:cubicBezTo>
                  <a:pt x="7784" y="14553"/>
                  <a:pt x="7784" y="14553"/>
                  <a:pt x="7784" y="14553"/>
                </a:cubicBezTo>
                <a:close/>
                <a:moveTo>
                  <a:pt x="7374" y="18717"/>
                </a:moveTo>
                <a:cubicBezTo>
                  <a:pt x="7450" y="18732"/>
                  <a:pt x="7591" y="18637"/>
                  <a:pt x="7578" y="18821"/>
                </a:cubicBezTo>
                <a:cubicBezTo>
                  <a:pt x="7571" y="18918"/>
                  <a:pt x="7502" y="18978"/>
                  <a:pt x="7445" y="19029"/>
                </a:cubicBezTo>
                <a:cubicBezTo>
                  <a:pt x="7452" y="19023"/>
                  <a:pt x="7411" y="18995"/>
                  <a:pt x="7369" y="18974"/>
                </a:cubicBezTo>
                <a:cubicBezTo>
                  <a:pt x="7165" y="18874"/>
                  <a:pt x="7103" y="19341"/>
                  <a:pt x="6881" y="19254"/>
                </a:cubicBezTo>
                <a:cubicBezTo>
                  <a:pt x="6838" y="19237"/>
                  <a:pt x="6739" y="19112"/>
                  <a:pt x="6838" y="19089"/>
                </a:cubicBezTo>
                <a:cubicBezTo>
                  <a:pt x="7038" y="19042"/>
                  <a:pt x="6908" y="18984"/>
                  <a:pt x="6992" y="18862"/>
                </a:cubicBezTo>
                <a:cubicBezTo>
                  <a:pt x="7051" y="18823"/>
                  <a:pt x="7118" y="18871"/>
                  <a:pt x="7156" y="18772"/>
                </a:cubicBezTo>
                <a:cubicBezTo>
                  <a:pt x="7262" y="18503"/>
                  <a:pt x="6979" y="18541"/>
                  <a:pt x="6957" y="18420"/>
                </a:cubicBezTo>
                <a:cubicBezTo>
                  <a:pt x="7049" y="18388"/>
                  <a:pt x="7124" y="18313"/>
                  <a:pt x="7101" y="18176"/>
                </a:cubicBezTo>
                <a:cubicBezTo>
                  <a:pt x="7072" y="17999"/>
                  <a:pt x="7106" y="18031"/>
                  <a:pt x="7232" y="17994"/>
                </a:cubicBezTo>
                <a:cubicBezTo>
                  <a:pt x="7288" y="17977"/>
                  <a:pt x="7335" y="17952"/>
                  <a:pt x="7394" y="17952"/>
                </a:cubicBezTo>
                <a:cubicBezTo>
                  <a:pt x="7413" y="17998"/>
                  <a:pt x="7246" y="18223"/>
                  <a:pt x="7382" y="18178"/>
                </a:cubicBezTo>
                <a:cubicBezTo>
                  <a:pt x="7178" y="18281"/>
                  <a:pt x="7117" y="18666"/>
                  <a:pt x="7374" y="18717"/>
                </a:cubicBezTo>
                <a:cubicBezTo>
                  <a:pt x="7374" y="18717"/>
                  <a:pt x="7374" y="18717"/>
                  <a:pt x="7374" y="18717"/>
                </a:cubicBezTo>
                <a:close/>
                <a:moveTo>
                  <a:pt x="7946" y="15780"/>
                </a:moveTo>
                <a:cubicBezTo>
                  <a:pt x="8099" y="15595"/>
                  <a:pt x="8247" y="15795"/>
                  <a:pt x="8093" y="15980"/>
                </a:cubicBezTo>
                <a:cubicBezTo>
                  <a:pt x="7939" y="16166"/>
                  <a:pt x="7792" y="15966"/>
                  <a:pt x="7946" y="15780"/>
                </a:cubicBezTo>
                <a:cubicBezTo>
                  <a:pt x="7946" y="15780"/>
                  <a:pt x="7946" y="15780"/>
                  <a:pt x="7946" y="15780"/>
                </a:cubicBezTo>
                <a:close/>
                <a:moveTo>
                  <a:pt x="7759" y="16510"/>
                </a:moveTo>
                <a:cubicBezTo>
                  <a:pt x="7865" y="16609"/>
                  <a:pt x="7829" y="16967"/>
                  <a:pt x="7672" y="16881"/>
                </a:cubicBezTo>
                <a:cubicBezTo>
                  <a:pt x="7614" y="16849"/>
                  <a:pt x="7523" y="16579"/>
                  <a:pt x="7565" y="16489"/>
                </a:cubicBezTo>
                <a:cubicBezTo>
                  <a:pt x="7606" y="16399"/>
                  <a:pt x="7424" y="16426"/>
                  <a:pt x="7424" y="16426"/>
                </a:cubicBezTo>
                <a:lnTo>
                  <a:pt x="7345" y="16262"/>
                </a:lnTo>
                <a:cubicBezTo>
                  <a:pt x="6709" y="16167"/>
                  <a:pt x="7656" y="15829"/>
                  <a:pt x="7800" y="16209"/>
                </a:cubicBezTo>
                <a:cubicBezTo>
                  <a:pt x="7800" y="16209"/>
                  <a:pt x="7713" y="16468"/>
                  <a:pt x="7759" y="16510"/>
                </a:cubicBezTo>
                <a:cubicBezTo>
                  <a:pt x="7759" y="16510"/>
                  <a:pt x="7759" y="16510"/>
                  <a:pt x="7759" y="16510"/>
                </a:cubicBezTo>
                <a:close/>
                <a:moveTo>
                  <a:pt x="8499" y="10947"/>
                </a:moveTo>
                <a:cubicBezTo>
                  <a:pt x="8336" y="11089"/>
                  <a:pt x="8535" y="11413"/>
                  <a:pt x="8535" y="11413"/>
                </a:cubicBezTo>
                <a:lnTo>
                  <a:pt x="8358" y="11547"/>
                </a:lnTo>
                <a:cubicBezTo>
                  <a:pt x="7835" y="11039"/>
                  <a:pt x="8662" y="10806"/>
                  <a:pt x="8499" y="10947"/>
                </a:cubicBezTo>
                <a:cubicBezTo>
                  <a:pt x="8499" y="10947"/>
                  <a:pt x="8499" y="10947"/>
                  <a:pt x="8499" y="10947"/>
                </a:cubicBezTo>
                <a:close/>
                <a:moveTo>
                  <a:pt x="7979" y="11444"/>
                </a:moveTo>
                <a:cubicBezTo>
                  <a:pt x="7929" y="11404"/>
                  <a:pt x="7839" y="11408"/>
                  <a:pt x="7781" y="11379"/>
                </a:cubicBezTo>
                <a:cubicBezTo>
                  <a:pt x="7760" y="11495"/>
                  <a:pt x="7813" y="11627"/>
                  <a:pt x="7709" y="11689"/>
                </a:cubicBezTo>
                <a:cubicBezTo>
                  <a:pt x="7611" y="11747"/>
                  <a:pt x="7530" y="11744"/>
                  <a:pt x="7449" y="11851"/>
                </a:cubicBezTo>
                <a:cubicBezTo>
                  <a:pt x="7362" y="11967"/>
                  <a:pt x="6732" y="12781"/>
                  <a:pt x="6941" y="12203"/>
                </a:cubicBezTo>
                <a:lnTo>
                  <a:pt x="6829" y="12125"/>
                </a:lnTo>
                <a:cubicBezTo>
                  <a:pt x="6753" y="12240"/>
                  <a:pt x="6711" y="12335"/>
                  <a:pt x="6589" y="12357"/>
                </a:cubicBezTo>
                <a:cubicBezTo>
                  <a:pt x="6482" y="12376"/>
                  <a:pt x="6541" y="12385"/>
                  <a:pt x="6512" y="12484"/>
                </a:cubicBezTo>
                <a:cubicBezTo>
                  <a:pt x="6483" y="12580"/>
                  <a:pt x="6147" y="12750"/>
                  <a:pt x="6062" y="12794"/>
                </a:cubicBezTo>
                <a:cubicBezTo>
                  <a:pt x="5965" y="12842"/>
                  <a:pt x="5926" y="12966"/>
                  <a:pt x="5922" y="13092"/>
                </a:cubicBezTo>
                <a:cubicBezTo>
                  <a:pt x="5769" y="13187"/>
                  <a:pt x="5415" y="13323"/>
                  <a:pt x="5315" y="13437"/>
                </a:cubicBezTo>
                <a:lnTo>
                  <a:pt x="5111" y="13811"/>
                </a:lnTo>
                <a:lnTo>
                  <a:pt x="4505" y="14023"/>
                </a:lnTo>
                <a:cubicBezTo>
                  <a:pt x="4417" y="14011"/>
                  <a:pt x="4325" y="13997"/>
                  <a:pt x="4237" y="13996"/>
                </a:cubicBezTo>
                <a:cubicBezTo>
                  <a:pt x="4107" y="13994"/>
                  <a:pt x="3617" y="14318"/>
                  <a:pt x="3655" y="14514"/>
                </a:cubicBezTo>
                <a:cubicBezTo>
                  <a:pt x="3680" y="14648"/>
                  <a:pt x="3765" y="14573"/>
                  <a:pt x="3626" y="14675"/>
                </a:cubicBezTo>
                <a:cubicBezTo>
                  <a:pt x="3471" y="14790"/>
                  <a:pt x="3445" y="15159"/>
                  <a:pt x="3303" y="14739"/>
                </a:cubicBezTo>
                <a:cubicBezTo>
                  <a:pt x="3258" y="14607"/>
                  <a:pt x="3170" y="14583"/>
                  <a:pt x="3170" y="14396"/>
                </a:cubicBezTo>
                <a:lnTo>
                  <a:pt x="2939" y="14255"/>
                </a:lnTo>
                <a:cubicBezTo>
                  <a:pt x="2789" y="14271"/>
                  <a:pt x="2676" y="14399"/>
                  <a:pt x="2532" y="14292"/>
                </a:cubicBezTo>
                <a:cubicBezTo>
                  <a:pt x="2438" y="14222"/>
                  <a:pt x="2460" y="14335"/>
                  <a:pt x="2391" y="14389"/>
                </a:cubicBezTo>
                <a:cubicBezTo>
                  <a:pt x="2308" y="14455"/>
                  <a:pt x="2235" y="14301"/>
                  <a:pt x="2160" y="14341"/>
                </a:cubicBezTo>
                <a:cubicBezTo>
                  <a:pt x="2083" y="14383"/>
                  <a:pt x="2126" y="14604"/>
                  <a:pt x="2112" y="14687"/>
                </a:cubicBezTo>
                <a:cubicBezTo>
                  <a:pt x="2077" y="14900"/>
                  <a:pt x="1889" y="14913"/>
                  <a:pt x="1792" y="15045"/>
                </a:cubicBezTo>
                <a:lnTo>
                  <a:pt x="1792" y="15200"/>
                </a:lnTo>
                <a:lnTo>
                  <a:pt x="1853" y="15271"/>
                </a:lnTo>
                <a:lnTo>
                  <a:pt x="1836" y="15532"/>
                </a:lnTo>
                <a:cubicBezTo>
                  <a:pt x="1526" y="15346"/>
                  <a:pt x="1821" y="15294"/>
                  <a:pt x="1485" y="15474"/>
                </a:cubicBezTo>
                <a:cubicBezTo>
                  <a:pt x="1269" y="15589"/>
                  <a:pt x="1030" y="15690"/>
                  <a:pt x="947" y="16017"/>
                </a:cubicBezTo>
                <a:cubicBezTo>
                  <a:pt x="915" y="16144"/>
                  <a:pt x="1133" y="16181"/>
                  <a:pt x="1139" y="16384"/>
                </a:cubicBezTo>
                <a:cubicBezTo>
                  <a:pt x="758" y="15958"/>
                  <a:pt x="831" y="16653"/>
                  <a:pt x="827" y="16665"/>
                </a:cubicBezTo>
                <a:cubicBezTo>
                  <a:pt x="770" y="16834"/>
                  <a:pt x="556" y="16692"/>
                  <a:pt x="483" y="16852"/>
                </a:cubicBezTo>
                <a:cubicBezTo>
                  <a:pt x="450" y="16923"/>
                  <a:pt x="608" y="17539"/>
                  <a:pt x="391" y="17500"/>
                </a:cubicBezTo>
                <a:cubicBezTo>
                  <a:pt x="356" y="17494"/>
                  <a:pt x="148" y="16954"/>
                  <a:pt x="87" y="17409"/>
                </a:cubicBezTo>
                <a:cubicBezTo>
                  <a:pt x="58" y="17620"/>
                  <a:pt x="-41" y="17824"/>
                  <a:pt x="19" y="18047"/>
                </a:cubicBezTo>
                <a:cubicBezTo>
                  <a:pt x="46" y="18149"/>
                  <a:pt x="140" y="18122"/>
                  <a:pt x="179" y="18210"/>
                </a:cubicBezTo>
                <a:cubicBezTo>
                  <a:pt x="244" y="18356"/>
                  <a:pt x="-72" y="18615"/>
                  <a:pt x="297" y="18821"/>
                </a:cubicBezTo>
                <a:cubicBezTo>
                  <a:pt x="575" y="18975"/>
                  <a:pt x="245" y="19039"/>
                  <a:pt x="266" y="19226"/>
                </a:cubicBezTo>
                <a:cubicBezTo>
                  <a:pt x="350" y="19222"/>
                  <a:pt x="440" y="19230"/>
                  <a:pt x="523" y="19226"/>
                </a:cubicBezTo>
                <a:cubicBezTo>
                  <a:pt x="318" y="18922"/>
                  <a:pt x="943" y="18688"/>
                  <a:pt x="943" y="18979"/>
                </a:cubicBezTo>
                <a:cubicBezTo>
                  <a:pt x="1117" y="19017"/>
                  <a:pt x="1101" y="18523"/>
                  <a:pt x="1454" y="18485"/>
                </a:cubicBezTo>
                <a:cubicBezTo>
                  <a:pt x="1353" y="18413"/>
                  <a:pt x="1664" y="17983"/>
                  <a:pt x="1792" y="17990"/>
                </a:cubicBezTo>
                <a:cubicBezTo>
                  <a:pt x="1802" y="17990"/>
                  <a:pt x="1898" y="18009"/>
                  <a:pt x="1879" y="18047"/>
                </a:cubicBezTo>
                <a:cubicBezTo>
                  <a:pt x="1962" y="17885"/>
                  <a:pt x="2245" y="17813"/>
                  <a:pt x="2236" y="18074"/>
                </a:cubicBezTo>
                <a:cubicBezTo>
                  <a:pt x="2219" y="18521"/>
                  <a:pt x="2336" y="18231"/>
                  <a:pt x="2575" y="18599"/>
                </a:cubicBezTo>
                <a:cubicBezTo>
                  <a:pt x="2821" y="18979"/>
                  <a:pt x="2760" y="18525"/>
                  <a:pt x="2889" y="18477"/>
                </a:cubicBezTo>
                <a:cubicBezTo>
                  <a:pt x="2979" y="18443"/>
                  <a:pt x="3056" y="18549"/>
                  <a:pt x="3040" y="18660"/>
                </a:cubicBezTo>
                <a:cubicBezTo>
                  <a:pt x="3165" y="18619"/>
                  <a:pt x="3369" y="18688"/>
                  <a:pt x="3445" y="18517"/>
                </a:cubicBezTo>
                <a:cubicBezTo>
                  <a:pt x="3560" y="18255"/>
                  <a:pt x="3394" y="18187"/>
                  <a:pt x="3232" y="18209"/>
                </a:cubicBezTo>
                <a:cubicBezTo>
                  <a:pt x="2772" y="18273"/>
                  <a:pt x="3082" y="17811"/>
                  <a:pt x="3162" y="17738"/>
                </a:cubicBezTo>
                <a:cubicBezTo>
                  <a:pt x="3264" y="17645"/>
                  <a:pt x="3394" y="17836"/>
                  <a:pt x="3514" y="17739"/>
                </a:cubicBezTo>
                <a:cubicBezTo>
                  <a:pt x="3553" y="17708"/>
                  <a:pt x="3558" y="17638"/>
                  <a:pt x="3591" y="17610"/>
                </a:cubicBezTo>
                <a:cubicBezTo>
                  <a:pt x="3632" y="17574"/>
                  <a:pt x="3719" y="17578"/>
                  <a:pt x="3768" y="17551"/>
                </a:cubicBezTo>
                <a:cubicBezTo>
                  <a:pt x="3907" y="17473"/>
                  <a:pt x="4376" y="17047"/>
                  <a:pt x="4455" y="17408"/>
                </a:cubicBezTo>
                <a:lnTo>
                  <a:pt x="4648" y="17330"/>
                </a:lnTo>
                <a:lnTo>
                  <a:pt x="4648" y="17245"/>
                </a:lnTo>
                <a:cubicBezTo>
                  <a:pt x="4648" y="17245"/>
                  <a:pt x="4769" y="17133"/>
                  <a:pt x="4824" y="17140"/>
                </a:cubicBezTo>
                <a:cubicBezTo>
                  <a:pt x="4880" y="17147"/>
                  <a:pt x="4913" y="16872"/>
                  <a:pt x="5282" y="17041"/>
                </a:cubicBezTo>
                <a:lnTo>
                  <a:pt x="5282" y="16851"/>
                </a:lnTo>
                <a:cubicBezTo>
                  <a:pt x="5383" y="17011"/>
                  <a:pt x="5420" y="17041"/>
                  <a:pt x="5420" y="17245"/>
                </a:cubicBezTo>
                <a:cubicBezTo>
                  <a:pt x="5420" y="17245"/>
                  <a:pt x="5271" y="17323"/>
                  <a:pt x="5282" y="17577"/>
                </a:cubicBezTo>
                <a:cubicBezTo>
                  <a:pt x="5332" y="17644"/>
                  <a:pt x="5438" y="17734"/>
                  <a:pt x="5458" y="17821"/>
                </a:cubicBezTo>
                <a:cubicBezTo>
                  <a:pt x="5487" y="17943"/>
                  <a:pt x="5343" y="18094"/>
                  <a:pt x="5431" y="18213"/>
                </a:cubicBezTo>
                <a:cubicBezTo>
                  <a:pt x="5711" y="18592"/>
                  <a:pt x="5909" y="17905"/>
                  <a:pt x="6076" y="18207"/>
                </a:cubicBezTo>
                <a:cubicBezTo>
                  <a:pt x="6205" y="18442"/>
                  <a:pt x="6199" y="18171"/>
                  <a:pt x="6282" y="18119"/>
                </a:cubicBezTo>
                <a:cubicBezTo>
                  <a:pt x="6332" y="18088"/>
                  <a:pt x="6409" y="18138"/>
                  <a:pt x="6447" y="18072"/>
                </a:cubicBezTo>
                <a:cubicBezTo>
                  <a:pt x="6478" y="18019"/>
                  <a:pt x="6456" y="17929"/>
                  <a:pt x="6490" y="17867"/>
                </a:cubicBezTo>
                <a:cubicBezTo>
                  <a:pt x="6569" y="17823"/>
                  <a:pt x="6662" y="17847"/>
                  <a:pt x="6717" y="17751"/>
                </a:cubicBezTo>
                <a:cubicBezTo>
                  <a:pt x="6768" y="17661"/>
                  <a:pt x="6781" y="17582"/>
                  <a:pt x="6853" y="17508"/>
                </a:cubicBezTo>
                <a:cubicBezTo>
                  <a:pt x="6711" y="17499"/>
                  <a:pt x="6470" y="17494"/>
                  <a:pt x="6472" y="17254"/>
                </a:cubicBezTo>
                <a:cubicBezTo>
                  <a:pt x="6214" y="17497"/>
                  <a:pt x="6239" y="17215"/>
                  <a:pt x="6056" y="17063"/>
                </a:cubicBezTo>
                <a:cubicBezTo>
                  <a:pt x="6009" y="17025"/>
                  <a:pt x="5870" y="17004"/>
                  <a:pt x="5846" y="16938"/>
                </a:cubicBezTo>
                <a:cubicBezTo>
                  <a:pt x="5791" y="16792"/>
                  <a:pt x="6036" y="16727"/>
                  <a:pt x="6074" y="16624"/>
                </a:cubicBezTo>
                <a:cubicBezTo>
                  <a:pt x="6152" y="16407"/>
                  <a:pt x="6176" y="16570"/>
                  <a:pt x="6341" y="16450"/>
                </a:cubicBezTo>
                <a:cubicBezTo>
                  <a:pt x="6572" y="16283"/>
                  <a:pt x="6494" y="16323"/>
                  <a:pt x="6379" y="16138"/>
                </a:cubicBezTo>
                <a:cubicBezTo>
                  <a:pt x="6342" y="16077"/>
                  <a:pt x="6334" y="15996"/>
                  <a:pt x="6298" y="15937"/>
                </a:cubicBezTo>
                <a:cubicBezTo>
                  <a:pt x="6254" y="15864"/>
                  <a:pt x="6199" y="15900"/>
                  <a:pt x="6148" y="15862"/>
                </a:cubicBezTo>
                <a:cubicBezTo>
                  <a:pt x="6081" y="15812"/>
                  <a:pt x="6192" y="15706"/>
                  <a:pt x="6071" y="15645"/>
                </a:cubicBezTo>
                <a:cubicBezTo>
                  <a:pt x="5999" y="15609"/>
                  <a:pt x="5914" y="15663"/>
                  <a:pt x="5834" y="15651"/>
                </a:cubicBezTo>
                <a:cubicBezTo>
                  <a:pt x="6245" y="14842"/>
                  <a:pt x="6374" y="15715"/>
                  <a:pt x="6680" y="15660"/>
                </a:cubicBezTo>
                <a:cubicBezTo>
                  <a:pt x="7066" y="15592"/>
                  <a:pt x="6848" y="15453"/>
                  <a:pt x="6886" y="15032"/>
                </a:cubicBezTo>
                <a:cubicBezTo>
                  <a:pt x="6902" y="14850"/>
                  <a:pt x="6948" y="14781"/>
                  <a:pt x="6847" y="14643"/>
                </a:cubicBezTo>
                <a:cubicBezTo>
                  <a:pt x="6774" y="14544"/>
                  <a:pt x="6734" y="14226"/>
                  <a:pt x="6851" y="14183"/>
                </a:cubicBezTo>
                <a:cubicBezTo>
                  <a:pt x="6907" y="14162"/>
                  <a:pt x="7096" y="14118"/>
                  <a:pt x="7018" y="13977"/>
                </a:cubicBezTo>
                <a:cubicBezTo>
                  <a:pt x="6963" y="13880"/>
                  <a:pt x="6877" y="14069"/>
                  <a:pt x="6820" y="14093"/>
                </a:cubicBezTo>
                <a:cubicBezTo>
                  <a:pt x="6709" y="14139"/>
                  <a:pt x="6609" y="14006"/>
                  <a:pt x="6612" y="13869"/>
                </a:cubicBezTo>
                <a:cubicBezTo>
                  <a:pt x="6670" y="13834"/>
                  <a:pt x="6771" y="13825"/>
                  <a:pt x="6809" y="13752"/>
                </a:cubicBezTo>
                <a:cubicBezTo>
                  <a:pt x="6765" y="13697"/>
                  <a:pt x="6703" y="13720"/>
                  <a:pt x="6649" y="13697"/>
                </a:cubicBezTo>
                <a:cubicBezTo>
                  <a:pt x="6631" y="13689"/>
                  <a:pt x="6532" y="13565"/>
                  <a:pt x="6562" y="13558"/>
                </a:cubicBezTo>
                <a:cubicBezTo>
                  <a:pt x="6686" y="13531"/>
                  <a:pt x="6646" y="13393"/>
                  <a:pt x="6721" y="13313"/>
                </a:cubicBezTo>
                <a:cubicBezTo>
                  <a:pt x="6807" y="13220"/>
                  <a:pt x="6954" y="13342"/>
                  <a:pt x="7051" y="13282"/>
                </a:cubicBezTo>
                <a:cubicBezTo>
                  <a:pt x="7099" y="13252"/>
                  <a:pt x="7313" y="13004"/>
                  <a:pt x="7322" y="13338"/>
                </a:cubicBezTo>
                <a:lnTo>
                  <a:pt x="7449" y="13233"/>
                </a:lnTo>
                <a:cubicBezTo>
                  <a:pt x="7418" y="13099"/>
                  <a:pt x="7302" y="12540"/>
                  <a:pt x="7400" y="12486"/>
                </a:cubicBezTo>
                <a:cubicBezTo>
                  <a:pt x="7689" y="12326"/>
                  <a:pt x="7644" y="13061"/>
                  <a:pt x="7837" y="12867"/>
                </a:cubicBezTo>
                <a:cubicBezTo>
                  <a:pt x="8002" y="12702"/>
                  <a:pt x="8133" y="12895"/>
                  <a:pt x="8131" y="12365"/>
                </a:cubicBezTo>
                <a:cubicBezTo>
                  <a:pt x="8131" y="12175"/>
                  <a:pt x="8085" y="12014"/>
                  <a:pt x="8247" y="11941"/>
                </a:cubicBezTo>
                <a:cubicBezTo>
                  <a:pt x="8252" y="11894"/>
                  <a:pt x="8019" y="11475"/>
                  <a:pt x="7979" y="11444"/>
                </a:cubicBezTo>
                <a:cubicBezTo>
                  <a:pt x="7979" y="11444"/>
                  <a:pt x="7979" y="11444"/>
                  <a:pt x="7979" y="11444"/>
                </a:cubicBezTo>
                <a:close/>
                <a:moveTo>
                  <a:pt x="15424" y="18691"/>
                </a:moveTo>
                <a:cubicBezTo>
                  <a:pt x="15267" y="18691"/>
                  <a:pt x="15203" y="18512"/>
                  <a:pt x="15203" y="18512"/>
                </a:cubicBezTo>
                <a:cubicBezTo>
                  <a:pt x="15374" y="18504"/>
                  <a:pt x="15248" y="18260"/>
                  <a:pt x="15223" y="18152"/>
                </a:cubicBezTo>
                <a:cubicBezTo>
                  <a:pt x="15204" y="18073"/>
                  <a:pt x="15145" y="18130"/>
                  <a:pt x="15103" y="18081"/>
                </a:cubicBezTo>
                <a:cubicBezTo>
                  <a:pt x="15076" y="18049"/>
                  <a:pt x="15080" y="17993"/>
                  <a:pt x="15056" y="17961"/>
                </a:cubicBezTo>
                <a:cubicBezTo>
                  <a:pt x="15051" y="17953"/>
                  <a:pt x="14989" y="17920"/>
                  <a:pt x="14988" y="17940"/>
                </a:cubicBezTo>
                <a:cubicBezTo>
                  <a:pt x="14994" y="17849"/>
                  <a:pt x="15054" y="17697"/>
                  <a:pt x="15054" y="17697"/>
                </a:cubicBezTo>
                <a:cubicBezTo>
                  <a:pt x="14959" y="17592"/>
                  <a:pt x="15031" y="17460"/>
                  <a:pt x="14983" y="17335"/>
                </a:cubicBezTo>
                <a:cubicBezTo>
                  <a:pt x="14919" y="17171"/>
                  <a:pt x="15000" y="17131"/>
                  <a:pt x="14965" y="16987"/>
                </a:cubicBezTo>
                <a:cubicBezTo>
                  <a:pt x="14949" y="16918"/>
                  <a:pt x="14914" y="16893"/>
                  <a:pt x="14883" y="16963"/>
                </a:cubicBezTo>
                <a:cubicBezTo>
                  <a:pt x="14806" y="16963"/>
                  <a:pt x="14733" y="16775"/>
                  <a:pt x="14635" y="16885"/>
                </a:cubicBezTo>
                <a:cubicBezTo>
                  <a:pt x="14633" y="16798"/>
                  <a:pt x="14628" y="16589"/>
                  <a:pt x="14518" y="16630"/>
                </a:cubicBezTo>
                <a:cubicBezTo>
                  <a:pt x="14442" y="16658"/>
                  <a:pt x="14547" y="17022"/>
                  <a:pt x="14550" y="17023"/>
                </a:cubicBezTo>
                <a:cubicBezTo>
                  <a:pt x="14818" y="17195"/>
                  <a:pt x="14812" y="17739"/>
                  <a:pt x="14528" y="17376"/>
                </a:cubicBezTo>
                <a:cubicBezTo>
                  <a:pt x="14421" y="17711"/>
                  <a:pt x="14238" y="17528"/>
                  <a:pt x="14180" y="18088"/>
                </a:cubicBezTo>
                <a:cubicBezTo>
                  <a:pt x="14180" y="18088"/>
                  <a:pt x="14354" y="18223"/>
                  <a:pt x="14423" y="18272"/>
                </a:cubicBezTo>
                <a:cubicBezTo>
                  <a:pt x="14492" y="18321"/>
                  <a:pt x="14486" y="18416"/>
                  <a:pt x="14429" y="18413"/>
                </a:cubicBezTo>
                <a:cubicBezTo>
                  <a:pt x="14371" y="18409"/>
                  <a:pt x="14393" y="18557"/>
                  <a:pt x="14374" y="18557"/>
                </a:cubicBezTo>
                <a:cubicBezTo>
                  <a:pt x="14276" y="18557"/>
                  <a:pt x="14363" y="18803"/>
                  <a:pt x="14368" y="18847"/>
                </a:cubicBezTo>
                <a:cubicBezTo>
                  <a:pt x="14489" y="18868"/>
                  <a:pt x="14505" y="19159"/>
                  <a:pt x="14503" y="19263"/>
                </a:cubicBezTo>
                <a:cubicBezTo>
                  <a:pt x="14151" y="19359"/>
                  <a:pt x="13966" y="19437"/>
                  <a:pt x="14095" y="18841"/>
                </a:cubicBezTo>
                <a:cubicBezTo>
                  <a:pt x="14098" y="18827"/>
                  <a:pt x="14138" y="18376"/>
                  <a:pt x="14204" y="18493"/>
                </a:cubicBezTo>
                <a:cubicBezTo>
                  <a:pt x="14290" y="18330"/>
                  <a:pt x="13899" y="17800"/>
                  <a:pt x="13858" y="18363"/>
                </a:cubicBezTo>
                <a:lnTo>
                  <a:pt x="13557" y="18515"/>
                </a:lnTo>
                <a:cubicBezTo>
                  <a:pt x="13524" y="18392"/>
                  <a:pt x="13530" y="18296"/>
                  <a:pt x="13631" y="18243"/>
                </a:cubicBezTo>
                <a:cubicBezTo>
                  <a:pt x="13725" y="18194"/>
                  <a:pt x="13725" y="17988"/>
                  <a:pt x="13613" y="17969"/>
                </a:cubicBezTo>
                <a:cubicBezTo>
                  <a:pt x="13494" y="17948"/>
                  <a:pt x="13450" y="17810"/>
                  <a:pt x="13450" y="17810"/>
                </a:cubicBezTo>
                <a:cubicBezTo>
                  <a:pt x="13450" y="17810"/>
                  <a:pt x="13538" y="17837"/>
                  <a:pt x="13549" y="17782"/>
                </a:cubicBezTo>
                <a:cubicBezTo>
                  <a:pt x="13577" y="17645"/>
                  <a:pt x="13472" y="17581"/>
                  <a:pt x="13502" y="17581"/>
                </a:cubicBezTo>
                <a:cubicBezTo>
                  <a:pt x="13601" y="17581"/>
                  <a:pt x="13626" y="16906"/>
                  <a:pt x="13318" y="17168"/>
                </a:cubicBezTo>
                <a:cubicBezTo>
                  <a:pt x="12906" y="17004"/>
                  <a:pt x="13483" y="16657"/>
                  <a:pt x="12879" y="16699"/>
                </a:cubicBezTo>
                <a:cubicBezTo>
                  <a:pt x="12748" y="16708"/>
                  <a:pt x="12779" y="17128"/>
                  <a:pt x="12664" y="17193"/>
                </a:cubicBezTo>
                <a:cubicBezTo>
                  <a:pt x="12620" y="17218"/>
                  <a:pt x="12631" y="17468"/>
                  <a:pt x="12631" y="17468"/>
                </a:cubicBezTo>
                <a:lnTo>
                  <a:pt x="12573" y="17507"/>
                </a:lnTo>
                <a:lnTo>
                  <a:pt x="12380" y="17341"/>
                </a:lnTo>
                <a:lnTo>
                  <a:pt x="12414" y="17231"/>
                </a:lnTo>
                <a:lnTo>
                  <a:pt x="12289" y="17083"/>
                </a:lnTo>
                <a:cubicBezTo>
                  <a:pt x="12422" y="16991"/>
                  <a:pt x="12269" y="16811"/>
                  <a:pt x="12303" y="16671"/>
                </a:cubicBezTo>
                <a:lnTo>
                  <a:pt x="12168" y="16671"/>
                </a:lnTo>
                <a:cubicBezTo>
                  <a:pt x="12086" y="16557"/>
                  <a:pt x="11311" y="16533"/>
                  <a:pt x="11228" y="16526"/>
                </a:cubicBezTo>
                <a:lnTo>
                  <a:pt x="11074" y="16300"/>
                </a:lnTo>
                <a:cubicBezTo>
                  <a:pt x="11091" y="15977"/>
                  <a:pt x="10569" y="15272"/>
                  <a:pt x="10543" y="15203"/>
                </a:cubicBezTo>
                <a:cubicBezTo>
                  <a:pt x="10471" y="15017"/>
                  <a:pt x="10483" y="14780"/>
                  <a:pt x="10710" y="14767"/>
                </a:cubicBezTo>
                <a:cubicBezTo>
                  <a:pt x="10873" y="14757"/>
                  <a:pt x="11048" y="14343"/>
                  <a:pt x="11573" y="14343"/>
                </a:cubicBezTo>
                <a:cubicBezTo>
                  <a:pt x="11664" y="14343"/>
                  <a:pt x="11893" y="14488"/>
                  <a:pt x="11893" y="14488"/>
                </a:cubicBezTo>
                <a:lnTo>
                  <a:pt x="11975" y="14410"/>
                </a:lnTo>
                <a:cubicBezTo>
                  <a:pt x="12214" y="14505"/>
                  <a:pt x="12155" y="14443"/>
                  <a:pt x="12099" y="14661"/>
                </a:cubicBezTo>
                <a:cubicBezTo>
                  <a:pt x="12133" y="14705"/>
                  <a:pt x="12161" y="14767"/>
                  <a:pt x="12213" y="14770"/>
                </a:cubicBezTo>
                <a:cubicBezTo>
                  <a:pt x="12341" y="14776"/>
                  <a:pt x="12291" y="14971"/>
                  <a:pt x="12429" y="14916"/>
                </a:cubicBezTo>
                <a:cubicBezTo>
                  <a:pt x="12468" y="14901"/>
                  <a:pt x="12383" y="14797"/>
                  <a:pt x="12540" y="14802"/>
                </a:cubicBezTo>
                <a:cubicBezTo>
                  <a:pt x="12556" y="14532"/>
                  <a:pt x="12609" y="14597"/>
                  <a:pt x="12703" y="14601"/>
                </a:cubicBezTo>
                <a:cubicBezTo>
                  <a:pt x="12610" y="14877"/>
                  <a:pt x="13027" y="14783"/>
                  <a:pt x="13105" y="14739"/>
                </a:cubicBezTo>
                <a:cubicBezTo>
                  <a:pt x="13205" y="14683"/>
                  <a:pt x="13301" y="14587"/>
                  <a:pt x="13195" y="14501"/>
                </a:cubicBezTo>
                <a:cubicBezTo>
                  <a:pt x="13256" y="14343"/>
                  <a:pt x="13612" y="14195"/>
                  <a:pt x="13746" y="14200"/>
                </a:cubicBezTo>
                <a:cubicBezTo>
                  <a:pt x="13904" y="14206"/>
                  <a:pt x="14192" y="14347"/>
                  <a:pt x="14219" y="14361"/>
                </a:cubicBezTo>
                <a:cubicBezTo>
                  <a:pt x="14451" y="14389"/>
                  <a:pt x="14611" y="14692"/>
                  <a:pt x="14611" y="14692"/>
                </a:cubicBezTo>
                <a:lnTo>
                  <a:pt x="14864" y="14700"/>
                </a:lnTo>
                <a:cubicBezTo>
                  <a:pt x="14933" y="14524"/>
                  <a:pt x="15180" y="14958"/>
                  <a:pt x="15195" y="14989"/>
                </a:cubicBezTo>
                <a:lnTo>
                  <a:pt x="15278" y="15257"/>
                </a:lnTo>
                <a:cubicBezTo>
                  <a:pt x="15085" y="15539"/>
                  <a:pt x="15509" y="15482"/>
                  <a:pt x="15509" y="15482"/>
                </a:cubicBezTo>
                <a:lnTo>
                  <a:pt x="15768" y="15814"/>
                </a:lnTo>
                <a:cubicBezTo>
                  <a:pt x="15638" y="15890"/>
                  <a:pt x="15875" y="16399"/>
                  <a:pt x="15556" y="16551"/>
                </a:cubicBezTo>
                <a:cubicBezTo>
                  <a:pt x="15556" y="16551"/>
                  <a:pt x="15494" y="16623"/>
                  <a:pt x="15503" y="16628"/>
                </a:cubicBezTo>
                <a:cubicBezTo>
                  <a:pt x="15431" y="16586"/>
                  <a:pt x="15385" y="16620"/>
                  <a:pt x="15398" y="16728"/>
                </a:cubicBezTo>
                <a:cubicBezTo>
                  <a:pt x="15410" y="16825"/>
                  <a:pt x="15472" y="16849"/>
                  <a:pt x="15518" y="16913"/>
                </a:cubicBezTo>
                <a:cubicBezTo>
                  <a:pt x="15564" y="16976"/>
                  <a:pt x="15547" y="17061"/>
                  <a:pt x="15580" y="17129"/>
                </a:cubicBezTo>
                <a:cubicBezTo>
                  <a:pt x="15701" y="17376"/>
                  <a:pt x="15553" y="17279"/>
                  <a:pt x="15564" y="17417"/>
                </a:cubicBezTo>
                <a:cubicBezTo>
                  <a:pt x="15570" y="17496"/>
                  <a:pt x="15689" y="17478"/>
                  <a:pt x="15716" y="17547"/>
                </a:cubicBezTo>
                <a:cubicBezTo>
                  <a:pt x="15743" y="17616"/>
                  <a:pt x="15556" y="17478"/>
                  <a:pt x="15537" y="17612"/>
                </a:cubicBezTo>
                <a:cubicBezTo>
                  <a:pt x="15528" y="17669"/>
                  <a:pt x="15653" y="17947"/>
                  <a:pt x="15683" y="17993"/>
                </a:cubicBezTo>
                <a:cubicBezTo>
                  <a:pt x="15713" y="18039"/>
                  <a:pt x="15694" y="18462"/>
                  <a:pt x="15719" y="18515"/>
                </a:cubicBezTo>
                <a:cubicBezTo>
                  <a:pt x="15744" y="18568"/>
                  <a:pt x="15837" y="18505"/>
                  <a:pt x="15851" y="18550"/>
                </a:cubicBezTo>
                <a:cubicBezTo>
                  <a:pt x="15865" y="18596"/>
                  <a:pt x="15950" y="18642"/>
                  <a:pt x="15934" y="18656"/>
                </a:cubicBezTo>
                <a:cubicBezTo>
                  <a:pt x="15869" y="18712"/>
                  <a:pt x="15770" y="18569"/>
                  <a:pt x="15722" y="18660"/>
                </a:cubicBezTo>
                <a:cubicBezTo>
                  <a:pt x="15691" y="18716"/>
                  <a:pt x="15581" y="18691"/>
                  <a:pt x="15424" y="18691"/>
                </a:cubicBezTo>
                <a:cubicBezTo>
                  <a:pt x="15424" y="18691"/>
                  <a:pt x="15424" y="18691"/>
                  <a:pt x="15424" y="18691"/>
                </a:cubicBezTo>
                <a:close/>
                <a:moveTo>
                  <a:pt x="13110" y="17245"/>
                </a:moveTo>
                <a:cubicBezTo>
                  <a:pt x="12743" y="17245"/>
                  <a:pt x="13239" y="17490"/>
                  <a:pt x="13239" y="17309"/>
                </a:cubicBezTo>
                <a:cubicBezTo>
                  <a:pt x="13239" y="17274"/>
                  <a:pt x="13182" y="17245"/>
                  <a:pt x="13110" y="17245"/>
                </a:cubicBezTo>
                <a:cubicBezTo>
                  <a:pt x="13110" y="17245"/>
                  <a:pt x="13110" y="17245"/>
                  <a:pt x="13110" y="17245"/>
                </a:cubicBezTo>
                <a:close/>
                <a:moveTo>
                  <a:pt x="12071" y="16738"/>
                </a:moveTo>
                <a:cubicBezTo>
                  <a:pt x="12030" y="16697"/>
                  <a:pt x="11990" y="16749"/>
                  <a:pt x="11944" y="16752"/>
                </a:cubicBezTo>
                <a:cubicBezTo>
                  <a:pt x="11944" y="16752"/>
                  <a:pt x="11560" y="16631"/>
                  <a:pt x="11577" y="16767"/>
                </a:cubicBezTo>
                <a:cubicBezTo>
                  <a:pt x="11580" y="16796"/>
                  <a:pt x="12103" y="17568"/>
                  <a:pt x="12142" y="17113"/>
                </a:cubicBezTo>
                <a:cubicBezTo>
                  <a:pt x="12154" y="16968"/>
                  <a:pt x="12063" y="16885"/>
                  <a:pt x="12071" y="16738"/>
                </a:cubicBezTo>
                <a:cubicBezTo>
                  <a:pt x="12071" y="16738"/>
                  <a:pt x="12071" y="16738"/>
                  <a:pt x="12071" y="16738"/>
                </a:cubicBezTo>
                <a:close/>
                <a:moveTo>
                  <a:pt x="10232" y="11882"/>
                </a:moveTo>
                <a:lnTo>
                  <a:pt x="10153" y="11861"/>
                </a:lnTo>
                <a:lnTo>
                  <a:pt x="10310" y="11268"/>
                </a:lnTo>
                <a:cubicBezTo>
                  <a:pt x="10154" y="11056"/>
                  <a:pt x="10257" y="10678"/>
                  <a:pt x="10103" y="10547"/>
                </a:cubicBezTo>
                <a:cubicBezTo>
                  <a:pt x="9937" y="10407"/>
                  <a:pt x="9813" y="10582"/>
                  <a:pt x="9677" y="10597"/>
                </a:cubicBezTo>
                <a:cubicBezTo>
                  <a:pt x="9340" y="10634"/>
                  <a:pt x="9400" y="10509"/>
                  <a:pt x="9094" y="10750"/>
                </a:cubicBezTo>
                <a:cubicBezTo>
                  <a:pt x="9124" y="11268"/>
                  <a:pt x="9253" y="11035"/>
                  <a:pt x="9297" y="11475"/>
                </a:cubicBezTo>
                <a:cubicBezTo>
                  <a:pt x="9367" y="11469"/>
                  <a:pt x="9516" y="11617"/>
                  <a:pt x="9516" y="11617"/>
                </a:cubicBezTo>
                <a:cubicBezTo>
                  <a:pt x="9446" y="11797"/>
                  <a:pt x="9572" y="11663"/>
                  <a:pt x="9587" y="11792"/>
                </a:cubicBezTo>
                <a:cubicBezTo>
                  <a:pt x="9593" y="11853"/>
                  <a:pt x="9376" y="12463"/>
                  <a:pt x="9644" y="12432"/>
                </a:cubicBezTo>
                <a:cubicBezTo>
                  <a:pt x="9644" y="12432"/>
                  <a:pt x="9938" y="12321"/>
                  <a:pt x="10062" y="12272"/>
                </a:cubicBezTo>
                <a:cubicBezTo>
                  <a:pt x="10186" y="12223"/>
                  <a:pt x="10232" y="11882"/>
                  <a:pt x="10232" y="11882"/>
                </a:cubicBezTo>
                <a:cubicBezTo>
                  <a:pt x="10232" y="11882"/>
                  <a:pt x="10232" y="11882"/>
                  <a:pt x="10232" y="11882"/>
                </a:cubicBezTo>
                <a:close/>
                <a:moveTo>
                  <a:pt x="17133" y="1319"/>
                </a:moveTo>
                <a:cubicBezTo>
                  <a:pt x="17178" y="1356"/>
                  <a:pt x="17240" y="1255"/>
                  <a:pt x="17240" y="1255"/>
                </a:cubicBezTo>
                <a:lnTo>
                  <a:pt x="17042" y="922"/>
                </a:lnTo>
                <a:cubicBezTo>
                  <a:pt x="17232" y="806"/>
                  <a:pt x="16996" y="531"/>
                  <a:pt x="16996" y="531"/>
                </a:cubicBezTo>
                <a:lnTo>
                  <a:pt x="17104" y="388"/>
                </a:lnTo>
                <a:lnTo>
                  <a:pt x="17174" y="467"/>
                </a:lnTo>
                <a:cubicBezTo>
                  <a:pt x="17148" y="544"/>
                  <a:pt x="17158" y="570"/>
                  <a:pt x="17182" y="647"/>
                </a:cubicBezTo>
                <a:lnTo>
                  <a:pt x="17976" y="710"/>
                </a:lnTo>
                <a:lnTo>
                  <a:pt x="17588" y="911"/>
                </a:lnTo>
                <a:cubicBezTo>
                  <a:pt x="17394" y="621"/>
                  <a:pt x="16944" y="730"/>
                  <a:pt x="17447" y="1387"/>
                </a:cubicBezTo>
                <a:lnTo>
                  <a:pt x="16943" y="1514"/>
                </a:lnTo>
                <a:cubicBezTo>
                  <a:pt x="17021" y="1202"/>
                  <a:pt x="17087" y="1282"/>
                  <a:pt x="17133" y="1319"/>
                </a:cubicBezTo>
                <a:cubicBezTo>
                  <a:pt x="17133" y="1319"/>
                  <a:pt x="17133" y="1319"/>
                  <a:pt x="17133" y="1319"/>
                </a:cubicBezTo>
                <a:close/>
                <a:moveTo>
                  <a:pt x="17334" y="2983"/>
                </a:moveTo>
                <a:cubicBezTo>
                  <a:pt x="17385" y="3149"/>
                  <a:pt x="17546" y="2912"/>
                  <a:pt x="17579" y="2853"/>
                </a:cubicBezTo>
                <a:cubicBezTo>
                  <a:pt x="17507" y="2802"/>
                  <a:pt x="17405" y="2518"/>
                  <a:pt x="17297" y="2642"/>
                </a:cubicBezTo>
                <a:cubicBezTo>
                  <a:pt x="17248" y="2698"/>
                  <a:pt x="17312" y="2752"/>
                  <a:pt x="17331" y="2805"/>
                </a:cubicBezTo>
                <a:cubicBezTo>
                  <a:pt x="17354" y="2867"/>
                  <a:pt x="17317" y="2927"/>
                  <a:pt x="17334" y="2983"/>
                </a:cubicBezTo>
                <a:cubicBezTo>
                  <a:pt x="17334" y="2983"/>
                  <a:pt x="17334" y="2983"/>
                  <a:pt x="17334" y="2983"/>
                </a:cubicBezTo>
                <a:close/>
                <a:moveTo>
                  <a:pt x="17934" y="1705"/>
                </a:moveTo>
                <a:cubicBezTo>
                  <a:pt x="17918" y="1678"/>
                  <a:pt x="17890" y="1688"/>
                  <a:pt x="17876" y="1654"/>
                </a:cubicBezTo>
                <a:cubicBezTo>
                  <a:pt x="17858" y="1609"/>
                  <a:pt x="17867" y="1496"/>
                  <a:pt x="17799" y="1507"/>
                </a:cubicBezTo>
                <a:cubicBezTo>
                  <a:pt x="17727" y="1519"/>
                  <a:pt x="17756" y="1733"/>
                  <a:pt x="17765" y="1784"/>
                </a:cubicBezTo>
                <a:cubicBezTo>
                  <a:pt x="17765" y="1784"/>
                  <a:pt x="18144" y="2143"/>
                  <a:pt x="18179" y="2012"/>
                </a:cubicBezTo>
                <a:cubicBezTo>
                  <a:pt x="18203" y="1921"/>
                  <a:pt x="18138" y="1705"/>
                  <a:pt x="18179" y="1647"/>
                </a:cubicBezTo>
                <a:cubicBezTo>
                  <a:pt x="18213" y="1584"/>
                  <a:pt x="18155" y="1306"/>
                  <a:pt x="18125" y="1460"/>
                </a:cubicBezTo>
                <a:cubicBezTo>
                  <a:pt x="18112" y="1524"/>
                  <a:pt x="18138" y="1940"/>
                  <a:pt x="17976" y="1824"/>
                </a:cubicBezTo>
                <a:cubicBezTo>
                  <a:pt x="17941" y="1799"/>
                  <a:pt x="17954" y="1740"/>
                  <a:pt x="17934" y="1705"/>
                </a:cubicBezTo>
                <a:cubicBezTo>
                  <a:pt x="17934" y="1705"/>
                  <a:pt x="17934" y="1705"/>
                  <a:pt x="17934" y="1705"/>
                </a:cubicBezTo>
                <a:close/>
                <a:moveTo>
                  <a:pt x="17613" y="2789"/>
                </a:moveTo>
                <a:lnTo>
                  <a:pt x="17828" y="2313"/>
                </a:lnTo>
                <a:cubicBezTo>
                  <a:pt x="17811" y="2285"/>
                  <a:pt x="17704" y="1911"/>
                  <a:pt x="17819" y="1980"/>
                </a:cubicBezTo>
                <a:lnTo>
                  <a:pt x="18043" y="2218"/>
                </a:lnTo>
                <a:lnTo>
                  <a:pt x="18043" y="2424"/>
                </a:lnTo>
                <a:cubicBezTo>
                  <a:pt x="18336" y="2237"/>
                  <a:pt x="18063" y="2599"/>
                  <a:pt x="18063" y="2646"/>
                </a:cubicBezTo>
                <a:cubicBezTo>
                  <a:pt x="18063" y="2779"/>
                  <a:pt x="17950" y="2613"/>
                  <a:pt x="17819" y="2858"/>
                </a:cubicBezTo>
                <a:cubicBezTo>
                  <a:pt x="17799" y="2896"/>
                  <a:pt x="17613" y="2789"/>
                  <a:pt x="17613" y="2789"/>
                </a:cubicBezTo>
                <a:cubicBezTo>
                  <a:pt x="17613" y="2789"/>
                  <a:pt x="17613" y="2789"/>
                  <a:pt x="17613" y="2789"/>
                </a:cubicBezTo>
                <a:close/>
              </a:path>
            </a:pathLst>
          </a:custGeom>
          <a:solidFill>
            <a:schemeClr val="accent1"/>
          </a:solidFill>
          <a:ln>
            <a:noFill/>
          </a:ln>
          <a:effectLst/>
          <a:extLst/>
        </p:spPr>
        <p:txBody>
          <a:bodyPr lIns="50800" tIns="50800" rIns="50800" bIns="50800" anchor="ctr"/>
          <a:lstStyle/>
          <a:p>
            <a:endParaRPr lang="id-ID" sz="4411"/>
          </a:p>
        </p:txBody>
      </p:sp>
      <p:sp>
        <p:nvSpPr>
          <p:cNvPr id="110598" name="AutoShape 6"/>
          <p:cNvSpPr>
            <a:spLocks/>
          </p:cNvSpPr>
          <p:nvPr/>
        </p:nvSpPr>
        <p:spPr bwMode="auto">
          <a:xfrm>
            <a:off x="12820652" y="4865689"/>
            <a:ext cx="4465637" cy="2760661"/>
          </a:xfrm>
          <a:custGeom>
            <a:avLst/>
            <a:gdLst>
              <a:gd name="T0" fmla="*/ 2232716 w 21589"/>
              <a:gd name="T1" fmla="*/ 1380331 h 21600"/>
              <a:gd name="T2" fmla="*/ 2232716 w 21589"/>
              <a:gd name="T3" fmla="*/ 1380331 h 21600"/>
              <a:gd name="T4" fmla="*/ 2232716 w 21589"/>
              <a:gd name="T5" fmla="*/ 1380331 h 21600"/>
              <a:gd name="T6" fmla="*/ 2232716 w 21589"/>
              <a:gd name="T7" fmla="*/ 1380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600">
                <a:moveTo>
                  <a:pt x="19444" y="11501"/>
                </a:moveTo>
                <a:cubicBezTo>
                  <a:pt x="19463" y="11548"/>
                  <a:pt x="19481" y="11590"/>
                  <a:pt x="19498" y="11624"/>
                </a:cubicBezTo>
                <a:lnTo>
                  <a:pt x="19481" y="11625"/>
                </a:lnTo>
                <a:cubicBezTo>
                  <a:pt x="19481" y="11618"/>
                  <a:pt x="19484" y="11612"/>
                  <a:pt x="19485" y="11611"/>
                </a:cubicBezTo>
                <a:cubicBezTo>
                  <a:pt x="19485" y="11611"/>
                  <a:pt x="19483" y="11613"/>
                  <a:pt x="19474" y="11613"/>
                </a:cubicBezTo>
                <a:cubicBezTo>
                  <a:pt x="19422" y="11613"/>
                  <a:pt x="19336" y="11568"/>
                  <a:pt x="19331" y="11545"/>
                </a:cubicBezTo>
                <a:lnTo>
                  <a:pt x="19304" y="11543"/>
                </a:lnTo>
                <a:cubicBezTo>
                  <a:pt x="19303" y="11570"/>
                  <a:pt x="19304" y="11596"/>
                  <a:pt x="19306" y="11620"/>
                </a:cubicBezTo>
                <a:cubicBezTo>
                  <a:pt x="19307" y="11634"/>
                  <a:pt x="19308" y="11647"/>
                  <a:pt x="19308" y="11659"/>
                </a:cubicBezTo>
                <a:cubicBezTo>
                  <a:pt x="19288" y="11650"/>
                  <a:pt x="19249" y="11618"/>
                  <a:pt x="19242" y="11608"/>
                </a:cubicBezTo>
                <a:cubicBezTo>
                  <a:pt x="19226" y="11571"/>
                  <a:pt x="19236" y="11524"/>
                  <a:pt x="19244" y="11500"/>
                </a:cubicBezTo>
                <a:cubicBezTo>
                  <a:pt x="19267" y="11427"/>
                  <a:pt x="19318" y="11369"/>
                  <a:pt x="19358" y="11369"/>
                </a:cubicBezTo>
                <a:cubicBezTo>
                  <a:pt x="19369" y="11369"/>
                  <a:pt x="19378" y="11373"/>
                  <a:pt x="19386" y="11381"/>
                </a:cubicBezTo>
                <a:cubicBezTo>
                  <a:pt x="19399" y="11394"/>
                  <a:pt x="19422" y="11448"/>
                  <a:pt x="19444" y="11501"/>
                </a:cubicBezTo>
                <a:close/>
                <a:moveTo>
                  <a:pt x="21534" y="2740"/>
                </a:moveTo>
                <a:cubicBezTo>
                  <a:pt x="21520" y="2726"/>
                  <a:pt x="21506" y="2712"/>
                  <a:pt x="21492" y="2689"/>
                </a:cubicBezTo>
                <a:cubicBezTo>
                  <a:pt x="21478" y="2666"/>
                  <a:pt x="21466" y="2635"/>
                  <a:pt x="21453" y="2602"/>
                </a:cubicBezTo>
                <a:cubicBezTo>
                  <a:pt x="21428" y="2538"/>
                  <a:pt x="21399" y="2464"/>
                  <a:pt x="21350" y="2439"/>
                </a:cubicBezTo>
                <a:cubicBezTo>
                  <a:pt x="21346" y="2437"/>
                  <a:pt x="21342" y="2436"/>
                  <a:pt x="21337" y="2436"/>
                </a:cubicBezTo>
                <a:cubicBezTo>
                  <a:pt x="21323" y="2436"/>
                  <a:pt x="21311" y="2449"/>
                  <a:pt x="21300" y="2460"/>
                </a:cubicBezTo>
                <a:cubicBezTo>
                  <a:pt x="21292" y="2469"/>
                  <a:pt x="21285" y="2477"/>
                  <a:pt x="21277" y="2477"/>
                </a:cubicBezTo>
                <a:cubicBezTo>
                  <a:pt x="21275" y="2477"/>
                  <a:pt x="21272" y="2476"/>
                  <a:pt x="21270" y="2474"/>
                </a:cubicBezTo>
                <a:cubicBezTo>
                  <a:pt x="21240" y="2452"/>
                  <a:pt x="21234" y="2400"/>
                  <a:pt x="21227" y="2344"/>
                </a:cubicBezTo>
                <a:cubicBezTo>
                  <a:pt x="21225" y="2331"/>
                  <a:pt x="21223" y="2318"/>
                  <a:pt x="21221" y="2306"/>
                </a:cubicBezTo>
                <a:cubicBezTo>
                  <a:pt x="21202" y="2179"/>
                  <a:pt x="21191" y="2169"/>
                  <a:pt x="21130" y="2166"/>
                </a:cubicBezTo>
                <a:cubicBezTo>
                  <a:pt x="21122" y="2165"/>
                  <a:pt x="21113" y="2165"/>
                  <a:pt x="21102" y="2163"/>
                </a:cubicBezTo>
                <a:cubicBezTo>
                  <a:pt x="21088" y="2162"/>
                  <a:pt x="21070" y="2151"/>
                  <a:pt x="21053" y="2141"/>
                </a:cubicBezTo>
                <a:cubicBezTo>
                  <a:pt x="21047" y="2137"/>
                  <a:pt x="21040" y="2133"/>
                  <a:pt x="21033" y="2129"/>
                </a:cubicBezTo>
                <a:cubicBezTo>
                  <a:pt x="21025" y="2093"/>
                  <a:pt x="21013" y="2031"/>
                  <a:pt x="20997" y="1954"/>
                </a:cubicBezTo>
                <a:cubicBezTo>
                  <a:pt x="20938" y="1657"/>
                  <a:pt x="20838" y="1160"/>
                  <a:pt x="20780" y="1030"/>
                </a:cubicBezTo>
                <a:cubicBezTo>
                  <a:pt x="20770" y="1006"/>
                  <a:pt x="20726" y="979"/>
                  <a:pt x="20627" y="924"/>
                </a:cubicBezTo>
                <a:cubicBezTo>
                  <a:pt x="20598" y="908"/>
                  <a:pt x="20572" y="893"/>
                  <a:pt x="20556" y="883"/>
                </a:cubicBezTo>
                <a:lnTo>
                  <a:pt x="20544" y="875"/>
                </a:lnTo>
                <a:lnTo>
                  <a:pt x="20538" y="894"/>
                </a:lnTo>
                <a:cubicBezTo>
                  <a:pt x="20519" y="959"/>
                  <a:pt x="20454" y="1075"/>
                  <a:pt x="20415" y="1100"/>
                </a:cubicBezTo>
                <a:cubicBezTo>
                  <a:pt x="20404" y="1107"/>
                  <a:pt x="20394" y="1110"/>
                  <a:pt x="20386" y="1110"/>
                </a:cubicBezTo>
                <a:cubicBezTo>
                  <a:pt x="20360" y="1110"/>
                  <a:pt x="20353" y="1075"/>
                  <a:pt x="20345" y="1028"/>
                </a:cubicBezTo>
                <a:cubicBezTo>
                  <a:pt x="20341" y="1003"/>
                  <a:pt x="20337" y="977"/>
                  <a:pt x="20321" y="977"/>
                </a:cubicBezTo>
                <a:cubicBezTo>
                  <a:pt x="20206" y="979"/>
                  <a:pt x="20189" y="1146"/>
                  <a:pt x="20174" y="1294"/>
                </a:cubicBezTo>
                <a:cubicBezTo>
                  <a:pt x="20170" y="1331"/>
                  <a:pt x="20166" y="1369"/>
                  <a:pt x="20161" y="1404"/>
                </a:cubicBezTo>
                <a:cubicBezTo>
                  <a:pt x="20155" y="1444"/>
                  <a:pt x="20145" y="1483"/>
                  <a:pt x="20135" y="1524"/>
                </a:cubicBezTo>
                <a:cubicBezTo>
                  <a:pt x="20118" y="1593"/>
                  <a:pt x="20100" y="1664"/>
                  <a:pt x="20101" y="1740"/>
                </a:cubicBezTo>
                <a:cubicBezTo>
                  <a:pt x="20101" y="1776"/>
                  <a:pt x="20109" y="1806"/>
                  <a:pt x="20115" y="1832"/>
                </a:cubicBezTo>
                <a:cubicBezTo>
                  <a:pt x="20120" y="1852"/>
                  <a:pt x="20125" y="1870"/>
                  <a:pt x="20127" y="1890"/>
                </a:cubicBezTo>
                <a:cubicBezTo>
                  <a:pt x="20130" y="1930"/>
                  <a:pt x="20123" y="1969"/>
                  <a:pt x="20115" y="2011"/>
                </a:cubicBezTo>
                <a:cubicBezTo>
                  <a:pt x="20111" y="2032"/>
                  <a:pt x="20107" y="2053"/>
                  <a:pt x="20105" y="2074"/>
                </a:cubicBezTo>
                <a:cubicBezTo>
                  <a:pt x="20098" y="2126"/>
                  <a:pt x="20086" y="2257"/>
                  <a:pt x="20104" y="2344"/>
                </a:cubicBezTo>
                <a:cubicBezTo>
                  <a:pt x="20109" y="2366"/>
                  <a:pt x="20116" y="2384"/>
                  <a:pt x="20123" y="2402"/>
                </a:cubicBezTo>
                <a:cubicBezTo>
                  <a:pt x="20133" y="2425"/>
                  <a:pt x="20141" y="2444"/>
                  <a:pt x="20142" y="2469"/>
                </a:cubicBezTo>
                <a:cubicBezTo>
                  <a:pt x="20144" y="2507"/>
                  <a:pt x="20132" y="2579"/>
                  <a:pt x="20120" y="2618"/>
                </a:cubicBezTo>
                <a:cubicBezTo>
                  <a:pt x="20114" y="2638"/>
                  <a:pt x="20106" y="2649"/>
                  <a:pt x="20098" y="2662"/>
                </a:cubicBezTo>
                <a:cubicBezTo>
                  <a:pt x="20090" y="2675"/>
                  <a:pt x="20080" y="2689"/>
                  <a:pt x="20072" y="2711"/>
                </a:cubicBezTo>
                <a:cubicBezTo>
                  <a:pt x="20052" y="2762"/>
                  <a:pt x="20052" y="2821"/>
                  <a:pt x="20052" y="2877"/>
                </a:cubicBezTo>
                <a:cubicBezTo>
                  <a:pt x="20052" y="2933"/>
                  <a:pt x="20052" y="2985"/>
                  <a:pt x="20033" y="3026"/>
                </a:cubicBezTo>
                <a:cubicBezTo>
                  <a:pt x="20021" y="3029"/>
                  <a:pt x="19999" y="3038"/>
                  <a:pt x="19985" y="3044"/>
                </a:cubicBezTo>
                <a:lnTo>
                  <a:pt x="19983" y="3044"/>
                </a:lnTo>
                <a:cubicBezTo>
                  <a:pt x="19982" y="3045"/>
                  <a:pt x="19982" y="3045"/>
                  <a:pt x="19981" y="3045"/>
                </a:cubicBezTo>
                <a:lnTo>
                  <a:pt x="19973" y="3049"/>
                </a:lnTo>
                <a:cubicBezTo>
                  <a:pt x="19970" y="3051"/>
                  <a:pt x="19965" y="3053"/>
                  <a:pt x="19960" y="3055"/>
                </a:cubicBezTo>
                <a:lnTo>
                  <a:pt x="19958" y="3056"/>
                </a:lnTo>
                <a:cubicBezTo>
                  <a:pt x="19929" y="3069"/>
                  <a:pt x="19879" y="3095"/>
                  <a:pt x="19862" y="3115"/>
                </a:cubicBezTo>
                <a:lnTo>
                  <a:pt x="19857" y="3121"/>
                </a:lnTo>
                <a:lnTo>
                  <a:pt x="19857" y="3354"/>
                </a:lnTo>
                <a:lnTo>
                  <a:pt x="19212" y="3667"/>
                </a:lnTo>
                <a:lnTo>
                  <a:pt x="18853" y="3841"/>
                </a:lnTo>
                <a:cubicBezTo>
                  <a:pt x="18832" y="3843"/>
                  <a:pt x="18666" y="3861"/>
                  <a:pt x="18575" y="4055"/>
                </a:cubicBezTo>
                <a:cubicBezTo>
                  <a:pt x="18538" y="4136"/>
                  <a:pt x="18504" y="4222"/>
                  <a:pt x="18471" y="4305"/>
                </a:cubicBezTo>
                <a:lnTo>
                  <a:pt x="18468" y="4312"/>
                </a:lnTo>
                <a:cubicBezTo>
                  <a:pt x="18453" y="4352"/>
                  <a:pt x="18448" y="4397"/>
                  <a:pt x="18444" y="4441"/>
                </a:cubicBezTo>
                <a:cubicBezTo>
                  <a:pt x="18441" y="4478"/>
                  <a:pt x="18438" y="4512"/>
                  <a:pt x="18429" y="4542"/>
                </a:cubicBezTo>
                <a:cubicBezTo>
                  <a:pt x="18406" y="4621"/>
                  <a:pt x="18379" y="4676"/>
                  <a:pt x="18336" y="4732"/>
                </a:cubicBezTo>
                <a:cubicBezTo>
                  <a:pt x="18331" y="4738"/>
                  <a:pt x="18327" y="4744"/>
                  <a:pt x="18322" y="4749"/>
                </a:cubicBezTo>
                <a:cubicBezTo>
                  <a:pt x="18290" y="4790"/>
                  <a:pt x="18276" y="4812"/>
                  <a:pt x="18295" y="4897"/>
                </a:cubicBezTo>
                <a:lnTo>
                  <a:pt x="18298" y="4911"/>
                </a:lnTo>
                <a:lnTo>
                  <a:pt x="18307" y="4911"/>
                </a:lnTo>
                <a:cubicBezTo>
                  <a:pt x="18330" y="4913"/>
                  <a:pt x="18369" y="4930"/>
                  <a:pt x="18377" y="4957"/>
                </a:cubicBezTo>
                <a:cubicBezTo>
                  <a:pt x="18378" y="4961"/>
                  <a:pt x="18382" y="4972"/>
                  <a:pt x="18372" y="4996"/>
                </a:cubicBezTo>
                <a:cubicBezTo>
                  <a:pt x="18369" y="5001"/>
                  <a:pt x="18363" y="5005"/>
                  <a:pt x="18357" y="5009"/>
                </a:cubicBezTo>
                <a:cubicBezTo>
                  <a:pt x="18345" y="5017"/>
                  <a:pt x="18327" y="5029"/>
                  <a:pt x="18326" y="5064"/>
                </a:cubicBezTo>
                <a:cubicBezTo>
                  <a:pt x="18325" y="5095"/>
                  <a:pt x="18342" y="5115"/>
                  <a:pt x="18356" y="5131"/>
                </a:cubicBezTo>
                <a:cubicBezTo>
                  <a:pt x="18361" y="5137"/>
                  <a:pt x="18365" y="5143"/>
                  <a:pt x="18367" y="5147"/>
                </a:cubicBezTo>
                <a:cubicBezTo>
                  <a:pt x="18382" y="5176"/>
                  <a:pt x="18401" y="5284"/>
                  <a:pt x="18390" y="5309"/>
                </a:cubicBezTo>
                <a:cubicBezTo>
                  <a:pt x="18383" y="5325"/>
                  <a:pt x="18367" y="5335"/>
                  <a:pt x="18350" y="5345"/>
                </a:cubicBezTo>
                <a:cubicBezTo>
                  <a:pt x="18335" y="5354"/>
                  <a:pt x="18319" y="5364"/>
                  <a:pt x="18307" y="5381"/>
                </a:cubicBezTo>
                <a:cubicBezTo>
                  <a:pt x="18290" y="5406"/>
                  <a:pt x="18276" y="5434"/>
                  <a:pt x="18263" y="5461"/>
                </a:cubicBezTo>
                <a:cubicBezTo>
                  <a:pt x="18249" y="5489"/>
                  <a:pt x="18236" y="5515"/>
                  <a:pt x="18220" y="5538"/>
                </a:cubicBezTo>
                <a:lnTo>
                  <a:pt x="18191" y="5580"/>
                </a:lnTo>
                <a:cubicBezTo>
                  <a:pt x="18178" y="5599"/>
                  <a:pt x="18164" y="5618"/>
                  <a:pt x="18151" y="5637"/>
                </a:cubicBezTo>
                <a:cubicBezTo>
                  <a:pt x="18138" y="5656"/>
                  <a:pt x="18041" y="5669"/>
                  <a:pt x="18000" y="5675"/>
                </a:cubicBezTo>
                <a:cubicBezTo>
                  <a:pt x="17981" y="5678"/>
                  <a:pt x="17965" y="5680"/>
                  <a:pt x="17956" y="5682"/>
                </a:cubicBezTo>
                <a:cubicBezTo>
                  <a:pt x="17942" y="5686"/>
                  <a:pt x="17926" y="5687"/>
                  <a:pt x="17908" y="5687"/>
                </a:cubicBezTo>
                <a:cubicBezTo>
                  <a:pt x="17880" y="5687"/>
                  <a:pt x="17851" y="5683"/>
                  <a:pt x="17823" y="5679"/>
                </a:cubicBezTo>
                <a:cubicBezTo>
                  <a:pt x="17794" y="5674"/>
                  <a:pt x="17764" y="5670"/>
                  <a:pt x="17735" y="5670"/>
                </a:cubicBezTo>
                <a:cubicBezTo>
                  <a:pt x="17703" y="5670"/>
                  <a:pt x="17676" y="5675"/>
                  <a:pt x="17651" y="5686"/>
                </a:cubicBezTo>
                <a:cubicBezTo>
                  <a:pt x="17577" y="5719"/>
                  <a:pt x="17507" y="5778"/>
                  <a:pt x="17439" y="5836"/>
                </a:cubicBezTo>
                <a:lnTo>
                  <a:pt x="17403" y="5867"/>
                </a:lnTo>
                <a:lnTo>
                  <a:pt x="17403" y="6048"/>
                </a:lnTo>
                <a:lnTo>
                  <a:pt x="17414" y="6050"/>
                </a:lnTo>
                <a:cubicBezTo>
                  <a:pt x="17439" y="6056"/>
                  <a:pt x="17469" y="6072"/>
                  <a:pt x="17474" y="6086"/>
                </a:cubicBezTo>
                <a:cubicBezTo>
                  <a:pt x="17476" y="6092"/>
                  <a:pt x="17476" y="6107"/>
                  <a:pt x="17475" y="6119"/>
                </a:cubicBezTo>
                <a:cubicBezTo>
                  <a:pt x="17475" y="6136"/>
                  <a:pt x="17474" y="6155"/>
                  <a:pt x="17478" y="6172"/>
                </a:cubicBezTo>
                <a:cubicBezTo>
                  <a:pt x="17483" y="6190"/>
                  <a:pt x="17490" y="6202"/>
                  <a:pt x="17496" y="6214"/>
                </a:cubicBezTo>
                <a:cubicBezTo>
                  <a:pt x="17504" y="6230"/>
                  <a:pt x="17510" y="6241"/>
                  <a:pt x="17509" y="6264"/>
                </a:cubicBezTo>
                <a:cubicBezTo>
                  <a:pt x="17507" y="6298"/>
                  <a:pt x="17486" y="6332"/>
                  <a:pt x="17468" y="6362"/>
                </a:cubicBezTo>
                <a:cubicBezTo>
                  <a:pt x="17461" y="6373"/>
                  <a:pt x="17455" y="6384"/>
                  <a:pt x="17449" y="6394"/>
                </a:cubicBezTo>
                <a:cubicBezTo>
                  <a:pt x="17439" y="6415"/>
                  <a:pt x="17430" y="6437"/>
                  <a:pt x="17421" y="6458"/>
                </a:cubicBezTo>
                <a:cubicBezTo>
                  <a:pt x="17410" y="6484"/>
                  <a:pt x="17400" y="6508"/>
                  <a:pt x="17387" y="6529"/>
                </a:cubicBezTo>
                <a:cubicBezTo>
                  <a:pt x="17373" y="6554"/>
                  <a:pt x="17360" y="6579"/>
                  <a:pt x="17347" y="6603"/>
                </a:cubicBezTo>
                <a:cubicBezTo>
                  <a:pt x="17311" y="6667"/>
                  <a:pt x="17278" y="6727"/>
                  <a:pt x="17238" y="6784"/>
                </a:cubicBezTo>
                <a:lnTo>
                  <a:pt x="17232" y="6792"/>
                </a:lnTo>
                <a:cubicBezTo>
                  <a:pt x="17164" y="6887"/>
                  <a:pt x="17086" y="6981"/>
                  <a:pt x="16988" y="7090"/>
                </a:cubicBezTo>
                <a:lnTo>
                  <a:pt x="16988" y="7091"/>
                </a:lnTo>
                <a:cubicBezTo>
                  <a:pt x="16941" y="7142"/>
                  <a:pt x="16895" y="7192"/>
                  <a:pt x="16848" y="7242"/>
                </a:cubicBezTo>
                <a:lnTo>
                  <a:pt x="16815" y="7278"/>
                </a:lnTo>
                <a:cubicBezTo>
                  <a:pt x="16759" y="7339"/>
                  <a:pt x="16715" y="7389"/>
                  <a:pt x="16669" y="7478"/>
                </a:cubicBezTo>
                <a:lnTo>
                  <a:pt x="16650" y="7515"/>
                </a:lnTo>
                <a:cubicBezTo>
                  <a:pt x="16630" y="7554"/>
                  <a:pt x="16609" y="7595"/>
                  <a:pt x="16589" y="7637"/>
                </a:cubicBezTo>
                <a:cubicBezTo>
                  <a:pt x="16573" y="7641"/>
                  <a:pt x="16557" y="7643"/>
                  <a:pt x="16541" y="7646"/>
                </a:cubicBezTo>
                <a:cubicBezTo>
                  <a:pt x="16504" y="7651"/>
                  <a:pt x="16465" y="7657"/>
                  <a:pt x="16430" y="7680"/>
                </a:cubicBezTo>
                <a:cubicBezTo>
                  <a:pt x="16394" y="7702"/>
                  <a:pt x="16370" y="7740"/>
                  <a:pt x="16347" y="7776"/>
                </a:cubicBezTo>
                <a:cubicBezTo>
                  <a:pt x="16335" y="7796"/>
                  <a:pt x="16323" y="7814"/>
                  <a:pt x="16310" y="7830"/>
                </a:cubicBezTo>
                <a:lnTo>
                  <a:pt x="16305" y="7828"/>
                </a:lnTo>
                <a:cubicBezTo>
                  <a:pt x="16277" y="7815"/>
                  <a:pt x="16223" y="7789"/>
                  <a:pt x="16177" y="7783"/>
                </a:cubicBezTo>
                <a:cubicBezTo>
                  <a:pt x="16178" y="7782"/>
                  <a:pt x="16179" y="7781"/>
                  <a:pt x="16180" y="7781"/>
                </a:cubicBezTo>
                <a:cubicBezTo>
                  <a:pt x="16186" y="7776"/>
                  <a:pt x="16193" y="7772"/>
                  <a:pt x="16199" y="7767"/>
                </a:cubicBezTo>
                <a:lnTo>
                  <a:pt x="16193" y="7725"/>
                </a:lnTo>
                <a:cubicBezTo>
                  <a:pt x="16168" y="7725"/>
                  <a:pt x="15954" y="7662"/>
                  <a:pt x="15904" y="7638"/>
                </a:cubicBezTo>
                <a:cubicBezTo>
                  <a:pt x="15911" y="7614"/>
                  <a:pt x="15918" y="7589"/>
                  <a:pt x="15927" y="7563"/>
                </a:cubicBezTo>
                <a:cubicBezTo>
                  <a:pt x="15946" y="7501"/>
                  <a:pt x="15967" y="7437"/>
                  <a:pt x="15974" y="7374"/>
                </a:cubicBezTo>
                <a:cubicBezTo>
                  <a:pt x="15976" y="7348"/>
                  <a:pt x="15976" y="7322"/>
                  <a:pt x="15975" y="7297"/>
                </a:cubicBezTo>
                <a:cubicBezTo>
                  <a:pt x="15974" y="7258"/>
                  <a:pt x="15973" y="7222"/>
                  <a:pt x="15985" y="7193"/>
                </a:cubicBezTo>
                <a:cubicBezTo>
                  <a:pt x="15993" y="7171"/>
                  <a:pt x="16004" y="7155"/>
                  <a:pt x="16016" y="7137"/>
                </a:cubicBezTo>
                <a:cubicBezTo>
                  <a:pt x="16032" y="7113"/>
                  <a:pt x="16049" y="7088"/>
                  <a:pt x="16059" y="7050"/>
                </a:cubicBezTo>
                <a:cubicBezTo>
                  <a:pt x="16068" y="7015"/>
                  <a:pt x="16070" y="6979"/>
                  <a:pt x="16073" y="6944"/>
                </a:cubicBezTo>
                <a:cubicBezTo>
                  <a:pt x="16075" y="6914"/>
                  <a:pt x="16077" y="6886"/>
                  <a:pt x="16083" y="6857"/>
                </a:cubicBezTo>
                <a:cubicBezTo>
                  <a:pt x="16089" y="6827"/>
                  <a:pt x="16094" y="6813"/>
                  <a:pt x="16101" y="6813"/>
                </a:cubicBezTo>
                <a:cubicBezTo>
                  <a:pt x="16103" y="6813"/>
                  <a:pt x="16105" y="6814"/>
                  <a:pt x="16107" y="6815"/>
                </a:cubicBezTo>
                <a:cubicBezTo>
                  <a:pt x="16112" y="6817"/>
                  <a:pt x="16115" y="6829"/>
                  <a:pt x="16119" y="6846"/>
                </a:cubicBezTo>
                <a:cubicBezTo>
                  <a:pt x="16123" y="6864"/>
                  <a:pt x="16128" y="6885"/>
                  <a:pt x="16140" y="6894"/>
                </a:cubicBezTo>
                <a:cubicBezTo>
                  <a:pt x="16144" y="6896"/>
                  <a:pt x="16148" y="6898"/>
                  <a:pt x="16152" y="6898"/>
                </a:cubicBezTo>
                <a:cubicBezTo>
                  <a:pt x="16186" y="6898"/>
                  <a:pt x="16195" y="6808"/>
                  <a:pt x="16197" y="6769"/>
                </a:cubicBezTo>
                <a:cubicBezTo>
                  <a:pt x="16201" y="6700"/>
                  <a:pt x="16199" y="6633"/>
                  <a:pt x="16198" y="6567"/>
                </a:cubicBezTo>
                <a:cubicBezTo>
                  <a:pt x="16198" y="6545"/>
                  <a:pt x="16198" y="6522"/>
                  <a:pt x="16197" y="6499"/>
                </a:cubicBezTo>
                <a:lnTo>
                  <a:pt x="16197" y="6493"/>
                </a:lnTo>
                <a:lnTo>
                  <a:pt x="16195" y="6488"/>
                </a:lnTo>
                <a:cubicBezTo>
                  <a:pt x="16195" y="6488"/>
                  <a:pt x="16162" y="6400"/>
                  <a:pt x="16149" y="6360"/>
                </a:cubicBezTo>
                <a:cubicBezTo>
                  <a:pt x="16132" y="6312"/>
                  <a:pt x="16125" y="6257"/>
                  <a:pt x="16118" y="6198"/>
                </a:cubicBezTo>
                <a:cubicBezTo>
                  <a:pt x="16113" y="6159"/>
                  <a:pt x="16108" y="6119"/>
                  <a:pt x="16100" y="6082"/>
                </a:cubicBezTo>
                <a:cubicBezTo>
                  <a:pt x="16094" y="6056"/>
                  <a:pt x="16089" y="6030"/>
                  <a:pt x="16084" y="6004"/>
                </a:cubicBezTo>
                <a:cubicBezTo>
                  <a:pt x="16071" y="5938"/>
                  <a:pt x="16057" y="5870"/>
                  <a:pt x="16036" y="5806"/>
                </a:cubicBezTo>
                <a:cubicBezTo>
                  <a:pt x="16017" y="5747"/>
                  <a:pt x="15968" y="5647"/>
                  <a:pt x="15907" y="5647"/>
                </a:cubicBezTo>
                <a:cubicBezTo>
                  <a:pt x="15900" y="5647"/>
                  <a:pt x="15892" y="5649"/>
                  <a:pt x="15885" y="5652"/>
                </a:cubicBezTo>
                <a:cubicBezTo>
                  <a:pt x="15853" y="5666"/>
                  <a:pt x="15821" y="5699"/>
                  <a:pt x="15793" y="5729"/>
                </a:cubicBezTo>
                <a:lnTo>
                  <a:pt x="15779" y="5744"/>
                </a:lnTo>
                <a:cubicBezTo>
                  <a:pt x="15747" y="5777"/>
                  <a:pt x="15738" y="5831"/>
                  <a:pt x="15730" y="5879"/>
                </a:cubicBezTo>
                <a:cubicBezTo>
                  <a:pt x="15726" y="5902"/>
                  <a:pt x="15723" y="5923"/>
                  <a:pt x="15717" y="5942"/>
                </a:cubicBezTo>
                <a:cubicBezTo>
                  <a:pt x="15705" y="5986"/>
                  <a:pt x="15679" y="6059"/>
                  <a:pt x="15643" y="6088"/>
                </a:cubicBezTo>
                <a:cubicBezTo>
                  <a:pt x="15637" y="6076"/>
                  <a:pt x="15629" y="6066"/>
                  <a:pt x="15628" y="6065"/>
                </a:cubicBezTo>
                <a:cubicBezTo>
                  <a:pt x="15625" y="6063"/>
                  <a:pt x="15622" y="6061"/>
                  <a:pt x="15618" y="6061"/>
                </a:cubicBezTo>
                <a:cubicBezTo>
                  <a:pt x="15613" y="6061"/>
                  <a:pt x="15608" y="6064"/>
                  <a:pt x="15604" y="6067"/>
                </a:cubicBezTo>
                <a:cubicBezTo>
                  <a:pt x="15603" y="6068"/>
                  <a:pt x="15602" y="6068"/>
                  <a:pt x="15601" y="6069"/>
                </a:cubicBezTo>
                <a:cubicBezTo>
                  <a:pt x="15595" y="6064"/>
                  <a:pt x="15593" y="6056"/>
                  <a:pt x="15588" y="6040"/>
                </a:cubicBezTo>
                <a:lnTo>
                  <a:pt x="15584" y="6030"/>
                </a:lnTo>
                <a:cubicBezTo>
                  <a:pt x="15573" y="5993"/>
                  <a:pt x="15562" y="5954"/>
                  <a:pt x="15551" y="5910"/>
                </a:cubicBezTo>
                <a:cubicBezTo>
                  <a:pt x="15553" y="5902"/>
                  <a:pt x="15556" y="5894"/>
                  <a:pt x="15559" y="5887"/>
                </a:cubicBezTo>
                <a:cubicBezTo>
                  <a:pt x="15568" y="5857"/>
                  <a:pt x="15578" y="5829"/>
                  <a:pt x="15592" y="5813"/>
                </a:cubicBezTo>
                <a:lnTo>
                  <a:pt x="15601" y="5803"/>
                </a:lnTo>
                <a:cubicBezTo>
                  <a:pt x="15632" y="5771"/>
                  <a:pt x="15661" y="5741"/>
                  <a:pt x="15671" y="5668"/>
                </a:cubicBezTo>
                <a:cubicBezTo>
                  <a:pt x="15674" y="5647"/>
                  <a:pt x="15673" y="5627"/>
                  <a:pt x="15672" y="5607"/>
                </a:cubicBezTo>
                <a:cubicBezTo>
                  <a:pt x="15671" y="5574"/>
                  <a:pt x="15670" y="5554"/>
                  <a:pt x="15681" y="5539"/>
                </a:cubicBezTo>
                <a:cubicBezTo>
                  <a:pt x="15686" y="5533"/>
                  <a:pt x="15692" y="5527"/>
                  <a:pt x="15699" y="5521"/>
                </a:cubicBezTo>
                <a:cubicBezTo>
                  <a:pt x="15712" y="5510"/>
                  <a:pt x="15726" y="5497"/>
                  <a:pt x="15734" y="5476"/>
                </a:cubicBezTo>
                <a:cubicBezTo>
                  <a:pt x="15760" y="5410"/>
                  <a:pt x="15738" y="5210"/>
                  <a:pt x="15738" y="5208"/>
                </a:cubicBezTo>
                <a:cubicBezTo>
                  <a:pt x="15726" y="5101"/>
                  <a:pt x="15701" y="5014"/>
                  <a:pt x="15666" y="4949"/>
                </a:cubicBezTo>
                <a:cubicBezTo>
                  <a:pt x="15644" y="4907"/>
                  <a:pt x="15646" y="4895"/>
                  <a:pt x="15647" y="4894"/>
                </a:cubicBezTo>
                <a:cubicBezTo>
                  <a:pt x="15647" y="4892"/>
                  <a:pt x="15653" y="4884"/>
                  <a:pt x="15673" y="4882"/>
                </a:cubicBezTo>
                <a:lnTo>
                  <a:pt x="15689" y="4881"/>
                </a:lnTo>
                <a:lnTo>
                  <a:pt x="15686" y="4855"/>
                </a:lnTo>
                <a:cubicBezTo>
                  <a:pt x="15678" y="4802"/>
                  <a:pt x="15660" y="4738"/>
                  <a:pt x="15637" y="4679"/>
                </a:cubicBezTo>
                <a:cubicBezTo>
                  <a:pt x="15614" y="4619"/>
                  <a:pt x="15570" y="4608"/>
                  <a:pt x="15531" y="4598"/>
                </a:cubicBezTo>
                <a:cubicBezTo>
                  <a:pt x="15513" y="4594"/>
                  <a:pt x="15496" y="4589"/>
                  <a:pt x="15482" y="4581"/>
                </a:cubicBezTo>
                <a:cubicBezTo>
                  <a:pt x="15465" y="4570"/>
                  <a:pt x="15448" y="4567"/>
                  <a:pt x="15431" y="4563"/>
                </a:cubicBezTo>
                <a:cubicBezTo>
                  <a:pt x="15418" y="4561"/>
                  <a:pt x="15406" y="4558"/>
                  <a:pt x="15394" y="4553"/>
                </a:cubicBezTo>
                <a:cubicBezTo>
                  <a:pt x="15372" y="4542"/>
                  <a:pt x="15366" y="4526"/>
                  <a:pt x="15357" y="4503"/>
                </a:cubicBezTo>
                <a:cubicBezTo>
                  <a:pt x="15351" y="4488"/>
                  <a:pt x="15345" y="4471"/>
                  <a:pt x="15334" y="4453"/>
                </a:cubicBezTo>
                <a:cubicBezTo>
                  <a:pt x="15314" y="4421"/>
                  <a:pt x="15287" y="4417"/>
                  <a:pt x="15266" y="4417"/>
                </a:cubicBezTo>
                <a:cubicBezTo>
                  <a:pt x="15260" y="4417"/>
                  <a:pt x="15253" y="4417"/>
                  <a:pt x="15247" y="4418"/>
                </a:cubicBezTo>
                <a:lnTo>
                  <a:pt x="15233" y="4418"/>
                </a:lnTo>
                <a:cubicBezTo>
                  <a:pt x="15208" y="4418"/>
                  <a:pt x="15194" y="4409"/>
                  <a:pt x="15168" y="4388"/>
                </a:cubicBezTo>
                <a:cubicBezTo>
                  <a:pt x="15142" y="4369"/>
                  <a:pt x="15118" y="4359"/>
                  <a:pt x="15094" y="4359"/>
                </a:cubicBezTo>
                <a:cubicBezTo>
                  <a:pt x="15055" y="4359"/>
                  <a:pt x="15022" y="4386"/>
                  <a:pt x="14998" y="4436"/>
                </a:cubicBezTo>
                <a:cubicBezTo>
                  <a:pt x="14974" y="4486"/>
                  <a:pt x="14969" y="4610"/>
                  <a:pt x="14996" y="4661"/>
                </a:cubicBezTo>
                <a:cubicBezTo>
                  <a:pt x="15005" y="4676"/>
                  <a:pt x="15016" y="4682"/>
                  <a:pt x="15026" y="4688"/>
                </a:cubicBezTo>
                <a:cubicBezTo>
                  <a:pt x="15034" y="4692"/>
                  <a:pt x="15041" y="4696"/>
                  <a:pt x="15044" y="4702"/>
                </a:cubicBezTo>
                <a:cubicBezTo>
                  <a:pt x="15047" y="4709"/>
                  <a:pt x="15047" y="4712"/>
                  <a:pt x="15047" y="4713"/>
                </a:cubicBezTo>
                <a:cubicBezTo>
                  <a:pt x="15044" y="4726"/>
                  <a:pt x="15009" y="4737"/>
                  <a:pt x="14994" y="4742"/>
                </a:cubicBezTo>
                <a:cubicBezTo>
                  <a:pt x="14978" y="4748"/>
                  <a:pt x="14965" y="4752"/>
                  <a:pt x="14957" y="4759"/>
                </a:cubicBezTo>
                <a:cubicBezTo>
                  <a:pt x="14925" y="4790"/>
                  <a:pt x="14896" y="4823"/>
                  <a:pt x="14890" y="4893"/>
                </a:cubicBezTo>
                <a:cubicBezTo>
                  <a:pt x="14887" y="4920"/>
                  <a:pt x="14892" y="4961"/>
                  <a:pt x="14897" y="5007"/>
                </a:cubicBezTo>
                <a:cubicBezTo>
                  <a:pt x="14907" y="5089"/>
                  <a:pt x="14919" y="5191"/>
                  <a:pt x="14886" y="5210"/>
                </a:cubicBezTo>
                <a:cubicBezTo>
                  <a:pt x="14881" y="5213"/>
                  <a:pt x="14877" y="5214"/>
                  <a:pt x="14873" y="5214"/>
                </a:cubicBezTo>
                <a:cubicBezTo>
                  <a:pt x="14867" y="5214"/>
                  <a:pt x="14864" y="5212"/>
                  <a:pt x="14861" y="5206"/>
                </a:cubicBezTo>
                <a:cubicBezTo>
                  <a:pt x="14840" y="5168"/>
                  <a:pt x="14852" y="5038"/>
                  <a:pt x="14857" y="4975"/>
                </a:cubicBezTo>
                <a:cubicBezTo>
                  <a:pt x="14859" y="4955"/>
                  <a:pt x="14861" y="4939"/>
                  <a:pt x="14861" y="4929"/>
                </a:cubicBezTo>
                <a:lnTo>
                  <a:pt x="14862" y="4908"/>
                </a:lnTo>
                <a:lnTo>
                  <a:pt x="14849" y="4906"/>
                </a:lnTo>
                <a:cubicBezTo>
                  <a:pt x="14847" y="4905"/>
                  <a:pt x="14846" y="4905"/>
                  <a:pt x="14844" y="4905"/>
                </a:cubicBezTo>
                <a:cubicBezTo>
                  <a:pt x="14810" y="4905"/>
                  <a:pt x="14794" y="4976"/>
                  <a:pt x="14783" y="5028"/>
                </a:cubicBezTo>
                <a:cubicBezTo>
                  <a:pt x="14779" y="5043"/>
                  <a:pt x="14777" y="5056"/>
                  <a:pt x="14774" y="5064"/>
                </a:cubicBezTo>
                <a:cubicBezTo>
                  <a:pt x="14753" y="5128"/>
                  <a:pt x="14726" y="5200"/>
                  <a:pt x="14696" y="5272"/>
                </a:cubicBezTo>
                <a:cubicBezTo>
                  <a:pt x="14690" y="5288"/>
                  <a:pt x="14681" y="5301"/>
                  <a:pt x="14672" y="5316"/>
                </a:cubicBezTo>
                <a:cubicBezTo>
                  <a:pt x="14653" y="5345"/>
                  <a:pt x="14635" y="5374"/>
                  <a:pt x="14630" y="5423"/>
                </a:cubicBezTo>
                <a:cubicBezTo>
                  <a:pt x="14625" y="5471"/>
                  <a:pt x="14627" y="5518"/>
                  <a:pt x="14629" y="5564"/>
                </a:cubicBezTo>
                <a:cubicBezTo>
                  <a:pt x="14630" y="5585"/>
                  <a:pt x="14631" y="5606"/>
                  <a:pt x="14631" y="5627"/>
                </a:cubicBezTo>
                <a:cubicBezTo>
                  <a:pt x="14633" y="5711"/>
                  <a:pt x="14614" y="5792"/>
                  <a:pt x="14595" y="5869"/>
                </a:cubicBezTo>
                <a:cubicBezTo>
                  <a:pt x="14593" y="5877"/>
                  <a:pt x="14591" y="5885"/>
                  <a:pt x="14589" y="5893"/>
                </a:cubicBezTo>
                <a:cubicBezTo>
                  <a:pt x="14580" y="5922"/>
                  <a:pt x="14572" y="5953"/>
                  <a:pt x="14577" y="5993"/>
                </a:cubicBezTo>
                <a:cubicBezTo>
                  <a:pt x="14580" y="6016"/>
                  <a:pt x="14587" y="6037"/>
                  <a:pt x="14594" y="6057"/>
                </a:cubicBezTo>
                <a:cubicBezTo>
                  <a:pt x="14599" y="6073"/>
                  <a:pt x="14604" y="6088"/>
                  <a:pt x="14607" y="6103"/>
                </a:cubicBezTo>
                <a:cubicBezTo>
                  <a:pt x="14612" y="6134"/>
                  <a:pt x="14615" y="6180"/>
                  <a:pt x="14610" y="6206"/>
                </a:cubicBezTo>
                <a:cubicBezTo>
                  <a:pt x="14607" y="6218"/>
                  <a:pt x="14603" y="6228"/>
                  <a:pt x="14599" y="6238"/>
                </a:cubicBezTo>
                <a:cubicBezTo>
                  <a:pt x="14591" y="6255"/>
                  <a:pt x="14583" y="6275"/>
                  <a:pt x="14582" y="6305"/>
                </a:cubicBezTo>
                <a:cubicBezTo>
                  <a:pt x="14580" y="6347"/>
                  <a:pt x="14592" y="6375"/>
                  <a:pt x="14603" y="6399"/>
                </a:cubicBezTo>
                <a:cubicBezTo>
                  <a:pt x="14607" y="6409"/>
                  <a:pt x="14611" y="6419"/>
                  <a:pt x="14615" y="6430"/>
                </a:cubicBezTo>
                <a:cubicBezTo>
                  <a:pt x="14621" y="6449"/>
                  <a:pt x="14624" y="6469"/>
                  <a:pt x="14628" y="6490"/>
                </a:cubicBezTo>
                <a:cubicBezTo>
                  <a:pt x="14634" y="6520"/>
                  <a:pt x="14640" y="6551"/>
                  <a:pt x="14652" y="6580"/>
                </a:cubicBezTo>
                <a:cubicBezTo>
                  <a:pt x="14654" y="6586"/>
                  <a:pt x="14657" y="6592"/>
                  <a:pt x="14659" y="6598"/>
                </a:cubicBezTo>
                <a:cubicBezTo>
                  <a:pt x="14819" y="6989"/>
                  <a:pt x="14748" y="7368"/>
                  <a:pt x="14647" y="7719"/>
                </a:cubicBezTo>
                <a:cubicBezTo>
                  <a:pt x="14636" y="7760"/>
                  <a:pt x="14623" y="7802"/>
                  <a:pt x="14610" y="7843"/>
                </a:cubicBezTo>
                <a:lnTo>
                  <a:pt x="14610" y="7844"/>
                </a:lnTo>
                <a:cubicBezTo>
                  <a:pt x="14599" y="7879"/>
                  <a:pt x="14573" y="7901"/>
                  <a:pt x="14548" y="7923"/>
                </a:cubicBezTo>
                <a:cubicBezTo>
                  <a:pt x="14537" y="7931"/>
                  <a:pt x="14528" y="7940"/>
                  <a:pt x="14519" y="7948"/>
                </a:cubicBezTo>
                <a:cubicBezTo>
                  <a:pt x="14476" y="7992"/>
                  <a:pt x="14448" y="8010"/>
                  <a:pt x="14422" y="8010"/>
                </a:cubicBezTo>
                <a:cubicBezTo>
                  <a:pt x="14400" y="8010"/>
                  <a:pt x="14380" y="7997"/>
                  <a:pt x="14359" y="7967"/>
                </a:cubicBezTo>
                <a:cubicBezTo>
                  <a:pt x="14354" y="7961"/>
                  <a:pt x="14350" y="7954"/>
                  <a:pt x="14345" y="7946"/>
                </a:cubicBezTo>
                <a:cubicBezTo>
                  <a:pt x="14327" y="7916"/>
                  <a:pt x="14319" y="7878"/>
                  <a:pt x="14312" y="7842"/>
                </a:cubicBezTo>
                <a:cubicBezTo>
                  <a:pt x="14301" y="7787"/>
                  <a:pt x="14283" y="7730"/>
                  <a:pt x="14258" y="7679"/>
                </a:cubicBezTo>
                <a:cubicBezTo>
                  <a:pt x="14209" y="7576"/>
                  <a:pt x="14201" y="7463"/>
                  <a:pt x="14197" y="7347"/>
                </a:cubicBezTo>
                <a:lnTo>
                  <a:pt x="14195" y="7303"/>
                </a:lnTo>
                <a:cubicBezTo>
                  <a:pt x="14193" y="7215"/>
                  <a:pt x="14190" y="7124"/>
                  <a:pt x="14171" y="7033"/>
                </a:cubicBezTo>
                <a:cubicBezTo>
                  <a:pt x="14155" y="6954"/>
                  <a:pt x="14143" y="6887"/>
                  <a:pt x="14134" y="6817"/>
                </a:cubicBezTo>
                <a:cubicBezTo>
                  <a:pt x="14118" y="6688"/>
                  <a:pt x="14134" y="6551"/>
                  <a:pt x="14150" y="6418"/>
                </a:cubicBezTo>
                <a:lnTo>
                  <a:pt x="14155" y="6374"/>
                </a:lnTo>
                <a:cubicBezTo>
                  <a:pt x="14160" y="6325"/>
                  <a:pt x="14155" y="6278"/>
                  <a:pt x="14150" y="6233"/>
                </a:cubicBezTo>
                <a:cubicBezTo>
                  <a:pt x="14146" y="6193"/>
                  <a:pt x="14142" y="6154"/>
                  <a:pt x="14146" y="6116"/>
                </a:cubicBezTo>
                <a:cubicBezTo>
                  <a:pt x="14149" y="6082"/>
                  <a:pt x="14161" y="6051"/>
                  <a:pt x="14174" y="6018"/>
                </a:cubicBezTo>
                <a:cubicBezTo>
                  <a:pt x="14185" y="5988"/>
                  <a:pt x="14197" y="5957"/>
                  <a:pt x="14204" y="5921"/>
                </a:cubicBezTo>
                <a:cubicBezTo>
                  <a:pt x="14209" y="5885"/>
                  <a:pt x="14203" y="5859"/>
                  <a:pt x="14196" y="5836"/>
                </a:cubicBezTo>
                <a:cubicBezTo>
                  <a:pt x="14194" y="5827"/>
                  <a:pt x="14192" y="5818"/>
                  <a:pt x="14190" y="5807"/>
                </a:cubicBezTo>
                <a:cubicBezTo>
                  <a:pt x="14179" y="5740"/>
                  <a:pt x="14184" y="5666"/>
                  <a:pt x="14207" y="5567"/>
                </a:cubicBezTo>
                <a:cubicBezTo>
                  <a:pt x="14209" y="5557"/>
                  <a:pt x="14212" y="5546"/>
                  <a:pt x="14215" y="5535"/>
                </a:cubicBezTo>
                <a:cubicBezTo>
                  <a:pt x="14231" y="5476"/>
                  <a:pt x="14256" y="5388"/>
                  <a:pt x="14206" y="5339"/>
                </a:cubicBezTo>
                <a:cubicBezTo>
                  <a:pt x="14193" y="5325"/>
                  <a:pt x="14179" y="5318"/>
                  <a:pt x="14167" y="5318"/>
                </a:cubicBezTo>
                <a:cubicBezTo>
                  <a:pt x="14124" y="5318"/>
                  <a:pt x="14101" y="5395"/>
                  <a:pt x="14079" y="5468"/>
                </a:cubicBezTo>
                <a:cubicBezTo>
                  <a:pt x="14061" y="5529"/>
                  <a:pt x="14042" y="5593"/>
                  <a:pt x="14014" y="5595"/>
                </a:cubicBezTo>
                <a:cubicBezTo>
                  <a:pt x="14007" y="5595"/>
                  <a:pt x="14004" y="5590"/>
                  <a:pt x="14002" y="5585"/>
                </a:cubicBezTo>
                <a:cubicBezTo>
                  <a:pt x="13988" y="5544"/>
                  <a:pt x="14015" y="5416"/>
                  <a:pt x="14029" y="5378"/>
                </a:cubicBezTo>
                <a:cubicBezTo>
                  <a:pt x="14038" y="5356"/>
                  <a:pt x="14050" y="5338"/>
                  <a:pt x="14063" y="5318"/>
                </a:cubicBezTo>
                <a:cubicBezTo>
                  <a:pt x="14083" y="5288"/>
                  <a:pt x="14104" y="5256"/>
                  <a:pt x="14112" y="5207"/>
                </a:cubicBezTo>
                <a:lnTo>
                  <a:pt x="14119" y="5162"/>
                </a:lnTo>
                <a:cubicBezTo>
                  <a:pt x="14133" y="5083"/>
                  <a:pt x="14147" y="5020"/>
                  <a:pt x="14165" y="4952"/>
                </a:cubicBezTo>
                <a:lnTo>
                  <a:pt x="14178" y="4904"/>
                </a:lnTo>
                <a:cubicBezTo>
                  <a:pt x="14190" y="4860"/>
                  <a:pt x="14201" y="4819"/>
                  <a:pt x="14214" y="4777"/>
                </a:cubicBezTo>
                <a:cubicBezTo>
                  <a:pt x="14220" y="4757"/>
                  <a:pt x="14228" y="4737"/>
                  <a:pt x="14237" y="4715"/>
                </a:cubicBezTo>
                <a:cubicBezTo>
                  <a:pt x="14252" y="4678"/>
                  <a:pt x="14267" y="4641"/>
                  <a:pt x="14274" y="4600"/>
                </a:cubicBezTo>
                <a:cubicBezTo>
                  <a:pt x="14276" y="4588"/>
                  <a:pt x="14276" y="4570"/>
                  <a:pt x="14277" y="4550"/>
                </a:cubicBezTo>
                <a:cubicBezTo>
                  <a:pt x="14277" y="4530"/>
                  <a:pt x="14278" y="4513"/>
                  <a:pt x="14279" y="4501"/>
                </a:cubicBezTo>
                <a:cubicBezTo>
                  <a:pt x="14281" y="4515"/>
                  <a:pt x="14281" y="4531"/>
                  <a:pt x="14282" y="4546"/>
                </a:cubicBezTo>
                <a:cubicBezTo>
                  <a:pt x="14283" y="4569"/>
                  <a:pt x="14283" y="4592"/>
                  <a:pt x="14287" y="4615"/>
                </a:cubicBezTo>
                <a:lnTo>
                  <a:pt x="14290" y="4634"/>
                </a:lnTo>
                <a:lnTo>
                  <a:pt x="14302" y="4632"/>
                </a:lnTo>
                <a:cubicBezTo>
                  <a:pt x="14340" y="4625"/>
                  <a:pt x="14350" y="4574"/>
                  <a:pt x="14358" y="4534"/>
                </a:cubicBezTo>
                <a:cubicBezTo>
                  <a:pt x="14363" y="4512"/>
                  <a:pt x="14367" y="4491"/>
                  <a:pt x="14375" y="4479"/>
                </a:cubicBezTo>
                <a:cubicBezTo>
                  <a:pt x="14384" y="4465"/>
                  <a:pt x="14398" y="4455"/>
                  <a:pt x="14409" y="4455"/>
                </a:cubicBezTo>
                <a:cubicBezTo>
                  <a:pt x="14412" y="4455"/>
                  <a:pt x="14417" y="4455"/>
                  <a:pt x="14420" y="4460"/>
                </a:cubicBezTo>
                <a:cubicBezTo>
                  <a:pt x="14422" y="4465"/>
                  <a:pt x="14423" y="4475"/>
                  <a:pt x="14421" y="4489"/>
                </a:cubicBezTo>
                <a:cubicBezTo>
                  <a:pt x="14421" y="4492"/>
                  <a:pt x="14419" y="4499"/>
                  <a:pt x="14417" y="4508"/>
                </a:cubicBezTo>
                <a:cubicBezTo>
                  <a:pt x="14401" y="4587"/>
                  <a:pt x="14394" y="4634"/>
                  <a:pt x="14405" y="4659"/>
                </a:cubicBezTo>
                <a:cubicBezTo>
                  <a:pt x="14409" y="4668"/>
                  <a:pt x="14415" y="4674"/>
                  <a:pt x="14424" y="4674"/>
                </a:cubicBezTo>
                <a:cubicBezTo>
                  <a:pt x="14424" y="4674"/>
                  <a:pt x="14424" y="4674"/>
                  <a:pt x="14425" y="4674"/>
                </a:cubicBezTo>
                <a:cubicBezTo>
                  <a:pt x="14448" y="4671"/>
                  <a:pt x="14456" y="4623"/>
                  <a:pt x="14461" y="4585"/>
                </a:cubicBezTo>
                <a:cubicBezTo>
                  <a:pt x="14463" y="4573"/>
                  <a:pt x="14466" y="4555"/>
                  <a:pt x="14468" y="4551"/>
                </a:cubicBezTo>
                <a:cubicBezTo>
                  <a:pt x="14473" y="4540"/>
                  <a:pt x="14482" y="4535"/>
                  <a:pt x="14492" y="4529"/>
                </a:cubicBezTo>
                <a:cubicBezTo>
                  <a:pt x="14501" y="4523"/>
                  <a:pt x="14511" y="4517"/>
                  <a:pt x="14520" y="4504"/>
                </a:cubicBezTo>
                <a:cubicBezTo>
                  <a:pt x="14533" y="4484"/>
                  <a:pt x="14536" y="4460"/>
                  <a:pt x="14538" y="4438"/>
                </a:cubicBezTo>
                <a:cubicBezTo>
                  <a:pt x="14540" y="4428"/>
                  <a:pt x="14541" y="4417"/>
                  <a:pt x="14543" y="4408"/>
                </a:cubicBezTo>
                <a:cubicBezTo>
                  <a:pt x="14563" y="4333"/>
                  <a:pt x="14620" y="4321"/>
                  <a:pt x="14653" y="4321"/>
                </a:cubicBezTo>
                <a:cubicBezTo>
                  <a:pt x="14708" y="4321"/>
                  <a:pt x="14743" y="4308"/>
                  <a:pt x="14779" y="4234"/>
                </a:cubicBezTo>
                <a:cubicBezTo>
                  <a:pt x="14805" y="4179"/>
                  <a:pt x="14847" y="4171"/>
                  <a:pt x="14870" y="4171"/>
                </a:cubicBezTo>
                <a:cubicBezTo>
                  <a:pt x="14889" y="4171"/>
                  <a:pt x="14908" y="4176"/>
                  <a:pt x="14926" y="4187"/>
                </a:cubicBezTo>
                <a:cubicBezTo>
                  <a:pt x="14953" y="4202"/>
                  <a:pt x="14976" y="4227"/>
                  <a:pt x="15001" y="4253"/>
                </a:cubicBezTo>
                <a:lnTo>
                  <a:pt x="15004" y="4256"/>
                </a:lnTo>
                <a:cubicBezTo>
                  <a:pt x="15006" y="4258"/>
                  <a:pt x="15011" y="4264"/>
                  <a:pt x="15017" y="4271"/>
                </a:cubicBezTo>
                <a:cubicBezTo>
                  <a:pt x="15052" y="4314"/>
                  <a:pt x="15070" y="4335"/>
                  <a:pt x="15083" y="4335"/>
                </a:cubicBezTo>
                <a:lnTo>
                  <a:pt x="15087" y="4334"/>
                </a:lnTo>
                <a:lnTo>
                  <a:pt x="15089" y="4333"/>
                </a:lnTo>
                <a:cubicBezTo>
                  <a:pt x="15108" y="4323"/>
                  <a:pt x="15108" y="4284"/>
                  <a:pt x="15108" y="4246"/>
                </a:cubicBezTo>
                <a:cubicBezTo>
                  <a:pt x="15108" y="4229"/>
                  <a:pt x="15108" y="4198"/>
                  <a:pt x="15112" y="4192"/>
                </a:cubicBezTo>
                <a:cubicBezTo>
                  <a:pt x="15114" y="4188"/>
                  <a:pt x="15120" y="4183"/>
                  <a:pt x="15137" y="4183"/>
                </a:cubicBezTo>
                <a:cubicBezTo>
                  <a:pt x="15150" y="4183"/>
                  <a:pt x="15166" y="4186"/>
                  <a:pt x="15180" y="4189"/>
                </a:cubicBezTo>
                <a:cubicBezTo>
                  <a:pt x="15191" y="4192"/>
                  <a:pt x="15202" y="4194"/>
                  <a:pt x="15209" y="4194"/>
                </a:cubicBezTo>
                <a:lnTo>
                  <a:pt x="15216" y="4195"/>
                </a:lnTo>
                <a:cubicBezTo>
                  <a:pt x="15227" y="4195"/>
                  <a:pt x="15238" y="4195"/>
                  <a:pt x="15249" y="4195"/>
                </a:cubicBezTo>
                <a:cubicBezTo>
                  <a:pt x="15277" y="4195"/>
                  <a:pt x="15311" y="4193"/>
                  <a:pt x="15344" y="4179"/>
                </a:cubicBezTo>
                <a:cubicBezTo>
                  <a:pt x="15362" y="4172"/>
                  <a:pt x="15378" y="4163"/>
                  <a:pt x="15380" y="4141"/>
                </a:cubicBezTo>
                <a:cubicBezTo>
                  <a:pt x="15383" y="4120"/>
                  <a:pt x="15372" y="4108"/>
                  <a:pt x="15360" y="4094"/>
                </a:cubicBezTo>
                <a:cubicBezTo>
                  <a:pt x="15356" y="4090"/>
                  <a:pt x="15352" y="4085"/>
                  <a:pt x="15348" y="4080"/>
                </a:cubicBezTo>
                <a:cubicBezTo>
                  <a:pt x="15342" y="4072"/>
                  <a:pt x="15339" y="4060"/>
                  <a:pt x="15337" y="4046"/>
                </a:cubicBezTo>
                <a:cubicBezTo>
                  <a:pt x="15332" y="4025"/>
                  <a:pt x="15326" y="3995"/>
                  <a:pt x="15301" y="3981"/>
                </a:cubicBezTo>
                <a:cubicBezTo>
                  <a:pt x="15296" y="3978"/>
                  <a:pt x="15271" y="3974"/>
                  <a:pt x="15254" y="3973"/>
                </a:cubicBezTo>
                <a:cubicBezTo>
                  <a:pt x="15267" y="3923"/>
                  <a:pt x="15272" y="3871"/>
                  <a:pt x="15246" y="3812"/>
                </a:cubicBezTo>
                <a:cubicBezTo>
                  <a:pt x="15230" y="3777"/>
                  <a:pt x="15203" y="3735"/>
                  <a:pt x="15178" y="3735"/>
                </a:cubicBezTo>
                <a:cubicBezTo>
                  <a:pt x="15166" y="3735"/>
                  <a:pt x="15147" y="3743"/>
                  <a:pt x="15139" y="3792"/>
                </a:cubicBezTo>
                <a:cubicBezTo>
                  <a:pt x="15138" y="3792"/>
                  <a:pt x="15137" y="3792"/>
                  <a:pt x="15136" y="3792"/>
                </a:cubicBezTo>
                <a:cubicBezTo>
                  <a:pt x="15113" y="3792"/>
                  <a:pt x="15108" y="3789"/>
                  <a:pt x="15092" y="3752"/>
                </a:cubicBezTo>
                <a:lnTo>
                  <a:pt x="15084" y="3736"/>
                </a:lnTo>
                <a:lnTo>
                  <a:pt x="15074" y="3747"/>
                </a:lnTo>
                <a:cubicBezTo>
                  <a:pt x="15061" y="3759"/>
                  <a:pt x="15022" y="3798"/>
                  <a:pt x="14991" y="3798"/>
                </a:cubicBezTo>
                <a:cubicBezTo>
                  <a:pt x="14975" y="3798"/>
                  <a:pt x="14963" y="3788"/>
                  <a:pt x="14955" y="3764"/>
                </a:cubicBezTo>
                <a:cubicBezTo>
                  <a:pt x="14939" y="3721"/>
                  <a:pt x="14943" y="3628"/>
                  <a:pt x="14963" y="3587"/>
                </a:cubicBezTo>
                <a:lnTo>
                  <a:pt x="14977" y="3558"/>
                </a:lnTo>
                <a:lnTo>
                  <a:pt x="14955" y="3552"/>
                </a:lnTo>
                <a:cubicBezTo>
                  <a:pt x="14944" y="3549"/>
                  <a:pt x="14932" y="3547"/>
                  <a:pt x="14920" y="3547"/>
                </a:cubicBezTo>
                <a:cubicBezTo>
                  <a:pt x="14886" y="3547"/>
                  <a:pt x="14852" y="3561"/>
                  <a:pt x="14825" y="3585"/>
                </a:cubicBezTo>
                <a:cubicBezTo>
                  <a:pt x="14813" y="3596"/>
                  <a:pt x="14801" y="3609"/>
                  <a:pt x="14790" y="3622"/>
                </a:cubicBezTo>
                <a:cubicBezTo>
                  <a:pt x="14771" y="3645"/>
                  <a:pt x="14752" y="3668"/>
                  <a:pt x="14729" y="3674"/>
                </a:cubicBezTo>
                <a:cubicBezTo>
                  <a:pt x="14704" y="3682"/>
                  <a:pt x="14680" y="3683"/>
                  <a:pt x="14657" y="3685"/>
                </a:cubicBezTo>
                <a:cubicBezTo>
                  <a:pt x="14612" y="3689"/>
                  <a:pt x="14570" y="3692"/>
                  <a:pt x="14522" y="3731"/>
                </a:cubicBezTo>
                <a:cubicBezTo>
                  <a:pt x="14483" y="3762"/>
                  <a:pt x="14450" y="3799"/>
                  <a:pt x="14422" y="3842"/>
                </a:cubicBezTo>
                <a:cubicBezTo>
                  <a:pt x="14416" y="3852"/>
                  <a:pt x="14410" y="3866"/>
                  <a:pt x="14403" y="3881"/>
                </a:cubicBezTo>
                <a:cubicBezTo>
                  <a:pt x="14393" y="3902"/>
                  <a:pt x="14383" y="3926"/>
                  <a:pt x="14372" y="3933"/>
                </a:cubicBezTo>
                <a:cubicBezTo>
                  <a:pt x="14370" y="3934"/>
                  <a:pt x="14367" y="3935"/>
                  <a:pt x="14364" y="3935"/>
                </a:cubicBezTo>
                <a:cubicBezTo>
                  <a:pt x="14360" y="3935"/>
                  <a:pt x="14355" y="3933"/>
                  <a:pt x="14349" y="3931"/>
                </a:cubicBezTo>
                <a:cubicBezTo>
                  <a:pt x="14343" y="3929"/>
                  <a:pt x="14335" y="3926"/>
                  <a:pt x="14325" y="3926"/>
                </a:cubicBezTo>
                <a:cubicBezTo>
                  <a:pt x="14325" y="3926"/>
                  <a:pt x="14325" y="3926"/>
                  <a:pt x="14325" y="3926"/>
                </a:cubicBezTo>
                <a:cubicBezTo>
                  <a:pt x="14316" y="3926"/>
                  <a:pt x="14308" y="3930"/>
                  <a:pt x="14301" y="3934"/>
                </a:cubicBezTo>
                <a:cubicBezTo>
                  <a:pt x="14294" y="3937"/>
                  <a:pt x="14288" y="3940"/>
                  <a:pt x="14283" y="3940"/>
                </a:cubicBezTo>
                <a:cubicBezTo>
                  <a:pt x="14280" y="3940"/>
                  <a:pt x="14278" y="3939"/>
                  <a:pt x="14275" y="3938"/>
                </a:cubicBezTo>
                <a:cubicBezTo>
                  <a:pt x="14270" y="3935"/>
                  <a:pt x="14267" y="3928"/>
                  <a:pt x="14263" y="3920"/>
                </a:cubicBezTo>
                <a:cubicBezTo>
                  <a:pt x="14256" y="3906"/>
                  <a:pt x="14247" y="3888"/>
                  <a:pt x="14227" y="3888"/>
                </a:cubicBezTo>
                <a:cubicBezTo>
                  <a:pt x="14225" y="3888"/>
                  <a:pt x="14222" y="3888"/>
                  <a:pt x="14219" y="3889"/>
                </a:cubicBezTo>
                <a:cubicBezTo>
                  <a:pt x="14202" y="3892"/>
                  <a:pt x="14193" y="3907"/>
                  <a:pt x="14187" y="3918"/>
                </a:cubicBezTo>
                <a:cubicBezTo>
                  <a:pt x="14183" y="3925"/>
                  <a:pt x="14181" y="3930"/>
                  <a:pt x="14176" y="3934"/>
                </a:cubicBezTo>
                <a:cubicBezTo>
                  <a:pt x="14172" y="3936"/>
                  <a:pt x="14168" y="3938"/>
                  <a:pt x="14164" y="3938"/>
                </a:cubicBezTo>
                <a:cubicBezTo>
                  <a:pt x="14127" y="3938"/>
                  <a:pt x="14078" y="3844"/>
                  <a:pt x="14049" y="3787"/>
                </a:cubicBezTo>
                <a:cubicBezTo>
                  <a:pt x="14042" y="3773"/>
                  <a:pt x="14036" y="3761"/>
                  <a:pt x="14031" y="3752"/>
                </a:cubicBezTo>
                <a:cubicBezTo>
                  <a:pt x="13981" y="3662"/>
                  <a:pt x="13927" y="3619"/>
                  <a:pt x="13865" y="3619"/>
                </a:cubicBezTo>
                <a:lnTo>
                  <a:pt x="13859" y="3619"/>
                </a:lnTo>
                <a:cubicBezTo>
                  <a:pt x="13827" y="3621"/>
                  <a:pt x="13809" y="3644"/>
                  <a:pt x="13794" y="3664"/>
                </a:cubicBezTo>
                <a:cubicBezTo>
                  <a:pt x="13786" y="3675"/>
                  <a:pt x="13779" y="3684"/>
                  <a:pt x="13770" y="3692"/>
                </a:cubicBezTo>
                <a:cubicBezTo>
                  <a:pt x="13767" y="3694"/>
                  <a:pt x="13763" y="3695"/>
                  <a:pt x="13759" y="3696"/>
                </a:cubicBezTo>
                <a:cubicBezTo>
                  <a:pt x="13751" y="3699"/>
                  <a:pt x="13741" y="3701"/>
                  <a:pt x="13730" y="3713"/>
                </a:cubicBezTo>
                <a:cubicBezTo>
                  <a:pt x="13726" y="3717"/>
                  <a:pt x="13722" y="3723"/>
                  <a:pt x="13718" y="3728"/>
                </a:cubicBezTo>
                <a:cubicBezTo>
                  <a:pt x="13713" y="3734"/>
                  <a:pt x="13709" y="3741"/>
                  <a:pt x="13705" y="3744"/>
                </a:cubicBezTo>
                <a:cubicBezTo>
                  <a:pt x="13705" y="3721"/>
                  <a:pt x="13706" y="3696"/>
                  <a:pt x="13707" y="3673"/>
                </a:cubicBezTo>
                <a:cubicBezTo>
                  <a:pt x="13708" y="3648"/>
                  <a:pt x="13709" y="3623"/>
                  <a:pt x="13709" y="3598"/>
                </a:cubicBezTo>
                <a:lnTo>
                  <a:pt x="13709" y="3581"/>
                </a:lnTo>
                <a:lnTo>
                  <a:pt x="13700" y="3577"/>
                </a:lnTo>
                <a:cubicBezTo>
                  <a:pt x="13693" y="3573"/>
                  <a:pt x="13689" y="3561"/>
                  <a:pt x="13684" y="3542"/>
                </a:cubicBezTo>
                <a:cubicBezTo>
                  <a:pt x="13679" y="3525"/>
                  <a:pt x="13674" y="3506"/>
                  <a:pt x="13663" y="3492"/>
                </a:cubicBezTo>
                <a:cubicBezTo>
                  <a:pt x="13656" y="3484"/>
                  <a:pt x="13650" y="3482"/>
                  <a:pt x="13645" y="3479"/>
                </a:cubicBezTo>
                <a:cubicBezTo>
                  <a:pt x="13640" y="3477"/>
                  <a:pt x="13637" y="3476"/>
                  <a:pt x="13634" y="3469"/>
                </a:cubicBezTo>
                <a:cubicBezTo>
                  <a:pt x="13632" y="3463"/>
                  <a:pt x="13625" y="3437"/>
                  <a:pt x="13625" y="3430"/>
                </a:cubicBezTo>
                <a:cubicBezTo>
                  <a:pt x="13625" y="3434"/>
                  <a:pt x="13623" y="3444"/>
                  <a:pt x="13616" y="3448"/>
                </a:cubicBezTo>
                <a:lnTo>
                  <a:pt x="13607" y="3406"/>
                </a:lnTo>
                <a:cubicBezTo>
                  <a:pt x="13570" y="3428"/>
                  <a:pt x="13548" y="3482"/>
                  <a:pt x="13527" y="3534"/>
                </a:cubicBezTo>
                <a:cubicBezTo>
                  <a:pt x="13512" y="3571"/>
                  <a:pt x="13498" y="3605"/>
                  <a:pt x="13480" y="3627"/>
                </a:cubicBezTo>
                <a:cubicBezTo>
                  <a:pt x="13421" y="3699"/>
                  <a:pt x="13353" y="3755"/>
                  <a:pt x="13289" y="3785"/>
                </a:cubicBezTo>
                <a:cubicBezTo>
                  <a:pt x="13283" y="3788"/>
                  <a:pt x="13277" y="3790"/>
                  <a:pt x="13272" y="3793"/>
                </a:cubicBezTo>
                <a:cubicBezTo>
                  <a:pt x="13245" y="3804"/>
                  <a:pt x="13224" y="3814"/>
                  <a:pt x="13197" y="3849"/>
                </a:cubicBezTo>
                <a:cubicBezTo>
                  <a:pt x="13168" y="3888"/>
                  <a:pt x="13135" y="3932"/>
                  <a:pt x="13100" y="3970"/>
                </a:cubicBezTo>
                <a:cubicBezTo>
                  <a:pt x="13070" y="4002"/>
                  <a:pt x="13041" y="4031"/>
                  <a:pt x="13007" y="4031"/>
                </a:cubicBezTo>
                <a:lnTo>
                  <a:pt x="13003" y="4031"/>
                </a:lnTo>
                <a:cubicBezTo>
                  <a:pt x="12986" y="4030"/>
                  <a:pt x="12969" y="4020"/>
                  <a:pt x="12955" y="4011"/>
                </a:cubicBezTo>
                <a:cubicBezTo>
                  <a:pt x="12952" y="4009"/>
                  <a:pt x="12946" y="4003"/>
                  <a:pt x="12939" y="3996"/>
                </a:cubicBezTo>
                <a:cubicBezTo>
                  <a:pt x="12915" y="3972"/>
                  <a:pt x="12902" y="3961"/>
                  <a:pt x="12893" y="3961"/>
                </a:cubicBezTo>
                <a:lnTo>
                  <a:pt x="12889" y="3961"/>
                </a:lnTo>
                <a:lnTo>
                  <a:pt x="12882" y="3965"/>
                </a:lnTo>
                <a:lnTo>
                  <a:pt x="12880" y="3972"/>
                </a:lnTo>
                <a:cubicBezTo>
                  <a:pt x="12877" y="3980"/>
                  <a:pt x="12875" y="3988"/>
                  <a:pt x="12873" y="3997"/>
                </a:cubicBezTo>
                <a:cubicBezTo>
                  <a:pt x="12869" y="4013"/>
                  <a:pt x="12864" y="4031"/>
                  <a:pt x="12858" y="4036"/>
                </a:cubicBezTo>
                <a:cubicBezTo>
                  <a:pt x="12855" y="4040"/>
                  <a:pt x="12852" y="4041"/>
                  <a:pt x="12851" y="4042"/>
                </a:cubicBezTo>
                <a:cubicBezTo>
                  <a:pt x="12850" y="4028"/>
                  <a:pt x="12854" y="3989"/>
                  <a:pt x="12876" y="3890"/>
                </a:cubicBezTo>
                <a:cubicBezTo>
                  <a:pt x="12881" y="3869"/>
                  <a:pt x="12883" y="3863"/>
                  <a:pt x="12883" y="3858"/>
                </a:cubicBezTo>
                <a:cubicBezTo>
                  <a:pt x="12886" y="3824"/>
                  <a:pt x="12883" y="3797"/>
                  <a:pt x="12873" y="3778"/>
                </a:cubicBezTo>
                <a:cubicBezTo>
                  <a:pt x="12864" y="3761"/>
                  <a:pt x="12851" y="3752"/>
                  <a:pt x="12835" y="3752"/>
                </a:cubicBezTo>
                <a:cubicBezTo>
                  <a:pt x="12820" y="3752"/>
                  <a:pt x="12804" y="3759"/>
                  <a:pt x="12788" y="3772"/>
                </a:cubicBezTo>
                <a:cubicBezTo>
                  <a:pt x="12757" y="3798"/>
                  <a:pt x="12728" y="3828"/>
                  <a:pt x="12700" y="3857"/>
                </a:cubicBezTo>
                <a:cubicBezTo>
                  <a:pt x="12649" y="3909"/>
                  <a:pt x="12600" y="3959"/>
                  <a:pt x="12540" y="3985"/>
                </a:cubicBezTo>
                <a:cubicBezTo>
                  <a:pt x="12523" y="3992"/>
                  <a:pt x="12508" y="3996"/>
                  <a:pt x="12493" y="3996"/>
                </a:cubicBezTo>
                <a:cubicBezTo>
                  <a:pt x="12483" y="3996"/>
                  <a:pt x="12473" y="3994"/>
                  <a:pt x="12464" y="3991"/>
                </a:cubicBezTo>
                <a:cubicBezTo>
                  <a:pt x="12458" y="3988"/>
                  <a:pt x="12450" y="3982"/>
                  <a:pt x="12442" y="3976"/>
                </a:cubicBezTo>
                <a:cubicBezTo>
                  <a:pt x="12436" y="3971"/>
                  <a:pt x="12430" y="3966"/>
                  <a:pt x="12424" y="3962"/>
                </a:cubicBezTo>
                <a:cubicBezTo>
                  <a:pt x="12434" y="3948"/>
                  <a:pt x="12444" y="3934"/>
                  <a:pt x="12455" y="3920"/>
                </a:cubicBezTo>
                <a:cubicBezTo>
                  <a:pt x="12475" y="3894"/>
                  <a:pt x="12496" y="3868"/>
                  <a:pt x="12513" y="3835"/>
                </a:cubicBezTo>
                <a:cubicBezTo>
                  <a:pt x="12536" y="3794"/>
                  <a:pt x="12560" y="3753"/>
                  <a:pt x="12584" y="3715"/>
                </a:cubicBezTo>
                <a:cubicBezTo>
                  <a:pt x="12612" y="3669"/>
                  <a:pt x="12640" y="3622"/>
                  <a:pt x="12666" y="3573"/>
                </a:cubicBezTo>
                <a:cubicBezTo>
                  <a:pt x="12686" y="3536"/>
                  <a:pt x="12703" y="3497"/>
                  <a:pt x="12720" y="3458"/>
                </a:cubicBezTo>
                <a:cubicBezTo>
                  <a:pt x="12739" y="3417"/>
                  <a:pt x="12757" y="3375"/>
                  <a:pt x="12778" y="3337"/>
                </a:cubicBezTo>
                <a:cubicBezTo>
                  <a:pt x="12822" y="3255"/>
                  <a:pt x="12881" y="3194"/>
                  <a:pt x="12921" y="3154"/>
                </a:cubicBezTo>
                <a:cubicBezTo>
                  <a:pt x="12967" y="3109"/>
                  <a:pt x="13014" y="3080"/>
                  <a:pt x="13065" y="3048"/>
                </a:cubicBezTo>
                <a:lnTo>
                  <a:pt x="13092" y="3031"/>
                </a:lnTo>
                <a:cubicBezTo>
                  <a:pt x="13146" y="2997"/>
                  <a:pt x="13217" y="2926"/>
                  <a:pt x="13252" y="2831"/>
                </a:cubicBezTo>
                <a:lnTo>
                  <a:pt x="13262" y="2805"/>
                </a:lnTo>
                <a:lnTo>
                  <a:pt x="13233" y="2795"/>
                </a:lnTo>
                <a:cubicBezTo>
                  <a:pt x="13215" y="2789"/>
                  <a:pt x="13198" y="2783"/>
                  <a:pt x="13180" y="2783"/>
                </a:cubicBezTo>
                <a:cubicBezTo>
                  <a:pt x="13175" y="2783"/>
                  <a:pt x="13171" y="2783"/>
                  <a:pt x="13167" y="2784"/>
                </a:cubicBezTo>
                <a:cubicBezTo>
                  <a:pt x="13157" y="2786"/>
                  <a:pt x="13148" y="2791"/>
                  <a:pt x="13139" y="2796"/>
                </a:cubicBezTo>
                <a:cubicBezTo>
                  <a:pt x="13131" y="2801"/>
                  <a:pt x="13123" y="2806"/>
                  <a:pt x="13116" y="2807"/>
                </a:cubicBezTo>
                <a:cubicBezTo>
                  <a:pt x="13097" y="2753"/>
                  <a:pt x="13069" y="2727"/>
                  <a:pt x="13032" y="2727"/>
                </a:cubicBezTo>
                <a:cubicBezTo>
                  <a:pt x="13010" y="2727"/>
                  <a:pt x="12987" y="2735"/>
                  <a:pt x="12965" y="2744"/>
                </a:cubicBezTo>
                <a:cubicBezTo>
                  <a:pt x="12942" y="2752"/>
                  <a:pt x="12919" y="2761"/>
                  <a:pt x="12896" y="2761"/>
                </a:cubicBezTo>
                <a:lnTo>
                  <a:pt x="12890" y="2761"/>
                </a:lnTo>
                <a:cubicBezTo>
                  <a:pt x="12871" y="2761"/>
                  <a:pt x="12852" y="2762"/>
                  <a:pt x="12833" y="2764"/>
                </a:cubicBezTo>
                <a:cubicBezTo>
                  <a:pt x="12826" y="2731"/>
                  <a:pt x="12810" y="2678"/>
                  <a:pt x="12777" y="2678"/>
                </a:cubicBezTo>
                <a:cubicBezTo>
                  <a:pt x="12752" y="2678"/>
                  <a:pt x="12725" y="2709"/>
                  <a:pt x="12700" y="2743"/>
                </a:cubicBezTo>
                <a:cubicBezTo>
                  <a:pt x="12674" y="2779"/>
                  <a:pt x="12626" y="2844"/>
                  <a:pt x="12581" y="2844"/>
                </a:cubicBezTo>
                <a:cubicBezTo>
                  <a:pt x="12574" y="2844"/>
                  <a:pt x="12566" y="2843"/>
                  <a:pt x="12559" y="2839"/>
                </a:cubicBezTo>
                <a:cubicBezTo>
                  <a:pt x="12541" y="2829"/>
                  <a:pt x="12533" y="2808"/>
                  <a:pt x="12524" y="2783"/>
                </a:cubicBezTo>
                <a:cubicBezTo>
                  <a:pt x="12516" y="2764"/>
                  <a:pt x="12508" y="2741"/>
                  <a:pt x="12494" y="2725"/>
                </a:cubicBezTo>
                <a:cubicBezTo>
                  <a:pt x="12481" y="2711"/>
                  <a:pt x="12468" y="2709"/>
                  <a:pt x="12458" y="2709"/>
                </a:cubicBezTo>
                <a:cubicBezTo>
                  <a:pt x="12454" y="2709"/>
                  <a:pt x="12443" y="2709"/>
                  <a:pt x="12440" y="2709"/>
                </a:cubicBezTo>
                <a:cubicBezTo>
                  <a:pt x="12433" y="2709"/>
                  <a:pt x="12429" y="2708"/>
                  <a:pt x="12426" y="2705"/>
                </a:cubicBezTo>
                <a:cubicBezTo>
                  <a:pt x="12419" y="2701"/>
                  <a:pt x="12417" y="2691"/>
                  <a:pt x="12413" y="2674"/>
                </a:cubicBezTo>
                <a:cubicBezTo>
                  <a:pt x="12409" y="2658"/>
                  <a:pt x="12405" y="2639"/>
                  <a:pt x="12394" y="2625"/>
                </a:cubicBezTo>
                <a:cubicBezTo>
                  <a:pt x="12383" y="2610"/>
                  <a:pt x="12368" y="2603"/>
                  <a:pt x="12347" y="2603"/>
                </a:cubicBezTo>
                <a:cubicBezTo>
                  <a:pt x="12334" y="2603"/>
                  <a:pt x="12321" y="2606"/>
                  <a:pt x="12310" y="2608"/>
                </a:cubicBezTo>
                <a:lnTo>
                  <a:pt x="12301" y="2610"/>
                </a:lnTo>
                <a:cubicBezTo>
                  <a:pt x="12289" y="2613"/>
                  <a:pt x="12289" y="2630"/>
                  <a:pt x="12288" y="2643"/>
                </a:cubicBezTo>
                <a:cubicBezTo>
                  <a:pt x="12286" y="2697"/>
                  <a:pt x="12280" y="2704"/>
                  <a:pt x="12276" y="2705"/>
                </a:cubicBezTo>
                <a:cubicBezTo>
                  <a:pt x="12264" y="2705"/>
                  <a:pt x="12256" y="2659"/>
                  <a:pt x="12251" y="2632"/>
                </a:cubicBezTo>
                <a:cubicBezTo>
                  <a:pt x="12249" y="2619"/>
                  <a:pt x="12247" y="2607"/>
                  <a:pt x="12244" y="2599"/>
                </a:cubicBezTo>
                <a:cubicBezTo>
                  <a:pt x="12229" y="2544"/>
                  <a:pt x="12205" y="2535"/>
                  <a:pt x="12179" y="2532"/>
                </a:cubicBezTo>
                <a:cubicBezTo>
                  <a:pt x="12171" y="2504"/>
                  <a:pt x="12149" y="2473"/>
                  <a:pt x="12148" y="2472"/>
                </a:cubicBezTo>
                <a:cubicBezTo>
                  <a:pt x="12128" y="2448"/>
                  <a:pt x="12105" y="2432"/>
                  <a:pt x="12082" y="2425"/>
                </a:cubicBezTo>
                <a:cubicBezTo>
                  <a:pt x="12049" y="2414"/>
                  <a:pt x="12015" y="2408"/>
                  <a:pt x="11982" y="2408"/>
                </a:cubicBezTo>
                <a:cubicBezTo>
                  <a:pt x="11963" y="2408"/>
                  <a:pt x="11945" y="2410"/>
                  <a:pt x="11928" y="2414"/>
                </a:cubicBezTo>
                <a:cubicBezTo>
                  <a:pt x="11900" y="2421"/>
                  <a:pt x="11886" y="2441"/>
                  <a:pt x="11873" y="2461"/>
                </a:cubicBezTo>
                <a:cubicBezTo>
                  <a:pt x="11866" y="2470"/>
                  <a:pt x="11860" y="2479"/>
                  <a:pt x="11852" y="2488"/>
                </a:cubicBezTo>
                <a:cubicBezTo>
                  <a:pt x="11842" y="2498"/>
                  <a:pt x="11832" y="2503"/>
                  <a:pt x="11821" y="2503"/>
                </a:cubicBezTo>
                <a:cubicBezTo>
                  <a:pt x="11807" y="2503"/>
                  <a:pt x="11794" y="2494"/>
                  <a:pt x="11782" y="2476"/>
                </a:cubicBezTo>
                <a:cubicBezTo>
                  <a:pt x="11744" y="2421"/>
                  <a:pt x="11720" y="2412"/>
                  <a:pt x="11672" y="2397"/>
                </a:cubicBezTo>
                <a:cubicBezTo>
                  <a:pt x="11668" y="2396"/>
                  <a:pt x="11656" y="2394"/>
                  <a:pt x="11639" y="2391"/>
                </a:cubicBezTo>
                <a:cubicBezTo>
                  <a:pt x="11601" y="2385"/>
                  <a:pt x="11504" y="2368"/>
                  <a:pt x="11482" y="2355"/>
                </a:cubicBezTo>
                <a:cubicBezTo>
                  <a:pt x="11478" y="2325"/>
                  <a:pt x="11473" y="2294"/>
                  <a:pt x="11469" y="2263"/>
                </a:cubicBezTo>
                <a:cubicBezTo>
                  <a:pt x="11462" y="2220"/>
                  <a:pt x="11456" y="2177"/>
                  <a:pt x="11450" y="2133"/>
                </a:cubicBezTo>
                <a:cubicBezTo>
                  <a:pt x="11447" y="2109"/>
                  <a:pt x="11445" y="2085"/>
                  <a:pt x="11444" y="2058"/>
                </a:cubicBezTo>
                <a:cubicBezTo>
                  <a:pt x="11441" y="2013"/>
                  <a:pt x="11438" y="1967"/>
                  <a:pt x="11426" y="1924"/>
                </a:cubicBezTo>
                <a:cubicBezTo>
                  <a:pt x="11410" y="1867"/>
                  <a:pt x="11370" y="1824"/>
                  <a:pt x="11333" y="1824"/>
                </a:cubicBezTo>
                <a:cubicBezTo>
                  <a:pt x="11324" y="1824"/>
                  <a:pt x="11315" y="1827"/>
                  <a:pt x="11306" y="1832"/>
                </a:cubicBezTo>
                <a:cubicBezTo>
                  <a:pt x="11253" y="1864"/>
                  <a:pt x="11262" y="2030"/>
                  <a:pt x="11267" y="2120"/>
                </a:cubicBezTo>
                <a:cubicBezTo>
                  <a:pt x="11267" y="2122"/>
                  <a:pt x="11267" y="2124"/>
                  <a:pt x="11267" y="2125"/>
                </a:cubicBezTo>
                <a:cubicBezTo>
                  <a:pt x="11222" y="2126"/>
                  <a:pt x="11074" y="2129"/>
                  <a:pt x="10855" y="2129"/>
                </a:cubicBezTo>
                <a:cubicBezTo>
                  <a:pt x="10776" y="2129"/>
                  <a:pt x="10687" y="2129"/>
                  <a:pt x="10590" y="2128"/>
                </a:cubicBezTo>
                <a:lnTo>
                  <a:pt x="10580" y="2128"/>
                </a:lnTo>
                <a:cubicBezTo>
                  <a:pt x="10049" y="2122"/>
                  <a:pt x="9246" y="2098"/>
                  <a:pt x="8435" y="2014"/>
                </a:cubicBezTo>
                <a:cubicBezTo>
                  <a:pt x="8374" y="2007"/>
                  <a:pt x="8314" y="2001"/>
                  <a:pt x="8253" y="1993"/>
                </a:cubicBezTo>
                <a:cubicBezTo>
                  <a:pt x="7679" y="1921"/>
                  <a:pt x="7121" y="1796"/>
                  <a:pt x="6629" y="1686"/>
                </a:cubicBezTo>
                <a:cubicBezTo>
                  <a:pt x="6447" y="1645"/>
                  <a:pt x="6275" y="1606"/>
                  <a:pt x="6122" y="1575"/>
                </a:cubicBezTo>
                <a:cubicBezTo>
                  <a:pt x="5378" y="1423"/>
                  <a:pt x="4932" y="1259"/>
                  <a:pt x="4192" y="986"/>
                </a:cubicBezTo>
                <a:cubicBezTo>
                  <a:pt x="4098" y="951"/>
                  <a:pt x="3999" y="915"/>
                  <a:pt x="3895" y="877"/>
                </a:cubicBezTo>
                <a:lnTo>
                  <a:pt x="3894" y="876"/>
                </a:lnTo>
                <a:cubicBezTo>
                  <a:pt x="3800" y="842"/>
                  <a:pt x="3701" y="806"/>
                  <a:pt x="3597" y="768"/>
                </a:cubicBezTo>
                <a:cubicBezTo>
                  <a:pt x="2644" y="424"/>
                  <a:pt x="1863" y="17"/>
                  <a:pt x="1830" y="0"/>
                </a:cubicBezTo>
                <a:lnTo>
                  <a:pt x="1822" y="41"/>
                </a:lnTo>
                <a:cubicBezTo>
                  <a:pt x="1820" y="40"/>
                  <a:pt x="1819" y="38"/>
                  <a:pt x="1818" y="38"/>
                </a:cubicBezTo>
                <a:cubicBezTo>
                  <a:pt x="1829" y="56"/>
                  <a:pt x="1861" y="203"/>
                  <a:pt x="1865" y="238"/>
                </a:cubicBezTo>
                <a:cubicBezTo>
                  <a:pt x="1859" y="246"/>
                  <a:pt x="1845" y="252"/>
                  <a:pt x="1833" y="257"/>
                </a:cubicBezTo>
                <a:cubicBezTo>
                  <a:pt x="1813" y="266"/>
                  <a:pt x="1790" y="276"/>
                  <a:pt x="1777" y="303"/>
                </a:cubicBezTo>
                <a:cubicBezTo>
                  <a:pt x="1759" y="341"/>
                  <a:pt x="1760" y="389"/>
                  <a:pt x="1760" y="432"/>
                </a:cubicBezTo>
                <a:cubicBezTo>
                  <a:pt x="1761" y="474"/>
                  <a:pt x="1761" y="510"/>
                  <a:pt x="1745" y="529"/>
                </a:cubicBezTo>
                <a:cubicBezTo>
                  <a:pt x="1728" y="550"/>
                  <a:pt x="1665" y="582"/>
                  <a:pt x="1632" y="582"/>
                </a:cubicBezTo>
                <a:cubicBezTo>
                  <a:pt x="1630" y="582"/>
                  <a:pt x="1627" y="582"/>
                  <a:pt x="1625" y="581"/>
                </a:cubicBezTo>
                <a:cubicBezTo>
                  <a:pt x="1600" y="572"/>
                  <a:pt x="1381" y="289"/>
                  <a:pt x="1340" y="181"/>
                </a:cubicBezTo>
                <a:cubicBezTo>
                  <a:pt x="1332" y="159"/>
                  <a:pt x="1321" y="154"/>
                  <a:pt x="1314" y="154"/>
                </a:cubicBezTo>
                <a:cubicBezTo>
                  <a:pt x="1265" y="154"/>
                  <a:pt x="1210" y="406"/>
                  <a:pt x="1189" y="514"/>
                </a:cubicBezTo>
                <a:lnTo>
                  <a:pt x="1188" y="518"/>
                </a:lnTo>
                <a:lnTo>
                  <a:pt x="1213" y="1421"/>
                </a:lnTo>
                <a:lnTo>
                  <a:pt x="1098" y="1986"/>
                </a:lnTo>
                <a:lnTo>
                  <a:pt x="1081" y="2071"/>
                </a:lnTo>
                <a:cubicBezTo>
                  <a:pt x="1081" y="2071"/>
                  <a:pt x="1099" y="2268"/>
                  <a:pt x="1099" y="2274"/>
                </a:cubicBezTo>
                <a:cubicBezTo>
                  <a:pt x="1105" y="2337"/>
                  <a:pt x="1048" y="2494"/>
                  <a:pt x="1010" y="2597"/>
                </a:cubicBezTo>
                <a:cubicBezTo>
                  <a:pt x="993" y="2644"/>
                  <a:pt x="979" y="2684"/>
                  <a:pt x="971" y="2711"/>
                </a:cubicBezTo>
                <a:cubicBezTo>
                  <a:pt x="950" y="2788"/>
                  <a:pt x="927" y="2865"/>
                  <a:pt x="905" y="2942"/>
                </a:cubicBezTo>
                <a:cubicBezTo>
                  <a:pt x="849" y="3134"/>
                  <a:pt x="791" y="3333"/>
                  <a:pt x="747" y="3533"/>
                </a:cubicBezTo>
                <a:cubicBezTo>
                  <a:pt x="733" y="3598"/>
                  <a:pt x="721" y="3659"/>
                  <a:pt x="710" y="3719"/>
                </a:cubicBezTo>
                <a:cubicBezTo>
                  <a:pt x="680" y="3874"/>
                  <a:pt x="655" y="4008"/>
                  <a:pt x="597" y="4152"/>
                </a:cubicBezTo>
                <a:cubicBezTo>
                  <a:pt x="576" y="4205"/>
                  <a:pt x="555" y="4256"/>
                  <a:pt x="534" y="4307"/>
                </a:cubicBezTo>
                <a:cubicBezTo>
                  <a:pt x="482" y="4430"/>
                  <a:pt x="433" y="4547"/>
                  <a:pt x="393" y="4685"/>
                </a:cubicBezTo>
                <a:cubicBezTo>
                  <a:pt x="318" y="4845"/>
                  <a:pt x="321" y="5111"/>
                  <a:pt x="323" y="5369"/>
                </a:cubicBezTo>
                <a:cubicBezTo>
                  <a:pt x="324" y="5417"/>
                  <a:pt x="324" y="5464"/>
                  <a:pt x="324" y="5510"/>
                </a:cubicBezTo>
                <a:cubicBezTo>
                  <a:pt x="324" y="5609"/>
                  <a:pt x="321" y="5679"/>
                  <a:pt x="315" y="5736"/>
                </a:cubicBezTo>
                <a:cubicBezTo>
                  <a:pt x="307" y="5817"/>
                  <a:pt x="288" y="5889"/>
                  <a:pt x="269" y="5965"/>
                </a:cubicBezTo>
                <a:cubicBezTo>
                  <a:pt x="254" y="6020"/>
                  <a:pt x="240" y="6077"/>
                  <a:pt x="229" y="6137"/>
                </a:cubicBezTo>
                <a:cubicBezTo>
                  <a:pt x="222" y="6177"/>
                  <a:pt x="219" y="6223"/>
                  <a:pt x="215" y="6272"/>
                </a:cubicBezTo>
                <a:cubicBezTo>
                  <a:pt x="206" y="6381"/>
                  <a:pt x="197" y="6493"/>
                  <a:pt x="151" y="6552"/>
                </a:cubicBezTo>
                <a:cubicBezTo>
                  <a:pt x="141" y="6564"/>
                  <a:pt x="129" y="6566"/>
                  <a:pt x="115" y="6568"/>
                </a:cubicBezTo>
                <a:cubicBezTo>
                  <a:pt x="95" y="6571"/>
                  <a:pt x="71" y="6575"/>
                  <a:pt x="51" y="6613"/>
                </a:cubicBezTo>
                <a:cubicBezTo>
                  <a:pt x="11" y="6686"/>
                  <a:pt x="-8" y="6904"/>
                  <a:pt x="3" y="6989"/>
                </a:cubicBezTo>
                <a:cubicBezTo>
                  <a:pt x="15" y="7082"/>
                  <a:pt x="39" y="7163"/>
                  <a:pt x="62" y="7241"/>
                </a:cubicBezTo>
                <a:cubicBezTo>
                  <a:pt x="100" y="7370"/>
                  <a:pt x="136" y="7492"/>
                  <a:pt x="117" y="7654"/>
                </a:cubicBezTo>
                <a:cubicBezTo>
                  <a:pt x="110" y="7709"/>
                  <a:pt x="96" y="7758"/>
                  <a:pt x="82" y="7805"/>
                </a:cubicBezTo>
                <a:cubicBezTo>
                  <a:pt x="62" y="7873"/>
                  <a:pt x="42" y="7942"/>
                  <a:pt x="43" y="8032"/>
                </a:cubicBezTo>
                <a:cubicBezTo>
                  <a:pt x="46" y="8172"/>
                  <a:pt x="84" y="8300"/>
                  <a:pt x="121" y="8424"/>
                </a:cubicBezTo>
                <a:cubicBezTo>
                  <a:pt x="160" y="8557"/>
                  <a:pt x="198" y="8683"/>
                  <a:pt x="193" y="8821"/>
                </a:cubicBezTo>
                <a:cubicBezTo>
                  <a:pt x="193" y="8844"/>
                  <a:pt x="188" y="8878"/>
                  <a:pt x="184" y="8914"/>
                </a:cubicBezTo>
                <a:cubicBezTo>
                  <a:pt x="171" y="9022"/>
                  <a:pt x="164" y="9102"/>
                  <a:pt x="183" y="9139"/>
                </a:cubicBezTo>
                <a:cubicBezTo>
                  <a:pt x="189" y="9152"/>
                  <a:pt x="198" y="9158"/>
                  <a:pt x="209" y="9158"/>
                </a:cubicBezTo>
                <a:cubicBezTo>
                  <a:pt x="219" y="9158"/>
                  <a:pt x="232" y="9152"/>
                  <a:pt x="246" y="9139"/>
                </a:cubicBezTo>
                <a:cubicBezTo>
                  <a:pt x="246" y="9185"/>
                  <a:pt x="260" y="9238"/>
                  <a:pt x="272" y="9288"/>
                </a:cubicBezTo>
                <a:cubicBezTo>
                  <a:pt x="283" y="9330"/>
                  <a:pt x="294" y="9375"/>
                  <a:pt x="293" y="9402"/>
                </a:cubicBezTo>
                <a:cubicBezTo>
                  <a:pt x="293" y="9416"/>
                  <a:pt x="285" y="9430"/>
                  <a:pt x="277" y="9444"/>
                </a:cubicBezTo>
                <a:cubicBezTo>
                  <a:pt x="267" y="9461"/>
                  <a:pt x="256" y="9481"/>
                  <a:pt x="255" y="9509"/>
                </a:cubicBezTo>
                <a:cubicBezTo>
                  <a:pt x="250" y="9649"/>
                  <a:pt x="264" y="9840"/>
                  <a:pt x="309" y="9949"/>
                </a:cubicBezTo>
                <a:cubicBezTo>
                  <a:pt x="330" y="10003"/>
                  <a:pt x="367" y="10031"/>
                  <a:pt x="403" y="10058"/>
                </a:cubicBezTo>
                <a:cubicBezTo>
                  <a:pt x="450" y="10094"/>
                  <a:pt x="490" y="10125"/>
                  <a:pt x="494" y="10204"/>
                </a:cubicBezTo>
                <a:cubicBezTo>
                  <a:pt x="495" y="10235"/>
                  <a:pt x="475" y="10262"/>
                  <a:pt x="455" y="10287"/>
                </a:cubicBezTo>
                <a:cubicBezTo>
                  <a:pt x="440" y="10307"/>
                  <a:pt x="426" y="10325"/>
                  <a:pt x="418" y="10349"/>
                </a:cubicBezTo>
                <a:cubicBezTo>
                  <a:pt x="399" y="10413"/>
                  <a:pt x="401" y="10458"/>
                  <a:pt x="404" y="10525"/>
                </a:cubicBezTo>
                <a:lnTo>
                  <a:pt x="404" y="10537"/>
                </a:lnTo>
                <a:cubicBezTo>
                  <a:pt x="414" y="10787"/>
                  <a:pt x="470" y="10999"/>
                  <a:pt x="523" y="11173"/>
                </a:cubicBezTo>
                <a:cubicBezTo>
                  <a:pt x="535" y="11214"/>
                  <a:pt x="550" y="11254"/>
                  <a:pt x="564" y="11292"/>
                </a:cubicBezTo>
                <a:cubicBezTo>
                  <a:pt x="586" y="11350"/>
                  <a:pt x="609" y="11410"/>
                  <a:pt x="622" y="11471"/>
                </a:cubicBezTo>
                <a:cubicBezTo>
                  <a:pt x="631" y="11518"/>
                  <a:pt x="635" y="11566"/>
                  <a:pt x="639" y="11616"/>
                </a:cubicBezTo>
                <a:cubicBezTo>
                  <a:pt x="644" y="11681"/>
                  <a:pt x="649" y="11747"/>
                  <a:pt x="668" y="11811"/>
                </a:cubicBezTo>
                <a:lnTo>
                  <a:pt x="669" y="11816"/>
                </a:lnTo>
                <a:lnTo>
                  <a:pt x="671" y="11819"/>
                </a:lnTo>
                <a:cubicBezTo>
                  <a:pt x="718" y="11879"/>
                  <a:pt x="703" y="11934"/>
                  <a:pt x="682" y="12011"/>
                </a:cubicBezTo>
                <a:cubicBezTo>
                  <a:pt x="677" y="12030"/>
                  <a:pt x="671" y="12049"/>
                  <a:pt x="667" y="12069"/>
                </a:cubicBezTo>
                <a:cubicBezTo>
                  <a:pt x="646" y="12165"/>
                  <a:pt x="644" y="12239"/>
                  <a:pt x="662" y="12294"/>
                </a:cubicBezTo>
                <a:cubicBezTo>
                  <a:pt x="688" y="12378"/>
                  <a:pt x="751" y="12407"/>
                  <a:pt x="823" y="12440"/>
                </a:cubicBezTo>
                <a:cubicBezTo>
                  <a:pt x="845" y="12451"/>
                  <a:pt x="868" y="12461"/>
                  <a:pt x="890" y="12474"/>
                </a:cubicBezTo>
                <a:cubicBezTo>
                  <a:pt x="966" y="12516"/>
                  <a:pt x="1074" y="12594"/>
                  <a:pt x="1155" y="12728"/>
                </a:cubicBezTo>
                <a:cubicBezTo>
                  <a:pt x="1181" y="12770"/>
                  <a:pt x="1197" y="12829"/>
                  <a:pt x="1212" y="12886"/>
                </a:cubicBezTo>
                <a:cubicBezTo>
                  <a:pt x="1230" y="12950"/>
                  <a:pt x="1248" y="13017"/>
                  <a:pt x="1282" y="13064"/>
                </a:cubicBezTo>
                <a:cubicBezTo>
                  <a:pt x="1311" y="13104"/>
                  <a:pt x="1344" y="13109"/>
                  <a:pt x="1373" y="13109"/>
                </a:cubicBezTo>
                <a:cubicBezTo>
                  <a:pt x="1380" y="13109"/>
                  <a:pt x="1387" y="13109"/>
                  <a:pt x="1393" y="13109"/>
                </a:cubicBezTo>
                <a:cubicBezTo>
                  <a:pt x="1400" y="13108"/>
                  <a:pt x="1406" y="13108"/>
                  <a:pt x="1412" y="13108"/>
                </a:cubicBezTo>
                <a:cubicBezTo>
                  <a:pt x="1447" y="13108"/>
                  <a:pt x="1468" y="13119"/>
                  <a:pt x="1481" y="13175"/>
                </a:cubicBezTo>
                <a:cubicBezTo>
                  <a:pt x="1485" y="13192"/>
                  <a:pt x="1483" y="13219"/>
                  <a:pt x="1481" y="13245"/>
                </a:cubicBezTo>
                <a:cubicBezTo>
                  <a:pt x="1478" y="13281"/>
                  <a:pt x="1474" y="13318"/>
                  <a:pt x="1485" y="13348"/>
                </a:cubicBezTo>
                <a:cubicBezTo>
                  <a:pt x="1498" y="13383"/>
                  <a:pt x="1507" y="13400"/>
                  <a:pt x="1522" y="13400"/>
                </a:cubicBezTo>
                <a:lnTo>
                  <a:pt x="1530" y="13399"/>
                </a:lnTo>
                <a:cubicBezTo>
                  <a:pt x="1534" y="13399"/>
                  <a:pt x="1539" y="13400"/>
                  <a:pt x="1549" y="13408"/>
                </a:cubicBezTo>
                <a:cubicBezTo>
                  <a:pt x="1562" y="13420"/>
                  <a:pt x="1575" y="13421"/>
                  <a:pt x="1588" y="13423"/>
                </a:cubicBezTo>
                <a:cubicBezTo>
                  <a:pt x="1602" y="13425"/>
                  <a:pt x="1616" y="13427"/>
                  <a:pt x="1629" y="13441"/>
                </a:cubicBezTo>
                <a:cubicBezTo>
                  <a:pt x="1642" y="13457"/>
                  <a:pt x="1652" y="13488"/>
                  <a:pt x="1661" y="13519"/>
                </a:cubicBezTo>
                <a:cubicBezTo>
                  <a:pt x="1670" y="13547"/>
                  <a:pt x="1679" y="13577"/>
                  <a:pt x="1693" y="13598"/>
                </a:cubicBezTo>
                <a:cubicBezTo>
                  <a:pt x="1705" y="13618"/>
                  <a:pt x="1721" y="13624"/>
                  <a:pt x="1735" y="13630"/>
                </a:cubicBezTo>
                <a:cubicBezTo>
                  <a:pt x="1751" y="13637"/>
                  <a:pt x="1762" y="13642"/>
                  <a:pt x="1768" y="13658"/>
                </a:cubicBezTo>
                <a:cubicBezTo>
                  <a:pt x="1773" y="13672"/>
                  <a:pt x="1771" y="13692"/>
                  <a:pt x="1768" y="13714"/>
                </a:cubicBezTo>
                <a:cubicBezTo>
                  <a:pt x="1764" y="13740"/>
                  <a:pt x="1761" y="13769"/>
                  <a:pt x="1769" y="13796"/>
                </a:cubicBezTo>
                <a:cubicBezTo>
                  <a:pt x="1787" y="13849"/>
                  <a:pt x="1813" y="13874"/>
                  <a:pt x="1835" y="13897"/>
                </a:cubicBezTo>
                <a:cubicBezTo>
                  <a:pt x="1864" y="13925"/>
                  <a:pt x="1889" y="13949"/>
                  <a:pt x="1898" y="14024"/>
                </a:cubicBezTo>
                <a:cubicBezTo>
                  <a:pt x="1902" y="14055"/>
                  <a:pt x="1891" y="14122"/>
                  <a:pt x="1880" y="14192"/>
                </a:cubicBezTo>
                <a:cubicBezTo>
                  <a:pt x="1860" y="14313"/>
                  <a:pt x="1838" y="14450"/>
                  <a:pt x="1870" y="14524"/>
                </a:cubicBezTo>
                <a:cubicBezTo>
                  <a:pt x="1882" y="14552"/>
                  <a:pt x="1901" y="14569"/>
                  <a:pt x="1926" y="14573"/>
                </a:cubicBezTo>
                <a:cubicBezTo>
                  <a:pt x="1932" y="14574"/>
                  <a:pt x="2784" y="14717"/>
                  <a:pt x="2934" y="14742"/>
                </a:cubicBezTo>
                <a:lnTo>
                  <a:pt x="2884" y="14892"/>
                </a:lnTo>
                <a:lnTo>
                  <a:pt x="4504" y="16371"/>
                </a:lnTo>
                <a:lnTo>
                  <a:pt x="5314" y="16524"/>
                </a:lnTo>
                <a:lnTo>
                  <a:pt x="5692" y="16595"/>
                </a:lnTo>
                <a:lnTo>
                  <a:pt x="5730" y="16225"/>
                </a:lnTo>
                <a:cubicBezTo>
                  <a:pt x="5820" y="16236"/>
                  <a:pt x="6360" y="16300"/>
                  <a:pt x="6433" y="16309"/>
                </a:cubicBezTo>
                <a:lnTo>
                  <a:pt x="6441" y="16310"/>
                </a:lnTo>
                <a:cubicBezTo>
                  <a:pt x="6493" y="16316"/>
                  <a:pt x="6540" y="16445"/>
                  <a:pt x="6578" y="16549"/>
                </a:cubicBezTo>
                <a:cubicBezTo>
                  <a:pt x="6595" y="16594"/>
                  <a:pt x="6611" y="16637"/>
                  <a:pt x="6625" y="16664"/>
                </a:cubicBezTo>
                <a:cubicBezTo>
                  <a:pt x="6647" y="16707"/>
                  <a:pt x="6668" y="16751"/>
                  <a:pt x="6690" y="16795"/>
                </a:cubicBezTo>
                <a:cubicBezTo>
                  <a:pt x="6745" y="16909"/>
                  <a:pt x="6803" y="17026"/>
                  <a:pt x="6867" y="17122"/>
                </a:cubicBezTo>
                <a:cubicBezTo>
                  <a:pt x="6894" y="17162"/>
                  <a:pt x="6925" y="17196"/>
                  <a:pt x="6954" y="17230"/>
                </a:cubicBezTo>
                <a:cubicBezTo>
                  <a:pt x="7013" y="17296"/>
                  <a:pt x="7069" y="17358"/>
                  <a:pt x="7099" y="17463"/>
                </a:cubicBezTo>
                <a:cubicBezTo>
                  <a:pt x="7128" y="17565"/>
                  <a:pt x="7145" y="17678"/>
                  <a:pt x="7162" y="17787"/>
                </a:cubicBezTo>
                <a:cubicBezTo>
                  <a:pt x="7186" y="17943"/>
                  <a:pt x="7210" y="18105"/>
                  <a:pt x="7271" y="18240"/>
                </a:cubicBezTo>
                <a:cubicBezTo>
                  <a:pt x="7380" y="18485"/>
                  <a:pt x="7561" y="18657"/>
                  <a:pt x="7693" y="18758"/>
                </a:cubicBezTo>
                <a:cubicBezTo>
                  <a:pt x="7706" y="18769"/>
                  <a:pt x="7721" y="18780"/>
                  <a:pt x="7736" y="18792"/>
                </a:cubicBezTo>
                <a:cubicBezTo>
                  <a:pt x="7783" y="18829"/>
                  <a:pt x="7835" y="18870"/>
                  <a:pt x="7876" y="18893"/>
                </a:cubicBezTo>
                <a:cubicBezTo>
                  <a:pt x="7879" y="18895"/>
                  <a:pt x="7882" y="18896"/>
                  <a:pt x="7886" y="18896"/>
                </a:cubicBezTo>
                <a:cubicBezTo>
                  <a:pt x="7933" y="18896"/>
                  <a:pt x="7991" y="18710"/>
                  <a:pt x="8061" y="18466"/>
                </a:cubicBezTo>
                <a:cubicBezTo>
                  <a:pt x="8081" y="18400"/>
                  <a:pt x="8099" y="18338"/>
                  <a:pt x="8106" y="18324"/>
                </a:cubicBezTo>
                <a:cubicBezTo>
                  <a:pt x="8146" y="18244"/>
                  <a:pt x="8206" y="18205"/>
                  <a:pt x="8292" y="18205"/>
                </a:cubicBezTo>
                <a:cubicBezTo>
                  <a:pt x="8367" y="18205"/>
                  <a:pt x="8448" y="18236"/>
                  <a:pt x="8513" y="18260"/>
                </a:cubicBezTo>
                <a:lnTo>
                  <a:pt x="8526" y="18265"/>
                </a:lnTo>
                <a:cubicBezTo>
                  <a:pt x="8694" y="18329"/>
                  <a:pt x="8882" y="18578"/>
                  <a:pt x="8953" y="18833"/>
                </a:cubicBezTo>
                <a:cubicBezTo>
                  <a:pt x="8971" y="18900"/>
                  <a:pt x="8991" y="18964"/>
                  <a:pt x="9010" y="19027"/>
                </a:cubicBezTo>
                <a:cubicBezTo>
                  <a:pt x="9051" y="19164"/>
                  <a:pt x="9090" y="19293"/>
                  <a:pt x="9119" y="19441"/>
                </a:cubicBezTo>
                <a:cubicBezTo>
                  <a:pt x="9136" y="19527"/>
                  <a:pt x="9170" y="19562"/>
                  <a:pt x="9202" y="19596"/>
                </a:cubicBezTo>
                <a:cubicBezTo>
                  <a:pt x="9222" y="19616"/>
                  <a:pt x="9241" y="19636"/>
                  <a:pt x="9257" y="19669"/>
                </a:cubicBezTo>
                <a:cubicBezTo>
                  <a:pt x="9279" y="19713"/>
                  <a:pt x="9289" y="19768"/>
                  <a:pt x="9301" y="19826"/>
                </a:cubicBezTo>
                <a:cubicBezTo>
                  <a:pt x="9313" y="19893"/>
                  <a:pt x="9327" y="19961"/>
                  <a:pt x="9357" y="20018"/>
                </a:cubicBezTo>
                <a:cubicBezTo>
                  <a:pt x="9373" y="20049"/>
                  <a:pt x="9394" y="20072"/>
                  <a:pt x="9415" y="20094"/>
                </a:cubicBezTo>
                <a:cubicBezTo>
                  <a:pt x="9445" y="20127"/>
                  <a:pt x="9474" y="20158"/>
                  <a:pt x="9484" y="20211"/>
                </a:cubicBezTo>
                <a:cubicBezTo>
                  <a:pt x="9492" y="20252"/>
                  <a:pt x="9489" y="20306"/>
                  <a:pt x="9485" y="20362"/>
                </a:cubicBezTo>
                <a:cubicBezTo>
                  <a:pt x="9482" y="20413"/>
                  <a:pt x="9478" y="20466"/>
                  <a:pt x="9483" y="20512"/>
                </a:cubicBezTo>
                <a:cubicBezTo>
                  <a:pt x="9493" y="20599"/>
                  <a:pt x="9523" y="20671"/>
                  <a:pt x="9552" y="20740"/>
                </a:cubicBezTo>
                <a:cubicBezTo>
                  <a:pt x="9561" y="20763"/>
                  <a:pt x="9571" y="20786"/>
                  <a:pt x="9580" y="20809"/>
                </a:cubicBezTo>
                <a:cubicBezTo>
                  <a:pt x="9599" y="20860"/>
                  <a:pt x="9606" y="20905"/>
                  <a:pt x="9614" y="20953"/>
                </a:cubicBezTo>
                <a:cubicBezTo>
                  <a:pt x="9619" y="20983"/>
                  <a:pt x="9624" y="21013"/>
                  <a:pt x="9631" y="21046"/>
                </a:cubicBezTo>
                <a:cubicBezTo>
                  <a:pt x="9670" y="21210"/>
                  <a:pt x="9760" y="21238"/>
                  <a:pt x="9847" y="21264"/>
                </a:cubicBezTo>
                <a:cubicBezTo>
                  <a:pt x="9888" y="21276"/>
                  <a:pt x="9930" y="21289"/>
                  <a:pt x="9966" y="21317"/>
                </a:cubicBezTo>
                <a:cubicBezTo>
                  <a:pt x="9983" y="21330"/>
                  <a:pt x="9998" y="21353"/>
                  <a:pt x="10013" y="21376"/>
                </a:cubicBezTo>
                <a:cubicBezTo>
                  <a:pt x="10032" y="21406"/>
                  <a:pt x="10052" y="21437"/>
                  <a:pt x="10080" y="21453"/>
                </a:cubicBezTo>
                <a:cubicBezTo>
                  <a:pt x="10117" y="21475"/>
                  <a:pt x="10156" y="21475"/>
                  <a:pt x="10194" y="21476"/>
                </a:cubicBezTo>
                <a:cubicBezTo>
                  <a:pt x="10229" y="21476"/>
                  <a:pt x="10263" y="21477"/>
                  <a:pt x="10296" y="21493"/>
                </a:cubicBezTo>
                <a:cubicBezTo>
                  <a:pt x="10316" y="21504"/>
                  <a:pt x="10335" y="21521"/>
                  <a:pt x="10356" y="21539"/>
                </a:cubicBezTo>
                <a:cubicBezTo>
                  <a:pt x="10389" y="21569"/>
                  <a:pt x="10424" y="21600"/>
                  <a:pt x="10465" y="21600"/>
                </a:cubicBezTo>
                <a:cubicBezTo>
                  <a:pt x="10469" y="21600"/>
                  <a:pt x="10474" y="21599"/>
                  <a:pt x="10478" y="21599"/>
                </a:cubicBezTo>
                <a:cubicBezTo>
                  <a:pt x="10536" y="21589"/>
                  <a:pt x="10578" y="21574"/>
                  <a:pt x="10596" y="21525"/>
                </a:cubicBezTo>
                <a:cubicBezTo>
                  <a:pt x="10609" y="21489"/>
                  <a:pt x="10606" y="21440"/>
                  <a:pt x="10586" y="21371"/>
                </a:cubicBezTo>
                <a:cubicBezTo>
                  <a:pt x="10571" y="21315"/>
                  <a:pt x="10551" y="21259"/>
                  <a:pt x="10533" y="21206"/>
                </a:cubicBezTo>
                <a:cubicBezTo>
                  <a:pt x="10492" y="21087"/>
                  <a:pt x="10449" y="20963"/>
                  <a:pt x="10441" y="20830"/>
                </a:cubicBezTo>
                <a:cubicBezTo>
                  <a:pt x="10430" y="20661"/>
                  <a:pt x="10476" y="20458"/>
                  <a:pt x="10516" y="20279"/>
                </a:cubicBezTo>
                <a:cubicBezTo>
                  <a:pt x="10528" y="20227"/>
                  <a:pt x="10539" y="20177"/>
                  <a:pt x="10549" y="20129"/>
                </a:cubicBezTo>
                <a:cubicBezTo>
                  <a:pt x="10595" y="19898"/>
                  <a:pt x="10647" y="19680"/>
                  <a:pt x="10761" y="19566"/>
                </a:cubicBezTo>
                <a:cubicBezTo>
                  <a:pt x="10774" y="19554"/>
                  <a:pt x="10784" y="19547"/>
                  <a:pt x="10793" y="19547"/>
                </a:cubicBezTo>
                <a:cubicBezTo>
                  <a:pt x="10800" y="19547"/>
                  <a:pt x="10805" y="19551"/>
                  <a:pt x="10812" y="19556"/>
                </a:cubicBezTo>
                <a:cubicBezTo>
                  <a:pt x="10821" y="19562"/>
                  <a:pt x="10833" y="19570"/>
                  <a:pt x="10848" y="19570"/>
                </a:cubicBezTo>
                <a:cubicBezTo>
                  <a:pt x="10857" y="19570"/>
                  <a:pt x="10867" y="19568"/>
                  <a:pt x="10877" y="19562"/>
                </a:cubicBezTo>
                <a:cubicBezTo>
                  <a:pt x="10902" y="19549"/>
                  <a:pt x="10922" y="19514"/>
                  <a:pt x="10931" y="19471"/>
                </a:cubicBezTo>
                <a:cubicBezTo>
                  <a:pt x="10938" y="19435"/>
                  <a:pt x="10936" y="19400"/>
                  <a:pt x="10924" y="19374"/>
                </a:cubicBezTo>
                <a:cubicBezTo>
                  <a:pt x="10917" y="19358"/>
                  <a:pt x="10906" y="19345"/>
                  <a:pt x="10897" y="19334"/>
                </a:cubicBezTo>
                <a:cubicBezTo>
                  <a:pt x="10891" y="19326"/>
                  <a:pt x="10881" y="19314"/>
                  <a:pt x="10880" y="19310"/>
                </a:cubicBezTo>
                <a:cubicBezTo>
                  <a:pt x="10880" y="19309"/>
                  <a:pt x="10882" y="19300"/>
                  <a:pt x="10906" y="19282"/>
                </a:cubicBezTo>
                <a:cubicBezTo>
                  <a:pt x="10920" y="19271"/>
                  <a:pt x="10942" y="19265"/>
                  <a:pt x="10964" y="19265"/>
                </a:cubicBezTo>
                <a:cubicBezTo>
                  <a:pt x="10995" y="19265"/>
                  <a:pt x="11022" y="19278"/>
                  <a:pt x="11036" y="19301"/>
                </a:cubicBezTo>
                <a:lnTo>
                  <a:pt x="11039" y="19307"/>
                </a:lnTo>
                <a:lnTo>
                  <a:pt x="11044" y="19308"/>
                </a:lnTo>
                <a:cubicBezTo>
                  <a:pt x="11054" y="19310"/>
                  <a:pt x="11064" y="19311"/>
                  <a:pt x="11075" y="19311"/>
                </a:cubicBezTo>
                <a:cubicBezTo>
                  <a:pt x="11075" y="19311"/>
                  <a:pt x="11075" y="19311"/>
                  <a:pt x="11075" y="19311"/>
                </a:cubicBezTo>
                <a:cubicBezTo>
                  <a:pt x="11190" y="19311"/>
                  <a:pt x="11289" y="19168"/>
                  <a:pt x="11386" y="19029"/>
                </a:cubicBezTo>
                <a:cubicBezTo>
                  <a:pt x="11462" y="18919"/>
                  <a:pt x="11541" y="18806"/>
                  <a:pt x="11623" y="18773"/>
                </a:cubicBezTo>
                <a:cubicBezTo>
                  <a:pt x="11632" y="18769"/>
                  <a:pt x="11641" y="18766"/>
                  <a:pt x="11650" y="18763"/>
                </a:cubicBezTo>
                <a:cubicBezTo>
                  <a:pt x="11691" y="18749"/>
                  <a:pt x="11731" y="18736"/>
                  <a:pt x="11753" y="18646"/>
                </a:cubicBezTo>
                <a:lnTo>
                  <a:pt x="11763" y="18607"/>
                </a:lnTo>
                <a:lnTo>
                  <a:pt x="11737" y="18616"/>
                </a:lnTo>
                <a:cubicBezTo>
                  <a:pt x="11732" y="18618"/>
                  <a:pt x="11726" y="18619"/>
                  <a:pt x="11720" y="18619"/>
                </a:cubicBezTo>
                <a:cubicBezTo>
                  <a:pt x="11670" y="18619"/>
                  <a:pt x="11614" y="18546"/>
                  <a:pt x="11593" y="18477"/>
                </a:cubicBezTo>
                <a:cubicBezTo>
                  <a:pt x="11602" y="18488"/>
                  <a:pt x="11610" y="18499"/>
                  <a:pt x="11611" y="18505"/>
                </a:cubicBezTo>
                <a:cubicBezTo>
                  <a:pt x="11610" y="18501"/>
                  <a:pt x="11612" y="18492"/>
                  <a:pt x="11616" y="18490"/>
                </a:cubicBezTo>
                <a:lnTo>
                  <a:pt x="11626" y="18530"/>
                </a:lnTo>
                <a:cubicBezTo>
                  <a:pt x="11659" y="18508"/>
                  <a:pt x="11660" y="18458"/>
                  <a:pt x="11661" y="18421"/>
                </a:cubicBezTo>
                <a:cubicBezTo>
                  <a:pt x="11662" y="18376"/>
                  <a:pt x="11663" y="18367"/>
                  <a:pt x="11681" y="18367"/>
                </a:cubicBezTo>
                <a:cubicBezTo>
                  <a:pt x="11685" y="18367"/>
                  <a:pt x="11690" y="18368"/>
                  <a:pt x="11695" y="18369"/>
                </a:cubicBezTo>
                <a:cubicBezTo>
                  <a:pt x="11689" y="18428"/>
                  <a:pt x="11685" y="18488"/>
                  <a:pt x="11703" y="18515"/>
                </a:cubicBezTo>
                <a:cubicBezTo>
                  <a:pt x="11711" y="18527"/>
                  <a:pt x="11720" y="18533"/>
                  <a:pt x="11731" y="18533"/>
                </a:cubicBezTo>
                <a:cubicBezTo>
                  <a:pt x="11743" y="18533"/>
                  <a:pt x="11754" y="18525"/>
                  <a:pt x="11765" y="18516"/>
                </a:cubicBezTo>
                <a:cubicBezTo>
                  <a:pt x="11774" y="18509"/>
                  <a:pt x="11782" y="18502"/>
                  <a:pt x="11789" y="18502"/>
                </a:cubicBezTo>
                <a:cubicBezTo>
                  <a:pt x="11794" y="18503"/>
                  <a:pt x="11803" y="18510"/>
                  <a:pt x="11810" y="18517"/>
                </a:cubicBezTo>
                <a:cubicBezTo>
                  <a:pt x="11821" y="18527"/>
                  <a:pt x="11832" y="18537"/>
                  <a:pt x="11844" y="18537"/>
                </a:cubicBezTo>
                <a:cubicBezTo>
                  <a:pt x="11848" y="18537"/>
                  <a:pt x="11852" y="18536"/>
                  <a:pt x="11856" y="18533"/>
                </a:cubicBezTo>
                <a:cubicBezTo>
                  <a:pt x="11878" y="18516"/>
                  <a:pt x="11881" y="18462"/>
                  <a:pt x="11879" y="18405"/>
                </a:cubicBezTo>
                <a:cubicBezTo>
                  <a:pt x="11889" y="18406"/>
                  <a:pt x="11899" y="18407"/>
                  <a:pt x="11910" y="18408"/>
                </a:cubicBezTo>
                <a:cubicBezTo>
                  <a:pt x="11935" y="18410"/>
                  <a:pt x="11960" y="18412"/>
                  <a:pt x="11985" y="18412"/>
                </a:cubicBezTo>
                <a:cubicBezTo>
                  <a:pt x="11997" y="18412"/>
                  <a:pt x="12008" y="18411"/>
                  <a:pt x="12020" y="18410"/>
                </a:cubicBezTo>
                <a:cubicBezTo>
                  <a:pt x="12049" y="18407"/>
                  <a:pt x="12079" y="18404"/>
                  <a:pt x="12111" y="18399"/>
                </a:cubicBezTo>
                <a:lnTo>
                  <a:pt x="12118" y="18398"/>
                </a:lnTo>
                <a:lnTo>
                  <a:pt x="12144" y="18394"/>
                </a:lnTo>
                <a:lnTo>
                  <a:pt x="12144" y="18393"/>
                </a:lnTo>
                <a:cubicBezTo>
                  <a:pt x="12193" y="18385"/>
                  <a:pt x="12243" y="18375"/>
                  <a:pt x="12292" y="18365"/>
                </a:cubicBezTo>
                <a:cubicBezTo>
                  <a:pt x="12301" y="18363"/>
                  <a:pt x="12309" y="18362"/>
                  <a:pt x="12317" y="18360"/>
                </a:cubicBezTo>
                <a:cubicBezTo>
                  <a:pt x="12354" y="18354"/>
                  <a:pt x="12391" y="18347"/>
                  <a:pt x="12426" y="18327"/>
                </a:cubicBezTo>
                <a:cubicBezTo>
                  <a:pt x="12441" y="18319"/>
                  <a:pt x="12452" y="18315"/>
                  <a:pt x="12460" y="18315"/>
                </a:cubicBezTo>
                <a:cubicBezTo>
                  <a:pt x="12473" y="18315"/>
                  <a:pt x="12479" y="18323"/>
                  <a:pt x="12492" y="18341"/>
                </a:cubicBezTo>
                <a:cubicBezTo>
                  <a:pt x="12502" y="18354"/>
                  <a:pt x="12514" y="18371"/>
                  <a:pt x="12534" y="18388"/>
                </a:cubicBezTo>
                <a:cubicBezTo>
                  <a:pt x="12538" y="18391"/>
                  <a:pt x="12543" y="18396"/>
                  <a:pt x="12549" y="18401"/>
                </a:cubicBezTo>
                <a:cubicBezTo>
                  <a:pt x="12575" y="18425"/>
                  <a:pt x="12610" y="18457"/>
                  <a:pt x="12641" y="18457"/>
                </a:cubicBezTo>
                <a:cubicBezTo>
                  <a:pt x="12658" y="18457"/>
                  <a:pt x="12672" y="18447"/>
                  <a:pt x="12682" y="18429"/>
                </a:cubicBezTo>
                <a:cubicBezTo>
                  <a:pt x="12687" y="18429"/>
                  <a:pt x="12692" y="18428"/>
                  <a:pt x="12697" y="18428"/>
                </a:cubicBezTo>
                <a:cubicBezTo>
                  <a:pt x="12721" y="18428"/>
                  <a:pt x="12739" y="18432"/>
                  <a:pt x="12757" y="18441"/>
                </a:cubicBezTo>
                <a:cubicBezTo>
                  <a:pt x="12763" y="18445"/>
                  <a:pt x="12769" y="18450"/>
                  <a:pt x="12775" y="18455"/>
                </a:cubicBezTo>
                <a:cubicBezTo>
                  <a:pt x="12788" y="18465"/>
                  <a:pt x="12802" y="18476"/>
                  <a:pt x="12817" y="18476"/>
                </a:cubicBezTo>
                <a:cubicBezTo>
                  <a:pt x="12825" y="18476"/>
                  <a:pt x="12832" y="18474"/>
                  <a:pt x="12839" y="18468"/>
                </a:cubicBezTo>
                <a:lnTo>
                  <a:pt x="12847" y="18462"/>
                </a:lnTo>
                <a:lnTo>
                  <a:pt x="12847" y="18448"/>
                </a:lnTo>
                <a:cubicBezTo>
                  <a:pt x="12846" y="18415"/>
                  <a:pt x="12835" y="18382"/>
                  <a:pt x="12824" y="18351"/>
                </a:cubicBezTo>
                <a:cubicBezTo>
                  <a:pt x="12812" y="18318"/>
                  <a:pt x="12800" y="18284"/>
                  <a:pt x="12805" y="18260"/>
                </a:cubicBezTo>
                <a:cubicBezTo>
                  <a:pt x="12814" y="18220"/>
                  <a:pt x="12863" y="18214"/>
                  <a:pt x="12890" y="18214"/>
                </a:cubicBezTo>
                <a:cubicBezTo>
                  <a:pt x="12904" y="18214"/>
                  <a:pt x="12917" y="18215"/>
                  <a:pt x="12926" y="18216"/>
                </a:cubicBezTo>
                <a:cubicBezTo>
                  <a:pt x="12971" y="18223"/>
                  <a:pt x="13007" y="18263"/>
                  <a:pt x="13045" y="18305"/>
                </a:cubicBezTo>
                <a:cubicBezTo>
                  <a:pt x="13052" y="18312"/>
                  <a:pt x="13058" y="18319"/>
                  <a:pt x="13065" y="18327"/>
                </a:cubicBezTo>
                <a:cubicBezTo>
                  <a:pt x="13093" y="18356"/>
                  <a:pt x="13126" y="18369"/>
                  <a:pt x="13158" y="18382"/>
                </a:cubicBezTo>
                <a:cubicBezTo>
                  <a:pt x="13196" y="18397"/>
                  <a:pt x="13231" y="18411"/>
                  <a:pt x="13256" y="18449"/>
                </a:cubicBezTo>
                <a:cubicBezTo>
                  <a:pt x="13271" y="18470"/>
                  <a:pt x="13278" y="18504"/>
                  <a:pt x="13284" y="18539"/>
                </a:cubicBezTo>
                <a:cubicBezTo>
                  <a:pt x="13293" y="18580"/>
                  <a:pt x="13301" y="18623"/>
                  <a:pt x="13324" y="18650"/>
                </a:cubicBezTo>
                <a:cubicBezTo>
                  <a:pt x="13346" y="18676"/>
                  <a:pt x="13377" y="18679"/>
                  <a:pt x="13406" y="18679"/>
                </a:cubicBezTo>
                <a:cubicBezTo>
                  <a:pt x="13415" y="18679"/>
                  <a:pt x="13425" y="18679"/>
                  <a:pt x="13435" y="18679"/>
                </a:cubicBezTo>
                <a:cubicBezTo>
                  <a:pt x="13444" y="18678"/>
                  <a:pt x="13453" y="18678"/>
                  <a:pt x="13461" y="18678"/>
                </a:cubicBezTo>
                <a:cubicBezTo>
                  <a:pt x="13475" y="18678"/>
                  <a:pt x="13485" y="18679"/>
                  <a:pt x="13493" y="18681"/>
                </a:cubicBezTo>
                <a:lnTo>
                  <a:pt x="13507" y="18686"/>
                </a:lnTo>
                <a:lnTo>
                  <a:pt x="13509" y="18662"/>
                </a:lnTo>
                <a:cubicBezTo>
                  <a:pt x="13512" y="18628"/>
                  <a:pt x="13518" y="18600"/>
                  <a:pt x="13525" y="18590"/>
                </a:cubicBezTo>
                <a:cubicBezTo>
                  <a:pt x="13528" y="18586"/>
                  <a:pt x="13541" y="18573"/>
                  <a:pt x="13588" y="18573"/>
                </a:cubicBezTo>
                <a:cubicBezTo>
                  <a:pt x="13634" y="18573"/>
                  <a:pt x="13687" y="18585"/>
                  <a:pt x="13714" y="18596"/>
                </a:cubicBezTo>
                <a:cubicBezTo>
                  <a:pt x="13707" y="18653"/>
                  <a:pt x="13702" y="18713"/>
                  <a:pt x="13704" y="18753"/>
                </a:cubicBezTo>
                <a:lnTo>
                  <a:pt x="13705" y="18768"/>
                </a:lnTo>
                <a:lnTo>
                  <a:pt x="13715" y="18772"/>
                </a:lnTo>
                <a:cubicBezTo>
                  <a:pt x="13719" y="18773"/>
                  <a:pt x="13723" y="18774"/>
                  <a:pt x="13727" y="18774"/>
                </a:cubicBezTo>
                <a:cubicBezTo>
                  <a:pt x="13775" y="18774"/>
                  <a:pt x="13794" y="18666"/>
                  <a:pt x="13797" y="18645"/>
                </a:cubicBezTo>
                <a:cubicBezTo>
                  <a:pt x="13819" y="18503"/>
                  <a:pt x="13736" y="18452"/>
                  <a:pt x="13656" y="18403"/>
                </a:cubicBezTo>
                <a:cubicBezTo>
                  <a:pt x="13592" y="18363"/>
                  <a:pt x="13525" y="18322"/>
                  <a:pt x="13505" y="18236"/>
                </a:cubicBezTo>
                <a:cubicBezTo>
                  <a:pt x="13514" y="18245"/>
                  <a:pt x="13524" y="18256"/>
                  <a:pt x="13534" y="18268"/>
                </a:cubicBezTo>
                <a:cubicBezTo>
                  <a:pt x="13539" y="18274"/>
                  <a:pt x="13544" y="18280"/>
                  <a:pt x="13549" y="18286"/>
                </a:cubicBezTo>
                <a:cubicBezTo>
                  <a:pt x="13586" y="18328"/>
                  <a:pt x="13611" y="18330"/>
                  <a:pt x="13649" y="18330"/>
                </a:cubicBezTo>
                <a:lnTo>
                  <a:pt x="13665" y="18330"/>
                </a:lnTo>
                <a:cubicBezTo>
                  <a:pt x="13735" y="18330"/>
                  <a:pt x="13775" y="18385"/>
                  <a:pt x="13822" y="18449"/>
                </a:cubicBezTo>
                <a:cubicBezTo>
                  <a:pt x="13842" y="18477"/>
                  <a:pt x="13864" y="18507"/>
                  <a:pt x="13889" y="18532"/>
                </a:cubicBezTo>
                <a:cubicBezTo>
                  <a:pt x="13922" y="18564"/>
                  <a:pt x="13967" y="18569"/>
                  <a:pt x="14007" y="18574"/>
                </a:cubicBezTo>
                <a:cubicBezTo>
                  <a:pt x="14027" y="18576"/>
                  <a:pt x="14045" y="18578"/>
                  <a:pt x="14060" y="18583"/>
                </a:cubicBezTo>
                <a:cubicBezTo>
                  <a:pt x="14080" y="18588"/>
                  <a:pt x="14093" y="18623"/>
                  <a:pt x="14108" y="18660"/>
                </a:cubicBezTo>
                <a:cubicBezTo>
                  <a:pt x="14125" y="18702"/>
                  <a:pt x="14144" y="18751"/>
                  <a:pt x="14177" y="18752"/>
                </a:cubicBezTo>
                <a:cubicBezTo>
                  <a:pt x="14218" y="18752"/>
                  <a:pt x="14260" y="18617"/>
                  <a:pt x="14265" y="18562"/>
                </a:cubicBezTo>
                <a:cubicBezTo>
                  <a:pt x="14268" y="18522"/>
                  <a:pt x="14255" y="18512"/>
                  <a:pt x="14250" y="18509"/>
                </a:cubicBezTo>
                <a:cubicBezTo>
                  <a:pt x="14226" y="18498"/>
                  <a:pt x="14203" y="18498"/>
                  <a:pt x="14181" y="18498"/>
                </a:cubicBezTo>
                <a:cubicBezTo>
                  <a:pt x="14167" y="18497"/>
                  <a:pt x="14154" y="18497"/>
                  <a:pt x="14140" y="18495"/>
                </a:cubicBezTo>
                <a:cubicBezTo>
                  <a:pt x="14094" y="18485"/>
                  <a:pt x="14032" y="18454"/>
                  <a:pt x="14001" y="18406"/>
                </a:cubicBezTo>
                <a:cubicBezTo>
                  <a:pt x="13963" y="18349"/>
                  <a:pt x="13945" y="18278"/>
                  <a:pt x="13925" y="18204"/>
                </a:cubicBezTo>
                <a:lnTo>
                  <a:pt x="13919" y="18182"/>
                </a:lnTo>
                <a:cubicBezTo>
                  <a:pt x="13916" y="18171"/>
                  <a:pt x="13911" y="18162"/>
                  <a:pt x="13908" y="18154"/>
                </a:cubicBezTo>
                <a:cubicBezTo>
                  <a:pt x="13902" y="18144"/>
                  <a:pt x="13900" y="18138"/>
                  <a:pt x="13900" y="18130"/>
                </a:cubicBezTo>
                <a:cubicBezTo>
                  <a:pt x="13900" y="18126"/>
                  <a:pt x="13905" y="18115"/>
                  <a:pt x="13907" y="18109"/>
                </a:cubicBezTo>
                <a:cubicBezTo>
                  <a:pt x="13910" y="18102"/>
                  <a:pt x="13914" y="18095"/>
                  <a:pt x="13916" y="18087"/>
                </a:cubicBezTo>
                <a:cubicBezTo>
                  <a:pt x="13920" y="18116"/>
                  <a:pt x="13929" y="18139"/>
                  <a:pt x="13944" y="18139"/>
                </a:cubicBezTo>
                <a:cubicBezTo>
                  <a:pt x="13965" y="18139"/>
                  <a:pt x="13975" y="18091"/>
                  <a:pt x="13975" y="18044"/>
                </a:cubicBezTo>
                <a:cubicBezTo>
                  <a:pt x="13975" y="17997"/>
                  <a:pt x="13965" y="17950"/>
                  <a:pt x="13944" y="17950"/>
                </a:cubicBezTo>
                <a:cubicBezTo>
                  <a:pt x="13924" y="17950"/>
                  <a:pt x="13914" y="17991"/>
                  <a:pt x="13913" y="18035"/>
                </a:cubicBezTo>
                <a:cubicBezTo>
                  <a:pt x="13889" y="17945"/>
                  <a:pt x="13795" y="17936"/>
                  <a:pt x="13723" y="17930"/>
                </a:cubicBezTo>
                <a:cubicBezTo>
                  <a:pt x="13699" y="17928"/>
                  <a:pt x="13679" y="17926"/>
                  <a:pt x="13667" y="17921"/>
                </a:cubicBezTo>
                <a:cubicBezTo>
                  <a:pt x="13640" y="17911"/>
                  <a:pt x="13542" y="17852"/>
                  <a:pt x="13530" y="17828"/>
                </a:cubicBezTo>
                <a:cubicBezTo>
                  <a:pt x="13529" y="17803"/>
                  <a:pt x="13533" y="17783"/>
                  <a:pt x="13541" y="17768"/>
                </a:cubicBezTo>
                <a:cubicBezTo>
                  <a:pt x="13550" y="17753"/>
                  <a:pt x="13564" y="17744"/>
                  <a:pt x="13580" y="17744"/>
                </a:cubicBezTo>
                <a:lnTo>
                  <a:pt x="13583" y="17744"/>
                </a:lnTo>
                <a:cubicBezTo>
                  <a:pt x="13620" y="17747"/>
                  <a:pt x="13662" y="17784"/>
                  <a:pt x="13703" y="17820"/>
                </a:cubicBezTo>
                <a:cubicBezTo>
                  <a:pt x="13732" y="17846"/>
                  <a:pt x="13763" y="17873"/>
                  <a:pt x="13793" y="17887"/>
                </a:cubicBezTo>
                <a:cubicBezTo>
                  <a:pt x="13838" y="17909"/>
                  <a:pt x="13867" y="17920"/>
                  <a:pt x="13879" y="17920"/>
                </a:cubicBezTo>
                <a:cubicBezTo>
                  <a:pt x="13882" y="17920"/>
                  <a:pt x="13889" y="17920"/>
                  <a:pt x="13894" y="17910"/>
                </a:cubicBezTo>
                <a:lnTo>
                  <a:pt x="13899" y="17901"/>
                </a:lnTo>
                <a:lnTo>
                  <a:pt x="13898" y="17891"/>
                </a:lnTo>
                <a:cubicBezTo>
                  <a:pt x="13896" y="17871"/>
                  <a:pt x="13887" y="17856"/>
                  <a:pt x="13879" y="17842"/>
                </a:cubicBezTo>
                <a:cubicBezTo>
                  <a:pt x="13866" y="17822"/>
                  <a:pt x="13863" y="17813"/>
                  <a:pt x="13865" y="17802"/>
                </a:cubicBezTo>
                <a:cubicBezTo>
                  <a:pt x="13866" y="17798"/>
                  <a:pt x="13869" y="17785"/>
                  <a:pt x="13893" y="17785"/>
                </a:cubicBezTo>
                <a:cubicBezTo>
                  <a:pt x="13908" y="17785"/>
                  <a:pt x="13925" y="17790"/>
                  <a:pt x="13938" y="17794"/>
                </a:cubicBezTo>
                <a:cubicBezTo>
                  <a:pt x="13946" y="17796"/>
                  <a:pt x="13953" y="17798"/>
                  <a:pt x="13959" y="17799"/>
                </a:cubicBezTo>
                <a:cubicBezTo>
                  <a:pt x="13966" y="17800"/>
                  <a:pt x="13973" y="17801"/>
                  <a:pt x="13980" y="17801"/>
                </a:cubicBezTo>
                <a:cubicBezTo>
                  <a:pt x="13986" y="17801"/>
                  <a:pt x="13992" y="17801"/>
                  <a:pt x="13998" y="17800"/>
                </a:cubicBezTo>
                <a:cubicBezTo>
                  <a:pt x="13999" y="17799"/>
                  <a:pt x="14001" y="17798"/>
                  <a:pt x="14003" y="17798"/>
                </a:cubicBezTo>
                <a:lnTo>
                  <a:pt x="14005" y="17803"/>
                </a:lnTo>
                <a:lnTo>
                  <a:pt x="14015" y="17799"/>
                </a:lnTo>
                <a:cubicBezTo>
                  <a:pt x="14030" y="17793"/>
                  <a:pt x="14046" y="17782"/>
                  <a:pt x="14068" y="17761"/>
                </a:cubicBezTo>
                <a:cubicBezTo>
                  <a:pt x="14146" y="17685"/>
                  <a:pt x="14219" y="17667"/>
                  <a:pt x="14296" y="17649"/>
                </a:cubicBezTo>
                <a:cubicBezTo>
                  <a:pt x="14327" y="17641"/>
                  <a:pt x="14358" y="17634"/>
                  <a:pt x="14393" y="17621"/>
                </a:cubicBezTo>
                <a:cubicBezTo>
                  <a:pt x="14427" y="17597"/>
                  <a:pt x="14463" y="17585"/>
                  <a:pt x="14503" y="17583"/>
                </a:cubicBezTo>
                <a:cubicBezTo>
                  <a:pt x="14506" y="17582"/>
                  <a:pt x="14509" y="17582"/>
                  <a:pt x="14513" y="17582"/>
                </a:cubicBezTo>
                <a:lnTo>
                  <a:pt x="14528" y="17582"/>
                </a:lnTo>
                <a:lnTo>
                  <a:pt x="14528" y="17581"/>
                </a:lnTo>
                <a:cubicBezTo>
                  <a:pt x="14549" y="17585"/>
                  <a:pt x="14569" y="17593"/>
                  <a:pt x="14588" y="17610"/>
                </a:cubicBezTo>
                <a:cubicBezTo>
                  <a:pt x="14591" y="17613"/>
                  <a:pt x="14597" y="17621"/>
                  <a:pt x="14603" y="17630"/>
                </a:cubicBezTo>
                <a:cubicBezTo>
                  <a:pt x="14620" y="17653"/>
                  <a:pt x="14639" y="17679"/>
                  <a:pt x="14656" y="17679"/>
                </a:cubicBezTo>
                <a:cubicBezTo>
                  <a:pt x="14662" y="17679"/>
                  <a:pt x="14667" y="17676"/>
                  <a:pt x="14671" y="17671"/>
                </a:cubicBezTo>
                <a:cubicBezTo>
                  <a:pt x="14684" y="17657"/>
                  <a:pt x="14683" y="17621"/>
                  <a:pt x="14676" y="17525"/>
                </a:cubicBezTo>
                <a:cubicBezTo>
                  <a:pt x="14674" y="17490"/>
                  <a:pt x="14671" y="17439"/>
                  <a:pt x="14671" y="17407"/>
                </a:cubicBezTo>
                <a:cubicBezTo>
                  <a:pt x="14677" y="17432"/>
                  <a:pt x="14683" y="17469"/>
                  <a:pt x="14686" y="17486"/>
                </a:cubicBezTo>
                <a:cubicBezTo>
                  <a:pt x="14690" y="17508"/>
                  <a:pt x="14691" y="17519"/>
                  <a:pt x="14693" y="17526"/>
                </a:cubicBezTo>
                <a:cubicBezTo>
                  <a:pt x="14713" y="17594"/>
                  <a:pt x="14762" y="17669"/>
                  <a:pt x="14822" y="17669"/>
                </a:cubicBezTo>
                <a:cubicBezTo>
                  <a:pt x="14863" y="17669"/>
                  <a:pt x="14891" y="17629"/>
                  <a:pt x="14915" y="17593"/>
                </a:cubicBezTo>
                <a:cubicBezTo>
                  <a:pt x="14930" y="17569"/>
                  <a:pt x="14945" y="17548"/>
                  <a:pt x="14963" y="17535"/>
                </a:cubicBezTo>
                <a:cubicBezTo>
                  <a:pt x="14976" y="17526"/>
                  <a:pt x="14992" y="17521"/>
                  <a:pt x="15011" y="17521"/>
                </a:cubicBezTo>
                <a:cubicBezTo>
                  <a:pt x="15032" y="17521"/>
                  <a:pt x="15054" y="17526"/>
                  <a:pt x="15075" y="17531"/>
                </a:cubicBezTo>
                <a:cubicBezTo>
                  <a:pt x="15097" y="17537"/>
                  <a:pt x="15119" y="17542"/>
                  <a:pt x="15140" y="17542"/>
                </a:cubicBezTo>
                <a:lnTo>
                  <a:pt x="15147" y="17542"/>
                </a:lnTo>
                <a:cubicBezTo>
                  <a:pt x="15200" y="17539"/>
                  <a:pt x="15251" y="17530"/>
                  <a:pt x="15300" y="17522"/>
                </a:cubicBezTo>
                <a:cubicBezTo>
                  <a:pt x="15354" y="17512"/>
                  <a:pt x="15405" y="17503"/>
                  <a:pt x="15456" y="17503"/>
                </a:cubicBezTo>
                <a:cubicBezTo>
                  <a:pt x="15549" y="17503"/>
                  <a:pt x="15624" y="17533"/>
                  <a:pt x="15699" y="17600"/>
                </a:cubicBezTo>
                <a:cubicBezTo>
                  <a:pt x="15741" y="17636"/>
                  <a:pt x="15776" y="17689"/>
                  <a:pt x="15811" y="17741"/>
                </a:cubicBezTo>
                <a:cubicBezTo>
                  <a:pt x="15847" y="17795"/>
                  <a:pt x="15885" y="17852"/>
                  <a:pt x="15931" y="17891"/>
                </a:cubicBezTo>
                <a:cubicBezTo>
                  <a:pt x="15968" y="17922"/>
                  <a:pt x="16004" y="17937"/>
                  <a:pt x="16039" y="17937"/>
                </a:cubicBezTo>
                <a:cubicBezTo>
                  <a:pt x="16143" y="17937"/>
                  <a:pt x="16222" y="17803"/>
                  <a:pt x="16299" y="17674"/>
                </a:cubicBezTo>
                <a:cubicBezTo>
                  <a:pt x="16346" y="17594"/>
                  <a:pt x="16390" y="17519"/>
                  <a:pt x="16438" y="17477"/>
                </a:cubicBezTo>
                <a:cubicBezTo>
                  <a:pt x="16445" y="17473"/>
                  <a:pt x="16490" y="17458"/>
                  <a:pt x="16516" y="17455"/>
                </a:cubicBezTo>
                <a:cubicBezTo>
                  <a:pt x="16510" y="17481"/>
                  <a:pt x="16510" y="17505"/>
                  <a:pt x="16515" y="17527"/>
                </a:cubicBezTo>
                <a:cubicBezTo>
                  <a:pt x="16529" y="17582"/>
                  <a:pt x="16571" y="17609"/>
                  <a:pt x="16617" y="17638"/>
                </a:cubicBezTo>
                <a:cubicBezTo>
                  <a:pt x="16648" y="17657"/>
                  <a:pt x="16680" y="17677"/>
                  <a:pt x="16700" y="17706"/>
                </a:cubicBezTo>
                <a:cubicBezTo>
                  <a:pt x="16732" y="17753"/>
                  <a:pt x="16759" y="17821"/>
                  <a:pt x="16789" y="17892"/>
                </a:cubicBezTo>
                <a:cubicBezTo>
                  <a:pt x="16844" y="18024"/>
                  <a:pt x="16900" y="18161"/>
                  <a:pt x="16990" y="18190"/>
                </a:cubicBezTo>
                <a:cubicBezTo>
                  <a:pt x="16996" y="18192"/>
                  <a:pt x="17003" y="18193"/>
                  <a:pt x="17010" y="18193"/>
                </a:cubicBezTo>
                <a:cubicBezTo>
                  <a:pt x="17022" y="18193"/>
                  <a:pt x="17033" y="18191"/>
                  <a:pt x="17044" y="18188"/>
                </a:cubicBezTo>
                <a:cubicBezTo>
                  <a:pt x="17055" y="18186"/>
                  <a:pt x="17065" y="18184"/>
                  <a:pt x="17075" y="18184"/>
                </a:cubicBezTo>
                <a:cubicBezTo>
                  <a:pt x="17093" y="18184"/>
                  <a:pt x="17105" y="18192"/>
                  <a:pt x="17114" y="18209"/>
                </a:cubicBezTo>
                <a:cubicBezTo>
                  <a:pt x="17139" y="18254"/>
                  <a:pt x="17121" y="18330"/>
                  <a:pt x="17101" y="18367"/>
                </a:cubicBezTo>
                <a:lnTo>
                  <a:pt x="17121" y="18396"/>
                </a:lnTo>
                <a:cubicBezTo>
                  <a:pt x="17120" y="18397"/>
                  <a:pt x="17119" y="18399"/>
                  <a:pt x="17116" y="18399"/>
                </a:cubicBezTo>
                <a:cubicBezTo>
                  <a:pt x="17115" y="18399"/>
                  <a:pt x="17115" y="18399"/>
                  <a:pt x="17114" y="18399"/>
                </a:cubicBezTo>
                <a:cubicBezTo>
                  <a:pt x="17130" y="18410"/>
                  <a:pt x="17169" y="18545"/>
                  <a:pt x="17172" y="18570"/>
                </a:cubicBezTo>
                <a:cubicBezTo>
                  <a:pt x="17176" y="18630"/>
                  <a:pt x="17167" y="18694"/>
                  <a:pt x="17158" y="18756"/>
                </a:cubicBezTo>
                <a:cubicBezTo>
                  <a:pt x="17155" y="18775"/>
                  <a:pt x="17153" y="18793"/>
                  <a:pt x="17150" y="18812"/>
                </a:cubicBezTo>
                <a:cubicBezTo>
                  <a:pt x="17066" y="19484"/>
                  <a:pt x="17419" y="19958"/>
                  <a:pt x="17729" y="20375"/>
                </a:cubicBezTo>
                <a:cubicBezTo>
                  <a:pt x="17880" y="20578"/>
                  <a:pt x="18022" y="20769"/>
                  <a:pt x="18113" y="20972"/>
                </a:cubicBezTo>
                <a:cubicBezTo>
                  <a:pt x="18123" y="20993"/>
                  <a:pt x="18126" y="21007"/>
                  <a:pt x="18123" y="21022"/>
                </a:cubicBezTo>
                <a:cubicBezTo>
                  <a:pt x="18121" y="21030"/>
                  <a:pt x="18115" y="21038"/>
                  <a:pt x="18108" y="21045"/>
                </a:cubicBezTo>
                <a:cubicBezTo>
                  <a:pt x="18101" y="21055"/>
                  <a:pt x="18092" y="21066"/>
                  <a:pt x="18088" y="21083"/>
                </a:cubicBezTo>
                <a:cubicBezTo>
                  <a:pt x="18069" y="21165"/>
                  <a:pt x="18086" y="21236"/>
                  <a:pt x="18130" y="21270"/>
                </a:cubicBezTo>
                <a:cubicBezTo>
                  <a:pt x="18140" y="21277"/>
                  <a:pt x="18154" y="21285"/>
                  <a:pt x="18168" y="21285"/>
                </a:cubicBezTo>
                <a:cubicBezTo>
                  <a:pt x="18178" y="21285"/>
                  <a:pt x="18186" y="21281"/>
                  <a:pt x="18193" y="21274"/>
                </a:cubicBezTo>
                <a:cubicBezTo>
                  <a:pt x="18203" y="21265"/>
                  <a:pt x="18226" y="21222"/>
                  <a:pt x="18217" y="21190"/>
                </a:cubicBezTo>
                <a:cubicBezTo>
                  <a:pt x="18209" y="21162"/>
                  <a:pt x="18192" y="21147"/>
                  <a:pt x="18179" y="21136"/>
                </a:cubicBezTo>
                <a:cubicBezTo>
                  <a:pt x="18170" y="21128"/>
                  <a:pt x="18161" y="21120"/>
                  <a:pt x="18159" y="21113"/>
                </a:cubicBezTo>
                <a:cubicBezTo>
                  <a:pt x="18159" y="21111"/>
                  <a:pt x="18159" y="21106"/>
                  <a:pt x="18163" y="21094"/>
                </a:cubicBezTo>
                <a:cubicBezTo>
                  <a:pt x="18180" y="21103"/>
                  <a:pt x="18195" y="21121"/>
                  <a:pt x="18212" y="21139"/>
                </a:cubicBezTo>
                <a:cubicBezTo>
                  <a:pt x="18234" y="21164"/>
                  <a:pt x="18257" y="21190"/>
                  <a:pt x="18287" y="21196"/>
                </a:cubicBezTo>
                <a:cubicBezTo>
                  <a:pt x="18291" y="21197"/>
                  <a:pt x="18296" y="21197"/>
                  <a:pt x="18300" y="21197"/>
                </a:cubicBezTo>
                <a:cubicBezTo>
                  <a:pt x="18347" y="21197"/>
                  <a:pt x="18393" y="21153"/>
                  <a:pt x="18428" y="21115"/>
                </a:cubicBezTo>
                <a:cubicBezTo>
                  <a:pt x="18432" y="21111"/>
                  <a:pt x="18437" y="21106"/>
                  <a:pt x="18442" y="21101"/>
                </a:cubicBezTo>
                <a:cubicBezTo>
                  <a:pt x="18463" y="21081"/>
                  <a:pt x="18488" y="21056"/>
                  <a:pt x="18498" y="21025"/>
                </a:cubicBezTo>
                <a:cubicBezTo>
                  <a:pt x="18512" y="20977"/>
                  <a:pt x="18490" y="20945"/>
                  <a:pt x="18475" y="20924"/>
                </a:cubicBezTo>
                <a:cubicBezTo>
                  <a:pt x="18472" y="20920"/>
                  <a:pt x="18468" y="20915"/>
                  <a:pt x="18465" y="20910"/>
                </a:cubicBezTo>
                <a:cubicBezTo>
                  <a:pt x="18434" y="20857"/>
                  <a:pt x="18472" y="20699"/>
                  <a:pt x="18500" y="20583"/>
                </a:cubicBezTo>
                <a:cubicBezTo>
                  <a:pt x="18513" y="20528"/>
                  <a:pt x="18524" y="20481"/>
                  <a:pt x="18528" y="20448"/>
                </a:cubicBezTo>
                <a:cubicBezTo>
                  <a:pt x="18561" y="20152"/>
                  <a:pt x="18567" y="19619"/>
                  <a:pt x="18447" y="19367"/>
                </a:cubicBezTo>
                <a:cubicBezTo>
                  <a:pt x="18397" y="19262"/>
                  <a:pt x="18358" y="19149"/>
                  <a:pt x="18320" y="19040"/>
                </a:cubicBezTo>
                <a:cubicBezTo>
                  <a:pt x="18293" y="18960"/>
                  <a:pt x="18264" y="18877"/>
                  <a:pt x="18231" y="18796"/>
                </a:cubicBezTo>
                <a:cubicBezTo>
                  <a:pt x="18219" y="18767"/>
                  <a:pt x="18207" y="18739"/>
                  <a:pt x="18195" y="18713"/>
                </a:cubicBezTo>
                <a:cubicBezTo>
                  <a:pt x="18153" y="18620"/>
                  <a:pt x="18117" y="18539"/>
                  <a:pt x="18106" y="18417"/>
                </a:cubicBezTo>
                <a:cubicBezTo>
                  <a:pt x="18098" y="18326"/>
                  <a:pt x="18037" y="18154"/>
                  <a:pt x="18004" y="18061"/>
                </a:cubicBezTo>
                <a:lnTo>
                  <a:pt x="17998" y="18043"/>
                </a:lnTo>
                <a:cubicBezTo>
                  <a:pt x="17983" y="18001"/>
                  <a:pt x="17961" y="17974"/>
                  <a:pt x="17939" y="17947"/>
                </a:cubicBezTo>
                <a:cubicBezTo>
                  <a:pt x="17919" y="17923"/>
                  <a:pt x="17900" y="17899"/>
                  <a:pt x="17889" y="17866"/>
                </a:cubicBezTo>
                <a:cubicBezTo>
                  <a:pt x="17876" y="17830"/>
                  <a:pt x="17873" y="17789"/>
                  <a:pt x="17870" y="17745"/>
                </a:cubicBezTo>
                <a:cubicBezTo>
                  <a:pt x="17867" y="17699"/>
                  <a:pt x="17864" y="17652"/>
                  <a:pt x="17849" y="17609"/>
                </a:cubicBezTo>
                <a:cubicBezTo>
                  <a:pt x="17838" y="17577"/>
                  <a:pt x="17824" y="17548"/>
                  <a:pt x="17811" y="17520"/>
                </a:cubicBezTo>
                <a:cubicBezTo>
                  <a:pt x="17793" y="17483"/>
                  <a:pt x="17775" y="17448"/>
                  <a:pt x="17766" y="17407"/>
                </a:cubicBezTo>
                <a:cubicBezTo>
                  <a:pt x="17758" y="17378"/>
                  <a:pt x="17757" y="17345"/>
                  <a:pt x="17755" y="17311"/>
                </a:cubicBezTo>
                <a:cubicBezTo>
                  <a:pt x="17753" y="17257"/>
                  <a:pt x="17751" y="17202"/>
                  <a:pt x="17727" y="17156"/>
                </a:cubicBezTo>
                <a:cubicBezTo>
                  <a:pt x="17715" y="17132"/>
                  <a:pt x="17697" y="17126"/>
                  <a:pt x="17681" y="17120"/>
                </a:cubicBezTo>
                <a:cubicBezTo>
                  <a:pt x="17669" y="17116"/>
                  <a:pt x="17659" y="17113"/>
                  <a:pt x="17655" y="17104"/>
                </a:cubicBezTo>
                <a:cubicBezTo>
                  <a:pt x="17632" y="17054"/>
                  <a:pt x="17636" y="17039"/>
                  <a:pt x="17644" y="17010"/>
                </a:cubicBezTo>
                <a:cubicBezTo>
                  <a:pt x="17650" y="16988"/>
                  <a:pt x="17658" y="16960"/>
                  <a:pt x="17657" y="16914"/>
                </a:cubicBezTo>
                <a:cubicBezTo>
                  <a:pt x="17655" y="16835"/>
                  <a:pt x="17646" y="16760"/>
                  <a:pt x="17638" y="16688"/>
                </a:cubicBezTo>
                <a:lnTo>
                  <a:pt x="17633" y="16644"/>
                </a:lnTo>
                <a:cubicBezTo>
                  <a:pt x="17626" y="16579"/>
                  <a:pt x="17619" y="16509"/>
                  <a:pt x="17619" y="16434"/>
                </a:cubicBezTo>
                <a:cubicBezTo>
                  <a:pt x="17619" y="16394"/>
                  <a:pt x="17619" y="16384"/>
                  <a:pt x="17602" y="16368"/>
                </a:cubicBezTo>
                <a:cubicBezTo>
                  <a:pt x="17599" y="16366"/>
                  <a:pt x="17597" y="16363"/>
                  <a:pt x="17593" y="16360"/>
                </a:cubicBezTo>
                <a:cubicBezTo>
                  <a:pt x="17568" y="16333"/>
                  <a:pt x="17572" y="16282"/>
                  <a:pt x="17580" y="16217"/>
                </a:cubicBezTo>
                <a:cubicBezTo>
                  <a:pt x="17581" y="16208"/>
                  <a:pt x="17582" y="16199"/>
                  <a:pt x="17583" y="16191"/>
                </a:cubicBezTo>
                <a:cubicBezTo>
                  <a:pt x="17584" y="16180"/>
                  <a:pt x="17584" y="16167"/>
                  <a:pt x="17584" y="16153"/>
                </a:cubicBezTo>
                <a:cubicBezTo>
                  <a:pt x="17585" y="16133"/>
                  <a:pt x="17585" y="16110"/>
                  <a:pt x="17590" y="16097"/>
                </a:cubicBezTo>
                <a:cubicBezTo>
                  <a:pt x="17593" y="16088"/>
                  <a:pt x="17597" y="16083"/>
                  <a:pt x="17605" y="16076"/>
                </a:cubicBezTo>
                <a:cubicBezTo>
                  <a:pt x="17611" y="16071"/>
                  <a:pt x="17617" y="16066"/>
                  <a:pt x="17623" y="16057"/>
                </a:cubicBezTo>
                <a:cubicBezTo>
                  <a:pt x="17646" y="16024"/>
                  <a:pt x="17657" y="15945"/>
                  <a:pt x="17650" y="15901"/>
                </a:cubicBezTo>
                <a:cubicBezTo>
                  <a:pt x="17649" y="15892"/>
                  <a:pt x="17624" y="15836"/>
                  <a:pt x="17604" y="15809"/>
                </a:cubicBezTo>
                <a:cubicBezTo>
                  <a:pt x="17614" y="15784"/>
                  <a:pt x="17627" y="15761"/>
                  <a:pt x="17641" y="15738"/>
                </a:cubicBezTo>
                <a:cubicBezTo>
                  <a:pt x="17656" y="15714"/>
                  <a:pt x="17671" y="15689"/>
                  <a:pt x="17683" y="15658"/>
                </a:cubicBezTo>
                <a:cubicBezTo>
                  <a:pt x="17694" y="15627"/>
                  <a:pt x="17698" y="15596"/>
                  <a:pt x="17702" y="15567"/>
                </a:cubicBezTo>
                <a:cubicBezTo>
                  <a:pt x="17705" y="15537"/>
                  <a:pt x="17709" y="15509"/>
                  <a:pt x="17720" y="15484"/>
                </a:cubicBezTo>
                <a:cubicBezTo>
                  <a:pt x="17722" y="15480"/>
                  <a:pt x="17723" y="15476"/>
                  <a:pt x="17725" y="15473"/>
                </a:cubicBezTo>
                <a:cubicBezTo>
                  <a:pt x="17746" y="15433"/>
                  <a:pt x="17774" y="15402"/>
                  <a:pt x="17801" y="15372"/>
                </a:cubicBezTo>
                <a:cubicBezTo>
                  <a:pt x="17849" y="15318"/>
                  <a:pt x="17900" y="15262"/>
                  <a:pt x="17916" y="15150"/>
                </a:cubicBezTo>
                <a:cubicBezTo>
                  <a:pt x="17920" y="15127"/>
                  <a:pt x="17919" y="15101"/>
                  <a:pt x="17918" y="15074"/>
                </a:cubicBezTo>
                <a:cubicBezTo>
                  <a:pt x="17915" y="15012"/>
                  <a:pt x="17916" y="14974"/>
                  <a:pt x="17940" y="14961"/>
                </a:cubicBezTo>
                <a:cubicBezTo>
                  <a:pt x="17965" y="14961"/>
                  <a:pt x="18062" y="14979"/>
                  <a:pt x="18072" y="14984"/>
                </a:cubicBezTo>
                <a:lnTo>
                  <a:pt x="18078" y="14964"/>
                </a:lnTo>
                <a:lnTo>
                  <a:pt x="18087" y="14948"/>
                </a:lnTo>
                <a:cubicBezTo>
                  <a:pt x="18056" y="14902"/>
                  <a:pt x="18054" y="14881"/>
                  <a:pt x="18055" y="14875"/>
                </a:cubicBezTo>
                <a:cubicBezTo>
                  <a:pt x="18057" y="14859"/>
                  <a:pt x="18080" y="14845"/>
                  <a:pt x="18100" y="14832"/>
                </a:cubicBezTo>
                <a:cubicBezTo>
                  <a:pt x="18133" y="14812"/>
                  <a:pt x="18171" y="14790"/>
                  <a:pt x="18183" y="14736"/>
                </a:cubicBezTo>
                <a:cubicBezTo>
                  <a:pt x="18190" y="14705"/>
                  <a:pt x="18191" y="14679"/>
                  <a:pt x="18192" y="14656"/>
                </a:cubicBezTo>
                <a:cubicBezTo>
                  <a:pt x="18193" y="14620"/>
                  <a:pt x="18194" y="14597"/>
                  <a:pt x="18217" y="14565"/>
                </a:cubicBezTo>
                <a:cubicBezTo>
                  <a:pt x="18228" y="14551"/>
                  <a:pt x="18238" y="14543"/>
                  <a:pt x="18248" y="14534"/>
                </a:cubicBezTo>
                <a:cubicBezTo>
                  <a:pt x="18266" y="14520"/>
                  <a:pt x="18285" y="14504"/>
                  <a:pt x="18300" y="14456"/>
                </a:cubicBezTo>
                <a:cubicBezTo>
                  <a:pt x="18322" y="14391"/>
                  <a:pt x="18330" y="14314"/>
                  <a:pt x="18337" y="14240"/>
                </a:cubicBezTo>
                <a:cubicBezTo>
                  <a:pt x="18343" y="14181"/>
                  <a:pt x="18348" y="14126"/>
                  <a:pt x="18360" y="14076"/>
                </a:cubicBezTo>
                <a:cubicBezTo>
                  <a:pt x="18390" y="13949"/>
                  <a:pt x="18434" y="13871"/>
                  <a:pt x="18502" y="13820"/>
                </a:cubicBezTo>
                <a:cubicBezTo>
                  <a:pt x="18531" y="13799"/>
                  <a:pt x="18554" y="13773"/>
                  <a:pt x="18574" y="13743"/>
                </a:cubicBezTo>
                <a:lnTo>
                  <a:pt x="18575" y="13744"/>
                </a:lnTo>
                <a:lnTo>
                  <a:pt x="18582" y="13733"/>
                </a:lnTo>
                <a:cubicBezTo>
                  <a:pt x="18583" y="13732"/>
                  <a:pt x="18583" y="13732"/>
                  <a:pt x="18583" y="13731"/>
                </a:cubicBezTo>
                <a:lnTo>
                  <a:pt x="18587" y="13724"/>
                </a:lnTo>
                <a:lnTo>
                  <a:pt x="18587" y="13723"/>
                </a:lnTo>
                <a:cubicBezTo>
                  <a:pt x="18611" y="13683"/>
                  <a:pt x="18631" y="13638"/>
                  <a:pt x="18650" y="13586"/>
                </a:cubicBezTo>
                <a:cubicBezTo>
                  <a:pt x="18666" y="13590"/>
                  <a:pt x="18686" y="13603"/>
                  <a:pt x="18706" y="13616"/>
                </a:cubicBezTo>
                <a:cubicBezTo>
                  <a:pt x="18733" y="13634"/>
                  <a:pt x="18762" y="13652"/>
                  <a:pt x="18785" y="13652"/>
                </a:cubicBezTo>
                <a:cubicBezTo>
                  <a:pt x="18792" y="13652"/>
                  <a:pt x="18798" y="13650"/>
                  <a:pt x="18804" y="13647"/>
                </a:cubicBezTo>
                <a:cubicBezTo>
                  <a:pt x="18858" y="13618"/>
                  <a:pt x="18846" y="13538"/>
                  <a:pt x="18838" y="13486"/>
                </a:cubicBezTo>
                <a:cubicBezTo>
                  <a:pt x="18835" y="13468"/>
                  <a:pt x="18833" y="13452"/>
                  <a:pt x="18832" y="13438"/>
                </a:cubicBezTo>
                <a:cubicBezTo>
                  <a:pt x="18829" y="13371"/>
                  <a:pt x="18839" y="13349"/>
                  <a:pt x="18860" y="13300"/>
                </a:cubicBezTo>
                <a:cubicBezTo>
                  <a:pt x="18864" y="13291"/>
                  <a:pt x="18869" y="13281"/>
                  <a:pt x="18874" y="13270"/>
                </a:cubicBezTo>
                <a:cubicBezTo>
                  <a:pt x="18897" y="13215"/>
                  <a:pt x="18925" y="13163"/>
                  <a:pt x="18952" y="13113"/>
                </a:cubicBezTo>
                <a:cubicBezTo>
                  <a:pt x="18977" y="13068"/>
                  <a:pt x="19002" y="13021"/>
                  <a:pt x="19025" y="12971"/>
                </a:cubicBezTo>
                <a:cubicBezTo>
                  <a:pt x="19050" y="12914"/>
                  <a:pt x="19092" y="12873"/>
                  <a:pt x="19137" y="12830"/>
                </a:cubicBezTo>
                <a:cubicBezTo>
                  <a:pt x="19173" y="12795"/>
                  <a:pt x="19210" y="12759"/>
                  <a:pt x="19239" y="12713"/>
                </a:cubicBezTo>
                <a:cubicBezTo>
                  <a:pt x="19257" y="12731"/>
                  <a:pt x="19281" y="12749"/>
                  <a:pt x="19302" y="12749"/>
                </a:cubicBezTo>
                <a:cubicBezTo>
                  <a:pt x="19322" y="12749"/>
                  <a:pt x="19337" y="12735"/>
                  <a:pt x="19346" y="12708"/>
                </a:cubicBezTo>
                <a:cubicBezTo>
                  <a:pt x="19367" y="12646"/>
                  <a:pt x="19322" y="12552"/>
                  <a:pt x="19298" y="12526"/>
                </a:cubicBezTo>
                <a:cubicBezTo>
                  <a:pt x="19289" y="12516"/>
                  <a:pt x="19279" y="12508"/>
                  <a:pt x="19268" y="12499"/>
                </a:cubicBezTo>
                <a:cubicBezTo>
                  <a:pt x="19227" y="12466"/>
                  <a:pt x="19209" y="12446"/>
                  <a:pt x="19222" y="12399"/>
                </a:cubicBezTo>
                <a:cubicBezTo>
                  <a:pt x="19234" y="12353"/>
                  <a:pt x="19248" y="12353"/>
                  <a:pt x="19252" y="12353"/>
                </a:cubicBezTo>
                <a:cubicBezTo>
                  <a:pt x="19293" y="12353"/>
                  <a:pt x="19353" y="12491"/>
                  <a:pt x="19376" y="12543"/>
                </a:cubicBezTo>
                <a:lnTo>
                  <a:pt x="19401" y="12600"/>
                </a:lnTo>
                <a:lnTo>
                  <a:pt x="19407" y="12547"/>
                </a:lnTo>
                <a:cubicBezTo>
                  <a:pt x="19416" y="12455"/>
                  <a:pt x="19387" y="12310"/>
                  <a:pt x="19347" y="12243"/>
                </a:cubicBezTo>
                <a:cubicBezTo>
                  <a:pt x="19333" y="12220"/>
                  <a:pt x="19305" y="12180"/>
                  <a:pt x="19275" y="12180"/>
                </a:cubicBezTo>
                <a:cubicBezTo>
                  <a:pt x="19260" y="12180"/>
                  <a:pt x="19240" y="12191"/>
                  <a:pt x="19227" y="12237"/>
                </a:cubicBezTo>
                <a:cubicBezTo>
                  <a:pt x="19213" y="12228"/>
                  <a:pt x="19197" y="12205"/>
                  <a:pt x="19186" y="12179"/>
                </a:cubicBezTo>
                <a:cubicBezTo>
                  <a:pt x="19177" y="12157"/>
                  <a:pt x="19173" y="12136"/>
                  <a:pt x="19175" y="12122"/>
                </a:cubicBezTo>
                <a:cubicBezTo>
                  <a:pt x="19180" y="12094"/>
                  <a:pt x="19191" y="12084"/>
                  <a:pt x="19215" y="12084"/>
                </a:cubicBezTo>
                <a:cubicBezTo>
                  <a:pt x="19224" y="12084"/>
                  <a:pt x="19233" y="12085"/>
                  <a:pt x="19243" y="12086"/>
                </a:cubicBezTo>
                <a:cubicBezTo>
                  <a:pt x="19252" y="12088"/>
                  <a:pt x="19262" y="12089"/>
                  <a:pt x="19270" y="12089"/>
                </a:cubicBezTo>
                <a:cubicBezTo>
                  <a:pt x="19278" y="12089"/>
                  <a:pt x="19284" y="12088"/>
                  <a:pt x="19289" y="12086"/>
                </a:cubicBezTo>
                <a:cubicBezTo>
                  <a:pt x="19304" y="12081"/>
                  <a:pt x="19312" y="12070"/>
                  <a:pt x="19317" y="12063"/>
                </a:cubicBezTo>
                <a:cubicBezTo>
                  <a:pt x="19318" y="12062"/>
                  <a:pt x="19320" y="12060"/>
                  <a:pt x="19321" y="12059"/>
                </a:cubicBezTo>
                <a:cubicBezTo>
                  <a:pt x="19322" y="12059"/>
                  <a:pt x="19325" y="12060"/>
                  <a:pt x="19334" y="12066"/>
                </a:cubicBezTo>
                <a:lnTo>
                  <a:pt x="19334" y="12067"/>
                </a:lnTo>
                <a:cubicBezTo>
                  <a:pt x="19390" y="12209"/>
                  <a:pt x="19412" y="12228"/>
                  <a:pt x="19426" y="12228"/>
                </a:cubicBezTo>
                <a:cubicBezTo>
                  <a:pt x="19435" y="12228"/>
                  <a:pt x="19442" y="12220"/>
                  <a:pt x="19446" y="12205"/>
                </a:cubicBezTo>
                <a:cubicBezTo>
                  <a:pt x="19457" y="12159"/>
                  <a:pt x="19451" y="12105"/>
                  <a:pt x="19446" y="12053"/>
                </a:cubicBezTo>
                <a:cubicBezTo>
                  <a:pt x="19442" y="12015"/>
                  <a:pt x="19438" y="11979"/>
                  <a:pt x="19441" y="11949"/>
                </a:cubicBezTo>
                <a:cubicBezTo>
                  <a:pt x="19442" y="11934"/>
                  <a:pt x="19442" y="11923"/>
                  <a:pt x="19442" y="11915"/>
                </a:cubicBezTo>
                <a:cubicBezTo>
                  <a:pt x="19441" y="11902"/>
                  <a:pt x="19441" y="11899"/>
                  <a:pt x="19447" y="11887"/>
                </a:cubicBezTo>
                <a:cubicBezTo>
                  <a:pt x="19453" y="11881"/>
                  <a:pt x="19482" y="11865"/>
                  <a:pt x="19494" y="11859"/>
                </a:cubicBezTo>
                <a:lnTo>
                  <a:pt x="19509" y="11886"/>
                </a:lnTo>
                <a:lnTo>
                  <a:pt x="19513" y="11838"/>
                </a:lnTo>
                <a:cubicBezTo>
                  <a:pt x="19517" y="11789"/>
                  <a:pt x="19514" y="11738"/>
                  <a:pt x="19511" y="11690"/>
                </a:cubicBezTo>
                <a:cubicBezTo>
                  <a:pt x="19510" y="11675"/>
                  <a:pt x="19509" y="11660"/>
                  <a:pt x="19509" y="11645"/>
                </a:cubicBezTo>
                <a:cubicBezTo>
                  <a:pt x="19532" y="11688"/>
                  <a:pt x="19553" y="11714"/>
                  <a:pt x="19574" y="11714"/>
                </a:cubicBezTo>
                <a:cubicBezTo>
                  <a:pt x="19577" y="11714"/>
                  <a:pt x="19581" y="11713"/>
                  <a:pt x="19584" y="11712"/>
                </a:cubicBezTo>
                <a:cubicBezTo>
                  <a:pt x="19590" y="11709"/>
                  <a:pt x="19595" y="11701"/>
                  <a:pt x="19597" y="11691"/>
                </a:cubicBezTo>
                <a:cubicBezTo>
                  <a:pt x="19609" y="11630"/>
                  <a:pt x="19521" y="11352"/>
                  <a:pt x="19504" y="11319"/>
                </a:cubicBezTo>
                <a:cubicBezTo>
                  <a:pt x="19493" y="11297"/>
                  <a:pt x="19479" y="11276"/>
                  <a:pt x="19465" y="11255"/>
                </a:cubicBezTo>
                <a:cubicBezTo>
                  <a:pt x="19440" y="11219"/>
                  <a:pt x="19415" y="11181"/>
                  <a:pt x="19406" y="11135"/>
                </a:cubicBezTo>
                <a:cubicBezTo>
                  <a:pt x="19398" y="11102"/>
                  <a:pt x="19398" y="11077"/>
                  <a:pt x="19399" y="11056"/>
                </a:cubicBezTo>
                <a:lnTo>
                  <a:pt x="19399" y="11040"/>
                </a:lnTo>
                <a:cubicBezTo>
                  <a:pt x="19399" y="11037"/>
                  <a:pt x="19399" y="11035"/>
                  <a:pt x="19399" y="11032"/>
                </a:cubicBezTo>
                <a:lnTo>
                  <a:pt x="19399" y="11028"/>
                </a:lnTo>
                <a:cubicBezTo>
                  <a:pt x="19400" y="10981"/>
                  <a:pt x="19387" y="10965"/>
                  <a:pt x="19341" y="10954"/>
                </a:cubicBezTo>
                <a:cubicBezTo>
                  <a:pt x="19341" y="10923"/>
                  <a:pt x="19343" y="10889"/>
                  <a:pt x="19346" y="10854"/>
                </a:cubicBezTo>
                <a:cubicBezTo>
                  <a:pt x="19350" y="10791"/>
                  <a:pt x="19355" y="10726"/>
                  <a:pt x="19344" y="10668"/>
                </a:cubicBezTo>
                <a:cubicBezTo>
                  <a:pt x="19339" y="10643"/>
                  <a:pt x="19329" y="10623"/>
                  <a:pt x="19320" y="10606"/>
                </a:cubicBezTo>
                <a:cubicBezTo>
                  <a:pt x="19307" y="10578"/>
                  <a:pt x="19297" y="10560"/>
                  <a:pt x="19308" y="10520"/>
                </a:cubicBezTo>
                <a:cubicBezTo>
                  <a:pt x="19310" y="10512"/>
                  <a:pt x="19318" y="10502"/>
                  <a:pt x="19326" y="10493"/>
                </a:cubicBezTo>
                <a:cubicBezTo>
                  <a:pt x="19336" y="10482"/>
                  <a:pt x="19348" y="10468"/>
                  <a:pt x="19355" y="10450"/>
                </a:cubicBezTo>
                <a:cubicBezTo>
                  <a:pt x="19364" y="10423"/>
                  <a:pt x="19368" y="10385"/>
                  <a:pt x="19371" y="10353"/>
                </a:cubicBezTo>
                <a:lnTo>
                  <a:pt x="19372" y="10336"/>
                </a:lnTo>
                <a:cubicBezTo>
                  <a:pt x="19379" y="10274"/>
                  <a:pt x="19383" y="10215"/>
                  <a:pt x="19363" y="10174"/>
                </a:cubicBezTo>
                <a:cubicBezTo>
                  <a:pt x="19356" y="10158"/>
                  <a:pt x="19345" y="10147"/>
                  <a:pt x="19331" y="10140"/>
                </a:cubicBezTo>
                <a:cubicBezTo>
                  <a:pt x="19362" y="10077"/>
                  <a:pt x="19374" y="10045"/>
                  <a:pt x="19379" y="10026"/>
                </a:cubicBezTo>
                <a:cubicBezTo>
                  <a:pt x="19400" y="10021"/>
                  <a:pt x="19415" y="10009"/>
                  <a:pt x="19425" y="9990"/>
                </a:cubicBezTo>
                <a:cubicBezTo>
                  <a:pt x="19444" y="9954"/>
                  <a:pt x="19442" y="9905"/>
                  <a:pt x="19440" y="9852"/>
                </a:cubicBezTo>
                <a:lnTo>
                  <a:pt x="19438" y="9827"/>
                </a:lnTo>
                <a:cubicBezTo>
                  <a:pt x="19437" y="9790"/>
                  <a:pt x="19437" y="9753"/>
                  <a:pt x="19446" y="9721"/>
                </a:cubicBezTo>
                <a:cubicBezTo>
                  <a:pt x="19451" y="9705"/>
                  <a:pt x="19455" y="9689"/>
                  <a:pt x="19460" y="9675"/>
                </a:cubicBezTo>
                <a:cubicBezTo>
                  <a:pt x="19491" y="9564"/>
                  <a:pt x="19506" y="9509"/>
                  <a:pt x="19493" y="9368"/>
                </a:cubicBezTo>
                <a:lnTo>
                  <a:pt x="19491" y="9345"/>
                </a:lnTo>
                <a:cubicBezTo>
                  <a:pt x="19490" y="9335"/>
                  <a:pt x="19489" y="9320"/>
                  <a:pt x="19487" y="9303"/>
                </a:cubicBezTo>
                <a:cubicBezTo>
                  <a:pt x="19477" y="9178"/>
                  <a:pt x="19464" y="9055"/>
                  <a:pt x="19429" y="9027"/>
                </a:cubicBezTo>
                <a:lnTo>
                  <a:pt x="19415" y="9016"/>
                </a:lnTo>
                <a:cubicBezTo>
                  <a:pt x="19362" y="8974"/>
                  <a:pt x="19338" y="8955"/>
                  <a:pt x="19308" y="8864"/>
                </a:cubicBezTo>
                <a:cubicBezTo>
                  <a:pt x="19302" y="8846"/>
                  <a:pt x="19297" y="8818"/>
                  <a:pt x="19292" y="8789"/>
                </a:cubicBezTo>
                <a:cubicBezTo>
                  <a:pt x="19286" y="8760"/>
                  <a:pt x="19281" y="8730"/>
                  <a:pt x="19273" y="8703"/>
                </a:cubicBezTo>
                <a:lnTo>
                  <a:pt x="19272" y="8698"/>
                </a:lnTo>
                <a:lnTo>
                  <a:pt x="19255" y="8677"/>
                </a:lnTo>
                <a:cubicBezTo>
                  <a:pt x="19290" y="8693"/>
                  <a:pt x="19304" y="8742"/>
                  <a:pt x="19321" y="8803"/>
                </a:cubicBezTo>
                <a:cubicBezTo>
                  <a:pt x="19334" y="8848"/>
                  <a:pt x="19348" y="8899"/>
                  <a:pt x="19374" y="8939"/>
                </a:cubicBezTo>
                <a:lnTo>
                  <a:pt x="19384" y="8954"/>
                </a:lnTo>
                <a:lnTo>
                  <a:pt x="19393" y="8938"/>
                </a:lnTo>
                <a:cubicBezTo>
                  <a:pt x="19410" y="8909"/>
                  <a:pt x="19435" y="8889"/>
                  <a:pt x="19461" y="8868"/>
                </a:cubicBezTo>
                <a:cubicBezTo>
                  <a:pt x="19503" y="8834"/>
                  <a:pt x="19547" y="8798"/>
                  <a:pt x="19558" y="8719"/>
                </a:cubicBezTo>
                <a:cubicBezTo>
                  <a:pt x="19563" y="8685"/>
                  <a:pt x="19563" y="8657"/>
                  <a:pt x="19563" y="8629"/>
                </a:cubicBezTo>
                <a:cubicBezTo>
                  <a:pt x="19563" y="8584"/>
                  <a:pt x="19563" y="8545"/>
                  <a:pt x="19584" y="8492"/>
                </a:cubicBezTo>
                <a:cubicBezTo>
                  <a:pt x="19594" y="8473"/>
                  <a:pt x="19678" y="8366"/>
                  <a:pt x="19693" y="8362"/>
                </a:cubicBezTo>
                <a:cubicBezTo>
                  <a:pt x="19688" y="8362"/>
                  <a:pt x="19684" y="8355"/>
                  <a:pt x="19684" y="8346"/>
                </a:cubicBezTo>
                <a:lnTo>
                  <a:pt x="19698" y="8345"/>
                </a:lnTo>
                <a:lnTo>
                  <a:pt x="19711" y="8345"/>
                </a:lnTo>
                <a:cubicBezTo>
                  <a:pt x="19710" y="8293"/>
                  <a:pt x="19682" y="8258"/>
                  <a:pt x="19651" y="8246"/>
                </a:cubicBezTo>
                <a:cubicBezTo>
                  <a:pt x="19656" y="8224"/>
                  <a:pt x="19662" y="8202"/>
                  <a:pt x="19669" y="8178"/>
                </a:cubicBezTo>
                <a:cubicBezTo>
                  <a:pt x="19688" y="8108"/>
                  <a:pt x="19708" y="8036"/>
                  <a:pt x="19704" y="7970"/>
                </a:cubicBezTo>
                <a:lnTo>
                  <a:pt x="19703" y="7942"/>
                </a:lnTo>
                <a:cubicBezTo>
                  <a:pt x="19697" y="7838"/>
                  <a:pt x="19693" y="7762"/>
                  <a:pt x="19700" y="7656"/>
                </a:cubicBezTo>
                <a:lnTo>
                  <a:pt x="19700" y="7648"/>
                </a:lnTo>
                <a:cubicBezTo>
                  <a:pt x="19703" y="7603"/>
                  <a:pt x="19706" y="7560"/>
                  <a:pt x="19688" y="7512"/>
                </a:cubicBezTo>
                <a:cubicBezTo>
                  <a:pt x="19688" y="7511"/>
                  <a:pt x="19668" y="7472"/>
                  <a:pt x="19651" y="7450"/>
                </a:cubicBezTo>
                <a:cubicBezTo>
                  <a:pt x="19659" y="7432"/>
                  <a:pt x="19674" y="7423"/>
                  <a:pt x="19701" y="7423"/>
                </a:cubicBezTo>
                <a:cubicBezTo>
                  <a:pt x="19710" y="7423"/>
                  <a:pt x="19719" y="7424"/>
                  <a:pt x="19728" y="7425"/>
                </a:cubicBezTo>
                <a:cubicBezTo>
                  <a:pt x="19736" y="7425"/>
                  <a:pt x="19744" y="7426"/>
                  <a:pt x="19752" y="7426"/>
                </a:cubicBezTo>
                <a:cubicBezTo>
                  <a:pt x="19770" y="7426"/>
                  <a:pt x="19789" y="7423"/>
                  <a:pt x="19800" y="7401"/>
                </a:cubicBezTo>
                <a:cubicBezTo>
                  <a:pt x="19808" y="7387"/>
                  <a:pt x="19810" y="7367"/>
                  <a:pt x="19807" y="7342"/>
                </a:cubicBezTo>
                <a:lnTo>
                  <a:pt x="19805" y="7328"/>
                </a:lnTo>
                <a:lnTo>
                  <a:pt x="19796" y="7325"/>
                </a:lnTo>
                <a:cubicBezTo>
                  <a:pt x="19793" y="7324"/>
                  <a:pt x="19790" y="7322"/>
                  <a:pt x="19787" y="7321"/>
                </a:cubicBezTo>
                <a:cubicBezTo>
                  <a:pt x="19787" y="7321"/>
                  <a:pt x="19787" y="7320"/>
                  <a:pt x="19787" y="7320"/>
                </a:cubicBezTo>
                <a:cubicBezTo>
                  <a:pt x="19804" y="7258"/>
                  <a:pt x="19872" y="7225"/>
                  <a:pt x="19928" y="7198"/>
                </a:cubicBezTo>
                <a:cubicBezTo>
                  <a:pt x="19949" y="7187"/>
                  <a:pt x="19969" y="7178"/>
                  <a:pt x="19985" y="7167"/>
                </a:cubicBezTo>
                <a:lnTo>
                  <a:pt x="20004" y="7154"/>
                </a:lnTo>
                <a:cubicBezTo>
                  <a:pt x="20086" y="7098"/>
                  <a:pt x="20163" y="7045"/>
                  <a:pt x="20232" y="6944"/>
                </a:cubicBezTo>
                <a:cubicBezTo>
                  <a:pt x="20239" y="6933"/>
                  <a:pt x="20252" y="6919"/>
                  <a:pt x="20264" y="6905"/>
                </a:cubicBezTo>
                <a:cubicBezTo>
                  <a:pt x="20309" y="6854"/>
                  <a:pt x="20365" y="6791"/>
                  <a:pt x="20358" y="6709"/>
                </a:cubicBezTo>
                <a:cubicBezTo>
                  <a:pt x="20352" y="6634"/>
                  <a:pt x="20293" y="6634"/>
                  <a:pt x="20273" y="6634"/>
                </a:cubicBezTo>
                <a:cubicBezTo>
                  <a:pt x="20260" y="6634"/>
                  <a:pt x="20246" y="6635"/>
                  <a:pt x="20234" y="6637"/>
                </a:cubicBezTo>
                <a:cubicBezTo>
                  <a:pt x="20226" y="6638"/>
                  <a:pt x="20219" y="6638"/>
                  <a:pt x="20213" y="6638"/>
                </a:cubicBezTo>
                <a:lnTo>
                  <a:pt x="20197" y="6638"/>
                </a:lnTo>
                <a:cubicBezTo>
                  <a:pt x="20189" y="6637"/>
                  <a:pt x="20181" y="6637"/>
                  <a:pt x="20173" y="6637"/>
                </a:cubicBezTo>
                <a:cubicBezTo>
                  <a:pt x="20134" y="6637"/>
                  <a:pt x="20085" y="6646"/>
                  <a:pt x="20063" y="6717"/>
                </a:cubicBezTo>
                <a:cubicBezTo>
                  <a:pt x="20058" y="6734"/>
                  <a:pt x="20055" y="6751"/>
                  <a:pt x="20053" y="6766"/>
                </a:cubicBezTo>
                <a:cubicBezTo>
                  <a:pt x="20050" y="6787"/>
                  <a:pt x="20048" y="6804"/>
                  <a:pt x="20039" y="6819"/>
                </a:cubicBezTo>
                <a:cubicBezTo>
                  <a:pt x="20025" y="6840"/>
                  <a:pt x="20000" y="6849"/>
                  <a:pt x="19981" y="6854"/>
                </a:cubicBezTo>
                <a:cubicBezTo>
                  <a:pt x="19969" y="6857"/>
                  <a:pt x="19958" y="6859"/>
                  <a:pt x="19947" y="6861"/>
                </a:cubicBezTo>
                <a:cubicBezTo>
                  <a:pt x="19912" y="6869"/>
                  <a:pt x="19880" y="6876"/>
                  <a:pt x="19847" y="6909"/>
                </a:cubicBezTo>
                <a:cubicBezTo>
                  <a:pt x="19863" y="6887"/>
                  <a:pt x="19880" y="6869"/>
                  <a:pt x="19899" y="6849"/>
                </a:cubicBezTo>
                <a:cubicBezTo>
                  <a:pt x="19907" y="6841"/>
                  <a:pt x="19915" y="6832"/>
                  <a:pt x="19924" y="6823"/>
                </a:cubicBezTo>
                <a:cubicBezTo>
                  <a:pt x="19939" y="6805"/>
                  <a:pt x="19954" y="6785"/>
                  <a:pt x="19967" y="6766"/>
                </a:cubicBezTo>
                <a:cubicBezTo>
                  <a:pt x="19987" y="6739"/>
                  <a:pt x="20006" y="6713"/>
                  <a:pt x="20027" y="6695"/>
                </a:cubicBezTo>
                <a:cubicBezTo>
                  <a:pt x="20062" y="6666"/>
                  <a:pt x="20099" y="6648"/>
                  <a:pt x="20138" y="6630"/>
                </a:cubicBezTo>
                <a:cubicBezTo>
                  <a:pt x="20180" y="6611"/>
                  <a:pt x="20224" y="6590"/>
                  <a:pt x="20265" y="6553"/>
                </a:cubicBezTo>
                <a:lnTo>
                  <a:pt x="20274" y="6545"/>
                </a:lnTo>
                <a:cubicBezTo>
                  <a:pt x="20297" y="6523"/>
                  <a:pt x="20326" y="6496"/>
                  <a:pt x="20351" y="6496"/>
                </a:cubicBezTo>
                <a:cubicBezTo>
                  <a:pt x="20354" y="6496"/>
                  <a:pt x="20356" y="6496"/>
                  <a:pt x="20359" y="6497"/>
                </a:cubicBezTo>
                <a:lnTo>
                  <a:pt x="20360" y="6497"/>
                </a:lnTo>
                <a:cubicBezTo>
                  <a:pt x="20366" y="6499"/>
                  <a:pt x="20372" y="6503"/>
                  <a:pt x="20378" y="6510"/>
                </a:cubicBezTo>
                <a:cubicBezTo>
                  <a:pt x="20383" y="6517"/>
                  <a:pt x="20388" y="6535"/>
                  <a:pt x="20393" y="6552"/>
                </a:cubicBezTo>
                <a:cubicBezTo>
                  <a:pt x="20401" y="6583"/>
                  <a:pt x="20411" y="6619"/>
                  <a:pt x="20433" y="6626"/>
                </a:cubicBezTo>
                <a:cubicBezTo>
                  <a:pt x="20438" y="6627"/>
                  <a:pt x="20442" y="6628"/>
                  <a:pt x="20446" y="6628"/>
                </a:cubicBezTo>
                <a:cubicBezTo>
                  <a:pt x="20460" y="6628"/>
                  <a:pt x="20468" y="6617"/>
                  <a:pt x="20472" y="6608"/>
                </a:cubicBezTo>
                <a:cubicBezTo>
                  <a:pt x="20485" y="6578"/>
                  <a:pt x="20473" y="6528"/>
                  <a:pt x="20461" y="6476"/>
                </a:cubicBezTo>
                <a:cubicBezTo>
                  <a:pt x="20457" y="6458"/>
                  <a:pt x="20451" y="6431"/>
                  <a:pt x="20450" y="6419"/>
                </a:cubicBezTo>
                <a:cubicBezTo>
                  <a:pt x="20473" y="6401"/>
                  <a:pt x="20491" y="6370"/>
                  <a:pt x="20509" y="6340"/>
                </a:cubicBezTo>
                <a:cubicBezTo>
                  <a:pt x="20525" y="6313"/>
                  <a:pt x="20540" y="6287"/>
                  <a:pt x="20558" y="6271"/>
                </a:cubicBezTo>
                <a:cubicBezTo>
                  <a:pt x="20571" y="6260"/>
                  <a:pt x="20581" y="6254"/>
                  <a:pt x="20588" y="6252"/>
                </a:cubicBezTo>
                <a:cubicBezTo>
                  <a:pt x="20590" y="6252"/>
                  <a:pt x="20591" y="6252"/>
                  <a:pt x="20592" y="6252"/>
                </a:cubicBezTo>
                <a:cubicBezTo>
                  <a:pt x="20601" y="6252"/>
                  <a:pt x="20608" y="6259"/>
                  <a:pt x="20623" y="6275"/>
                </a:cubicBezTo>
                <a:cubicBezTo>
                  <a:pt x="20631" y="6285"/>
                  <a:pt x="20642" y="6296"/>
                  <a:pt x="20655" y="6308"/>
                </a:cubicBezTo>
                <a:cubicBezTo>
                  <a:pt x="20680" y="6330"/>
                  <a:pt x="20692" y="6338"/>
                  <a:pt x="20703" y="6338"/>
                </a:cubicBezTo>
                <a:cubicBezTo>
                  <a:pt x="20717" y="6338"/>
                  <a:pt x="20725" y="6326"/>
                  <a:pt x="20734" y="6311"/>
                </a:cubicBezTo>
                <a:cubicBezTo>
                  <a:pt x="20741" y="6300"/>
                  <a:pt x="20750" y="6287"/>
                  <a:pt x="20765" y="6272"/>
                </a:cubicBezTo>
                <a:cubicBezTo>
                  <a:pt x="20781" y="6256"/>
                  <a:pt x="20823" y="6249"/>
                  <a:pt x="20863" y="6242"/>
                </a:cubicBezTo>
                <a:cubicBezTo>
                  <a:pt x="20931" y="6230"/>
                  <a:pt x="21001" y="6218"/>
                  <a:pt x="21022" y="6164"/>
                </a:cubicBezTo>
                <a:cubicBezTo>
                  <a:pt x="21027" y="6151"/>
                  <a:pt x="21031" y="6129"/>
                  <a:pt x="21025" y="6099"/>
                </a:cubicBezTo>
                <a:lnTo>
                  <a:pt x="21020" y="6079"/>
                </a:lnTo>
                <a:lnTo>
                  <a:pt x="21007" y="6086"/>
                </a:lnTo>
                <a:cubicBezTo>
                  <a:pt x="21000" y="6089"/>
                  <a:pt x="20993" y="6094"/>
                  <a:pt x="20985" y="6098"/>
                </a:cubicBezTo>
                <a:cubicBezTo>
                  <a:pt x="20950" y="6119"/>
                  <a:pt x="20910" y="6142"/>
                  <a:pt x="20874" y="6142"/>
                </a:cubicBezTo>
                <a:cubicBezTo>
                  <a:pt x="20862" y="6142"/>
                  <a:pt x="20851" y="6139"/>
                  <a:pt x="20841" y="6134"/>
                </a:cubicBezTo>
                <a:cubicBezTo>
                  <a:pt x="20819" y="6121"/>
                  <a:pt x="20802" y="6095"/>
                  <a:pt x="20795" y="6063"/>
                </a:cubicBezTo>
                <a:cubicBezTo>
                  <a:pt x="20789" y="6035"/>
                  <a:pt x="20792" y="6005"/>
                  <a:pt x="20802" y="5978"/>
                </a:cubicBezTo>
                <a:cubicBezTo>
                  <a:pt x="20820" y="5933"/>
                  <a:pt x="20847" y="5928"/>
                  <a:pt x="20878" y="5922"/>
                </a:cubicBezTo>
                <a:cubicBezTo>
                  <a:pt x="20901" y="5917"/>
                  <a:pt x="20925" y="5913"/>
                  <a:pt x="20946" y="5891"/>
                </a:cubicBezTo>
                <a:cubicBezTo>
                  <a:pt x="20968" y="5868"/>
                  <a:pt x="20981" y="5831"/>
                  <a:pt x="20984" y="5784"/>
                </a:cubicBezTo>
                <a:cubicBezTo>
                  <a:pt x="20989" y="5705"/>
                  <a:pt x="20964" y="5618"/>
                  <a:pt x="20938" y="5578"/>
                </a:cubicBezTo>
                <a:cubicBezTo>
                  <a:pt x="20912" y="5538"/>
                  <a:pt x="20888" y="5518"/>
                  <a:pt x="20868" y="5518"/>
                </a:cubicBezTo>
                <a:cubicBezTo>
                  <a:pt x="20853" y="5518"/>
                  <a:pt x="20840" y="5531"/>
                  <a:pt x="20833" y="5553"/>
                </a:cubicBezTo>
                <a:cubicBezTo>
                  <a:pt x="20822" y="5592"/>
                  <a:pt x="20829" y="5654"/>
                  <a:pt x="20852" y="5711"/>
                </a:cubicBezTo>
                <a:cubicBezTo>
                  <a:pt x="20820" y="5727"/>
                  <a:pt x="20801" y="5761"/>
                  <a:pt x="20796" y="5811"/>
                </a:cubicBezTo>
                <a:cubicBezTo>
                  <a:pt x="20780" y="5787"/>
                  <a:pt x="20764" y="5765"/>
                  <a:pt x="20748" y="5744"/>
                </a:cubicBezTo>
                <a:cubicBezTo>
                  <a:pt x="20737" y="5730"/>
                  <a:pt x="20726" y="5715"/>
                  <a:pt x="20715" y="5700"/>
                </a:cubicBezTo>
                <a:cubicBezTo>
                  <a:pt x="20695" y="5671"/>
                  <a:pt x="20680" y="5640"/>
                  <a:pt x="20664" y="5606"/>
                </a:cubicBezTo>
                <a:cubicBezTo>
                  <a:pt x="20655" y="5588"/>
                  <a:pt x="20646" y="5570"/>
                  <a:pt x="20637" y="5552"/>
                </a:cubicBezTo>
                <a:cubicBezTo>
                  <a:pt x="20627" y="5533"/>
                  <a:pt x="20613" y="5516"/>
                  <a:pt x="20598" y="5498"/>
                </a:cubicBezTo>
                <a:cubicBezTo>
                  <a:pt x="20578" y="5474"/>
                  <a:pt x="20558" y="5449"/>
                  <a:pt x="20550" y="5424"/>
                </a:cubicBezTo>
                <a:cubicBezTo>
                  <a:pt x="20538" y="5381"/>
                  <a:pt x="20549" y="5350"/>
                  <a:pt x="20564" y="5310"/>
                </a:cubicBezTo>
                <a:cubicBezTo>
                  <a:pt x="20573" y="5285"/>
                  <a:pt x="20583" y="5259"/>
                  <a:pt x="20586" y="5228"/>
                </a:cubicBezTo>
                <a:cubicBezTo>
                  <a:pt x="20596" y="5146"/>
                  <a:pt x="20562" y="5058"/>
                  <a:pt x="20523" y="5013"/>
                </a:cubicBezTo>
                <a:lnTo>
                  <a:pt x="20515" y="5003"/>
                </a:lnTo>
                <a:lnTo>
                  <a:pt x="20507" y="5013"/>
                </a:lnTo>
                <a:lnTo>
                  <a:pt x="20503" y="5018"/>
                </a:lnTo>
                <a:lnTo>
                  <a:pt x="20502" y="5024"/>
                </a:lnTo>
                <a:cubicBezTo>
                  <a:pt x="20496" y="5050"/>
                  <a:pt x="20490" y="5073"/>
                  <a:pt x="20479" y="5090"/>
                </a:cubicBezTo>
                <a:cubicBezTo>
                  <a:pt x="20476" y="5073"/>
                  <a:pt x="20473" y="5056"/>
                  <a:pt x="20471" y="5040"/>
                </a:cubicBezTo>
                <a:lnTo>
                  <a:pt x="20470" y="5038"/>
                </a:lnTo>
                <a:cubicBezTo>
                  <a:pt x="20458" y="4962"/>
                  <a:pt x="20458" y="4905"/>
                  <a:pt x="20470" y="4846"/>
                </a:cubicBezTo>
                <a:lnTo>
                  <a:pt x="20470" y="4845"/>
                </a:lnTo>
                <a:cubicBezTo>
                  <a:pt x="20473" y="4826"/>
                  <a:pt x="20479" y="4805"/>
                  <a:pt x="20486" y="4784"/>
                </a:cubicBezTo>
                <a:cubicBezTo>
                  <a:pt x="20487" y="4780"/>
                  <a:pt x="20491" y="4772"/>
                  <a:pt x="20497" y="4760"/>
                </a:cubicBezTo>
                <a:cubicBezTo>
                  <a:pt x="20550" y="4648"/>
                  <a:pt x="20584" y="4563"/>
                  <a:pt x="20575" y="4511"/>
                </a:cubicBezTo>
                <a:cubicBezTo>
                  <a:pt x="20572" y="4494"/>
                  <a:pt x="20565" y="4482"/>
                  <a:pt x="20554" y="4476"/>
                </a:cubicBezTo>
                <a:cubicBezTo>
                  <a:pt x="20554" y="4476"/>
                  <a:pt x="20553" y="4472"/>
                  <a:pt x="20553" y="4471"/>
                </a:cubicBezTo>
                <a:cubicBezTo>
                  <a:pt x="20546" y="4421"/>
                  <a:pt x="20594" y="4261"/>
                  <a:pt x="20616" y="4225"/>
                </a:cubicBezTo>
                <a:cubicBezTo>
                  <a:pt x="20629" y="4203"/>
                  <a:pt x="20645" y="4190"/>
                  <a:pt x="20662" y="4177"/>
                </a:cubicBezTo>
                <a:cubicBezTo>
                  <a:pt x="20682" y="4162"/>
                  <a:pt x="20702" y="4147"/>
                  <a:pt x="20720" y="4116"/>
                </a:cubicBezTo>
                <a:cubicBezTo>
                  <a:pt x="20774" y="4020"/>
                  <a:pt x="20843" y="3949"/>
                  <a:pt x="20910" y="3880"/>
                </a:cubicBezTo>
                <a:cubicBezTo>
                  <a:pt x="20966" y="3823"/>
                  <a:pt x="21023" y="3764"/>
                  <a:pt x="21072" y="3691"/>
                </a:cubicBezTo>
                <a:cubicBezTo>
                  <a:pt x="21122" y="3616"/>
                  <a:pt x="21158" y="3535"/>
                  <a:pt x="21178" y="3448"/>
                </a:cubicBezTo>
                <a:cubicBezTo>
                  <a:pt x="21214" y="3293"/>
                  <a:pt x="21295" y="3138"/>
                  <a:pt x="21394" y="3035"/>
                </a:cubicBezTo>
                <a:cubicBezTo>
                  <a:pt x="21398" y="3030"/>
                  <a:pt x="21403" y="3026"/>
                  <a:pt x="21408" y="3022"/>
                </a:cubicBezTo>
                <a:cubicBezTo>
                  <a:pt x="21425" y="3008"/>
                  <a:pt x="21446" y="2991"/>
                  <a:pt x="21454" y="2958"/>
                </a:cubicBezTo>
                <a:cubicBezTo>
                  <a:pt x="21459" y="2937"/>
                  <a:pt x="21451" y="2886"/>
                  <a:pt x="21445" y="2858"/>
                </a:cubicBezTo>
                <a:cubicBezTo>
                  <a:pt x="21452" y="2848"/>
                  <a:pt x="21458" y="2846"/>
                  <a:pt x="21462" y="2846"/>
                </a:cubicBezTo>
                <a:cubicBezTo>
                  <a:pt x="21475" y="2846"/>
                  <a:pt x="21491" y="2864"/>
                  <a:pt x="21507" y="2882"/>
                </a:cubicBezTo>
                <a:cubicBezTo>
                  <a:pt x="21525" y="2903"/>
                  <a:pt x="21545" y="2925"/>
                  <a:pt x="21566" y="2925"/>
                </a:cubicBezTo>
                <a:cubicBezTo>
                  <a:pt x="21571" y="2925"/>
                  <a:pt x="21575" y="2925"/>
                  <a:pt x="21579" y="2923"/>
                </a:cubicBezTo>
                <a:lnTo>
                  <a:pt x="21588" y="2919"/>
                </a:lnTo>
                <a:lnTo>
                  <a:pt x="21589" y="2902"/>
                </a:lnTo>
                <a:cubicBezTo>
                  <a:pt x="21592" y="2797"/>
                  <a:pt x="21563" y="2769"/>
                  <a:pt x="21534" y="2740"/>
                </a:cubicBezTo>
                <a:close/>
              </a:path>
            </a:pathLst>
          </a:custGeom>
          <a:solidFill>
            <a:schemeClr val="accent3"/>
          </a:solidFill>
          <a:ln>
            <a:noFill/>
          </a:ln>
          <a:effectLst/>
          <a:extLst/>
        </p:spPr>
        <p:txBody>
          <a:bodyPr lIns="50800" tIns="50800" rIns="50800" bIns="50800" anchor="ctr"/>
          <a:lstStyle/>
          <a:p>
            <a:endParaRPr lang="id-ID" sz="4411"/>
          </a:p>
        </p:txBody>
      </p:sp>
      <p:sp>
        <p:nvSpPr>
          <p:cNvPr id="110599" name="AutoShape 7"/>
          <p:cNvSpPr>
            <a:spLocks/>
          </p:cNvSpPr>
          <p:nvPr/>
        </p:nvSpPr>
        <p:spPr bwMode="auto">
          <a:xfrm>
            <a:off x="7227889" y="4859339"/>
            <a:ext cx="3495675" cy="2760661"/>
          </a:xfrm>
          <a:custGeom>
            <a:avLst/>
            <a:gdLst>
              <a:gd name="T0" fmla="*/ 1747838 w 21450"/>
              <a:gd name="T1" fmla="*/ 1381994 h 21582"/>
              <a:gd name="T2" fmla="*/ 1747838 w 21450"/>
              <a:gd name="T3" fmla="*/ 1381994 h 21582"/>
              <a:gd name="T4" fmla="*/ 1747838 w 21450"/>
              <a:gd name="T5" fmla="*/ 1381994 h 21582"/>
              <a:gd name="T6" fmla="*/ 1747838 w 21450"/>
              <a:gd name="T7" fmla="*/ 1381994 h 21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0" h="21582">
                <a:moveTo>
                  <a:pt x="21391" y="3695"/>
                </a:moveTo>
                <a:cubicBezTo>
                  <a:pt x="21391" y="3897"/>
                  <a:pt x="21407" y="4257"/>
                  <a:pt x="21208" y="4313"/>
                </a:cubicBezTo>
                <a:cubicBezTo>
                  <a:pt x="21088" y="4348"/>
                  <a:pt x="20977" y="4273"/>
                  <a:pt x="20866" y="4355"/>
                </a:cubicBezTo>
                <a:cubicBezTo>
                  <a:pt x="20804" y="4400"/>
                  <a:pt x="20738" y="4482"/>
                  <a:pt x="20685" y="4567"/>
                </a:cubicBezTo>
                <a:cubicBezTo>
                  <a:pt x="20680" y="4575"/>
                  <a:pt x="20676" y="4582"/>
                  <a:pt x="20672" y="4589"/>
                </a:cubicBezTo>
                <a:cubicBezTo>
                  <a:pt x="20667" y="4597"/>
                  <a:pt x="20662" y="4605"/>
                  <a:pt x="20658" y="4613"/>
                </a:cubicBezTo>
                <a:cubicBezTo>
                  <a:pt x="20653" y="4622"/>
                  <a:pt x="20649" y="4630"/>
                  <a:pt x="20644" y="4638"/>
                </a:cubicBezTo>
                <a:cubicBezTo>
                  <a:pt x="20635" y="4656"/>
                  <a:pt x="20627" y="4673"/>
                  <a:pt x="20620" y="4689"/>
                </a:cubicBezTo>
                <a:cubicBezTo>
                  <a:pt x="20618" y="4693"/>
                  <a:pt x="20617" y="4696"/>
                  <a:pt x="20615" y="4700"/>
                </a:cubicBezTo>
                <a:cubicBezTo>
                  <a:pt x="20614" y="4704"/>
                  <a:pt x="20612" y="4708"/>
                  <a:pt x="20610" y="4712"/>
                </a:cubicBezTo>
                <a:cubicBezTo>
                  <a:pt x="20762" y="4825"/>
                  <a:pt x="20938" y="5192"/>
                  <a:pt x="20970" y="5502"/>
                </a:cubicBezTo>
                <a:cubicBezTo>
                  <a:pt x="20972" y="5524"/>
                  <a:pt x="20973" y="5545"/>
                  <a:pt x="20974" y="5565"/>
                </a:cubicBezTo>
                <a:cubicBezTo>
                  <a:pt x="20982" y="5780"/>
                  <a:pt x="20911" y="5954"/>
                  <a:pt x="20702" y="5978"/>
                </a:cubicBezTo>
                <a:cubicBezTo>
                  <a:pt x="20491" y="6002"/>
                  <a:pt x="20453" y="6262"/>
                  <a:pt x="20378" y="6464"/>
                </a:cubicBezTo>
                <a:cubicBezTo>
                  <a:pt x="20327" y="6604"/>
                  <a:pt x="20307" y="6631"/>
                  <a:pt x="20197" y="6657"/>
                </a:cubicBezTo>
                <a:cubicBezTo>
                  <a:pt x="20136" y="6672"/>
                  <a:pt x="20030" y="6662"/>
                  <a:pt x="20047" y="6775"/>
                </a:cubicBezTo>
                <a:cubicBezTo>
                  <a:pt x="20059" y="6850"/>
                  <a:pt x="20159" y="6875"/>
                  <a:pt x="20168" y="6962"/>
                </a:cubicBezTo>
                <a:cubicBezTo>
                  <a:pt x="20183" y="7093"/>
                  <a:pt x="20011" y="7123"/>
                  <a:pt x="19944" y="7154"/>
                </a:cubicBezTo>
                <a:cubicBezTo>
                  <a:pt x="19896" y="7176"/>
                  <a:pt x="19857" y="7171"/>
                  <a:pt x="19819" y="7156"/>
                </a:cubicBezTo>
                <a:cubicBezTo>
                  <a:pt x="19786" y="7143"/>
                  <a:pt x="19754" y="7123"/>
                  <a:pt x="19719" y="7106"/>
                </a:cubicBezTo>
                <a:cubicBezTo>
                  <a:pt x="19715" y="7105"/>
                  <a:pt x="19712" y="7103"/>
                  <a:pt x="19708" y="7101"/>
                </a:cubicBezTo>
                <a:cubicBezTo>
                  <a:pt x="19701" y="7098"/>
                  <a:pt x="19694" y="7095"/>
                  <a:pt x="19686" y="7092"/>
                </a:cubicBezTo>
                <a:cubicBezTo>
                  <a:pt x="19682" y="7091"/>
                  <a:pt x="19678" y="7090"/>
                  <a:pt x="19674" y="7088"/>
                </a:cubicBezTo>
                <a:cubicBezTo>
                  <a:pt x="19670" y="7087"/>
                  <a:pt x="19667" y="7086"/>
                  <a:pt x="19662" y="7085"/>
                </a:cubicBezTo>
                <a:cubicBezTo>
                  <a:pt x="19658" y="7084"/>
                  <a:pt x="19654" y="7083"/>
                  <a:pt x="19650" y="7082"/>
                </a:cubicBezTo>
                <a:cubicBezTo>
                  <a:pt x="19481" y="7046"/>
                  <a:pt x="19504" y="7240"/>
                  <a:pt x="19468" y="7388"/>
                </a:cubicBezTo>
                <a:cubicBezTo>
                  <a:pt x="19432" y="7536"/>
                  <a:pt x="19364" y="7651"/>
                  <a:pt x="19286" y="7754"/>
                </a:cubicBezTo>
                <a:cubicBezTo>
                  <a:pt x="19274" y="7771"/>
                  <a:pt x="19261" y="7787"/>
                  <a:pt x="19248" y="7803"/>
                </a:cubicBezTo>
                <a:cubicBezTo>
                  <a:pt x="19165" y="7908"/>
                  <a:pt x="19075" y="8006"/>
                  <a:pt x="19000" y="8122"/>
                </a:cubicBezTo>
                <a:cubicBezTo>
                  <a:pt x="18924" y="8243"/>
                  <a:pt x="18905" y="8471"/>
                  <a:pt x="18784" y="8528"/>
                </a:cubicBezTo>
                <a:cubicBezTo>
                  <a:pt x="18725" y="8556"/>
                  <a:pt x="18670" y="8548"/>
                  <a:pt x="18612" y="8592"/>
                </a:cubicBezTo>
                <a:cubicBezTo>
                  <a:pt x="18454" y="8711"/>
                  <a:pt x="18330" y="8889"/>
                  <a:pt x="18214" y="9065"/>
                </a:cubicBezTo>
                <a:cubicBezTo>
                  <a:pt x="18162" y="9143"/>
                  <a:pt x="18109" y="9223"/>
                  <a:pt x="18044" y="9284"/>
                </a:cubicBezTo>
                <a:cubicBezTo>
                  <a:pt x="17983" y="9339"/>
                  <a:pt x="17867" y="9336"/>
                  <a:pt x="17820" y="9386"/>
                </a:cubicBezTo>
                <a:cubicBezTo>
                  <a:pt x="17871" y="9331"/>
                  <a:pt x="17970" y="9264"/>
                  <a:pt x="17997" y="9185"/>
                </a:cubicBezTo>
                <a:cubicBezTo>
                  <a:pt x="18056" y="9014"/>
                  <a:pt x="17925" y="9025"/>
                  <a:pt x="17833" y="8986"/>
                </a:cubicBezTo>
                <a:cubicBezTo>
                  <a:pt x="17922" y="8715"/>
                  <a:pt x="18295" y="8146"/>
                  <a:pt x="17836" y="8073"/>
                </a:cubicBezTo>
                <a:cubicBezTo>
                  <a:pt x="17636" y="8041"/>
                  <a:pt x="17577" y="8217"/>
                  <a:pt x="17527" y="8423"/>
                </a:cubicBezTo>
                <a:cubicBezTo>
                  <a:pt x="17521" y="8449"/>
                  <a:pt x="17514" y="8473"/>
                  <a:pt x="17506" y="8495"/>
                </a:cubicBezTo>
                <a:cubicBezTo>
                  <a:pt x="17504" y="8501"/>
                  <a:pt x="17502" y="8508"/>
                  <a:pt x="17499" y="8514"/>
                </a:cubicBezTo>
                <a:cubicBezTo>
                  <a:pt x="17499" y="8514"/>
                  <a:pt x="17499" y="8515"/>
                  <a:pt x="17499" y="8515"/>
                </a:cubicBezTo>
                <a:cubicBezTo>
                  <a:pt x="17498" y="8518"/>
                  <a:pt x="17496" y="8521"/>
                  <a:pt x="17495" y="8524"/>
                </a:cubicBezTo>
                <a:cubicBezTo>
                  <a:pt x="17492" y="8531"/>
                  <a:pt x="17489" y="8538"/>
                  <a:pt x="17486" y="8545"/>
                </a:cubicBezTo>
                <a:cubicBezTo>
                  <a:pt x="17484" y="8550"/>
                  <a:pt x="17482" y="8555"/>
                  <a:pt x="17479" y="8560"/>
                </a:cubicBezTo>
                <a:cubicBezTo>
                  <a:pt x="17470" y="8579"/>
                  <a:pt x="17460" y="8597"/>
                  <a:pt x="17449" y="8614"/>
                </a:cubicBezTo>
                <a:cubicBezTo>
                  <a:pt x="17444" y="8621"/>
                  <a:pt x="17440" y="8629"/>
                  <a:pt x="17435" y="8636"/>
                </a:cubicBezTo>
                <a:cubicBezTo>
                  <a:pt x="17430" y="8642"/>
                  <a:pt x="17426" y="8649"/>
                  <a:pt x="17421" y="8655"/>
                </a:cubicBezTo>
                <a:cubicBezTo>
                  <a:pt x="17411" y="8669"/>
                  <a:pt x="17400" y="8682"/>
                  <a:pt x="17389" y="8694"/>
                </a:cubicBezTo>
                <a:cubicBezTo>
                  <a:pt x="17385" y="8699"/>
                  <a:pt x="17380" y="8705"/>
                  <a:pt x="17375" y="8710"/>
                </a:cubicBezTo>
                <a:cubicBezTo>
                  <a:pt x="17375" y="8710"/>
                  <a:pt x="17375" y="8711"/>
                  <a:pt x="17374" y="8711"/>
                </a:cubicBezTo>
                <a:cubicBezTo>
                  <a:pt x="17370" y="8716"/>
                  <a:pt x="17365" y="8721"/>
                  <a:pt x="17361" y="8726"/>
                </a:cubicBezTo>
                <a:cubicBezTo>
                  <a:pt x="17360" y="8726"/>
                  <a:pt x="17359" y="8727"/>
                  <a:pt x="17359" y="8728"/>
                </a:cubicBezTo>
                <a:cubicBezTo>
                  <a:pt x="17354" y="8733"/>
                  <a:pt x="17349" y="8738"/>
                  <a:pt x="17344" y="8742"/>
                </a:cubicBezTo>
                <a:cubicBezTo>
                  <a:pt x="17339" y="8748"/>
                  <a:pt x="17333" y="8753"/>
                  <a:pt x="17328" y="8758"/>
                </a:cubicBezTo>
                <a:cubicBezTo>
                  <a:pt x="17323" y="8762"/>
                  <a:pt x="17319" y="8767"/>
                  <a:pt x="17314" y="8771"/>
                </a:cubicBezTo>
                <a:cubicBezTo>
                  <a:pt x="17308" y="8777"/>
                  <a:pt x="17301" y="8783"/>
                  <a:pt x="17295" y="8789"/>
                </a:cubicBezTo>
                <a:cubicBezTo>
                  <a:pt x="17279" y="8803"/>
                  <a:pt x="17262" y="8818"/>
                  <a:pt x="17245" y="8833"/>
                </a:cubicBezTo>
                <a:cubicBezTo>
                  <a:pt x="17242" y="8835"/>
                  <a:pt x="17239" y="8838"/>
                  <a:pt x="17236" y="8841"/>
                </a:cubicBezTo>
                <a:cubicBezTo>
                  <a:pt x="17093" y="8968"/>
                  <a:pt x="17097" y="9178"/>
                  <a:pt x="16966" y="9325"/>
                </a:cubicBezTo>
                <a:cubicBezTo>
                  <a:pt x="16883" y="9417"/>
                  <a:pt x="16792" y="9405"/>
                  <a:pt x="16692" y="9439"/>
                </a:cubicBezTo>
                <a:cubicBezTo>
                  <a:pt x="16437" y="9528"/>
                  <a:pt x="16454" y="9889"/>
                  <a:pt x="16683" y="9998"/>
                </a:cubicBezTo>
                <a:cubicBezTo>
                  <a:pt x="16689" y="10001"/>
                  <a:pt x="16696" y="10004"/>
                  <a:pt x="16704" y="10007"/>
                </a:cubicBezTo>
                <a:cubicBezTo>
                  <a:pt x="16824" y="10054"/>
                  <a:pt x="17001" y="9937"/>
                  <a:pt x="17103" y="10061"/>
                </a:cubicBezTo>
                <a:cubicBezTo>
                  <a:pt x="17167" y="10140"/>
                  <a:pt x="17120" y="10298"/>
                  <a:pt x="17156" y="10391"/>
                </a:cubicBezTo>
                <a:cubicBezTo>
                  <a:pt x="17202" y="10507"/>
                  <a:pt x="17366" y="10589"/>
                  <a:pt x="17455" y="10506"/>
                </a:cubicBezTo>
                <a:cubicBezTo>
                  <a:pt x="17459" y="10502"/>
                  <a:pt x="17463" y="10498"/>
                  <a:pt x="17467" y="10494"/>
                </a:cubicBezTo>
                <a:cubicBezTo>
                  <a:pt x="17469" y="10492"/>
                  <a:pt x="17471" y="10490"/>
                  <a:pt x="17473" y="10489"/>
                </a:cubicBezTo>
                <a:cubicBezTo>
                  <a:pt x="17474" y="10486"/>
                  <a:pt x="17476" y="10485"/>
                  <a:pt x="17478" y="10482"/>
                </a:cubicBezTo>
                <a:cubicBezTo>
                  <a:pt x="17480" y="10480"/>
                  <a:pt x="17483" y="10477"/>
                  <a:pt x="17485" y="10474"/>
                </a:cubicBezTo>
                <a:cubicBezTo>
                  <a:pt x="17485" y="10474"/>
                  <a:pt x="17485" y="10474"/>
                  <a:pt x="17485" y="10474"/>
                </a:cubicBezTo>
                <a:cubicBezTo>
                  <a:pt x="17493" y="10464"/>
                  <a:pt x="17500" y="10455"/>
                  <a:pt x="17506" y="10445"/>
                </a:cubicBezTo>
                <a:cubicBezTo>
                  <a:pt x="17584" y="10331"/>
                  <a:pt x="17622" y="10167"/>
                  <a:pt x="17710" y="10069"/>
                </a:cubicBezTo>
                <a:cubicBezTo>
                  <a:pt x="17818" y="9947"/>
                  <a:pt x="17916" y="10055"/>
                  <a:pt x="18024" y="10112"/>
                </a:cubicBezTo>
                <a:cubicBezTo>
                  <a:pt x="18163" y="10184"/>
                  <a:pt x="18353" y="10072"/>
                  <a:pt x="18477" y="10163"/>
                </a:cubicBezTo>
                <a:cubicBezTo>
                  <a:pt x="18583" y="10241"/>
                  <a:pt x="18518" y="10415"/>
                  <a:pt x="18414" y="10441"/>
                </a:cubicBezTo>
                <a:cubicBezTo>
                  <a:pt x="18290" y="10473"/>
                  <a:pt x="18239" y="10518"/>
                  <a:pt x="18153" y="10622"/>
                </a:cubicBezTo>
                <a:cubicBezTo>
                  <a:pt x="18074" y="10718"/>
                  <a:pt x="17958" y="10759"/>
                  <a:pt x="17910" y="10897"/>
                </a:cubicBezTo>
                <a:cubicBezTo>
                  <a:pt x="17870" y="11015"/>
                  <a:pt x="17881" y="11076"/>
                  <a:pt x="17804" y="11173"/>
                </a:cubicBezTo>
                <a:cubicBezTo>
                  <a:pt x="17729" y="11267"/>
                  <a:pt x="17655" y="11327"/>
                  <a:pt x="17604" y="11452"/>
                </a:cubicBezTo>
                <a:cubicBezTo>
                  <a:pt x="17561" y="11560"/>
                  <a:pt x="17493" y="11682"/>
                  <a:pt x="17460" y="11808"/>
                </a:cubicBezTo>
                <a:cubicBezTo>
                  <a:pt x="17447" y="11861"/>
                  <a:pt x="17439" y="11914"/>
                  <a:pt x="17443" y="11967"/>
                </a:cubicBezTo>
                <a:cubicBezTo>
                  <a:pt x="17444" y="11975"/>
                  <a:pt x="17567" y="12054"/>
                  <a:pt x="17586" y="12064"/>
                </a:cubicBezTo>
                <a:cubicBezTo>
                  <a:pt x="17663" y="12107"/>
                  <a:pt x="17750" y="12106"/>
                  <a:pt x="17825" y="12154"/>
                </a:cubicBezTo>
                <a:cubicBezTo>
                  <a:pt x="17875" y="12186"/>
                  <a:pt x="17935" y="12253"/>
                  <a:pt x="17973" y="12305"/>
                </a:cubicBezTo>
                <a:cubicBezTo>
                  <a:pt x="18074" y="12438"/>
                  <a:pt x="18096" y="12640"/>
                  <a:pt x="18171" y="12794"/>
                </a:cubicBezTo>
                <a:cubicBezTo>
                  <a:pt x="18175" y="12802"/>
                  <a:pt x="18179" y="12810"/>
                  <a:pt x="18183" y="12818"/>
                </a:cubicBezTo>
                <a:cubicBezTo>
                  <a:pt x="18194" y="12840"/>
                  <a:pt x="18205" y="12861"/>
                  <a:pt x="18217" y="12882"/>
                </a:cubicBezTo>
                <a:cubicBezTo>
                  <a:pt x="18221" y="12888"/>
                  <a:pt x="18225" y="12894"/>
                  <a:pt x="18229" y="12901"/>
                </a:cubicBezTo>
                <a:cubicBezTo>
                  <a:pt x="18233" y="12908"/>
                  <a:pt x="18237" y="12915"/>
                  <a:pt x="18242" y="12923"/>
                </a:cubicBezTo>
                <a:cubicBezTo>
                  <a:pt x="18261" y="12952"/>
                  <a:pt x="18281" y="12981"/>
                  <a:pt x="18302" y="13006"/>
                </a:cubicBezTo>
                <a:cubicBezTo>
                  <a:pt x="18271" y="13044"/>
                  <a:pt x="18265" y="13101"/>
                  <a:pt x="18262" y="13151"/>
                </a:cubicBezTo>
                <a:cubicBezTo>
                  <a:pt x="18350" y="13144"/>
                  <a:pt x="18419" y="13236"/>
                  <a:pt x="18487" y="13290"/>
                </a:cubicBezTo>
                <a:cubicBezTo>
                  <a:pt x="18537" y="13330"/>
                  <a:pt x="18716" y="13403"/>
                  <a:pt x="18728" y="13491"/>
                </a:cubicBezTo>
                <a:cubicBezTo>
                  <a:pt x="18755" y="13701"/>
                  <a:pt x="18422" y="13664"/>
                  <a:pt x="18326" y="13664"/>
                </a:cubicBezTo>
                <a:cubicBezTo>
                  <a:pt x="18413" y="13666"/>
                  <a:pt x="18471" y="13742"/>
                  <a:pt x="18542" y="13792"/>
                </a:cubicBezTo>
                <a:cubicBezTo>
                  <a:pt x="18621" y="13846"/>
                  <a:pt x="18733" y="13849"/>
                  <a:pt x="18792" y="13932"/>
                </a:cubicBezTo>
                <a:cubicBezTo>
                  <a:pt x="19021" y="14255"/>
                  <a:pt x="18393" y="14305"/>
                  <a:pt x="18411" y="14606"/>
                </a:cubicBezTo>
                <a:cubicBezTo>
                  <a:pt x="18412" y="14612"/>
                  <a:pt x="18412" y="14618"/>
                  <a:pt x="18413" y="14624"/>
                </a:cubicBezTo>
                <a:cubicBezTo>
                  <a:pt x="18430" y="14740"/>
                  <a:pt x="18515" y="14673"/>
                  <a:pt x="18571" y="14638"/>
                </a:cubicBezTo>
                <a:cubicBezTo>
                  <a:pt x="18657" y="14585"/>
                  <a:pt x="18724" y="14544"/>
                  <a:pt x="18818" y="14600"/>
                </a:cubicBezTo>
                <a:cubicBezTo>
                  <a:pt x="18938" y="14672"/>
                  <a:pt x="18971" y="14800"/>
                  <a:pt x="18976" y="14941"/>
                </a:cubicBezTo>
                <a:cubicBezTo>
                  <a:pt x="18979" y="15019"/>
                  <a:pt x="18973" y="15101"/>
                  <a:pt x="18968" y="15179"/>
                </a:cubicBezTo>
                <a:cubicBezTo>
                  <a:pt x="18955" y="15399"/>
                  <a:pt x="19001" y="15767"/>
                  <a:pt x="18814" y="15866"/>
                </a:cubicBezTo>
                <a:cubicBezTo>
                  <a:pt x="18736" y="15907"/>
                  <a:pt x="18641" y="16013"/>
                  <a:pt x="18623" y="16122"/>
                </a:cubicBezTo>
                <a:cubicBezTo>
                  <a:pt x="18610" y="16196"/>
                  <a:pt x="18639" y="16225"/>
                  <a:pt x="18652" y="16290"/>
                </a:cubicBezTo>
                <a:cubicBezTo>
                  <a:pt x="18666" y="16358"/>
                  <a:pt x="18660" y="16411"/>
                  <a:pt x="18643" y="16469"/>
                </a:cubicBezTo>
                <a:cubicBezTo>
                  <a:pt x="18636" y="16489"/>
                  <a:pt x="18629" y="16510"/>
                  <a:pt x="18620" y="16532"/>
                </a:cubicBezTo>
                <a:cubicBezTo>
                  <a:pt x="18618" y="16538"/>
                  <a:pt x="18616" y="16544"/>
                  <a:pt x="18612" y="16551"/>
                </a:cubicBezTo>
                <a:cubicBezTo>
                  <a:pt x="18611" y="16554"/>
                  <a:pt x="18610" y="16557"/>
                  <a:pt x="18609" y="16560"/>
                </a:cubicBezTo>
                <a:cubicBezTo>
                  <a:pt x="18605" y="16569"/>
                  <a:pt x="18601" y="16578"/>
                  <a:pt x="18597" y="16588"/>
                </a:cubicBezTo>
                <a:cubicBezTo>
                  <a:pt x="18595" y="16592"/>
                  <a:pt x="18593" y="16596"/>
                  <a:pt x="18591" y="16600"/>
                </a:cubicBezTo>
                <a:cubicBezTo>
                  <a:pt x="18580" y="16624"/>
                  <a:pt x="18568" y="16650"/>
                  <a:pt x="18554" y="16678"/>
                </a:cubicBezTo>
                <a:cubicBezTo>
                  <a:pt x="18552" y="16681"/>
                  <a:pt x="18550" y="16685"/>
                  <a:pt x="18548" y="16688"/>
                </a:cubicBezTo>
                <a:cubicBezTo>
                  <a:pt x="18547" y="16692"/>
                  <a:pt x="18545" y="16695"/>
                  <a:pt x="18544" y="16698"/>
                </a:cubicBezTo>
                <a:cubicBezTo>
                  <a:pt x="18539" y="16707"/>
                  <a:pt x="18534" y="16716"/>
                  <a:pt x="18529" y="16725"/>
                </a:cubicBezTo>
                <a:cubicBezTo>
                  <a:pt x="18529" y="16726"/>
                  <a:pt x="18528" y="16727"/>
                  <a:pt x="18528" y="16727"/>
                </a:cubicBezTo>
                <a:cubicBezTo>
                  <a:pt x="18523" y="16736"/>
                  <a:pt x="18519" y="16745"/>
                  <a:pt x="18514" y="16753"/>
                </a:cubicBezTo>
                <a:cubicBezTo>
                  <a:pt x="18512" y="16756"/>
                  <a:pt x="18511" y="16758"/>
                  <a:pt x="18509" y="16761"/>
                </a:cubicBezTo>
                <a:cubicBezTo>
                  <a:pt x="18448" y="16869"/>
                  <a:pt x="18376" y="16971"/>
                  <a:pt x="18323" y="16972"/>
                </a:cubicBezTo>
                <a:cubicBezTo>
                  <a:pt x="18303" y="17092"/>
                  <a:pt x="18379" y="17212"/>
                  <a:pt x="18369" y="17349"/>
                </a:cubicBezTo>
                <a:cubicBezTo>
                  <a:pt x="18354" y="17538"/>
                  <a:pt x="18375" y="17721"/>
                  <a:pt x="18198" y="17718"/>
                </a:cubicBezTo>
                <a:cubicBezTo>
                  <a:pt x="18182" y="17856"/>
                  <a:pt x="18191" y="17926"/>
                  <a:pt x="18146" y="18050"/>
                </a:cubicBezTo>
                <a:cubicBezTo>
                  <a:pt x="18104" y="18169"/>
                  <a:pt x="18097" y="18273"/>
                  <a:pt x="18000" y="18348"/>
                </a:cubicBezTo>
                <a:cubicBezTo>
                  <a:pt x="17933" y="18399"/>
                  <a:pt x="17834" y="18386"/>
                  <a:pt x="17778" y="18462"/>
                </a:cubicBezTo>
                <a:cubicBezTo>
                  <a:pt x="17726" y="18535"/>
                  <a:pt x="17740" y="18662"/>
                  <a:pt x="17708" y="18748"/>
                </a:cubicBezTo>
                <a:cubicBezTo>
                  <a:pt x="17671" y="18846"/>
                  <a:pt x="17586" y="18980"/>
                  <a:pt x="17509" y="19030"/>
                </a:cubicBezTo>
                <a:cubicBezTo>
                  <a:pt x="17462" y="19060"/>
                  <a:pt x="17400" y="19036"/>
                  <a:pt x="17351" y="19050"/>
                </a:cubicBezTo>
                <a:cubicBezTo>
                  <a:pt x="17327" y="19056"/>
                  <a:pt x="17307" y="19072"/>
                  <a:pt x="17293" y="19105"/>
                </a:cubicBezTo>
                <a:cubicBezTo>
                  <a:pt x="17274" y="19149"/>
                  <a:pt x="17268" y="19194"/>
                  <a:pt x="17262" y="19238"/>
                </a:cubicBezTo>
                <a:cubicBezTo>
                  <a:pt x="17254" y="19299"/>
                  <a:pt x="17248" y="19358"/>
                  <a:pt x="17211" y="19414"/>
                </a:cubicBezTo>
                <a:cubicBezTo>
                  <a:pt x="17144" y="19515"/>
                  <a:pt x="17046" y="19604"/>
                  <a:pt x="16955" y="19666"/>
                </a:cubicBezTo>
                <a:cubicBezTo>
                  <a:pt x="16797" y="19773"/>
                  <a:pt x="16614" y="19758"/>
                  <a:pt x="16453" y="19856"/>
                </a:cubicBezTo>
                <a:cubicBezTo>
                  <a:pt x="16316" y="19939"/>
                  <a:pt x="16165" y="19967"/>
                  <a:pt x="16021" y="20024"/>
                </a:cubicBezTo>
                <a:cubicBezTo>
                  <a:pt x="15901" y="20070"/>
                  <a:pt x="15837" y="20201"/>
                  <a:pt x="15737" y="20297"/>
                </a:cubicBezTo>
                <a:cubicBezTo>
                  <a:pt x="15602" y="20427"/>
                  <a:pt x="15484" y="20531"/>
                  <a:pt x="15327" y="20623"/>
                </a:cubicBezTo>
                <a:cubicBezTo>
                  <a:pt x="15140" y="20731"/>
                  <a:pt x="14934" y="20784"/>
                  <a:pt x="14739" y="20861"/>
                </a:cubicBezTo>
                <a:cubicBezTo>
                  <a:pt x="14647" y="20898"/>
                  <a:pt x="14560" y="20945"/>
                  <a:pt x="14514" y="21060"/>
                </a:cubicBezTo>
                <a:cubicBezTo>
                  <a:pt x="14458" y="21199"/>
                  <a:pt x="14506" y="21272"/>
                  <a:pt x="14523" y="21401"/>
                </a:cubicBezTo>
                <a:cubicBezTo>
                  <a:pt x="14539" y="21524"/>
                  <a:pt x="14474" y="21587"/>
                  <a:pt x="14379" y="21581"/>
                </a:cubicBezTo>
                <a:cubicBezTo>
                  <a:pt x="14254" y="21573"/>
                  <a:pt x="14162" y="21362"/>
                  <a:pt x="14139" y="21227"/>
                </a:cubicBezTo>
                <a:cubicBezTo>
                  <a:pt x="14126" y="21146"/>
                  <a:pt x="14120" y="21066"/>
                  <a:pt x="14155" y="20997"/>
                </a:cubicBezTo>
                <a:cubicBezTo>
                  <a:pt x="14177" y="20952"/>
                  <a:pt x="14260" y="20858"/>
                  <a:pt x="14193" y="20822"/>
                </a:cubicBezTo>
                <a:cubicBezTo>
                  <a:pt x="14183" y="20816"/>
                  <a:pt x="14169" y="20812"/>
                  <a:pt x="14150" y="20810"/>
                </a:cubicBezTo>
                <a:cubicBezTo>
                  <a:pt x="14098" y="20803"/>
                  <a:pt x="14029" y="20853"/>
                  <a:pt x="13983" y="20881"/>
                </a:cubicBezTo>
                <a:cubicBezTo>
                  <a:pt x="13856" y="20958"/>
                  <a:pt x="13840" y="20816"/>
                  <a:pt x="13705" y="20802"/>
                </a:cubicBezTo>
                <a:cubicBezTo>
                  <a:pt x="13627" y="20794"/>
                  <a:pt x="13562" y="20845"/>
                  <a:pt x="13487" y="20858"/>
                </a:cubicBezTo>
                <a:cubicBezTo>
                  <a:pt x="13412" y="20870"/>
                  <a:pt x="13324" y="20854"/>
                  <a:pt x="13249" y="20846"/>
                </a:cubicBezTo>
                <a:cubicBezTo>
                  <a:pt x="13093" y="20828"/>
                  <a:pt x="12914" y="20799"/>
                  <a:pt x="12785" y="20675"/>
                </a:cubicBezTo>
                <a:cubicBezTo>
                  <a:pt x="12694" y="20589"/>
                  <a:pt x="12608" y="20339"/>
                  <a:pt x="12745" y="20234"/>
                </a:cubicBezTo>
                <a:cubicBezTo>
                  <a:pt x="12780" y="20207"/>
                  <a:pt x="12735" y="20129"/>
                  <a:pt x="12718" y="20112"/>
                </a:cubicBezTo>
                <a:cubicBezTo>
                  <a:pt x="12682" y="20075"/>
                  <a:pt x="12597" y="20085"/>
                  <a:pt x="12556" y="20089"/>
                </a:cubicBezTo>
                <a:cubicBezTo>
                  <a:pt x="12473" y="20097"/>
                  <a:pt x="12379" y="20105"/>
                  <a:pt x="12298" y="20070"/>
                </a:cubicBezTo>
                <a:cubicBezTo>
                  <a:pt x="12225" y="20038"/>
                  <a:pt x="12206" y="19966"/>
                  <a:pt x="12157" y="19907"/>
                </a:cubicBezTo>
                <a:cubicBezTo>
                  <a:pt x="12149" y="19897"/>
                  <a:pt x="12141" y="19888"/>
                  <a:pt x="12131" y="19879"/>
                </a:cubicBezTo>
                <a:cubicBezTo>
                  <a:pt x="12076" y="19829"/>
                  <a:pt x="11959" y="19889"/>
                  <a:pt x="11911" y="19941"/>
                </a:cubicBezTo>
                <a:cubicBezTo>
                  <a:pt x="11844" y="20015"/>
                  <a:pt x="11856" y="20157"/>
                  <a:pt x="11780" y="20225"/>
                </a:cubicBezTo>
                <a:cubicBezTo>
                  <a:pt x="11740" y="20260"/>
                  <a:pt x="11609" y="20280"/>
                  <a:pt x="11555" y="20306"/>
                </a:cubicBezTo>
                <a:cubicBezTo>
                  <a:pt x="11494" y="20335"/>
                  <a:pt x="11460" y="20346"/>
                  <a:pt x="11420" y="20337"/>
                </a:cubicBezTo>
                <a:cubicBezTo>
                  <a:pt x="11417" y="20337"/>
                  <a:pt x="11415" y="20336"/>
                  <a:pt x="11412" y="20335"/>
                </a:cubicBezTo>
                <a:cubicBezTo>
                  <a:pt x="11412" y="20335"/>
                  <a:pt x="11412" y="20335"/>
                  <a:pt x="11411" y="20335"/>
                </a:cubicBezTo>
                <a:cubicBezTo>
                  <a:pt x="11401" y="20332"/>
                  <a:pt x="11390" y="20328"/>
                  <a:pt x="11378" y="20322"/>
                </a:cubicBezTo>
                <a:cubicBezTo>
                  <a:pt x="11322" y="20296"/>
                  <a:pt x="11281" y="20262"/>
                  <a:pt x="11216" y="20277"/>
                </a:cubicBezTo>
                <a:cubicBezTo>
                  <a:pt x="11147" y="20293"/>
                  <a:pt x="11136" y="20397"/>
                  <a:pt x="11087" y="20412"/>
                </a:cubicBezTo>
                <a:cubicBezTo>
                  <a:pt x="10994" y="20441"/>
                  <a:pt x="10922" y="20255"/>
                  <a:pt x="10838" y="20243"/>
                </a:cubicBezTo>
                <a:cubicBezTo>
                  <a:pt x="10721" y="20226"/>
                  <a:pt x="10675" y="20461"/>
                  <a:pt x="10569" y="20436"/>
                </a:cubicBezTo>
                <a:cubicBezTo>
                  <a:pt x="10509" y="20421"/>
                  <a:pt x="10518" y="20329"/>
                  <a:pt x="10447" y="20382"/>
                </a:cubicBezTo>
                <a:cubicBezTo>
                  <a:pt x="10284" y="20504"/>
                  <a:pt x="10411" y="20738"/>
                  <a:pt x="10454" y="20886"/>
                </a:cubicBezTo>
                <a:cubicBezTo>
                  <a:pt x="10479" y="20971"/>
                  <a:pt x="10526" y="21136"/>
                  <a:pt x="10498" y="21222"/>
                </a:cubicBezTo>
                <a:cubicBezTo>
                  <a:pt x="10443" y="21393"/>
                  <a:pt x="10257" y="21172"/>
                  <a:pt x="10216" y="21084"/>
                </a:cubicBezTo>
                <a:cubicBezTo>
                  <a:pt x="10181" y="21011"/>
                  <a:pt x="10204" y="20888"/>
                  <a:pt x="10121" y="20877"/>
                </a:cubicBezTo>
                <a:cubicBezTo>
                  <a:pt x="10009" y="20863"/>
                  <a:pt x="9898" y="21067"/>
                  <a:pt x="9770" y="21037"/>
                </a:cubicBezTo>
                <a:cubicBezTo>
                  <a:pt x="9616" y="21001"/>
                  <a:pt x="9715" y="20783"/>
                  <a:pt x="9620" y="20691"/>
                </a:cubicBezTo>
                <a:cubicBezTo>
                  <a:pt x="9555" y="20628"/>
                  <a:pt x="9404" y="20689"/>
                  <a:pt x="9324" y="20676"/>
                </a:cubicBezTo>
                <a:cubicBezTo>
                  <a:pt x="9323" y="20582"/>
                  <a:pt x="9316" y="20425"/>
                  <a:pt x="9334" y="20332"/>
                </a:cubicBezTo>
                <a:cubicBezTo>
                  <a:pt x="9356" y="20224"/>
                  <a:pt x="9423" y="20171"/>
                  <a:pt x="9414" y="20042"/>
                </a:cubicBezTo>
                <a:cubicBezTo>
                  <a:pt x="9414" y="20041"/>
                  <a:pt x="9273" y="19999"/>
                  <a:pt x="9259" y="19990"/>
                </a:cubicBezTo>
                <a:cubicBezTo>
                  <a:pt x="9213" y="19963"/>
                  <a:pt x="9177" y="19926"/>
                  <a:pt x="9152" y="19869"/>
                </a:cubicBezTo>
                <a:cubicBezTo>
                  <a:pt x="9097" y="19740"/>
                  <a:pt x="9144" y="19598"/>
                  <a:pt x="9123" y="19463"/>
                </a:cubicBezTo>
                <a:cubicBezTo>
                  <a:pt x="9085" y="19213"/>
                  <a:pt x="8722" y="19283"/>
                  <a:pt x="8639" y="19465"/>
                </a:cubicBezTo>
                <a:cubicBezTo>
                  <a:pt x="8652" y="19437"/>
                  <a:pt x="8595" y="19265"/>
                  <a:pt x="8591" y="19224"/>
                </a:cubicBezTo>
                <a:cubicBezTo>
                  <a:pt x="8582" y="19144"/>
                  <a:pt x="8585" y="19068"/>
                  <a:pt x="8604" y="18992"/>
                </a:cubicBezTo>
                <a:cubicBezTo>
                  <a:pt x="8646" y="18829"/>
                  <a:pt x="8748" y="18695"/>
                  <a:pt x="8845" y="18582"/>
                </a:cubicBezTo>
                <a:cubicBezTo>
                  <a:pt x="8897" y="18521"/>
                  <a:pt x="9018" y="18458"/>
                  <a:pt x="9052" y="18386"/>
                </a:cubicBezTo>
                <a:cubicBezTo>
                  <a:pt x="9131" y="18222"/>
                  <a:pt x="9275" y="17105"/>
                  <a:pt x="9008" y="17128"/>
                </a:cubicBezTo>
                <a:cubicBezTo>
                  <a:pt x="8957" y="17132"/>
                  <a:pt x="8972" y="17262"/>
                  <a:pt x="8921" y="17128"/>
                </a:cubicBezTo>
                <a:cubicBezTo>
                  <a:pt x="8893" y="17054"/>
                  <a:pt x="8909" y="16931"/>
                  <a:pt x="8891" y="16849"/>
                </a:cubicBezTo>
                <a:cubicBezTo>
                  <a:pt x="8881" y="16800"/>
                  <a:pt x="8868" y="16754"/>
                  <a:pt x="8846" y="16720"/>
                </a:cubicBezTo>
                <a:cubicBezTo>
                  <a:pt x="8767" y="16599"/>
                  <a:pt x="8608" y="16667"/>
                  <a:pt x="8517" y="16743"/>
                </a:cubicBezTo>
                <a:cubicBezTo>
                  <a:pt x="8450" y="16686"/>
                  <a:pt x="8270" y="16680"/>
                  <a:pt x="8181" y="16618"/>
                </a:cubicBezTo>
                <a:cubicBezTo>
                  <a:pt x="8157" y="16601"/>
                  <a:pt x="8140" y="16581"/>
                  <a:pt x="8133" y="16555"/>
                </a:cubicBezTo>
                <a:cubicBezTo>
                  <a:pt x="8199" y="16526"/>
                  <a:pt x="8283" y="16385"/>
                  <a:pt x="8267" y="16286"/>
                </a:cubicBezTo>
                <a:cubicBezTo>
                  <a:pt x="7933" y="16252"/>
                  <a:pt x="8249" y="16168"/>
                  <a:pt x="8127" y="15992"/>
                </a:cubicBezTo>
                <a:cubicBezTo>
                  <a:pt x="7999" y="15809"/>
                  <a:pt x="7829" y="16100"/>
                  <a:pt x="7745" y="16198"/>
                </a:cubicBezTo>
                <a:cubicBezTo>
                  <a:pt x="7758" y="16184"/>
                  <a:pt x="7423" y="15976"/>
                  <a:pt x="7337" y="16021"/>
                </a:cubicBezTo>
                <a:cubicBezTo>
                  <a:pt x="7245" y="16069"/>
                  <a:pt x="7209" y="16190"/>
                  <a:pt x="7139" y="16268"/>
                </a:cubicBezTo>
                <a:cubicBezTo>
                  <a:pt x="7019" y="16400"/>
                  <a:pt x="6982" y="16264"/>
                  <a:pt x="6850" y="16315"/>
                </a:cubicBezTo>
                <a:cubicBezTo>
                  <a:pt x="6790" y="16338"/>
                  <a:pt x="6750" y="16442"/>
                  <a:pt x="6712" y="16503"/>
                </a:cubicBezTo>
                <a:cubicBezTo>
                  <a:pt x="6615" y="16660"/>
                  <a:pt x="6516" y="16845"/>
                  <a:pt x="6350" y="16884"/>
                </a:cubicBezTo>
                <a:cubicBezTo>
                  <a:pt x="6099" y="16942"/>
                  <a:pt x="6127" y="16546"/>
                  <a:pt x="5912" y="16566"/>
                </a:cubicBezTo>
                <a:cubicBezTo>
                  <a:pt x="5841" y="16572"/>
                  <a:pt x="5828" y="16608"/>
                  <a:pt x="5756" y="16596"/>
                </a:cubicBezTo>
                <a:cubicBezTo>
                  <a:pt x="5697" y="16586"/>
                  <a:pt x="5634" y="16542"/>
                  <a:pt x="5571" y="16533"/>
                </a:cubicBezTo>
                <a:cubicBezTo>
                  <a:pt x="5535" y="16528"/>
                  <a:pt x="5493" y="16397"/>
                  <a:pt x="5427" y="16386"/>
                </a:cubicBezTo>
                <a:cubicBezTo>
                  <a:pt x="5364" y="16375"/>
                  <a:pt x="5285" y="16430"/>
                  <a:pt x="5232" y="16467"/>
                </a:cubicBezTo>
                <a:cubicBezTo>
                  <a:pt x="5083" y="16571"/>
                  <a:pt x="4994" y="16764"/>
                  <a:pt x="4854" y="16879"/>
                </a:cubicBezTo>
                <a:cubicBezTo>
                  <a:pt x="4848" y="16742"/>
                  <a:pt x="4867" y="16618"/>
                  <a:pt x="4862" y="16482"/>
                </a:cubicBezTo>
                <a:cubicBezTo>
                  <a:pt x="4635" y="16463"/>
                  <a:pt x="4403" y="16549"/>
                  <a:pt x="4177" y="16498"/>
                </a:cubicBezTo>
                <a:cubicBezTo>
                  <a:pt x="3998" y="16458"/>
                  <a:pt x="3846" y="16326"/>
                  <a:pt x="3692" y="16212"/>
                </a:cubicBezTo>
                <a:cubicBezTo>
                  <a:pt x="3501" y="16071"/>
                  <a:pt x="3297" y="15941"/>
                  <a:pt x="3146" y="15732"/>
                </a:cubicBezTo>
                <a:cubicBezTo>
                  <a:pt x="3077" y="15637"/>
                  <a:pt x="3051" y="15504"/>
                  <a:pt x="2985" y="15407"/>
                </a:cubicBezTo>
                <a:cubicBezTo>
                  <a:pt x="2921" y="15316"/>
                  <a:pt x="2854" y="15375"/>
                  <a:pt x="2789" y="15324"/>
                </a:cubicBezTo>
                <a:cubicBezTo>
                  <a:pt x="2701" y="15255"/>
                  <a:pt x="2740" y="15136"/>
                  <a:pt x="2691" y="15039"/>
                </a:cubicBezTo>
                <a:cubicBezTo>
                  <a:pt x="2634" y="14924"/>
                  <a:pt x="2519" y="14955"/>
                  <a:pt x="2457" y="14855"/>
                </a:cubicBezTo>
                <a:cubicBezTo>
                  <a:pt x="2383" y="14738"/>
                  <a:pt x="2315" y="14591"/>
                  <a:pt x="2238" y="14466"/>
                </a:cubicBezTo>
                <a:cubicBezTo>
                  <a:pt x="2147" y="14318"/>
                  <a:pt x="1883" y="14307"/>
                  <a:pt x="1897" y="14557"/>
                </a:cubicBezTo>
                <a:cubicBezTo>
                  <a:pt x="1849" y="14574"/>
                  <a:pt x="1782" y="14465"/>
                  <a:pt x="1749" y="14416"/>
                </a:cubicBezTo>
                <a:cubicBezTo>
                  <a:pt x="1701" y="14347"/>
                  <a:pt x="1684" y="14258"/>
                  <a:pt x="1627" y="14197"/>
                </a:cubicBezTo>
                <a:cubicBezTo>
                  <a:pt x="1556" y="14121"/>
                  <a:pt x="1511" y="14165"/>
                  <a:pt x="1470" y="14023"/>
                </a:cubicBezTo>
                <a:cubicBezTo>
                  <a:pt x="1446" y="13940"/>
                  <a:pt x="1469" y="13868"/>
                  <a:pt x="1399" y="13813"/>
                </a:cubicBezTo>
                <a:cubicBezTo>
                  <a:pt x="1373" y="13792"/>
                  <a:pt x="1333" y="13837"/>
                  <a:pt x="1301" y="13809"/>
                </a:cubicBezTo>
                <a:cubicBezTo>
                  <a:pt x="1269" y="13780"/>
                  <a:pt x="1260" y="13685"/>
                  <a:pt x="1249" y="13643"/>
                </a:cubicBezTo>
                <a:cubicBezTo>
                  <a:pt x="1236" y="13594"/>
                  <a:pt x="1207" y="13482"/>
                  <a:pt x="1168" y="13458"/>
                </a:cubicBezTo>
                <a:cubicBezTo>
                  <a:pt x="1101" y="13416"/>
                  <a:pt x="1077" y="13513"/>
                  <a:pt x="1024" y="13498"/>
                </a:cubicBezTo>
                <a:cubicBezTo>
                  <a:pt x="896" y="13460"/>
                  <a:pt x="977" y="13183"/>
                  <a:pt x="970" y="13055"/>
                </a:cubicBezTo>
                <a:cubicBezTo>
                  <a:pt x="964" y="12947"/>
                  <a:pt x="910" y="12813"/>
                  <a:pt x="983" y="12723"/>
                </a:cubicBezTo>
                <a:cubicBezTo>
                  <a:pt x="996" y="12707"/>
                  <a:pt x="1134" y="12656"/>
                  <a:pt x="1135" y="12667"/>
                </a:cubicBezTo>
                <a:cubicBezTo>
                  <a:pt x="1176" y="13004"/>
                  <a:pt x="1498" y="12875"/>
                  <a:pt x="1438" y="12598"/>
                </a:cubicBezTo>
                <a:cubicBezTo>
                  <a:pt x="1376" y="12312"/>
                  <a:pt x="1098" y="11927"/>
                  <a:pt x="1433" y="11734"/>
                </a:cubicBezTo>
                <a:cubicBezTo>
                  <a:pt x="1593" y="11642"/>
                  <a:pt x="1876" y="11660"/>
                  <a:pt x="1926" y="11374"/>
                </a:cubicBezTo>
                <a:cubicBezTo>
                  <a:pt x="1926" y="11370"/>
                  <a:pt x="1927" y="11366"/>
                  <a:pt x="1928" y="11361"/>
                </a:cubicBezTo>
                <a:cubicBezTo>
                  <a:pt x="1955" y="11172"/>
                  <a:pt x="1833" y="10893"/>
                  <a:pt x="1707" y="10805"/>
                </a:cubicBezTo>
                <a:cubicBezTo>
                  <a:pt x="1698" y="10798"/>
                  <a:pt x="1689" y="10793"/>
                  <a:pt x="1680" y="10788"/>
                </a:cubicBezTo>
                <a:cubicBezTo>
                  <a:pt x="1677" y="10786"/>
                  <a:pt x="1674" y="10785"/>
                  <a:pt x="1671" y="10783"/>
                </a:cubicBezTo>
                <a:cubicBezTo>
                  <a:pt x="1403" y="10646"/>
                  <a:pt x="1148" y="11058"/>
                  <a:pt x="879" y="10835"/>
                </a:cubicBezTo>
                <a:cubicBezTo>
                  <a:pt x="858" y="10818"/>
                  <a:pt x="603" y="10514"/>
                  <a:pt x="666" y="10498"/>
                </a:cubicBezTo>
                <a:cubicBezTo>
                  <a:pt x="545" y="10528"/>
                  <a:pt x="476" y="10521"/>
                  <a:pt x="444" y="10357"/>
                </a:cubicBezTo>
                <a:cubicBezTo>
                  <a:pt x="417" y="10221"/>
                  <a:pt x="488" y="10177"/>
                  <a:pt x="485" y="10050"/>
                </a:cubicBezTo>
                <a:cubicBezTo>
                  <a:pt x="482" y="9891"/>
                  <a:pt x="349" y="9733"/>
                  <a:pt x="241" y="9674"/>
                </a:cubicBezTo>
                <a:cubicBezTo>
                  <a:pt x="189" y="9645"/>
                  <a:pt x="135" y="9656"/>
                  <a:pt x="90" y="9612"/>
                </a:cubicBezTo>
                <a:cubicBezTo>
                  <a:pt x="50" y="9573"/>
                  <a:pt x="37" y="9465"/>
                  <a:pt x="24" y="9407"/>
                </a:cubicBezTo>
                <a:cubicBezTo>
                  <a:pt x="126" y="9463"/>
                  <a:pt x="212" y="9502"/>
                  <a:pt x="326" y="9476"/>
                </a:cubicBezTo>
                <a:cubicBezTo>
                  <a:pt x="324" y="9477"/>
                  <a:pt x="267" y="8974"/>
                  <a:pt x="270" y="8923"/>
                </a:cubicBezTo>
                <a:cubicBezTo>
                  <a:pt x="281" y="8726"/>
                  <a:pt x="315" y="8619"/>
                  <a:pt x="140" y="8574"/>
                </a:cubicBezTo>
                <a:cubicBezTo>
                  <a:pt x="-139" y="8502"/>
                  <a:pt x="65" y="7917"/>
                  <a:pt x="180" y="7731"/>
                </a:cubicBezTo>
                <a:lnTo>
                  <a:pt x="181" y="7730"/>
                </a:lnTo>
                <a:cubicBezTo>
                  <a:pt x="250" y="7620"/>
                  <a:pt x="672" y="7483"/>
                  <a:pt x="776" y="7494"/>
                </a:cubicBezTo>
                <a:cubicBezTo>
                  <a:pt x="918" y="7509"/>
                  <a:pt x="849" y="7601"/>
                  <a:pt x="909" y="7706"/>
                </a:cubicBezTo>
                <a:cubicBezTo>
                  <a:pt x="1063" y="7975"/>
                  <a:pt x="1242" y="7526"/>
                  <a:pt x="1356" y="7462"/>
                </a:cubicBezTo>
                <a:cubicBezTo>
                  <a:pt x="1468" y="7399"/>
                  <a:pt x="1582" y="7511"/>
                  <a:pt x="1690" y="7525"/>
                </a:cubicBezTo>
                <a:cubicBezTo>
                  <a:pt x="1810" y="7541"/>
                  <a:pt x="1850" y="7449"/>
                  <a:pt x="1965" y="7380"/>
                </a:cubicBezTo>
                <a:cubicBezTo>
                  <a:pt x="2194" y="7244"/>
                  <a:pt x="2462" y="7130"/>
                  <a:pt x="2718" y="7141"/>
                </a:cubicBezTo>
                <a:cubicBezTo>
                  <a:pt x="2723" y="7020"/>
                  <a:pt x="2717" y="6811"/>
                  <a:pt x="2773" y="6707"/>
                </a:cubicBezTo>
                <a:cubicBezTo>
                  <a:pt x="2833" y="6594"/>
                  <a:pt x="2965" y="6588"/>
                  <a:pt x="2999" y="6440"/>
                </a:cubicBezTo>
                <a:cubicBezTo>
                  <a:pt x="3033" y="6287"/>
                  <a:pt x="2952" y="6084"/>
                  <a:pt x="2969" y="5921"/>
                </a:cubicBezTo>
                <a:cubicBezTo>
                  <a:pt x="2979" y="5826"/>
                  <a:pt x="3026" y="5700"/>
                  <a:pt x="3006" y="5604"/>
                </a:cubicBezTo>
                <a:cubicBezTo>
                  <a:pt x="2984" y="5500"/>
                  <a:pt x="2908" y="5483"/>
                  <a:pt x="2876" y="5389"/>
                </a:cubicBezTo>
                <a:cubicBezTo>
                  <a:pt x="3011" y="5362"/>
                  <a:pt x="3150" y="5345"/>
                  <a:pt x="3286" y="5329"/>
                </a:cubicBezTo>
                <a:cubicBezTo>
                  <a:pt x="3345" y="5322"/>
                  <a:pt x="3444" y="5301"/>
                  <a:pt x="3501" y="5326"/>
                </a:cubicBezTo>
                <a:cubicBezTo>
                  <a:pt x="3607" y="5374"/>
                  <a:pt x="3670" y="5528"/>
                  <a:pt x="3803" y="5440"/>
                </a:cubicBezTo>
                <a:cubicBezTo>
                  <a:pt x="3917" y="5364"/>
                  <a:pt x="3775" y="5295"/>
                  <a:pt x="3715" y="5273"/>
                </a:cubicBezTo>
                <a:cubicBezTo>
                  <a:pt x="3762" y="5087"/>
                  <a:pt x="3884" y="4924"/>
                  <a:pt x="3965" y="4759"/>
                </a:cubicBezTo>
                <a:cubicBezTo>
                  <a:pt x="4026" y="4635"/>
                  <a:pt x="4072" y="4278"/>
                  <a:pt x="4196" y="4239"/>
                </a:cubicBezTo>
                <a:cubicBezTo>
                  <a:pt x="4263" y="4218"/>
                  <a:pt x="4338" y="4309"/>
                  <a:pt x="4391" y="4345"/>
                </a:cubicBezTo>
                <a:cubicBezTo>
                  <a:pt x="4474" y="4401"/>
                  <a:pt x="4552" y="4416"/>
                  <a:pt x="4642" y="4437"/>
                </a:cubicBezTo>
                <a:cubicBezTo>
                  <a:pt x="4783" y="4471"/>
                  <a:pt x="5016" y="4611"/>
                  <a:pt x="5048" y="4327"/>
                </a:cubicBezTo>
                <a:cubicBezTo>
                  <a:pt x="5069" y="4136"/>
                  <a:pt x="5013" y="3894"/>
                  <a:pt x="5152" y="3765"/>
                </a:cubicBezTo>
                <a:cubicBezTo>
                  <a:pt x="5240" y="3684"/>
                  <a:pt x="5378" y="3726"/>
                  <a:pt x="5457" y="3640"/>
                </a:cubicBezTo>
                <a:cubicBezTo>
                  <a:pt x="5499" y="3594"/>
                  <a:pt x="5558" y="3359"/>
                  <a:pt x="5558" y="3359"/>
                </a:cubicBezTo>
                <a:cubicBezTo>
                  <a:pt x="5558" y="3359"/>
                  <a:pt x="5992" y="3343"/>
                  <a:pt x="6006" y="3343"/>
                </a:cubicBezTo>
                <a:cubicBezTo>
                  <a:pt x="5925" y="3346"/>
                  <a:pt x="5866" y="3486"/>
                  <a:pt x="5882" y="3571"/>
                </a:cubicBezTo>
                <a:cubicBezTo>
                  <a:pt x="5911" y="3722"/>
                  <a:pt x="6088" y="3878"/>
                  <a:pt x="6165" y="3992"/>
                </a:cubicBezTo>
                <a:cubicBezTo>
                  <a:pt x="6278" y="4159"/>
                  <a:pt x="6437" y="4129"/>
                  <a:pt x="6560" y="4250"/>
                </a:cubicBezTo>
                <a:cubicBezTo>
                  <a:pt x="6687" y="4375"/>
                  <a:pt x="6733" y="4649"/>
                  <a:pt x="6787" y="4832"/>
                </a:cubicBezTo>
                <a:cubicBezTo>
                  <a:pt x="6839" y="5008"/>
                  <a:pt x="6857" y="5197"/>
                  <a:pt x="6822" y="5382"/>
                </a:cubicBezTo>
                <a:cubicBezTo>
                  <a:pt x="6798" y="5511"/>
                  <a:pt x="6689" y="5594"/>
                  <a:pt x="6677" y="5721"/>
                </a:cubicBezTo>
                <a:cubicBezTo>
                  <a:pt x="6669" y="5812"/>
                  <a:pt x="6710" y="5884"/>
                  <a:pt x="6760" y="5942"/>
                </a:cubicBezTo>
                <a:cubicBezTo>
                  <a:pt x="6867" y="6066"/>
                  <a:pt x="7020" y="6124"/>
                  <a:pt x="7160" y="6145"/>
                </a:cubicBezTo>
                <a:cubicBezTo>
                  <a:pt x="7270" y="6162"/>
                  <a:pt x="7375" y="6149"/>
                  <a:pt x="7482" y="6194"/>
                </a:cubicBezTo>
                <a:cubicBezTo>
                  <a:pt x="7603" y="6246"/>
                  <a:pt x="7715" y="6338"/>
                  <a:pt x="7817" y="6436"/>
                </a:cubicBezTo>
                <a:cubicBezTo>
                  <a:pt x="7825" y="6444"/>
                  <a:pt x="7833" y="6452"/>
                  <a:pt x="7841" y="6460"/>
                </a:cubicBezTo>
                <a:cubicBezTo>
                  <a:pt x="7959" y="6576"/>
                  <a:pt x="8071" y="6664"/>
                  <a:pt x="8198" y="6761"/>
                </a:cubicBezTo>
                <a:cubicBezTo>
                  <a:pt x="8314" y="6850"/>
                  <a:pt x="8307" y="7110"/>
                  <a:pt x="8341" y="7263"/>
                </a:cubicBezTo>
                <a:cubicBezTo>
                  <a:pt x="8357" y="7339"/>
                  <a:pt x="8378" y="7398"/>
                  <a:pt x="8403" y="7446"/>
                </a:cubicBezTo>
                <a:cubicBezTo>
                  <a:pt x="8406" y="7450"/>
                  <a:pt x="8408" y="7455"/>
                  <a:pt x="8411" y="7459"/>
                </a:cubicBezTo>
                <a:cubicBezTo>
                  <a:pt x="8415" y="7467"/>
                  <a:pt x="8420" y="7475"/>
                  <a:pt x="8425" y="7482"/>
                </a:cubicBezTo>
                <a:cubicBezTo>
                  <a:pt x="8428" y="7487"/>
                  <a:pt x="8431" y="7492"/>
                  <a:pt x="8434" y="7496"/>
                </a:cubicBezTo>
                <a:cubicBezTo>
                  <a:pt x="8437" y="7499"/>
                  <a:pt x="8439" y="7502"/>
                  <a:pt x="8442" y="7505"/>
                </a:cubicBezTo>
                <a:cubicBezTo>
                  <a:pt x="8466" y="7537"/>
                  <a:pt x="8494" y="7561"/>
                  <a:pt x="8524" y="7580"/>
                </a:cubicBezTo>
                <a:cubicBezTo>
                  <a:pt x="8527" y="7581"/>
                  <a:pt x="8530" y="7583"/>
                  <a:pt x="8532" y="7585"/>
                </a:cubicBezTo>
                <a:cubicBezTo>
                  <a:pt x="8535" y="7586"/>
                  <a:pt x="8538" y="7588"/>
                  <a:pt x="8540" y="7589"/>
                </a:cubicBezTo>
                <a:cubicBezTo>
                  <a:pt x="8544" y="7591"/>
                  <a:pt x="8548" y="7593"/>
                  <a:pt x="8551" y="7595"/>
                </a:cubicBezTo>
                <a:cubicBezTo>
                  <a:pt x="8617" y="7629"/>
                  <a:pt x="8697" y="7644"/>
                  <a:pt x="8789" y="7661"/>
                </a:cubicBezTo>
                <a:cubicBezTo>
                  <a:pt x="8807" y="7664"/>
                  <a:pt x="8824" y="7668"/>
                  <a:pt x="8842" y="7671"/>
                </a:cubicBezTo>
                <a:cubicBezTo>
                  <a:pt x="9062" y="7715"/>
                  <a:pt x="9279" y="7784"/>
                  <a:pt x="9499" y="7826"/>
                </a:cubicBezTo>
                <a:cubicBezTo>
                  <a:pt x="9761" y="7875"/>
                  <a:pt x="10025" y="7850"/>
                  <a:pt x="10288" y="7909"/>
                </a:cubicBezTo>
                <a:cubicBezTo>
                  <a:pt x="10515" y="7961"/>
                  <a:pt x="10662" y="8196"/>
                  <a:pt x="10883" y="8263"/>
                </a:cubicBezTo>
                <a:cubicBezTo>
                  <a:pt x="11202" y="8360"/>
                  <a:pt x="11571" y="8570"/>
                  <a:pt x="11885" y="8362"/>
                </a:cubicBezTo>
                <a:cubicBezTo>
                  <a:pt x="12184" y="8163"/>
                  <a:pt x="12426" y="7901"/>
                  <a:pt x="12781" y="7896"/>
                </a:cubicBezTo>
                <a:cubicBezTo>
                  <a:pt x="12981" y="7894"/>
                  <a:pt x="13201" y="7937"/>
                  <a:pt x="13391" y="7836"/>
                </a:cubicBezTo>
                <a:cubicBezTo>
                  <a:pt x="13561" y="7745"/>
                  <a:pt x="13604" y="7553"/>
                  <a:pt x="13722" y="7398"/>
                </a:cubicBezTo>
                <a:cubicBezTo>
                  <a:pt x="13808" y="7282"/>
                  <a:pt x="13952" y="7197"/>
                  <a:pt x="14056" y="7106"/>
                </a:cubicBezTo>
                <a:cubicBezTo>
                  <a:pt x="14117" y="7053"/>
                  <a:pt x="14191" y="7004"/>
                  <a:pt x="14170" y="6898"/>
                </a:cubicBezTo>
                <a:cubicBezTo>
                  <a:pt x="14148" y="6789"/>
                  <a:pt x="13940" y="6575"/>
                  <a:pt x="13940" y="6575"/>
                </a:cubicBezTo>
                <a:lnTo>
                  <a:pt x="14032" y="6185"/>
                </a:lnTo>
                <a:cubicBezTo>
                  <a:pt x="14032" y="6185"/>
                  <a:pt x="14132" y="6090"/>
                  <a:pt x="14217" y="6139"/>
                </a:cubicBezTo>
                <a:cubicBezTo>
                  <a:pt x="14321" y="6199"/>
                  <a:pt x="14452" y="6267"/>
                  <a:pt x="14524" y="6277"/>
                </a:cubicBezTo>
                <a:cubicBezTo>
                  <a:pt x="14743" y="6306"/>
                  <a:pt x="14742" y="6161"/>
                  <a:pt x="14865" y="5977"/>
                </a:cubicBezTo>
                <a:cubicBezTo>
                  <a:pt x="14908" y="5912"/>
                  <a:pt x="14950" y="5813"/>
                  <a:pt x="15003" y="5765"/>
                </a:cubicBezTo>
                <a:cubicBezTo>
                  <a:pt x="15050" y="5721"/>
                  <a:pt x="15102" y="5736"/>
                  <a:pt x="15157" y="5722"/>
                </a:cubicBezTo>
                <a:cubicBezTo>
                  <a:pt x="15277" y="5690"/>
                  <a:pt x="15426" y="5690"/>
                  <a:pt x="15503" y="5546"/>
                </a:cubicBezTo>
                <a:cubicBezTo>
                  <a:pt x="15555" y="5451"/>
                  <a:pt x="15532" y="5316"/>
                  <a:pt x="15587" y="5216"/>
                </a:cubicBezTo>
                <a:cubicBezTo>
                  <a:pt x="15669" y="5067"/>
                  <a:pt x="15822" y="4973"/>
                  <a:pt x="15947" y="4896"/>
                </a:cubicBezTo>
                <a:cubicBezTo>
                  <a:pt x="16071" y="4820"/>
                  <a:pt x="16192" y="4722"/>
                  <a:pt x="16334" y="4710"/>
                </a:cubicBezTo>
                <a:cubicBezTo>
                  <a:pt x="16418" y="4703"/>
                  <a:pt x="16672" y="4733"/>
                  <a:pt x="16708" y="4593"/>
                </a:cubicBezTo>
                <a:cubicBezTo>
                  <a:pt x="16732" y="4500"/>
                  <a:pt x="16541" y="4323"/>
                  <a:pt x="16490" y="4262"/>
                </a:cubicBezTo>
                <a:cubicBezTo>
                  <a:pt x="16389" y="4141"/>
                  <a:pt x="16267" y="4029"/>
                  <a:pt x="16134" y="3973"/>
                </a:cubicBezTo>
                <a:cubicBezTo>
                  <a:pt x="16047" y="3936"/>
                  <a:pt x="15986" y="3961"/>
                  <a:pt x="15911" y="4022"/>
                </a:cubicBezTo>
                <a:cubicBezTo>
                  <a:pt x="15868" y="4057"/>
                  <a:pt x="15787" y="4162"/>
                  <a:pt x="15731" y="4154"/>
                </a:cubicBezTo>
                <a:cubicBezTo>
                  <a:pt x="15699" y="4149"/>
                  <a:pt x="15669" y="4099"/>
                  <a:pt x="15631" y="4093"/>
                </a:cubicBezTo>
                <a:cubicBezTo>
                  <a:pt x="15594" y="4087"/>
                  <a:pt x="15545" y="4108"/>
                  <a:pt x="15510" y="4121"/>
                </a:cubicBezTo>
                <a:cubicBezTo>
                  <a:pt x="15421" y="4155"/>
                  <a:pt x="15328" y="4258"/>
                  <a:pt x="15231" y="4210"/>
                </a:cubicBezTo>
                <a:cubicBezTo>
                  <a:pt x="15110" y="4150"/>
                  <a:pt x="15180" y="3931"/>
                  <a:pt x="15218" y="3771"/>
                </a:cubicBezTo>
                <a:cubicBezTo>
                  <a:pt x="15271" y="3541"/>
                  <a:pt x="15333" y="3060"/>
                  <a:pt x="15333" y="3060"/>
                </a:cubicBezTo>
                <a:cubicBezTo>
                  <a:pt x="15333" y="3060"/>
                  <a:pt x="15375" y="2854"/>
                  <a:pt x="15651" y="2968"/>
                </a:cubicBezTo>
                <a:cubicBezTo>
                  <a:pt x="15856" y="3053"/>
                  <a:pt x="15838" y="2803"/>
                  <a:pt x="15971" y="2682"/>
                </a:cubicBezTo>
                <a:cubicBezTo>
                  <a:pt x="16031" y="2628"/>
                  <a:pt x="16133" y="2660"/>
                  <a:pt x="16183" y="2584"/>
                </a:cubicBezTo>
                <a:cubicBezTo>
                  <a:pt x="16238" y="2500"/>
                  <a:pt x="16131" y="2335"/>
                  <a:pt x="16131" y="2335"/>
                </a:cubicBezTo>
                <a:cubicBezTo>
                  <a:pt x="16105" y="2294"/>
                  <a:pt x="16156" y="2125"/>
                  <a:pt x="16208" y="1975"/>
                </a:cubicBezTo>
                <a:cubicBezTo>
                  <a:pt x="16211" y="1968"/>
                  <a:pt x="16213" y="1960"/>
                  <a:pt x="16216" y="1953"/>
                </a:cubicBezTo>
                <a:cubicBezTo>
                  <a:pt x="16218" y="1947"/>
                  <a:pt x="16220" y="1941"/>
                  <a:pt x="16222" y="1935"/>
                </a:cubicBezTo>
                <a:cubicBezTo>
                  <a:pt x="16231" y="1909"/>
                  <a:pt x="16240" y="1884"/>
                  <a:pt x="16248" y="1861"/>
                </a:cubicBezTo>
                <a:cubicBezTo>
                  <a:pt x="16251" y="1852"/>
                  <a:pt x="16254" y="1844"/>
                  <a:pt x="16257" y="1836"/>
                </a:cubicBezTo>
                <a:cubicBezTo>
                  <a:pt x="16271" y="1798"/>
                  <a:pt x="16282" y="1766"/>
                  <a:pt x="16288" y="1746"/>
                </a:cubicBezTo>
                <a:cubicBezTo>
                  <a:pt x="16289" y="1743"/>
                  <a:pt x="16290" y="1740"/>
                  <a:pt x="16290" y="1738"/>
                </a:cubicBezTo>
                <a:cubicBezTo>
                  <a:pt x="16291" y="1737"/>
                  <a:pt x="16291" y="1736"/>
                  <a:pt x="16291" y="1735"/>
                </a:cubicBezTo>
                <a:cubicBezTo>
                  <a:pt x="16319" y="1619"/>
                  <a:pt x="16330" y="1491"/>
                  <a:pt x="16382" y="1387"/>
                </a:cubicBezTo>
                <a:cubicBezTo>
                  <a:pt x="16427" y="1298"/>
                  <a:pt x="16469" y="1251"/>
                  <a:pt x="16468" y="1133"/>
                </a:cubicBezTo>
                <a:cubicBezTo>
                  <a:pt x="16467" y="1055"/>
                  <a:pt x="16432" y="872"/>
                  <a:pt x="16345" y="872"/>
                </a:cubicBezTo>
                <a:cubicBezTo>
                  <a:pt x="16274" y="872"/>
                  <a:pt x="16207" y="882"/>
                  <a:pt x="16216" y="777"/>
                </a:cubicBezTo>
                <a:cubicBezTo>
                  <a:pt x="16225" y="671"/>
                  <a:pt x="16412" y="383"/>
                  <a:pt x="16489" y="325"/>
                </a:cubicBezTo>
                <a:cubicBezTo>
                  <a:pt x="16506" y="313"/>
                  <a:pt x="16523" y="302"/>
                  <a:pt x="16540" y="291"/>
                </a:cubicBezTo>
                <a:cubicBezTo>
                  <a:pt x="16547" y="287"/>
                  <a:pt x="16555" y="282"/>
                  <a:pt x="16562" y="278"/>
                </a:cubicBezTo>
                <a:cubicBezTo>
                  <a:pt x="16679" y="211"/>
                  <a:pt x="16800" y="185"/>
                  <a:pt x="16923" y="144"/>
                </a:cubicBezTo>
                <a:cubicBezTo>
                  <a:pt x="17014" y="114"/>
                  <a:pt x="17056" y="22"/>
                  <a:pt x="17156" y="10"/>
                </a:cubicBezTo>
                <a:cubicBezTo>
                  <a:pt x="17234" y="0"/>
                  <a:pt x="17333" y="-13"/>
                  <a:pt x="17408" y="23"/>
                </a:cubicBezTo>
                <a:cubicBezTo>
                  <a:pt x="17475" y="55"/>
                  <a:pt x="17518" y="147"/>
                  <a:pt x="17591" y="159"/>
                </a:cubicBezTo>
                <a:cubicBezTo>
                  <a:pt x="17668" y="171"/>
                  <a:pt x="17734" y="83"/>
                  <a:pt x="17809" y="93"/>
                </a:cubicBezTo>
                <a:cubicBezTo>
                  <a:pt x="17912" y="106"/>
                  <a:pt x="18061" y="369"/>
                  <a:pt x="18121" y="471"/>
                </a:cubicBezTo>
                <a:cubicBezTo>
                  <a:pt x="18430" y="992"/>
                  <a:pt x="18663" y="1579"/>
                  <a:pt x="18945" y="2122"/>
                </a:cubicBezTo>
                <a:cubicBezTo>
                  <a:pt x="18984" y="2195"/>
                  <a:pt x="19206" y="2066"/>
                  <a:pt x="19259" y="2055"/>
                </a:cubicBezTo>
                <a:cubicBezTo>
                  <a:pt x="19357" y="2035"/>
                  <a:pt x="19469" y="2064"/>
                  <a:pt x="19565" y="2094"/>
                </a:cubicBezTo>
                <a:cubicBezTo>
                  <a:pt x="19685" y="2132"/>
                  <a:pt x="19824" y="2236"/>
                  <a:pt x="19946" y="2229"/>
                </a:cubicBezTo>
                <a:cubicBezTo>
                  <a:pt x="19975" y="2361"/>
                  <a:pt x="20030" y="2462"/>
                  <a:pt x="20073" y="2585"/>
                </a:cubicBezTo>
                <a:cubicBezTo>
                  <a:pt x="20117" y="2714"/>
                  <a:pt x="20165" y="2883"/>
                  <a:pt x="20290" y="2899"/>
                </a:cubicBezTo>
                <a:cubicBezTo>
                  <a:pt x="20409" y="2916"/>
                  <a:pt x="20553" y="2810"/>
                  <a:pt x="20680" y="2809"/>
                </a:cubicBezTo>
                <a:cubicBezTo>
                  <a:pt x="20746" y="2710"/>
                  <a:pt x="20802" y="2602"/>
                  <a:pt x="20871" y="2505"/>
                </a:cubicBezTo>
                <a:cubicBezTo>
                  <a:pt x="20944" y="2401"/>
                  <a:pt x="21175" y="2049"/>
                  <a:pt x="21285" y="2068"/>
                </a:cubicBezTo>
                <a:cubicBezTo>
                  <a:pt x="21385" y="2085"/>
                  <a:pt x="21406" y="2272"/>
                  <a:pt x="21427" y="2374"/>
                </a:cubicBezTo>
                <a:cubicBezTo>
                  <a:pt x="21460" y="2526"/>
                  <a:pt x="21461" y="2587"/>
                  <a:pt x="21401" y="2722"/>
                </a:cubicBezTo>
                <a:cubicBezTo>
                  <a:pt x="21319" y="2905"/>
                  <a:pt x="21384" y="3029"/>
                  <a:pt x="21408" y="3209"/>
                </a:cubicBezTo>
                <a:cubicBezTo>
                  <a:pt x="21429" y="3370"/>
                  <a:pt x="21391" y="3534"/>
                  <a:pt x="21391" y="3695"/>
                </a:cubicBezTo>
                <a:close/>
              </a:path>
            </a:pathLst>
          </a:custGeom>
          <a:solidFill>
            <a:schemeClr val="accent2"/>
          </a:solidFill>
          <a:ln>
            <a:noFill/>
          </a:ln>
          <a:effectLst/>
          <a:extLst/>
        </p:spPr>
        <p:txBody>
          <a:bodyPr lIns="50800" tIns="50800" rIns="50800" bIns="50800" anchor="ctr"/>
          <a:lstStyle/>
          <a:p>
            <a:endParaRPr lang="id-ID" sz="4411"/>
          </a:p>
        </p:txBody>
      </p:sp>
      <p:sp>
        <p:nvSpPr>
          <p:cNvPr id="110600" name="AutoShape 8"/>
          <p:cNvSpPr>
            <a:spLocks/>
          </p:cNvSpPr>
          <p:nvPr/>
        </p:nvSpPr>
        <p:spPr bwMode="auto">
          <a:xfrm>
            <a:off x="20070763" y="4860927"/>
            <a:ext cx="2081212" cy="2760663"/>
          </a:xfrm>
          <a:custGeom>
            <a:avLst/>
            <a:gdLst>
              <a:gd name="T0" fmla="*/ 1040606 w 21468"/>
              <a:gd name="T1" fmla="*/ 1391460 h 21459"/>
              <a:gd name="T2" fmla="*/ 1040606 w 21468"/>
              <a:gd name="T3" fmla="*/ 1391460 h 21459"/>
              <a:gd name="T4" fmla="*/ 1040606 w 21468"/>
              <a:gd name="T5" fmla="*/ 1391460 h 21459"/>
              <a:gd name="T6" fmla="*/ 1040606 w 21468"/>
              <a:gd name="T7" fmla="*/ 1391460 h 214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59">
                <a:moveTo>
                  <a:pt x="3718" y="18470"/>
                </a:moveTo>
                <a:cubicBezTo>
                  <a:pt x="3473" y="18177"/>
                  <a:pt x="3180" y="18394"/>
                  <a:pt x="3433" y="18060"/>
                </a:cubicBezTo>
                <a:cubicBezTo>
                  <a:pt x="3534" y="17928"/>
                  <a:pt x="3356" y="17764"/>
                  <a:pt x="3171" y="17800"/>
                </a:cubicBezTo>
                <a:cubicBezTo>
                  <a:pt x="2878" y="17858"/>
                  <a:pt x="2728" y="18016"/>
                  <a:pt x="2406" y="17670"/>
                </a:cubicBezTo>
                <a:cubicBezTo>
                  <a:pt x="2352" y="17611"/>
                  <a:pt x="2196" y="17287"/>
                  <a:pt x="2074" y="17412"/>
                </a:cubicBezTo>
                <a:cubicBezTo>
                  <a:pt x="1934" y="17555"/>
                  <a:pt x="1556" y="17481"/>
                  <a:pt x="1450" y="17729"/>
                </a:cubicBezTo>
                <a:cubicBezTo>
                  <a:pt x="1305" y="18063"/>
                  <a:pt x="1068" y="17817"/>
                  <a:pt x="946" y="18003"/>
                </a:cubicBezTo>
                <a:cubicBezTo>
                  <a:pt x="839" y="18166"/>
                  <a:pt x="661" y="18065"/>
                  <a:pt x="502" y="18188"/>
                </a:cubicBezTo>
                <a:cubicBezTo>
                  <a:pt x="469" y="18213"/>
                  <a:pt x="458" y="18322"/>
                  <a:pt x="482" y="18320"/>
                </a:cubicBezTo>
                <a:cubicBezTo>
                  <a:pt x="356" y="18331"/>
                  <a:pt x="102" y="18268"/>
                  <a:pt x="29" y="18373"/>
                </a:cubicBezTo>
                <a:cubicBezTo>
                  <a:pt x="-132" y="18600"/>
                  <a:pt x="425" y="18720"/>
                  <a:pt x="563" y="18806"/>
                </a:cubicBezTo>
                <a:cubicBezTo>
                  <a:pt x="605" y="18833"/>
                  <a:pt x="845" y="19001"/>
                  <a:pt x="731" y="19048"/>
                </a:cubicBezTo>
                <a:cubicBezTo>
                  <a:pt x="603" y="19101"/>
                  <a:pt x="544" y="19030"/>
                  <a:pt x="496" y="18949"/>
                </a:cubicBezTo>
                <a:cubicBezTo>
                  <a:pt x="303" y="18620"/>
                  <a:pt x="101" y="19022"/>
                  <a:pt x="348" y="19057"/>
                </a:cubicBezTo>
                <a:cubicBezTo>
                  <a:pt x="690" y="19105"/>
                  <a:pt x="339" y="19484"/>
                  <a:pt x="639" y="19310"/>
                </a:cubicBezTo>
                <a:cubicBezTo>
                  <a:pt x="865" y="19179"/>
                  <a:pt x="1074" y="18904"/>
                  <a:pt x="1074" y="19280"/>
                </a:cubicBezTo>
                <a:cubicBezTo>
                  <a:pt x="1074" y="19468"/>
                  <a:pt x="1573" y="19106"/>
                  <a:pt x="1573" y="19100"/>
                </a:cubicBezTo>
                <a:cubicBezTo>
                  <a:pt x="1555" y="18762"/>
                  <a:pt x="1197" y="19155"/>
                  <a:pt x="1087" y="19003"/>
                </a:cubicBezTo>
                <a:cubicBezTo>
                  <a:pt x="849" y="18661"/>
                  <a:pt x="1267" y="18193"/>
                  <a:pt x="1738" y="19055"/>
                </a:cubicBezTo>
                <a:cubicBezTo>
                  <a:pt x="1813" y="19194"/>
                  <a:pt x="1575" y="19296"/>
                  <a:pt x="1603" y="19345"/>
                </a:cubicBezTo>
                <a:cubicBezTo>
                  <a:pt x="1617" y="19371"/>
                  <a:pt x="1695" y="19376"/>
                  <a:pt x="1702" y="19390"/>
                </a:cubicBezTo>
                <a:cubicBezTo>
                  <a:pt x="1856" y="19729"/>
                  <a:pt x="1359" y="19966"/>
                  <a:pt x="1150" y="20204"/>
                </a:cubicBezTo>
                <a:cubicBezTo>
                  <a:pt x="951" y="20430"/>
                  <a:pt x="1381" y="20535"/>
                  <a:pt x="1422" y="20710"/>
                </a:cubicBezTo>
                <a:cubicBezTo>
                  <a:pt x="1470" y="20917"/>
                  <a:pt x="1340" y="20886"/>
                  <a:pt x="1261" y="21041"/>
                </a:cubicBezTo>
                <a:cubicBezTo>
                  <a:pt x="1089" y="21382"/>
                  <a:pt x="2342" y="21480"/>
                  <a:pt x="1871" y="21015"/>
                </a:cubicBezTo>
                <a:cubicBezTo>
                  <a:pt x="1569" y="20717"/>
                  <a:pt x="2134" y="20563"/>
                  <a:pt x="2171" y="20615"/>
                </a:cubicBezTo>
                <a:cubicBezTo>
                  <a:pt x="2195" y="20648"/>
                  <a:pt x="1843" y="20744"/>
                  <a:pt x="2212" y="20999"/>
                </a:cubicBezTo>
                <a:cubicBezTo>
                  <a:pt x="2443" y="21159"/>
                  <a:pt x="1755" y="21512"/>
                  <a:pt x="2187" y="21452"/>
                </a:cubicBezTo>
                <a:cubicBezTo>
                  <a:pt x="2866" y="21358"/>
                  <a:pt x="2710" y="20612"/>
                  <a:pt x="2984" y="20963"/>
                </a:cubicBezTo>
                <a:cubicBezTo>
                  <a:pt x="3094" y="21105"/>
                  <a:pt x="3201" y="20900"/>
                  <a:pt x="3240" y="20822"/>
                </a:cubicBezTo>
                <a:cubicBezTo>
                  <a:pt x="3358" y="20585"/>
                  <a:pt x="3248" y="20249"/>
                  <a:pt x="3277" y="19996"/>
                </a:cubicBezTo>
                <a:cubicBezTo>
                  <a:pt x="3280" y="19970"/>
                  <a:pt x="3540" y="19347"/>
                  <a:pt x="3555" y="19332"/>
                </a:cubicBezTo>
                <a:cubicBezTo>
                  <a:pt x="3691" y="19193"/>
                  <a:pt x="3912" y="19012"/>
                  <a:pt x="3928" y="18828"/>
                </a:cubicBezTo>
                <a:cubicBezTo>
                  <a:pt x="3930" y="18814"/>
                  <a:pt x="3928" y="18824"/>
                  <a:pt x="3928" y="18828"/>
                </a:cubicBezTo>
                <a:cubicBezTo>
                  <a:pt x="3950" y="18697"/>
                  <a:pt x="3802" y="18570"/>
                  <a:pt x="3718" y="18470"/>
                </a:cubicBezTo>
                <a:close/>
                <a:moveTo>
                  <a:pt x="7904" y="17011"/>
                </a:moveTo>
                <a:cubicBezTo>
                  <a:pt x="7829" y="17006"/>
                  <a:pt x="7823" y="16778"/>
                  <a:pt x="7823" y="16778"/>
                </a:cubicBezTo>
                <a:cubicBezTo>
                  <a:pt x="7150" y="16750"/>
                  <a:pt x="7188" y="16479"/>
                  <a:pt x="6556" y="16735"/>
                </a:cubicBezTo>
                <a:cubicBezTo>
                  <a:pt x="6336" y="16824"/>
                  <a:pt x="6313" y="17177"/>
                  <a:pt x="6049" y="17190"/>
                </a:cubicBezTo>
                <a:cubicBezTo>
                  <a:pt x="5937" y="17196"/>
                  <a:pt x="5581" y="17298"/>
                  <a:pt x="5534" y="17253"/>
                </a:cubicBezTo>
                <a:cubicBezTo>
                  <a:pt x="5414" y="17138"/>
                  <a:pt x="5314" y="16990"/>
                  <a:pt x="5121" y="17159"/>
                </a:cubicBezTo>
                <a:cubicBezTo>
                  <a:pt x="5056" y="17216"/>
                  <a:pt x="4846" y="17635"/>
                  <a:pt x="4752" y="17718"/>
                </a:cubicBezTo>
                <a:cubicBezTo>
                  <a:pt x="4381" y="18045"/>
                  <a:pt x="3959" y="18060"/>
                  <a:pt x="3959" y="18070"/>
                </a:cubicBezTo>
                <a:cubicBezTo>
                  <a:pt x="3959" y="18118"/>
                  <a:pt x="4524" y="18020"/>
                  <a:pt x="4615" y="18244"/>
                </a:cubicBezTo>
                <a:cubicBezTo>
                  <a:pt x="4686" y="18422"/>
                  <a:pt x="4357" y="18869"/>
                  <a:pt x="4381" y="18881"/>
                </a:cubicBezTo>
                <a:cubicBezTo>
                  <a:pt x="4444" y="18913"/>
                  <a:pt x="4605" y="18549"/>
                  <a:pt x="4827" y="18841"/>
                </a:cubicBezTo>
                <a:cubicBezTo>
                  <a:pt x="5032" y="19112"/>
                  <a:pt x="5040" y="18944"/>
                  <a:pt x="5227" y="18891"/>
                </a:cubicBezTo>
                <a:cubicBezTo>
                  <a:pt x="5354" y="18855"/>
                  <a:pt x="5631" y="18888"/>
                  <a:pt x="5392" y="18717"/>
                </a:cubicBezTo>
                <a:cubicBezTo>
                  <a:pt x="5283" y="18639"/>
                  <a:pt x="5773" y="18505"/>
                  <a:pt x="5802" y="18120"/>
                </a:cubicBezTo>
                <a:cubicBezTo>
                  <a:pt x="5809" y="18037"/>
                  <a:pt x="6137" y="17966"/>
                  <a:pt x="6260" y="17821"/>
                </a:cubicBezTo>
                <a:cubicBezTo>
                  <a:pt x="6317" y="17756"/>
                  <a:pt x="6624" y="17798"/>
                  <a:pt x="6712" y="17817"/>
                </a:cubicBezTo>
                <a:cubicBezTo>
                  <a:pt x="6914" y="17860"/>
                  <a:pt x="7226" y="18332"/>
                  <a:pt x="7277" y="17977"/>
                </a:cubicBezTo>
                <a:cubicBezTo>
                  <a:pt x="7321" y="17672"/>
                  <a:pt x="8136" y="17382"/>
                  <a:pt x="8023" y="17134"/>
                </a:cubicBezTo>
                <a:cubicBezTo>
                  <a:pt x="7990" y="17063"/>
                  <a:pt x="7979" y="17016"/>
                  <a:pt x="7904" y="17011"/>
                </a:cubicBezTo>
                <a:cubicBezTo>
                  <a:pt x="7904" y="17011"/>
                  <a:pt x="7904" y="17011"/>
                  <a:pt x="7904" y="17011"/>
                </a:cubicBezTo>
                <a:close/>
                <a:moveTo>
                  <a:pt x="12636" y="11365"/>
                </a:moveTo>
                <a:cubicBezTo>
                  <a:pt x="12636" y="11284"/>
                  <a:pt x="12997" y="11228"/>
                  <a:pt x="12993" y="11099"/>
                </a:cubicBezTo>
                <a:cubicBezTo>
                  <a:pt x="12989" y="10982"/>
                  <a:pt x="12794" y="11001"/>
                  <a:pt x="12882" y="10806"/>
                </a:cubicBezTo>
                <a:cubicBezTo>
                  <a:pt x="12911" y="10743"/>
                  <a:pt x="12970" y="10626"/>
                  <a:pt x="12823" y="10632"/>
                </a:cubicBezTo>
                <a:cubicBezTo>
                  <a:pt x="12645" y="10640"/>
                  <a:pt x="12657" y="10827"/>
                  <a:pt x="12556" y="10908"/>
                </a:cubicBezTo>
                <a:cubicBezTo>
                  <a:pt x="12481" y="10968"/>
                  <a:pt x="12632" y="11261"/>
                  <a:pt x="12636" y="11365"/>
                </a:cubicBezTo>
                <a:cubicBezTo>
                  <a:pt x="12636" y="11365"/>
                  <a:pt x="12636" y="11365"/>
                  <a:pt x="12636" y="11365"/>
                </a:cubicBezTo>
                <a:close/>
                <a:moveTo>
                  <a:pt x="17032" y="7453"/>
                </a:moveTo>
                <a:cubicBezTo>
                  <a:pt x="17032" y="7453"/>
                  <a:pt x="17233" y="7778"/>
                  <a:pt x="17408" y="7910"/>
                </a:cubicBezTo>
                <a:cubicBezTo>
                  <a:pt x="17792" y="8198"/>
                  <a:pt x="17592" y="9073"/>
                  <a:pt x="17164" y="9337"/>
                </a:cubicBezTo>
                <a:cubicBezTo>
                  <a:pt x="16842" y="9536"/>
                  <a:pt x="17578" y="10318"/>
                  <a:pt x="17101" y="10100"/>
                </a:cubicBezTo>
                <a:cubicBezTo>
                  <a:pt x="16816" y="9970"/>
                  <a:pt x="16079" y="10515"/>
                  <a:pt x="16555" y="10901"/>
                </a:cubicBezTo>
                <a:cubicBezTo>
                  <a:pt x="16944" y="11217"/>
                  <a:pt x="16919" y="11749"/>
                  <a:pt x="16925" y="11867"/>
                </a:cubicBezTo>
                <a:cubicBezTo>
                  <a:pt x="16932" y="11984"/>
                  <a:pt x="16706" y="12300"/>
                  <a:pt x="16706" y="12300"/>
                </a:cubicBezTo>
                <a:cubicBezTo>
                  <a:pt x="16362" y="12763"/>
                  <a:pt x="16507" y="13456"/>
                  <a:pt x="16781" y="13539"/>
                </a:cubicBezTo>
                <a:cubicBezTo>
                  <a:pt x="16929" y="13584"/>
                  <a:pt x="17169" y="13812"/>
                  <a:pt x="16850" y="13864"/>
                </a:cubicBezTo>
                <a:cubicBezTo>
                  <a:pt x="16315" y="13952"/>
                  <a:pt x="16577" y="14405"/>
                  <a:pt x="16477" y="14631"/>
                </a:cubicBezTo>
                <a:cubicBezTo>
                  <a:pt x="16412" y="14777"/>
                  <a:pt x="16149" y="14765"/>
                  <a:pt x="16060" y="14906"/>
                </a:cubicBezTo>
                <a:cubicBezTo>
                  <a:pt x="15678" y="15510"/>
                  <a:pt x="15578" y="14469"/>
                  <a:pt x="15677" y="14376"/>
                </a:cubicBezTo>
                <a:cubicBezTo>
                  <a:pt x="15756" y="14303"/>
                  <a:pt x="16043" y="14206"/>
                  <a:pt x="15932" y="14063"/>
                </a:cubicBezTo>
                <a:cubicBezTo>
                  <a:pt x="15883" y="14000"/>
                  <a:pt x="15664" y="14033"/>
                  <a:pt x="15530" y="14074"/>
                </a:cubicBezTo>
                <a:cubicBezTo>
                  <a:pt x="15081" y="14213"/>
                  <a:pt x="15574" y="14530"/>
                  <a:pt x="15506" y="14672"/>
                </a:cubicBezTo>
                <a:cubicBezTo>
                  <a:pt x="15400" y="14893"/>
                  <a:pt x="15265" y="14632"/>
                  <a:pt x="15157" y="14600"/>
                </a:cubicBezTo>
                <a:cubicBezTo>
                  <a:pt x="15003" y="14554"/>
                  <a:pt x="14717" y="14606"/>
                  <a:pt x="14659" y="14731"/>
                </a:cubicBezTo>
                <a:cubicBezTo>
                  <a:pt x="14565" y="14936"/>
                  <a:pt x="14922" y="15188"/>
                  <a:pt x="14665" y="15371"/>
                </a:cubicBezTo>
                <a:cubicBezTo>
                  <a:pt x="14460" y="15518"/>
                  <a:pt x="14339" y="15678"/>
                  <a:pt x="14322" y="15679"/>
                </a:cubicBezTo>
                <a:cubicBezTo>
                  <a:pt x="14004" y="15695"/>
                  <a:pt x="14492" y="14905"/>
                  <a:pt x="13863" y="15084"/>
                </a:cubicBezTo>
                <a:cubicBezTo>
                  <a:pt x="13552" y="15173"/>
                  <a:pt x="13722" y="15305"/>
                  <a:pt x="13570" y="15431"/>
                </a:cubicBezTo>
                <a:cubicBezTo>
                  <a:pt x="13381" y="15588"/>
                  <a:pt x="13343" y="15824"/>
                  <a:pt x="13343" y="15824"/>
                </a:cubicBezTo>
                <a:lnTo>
                  <a:pt x="12396" y="15838"/>
                </a:lnTo>
                <a:cubicBezTo>
                  <a:pt x="12205" y="15833"/>
                  <a:pt x="11655" y="15998"/>
                  <a:pt x="11607" y="15972"/>
                </a:cubicBezTo>
                <a:cubicBezTo>
                  <a:pt x="11561" y="15948"/>
                  <a:pt x="12086" y="15651"/>
                  <a:pt x="11612" y="15729"/>
                </a:cubicBezTo>
                <a:cubicBezTo>
                  <a:pt x="11219" y="15793"/>
                  <a:pt x="11139" y="15748"/>
                  <a:pt x="11160" y="15442"/>
                </a:cubicBezTo>
                <a:cubicBezTo>
                  <a:pt x="11102" y="15420"/>
                  <a:pt x="11027" y="15437"/>
                  <a:pt x="10978" y="15461"/>
                </a:cubicBezTo>
                <a:cubicBezTo>
                  <a:pt x="10024" y="15925"/>
                  <a:pt x="11412" y="16076"/>
                  <a:pt x="11398" y="16286"/>
                </a:cubicBezTo>
                <a:cubicBezTo>
                  <a:pt x="11387" y="16450"/>
                  <a:pt x="11461" y="16385"/>
                  <a:pt x="10915" y="16479"/>
                </a:cubicBezTo>
                <a:cubicBezTo>
                  <a:pt x="10370" y="16573"/>
                  <a:pt x="10464" y="16870"/>
                  <a:pt x="10464" y="16870"/>
                </a:cubicBezTo>
                <a:lnTo>
                  <a:pt x="10075" y="17129"/>
                </a:lnTo>
                <a:lnTo>
                  <a:pt x="10068" y="17525"/>
                </a:lnTo>
                <a:lnTo>
                  <a:pt x="9673" y="17718"/>
                </a:lnTo>
                <a:cubicBezTo>
                  <a:pt x="9146" y="17675"/>
                  <a:pt x="8632" y="17148"/>
                  <a:pt x="8632" y="17148"/>
                </a:cubicBezTo>
                <a:lnTo>
                  <a:pt x="8607" y="16634"/>
                </a:lnTo>
                <a:cubicBezTo>
                  <a:pt x="8755" y="16519"/>
                  <a:pt x="9117" y="16346"/>
                  <a:pt x="9008" y="16149"/>
                </a:cubicBezTo>
                <a:cubicBezTo>
                  <a:pt x="8977" y="16093"/>
                  <a:pt x="8741" y="16133"/>
                  <a:pt x="8561" y="16124"/>
                </a:cubicBezTo>
                <a:cubicBezTo>
                  <a:pt x="8598" y="16187"/>
                  <a:pt x="8483" y="16262"/>
                  <a:pt x="8442" y="16381"/>
                </a:cubicBezTo>
                <a:cubicBezTo>
                  <a:pt x="8259" y="16907"/>
                  <a:pt x="7826" y="16389"/>
                  <a:pt x="8378" y="16097"/>
                </a:cubicBezTo>
                <a:cubicBezTo>
                  <a:pt x="8122" y="16023"/>
                  <a:pt x="7321" y="16078"/>
                  <a:pt x="7321" y="16078"/>
                </a:cubicBezTo>
                <a:cubicBezTo>
                  <a:pt x="7314" y="16089"/>
                  <a:pt x="6796" y="16431"/>
                  <a:pt x="6720" y="16453"/>
                </a:cubicBezTo>
                <a:cubicBezTo>
                  <a:pt x="6643" y="16475"/>
                  <a:pt x="6306" y="16460"/>
                  <a:pt x="6223" y="16461"/>
                </a:cubicBezTo>
                <a:cubicBezTo>
                  <a:pt x="6114" y="16464"/>
                  <a:pt x="5956" y="16611"/>
                  <a:pt x="5864" y="16600"/>
                </a:cubicBezTo>
                <a:cubicBezTo>
                  <a:pt x="5627" y="16571"/>
                  <a:pt x="4888" y="16975"/>
                  <a:pt x="4720" y="16952"/>
                </a:cubicBezTo>
                <a:cubicBezTo>
                  <a:pt x="4572" y="16932"/>
                  <a:pt x="4315" y="16657"/>
                  <a:pt x="4185" y="16871"/>
                </a:cubicBezTo>
                <a:cubicBezTo>
                  <a:pt x="4106" y="17000"/>
                  <a:pt x="4052" y="17558"/>
                  <a:pt x="3939" y="17558"/>
                </a:cubicBezTo>
                <a:cubicBezTo>
                  <a:pt x="3820" y="17558"/>
                  <a:pt x="3676" y="17280"/>
                  <a:pt x="3182" y="17257"/>
                </a:cubicBezTo>
                <a:cubicBezTo>
                  <a:pt x="2990" y="17248"/>
                  <a:pt x="2740" y="17475"/>
                  <a:pt x="2592" y="17485"/>
                </a:cubicBezTo>
                <a:cubicBezTo>
                  <a:pt x="2438" y="17495"/>
                  <a:pt x="2509" y="17320"/>
                  <a:pt x="2409" y="17308"/>
                </a:cubicBezTo>
                <a:cubicBezTo>
                  <a:pt x="1991" y="17259"/>
                  <a:pt x="1989" y="16856"/>
                  <a:pt x="2308" y="16856"/>
                </a:cubicBezTo>
                <a:cubicBezTo>
                  <a:pt x="2919" y="16856"/>
                  <a:pt x="2863" y="16552"/>
                  <a:pt x="3130" y="16436"/>
                </a:cubicBezTo>
                <a:cubicBezTo>
                  <a:pt x="3160" y="16423"/>
                  <a:pt x="3344" y="16410"/>
                  <a:pt x="3350" y="16408"/>
                </a:cubicBezTo>
                <a:lnTo>
                  <a:pt x="4587" y="15411"/>
                </a:lnTo>
                <a:cubicBezTo>
                  <a:pt x="4589" y="15265"/>
                  <a:pt x="5086" y="15022"/>
                  <a:pt x="5175" y="15001"/>
                </a:cubicBezTo>
                <a:cubicBezTo>
                  <a:pt x="5492" y="14927"/>
                  <a:pt x="5335" y="15052"/>
                  <a:pt x="5375" y="15159"/>
                </a:cubicBezTo>
                <a:cubicBezTo>
                  <a:pt x="5865" y="15159"/>
                  <a:pt x="5930" y="15047"/>
                  <a:pt x="6466" y="15052"/>
                </a:cubicBezTo>
                <a:cubicBezTo>
                  <a:pt x="6753" y="15054"/>
                  <a:pt x="6728" y="14964"/>
                  <a:pt x="6930" y="14928"/>
                </a:cubicBezTo>
                <a:cubicBezTo>
                  <a:pt x="7029" y="14911"/>
                  <a:pt x="7095" y="14915"/>
                  <a:pt x="7184" y="14871"/>
                </a:cubicBezTo>
                <a:cubicBezTo>
                  <a:pt x="7608" y="14667"/>
                  <a:pt x="7945" y="14894"/>
                  <a:pt x="8179" y="14714"/>
                </a:cubicBezTo>
                <a:cubicBezTo>
                  <a:pt x="8687" y="14324"/>
                  <a:pt x="8433" y="14773"/>
                  <a:pt x="8549" y="14908"/>
                </a:cubicBezTo>
                <a:cubicBezTo>
                  <a:pt x="8670" y="15049"/>
                  <a:pt x="8790" y="14738"/>
                  <a:pt x="8925" y="14820"/>
                </a:cubicBezTo>
                <a:cubicBezTo>
                  <a:pt x="8998" y="14865"/>
                  <a:pt x="8995" y="14931"/>
                  <a:pt x="9116" y="14911"/>
                </a:cubicBezTo>
                <a:cubicBezTo>
                  <a:pt x="9194" y="14898"/>
                  <a:pt x="9713" y="14604"/>
                  <a:pt x="9740" y="14569"/>
                </a:cubicBezTo>
                <a:cubicBezTo>
                  <a:pt x="9790" y="14506"/>
                  <a:pt x="9774" y="14343"/>
                  <a:pt x="9623" y="14274"/>
                </a:cubicBezTo>
                <a:cubicBezTo>
                  <a:pt x="9364" y="14155"/>
                  <a:pt x="10250" y="13401"/>
                  <a:pt x="10376" y="13263"/>
                </a:cubicBezTo>
                <a:cubicBezTo>
                  <a:pt x="10856" y="12737"/>
                  <a:pt x="9877" y="12326"/>
                  <a:pt x="10730" y="12093"/>
                </a:cubicBezTo>
                <a:cubicBezTo>
                  <a:pt x="10953" y="12032"/>
                  <a:pt x="11040" y="11915"/>
                  <a:pt x="11118" y="11892"/>
                </a:cubicBezTo>
                <a:cubicBezTo>
                  <a:pt x="11302" y="11838"/>
                  <a:pt x="11430" y="11956"/>
                  <a:pt x="11362" y="12089"/>
                </a:cubicBezTo>
                <a:cubicBezTo>
                  <a:pt x="11321" y="12169"/>
                  <a:pt x="10956" y="12330"/>
                  <a:pt x="10911" y="12376"/>
                </a:cubicBezTo>
                <a:cubicBezTo>
                  <a:pt x="10805" y="12484"/>
                  <a:pt x="11052" y="12883"/>
                  <a:pt x="11245" y="12899"/>
                </a:cubicBezTo>
                <a:cubicBezTo>
                  <a:pt x="11512" y="12921"/>
                  <a:pt x="11474" y="12621"/>
                  <a:pt x="11918" y="12586"/>
                </a:cubicBezTo>
                <a:cubicBezTo>
                  <a:pt x="12148" y="12568"/>
                  <a:pt x="12954" y="12076"/>
                  <a:pt x="12969" y="12063"/>
                </a:cubicBezTo>
                <a:cubicBezTo>
                  <a:pt x="13379" y="11701"/>
                  <a:pt x="13227" y="11258"/>
                  <a:pt x="14014" y="10888"/>
                </a:cubicBezTo>
                <a:cubicBezTo>
                  <a:pt x="14248" y="10779"/>
                  <a:pt x="14168" y="10328"/>
                  <a:pt x="14260" y="10138"/>
                </a:cubicBezTo>
                <a:cubicBezTo>
                  <a:pt x="14355" y="9941"/>
                  <a:pt x="14592" y="9571"/>
                  <a:pt x="14592" y="9400"/>
                </a:cubicBezTo>
                <a:cubicBezTo>
                  <a:pt x="14592" y="9225"/>
                  <a:pt x="14730" y="9324"/>
                  <a:pt x="14700" y="8508"/>
                </a:cubicBezTo>
                <a:cubicBezTo>
                  <a:pt x="14601" y="8467"/>
                  <a:pt x="14569" y="8413"/>
                  <a:pt x="14560" y="8332"/>
                </a:cubicBezTo>
                <a:cubicBezTo>
                  <a:pt x="14516" y="7913"/>
                  <a:pt x="14511" y="8338"/>
                  <a:pt x="14325" y="8374"/>
                </a:cubicBezTo>
                <a:cubicBezTo>
                  <a:pt x="14213" y="8396"/>
                  <a:pt x="14129" y="8308"/>
                  <a:pt x="14154" y="8227"/>
                </a:cubicBezTo>
                <a:cubicBezTo>
                  <a:pt x="14235" y="7953"/>
                  <a:pt x="14708" y="7980"/>
                  <a:pt x="14400" y="7532"/>
                </a:cubicBezTo>
                <a:cubicBezTo>
                  <a:pt x="14140" y="7153"/>
                  <a:pt x="14042" y="7271"/>
                  <a:pt x="14453" y="7031"/>
                </a:cubicBezTo>
                <a:cubicBezTo>
                  <a:pt x="14702" y="6886"/>
                  <a:pt x="14614" y="6665"/>
                  <a:pt x="14647" y="6468"/>
                </a:cubicBezTo>
                <a:cubicBezTo>
                  <a:pt x="14679" y="6277"/>
                  <a:pt x="14975" y="6131"/>
                  <a:pt x="15112" y="6323"/>
                </a:cubicBezTo>
                <a:cubicBezTo>
                  <a:pt x="15166" y="6398"/>
                  <a:pt x="15086" y="6874"/>
                  <a:pt x="15405" y="6750"/>
                </a:cubicBezTo>
                <a:cubicBezTo>
                  <a:pt x="15475" y="6723"/>
                  <a:pt x="15494" y="6643"/>
                  <a:pt x="15558" y="6612"/>
                </a:cubicBezTo>
                <a:cubicBezTo>
                  <a:pt x="15665" y="6559"/>
                  <a:pt x="15825" y="6691"/>
                  <a:pt x="15933" y="6639"/>
                </a:cubicBezTo>
                <a:cubicBezTo>
                  <a:pt x="16078" y="6569"/>
                  <a:pt x="15996" y="6039"/>
                  <a:pt x="15760" y="6216"/>
                </a:cubicBezTo>
                <a:cubicBezTo>
                  <a:pt x="15611" y="6328"/>
                  <a:pt x="15217" y="6410"/>
                  <a:pt x="15290" y="6192"/>
                </a:cubicBezTo>
                <a:cubicBezTo>
                  <a:pt x="15498" y="5563"/>
                  <a:pt x="15676" y="6023"/>
                  <a:pt x="15983" y="5920"/>
                </a:cubicBezTo>
                <a:cubicBezTo>
                  <a:pt x="16315" y="5808"/>
                  <a:pt x="16015" y="6239"/>
                  <a:pt x="16256" y="6297"/>
                </a:cubicBezTo>
                <a:cubicBezTo>
                  <a:pt x="16298" y="7041"/>
                  <a:pt x="16323" y="6848"/>
                  <a:pt x="17032" y="7453"/>
                </a:cubicBezTo>
                <a:cubicBezTo>
                  <a:pt x="17032" y="7453"/>
                  <a:pt x="17032" y="7453"/>
                  <a:pt x="17032" y="7453"/>
                </a:cubicBezTo>
                <a:close/>
                <a:moveTo>
                  <a:pt x="20957" y="2591"/>
                </a:moveTo>
                <a:cubicBezTo>
                  <a:pt x="20823" y="2484"/>
                  <a:pt x="20497" y="2101"/>
                  <a:pt x="20497" y="2044"/>
                </a:cubicBezTo>
                <a:cubicBezTo>
                  <a:pt x="20497" y="1988"/>
                  <a:pt x="20347" y="1680"/>
                  <a:pt x="20690" y="1435"/>
                </a:cubicBezTo>
                <a:lnTo>
                  <a:pt x="20706" y="1178"/>
                </a:lnTo>
                <a:cubicBezTo>
                  <a:pt x="20233" y="1472"/>
                  <a:pt x="20270" y="1804"/>
                  <a:pt x="19811" y="1812"/>
                </a:cubicBezTo>
                <a:cubicBezTo>
                  <a:pt x="19602" y="1816"/>
                  <a:pt x="19061" y="1824"/>
                  <a:pt x="18601" y="1687"/>
                </a:cubicBezTo>
                <a:cubicBezTo>
                  <a:pt x="18560" y="1675"/>
                  <a:pt x="18452" y="1583"/>
                  <a:pt x="18302" y="1522"/>
                </a:cubicBezTo>
                <a:cubicBezTo>
                  <a:pt x="18096" y="1438"/>
                  <a:pt x="17979" y="1479"/>
                  <a:pt x="17509" y="1169"/>
                </a:cubicBezTo>
                <a:cubicBezTo>
                  <a:pt x="16900" y="766"/>
                  <a:pt x="16206" y="183"/>
                  <a:pt x="15997" y="16"/>
                </a:cubicBezTo>
                <a:cubicBezTo>
                  <a:pt x="15746" y="-87"/>
                  <a:pt x="15780" y="352"/>
                  <a:pt x="15621" y="367"/>
                </a:cubicBezTo>
                <a:cubicBezTo>
                  <a:pt x="15554" y="374"/>
                  <a:pt x="15403" y="562"/>
                  <a:pt x="15570" y="700"/>
                </a:cubicBezTo>
                <a:cubicBezTo>
                  <a:pt x="15794" y="885"/>
                  <a:pt x="16121" y="1297"/>
                  <a:pt x="15905" y="1297"/>
                </a:cubicBezTo>
                <a:cubicBezTo>
                  <a:pt x="15838" y="1297"/>
                  <a:pt x="15871" y="2352"/>
                  <a:pt x="15871" y="2352"/>
                </a:cubicBezTo>
                <a:cubicBezTo>
                  <a:pt x="15398" y="2680"/>
                  <a:pt x="15696" y="2570"/>
                  <a:pt x="15696" y="2754"/>
                </a:cubicBezTo>
                <a:cubicBezTo>
                  <a:pt x="15696" y="2836"/>
                  <a:pt x="15846" y="3288"/>
                  <a:pt x="15353" y="3288"/>
                </a:cubicBezTo>
                <a:cubicBezTo>
                  <a:pt x="14859" y="3288"/>
                  <a:pt x="14843" y="3282"/>
                  <a:pt x="14809" y="3219"/>
                </a:cubicBezTo>
                <a:cubicBezTo>
                  <a:pt x="14736" y="3081"/>
                  <a:pt x="14034" y="3245"/>
                  <a:pt x="14475" y="3558"/>
                </a:cubicBezTo>
                <a:cubicBezTo>
                  <a:pt x="14841" y="3818"/>
                  <a:pt x="13699" y="4132"/>
                  <a:pt x="13680" y="4375"/>
                </a:cubicBezTo>
                <a:cubicBezTo>
                  <a:pt x="13672" y="4482"/>
                  <a:pt x="13705" y="4777"/>
                  <a:pt x="13705" y="4777"/>
                </a:cubicBezTo>
                <a:cubicBezTo>
                  <a:pt x="13705" y="4777"/>
                  <a:pt x="14257" y="5097"/>
                  <a:pt x="14257" y="5160"/>
                </a:cubicBezTo>
                <a:cubicBezTo>
                  <a:pt x="14257" y="5486"/>
                  <a:pt x="13862" y="5671"/>
                  <a:pt x="14224" y="5832"/>
                </a:cubicBezTo>
                <a:cubicBezTo>
                  <a:pt x="14449" y="5932"/>
                  <a:pt x="14525" y="5995"/>
                  <a:pt x="14617" y="5832"/>
                </a:cubicBezTo>
                <a:cubicBezTo>
                  <a:pt x="14709" y="5669"/>
                  <a:pt x="14663" y="5332"/>
                  <a:pt x="14926" y="5304"/>
                </a:cubicBezTo>
                <a:cubicBezTo>
                  <a:pt x="15102" y="5286"/>
                  <a:pt x="15351" y="5650"/>
                  <a:pt x="15696" y="5172"/>
                </a:cubicBezTo>
                <a:lnTo>
                  <a:pt x="15152" y="5041"/>
                </a:lnTo>
                <a:lnTo>
                  <a:pt x="15144" y="4865"/>
                </a:lnTo>
                <a:cubicBezTo>
                  <a:pt x="14239" y="4972"/>
                  <a:pt x="14042" y="4237"/>
                  <a:pt x="14951" y="4237"/>
                </a:cubicBezTo>
                <a:cubicBezTo>
                  <a:pt x="15085" y="4237"/>
                  <a:pt x="15307" y="4560"/>
                  <a:pt x="15307" y="4560"/>
                </a:cubicBezTo>
                <a:cubicBezTo>
                  <a:pt x="15697" y="4056"/>
                  <a:pt x="16363" y="3949"/>
                  <a:pt x="16800" y="4193"/>
                </a:cubicBezTo>
                <a:cubicBezTo>
                  <a:pt x="17852" y="4779"/>
                  <a:pt x="17854" y="4550"/>
                  <a:pt x="18519" y="4824"/>
                </a:cubicBezTo>
                <a:cubicBezTo>
                  <a:pt x="18577" y="4264"/>
                  <a:pt x="18464" y="4062"/>
                  <a:pt x="19057" y="3588"/>
                </a:cubicBezTo>
                <a:cubicBezTo>
                  <a:pt x="19827" y="2971"/>
                  <a:pt x="19494" y="3309"/>
                  <a:pt x="20285" y="3282"/>
                </a:cubicBezTo>
                <a:cubicBezTo>
                  <a:pt x="20204" y="3240"/>
                  <a:pt x="20079" y="3036"/>
                  <a:pt x="20276" y="3039"/>
                </a:cubicBezTo>
                <a:cubicBezTo>
                  <a:pt x="20386" y="3041"/>
                  <a:pt x="20440" y="3174"/>
                  <a:pt x="20559" y="3146"/>
                </a:cubicBezTo>
                <a:cubicBezTo>
                  <a:pt x="20620" y="3132"/>
                  <a:pt x="20782" y="2929"/>
                  <a:pt x="20929" y="2924"/>
                </a:cubicBezTo>
                <a:cubicBezTo>
                  <a:pt x="21150" y="2918"/>
                  <a:pt x="21293" y="2665"/>
                  <a:pt x="21467" y="2547"/>
                </a:cubicBezTo>
                <a:cubicBezTo>
                  <a:pt x="21467" y="2547"/>
                  <a:pt x="21091" y="2698"/>
                  <a:pt x="20957" y="2591"/>
                </a:cubicBezTo>
                <a:cubicBezTo>
                  <a:pt x="20957" y="2591"/>
                  <a:pt x="20957" y="2591"/>
                  <a:pt x="20957" y="2591"/>
                </a:cubicBezTo>
                <a:close/>
              </a:path>
            </a:pathLst>
          </a:custGeom>
          <a:solidFill>
            <a:schemeClr val="accent4"/>
          </a:solidFill>
          <a:ln>
            <a:noFill/>
          </a:ln>
          <a:effectLst/>
          <a:extLst/>
        </p:spPr>
        <p:txBody>
          <a:bodyPr lIns="50800" tIns="50800" rIns="50800" bIns="50800" anchor="ctr"/>
          <a:lstStyle/>
          <a:p>
            <a:endParaRPr lang="id-ID" sz="4411"/>
          </a:p>
        </p:txBody>
      </p:sp>
      <p:sp>
        <p:nvSpPr>
          <p:cNvPr id="110601" name="AutoShape 9"/>
          <p:cNvSpPr>
            <a:spLocks/>
          </p:cNvSpPr>
          <p:nvPr/>
        </p:nvSpPr>
        <p:spPr bwMode="auto">
          <a:xfrm>
            <a:off x="2611439" y="8293101"/>
            <a:ext cx="16700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Hong Kong</a:t>
            </a:r>
            <a:endParaRPr lang="en-US" sz="4411">
              <a:latin typeface="St Transmission" charset="0"/>
              <a:ea typeface="ＭＳ Ｐゴシック" charset="0"/>
              <a:cs typeface="St Transmission" charset="0"/>
              <a:sym typeface="St Transmission" charset="0"/>
            </a:endParaRPr>
          </a:p>
        </p:txBody>
      </p:sp>
      <p:sp>
        <p:nvSpPr>
          <p:cNvPr id="110602" name="AutoShape 10"/>
          <p:cNvSpPr>
            <a:spLocks/>
          </p:cNvSpPr>
          <p:nvPr/>
        </p:nvSpPr>
        <p:spPr bwMode="auto">
          <a:xfrm>
            <a:off x="2406651" y="8799516"/>
            <a:ext cx="208121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19,57%</a:t>
            </a:r>
            <a:endParaRPr lang="en-US" sz="4411">
              <a:latin typeface="St Transmission" charset="0"/>
              <a:ea typeface="ＭＳ Ｐゴシック" charset="0"/>
              <a:cs typeface="St Transmission" charset="0"/>
              <a:sym typeface="St Transmission" charset="0"/>
            </a:endParaRPr>
          </a:p>
        </p:txBody>
      </p:sp>
      <p:sp>
        <p:nvSpPr>
          <p:cNvPr id="110603" name="AutoShape 11"/>
          <p:cNvSpPr>
            <a:spLocks/>
          </p:cNvSpPr>
          <p:nvPr/>
        </p:nvSpPr>
        <p:spPr bwMode="auto">
          <a:xfrm>
            <a:off x="8528050" y="8293101"/>
            <a:ext cx="9112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China</a:t>
            </a:r>
            <a:endParaRPr lang="en-US" sz="4411">
              <a:latin typeface="St Transmission" charset="0"/>
              <a:ea typeface="ＭＳ Ｐゴシック" charset="0"/>
              <a:cs typeface="St Transmission" charset="0"/>
              <a:sym typeface="St Transmission" charset="0"/>
            </a:endParaRPr>
          </a:p>
        </p:txBody>
      </p:sp>
      <p:sp>
        <p:nvSpPr>
          <p:cNvPr id="110604" name="AutoShape 12"/>
          <p:cNvSpPr>
            <a:spLocks/>
          </p:cNvSpPr>
          <p:nvPr/>
        </p:nvSpPr>
        <p:spPr bwMode="auto">
          <a:xfrm>
            <a:off x="7824788" y="8799516"/>
            <a:ext cx="23177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18,75%</a:t>
            </a:r>
            <a:endParaRPr lang="en-US" sz="4411">
              <a:latin typeface="St Transmission" charset="0"/>
              <a:ea typeface="ＭＳ Ｐゴシック" charset="0"/>
              <a:cs typeface="St Transmission" charset="0"/>
              <a:sym typeface="St Transmission" charset="0"/>
            </a:endParaRPr>
          </a:p>
        </p:txBody>
      </p:sp>
      <p:sp>
        <p:nvSpPr>
          <p:cNvPr id="110605" name="AutoShape 13"/>
          <p:cNvSpPr>
            <a:spLocks/>
          </p:cNvSpPr>
          <p:nvPr/>
        </p:nvSpPr>
        <p:spPr bwMode="auto">
          <a:xfrm>
            <a:off x="14698664" y="8293101"/>
            <a:ext cx="6969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USA</a:t>
            </a:r>
            <a:endParaRPr lang="en-US" sz="4411">
              <a:latin typeface="St Transmission" charset="0"/>
              <a:ea typeface="ＭＳ Ｐゴシック" charset="0"/>
              <a:cs typeface="St Transmission" charset="0"/>
              <a:sym typeface="St Transmission" charset="0"/>
            </a:endParaRPr>
          </a:p>
        </p:txBody>
      </p:sp>
      <p:sp>
        <p:nvSpPr>
          <p:cNvPr id="110606" name="AutoShape 14"/>
          <p:cNvSpPr>
            <a:spLocks/>
          </p:cNvSpPr>
          <p:nvPr/>
        </p:nvSpPr>
        <p:spPr bwMode="auto">
          <a:xfrm>
            <a:off x="13819188" y="8799516"/>
            <a:ext cx="2455861"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18,36%</a:t>
            </a:r>
            <a:endParaRPr lang="en-US" sz="4411">
              <a:latin typeface="St Transmission" charset="0"/>
              <a:ea typeface="ＭＳ Ｐゴシック" charset="0"/>
              <a:cs typeface="St Transmission" charset="0"/>
              <a:sym typeface="St Transmission" charset="0"/>
            </a:endParaRPr>
          </a:p>
        </p:txBody>
      </p:sp>
      <p:sp>
        <p:nvSpPr>
          <p:cNvPr id="110607" name="AutoShape 15"/>
          <p:cNvSpPr>
            <a:spLocks/>
          </p:cNvSpPr>
          <p:nvPr/>
        </p:nvSpPr>
        <p:spPr bwMode="auto">
          <a:xfrm>
            <a:off x="20654964" y="8293101"/>
            <a:ext cx="9112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Japan</a:t>
            </a:r>
            <a:endParaRPr lang="en-US" sz="4411">
              <a:latin typeface="St Transmission" charset="0"/>
              <a:ea typeface="ＭＳ Ｐゴシック" charset="0"/>
              <a:cs typeface="St Transmission" charset="0"/>
              <a:sym typeface="St Transmission" charset="0"/>
            </a:endParaRPr>
          </a:p>
        </p:txBody>
      </p:sp>
      <p:sp>
        <p:nvSpPr>
          <p:cNvPr id="110608" name="AutoShape 16"/>
          <p:cNvSpPr>
            <a:spLocks/>
          </p:cNvSpPr>
          <p:nvPr/>
        </p:nvSpPr>
        <p:spPr bwMode="auto">
          <a:xfrm>
            <a:off x="20012026" y="8799516"/>
            <a:ext cx="21971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6,17%</a:t>
            </a:r>
            <a:endParaRPr lang="en-US" sz="4411">
              <a:latin typeface="St Transmission" charset="0"/>
              <a:ea typeface="ＭＳ Ｐゴシック" charset="0"/>
              <a:cs typeface="St Transmission" charset="0"/>
              <a:sym typeface="St Transmission" charset="0"/>
            </a:endParaRPr>
          </a:p>
        </p:txBody>
      </p:sp>
      <p:sp>
        <p:nvSpPr>
          <p:cNvPr id="110609" name="AutoShape 17"/>
          <p:cNvSpPr>
            <a:spLocks/>
          </p:cNvSpPr>
          <p:nvPr/>
        </p:nvSpPr>
        <p:spPr bwMode="auto">
          <a:xfrm>
            <a:off x="1643064" y="9544050"/>
            <a:ext cx="360680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10610" name="AutoShape 18"/>
          <p:cNvSpPr>
            <a:spLocks/>
          </p:cNvSpPr>
          <p:nvPr/>
        </p:nvSpPr>
        <p:spPr bwMode="auto">
          <a:xfrm>
            <a:off x="7181851" y="9544050"/>
            <a:ext cx="3605212"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10611" name="AutoShape 19"/>
          <p:cNvSpPr>
            <a:spLocks/>
          </p:cNvSpPr>
          <p:nvPr/>
        </p:nvSpPr>
        <p:spPr bwMode="auto">
          <a:xfrm>
            <a:off x="13244512" y="9544050"/>
            <a:ext cx="3605212"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10612" name="AutoShape 20"/>
          <p:cNvSpPr>
            <a:spLocks/>
          </p:cNvSpPr>
          <p:nvPr/>
        </p:nvSpPr>
        <p:spPr bwMode="auto">
          <a:xfrm>
            <a:off x="19307176" y="9544050"/>
            <a:ext cx="360680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AutoShape 5"/>
          <p:cNvSpPr>
            <a:spLocks/>
          </p:cNvSpPr>
          <p:nvPr/>
        </p:nvSpPr>
        <p:spPr bwMode="auto">
          <a:xfrm>
            <a:off x="8183563" y="7599362"/>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111622" name="AutoShape 6"/>
          <p:cNvSpPr>
            <a:spLocks/>
          </p:cNvSpPr>
          <p:nvPr/>
        </p:nvSpPr>
        <p:spPr bwMode="auto">
          <a:xfrm>
            <a:off x="14911389" y="74041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5"/>
          </a:solidFill>
          <a:ln>
            <a:noFill/>
          </a:ln>
          <a:effectLst/>
          <a:extLst/>
        </p:spPr>
        <p:txBody>
          <a:bodyPr lIns="50800" tIns="50800" rIns="50800" bIns="50800" anchor="ctr"/>
          <a:lstStyle/>
          <a:p>
            <a:endParaRPr lang="id-ID" sz="4411"/>
          </a:p>
        </p:txBody>
      </p:sp>
      <p:sp>
        <p:nvSpPr>
          <p:cNvPr id="111623" name="AutoShape 7"/>
          <p:cNvSpPr>
            <a:spLocks/>
          </p:cNvSpPr>
          <p:nvPr/>
        </p:nvSpPr>
        <p:spPr bwMode="auto">
          <a:xfrm>
            <a:off x="8410576" y="4514850"/>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p>
        </p:txBody>
      </p:sp>
      <p:sp>
        <p:nvSpPr>
          <p:cNvPr id="111624" name="AutoShape 8"/>
          <p:cNvSpPr>
            <a:spLocks/>
          </p:cNvSpPr>
          <p:nvPr/>
        </p:nvSpPr>
        <p:spPr bwMode="auto">
          <a:xfrm>
            <a:off x="15166976" y="4549776"/>
            <a:ext cx="566738" cy="822325"/>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4"/>
          </a:solidFill>
          <a:ln>
            <a:noFill/>
          </a:ln>
          <a:effectLst/>
          <a:extLst/>
        </p:spPr>
        <p:txBody>
          <a:bodyPr lIns="50800" tIns="50800" rIns="50800" bIns="50800" anchor="ctr"/>
          <a:lstStyle/>
          <a:p>
            <a:endParaRPr lang="id-ID" sz="4411"/>
          </a:p>
        </p:txBody>
      </p:sp>
      <p:sp>
        <p:nvSpPr>
          <p:cNvPr id="111625" name="AutoShape 9"/>
          <p:cNvSpPr>
            <a:spLocks/>
          </p:cNvSpPr>
          <p:nvPr/>
        </p:nvSpPr>
        <p:spPr bwMode="auto">
          <a:xfrm>
            <a:off x="8458199" y="10712451"/>
            <a:ext cx="700089" cy="646114"/>
          </a:xfrm>
          <a:custGeom>
            <a:avLst/>
            <a:gdLst>
              <a:gd name="T0" fmla="*/ 350044 w 21600"/>
              <a:gd name="T1" fmla="*/ 323057 h 21600"/>
              <a:gd name="T2" fmla="*/ 350044 w 21600"/>
              <a:gd name="T3" fmla="*/ 323057 h 21600"/>
              <a:gd name="T4" fmla="*/ 350044 w 21600"/>
              <a:gd name="T5" fmla="*/ 323057 h 21600"/>
              <a:gd name="T6" fmla="*/ 350044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111626" name="AutoShape 10"/>
          <p:cNvSpPr>
            <a:spLocks/>
          </p:cNvSpPr>
          <p:nvPr/>
        </p:nvSpPr>
        <p:spPr bwMode="auto">
          <a:xfrm>
            <a:off x="15078075" y="10658475"/>
            <a:ext cx="655637" cy="700089"/>
          </a:xfrm>
          <a:custGeom>
            <a:avLst/>
            <a:gdLst>
              <a:gd name="T0" fmla="*/ 327819 w 21600"/>
              <a:gd name="T1" fmla="*/ 356851 h 21392"/>
              <a:gd name="T2" fmla="*/ 327819 w 21600"/>
              <a:gd name="T3" fmla="*/ 356851 h 21392"/>
              <a:gd name="T4" fmla="*/ 327819 w 21600"/>
              <a:gd name="T5" fmla="*/ 356851 h 21392"/>
              <a:gd name="T6" fmla="*/ 327819 w 21600"/>
              <a:gd name="T7" fmla="*/ 356851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6"/>
          </a:solidFill>
          <a:ln>
            <a:noFill/>
          </a:ln>
          <a:effectLst/>
          <a:extLst/>
        </p:spPr>
        <p:txBody>
          <a:bodyPr lIns="50800" tIns="50800" rIns="50800" bIns="50800" anchor="ctr"/>
          <a:lstStyle/>
          <a:p>
            <a:endParaRPr lang="id-ID" sz="4411"/>
          </a:p>
        </p:txBody>
      </p:sp>
      <p:pic>
        <p:nvPicPr>
          <p:cNvPr id="111627" name="Picture 11"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32927" y="3033714"/>
            <a:ext cx="5478462" cy="95900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1628" name="AutoShape 12"/>
          <p:cNvSpPr>
            <a:spLocks/>
          </p:cNvSpPr>
          <p:nvPr/>
        </p:nvSpPr>
        <p:spPr bwMode="auto">
          <a:xfrm>
            <a:off x="16751301" y="42433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Amazing Price</a:t>
            </a:r>
            <a:endParaRPr lang="en-US" sz="4411">
              <a:latin typeface="St Transmission" charset="0"/>
              <a:ea typeface="ＭＳ Ｐゴシック" charset="0"/>
              <a:cs typeface="St Transmission" charset="0"/>
              <a:sym typeface="St Transmission" charset="0"/>
            </a:endParaRPr>
          </a:p>
        </p:txBody>
      </p:sp>
      <p:sp>
        <p:nvSpPr>
          <p:cNvPr id="111629" name="AutoShape 13"/>
          <p:cNvSpPr>
            <a:spLocks/>
          </p:cNvSpPr>
          <p:nvPr/>
        </p:nvSpPr>
        <p:spPr bwMode="auto">
          <a:xfrm>
            <a:off x="16751302" y="4718050"/>
            <a:ext cx="54784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11630" name="AutoShape 14"/>
          <p:cNvSpPr>
            <a:spLocks/>
          </p:cNvSpPr>
          <p:nvPr/>
        </p:nvSpPr>
        <p:spPr bwMode="auto">
          <a:xfrm>
            <a:off x="16751301" y="7053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Powerful Backend</a:t>
            </a:r>
            <a:endParaRPr lang="en-US" sz="4411">
              <a:latin typeface="St Transmission" charset="0"/>
              <a:ea typeface="ＭＳ Ｐゴシック" charset="0"/>
              <a:cs typeface="St Transmission" charset="0"/>
              <a:sym typeface="St Transmission" charset="0"/>
            </a:endParaRPr>
          </a:p>
        </p:txBody>
      </p:sp>
      <p:sp>
        <p:nvSpPr>
          <p:cNvPr id="111631" name="AutoShape 15"/>
          <p:cNvSpPr>
            <a:spLocks/>
          </p:cNvSpPr>
          <p:nvPr/>
        </p:nvSpPr>
        <p:spPr bwMode="auto">
          <a:xfrm>
            <a:off x="16751302" y="7526339"/>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11632" name="AutoShape 16"/>
          <p:cNvSpPr>
            <a:spLocks/>
          </p:cNvSpPr>
          <p:nvPr/>
        </p:nvSpPr>
        <p:spPr bwMode="auto">
          <a:xfrm>
            <a:off x="16751301" y="100552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Ultimate Clean Style</a:t>
            </a:r>
            <a:endParaRPr lang="en-US" sz="4411">
              <a:latin typeface="St Transmission" charset="0"/>
              <a:ea typeface="ＭＳ Ｐゴシック" charset="0"/>
              <a:cs typeface="St Transmission" charset="0"/>
              <a:sym typeface="St Transmission" charset="0"/>
            </a:endParaRPr>
          </a:p>
        </p:txBody>
      </p:sp>
      <p:sp>
        <p:nvSpPr>
          <p:cNvPr id="111633" name="AutoShape 17"/>
          <p:cNvSpPr>
            <a:spLocks/>
          </p:cNvSpPr>
          <p:nvPr/>
        </p:nvSpPr>
        <p:spPr bwMode="auto">
          <a:xfrm>
            <a:off x="16751302" y="10528301"/>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11634" name="AutoShape 18"/>
          <p:cNvSpPr>
            <a:spLocks/>
          </p:cNvSpPr>
          <p:nvPr/>
        </p:nvSpPr>
        <p:spPr bwMode="auto">
          <a:xfrm>
            <a:off x="4629150" y="42433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Responsive Design</a:t>
            </a:r>
            <a:endParaRPr lang="en-US" sz="4411">
              <a:latin typeface="St Transmission" charset="0"/>
              <a:ea typeface="ＭＳ Ｐゴシック" charset="0"/>
              <a:cs typeface="St Transmission" charset="0"/>
              <a:sym typeface="St Transmission" charset="0"/>
            </a:endParaRPr>
          </a:p>
        </p:txBody>
      </p:sp>
      <p:sp>
        <p:nvSpPr>
          <p:cNvPr id="111635" name="AutoShape 19"/>
          <p:cNvSpPr>
            <a:spLocks/>
          </p:cNvSpPr>
          <p:nvPr/>
        </p:nvSpPr>
        <p:spPr bwMode="auto">
          <a:xfrm>
            <a:off x="2152652" y="4718050"/>
            <a:ext cx="54784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11636" name="AutoShape 20"/>
          <p:cNvSpPr>
            <a:spLocks/>
          </p:cNvSpPr>
          <p:nvPr/>
        </p:nvSpPr>
        <p:spPr bwMode="auto">
          <a:xfrm>
            <a:off x="4629150" y="7053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Unique Features</a:t>
            </a:r>
            <a:endParaRPr lang="en-US" sz="4411">
              <a:latin typeface="St Transmission" charset="0"/>
              <a:ea typeface="ＭＳ Ｐゴシック" charset="0"/>
              <a:cs typeface="St Transmission" charset="0"/>
              <a:sym typeface="St Transmission" charset="0"/>
            </a:endParaRPr>
          </a:p>
        </p:txBody>
      </p:sp>
      <p:sp>
        <p:nvSpPr>
          <p:cNvPr id="111637" name="AutoShape 21"/>
          <p:cNvSpPr>
            <a:spLocks/>
          </p:cNvSpPr>
          <p:nvPr/>
        </p:nvSpPr>
        <p:spPr bwMode="auto">
          <a:xfrm>
            <a:off x="2152652" y="7526339"/>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11638" name="AutoShape 22"/>
          <p:cNvSpPr>
            <a:spLocks/>
          </p:cNvSpPr>
          <p:nvPr/>
        </p:nvSpPr>
        <p:spPr bwMode="auto">
          <a:xfrm>
            <a:off x="4629150" y="100552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Best App Ever</a:t>
            </a:r>
            <a:endParaRPr lang="en-US" sz="4411">
              <a:latin typeface="St Transmission" charset="0"/>
              <a:ea typeface="ＭＳ Ｐゴシック" charset="0"/>
              <a:cs typeface="St Transmission" charset="0"/>
              <a:sym typeface="St Transmission" charset="0"/>
            </a:endParaRPr>
          </a:p>
        </p:txBody>
      </p:sp>
      <p:sp>
        <p:nvSpPr>
          <p:cNvPr id="111639" name="AutoShape 23"/>
          <p:cNvSpPr>
            <a:spLocks/>
          </p:cNvSpPr>
          <p:nvPr/>
        </p:nvSpPr>
        <p:spPr bwMode="auto">
          <a:xfrm>
            <a:off x="2152652" y="10528301"/>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5" name="Group 5"/>
          <p:cNvGrpSpPr>
            <a:grpSpLocks/>
          </p:cNvGrpSpPr>
          <p:nvPr/>
        </p:nvGrpSpPr>
        <p:grpSpPr bwMode="auto">
          <a:xfrm>
            <a:off x="10020301" y="3476627"/>
            <a:ext cx="4614862" cy="8631237"/>
            <a:chOff x="0" y="0"/>
            <a:chExt cx="4614284" cy="8630156"/>
          </a:xfrm>
        </p:grpSpPr>
        <p:sp>
          <p:nvSpPr>
            <p:cNvPr id="112646" name="AutoShape 6"/>
            <p:cNvSpPr>
              <a:spLocks/>
            </p:cNvSpPr>
            <p:nvPr/>
          </p:nvSpPr>
          <p:spPr bwMode="auto">
            <a:xfrm>
              <a:off x="0" y="0"/>
              <a:ext cx="4614284" cy="8630156"/>
            </a:xfrm>
            <a:prstGeom prst="roundRect">
              <a:avLst>
                <a:gd name="adj" fmla="val 14116"/>
              </a:avLst>
            </a:prstGeom>
            <a:gradFill rotWithShape="0">
              <a:gsLst>
                <a:gs pos="0">
                  <a:srgbClr val="DADEDB"/>
                </a:gs>
                <a:gs pos="485">
                  <a:srgbClr val="DADEDB"/>
                </a:gs>
                <a:gs pos="25255">
                  <a:srgbClr val="B1BABD"/>
                </a:gs>
                <a:gs pos="66539">
                  <a:srgbClr val="C1C0C2"/>
                </a:gs>
                <a:gs pos="98650">
                  <a:srgbClr val="99989A"/>
                </a:gs>
                <a:gs pos="100000">
                  <a:srgbClr val="99989A"/>
                </a:gs>
              </a:gsLst>
              <a:lin ang="5400000"/>
            </a:gradFill>
            <a:ln>
              <a:noFill/>
            </a:ln>
            <a:effectLst>
              <a:outerShdw blurRad="355600" algn="ctr" rotWithShape="0">
                <a:srgbClr val="808080">
                  <a:alpha val="75000"/>
                </a:srgbClr>
              </a:outerShdw>
            </a:effectLst>
            <a:extLs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2647" name="AutoShape 7"/>
            <p:cNvSpPr>
              <a:spLocks/>
            </p:cNvSpPr>
            <p:nvPr/>
          </p:nvSpPr>
          <p:spPr bwMode="auto">
            <a:xfrm>
              <a:off x="63492" y="73016"/>
              <a:ext cx="4487300" cy="8484124"/>
            </a:xfrm>
            <a:prstGeom prst="roundRect">
              <a:avLst>
                <a:gd name="adj" fmla="val 12389"/>
              </a:avLst>
            </a:pr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2648" name="AutoShape 8"/>
            <p:cNvSpPr>
              <a:spLocks/>
            </p:cNvSpPr>
            <p:nvPr/>
          </p:nvSpPr>
          <p:spPr bwMode="auto">
            <a:xfrm>
              <a:off x="2109523" y="738095"/>
              <a:ext cx="630158" cy="112698"/>
            </a:xfrm>
            <a:prstGeom prst="roundRect">
              <a:avLst>
                <a:gd name="adj" fmla="val 38319"/>
              </a:avLst>
            </a:prstGeom>
            <a:solidFill>
              <a:srgbClr val="D6D6D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2649" name="AutoShape 9"/>
            <p:cNvSpPr>
              <a:spLocks/>
            </p:cNvSpPr>
            <p:nvPr/>
          </p:nvSpPr>
          <p:spPr bwMode="auto">
            <a:xfrm>
              <a:off x="1874858" y="737615"/>
              <a:ext cx="113318" cy="113318"/>
            </a:xfrm>
            <a:custGeom>
              <a:avLst/>
              <a:gdLst>
                <a:gd name="T0" fmla="*/ 56656 w 19679"/>
                <a:gd name="T1" fmla="*/ 62190 h 19679"/>
                <a:gd name="T2" fmla="*/ 56656 w 19679"/>
                <a:gd name="T3" fmla="*/ 62190 h 19679"/>
                <a:gd name="T4" fmla="*/ 56656 w 19679"/>
                <a:gd name="T5" fmla="*/ 62190 h 19679"/>
                <a:gd name="T6" fmla="*/ 56656 w 19679"/>
                <a:gd name="T7" fmla="*/ 6219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6D6D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2" name="Group 10"/>
            <p:cNvGrpSpPr>
              <a:grpSpLocks/>
            </p:cNvGrpSpPr>
            <p:nvPr/>
          </p:nvGrpSpPr>
          <p:grpSpPr bwMode="auto">
            <a:xfrm>
              <a:off x="1929607" y="7566817"/>
              <a:ext cx="755070" cy="755070"/>
              <a:chOff x="-1" y="-1"/>
              <a:chExt cx="755070" cy="755070"/>
            </a:xfrm>
          </p:grpSpPr>
          <p:sp>
            <p:nvSpPr>
              <p:cNvPr id="112651" name="AutoShape 11"/>
              <p:cNvSpPr>
                <a:spLocks/>
              </p:cNvSpPr>
              <p:nvPr/>
            </p:nvSpPr>
            <p:spPr bwMode="auto">
              <a:xfrm>
                <a:off x="-1" y="-1"/>
                <a:ext cx="755070" cy="755070"/>
              </a:xfrm>
              <a:custGeom>
                <a:avLst/>
                <a:gdLst>
                  <a:gd name="T0" fmla="*/ 377516 w 19679"/>
                  <a:gd name="T1" fmla="*/ 414389 h 19679"/>
                  <a:gd name="T2" fmla="*/ 377516 w 19679"/>
                  <a:gd name="T3" fmla="*/ 414389 h 19679"/>
                  <a:gd name="T4" fmla="*/ 377516 w 19679"/>
                  <a:gd name="T5" fmla="*/ 414389 h 19679"/>
                  <a:gd name="T6" fmla="*/ 377516 w 19679"/>
                  <a:gd name="T7" fmla="*/ 4143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gradFill rotWithShape="0">
                <a:gsLst>
                  <a:gs pos="0">
                    <a:srgbClr val="C7CBC8"/>
                  </a:gs>
                  <a:gs pos="485">
                    <a:srgbClr val="C7CBC8"/>
                  </a:gs>
                  <a:gs pos="25255">
                    <a:srgbClr val="AAB3B6"/>
                  </a:gs>
                  <a:gs pos="66539">
                    <a:srgbClr val="B6B5B7"/>
                  </a:gs>
                  <a:gs pos="98650">
                    <a:srgbClr val="8C8C8D"/>
                  </a:gs>
                  <a:gs pos="100000">
                    <a:srgbClr val="8C8C8D"/>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2" name="AutoShape 12"/>
              <p:cNvSpPr>
                <a:spLocks/>
              </p:cNvSpPr>
              <p:nvPr/>
            </p:nvSpPr>
            <p:spPr bwMode="auto">
              <a:xfrm>
                <a:off x="58704" y="58704"/>
                <a:ext cx="637662" cy="637661"/>
              </a:xfrm>
              <a:custGeom>
                <a:avLst/>
                <a:gdLst>
                  <a:gd name="T0" fmla="*/ 318815 w 19679"/>
                  <a:gd name="T1" fmla="*/ 349954 h 19679"/>
                  <a:gd name="T2" fmla="*/ 318815 w 19679"/>
                  <a:gd name="T3" fmla="*/ 349954 h 19679"/>
                  <a:gd name="T4" fmla="*/ 318815 w 19679"/>
                  <a:gd name="T5" fmla="*/ 349954 h 19679"/>
                  <a:gd name="T6" fmla="*/ 318815 w 19679"/>
                  <a:gd name="T7" fmla="*/ 3499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12653" name="AutoShape 13"/>
            <p:cNvSpPr>
              <a:spLocks/>
            </p:cNvSpPr>
            <p:nvPr/>
          </p:nvSpPr>
          <p:spPr bwMode="auto">
            <a:xfrm>
              <a:off x="253432" y="1263467"/>
              <a:ext cx="4107420" cy="6103222"/>
            </a:xfrm>
            <a:custGeom>
              <a:avLst/>
              <a:gdLst>
                <a:gd name="T0" fmla="*/ 2053710 w 21600"/>
                <a:gd name="T1" fmla="*/ 3051611 h 21600"/>
                <a:gd name="T2" fmla="*/ 2053710 w 21600"/>
                <a:gd name="T3" fmla="*/ 3051611 h 21600"/>
                <a:gd name="T4" fmla="*/ 2053710 w 21600"/>
                <a:gd name="T5" fmla="*/ 3051611 h 21600"/>
                <a:gd name="T6" fmla="*/ 2053710 w 21600"/>
                <a:gd name="T7" fmla="*/ 3051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112654" name="AutoShape 14"/>
          <p:cNvSpPr>
            <a:spLocks/>
          </p:cNvSpPr>
          <p:nvPr/>
        </p:nvSpPr>
        <p:spPr bwMode="auto">
          <a:xfrm>
            <a:off x="9228139" y="4989514"/>
            <a:ext cx="1768475" cy="512763"/>
          </a:xfrm>
          <a:custGeom>
            <a:avLst/>
            <a:gdLst>
              <a:gd name="T0" fmla="*/ 884238 w 21600"/>
              <a:gd name="T1" fmla="*/ 256368 h 19913"/>
              <a:gd name="T2" fmla="*/ 884238 w 21600"/>
              <a:gd name="T3" fmla="*/ 256368 h 19913"/>
              <a:gd name="T4" fmla="*/ 884238 w 21600"/>
              <a:gd name="T5" fmla="*/ 256368 h 19913"/>
              <a:gd name="T6" fmla="*/ 884238 w 21600"/>
              <a:gd name="T7" fmla="*/ 256368 h 199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913">
                <a:moveTo>
                  <a:pt x="0" y="0"/>
                </a:moveTo>
                <a:cubicBezTo>
                  <a:pt x="2282" y="8406"/>
                  <a:pt x="5279" y="14527"/>
                  <a:pt x="8629" y="17620"/>
                </a:cubicBezTo>
                <a:cubicBezTo>
                  <a:pt x="12939" y="21599"/>
                  <a:pt x="17557" y="20368"/>
                  <a:pt x="21599" y="1416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5" name="AutoShape 15"/>
          <p:cNvSpPr>
            <a:spLocks/>
          </p:cNvSpPr>
          <p:nvPr/>
        </p:nvSpPr>
        <p:spPr bwMode="auto">
          <a:xfrm>
            <a:off x="7627938" y="7713664"/>
            <a:ext cx="3165476" cy="735012"/>
          </a:xfrm>
          <a:custGeom>
            <a:avLst/>
            <a:gdLst>
              <a:gd name="T0" fmla="*/ 1582737 w 21600"/>
              <a:gd name="T1" fmla="*/ 367487 h 19309"/>
              <a:gd name="T2" fmla="*/ 1582737 w 21600"/>
              <a:gd name="T3" fmla="*/ 367487 h 19309"/>
              <a:gd name="T4" fmla="*/ 1582737 w 21600"/>
              <a:gd name="T5" fmla="*/ 367487 h 19309"/>
              <a:gd name="T6" fmla="*/ 1582737 w 21600"/>
              <a:gd name="T7" fmla="*/ 367487 h 19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309">
                <a:moveTo>
                  <a:pt x="0" y="0"/>
                </a:moveTo>
                <a:cubicBezTo>
                  <a:pt x="2307" y="8981"/>
                  <a:pt x="5244" y="15179"/>
                  <a:pt x="8452" y="17836"/>
                </a:cubicBezTo>
                <a:cubicBezTo>
                  <a:pt x="12997" y="21599"/>
                  <a:pt x="17743" y="18081"/>
                  <a:pt x="21600" y="80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6" name="AutoShape 16"/>
          <p:cNvSpPr>
            <a:spLocks/>
          </p:cNvSpPr>
          <p:nvPr/>
        </p:nvSpPr>
        <p:spPr bwMode="auto">
          <a:xfrm>
            <a:off x="9202738" y="10217151"/>
            <a:ext cx="1743076" cy="928688"/>
          </a:xfrm>
          <a:custGeom>
            <a:avLst/>
            <a:gdLst>
              <a:gd name="T0" fmla="*/ 871538 w 21600"/>
              <a:gd name="T1" fmla="*/ 512486 h 20535"/>
              <a:gd name="T2" fmla="*/ 871538 w 21600"/>
              <a:gd name="T3" fmla="*/ 512486 h 20535"/>
              <a:gd name="T4" fmla="*/ 871538 w 21600"/>
              <a:gd name="T5" fmla="*/ 512486 h 20535"/>
              <a:gd name="T6" fmla="*/ 871538 w 21600"/>
              <a:gd name="T7" fmla="*/ 512486 h 205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35">
                <a:moveTo>
                  <a:pt x="0" y="20534"/>
                </a:moveTo>
                <a:cubicBezTo>
                  <a:pt x="1297" y="13098"/>
                  <a:pt x="4204" y="6896"/>
                  <a:pt x="8073" y="3304"/>
                </a:cubicBezTo>
                <a:cubicBezTo>
                  <a:pt x="12267" y="-588"/>
                  <a:pt x="17195" y="-1065"/>
                  <a:pt x="21599" y="1993"/>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7" name="AutoShape 17"/>
          <p:cNvSpPr>
            <a:spLocks/>
          </p:cNvSpPr>
          <p:nvPr/>
        </p:nvSpPr>
        <p:spPr bwMode="auto">
          <a:xfrm flipH="1">
            <a:off x="13750927" y="4651377"/>
            <a:ext cx="1787525" cy="814388"/>
          </a:xfrm>
          <a:custGeom>
            <a:avLst/>
            <a:gdLst>
              <a:gd name="T0" fmla="*/ 893763 w 21600"/>
              <a:gd name="T1" fmla="*/ 407194 h 20296"/>
              <a:gd name="T2" fmla="*/ 893763 w 21600"/>
              <a:gd name="T3" fmla="*/ 407194 h 20296"/>
              <a:gd name="T4" fmla="*/ 893763 w 21600"/>
              <a:gd name="T5" fmla="*/ 407194 h 20296"/>
              <a:gd name="T6" fmla="*/ 893763 w 21600"/>
              <a:gd name="T7" fmla="*/ 407194 h 20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96">
                <a:moveTo>
                  <a:pt x="0" y="0"/>
                </a:moveTo>
                <a:cubicBezTo>
                  <a:pt x="1465" y="7004"/>
                  <a:pt x="4047" y="12768"/>
                  <a:pt x="7319" y="16340"/>
                </a:cubicBezTo>
                <a:cubicBezTo>
                  <a:pt x="11747" y="21173"/>
                  <a:pt x="17001" y="21599"/>
                  <a:pt x="21600" y="1749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8" name="AutoShape 18"/>
          <p:cNvSpPr>
            <a:spLocks/>
          </p:cNvSpPr>
          <p:nvPr/>
        </p:nvSpPr>
        <p:spPr bwMode="auto">
          <a:xfrm flipH="1">
            <a:off x="13536613" y="7437439"/>
            <a:ext cx="3276601" cy="989012"/>
          </a:xfrm>
          <a:custGeom>
            <a:avLst/>
            <a:gdLst>
              <a:gd name="T0" fmla="*/ 1638300 w 21600"/>
              <a:gd name="T1" fmla="*/ 494481 h 19625"/>
              <a:gd name="T2" fmla="*/ 1638300 w 21600"/>
              <a:gd name="T3" fmla="*/ 494481 h 19625"/>
              <a:gd name="T4" fmla="*/ 1638300 w 21600"/>
              <a:gd name="T5" fmla="*/ 494481 h 19625"/>
              <a:gd name="T6" fmla="*/ 1638300 w 21600"/>
              <a:gd name="T7" fmla="*/ 494481 h 19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25">
                <a:moveTo>
                  <a:pt x="0" y="0"/>
                </a:moveTo>
                <a:cubicBezTo>
                  <a:pt x="2088" y="8709"/>
                  <a:pt x="5100" y="15018"/>
                  <a:pt x="8539" y="17887"/>
                </a:cubicBezTo>
                <a:cubicBezTo>
                  <a:pt x="12990" y="21600"/>
                  <a:pt x="17757" y="19300"/>
                  <a:pt x="21600" y="115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59" name="AutoShape 19"/>
          <p:cNvSpPr>
            <a:spLocks/>
          </p:cNvSpPr>
          <p:nvPr/>
        </p:nvSpPr>
        <p:spPr bwMode="auto">
          <a:xfrm flipH="1">
            <a:off x="13789026" y="10233027"/>
            <a:ext cx="1812924" cy="608012"/>
          </a:xfrm>
          <a:custGeom>
            <a:avLst/>
            <a:gdLst>
              <a:gd name="T0" fmla="*/ 906463 w 21600"/>
              <a:gd name="T1" fmla="*/ 331379 h 20669"/>
              <a:gd name="T2" fmla="*/ 906463 w 21600"/>
              <a:gd name="T3" fmla="*/ 331379 h 20669"/>
              <a:gd name="T4" fmla="*/ 906463 w 21600"/>
              <a:gd name="T5" fmla="*/ 331379 h 20669"/>
              <a:gd name="T6" fmla="*/ 906463 w 21600"/>
              <a:gd name="T7" fmla="*/ 331379 h 206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9">
                <a:moveTo>
                  <a:pt x="0" y="20669"/>
                </a:moveTo>
                <a:cubicBezTo>
                  <a:pt x="2483" y="12323"/>
                  <a:pt x="5734" y="6131"/>
                  <a:pt x="9386" y="2794"/>
                </a:cubicBezTo>
                <a:cubicBezTo>
                  <a:pt x="13353" y="-831"/>
                  <a:pt x="17612" y="-931"/>
                  <a:pt x="21600" y="2506"/>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2660" name="AutoShape 20"/>
          <p:cNvSpPr>
            <a:spLocks/>
          </p:cNvSpPr>
          <p:nvPr/>
        </p:nvSpPr>
        <p:spPr bwMode="auto">
          <a:xfrm>
            <a:off x="15848013" y="3759200"/>
            <a:ext cx="31416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61" name="AutoShape 21"/>
          <p:cNvSpPr>
            <a:spLocks/>
          </p:cNvSpPr>
          <p:nvPr/>
        </p:nvSpPr>
        <p:spPr bwMode="auto">
          <a:xfrm>
            <a:off x="15825789" y="4187826"/>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112662" name="AutoShape 22"/>
          <p:cNvSpPr>
            <a:spLocks/>
          </p:cNvSpPr>
          <p:nvPr/>
        </p:nvSpPr>
        <p:spPr bwMode="auto">
          <a:xfrm>
            <a:off x="5784850" y="4086226"/>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63" name="AutoShape 23"/>
          <p:cNvSpPr>
            <a:spLocks/>
          </p:cNvSpPr>
          <p:nvPr/>
        </p:nvSpPr>
        <p:spPr bwMode="auto">
          <a:xfrm>
            <a:off x="4451349" y="4630739"/>
            <a:ext cx="4476750"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112664" name="AutoShape 24"/>
          <p:cNvSpPr>
            <a:spLocks/>
          </p:cNvSpPr>
          <p:nvPr/>
        </p:nvSpPr>
        <p:spPr bwMode="auto">
          <a:xfrm>
            <a:off x="5784850" y="10131426"/>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65" name="AutoShape 25"/>
          <p:cNvSpPr>
            <a:spLocks/>
          </p:cNvSpPr>
          <p:nvPr/>
        </p:nvSpPr>
        <p:spPr bwMode="auto">
          <a:xfrm>
            <a:off x="4451349" y="10675938"/>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112666" name="AutoShape 26"/>
          <p:cNvSpPr>
            <a:spLocks/>
          </p:cNvSpPr>
          <p:nvPr/>
        </p:nvSpPr>
        <p:spPr bwMode="auto">
          <a:xfrm>
            <a:off x="4057650" y="6731001"/>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67" name="AutoShape 27"/>
          <p:cNvSpPr>
            <a:spLocks/>
          </p:cNvSpPr>
          <p:nvPr/>
        </p:nvSpPr>
        <p:spPr bwMode="auto">
          <a:xfrm>
            <a:off x="2724149" y="7275513"/>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112668" name="AutoShape 28"/>
          <p:cNvSpPr>
            <a:spLocks/>
          </p:cNvSpPr>
          <p:nvPr/>
        </p:nvSpPr>
        <p:spPr bwMode="auto">
          <a:xfrm>
            <a:off x="17202149" y="6700838"/>
            <a:ext cx="31432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69" name="AutoShape 29"/>
          <p:cNvSpPr>
            <a:spLocks/>
          </p:cNvSpPr>
          <p:nvPr/>
        </p:nvSpPr>
        <p:spPr bwMode="auto">
          <a:xfrm>
            <a:off x="17181513" y="7131051"/>
            <a:ext cx="44767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112670" name="AutoShape 30"/>
          <p:cNvSpPr>
            <a:spLocks/>
          </p:cNvSpPr>
          <p:nvPr/>
        </p:nvSpPr>
        <p:spPr bwMode="auto">
          <a:xfrm>
            <a:off x="15868651" y="9874251"/>
            <a:ext cx="31432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2671" name="AutoShape 31"/>
          <p:cNvSpPr>
            <a:spLocks/>
          </p:cNvSpPr>
          <p:nvPr/>
        </p:nvSpPr>
        <p:spPr bwMode="auto">
          <a:xfrm>
            <a:off x="15848013" y="10302874"/>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dolour siamet shame explore dora offer words which don't be look slightly words</a:t>
            </a:r>
            <a:endParaRPr lang="en-US" sz="441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106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9" name="Group 5"/>
          <p:cNvGrpSpPr>
            <a:grpSpLocks/>
          </p:cNvGrpSpPr>
          <p:nvPr/>
        </p:nvGrpSpPr>
        <p:grpSpPr bwMode="auto">
          <a:xfrm>
            <a:off x="8278814" y="4772026"/>
            <a:ext cx="8010524" cy="7267575"/>
            <a:chOff x="0" y="0"/>
            <a:chExt cx="8009960" cy="7268058"/>
          </a:xfrm>
        </p:grpSpPr>
        <p:pic>
          <p:nvPicPr>
            <p:cNvPr id="113670" name="Picture 6" descr="desktop.png"/>
            <p:cNvPicPr>
              <a:picLocks noChangeAspect="1"/>
            </p:cNvPicPr>
            <p:nvPr/>
          </p:nvPicPr>
          <p:blipFill>
            <a:blip r:embed="rId3">
              <a:extLst>
                <a:ext uri="{28A0092B-C50C-407E-A947-70E740481C1C}">
                  <a14:useLocalDpi xmlns:a14="http://schemas.microsoft.com/office/drawing/2010/main" val="0"/>
                </a:ext>
              </a:extLst>
            </a:blip>
            <a:srcRect l="1608" t="1228" r="1608" b="2969"/>
            <a:stretch>
              <a:fillRect/>
            </a:stretch>
          </p:blipFill>
          <p:spPr bwMode="auto">
            <a:xfrm>
              <a:off x="0" y="0"/>
              <a:ext cx="8009960" cy="726805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3671" name="AutoShape 7"/>
            <p:cNvSpPr>
              <a:spLocks/>
            </p:cNvSpPr>
            <p:nvPr/>
          </p:nvSpPr>
          <p:spPr bwMode="auto">
            <a:xfrm>
              <a:off x="414308" y="387376"/>
              <a:ext cx="7181343" cy="4326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200">
                  <a:solidFill>
                    <a:srgbClr val="FFFFFF"/>
                  </a:solidFill>
                  <a:latin typeface="Helvetica Light" charset="0"/>
                  <a:ea typeface="ＭＳ Ｐゴシック" charset="0"/>
                  <a:sym typeface="Helvetica Light" charset="0"/>
                </a:rPr>
                <a:t>IMAGE PLACEHOLDER</a:t>
              </a:r>
              <a:endParaRPr lang="en-US" sz="4411">
                <a:latin typeface="St Transmission" charset="0"/>
                <a:ea typeface="ＭＳ Ｐゴシック" charset="0"/>
                <a:cs typeface="St Transmission" charset="0"/>
                <a:sym typeface="St Transmission" charset="0"/>
              </a:endParaRPr>
            </a:p>
          </p:txBody>
        </p:sp>
      </p:grpSp>
      <p:sp>
        <p:nvSpPr>
          <p:cNvPr id="113672" name="AutoShape 8"/>
          <p:cNvSpPr>
            <a:spLocks/>
          </p:cNvSpPr>
          <p:nvPr/>
        </p:nvSpPr>
        <p:spPr bwMode="auto">
          <a:xfrm>
            <a:off x="15886114" y="49847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13673" name="AutoShape 9"/>
          <p:cNvSpPr>
            <a:spLocks/>
          </p:cNvSpPr>
          <p:nvPr/>
        </p:nvSpPr>
        <p:spPr bwMode="auto">
          <a:xfrm>
            <a:off x="16209964" y="4997452"/>
            <a:ext cx="1897061" cy="1781175"/>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13674" name="AutoShape 10"/>
          <p:cNvSpPr>
            <a:spLocks/>
          </p:cNvSpPr>
          <p:nvPr/>
        </p:nvSpPr>
        <p:spPr bwMode="auto">
          <a:xfrm>
            <a:off x="16710025" y="5476875"/>
            <a:ext cx="896939" cy="822325"/>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3675" name="AutoShape 11"/>
          <p:cNvSpPr>
            <a:spLocks/>
          </p:cNvSpPr>
          <p:nvPr/>
        </p:nvSpPr>
        <p:spPr bwMode="auto">
          <a:xfrm>
            <a:off x="15886114" y="7505702"/>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13676" name="AutoShape 12"/>
          <p:cNvSpPr>
            <a:spLocks/>
          </p:cNvSpPr>
          <p:nvPr/>
        </p:nvSpPr>
        <p:spPr bwMode="auto">
          <a:xfrm>
            <a:off x="16209964" y="7518401"/>
            <a:ext cx="1897061" cy="1781175"/>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13677" name="AutoShape 13"/>
          <p:cNvSpPr>
            <a:spLocks/>
          </p:cNvSpPr>
          <p:nvPr/>
        </p:nvSpPr>
        <p:spPr bwMode="auto">
          <a:xfrm flipH="1">
            <a:off x="8356601" y="7505702"/>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113678" name="AutoShape 14"/>
          <p:cNvSpPr>
            <a:spLocks/>
          </p:cNvSpPr>
          <p:nvPr/>
        </p:nvSpPr>
        <p:spPr bwMode="auto">
          <a:xfrm flipH="1">
            <a:off x="6462714" y="7518401"/>
            <a:ext cx="1898651" cy="1781175"/>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13679" name="AutoShape 15"/>
          <p:cNvSpPr>
            <a:spLocks/>
          </p:cNvSpPr>
          <p:nvPr/>
        </p:nvSpPr>
        <p:spPr bwMode="auto">
          <a:xfrm flipH="1">
            <a:off x="8356601" y="49847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113680" name="AutoShape 16"/>
          <p:cNvSpPr>
            <a:spLocks/>
          </p:cNvSpPr>
          <p:nvPr/>
        </p:nvSpPr>
        <p:spPr bwMode="auto">
          <a:xfrm flipH="1">
            <a:off x="6462714" y="4997452"/>
            <a:ext cx="1898651" cy="1781175"/>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13681" name="AutoShape 17"/>
          <p:cNvSpPr>
            <a:spLocks/>
          </p:cNvSpPr>
          <p:nvPr/>
        </p:nvSpPr>
        <p:spPr bwMode="auto">
          <a:xfrm>
            <a:off x="7000875" y="8018464"/>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3682" name="AutoShape 18"/>
          <p:cNvSpPr>
            <a:spLocks/>
          </p:cNvSpPr>
          <p:nvPr/>
        </p:nvSpPr>
        <p:spPr bwMode="auto">
          <a:xfrm>
            <a:off x="7129464" y="5476875"/>
            <a:ext cx="565150" cy="822325"/>
          </a:xfrm>
          <a:custGeom>
            <a:avLst/>
            <a:gdLst>
              <a:gd name="T0" fmla="*/ 282575 w 21600"/>
              <a:gd name="T1" fmla="*/ 411163 h 21600"/>
              <a:gd name="T2" fmla="*/ 282575 w 21600"/>
              <a:gd name="T3" fmla="*/ 411163 h 21600"/>
              <a:gd name="T4" fmla="*/ 282575 w 21600"/>
              <a:gd name="T5" fmla="*/ 411163 h 21600"/>
              <a:gd name="T6" fmla="*/ 282575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3683" name="AutoShape 19"/>
          <p:cNvSpPr>
            <a:spLocks/>
          </p:cNvSpPr>
          <p:nvPr/>
        </p:nvSpPr>
        <p:spPr bwMode="auto">
          <a:xfrm>
            <a:off x="16808450" y="8107365"/>
            <a:ext cx="700089" cy="644524"/>
          </a:xfrm>
          <a:custGeom>
            <a:avLst/>
            <a:gdLst>
              <a:gd name="T0" fmla="*/ 350044 w 21600"/>
              <a:gd name="T1" fmla="*/ 322263 h 21600"/>
              <a:gd name="T2" fmla="*/ 350044 w 21600"/>
              <a:gd name="T3" fmla="*/ 322263 h 21600"/>
              <a:gd name="T4" fmla="*/ 350044 w 21600"/>
              <a:gd name="T5" fmla="*/ 322263 h 21600"/>
              <a:gd name="T6" fmla="*/ 350044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3684" name="AutoShape 20"/>
          <p:cNvSpPr>
            <a:spLocks/>
          </p:cNvSpPr>
          <p:nvPr/>
        </p:nvSpPr>
        <p:spPr bwMode="auto">
          <a:xfrm>
            <a:off x="18516601" y="4891089"/>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3685" name="AutoShape 21"/>
          <p:cNvSpPr>
            <a:spLocks/>
          </p:cNvSpPr>
          <p:nvPr/>
        </p:nvSpPr>
        <p:spPr bwMode="auto">
          <a:xfrm>
            <a:off x="18516602" y="5365751"/>
            <a:ext cx="442912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113686" name="AutoShape 22"/>
          <p:cNvSpPr>
            <a:spLocks/>
          </p:cNvSpPr>
          <p:nvPr/>
        </p:nvSpPr>
        <p:spPr bwMode="auto">
          <a:xfrm>
            <a:off x="3049589" y="489108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3687" name="AutoShape 23"/>
          <p:cNvSpPr>
            <a:spLocks/>
          </p:cNvSpPr>
          <p:nvPr/>
        </p:nvSpPr>
        <p:spPr bwMode="auto">
          <a:xfrm>
            <a:off x="1436689" y="5365751"/>
            <a:ext cx="461645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113688" name="AutoShape 24"/>
          <p:cNvSpPr>
            <a:spLocks/>
          </p:cNvSpPr>
          <p:nvPr/>
        </p:nvSpPr>
        <p:spPr bwMode="auto">
          <a:xfrm>
            <a:off x="3049589" y="75057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3689" name="AutoShape 25"/>
          <p:cNvSpPr>
            <a:spLocks/>
          </p:cNvSpPr>
          <p:nvPr/>
        </p:nvSpPr>
        <p:spPr bwMode="auto">
          <a:xfrm>
            <a:off x="1436689" y="7978776"/>
            <a:ext cx="461645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113690" name="AutoShape 26"/>
          <p:cNvSpPr>
            <a:spLocks/>
          </p:cNvSpPr>
          <p:nvPr/>
        </p:nvSpPr>
        <p:spPr bwMode="auto">
          <a:xfrm>
            <a:off x="18516601" y="75057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3691" name="AutoShape 27"/>
          <p:cNvSpPr>
            <a:spLocks/>
          </p:cNvSpPr>
          <p:nvPr/>
        </p:nvSpPr>
        <p:spPr bwMode="auto">
          <a:xfrm>
            <a:off x="18516602" y="7978776"/>
            <a:ext cx="44291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107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1" name="Group 3"/>
          <p:cNvGrpSpPr>
            <a:grpSpLocks/>
          </p:cNvGrpSpPr>
          <p:nvPr/>
        </p:nvGrpSpPr>
        <p:grpSpPr bwMode="auto">
          <a:xfrm>
            <a:off x="15574964" y="4673601"/>
            <a:ext cx="7145337" cy="6067426"/>
            <a:chOff x="0" y="-1"/>
            <a:chExt cx="7145183" cy="6068534"/>
          </a:xfrm>
        </p:grpSpPr>
        <p:sp>
          <p:nvSpPr>
            <p:cNvPr id="2" name="AutoShape 4"/>
            <p:cNvSpPr>
              <a:spLocks/>
            </p:cNvSpPr>
            <p:nvPr/>
          </p:nvSpPr>
          <p:spPr bwMode="auto">
            <a:xfrm>
              <a:off x="93" y="0"/>
              <a:ext cx="7145090" cy="4986266"/>
            </a:xfrm>
            <a:custGeom>
              <a:avLst/>
              <a:gdLst>
                <a:gd name="T0" fmla="*/ 3572545 w 21600"/>
                <a:gd name="T1" fmla="*/ 2493133 h 21600"/>
                <a:gd name="T2" fmla="*/ 3572545 w 21600"/>
                <a:gd name="T3" fmla="*/ 2493133 h 21600"/>
                <a:gd name="T4" fmla="*/ 3572545 w 21600"/>
                <a:gd name="T5" fmla="*/ 2493133 h 21600"/>
                <a:gd name="T6" fmla="*/ 3572545 w 21600"/>
                <a:gd name="T7" fmla="*/ 249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685"/>
                  </a:moveTo>
                  <a:cubicBezTo>
                    <a:pt x="21600"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600" y="410"/>
                    <a:pt x="21600" y="915"/>
                  </a:cubicBezTo>
                  <a:cubicBezTo>
                    <a:pt x="21600" y="915"/>
                    <a:pt x="21600" y="20685"/>
                    <a:pt x="21600"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AutoShape 5"/>
            <p:cNvSpPr>
              <a:spLocks/>
            </p:cNvSpPr>
            <p:nvPr/>
          </p:nvSpPr>
          <p:spPr bwMode="auto">
            <a:xfrm>
              <a:off x="2812090" y="4879384"/>
              <a:ext cx="1574815" cy="712852"/>
            </a:xfrm>
            <a:custGeom>
              <a:avLst/>
              <a:gdLst>
                <a:gd name="T0" fmla="*/ 787408 w 21600"/>
                <a:gd name="T1" fmla="*/ 356426 h 21600"/>
                <a:gd name="T2" fmla="*/ 787408 w 21600"/>
                <a:gd name="T3" fmla="*/ 356426 h 21600"/>
                <a:gd name="T4" fmla="*/ 787408 w 21600"/>
                <a:gd name="T5" fmla="*/ 356426 h 21600"/>
                <a:gd name="T6" fmla="*/ 787408 w 21600"/>
                <a:gd name="T7" fmla="*/ 356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AutoShape 6"/>
            <p:cNvSpPr>
              <a:spLocks/>
            </p:cNvSpPr>
            <p:nvPr/>
          </p:nvSpPr>
          <p:spPr bwMode="auto">
            <a:xfrm>
              <a:off x="2973526" y="4879425"/>
              <a:ext cx="1251844" cy="245955"/>
            </a:xfrm>
            <a:custGeom>
              <a:avLst/>
              <a:gdLst>
                <a:gd name="T0" fmla="*/ 625922 w 21600"/>
                <a:gd name="T1" fmla="*/ 122978 h 21600"/>
                <a:gd name="T2" fmla="*/ 625922 w 21600"/>
                <a:gd name="T3" fmla="*/ 122978 h 21600"/>
                <a:gd name="T4" fmla="*/ 625922 w 21600"/>
                <a:gd name="T5" fmla="*/ 122978 h 21600"/>
                <a:gd name="T6" fmla="*/ 625922 w 21600"/>
                <a:gd name="T7" fmla="*/ 122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600"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4695" name="AutoShape 7"/>
            <p:cNvSpPr>
              <a:spLocks/>
            </p:cNvSpPr>
            <p:nvPr/>
          </p:nvSpPr>
          <p:spPr bwMode="auto">
            <a:xfrm>
              <a:off x="1898191" y="5572415"/>
              <a:ext cx="3350992" cy="496118"/>
            </a:xfrm>
            <a:custGeom>
              <a:avLst/>
              <a:gdLst>
                <a:gd name="T0" fmla="*/ 1675496 w 20814"/>
                <a:gd name="T1" fmla="*/ 248059 h 21600"/>
                <a:gd name="T2" fmla="*/ 1675496 w 20814"/>
                <a:gd name="T3" fmla="*/ 248059 h 21600"/>
                <a:gd name="T4" fmla="*/ 1675496 w 20814"/>
                <a:gd name="T5" fmla="*/ 248059 h 21600"/>
                <a:gd name="T6" fmla="*/ 1675496 w 20814"/>
                <a:gd name="T7" fmla="*/ 2480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7" y="21599"/>
                    <a:pt x="20652" y="18600"/>
                    <a:pt x="20652" y="18600"/>
                  </a:cubicBezTo>
                  <a:close/>
                </a:path>
              </a:pathLst>
            </a:custGeom>
            <a:solidFill>
              <a:srgbClr val="4E535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696" name="AutoShape 8"/>
            <p:cNvSpPr>
              <a:spLocks/>
            </p:cNvSpPr>
            <p:nvPr/>
          </p:nvSpPr>
          <p:spPr bwMode="auto">
            <a:xfrm>
              <a:off x="0" y="4305317"/>
              <a:ext cx="7145163" cy="680934"/>
            </a:xfrm>
            <a:custGeom>
              <a:avLst/>
              <a:gdLst>
                <a:gd name="T0" fmla="*/ 3572582 w 21600"/>
                <a:gd name="T1" fmla="*/ 340467 h 21600"/>
                <a:gd name="T2" fmla="*/ 3572582 w 21600"/>
                <a:gd name="T3" fmla="*/ 340467 h 21600"/>
                <a:gd name="T4" fmla="*/ 3572582 w 21600"/>
                <a:gd name="T5" fmla="*/ 340467 h 21600"/>
                <a:gd name="T6" fmla="*/ 3572582 w 21600"/>
                <a:gd name="T7" fmla="*/ 340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600" y="18602"/>
                    <a:pt x="21600" y="14903"/>
                  </a:cubicBezTo>
                  <a:cubicBezTo>
                    <a:pt x="21600" y="14903"/>
                    <a:pt x="21600" y="2752"/>
                    <a:pt x="21600" y="0"/>
                  </a:cubicBez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697" name="AutoShape 9"/>
            <p:cNvSpPr>
              <a:spLocks/>
            </p:cNvSpPr>
            <p:nvPr/>
          </p:nvSpPr>
          <p:spPr bwMode="auto">
            <a:xfrm>
              <a:off x="260980" y="313177"/>
              <a:ext cx="6623221" cy="3760708"/>
            </a:xfrm>
            <a:custGeom>
              <a:avLst/>
              <a:gdLst>
                <a:gd name="T0" fmla="*/ 3311611 w 21600"/>
                <a:gd name="T1" fmla="*/ 1880354 h 21600"/>
                <a:gd name="T2" fmla="*/ 3311611 w 21600"/>
                <a:gd name="T3" fmla="*/ 1880354 h 21600"/>
                <a:gd name="T4" fmla="*/ 3311611 w 21600"/>
                <a:gd name="T5" fmla="*/ 1880354 h 21600"/>
                <a:gd name="T6" fmla="*/ 3311611 w 21600"/>
                <a:gd name="T7" fmla="*/ 1880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14692" name="Group 10"/>
          <p:cNvGrpSpPr>
            <a:grpSpLocks/>
          </p:cNvGrpSpPr>
          <p:nvPr/>
        </p:nvGrpSpPr>
        <p:grpSpPr bwMode="auto">
          <a:xfrm>
            <a:off x="13215938" y="7105652"/>
            <a:ext cx="6345237" cy="3635374"/>
            <a:chOff x="0" y="0"/>
            <a:chExt cx="6344439" cy="3636204"/>
          </a:xfrm>
        </p:grpSpPr>
        <p:sp>
          <p:nvSpPr>
            <p:cNvPr id="114699" name="AutoShape 11"/>
            <p:cNvSpPr>
              <a:spLocks/>
            </p:cNvSpPr>
            <p:nvPr/>
          </p:nvSpPr>
          <p:spPr bwMode="auto">
            <a:xfrm>
              <a:off x="647555" y="0"/>
              <a:ext cx="5050953" cy="3335011"/>
            </a:xfrm>
            <a:custGeom>
              <a:avLst/>
              <a:gdLst>
                <a:gd name="T0" fmla="*/ 2525477 w 21600"/>
                <a:gd name="T1" fmla="*/ 1667506 h 21600"/>
                <a:gd name="T2" fmla="*/ 2525477 w 21600"/>
                <a:gd name="T3" fmla="*/ 1667506 h 21600"/>
                <a:gd name="T4" fmla="*/ 2525477 w 21600"/>
                <a:gd name="T5" fmla="*/ 1667506 h 21600"/>
                <a:gd name="T6" fmla="*/ 2525477 w 21600"/>
                <a:gd name="T7" fmla="*/ 16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599" y="499"/>
                    <a:pt x="21599" y="1114"/>
                  </a:cubicBezTo>
                  <a:lnTo>
                    <a:pt x="21599" y="21599"/>
                  </a:lnTo>
                  <a:lnTo>
                    <a:pt x="10800" y="21599"/>
                  </a:lnTo>
                  <a:cubicBezTo>
                    <a:pt x="10800" y="21599"/>
                    <a:pt x="10800" y="21599"/>
                    <a:pt x="10800" y="21599"/>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0" name="AutoShape 12"/>
            <p:cNvSpPr>
              <a:spLocks/>
            </p:cNvSpPr>
            <p:nvPr/>
          </p:nvSpPr>
          <p:spPr bwMode="auto">
            <a:xfrm>
              <a:off x="0" y="3334979"/>
              <a:ext cx="6344439" cy="301225"/>
            </a:xfrm>
            <a:custGeom>
              <a:avLst/>
              <a:gdLst>
                <a:gd name="T0" fmla="*/ 3172220 w 21600"/>
                <a:gd name="T1" fmla="*/ 150613 h 21600"/>
                <a:gd name="T2" fmla="*/ 3172220 w 21600"/>
                <a:gd name="T3" fmla="*/ 150613 h 21600"/>
                <a:gd name="T4" fmla="*/ 3172220 w 21600"/>
                <a:gd name="T5" fmla="*/ 150613 h 21600"/>
                <a:gd name="T6" fmla="*/ 3172220 w 21600"/>
                <a:gd name="T7" fmla="*/ 15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600"/>
                  </a:moveTo>
                  <a:lnTo>
                    <a:pt x="10800" y="21600"/>
                  </a:lnTo>
                  <a:lnTo>
                    <a:pt x="1099" y="21600"/>
                  </a:lnTo>
                  <a:cubicBezTo>
                    <a:pt x="515" y="21600"/>
                    <a:pt x="37" y="12059"/>
                    <a:pt x="0" y="0"/>
                  </a:cubicBezTo>
                  <a:lnTo>
                    <a:pt x="10800" y="0"/>
                  </a:lnTo>
                  <a:lnTo>
                    <a:pt x="21600" y="0"/>
                  </a:lnTo>
                  <a:cubicBezTo>
                    <a:pt x="21562" y="12059"/>
                    <a:pt x="21084" y="21600"/>
                    <a:pt x="20500" y="21600"/>
                  </a:cubicBezTo>
                  <a:cubicBezTo>
                    <a:pt x="20500" y="21600"/>
                    <a:pt x="20500" y="21600"/>
                    <a:pt x="20500" y="21600"/>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1" name="AutoShape 13"/>
            <p:cNvSpPr>
              <a:spLocks/>
            </p:cNvSpPr>
            <p:nvPr/>
          </p:nvSpPr>
          <p:spPr bwMode="auto">
            <a:xfrm>
              <a:off x="2719731" y="3334979"/>
              <a:ext cx="904239" cy="86065"/>
            </a:xfrm>
            <a:custGeom>
              <a:avLst/>
              <a:gdLst>
                <a:gd name="T0" fmla="*/ 452119 w 21600"/>
                <a:gd name="T1" fmla="*/ 43033 h 21600"/>
                <a:gd name="T2" fmla="*/ 452119 w 21600"/>
                <a:gd name="T3" fmla="*/ 43033 h 21600"/>
                <a:gd name="T4" fmla="*/ 452119 w 21600"/>
                <a:gd name="T5" fmla="*/ 43033 h 21600"/>
                <a:gd name="T6" fmla="*/ 452119 w 21600"/>
                <a:gd name="T7" fmla="*/ 430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21361" y="12318"/>
                    <a:pt x="20321" y="21600"/>
                    <a:pt x="19074" y="21600"/>
                  </a:cubicBezTo>
                  <a:lnTo>
                    <a:pt x="10824" y="21600"/>
                  </a:lnTo>
                  <a:lnTo>
                    <a:pt x="10776" y="21600"/>
                  </a:lnTo>
                  <a:lnTo>
                    <a:pt x="2526" y="21600"/>
                  </a:lnTo>
                  <a:cubicBezTo>
                    <a:pt x="1278" y="21600"/>
                    <a:pt x="239" y="12318"/>
                    <a:pt x="0" y="0"/>
                  </a:cubicBezTo>
                  <a:lnTo>
                    <a:pt x="10776" y="0"/>
                  </a:lnTo>
                  <a:lnTo>
                    <a:pt x="10824" y="0"/>
                  </a:lnTo>
                  <a:lnTo>
                    <a:pt x="21599" y="0"/>
                  </a:lnTo>
                  <a:cubicBezTo>
                    <a:pt x="21599" y="0"/>
                    <a:pt x="21599" y="0"/>
                    <a:pt x="21599"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2" name="AutoShape 14"/>
            <p:cNvSpPr>
              <a:spLocks/>
            </p:cNvSpPr>
            <p:nvPr/>
          </p:nvSpPr>
          <p:spPr bwMode="auto">
            <a:xfrm>
              <a:off x="820239" y="172127"/>
              <a:ext cx="4705559" cy="2990692"/>
            </a:xfrm>
            <a:custGeom>
              <a:avLst/>
              <a:gdLst>
                <a:gd name="T0" fmla="*/ 2352780 w 21600"/>
                <a:gd name="T1" fmla="*/ 1495346 h 21600"/>
                <a:gd name="T2" fmla="*/ 2352780 w 21600"/>
                <a:gd name="T3" fmla="*/ 1495346 h 21600"/>
                <a:gd name="T4" fmla="*/ 2352780 w 21600"/>
                <a:gd name="T5" fmla="*/ 1495346 h 21600"/>
                <a:gd name="T6" fmla="*/ 2352780 w 21600"/>
                <a:gd name="T7" fmla="*/ 1495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21289"/>
                  </a:lnTo>
                  <a:lnTo>
                    <a:pt x="0" y="310"/>
                  </a:lnTo>
                  <a:lnTo>
                    <a:pt x="0" y="0"/>
                  </a:lnTo>
                  <a:lnTo>
                    <a:pt x="10800" y="0"/>
                  </a:lnTo>
                  <a:lnTo>
                    <a:pt x="21599" y="0"/>
                  </a:lnTo>
                  <a:lnTo>
                    <a:pt x="21599" y="310"/>
                  </a:lnTo>
                  <a:lnTo>
                    <a:pt x="21599" y="21289"/>
                  </a:lnTo>
                  <a:lnTo>
                    <a:pt x="21599" y="21599"/>
                  </a:lnTo>
                  <a:lnTo>
                    <a:pt x="10800" y="21599"/>
                  </a:lnTo>
                  <a:cubicBezTo>
                    <a:pt x="10800" y="21599"/>
                    <a:pt x="10800" y="21599"/>
                    <a:pt x="10800" y="215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03" name="AutoShape 15"/>
            <p:cNvSpPr>
              <a:spLocks/>
            </p:cNvSpPr>
            <p:nvPr/>
          </p:nvSpPr>
          <p:spPr bwMode="auto">
            <a:xfrm>
              <a:off x="3129851" y="59683"/>
              <a:ext cx="73674" cy="73478"/>
            </a:xfrm>
            <a:custGeom>
              <a:avLst/>
              <a:gdLst>
                <a:gd name="T0" fmla="*/ 36837 w 21600"/>
                <a:gd name="T1" fmla="*/ 36739 h 21600"/>
                <a:gd name="T2" fmla="*/ 36837 w 21600"/>
                <a:gd name="T3" fmla="*/ 36739 h 21600"/>
                <a:gd name="T4" fmla="*/ 36837 w 21600"/>
                <a:gd name="T5" fmla="*/ 36739 h 21600"/>
                <a:gd name="T6" fmla="*/ 36837 w 21600"/>
                <a:gd name="T7" fmla="*/ 367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599" y="4842"/>
                    <a:pt x="21599" y="10803"/>
                  </a:cubicBezTo>
                  <a:cubicBezTo>
                    <a:pt x="21599"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114693" name="Group 16"/>
          <p:cNvGrpSpPr>
            <a:grpSpLocks/>
          </p:cNvGrpSpPr>
          <p:nvPr/>
        </p:nvGrpSpPr>
        <p:grpSpPr bwMode="auto">
          <a:xfrm>
            <a:off x="12823825" y="7912102"/>
            <a:ext cx="2160588" cy="2828924"/>
            <a:chOff x="0" y="-1"/>
            <a:chExt cx="2160733" cy="2828929"/>
          </a:xfrm>
        </p:grpSpPr>
        <p:sp>
          <p:nvSpPr>
            <p:cNvPr id="114705" name="AutoShape 17"/>
            <p:cNvSpPr>
              <a:spLocks/>
            </p:cNvSpPr>
            <p:nvPr/>
          </p:nvSpPr>
          <p:spPr bwMode="auto">
            <a:xfrm>
              <a:off x="0" y="0"/>
              <a:ext cx="2160733" cy="2828928"/>
            </a:xfrm>
            <a:custGeom>
              <a:avLst/>
              <a:gdLst>
                <a:gd name="T0" fmla="*/ 1080367 w 21600"/>
                <a:gd name="T1" fmla="*/ 1414464 h 21600"/>
                <a:gd name="T2" fmla="*/ 1080367 w 21600"/>
                <a:gd name="T3" fmla="*/ 1414464 h 21600"/>
                <a:gd name="T4" fmla="*/ 1080367 w 21600"/>
                <a:gd name="T5" fmla="*/ 1414464 h 21600"/>
                <a:gd name="T6" fmla="*/ 1080367 w 21600"/>
                <a:gd name="T7" fmla="*/ 1414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600" y="549"/>
                    <a:pt x="21600" y="1227"/>
                  </a:cubicBezTo>
                  <a:lnTo>
                    <a:pt x="21600" y="20372"/>
                  </a:lnTo>
                  <a:cubicBezTo>
                    <a:pt x="21600"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32353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6" name="AutoShape 18"/>
            <p:cNvSpPr>
              <a:spLocks/>
            </p:cNvSpPr>
            <p:nvPr/>
          </p:nvSpPr>
          <p:spPr bwMode="auto">
            <a:xfrm>
              <a:off x="209626" y="289317"/>
              <a:ext cx="1741530" cy="2250273"/>
            </a:xfrm>
            <a:custGeom>
              <a:avLst/>
              <a:gdLst>
                <a:gd name="T0" fmla="*/ 870765 w 21600"/>
                <a:gd name="T1" fmla="*/ 1125137 h 21600"/>
                <a:gd name="T2" fmla="*/ 870765 w 21600"/>
                <a:gd name="T3" fmla="*/ 1125137 h 21600"/>
                <a:gd name="T4" fmla="*/ 870765 w 21600"/>
                <a:gd name="T5" fmla="*/ 1125137 h 21600"/>
                <a:gd name="T6" fmla="*/ 870765 w 21600"/>
                <a:gd name="T7" fmla="*/ 1125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07" name="AutoShape 19"/>
            <p:cNvSpPr>
              <a:spLocks/>
            </p:cNvSpPr>
            <p:nvPr/>
          </p:nvSpPr>
          <p:spPr bwMode="auto">
            <a:xfrm>
              <a:off x="1015878" y="2619950"/>
              <a:ext cx="133663" cy="133234"/>
            </a:xfrm>
            <a:custGeom>
              <a:avLst/>
              <a:gdLst>
                <a:gd name="T0" fmla="*/ 66832 w 21600"/>
                <a:gd name="T1" fmla="*/ 66617 h 21600"/>
                <a:gd name="T2" fmla="*/ 66832 w 21600"/>
                <a:gd name="T3" fmla="*/ 66617 h 21600"/>
                <a:gd name="T4" fmla="*/ 66832 w 21600"/>
                <a:gd name="T5" fmla="*/ 66617 h 21600"/>
                <a:gd name="T6" fmla="*/ 66832 w 21600"/>
                <a:gd name="T7" fmla="*/ 66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600"/>
                    <a:pt x="10800" y="21600"/>
                  </a:cubicBezTo>
                  <a:cubicBezTo>
                    <a:pt x="4829" y="21600"/>
                    <a:pt x="0" y="16770"/>
                    <a:pt x="0" y="10800"/>
                  </a:cubicBezTo>
                  <a:cubicBezTo>
                    <a:pt x="0" y="4835"/>
                    <a:pt x="4829"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8" name="AutoShape 20"/>
            <p:cNvSpPr>
              <a:spLocks/>
            </p:cNvSpPr>
            <p:nvPr/>
          </p:nvSpPr>
          <p:spPr bwMode="auto">
            <a:xfrm>
              <a:off x="951375" y="144658"/>
              <a:ext cx="274094" cy="32147"/>
            </a:xfrm>
            <a:custGeom>
              <a:avLst/>
              <a:gdLst>
                <a:gd name="T0" fmla="*/ 137047 w 21600"/>
                <a:gd name="T1" fmla="*/ 16074 h 21600"/>
                <a:gd name="T2" fmla="*/ 137047 w 21600"/>
                <a:gd name="T3" fmla="*/ 16074 h 21600"/>
                <a:gd name="T4" fmla="*/ 137047 w 21600"/>
                <a:gd name="T5" fmla="*/ 16074 h 21600"/>
                <a:gd name="T6" fmla="*/ 137047 w 21600"/>
                <a:gd name="T7" fmla="*/ 160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599" y="4830"/>
                    <a:pt x="21599" y="10800"/>
                  </a:cubicBezTo>
                  <a:cubicBezTo>
                    <a:pt x="21599"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114694" name="Group 21"/>
          <p:cNvGrpSpPr>
            <a:grpSpLocks/>
          </p:cNvGrpSpPr>
          <p:nvPr/>
        </p:nvGrpSpPr>
        <p:grpSpPr bwMode="auto">
          <a:xfrm>
            <a:off x="12365038" y="8785225"/>
            <a:ext cx="917575" cy="1955801"/>
            <a:chOff x="-1" y="0"/>
            <a:chExt cx="917775" cy="1955801"/>
          </a:xfrm>
        </p:grpSpPr>
        <p:sp>
          <p:nvSpPr>
            <p:cNvPr id="114710" name="AutoShape 22"/>
            <p:cNvSpPr>
              <a:spLocks/>
            </p:cNvSpPr>
            <p:nvPr/>
          </p:nvSpPr>
          <p:spPr bwMode="auto">
            <a:xfrm>
              <a:off x="0" y="0"/>
              <a:ext cx="917774" cy="1955801"/>
            </a:xfrm>
            <a:custGeom>
              <a:avLst/>
              <a:gdLst>
                <a:gd name="T0" fmla="*/ 458887 w 21600"/>
                <a:gd name="T1" fmla="*/ 977901 h 21600"/>
                <a:gd name="T2" fmla="*/ 458887 w 21600"/>
                <a:gd name="T3" fmla="*/ 977901 h 21600"/>
                <a:gd name="T4" fmla="*/ 458887 w 21600"/>
                <a:gd name="T5" fmla="*/ 977901 h 21600"/>
                <a:gd name="T6" fmla="*/ 458887 w 21600"/>
                <a:gd name="T7" fmla="*/ 977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lnTo>
                    <a:pt x="17875" y="0"/>
                  </a:lnTo>
                  <a:cubicBezTo>
                    <a:pt x="19932" y="0"/>
                    <a:pt x="21599" y="779"/>
                    <a:pt x="21599" y="1741"/>
                  </a:cubicBezTo>
                  <a:lnTo>
                    <a:pt x="21599" y="19858"/>
                  </a:lnTo>
                  <a:cubicBezTo>
                    <a:pt x="21599"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4D52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11" name="AutoShape 23"/>
            <p:cNvSpPr>
              <a:spLocks/>
            </p:cNvSpPr>
            <p:nvPr/>
          </p:nvSpPr>
          <p:spPr bwMode="auto">
            <a:xfrm>
              <a:off x="63292" y="283908"/>
              <a:ext cx="791156" cy="1388015"/>
            </a:xfrm>
            <a:custGeom>
              <a:avLst/>
              <a:gdLst>
                <a:gd name="T0" fmla="*/ 395578 w 21600"/>
                <a:gd name="T1" fmla="*/ 694008 h 21600"/>
                <a:gd name="T2" fmla="*/ 395578 w 21600"/>
                <a:gd name="T3" fmla="*/ 694008 h 21600"/>
                <a:gd name="T4" fmla="*/ 395578 w 21600"/>
                <a:gd name="T5" fmla="*/ 694008 h 21600"/>
                <a:gd name="T6" fmla="*/ 395578 w 21600"/>
                <a:gd name="T7" fmla="*/ 694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12" name="AutoShape 24"/>
            <p:cNvSpPr>
              <a:spLocks/>
            </p:cNvSpPr>
            <p:nvPr/>
          </p:nvSpPr>
          <p:spPr bwMode="auto">
            <a:xfrm>
              <a:off x="395392" y="1741140"/>
              <a:ext cx="131177" cy="130743"/>
            </a:xfrm>
            <a:custGeom>
              <a:avLst/>
              <a:gdLst>
                <a:gd name="T0" fmla="*/ 65589 w 21600"/>
                <a:gd name="T1" fmla="*/ 65372 h 21600"/>
                <a:gd name="T2" fmla="*/ 65589 w 21600"/>
                <a:gd name="T3" fmla="*/ 65372 h 21600"/>
                <a:gd name="T4" fmla="*/ 65589 w 21600"/>
                <a:gd name="T5" fmla="*/ 65372 h 21600"/>
                <a:gd name="T6" fmla="*/ 65589 w 21600"/>
                <a:gd name="T7" fmla="*/ 653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13" name="AutoShape 25"/>
            <p:cNvSpPr>
              <a:spLocks/>
            </p:cNvSpPr>
            <p:nvPr/>
          </p:nvSpPr>
          <p:spPr bwMode="auto">
            <a:xfrm>
              <a:off x="316466" y="141952"/>
              <a:ext cx="269031" cy="31515"/>
            </a:xfrm>
            <a:custGeom>
              <a:avLst/>
              <a:gdLst>
                <a:gd name="T0" fmla="*/ 134516 w 21600"/>
                <a:gd name="T1" fmla="*/ 15758 h 21600"/>
                <a:gd name="T2" fmla="*/ 134516 w 21600"/>
                <a:gd name="T3" fmla="*/ 15758 h 21600"/>
                <a:gd name="T4" fmla="*/ 134516 w 21600"/>
                <a:gd name="T5" fmla="*/ 15758 h 21600"/>
                <a:gd name="T6" fmla="*/ 134516 w 21600"/>
                <a:gd name="T7" fmla="*/ 15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599" y="4835"/>
                    <a:pt x="21599" y="10800"/>
                  </a:cubicBezTo>
                  <a:cubicBezTo>
                    <a:pt x="21599"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14714" name="AutoShape 26"/>
          <p:cNvSpPr>
            <a:spLocks/>
          </p:cNvSpPr>
          <p:nvPr/>
        </p:nvSpPr>
        <p:spPr bwMode="auto">
          <a:xfrm>
            <a:off x="1725613" y="3289299"/>
            <a:ext cx="756920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Creative Mobile App User Analysis</a:t>
            </a:r>
          </a:p>
        </p:txBody>
      </p:sp>
      <p:sp>
        <p:nvSpPr>
          <p:cNvPr id="114715" name="AutoShape 27"/>
          <p:cNvSpPr>
            <a:spLocks/>
          </p:cNvSpPr>
          <p:nvPr/>
        </p:nvSpPr>
        <p:spPr bwMode="auto">
          <a:xfrm>
            <a:off x="1714500" y="5837238"/>
            <a:ext cx="94234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latin typeface="St Transmission" charset="0"/>
              <a:ea typeface="ＭＳ Ｐゴシック" charset="0"/>
              <a:cs typeface="St Transmission" charset="0"/>
              <a:sym typeface="St Transmission" charset="0"/>
            </a:endParaRPr>
          </a:p>
        </p:txBody>
      </p:sp>
      <p:sp>
        <p:nvSpPr>
          <p:cNvPr id="114716" name="AutoShape 28"/>
          <p:cNvSpPr>
            <a:spLocks/>
          </p:cNvSpPr>
          <p:nvPr/>
        </p:nvSpPr>
        <p:spPr bwMode="auto">
          <a:xfrm>
            <a:off x="2827337" y="7666037"/>
            <a:ext cx="6862763" cy="13398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68291" indent="-268291" algn="l" defTabSz="457206">
              <a:lnSpc>
                <a:spcPct val="120000"/>
              </a:lnSpc>
              <a:buSzPct val="100000"/>
              <a:defRPr/>
            </a:pPr>
            <a:r>
              <a:rPr lang="en-US" sz="2201" b="1">
                <a:solidFill>
                  <a:srgbClr val="53585F"/>
                </a:solidFill>
                <a:latin typeface="PT Sans" charset="0"/>
                <a:ea typeface="ＭＳ Ｐゴシック" charset="0"/>
                <a:cs typeface="PT Sans" charset="0"/>
                <a:sym typeface="PT Sans" charset="0"/>
              </a:rPr>
              <a:t>First</a:t>
            </a:r>
            <a:r>
              <a:rPr lang="en-US" sz="2201">
                <a:latin typeface="PT Sans" charset="0"/>
                <a:ea typeface="ＭＳ Ｐゴシック" charset="0"/>
                <a:cs typeface="PT Sans" charset="0"/>
                <a:sym typeface="PT Sans" charset="0"/>
              </a:rPr>
              <a:t> Ipsum dolor siamet suame this placeholder for text can be added on your instruction diamante zuniga merida della stronghold is not simply</a:t>
            </a:r>
            <a:endParaRPr lang="en-US" sz="4411">
              <a:latin typeface="St Transmission" charset="0"/>
              <a:ea typeface="ＭＳ Ｐゴシック" charset="0"/>
              <a:cs typeface="St Transmission" charset="0"/>
              <a:sym typeface="St Transmission" charset="0"/>
            </a:endParaRPr>
          </a:p>
        </p:txBody>
      </p:sp>
      <p:sp>
        <p:nvSpPr>
          <p:cNvPr id="114717" name="AutoShape 29"/>
          <p:cNvSpPr>
            <a:spLocks/>
          </p:cNvSpPr>
          <p:nvPr/>
        </p:nvSpPr>
        <p:spPr bwMode="auto">
          <a:xfrm>
            <a:off x="2827337" y="9158288"/>
            <a:ext cx="6862763" cy="13414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68291" indent="-268291" algn="l" defTabSz="457206">
              <a:lnSpc>
                <a:spcPct val="120000"/>
              </a:lnSpc>
              <a:buSzPct val="100000"/>
              <a:defRPr/>
            </a:pPr>
            <a:r>
              <a:rPr lang="en-US" sz="2201" b="1">
                <a:solidFill>
                  <a:srgbClr val="53585F"/>
                </a:solidFill>
                <a:latin typeface="PT Sans" charset="0"/>
                <a:ea typeface="ＭＳ Ｐゴシック" charset="0"/>
                <a:cs typeface="PT Sans" charset="0"/>
                <a:sym typeface="PT Sans" charset="0"/>
              </a:rPr>
              <a:t>Second</a:t>
            </a:r>
            <a:r>
              <a:rPr lang="en-US" sz="2201">
                <a:latin typeface="PT Sans" charset="0"/>
                <a:ea typeface="ＭＳ Ｐゴシック" charset="0"/>
                <a:cs typeface="PT Sans" charset="0"/>
                <a:sym typeface="PT Sans" charset="0"/>
              </a:rPr>
              <a:t> an onerous contract as a contract in which the unavoidable costs of meeting the obligations under the contract exceed the economic benefits</a:t>
            </a:r>
            <a:endParaRPr lang="en-US" sz="4411">
              <a:latin typeface="St Transmission" charset="0"/>
              <a:ea typeface="ＭＳ Ｐゴシック" charset="0"/>
              <a:cs typeface="St Transmission" charset="0"/>
              <a:sym typeface="St Transmission" charset="0"/>
            </a:endParaRPr>
          </a:p>
        </p:txBody>
      </p:sp>
      <p:sp>
        <p:nvSpPr>
          <p:cNvPr id="12" name="Slide Number Placeholder 11"/>
          <p:cNvSpPr>
            <a:spLocks noGrp="1"/>
          </p:cNvSpPr>
          <p:nvPr>
            <p:ph type="sldNum" sz="quarter" idx="10"/>
          </p:nvPr>
        </p:nvSpPr>
        <p:spPr/>
        <p:txBody>
          <a:bodyPr/>
          <a:lstStyle/>
          <a:p>
            <a:fld id="{6B7C1696-7010-4042-B625-A69EB0C36B6C}" type="slidenum">
              <a:rPr lang="en-US" smtClean="0"/>
              <a:pPr/>
              <a:t>108</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descr="pasted-image.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88462" y="488952"/>
            <a:ext cx="5994400" cy="138191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15716" name="Picture 4" descr="4798c10b205fdd954ca69af74e4ee1df.jpg"/>
          <p:cNvPicPr>
            <a:picLocks noChangeAspect="1"/>
          </p:cNvPicPr>
          <p:nvPr/>
        </p:nvPicPr>
        <p:blipFill>
          <a:blip r:embed="rId4">
            <a:extLst>
              <a:ext uri="{28A0092B-C50C-407E-A947-70E740481C1C}">
                <a14:useLocalDpi xmlns:a14="http://schemas.microsoft.com/office/drawing/2010/main" val="0"/>
              </a:ext>
            </a:extLst>
          </a:blip>
          <a:srcRect l="1270" t="3049" r="2090" b="11072"/>
          <a:stretch>
            <a:fillRect/>
          </a:stretch>
        </p:blipFill>
        <p:spPr bwMode="auto">
          <a:xfrm>
            <a:off x="9831390" y="2794000"/>
            <a:ext cx="4908549" cy="8278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5717" name="AutoShape 5"/>
          <p:cNvSpPr>
            <a:spLocks/>
          </p:cNvSpPr>
          <p:nvPr/>
        </p:nvSpPr>
        <p:spPr bwMode="auto">
          <a:xfrm>
            <a:off x="12982576" y="2330451"/>
            <a:ext cx="3638549" cy="755650"/>
          </a:xfrm>
          <a:custGeom>
            <a:avLst/>
            <a:gdLst>
              <a:gd name="T0" fmla="*/ 1819275 w 21600"/>
              <a:gd name="T1" fmla="*/ 377825 h 21600"/>
              <a:gd name="T2" fmla="*/ 1819275 w 21600"/>
              <a:gd name="T3" fmla="*/ 377825 h 21600"/>
              <a:gd name="T4" fmla="*/ 1819275 w 21600"/>
              <a:gd name="T5" fmla="*/ 377825 h 21600"/>
              <a:gd name="T6" fmla="*/ 181927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18" name="AutoShape 6"/>
          <p:cNvSpPr>
            <a:spLocks/>
          </p:cNvSpPr>
          <p:nvPr/>
        </p:nvSpPr>
        <p:spPr bwMode="auto">
          <a:xfrm>
            <a:off x="17143414" y="2216149"/>
            <a:ext cx="45212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rgbClr val="53585F"/>
                </a:solidFill>
                <a:latin typeface="PT Sans" charset="0"/>
                <a:ea typeface="ＭＳ Ｐゴシック" charset="0"/>
                <a:cs typeface="PT Sans" charset="0"/>
                <a:sym typeface="PT Sans" charset="0"/>
              </a:rPr>
              <a:t>Lorem</a:t>
            </a:r>
            <a:r>
              <a:rPr lang="en-US" sz="2601" b="1" dirty="0">
                <a:solidFill>
                  <a:srgbClr val="53585F"/>
                </a:solidFill>
                <a:latin typeface="PT Sans" charset="0"/>
                <a:ea typeface="ＭＳ Ｐゴシック" charset="0"/>
                <a:cs typeface="PT Sans" charset="0"/>
                <a:sym typeface="PT Sans" charset="0"/>
              </a:rPr>
              <a:t> </a:t>
            </a:r>
            <a:r>
              <a:rPr lang="en-US" sz="2601" b="1" dirty="0" err="1">
                <a:solidFill>
                  <a:srgbClr val="53585F"/>
                </a:solidFill>
                <a:latin typeface="PT Sans" charset="0"/>
                <a:ea typeface="ＭＳ Ｐゴシック" charset="0"/>
                <a:cs typeface="PT Sans" charset="0"/>
                <a:sym typeface="PT Sans" charset="0"/>
              </a:rPr>
              <a:t>Ipsum</a:t>
            </a:r>
            <a:r>
              <a:rPr lang="en-US" sz="2601" b="1" dirty="0">
                <a:solidFill>
                  <a:srgbClr val="53585F"/>
                </a:solidFill>
                <a:latin typeface="PT Sans" charset="0"/>
                <a:ea typeface="ＭＳ Ｐゴシック" charset="0"/>
                <a:cs typeface="PT Sans" charset="0"/>
                <a:sym typeface="PT Sans" charset="0"/>
              </a:rPr>
              <a:t> Placeholder here</a:t>
            </a:r>
            <a:endParaRPr lang="en-US" sz="4411" dirty="0">
              <a:latin typeface="St Transmission" charset="0"/>
              <a:ea typeface="ＭＳ Ｐゴシック" charset="0"/>
              <a:cs typeface="St Transmission" charset="0"/>
              <a:sym typeface="St Transmission" charset="0"/>
            </a:endParaRPr>
          </a:p>
        </p:txBody>
      </p:sp>
      <p:sp>
        <p:nvSpPr>
          <p:cNvPr id="115719" name="AutoShape 7"/>
          <p:cNvSpPr>
            <a:spLocks/>
          </p:cNvSpPr>
          <p:nvPr/>
        </p:nvSpPr>
        <p:spPr bwMode="auto">
          <a:xfrm>
            <a:off x="17143414" y="2690812"/>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siana</a:t>
            </a:r>
            <a:endParaRPr lang="en-US" sz="4411">
              <a:latin typeface="St Transmission" charset="0"/>
              <a:ea typeface="ＭＳ Ｐゴシック" charset="0"/>
              <a:cs typeface="St Transmission" charset="0"/>
              <a:sym typeface="St Transmission" charset="0"/>
            </a:endParaRPr>
          </a:p>
        </p:txBody>
      </p:sp>
      <p:sp>
        <p:nvSpPr>
          <p:cNvPr id="115720" name="AutoShape 8"/>
          <p:cNvSpPr>
            <a:spLocks/>
          </p:cNvSpPr>
          <p:nvPr/>
        </p:nvSpPr>
        <p:spPr bwMode="auto">
          <a:xfrm rot="10800000" flipH="1">
            <a:off x="12069764" y="9366252"/>
            <a:ext cx="4551362" cy="746124"/>
          </a:xfrm>
          <a:custGeom>
            <a:avLst/>
            <a:gdLst>
              <a:gd name="T0" fmla="*/ 2275681 w 21600"/>
              <a:gd name="T1" fmla="*/ 373063 h 21600"/>
              <a:gd name="T2" fmla="*/ 2275681 w 21600"/>
              <a:gd name="T3" fmla="*/ 373063 h 21600"/>
              <a:gd name="T4" fmla="*/ 2275681 w 21600"/>
              <a:gd name="T5" fmla="*/ 373063 h 21600"/>
              <a:gd name="T6" fmla="*/ 2275681 w 21600"/>
              <a:gd name="T7" fmla="*/ 373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676" y="21600"/>
                </a:lnTo>
                <a:lnTo>
                  <a:pt x="21599" y="21600"/>
                </a:lnTo>
              </a:path>
            </a:pathLst>
          </a:custGeom>
          <a:noFill/>
          <a:ln w="508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21" name="AutoShape 9"/>
          <p:cNvSpPr>
            <a:spLocks/>
          </p:cNvSpPr>
          <p:nvPr/>
        </p:nvSpPr>
        <p:spPr bwMode="auto">
          <a:xfrm>
            <a:off x="10750551" y="4738688"/>
            <a:ext cx="5870574" cy="2841625"/>
          </a:xfrm>
          <a:custGeom>
            <a:avLst/>
            <a:gdLst>
              <a:gd name="T0" fmla="*/ 2935288 w 21600"/>
              <a:gd name="T1" fmla="*/ 1420813 h 21600"/>
              <a:gd name="T2" fmla="*/ 2935288 w 21600"/>
              <a:gd name="T3" fmla="*/ 1420813 h 21600"/>
              <a:gd name="T4" fmla="*/ 2935288 w 21600"/>
              <a:gd name="T5" fmla="*/ 1420813 h 21600"/>
              <a:gd name="T6" fmla="*/ 2935288 w 21600"/>
              <a:gd name="T7" fmla="*/ 1420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22" name="Line 10"/>
          <p:cNvSpPr>
            <a:spLocks noChangeShapeType="1"/>
          </p:cNvSpPr>
          <p:nvPr/>
        </p:nvSpPr>
        <p:spPr bwMode="auto">
          <a:xfrm>
            <a:off x="14454189" y="7285038"/>
            <a:ext cx="2097086" cy="0"/>
          </a:xfrm>
          <a:prstGeom prst="line">
            <a:avLst/>
          </a:prstGeom>
          <a:noFill/>
          <a:ln w="50800" cap="flat" cmpd="sng">
            <a:solidFill>
              <a:schemeClr val="accent3"/>
            </a:solidFill>
            <a:prstDash val="solid"/>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5723" name="AutoShape 11"/>
          <p:cNvSpPr>
            <a:spLocks/>
          </p:cNvSpPr>
          <p:nvPr/>
        </p:nvSpPr>
        <p:spPr bwMode="auto">
          <a:xfrm>
            <a:off x="1547813" y="3413125"/>
            <a:ext cx="6532562"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a:latin typeface="St Transmission" charset="0"/>
                <a:ea typeface="ＭＳ Ｐゴシック" charset="0"/>
                <a:cs typeface="St Transmission" charset="0"/>
                <a:sym typeface="St Transmission" charset="0"/>
              </a:rPr>
              <a:t>Smartphone Core</a:t>
            </a:r>
          </a:p>
        </p:txBody>
      </p:sp>
      <p:sp>
        <p:nvSpPr>
          <p:cNvPr id="115724" name="AutoShape 12"/>
          <p:cNvSpPr>
            <a:spLocks/>
          </p:cNvSpPr>
          <p:nvPr/>
        </p:nvSpPr>
        <p:spPr bwMode="auto">
          <a:xfrm>
            <a:off x="1547813" y="4641852"/>
            <a:ext cx="59944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15725" name="AutoShape 13"/>
          <p:cNvSpPr>
            <a:spLocks/>
          </p:cNvSpPr>
          <p:nvPr/>
        </p:nvSpPr>
        <p:spPr bwMode="auto">
          <a:xfrm>
            <a:off x="1547813" y="7399340"/>
            <a:ext cx="59944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latin typeface="St Transmission" charset="0"/>
              <a:ea typeface="ＭＳ Ｐゴシック" charset="0"/>
              <a:cs typeface="St Transmission" charset="0"/>
              <a:sym typeface="St Transmission" charset="0"/>
            </a:endParaRPr>
          </a:p>
        </p:txBody>
      </p:sp>
      <p:sp>
        <p:nvSpPr>
          <p:cNvPr id="115726" name="AutoShape 14"/>
          <p:cNvSpPr>
            <a:spLocks/>
          </p:cNvSpPr>
          <p:nvPr/>
        </p:nvSpPr>
        <p:spPr bwMode="auto">
          <a:xfrm>
            <a:off x="17143414" y="4624389"/>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rgbClr val="53585F"/>
                </a:solidFill>
                <a:latin typeface="PT Sans" charset="0"/>
                <a:ea typeface="ＭＳ Ｐゴシック" charset="0"/>
                <a:cs typeface="PT Sans" charset="0"/>
                <a:sym typeface="PT Sans" charset="0"/>
              </a:rPr>
              <a:t>Lorem</a:t>
            </a:r>
            <a:r>
              <a:rPr lang="en-US" sz="2601" b="1" dirty="0">
                <a:solidFill>
                  <a:srgbClr val="53585F"/>
                </a:solidFill>
                <a:latin typeface="PT Sans" charset="0"/>
                <a:ea typeface="ＭＳ Ｐゴシック" charset="0"/>
                <a:cs typeface="PT Sans" charset="0"/>
                <a:sym typeface="PT Sans" charset="0"/>
              </a:rPr>
              <a:t> </a:t>
            </a:r>
            <a:r>
              <a:rPr lang="en-US" sz="2601" b="1" dirty="0" err="1">
                <a:solidFill>
                  <a:srgbClr val="53585F"/>
                </a:solidFill>
                <a:latin typeface="PT Sans" charset="0"/>
                <a:ea typeface="ＭＳ Ｐゴシック" charset="0"/>
                <a:cs typeface="PT Sans" charset="0"/>
                <a:sym typeface="PT Sans" charset="0"/>
              </a:rPr>
              <a:t>Ipsum</a:t>
            </a:r>
            <a:r>
              <a:rPr lang="en-US" sz="2601" b="1" dirty="0">
                <a:solidFill>
                  <a:srgbClr val="53585F"/>
                </a:solidFill>
                <a:latin typeface="PT Sans" charset="0"/>
                <a:ea typeface="ＭＳ Ｐゴシック" charset="0"/>
                <a:cs typeface="PT Sans" charset="0"/>
                <a:sym typeface="PT Sans" charset="0"/>
              </a:rPr>
              <a:t> Placeholder here</a:t>
            </a:r>
            <a:endParaRPr lang="en-US" sz="4411" dirty="0">
              <a:latin typeface="St Transmission" charset="0"/>
              <a:ea typeface="ＭＳ Ｐゴシック" charset="0"/>
              <a:cs typeface="St Transmission" charset="0"/>
              <a:sym typeface="St Transmission" charset="0"/>
            </a:endParaRPr>
          </a:p>
        </p:txBody>
      </p:sp>
      <p:sp>
        <p:nvSpPr>
          <p:cNvPr id="115727" name="AutoShape 15"/>
          <p:cNvSpPr>
            <a:spLocks/>
          </p:cNvSpPr>
          <p:nvPr/>
        </p:nvSpPr>
        <p:spPr bwMode="auto">
          <a:xfrm>
            <a:off x="17143414" y="5097463"/>
            <a:ext cx="3970338"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siana</a:t>
            </a:r>
            <a:endParaRPr lang="en-US" sz="4411">
              <a:latin typeface="St Transmission" charset="0"/>
              <a:ea typeface="ＭＳ Ｐゴシック" charset="0"/>
              <a:cs typeface="St Transmission" charset="0"/>
              <a:sym typeface="St Transmission" charset="0"/>
            </a:endParaRPr>
          </a:p>
        </p:txBody>
      </p:sp>
      <p:sp>
        <p:nvSpPr>
          <p:cNvPr id="115728" name="AutoShape 16"/>
          <p:cNvSpPr>
            <a:spLocks/>
          </p:cNvSpPr>
          <p:nvPr/>
        </p:nvSpPr>
        <p:spPr bwMode="auto">
          <a:xfrm>
            <a:off x="17143414" y="7170739"/>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rgbClr val="53585F"/>
                </a:solidFill>
                <a:latin typeface="PT Sans" charset="0"/>
                <a:ea typeface="ＭＳ Ｐゴシック" charset="0"/>
                <a:cs typeface="PT Sans" charset="0"/>
                <a:sym typeface="PT Sans" charset="0"/>
              </a:rPr>
              <a:t>Lorem</a:t>
            </a:r>
            <a:r>
              <a:rPr lang="en-US" sz="2601" b="1" dirty="0">
                <a:solidFill>
                  <a:srgbClr val="53585F"/>
                </a:solidFill>
                <a:latin typeface="PT Sans" charset="0"/>
                <a:ea typeface="ＭＳ Ｐゴシック" charset="0"/>
                <a:cs typeface="PT Sans" charset="0"/>
                <a:sym typeface="PT Sans" charset="0"/>
              </a:rPr>
              <a:t> </a:t>
            </a:r>
            <a:r>
              <a:rPr lang="en-US" sz="2601" b="1" dirty="0" err="1">
                <a:solidFill>
                  <a:srgbClr val="53585F"/>
                </a:solidFill>
                <a:latin typeface="PT Sans" charset="0"/>
                <a:ea typeface="ＭＳ Ｐゴシック" charset="0"/>
                <a:cs typeface="PT Sans" charset="0"/>
                <a:sym typeface="PT Sans" charset="0"/>
              </a:rPr>
              <a:t>Ipsum</a:t>
            </a:r>
            <a:r>
              <a:rPr lang="en-US" sz="2601" b="1" dirty="0">
                <a:solidFill>
                  <a:srgbClr val="53585F"/>
                </a:solidFill>
                <a:latin typeface="PT Sans" charset="0"/>
                <a:ea typeface="ＭＳ Ｐゴシック" charset="0"/>
                <a:cs typeface="PT Sans" charset="0"/>
                <a:sym typeface="PT Sans" charset="0"/>
              </a:rPr>
              <a:t> Placeholder here</a:t>
            </a:r>
            <a:endParaRPr lang="en-US" sz="4411" dirty="0">
              <a:latin typeface="St Transmission" charset="0"/>
              <a:ea typeface="ＭＳ Ｐゴシック" charset="0"/>
              <a:cs typeface="St Transmission" charset="0"/>
              <a:sym typeface="St Transmission" charset="0"/>
            </a:endParaRPr>
          </a:p>
        </p:txBody>
      </p:sp>
      <p:sp>
        <p:nvSpPr>
          <p:cNvPr id="115729" name="AutoShape 17"/>
          <p:cNvSpPr>
            <a:spLocks/>
          </p:cNvSpPr>
          <p:nvPr/>
        </p:nvSpPr>
        <p:spPr bwMode="auto">
          <a:xfrm>
            <a:off x="17143414" y="7643813"/>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siana</a:t>
            </a:r>
            <a:endParaRPr lang="en-US" sz="4411">
              <a:latin typeface="St Transmission" charset="0"/>
              <a:ea typeface="ＭＳ Ｐゴシック" charset="0"/>
              <a:cs typeface="St Transmission" charset="0"/>
              <a:sym typeface="St Transmission" charset="0"/>
            </a:endParaRPr>
          </a:p>
        </p:txBody>
      </p:sp>
      <p:sp>
        <p:nvSpPr>
          <p:cNvPr id="115730" name="AutoShape 18"/>
          <p:cNvSpPr>
            <a:spLocks/>
          </p:cNvSpPr>
          <p:nvPr/>
        </p:nvSpPr>
        <p:spPr bwMode="auto">
          <a:xfrm>
            <a:off x="17143414" y="9251951"/>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rgbClr val="53585F"/>
                </a:solidFill>
                <a:latin typeface="PT Sans" charset="0"/>
                <a:ea typeface="ＭＳ Ｐゴシック" charset="0"/>
                <a:cs typeface="PT Sans" charset="0"/>
                <a:sym typeface="PT Sans" charset="0"/>
              </a:rPr>
              <a:t>Lorem</a:t>
            </a:r>
            <a:r>
              <a:rPr lang="en-US" sz="2601" b="1" dirty="0">
                <a:solidFill>
                  <a:srgbClr val="53585F"/>
                </a:solidFill>
                <a:latin typeface="PT Sans" charset="0"/>
                <a:ea typeface="ＭＳ Ｐゴシック" charset="0"/>
                <a:cs typeface="PT Sans" charset="0"/>
                <a:sym typeface="PT Sans" charset="0"/>
              </a:rPr>
              <a:t> </a:t>
            </a:r>
            <a:r>
              <a:rPr lang="en-US" sz="2601" b="1" dirty="0" err="1">
                <a:solidFill>
                  <a:srgbClr val="53585F"/>
                </a:solidFill>
                <a:latin typeface="PT Sans" charset="0"/>
                <a:ea typeface="ＭＳ Ｐゴシック" charset="0"/>
                <a:cs typeface="PT Sans" charset="0"/>
                <a:sym typeface="PT Sans" charset="0"/>
              </a:rPr>
              <a:t>Ipsum</a:t>
            </a:r>
            <a:r>
              <a:rPr lang="en-US" sz="2601" b="1" dirty="0">
                <a:solidFill>
                  <a:srgbClr val="53585F"/>
                </a:solidFill>
                <a:latin typeface="PT Sans" charset="0"/>
                <a:ea typeface="ＭＳ Ｐゴシック" charset="0"/>
                <a:cs typeface="PT Sans" charset="0"/>
                <a:sym typeface="PT Sans" charset="0"/>
              </a:rPr>
              <a:t> Placeholder here</a:t>
            </a:r>
            <a:endParaRPr lang="en-US" sz="4411" dirty="0">
              <a:latin typeface="St Transmission" charset="0"/>
              <a:ea typeface="ＭＳ Ｐゴシック" charset="0"/>
              <a:cs typeface="St Transmission" charset="0"/>
              <a:sym typeface="St Transmission" charset="0"/>
            </a:endParaRPr>
          </a:p>
        </p:txBody>
      </p:sp>
      <p:sp>
        <p:nvSpPr>
          <p:cNvPr id="115731" name="AutoShape 19"/>
          <p:cNvSpPr>
            <a:spLocks/>
          </p:cNvSpPr>
          <p:nvPr/>
        </p:nvSpPr>
        <p:spPr bwMode="auto">
          <a:xfrm>
            <a:off x="17143414" y="9725026"/>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siana</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5718"/>
                                        </p:tgtEl>
                                        <p:attrNameLst>
                                          <p:attrName>style.visibility</p:attrName>
                                        </p:attrNameLst>
                                      </p:cBhvr>
                                      <p:to>
                                        <p:strVal val="visible"/>
                                      </p:to>
                                    </p:set>
                                    <p:animEffect transition="in" filter="fade">
                                      <p:cBhvr>
                                        <p:cTn id="11" dur="500"/>
                                        <p:tgtEl>
                                          <p:spTgt spid="11571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5719"/>
                                        </p:tgtEl>
                                        <p:attrNameLst>
                                          <p:attrName>style.visibility</p:attrName>
                                        </p:attrNameLst>
                                      </p:cBhvr>
                                      <p:to>
                                        <p:strVal val="visible"/>
                                      </p:to>
                                    </p:set>
                                    <p:animEffect transition="in" filter="fade">
                                      <p:cBhvr>
                                        <p:cTn id="14" dur="500"/>
                                        <p:tgtEl>
                                          <p:spTgt spid="115719"/>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5721"/>
                                        </p:tgtEl>
                                        <p:attrNameLst>
                                          <p:attrName>style.visibility</p:attrName>
                                        </p:attrNameLst>
                                      </p:cBhvr>
                                      <p:to>
                                        <p:strVal val="visible"/>
                                      </p:to>
                                    </p:set>
                                    <p:animEffect transition="in" filter="wipe(left)">
                                      <p:cBhvr>
                                        <p:cTn id="18" dur="500"/>
                                        <p:tgtEl>
                                          <p:spTgt spid="11572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5726"/>
                                        </p:tgtEl>
                                        <p:attrNameLst>
                                          <p:attrName>style.visibility</p:attrName>
                                        </p:attrNameLst>
                                      </p:cBhvr>
                                      <p:to>
                                        <p:strVal val="visible"/>
                                      </p:to>
                                    </p:set>
                                    <p:animEffect transition="in" filter="fade">
                                      <p:cBhvr>
                                        <p:cTn id="22" dur="500"/>
                                        <p:tgtEl>
                                          <p:spTgt spid="11572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5727"/>
                                        </p:tgtEl>
                                        <p:attrNameLst>
                                          <p:attrName>style.visibility</p:attrName>
                                        </p:attrNameLst>
                                      </p:cBhvr>
                                      <p:to>
                                        <p:strVal val="visible"/>
                                      </p:to>
                                    </p:set>
                                    <p:animEffect transition="in" filter="fade">
                                      <p:cBhvr>
                                        <p:cTn id="25" dur="500"/>
                                        <p:tgtEl>
                                          <p:spTgt spid="11572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15722"/>
                                        </p:tgtEl>
                                        <p:attrNameLst>
                                          <p:attrName>style.visibility</p:attrName>
                                        </p:attrNameLst>
                                      </p:cBhvr>
                                      <p:to>
                                        <p:strVal val="visible"/>
                                      </p:to>
                                    </p:set>
                                    <p:animEffect transition="in" filter="wipe(left)">
                                      <p:cBhvr>
                                        <p:cTn id="29" dur="500"/>
                                        <p:tgtEl>
                                          <p:spTgt spid="115722"/>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15728"/>
                                        </p:tgtEl>
                                        <p:attrNameLst>
                                          <p:attrName>style.visibility</p:attrName>
                                        </p:attrNameLst>
                                      </p:cBhvr>
                                      <p:to>
                                        <p:strVal val="visible"/>
                                      </p:to>
                                    </p:set>
                                    <p:animEffect transition="in" filter="fade">
                                      <p:cBhvr>
                                        <p:cTn id="33" dur="500"/>
                                        <p:tgtEl>
                                          <p:spTgt spid="1157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729"/>
                                        </p:tgtEl>
                                        <p:attrNameLst>
                                          <p:attrName>style.visibility</p:attrName>
                                        </p:attrNameLst>
                                      </p:cBhvr>
                                      <p:to>
                                        <p:strVal val="visible"/>
                                      </p:to>
                                    </p:set>
                                    <p:animEffect transition="in" filter="fade">
                                      <p:cBhvr>
                                        <p:cTn id="36" dur="500"/>
                                        <p:tgtEl>
                                          <p:spTgt spid="11572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5720"/>
                                        </p:tgtEl>
                                        <p:attrNameLst>
                                          <p:attrName>style.visibility</p:attrName>
                                        </p:attrNameLst>
                                      </p:cBhvr>
                                      <p:to>
                                        <p:strVal val="visible"/>
                                      </p:to>
                                    </p:set>
                                    <p:animEffect transition="in" filter="wipe(left)">
                                      <p:cBhvr>
                                        <p:cTn id="40" dur="500"/>
                                        <p:tgtEl>
                                          <p:spTgt spid="115720"/>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15730"/>
                                        </p:tgtEl>
                                        <p:attrNameLst>
                                          <p:attrName>style.visibility</p:attrName>
                                        </p:attrNameLst>
                                      </p:cBhvr>
                                      <p:to>
                                        <p:strVal val="visible"/>
                                      </p:to>
                                    </p:set>
                                    <p:animEffect transition="in" filter="fade">
                                      <p:cBhvr>
                                        <p:cTn id="44" dur="500"/>
                                        <p:tgtEl>
                                          <p:spTgt spid="1157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5731"/>
                                        </p:tgtEl>
                                        <p:attrNameLst>
                                          <p:attrName>style.visibility</p:attrName>
                                        </p:attrNameLst>
                                      </p:cBhvr>
                                      <p:to>
                                        <p:strVal val="visible"/>
                                      </p:to>
                                    </p:set>
                                    <p:animEffect transition="in" filter="fade">
                                      <p:cBhvr>
                                        <p:cTn id="47" dur="500"/>
                                        <p:tgtEl>
                                          <p:spTgt spid="11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nimBg="1"/>
      <p:bldP spid="115718" grpId="0"/>
      <p:bldP spid="115719" grpId="0"/>
      <p:bldP spid="115720" grpId="0" animBg="1"/>
      <p:bldP spid="115721" grpId="0" animBg="1"/>
      <p:bldP spid="115722" grpId="0" animBg="1"/>
      <p:bldP spid="115726" grpId="0"/>
      <p:bldP spid="115727" grpId="0"/>
      <p:bldP spid="115728" grpId="0"/>
      <p:bldP spid="115729" grpId="0"/>
      <p:bldP spid="115730" grpId="0"/>
      <p:bldP spid="1157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AutoShape 1"/>
          <p:cNvSpPr>
            <a:spLocks/>
          </p:cNvSpPr>
          <p:nvPr/>
        </p:nvSpPr>
        <p:spPr bwMode="auto">
          <a:xfrm>
            <a:off x="6583364" y="6232526"/>
            <a:ext cx="1121568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dirty="0">
                <a:latin typeface="St Transmission" charset="0"/>
                <a:ea typeface="ＭＳ Ｐゴシック" charset="0"/>
                <a:cs typeface="St Transmission" charset="0"/>
                <a:sym typeface="St Transmission" charset="0"/>
              </a:rPr>
              <a:t>Our Timeline</a:t>
            </a:r>
          </a:p>
        </p:txBody>
      </p:sp>
      <p:sp>
        <p:nvSpPr>
          <p:cNvPr id="15362" name="AutoShape 2"/>
          <p:cNvSpPr>
            <a:spLocks/>
          </p:cNvSpPr>
          <p:nvPr/>
        </p:nvSpPr>
        <p:spPr bwMode="auto">
          <a:xfrm>
            <a:off x="2835276" y="7897814"/>
            <a:ext cx="18711863"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latin typeface="PT Sans" panose="020B0503020203020204" pitchFamily="34" charset="0"/>
                <a:sym typeface="PT Sans" panose="020B0503020203020204" pitchFamily="34" charset="0"/>
              </a:rPr>
              <a:t>Esistono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innumerevoli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ma la </a:t>
            </a:r>
            <a:r>
              <a:rPr lang="en-US" sz="2400" dirty="0" err="1">
                <a:latin typeface="PT Sans" panose="020B0503020203020204" pitchFamily="34" charset="0"/>
                <a:sym typeface="PT Sans" panose="020B0503020203020204" pitchFamily="34" charset="0"/>
              </a:rPr>
              <a:t>maggior</a:t>
            </a:r>
            <a:r>
              <a:rPr lang="en-US" sz="2400" dirty="0">
                <a:latin typeface="PT Sans" panose="020B0503020203020204" pitchFamily="34" charset="0"/>
                <a:sym typeface="PT Sans" panose="020B0503020203020204" pitchFamily="34" charset="0"/>
              </a:rPr>
              <a:t> parte </a:t>
            </a:r>
            <a:r>
              <a:rPr lang="en-US" sz="2400" dirty="0" err="1">
                <a:latin typeface="PT Sans" panose="020B0503020203020204" pitchFamily="34" charset="0"/>
                <a:sym typeface="PT Sans" panose="020B0503020203020204" pitchFamily="34" charset="0"/>
              </a:rPr>
              <a:t>hanno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subito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del tempo, </a:t>
            </a:r>
            <a:r>
              <a:rPr lang="en-US" sz="2400" dirty="0" err="1">
                <a:latin typeface="PT Sans" panose="020B0503020203020204" pitchFamily="34" charset="0"/>
                <a:sym typeface="PT Sans" panose="020B0503020203020204" pitchFamily="34" charset="0"/>
              </a:rPr>
              <a:t>alamat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causa</a:t>
            </a:r>
            <a:r>
              <a:rPr lang="en-US" sz="2400" dirty="0">
                <a:latin typeface="PT Sans" panose="020B0503020203020204" pitchFamily="34" charset="0"/>
                <a:sym typeface="PT Sans" panose="020B0503020203020204" pitchFamily="34" charset="0"/>
              </a:rPr>
              <a:t> dell</a:t>
            </a:r>
            <a:r>
              <a:rPr lang="ja-JP" altLang="en-US" sz="2400" dirty="0">
                <a:latin typeface="PT Sans" panose="020B0503020203020204" pitchFamily="34" charset="0"/>
                <a:sym typeface="PT Sans" panose="020B0503020203020204" pitchFamily="34" charset="0"/>
              </a:rPr>
              <a:t>’</a:t>
            </a:r>
            <a:r>
              <a:rPr lang="en-US" altLang="ja-JP" sz="2400" dirty="0" err="1">
                <a:latin typeface="PT Sans" panose="020B0503020203020204" pitchFamily="34" charset="0"/>
                <a:sym typeface="PT Sans" panose="020B0503020203020204" pitchFamily="34" charset="0"/>
              </a:rPr>
              <a:t>iis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This Standard defines anecdote onerous contract </a:t>
            </a:r>
            <a:r>
              <a:rPr lang="en-US" altLang="ja-JP" sz="2400" dirty="0" err="1">
                <a:latin typeface="PT Sans" panose="020B0503020203020204" pitchFamily="34" charset="0"/>
                <a:sym typeface="PT Sans" panose="020B0503020203020204" pitchFamily="34" charset="0"/>
              </a:rPr>
              <a:t>aob</a:t>
            </a:r>
            <a:r>
              <a:rPr lang="en-US" altLang="ja-JP" sz="2400" dirty="0">
                <a:latin typeface="PT Sans" panose="020B0503020203020204" pitchFamily="34" charset="0"/>
                <a:sym typeface="PT Sans" panose="020B0503020203020204" pitchFamily="34" charset="0"/>
              </a:rPr>
              <a:t> simply random </a:t>
            </a:r>
            <a:r>
              <a:rPr lang="en-US" altLang="ja-JP" sz="2400" dirty="0" err="1">
                <a:latin typeface="PT Sans" panose="020B0503020203020204" pitchFamily="34" charset="0"/>
                <a:sym typeface="PT Sans" panose="020B0503020203020204" pitchFamily="34" charset="0"/>
              </a:rPr>
              <a:t>denis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This Standard defines an onerous contract as a contract in which the unavoidable requires marketing,</a:t>
            </a:r>
            <a:endParaRPr lang="en-US" sz="7001" dirty="0"/>
          </a:p>
        </p:txBody>
      </p:sp>
      <p:sp>
        <p:nvSpPr>
          <p:cNvPr id="15363" name="Line 3"/>
          <p:cNvSpPr>
            <a:spLocks noChangeShapeType="1"/>
          </p:cNvSpPr>
          <p:nvPr/>
        </p:nvSpPr>
        <p:spPr bwMode="auto">
          <a:xfrm flipV="1">
            <a:off x="12190412" y="9713913"/>
            <a:ext cx="0" cy="4002087"/>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5364" name="AutoShape 4"/>
          <p:cNvSpPr>
            <a:spLocks/>
          </p:cNvSpPr>
          <p:nvPr/>
        </p:nvSpPr>
        <p:spPr bwMode="auto">
          <a:xfrm>
            <a:off x="10585451" y="2508251"/>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5365" name="AutoShape 5"/>
          <p:cNvSpPr>
            <a:spLocks/>
          </p:cNvSpPr>
          <p:nvPr/>
        </p:nvSpPr>
        <p:spPr bwMode="auto">
          <a:xfrm>
            <a:off x="11498263" y="3395662"/>
            <a:ext cx="1436686" cy="1435100"/>
          </a:xfrm>
          <a:custGeom>
            <a:avLst/>
            <a:gdLst>
              <a:gd name="T0" fmla="*/ 718343 w 21600"/>
              <a:gd name="T1" fmla="*/ 717550 h 21600"/>
              <a:gd name="T2" fmla="*/ 718343 w 21600"/>
              <a:gd name="T3" fmla="*/ 717550 h 21600"/>
              <a:gd name="T4" fmla="*/ 718343 w 21600"/>
              <a:gd name="T5" fmla="*/ 717550 h 21600"/>
              <a:gd name="T6" fmla="*/ 718343 w 21600"/>
              <a:gd name="T7" fmla="*/ 717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600"/>
                </a:moveTo>
                <a:cubicBezTo>
                  <a:pt x="4835" y="21600"/>
                  <a:pt x="0" y="16765"/>
                  <a:pt x="0" y="10800"/>
                </a:cubicBezTo>
                <a:cubicBezTo>
                  <a:pt x="0" y="4834"/>
                  <a:pt x="4835" y="0"/>
                  <a:pt x="10800" y="0"/>
                </a:cubicBezTo>
                <a:cubicBezTo>
                  <a:pt x="16765" y="0"/>
                  <a:pt x="21600" y="4834"/>
                  <a:pt x="21600" y="10800"/>
                </a:cubicBezTo>
                <a:cubicBezTo>
                  <a:pt x="21600" y="16765"/>
                  <a:pt x="16765" y="21600"/>
                  <a:pt x="10800" y="21600"/>
                </a:cubicBez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11</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p:cTn id="7" dur="500" fill="hold"/>
                                        <p:tgtEl>
                                          <p:spTgt spid="15365"/>
                                        </p:tgtEl>
                                        <p:attrNameLst>
                                          <p:attrName>ppt_w</p:attrName>
                                        </p:attrNameLst>
                                      </p:cBhvr>
                                      <p:tavLst>
                                        <p:tav tm="0">
                                          <p:val>
                                            <p:fltVal val="0"/>
                                          </p:val>
                                        </p:tav>
                                        <p:tav tm="100000">
                                          <p:val>
                                            <p:strVal val="#ppt_w"/>
                                          </p:val>
                                        </p:tav>
                                      </p:tavLst>
                                    </p:anim>
                                    <p:anim calcmode="lin" valueType="num">
                                      <p:cBhvr>
                                        <p:cTn id="8" dur="500" fill="hold"/>
                                        <p:tgtEl>
                                          <p:spTgt spid="15365"/>
                                        </p:tgtEl>
                                        <p:attrNameLst>
                                          <p:attrName>ppt_h</p:attrName>
                                        </p:attrNameLst>
                                      </p:cBhvr>
                                      <p:tavLst>
                                        <p:tav tm="0">
                                          <p:val>
                                            <p:fltVal val="0"/>
                                          </p:val>
                                        </p:tav>
                                        <p:tav tm="100000">
                                          <p:val>
                                            <p:strVal val="#ppt_h"/>
                                          </p:val>
                                        </p:tav>
                                      </p:tavLst>
                                    </p:anim>
                                    <p:animEffect transition="in" filter="fade">
                                      <p:cBhvr>
                                        <p:cTn id="9" dur="500"/>
                                        <p:tgtEl>
                                          <p:spTgt spid="1536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364"/>
                                        </p:tgtEl>
                                        <p:attrNameLst>
                                          <p:attrName>style.visibility</p:attrName>
                                        </p:attrNameLst>
                                      </p:cBhvr>
                                      <p:to>
                                        <p:strVal val="visible"/>
                                      </p:to>
                                    </p:set>
                                    <p:anim calcmode="lin" valueType="num">
                                      <p:cBhvr>
                                        <p:cTn id="12" dur="500" fill="hold"/>
                                        <p:tgtEl>
                                          <p:spTgt spid="15364"/>
                                        </p:tgtEl>
                                        <p:attrNameLst>
                                          <p:attrName>ppt_w</p:attrName>
                                        </p:attrNameLst>
                                      </p:cBhvr>
                                      <p:tavLst>
                                        <p:tav tm="0">
                                          <p:val>
                                            <p:fltVal val="0"/>
                                          </p:val>
                                        </p:tav>
                                        <p:tav tm="100000">
                                          <p:val>
                                            <p:strVal val="#ppt_w"/>
                                          </p:val>
                                        </p:tav>
                                      </p:tavLst>
                                    </p:anim>
                                    <p:anim calcmode="lin" valueType="num">
                                      <p:cBhvr>
                                        <p:cTn id="13" dur="500" fill="hold"/>
                                        <p:tgtEl>
                                          <p:spTgt spid="15364"/>
                                        </p:tgtEl>
                                        <p:attrNameLst>
                                          <p:attrName>ppt_h</p:attrName>
                                        </p:attrNameLst>
                                      </p:cBhvr>
                                      <p:tavLst>
                                        <p:tav tm="0">
                                          <p:val>
                                            <p:fltVal val="0"/>
                                          </p:val>
                                        </p:tav>
                                        <p:tav tm="100000">
                                          <p:val>
                                            <p:strVal val="#ppt_h"/>
                                          </p:val>
                                        </p:tav>
                                      </p:tavLst>
                                    </p:anim>
                                    <p:animEffect transition="in" filter="fade">
                                      <p:cBhvr>
                                        <p:cTn id="14" dur="500"/>
                                        <p:tgtEl>
                                          <p:spTgt spid="153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361"/>
                                        </p:tgtEl>
                                        <p:attrNameLst>
                                          <p:attrName>style.visibility</p:attrName>
                                        </p:attrNameLst>
                                      </p:cBhvr>
                                      <p:to>
                                        <p:strVal val="visible"/>
                                      </p:to>
                                    </p:set>
                                    <p:anim calcmode="lin" valueType="num">
                                      <p:cBhvr>
                                        <p:cTn id="18" dur="500" fill="hold"/>
                                        <p:tgtEl>
                                          <p:spTgt spid="15361"/>
                                        </p:tgtEl>
                                        <p:attrNameLst>
                                          <p:attrName>ppt_w</p:attrName>
                                        </p:attrNameLst>
                                      </p:cBhvr>
                                      <p:tavLst>
                                        <p:tav tm="0">
                                          <p:val>
                                            <p:fltVal val="0"/>
                                          </p:val>
                                        </p:tav>
                                        <p:tav tm="100000">
                                          <p:val>
                                            <p:strVal val="#ppt_w"/>
                                          </p:val>
                                        </p:tav>
                                      </p:tavLst>
                                    </p:anim>
                                    <p:anim calcmode="lin" valueType="num">
                                      <p:cBhvr>
                                        <p:cTn id="19" dur="500" fill="hold"/>
                                        <p:tgtEl>
                                          <p:spTgt spid="15361"/>
                                        </p:tgtEl>
                                        <p:attrNameLst>
                                          <p:attrName>ppt_h</p:attrName>
                                        </p:attrNameLst>
                                      </p:cBhvr>
                                      <p:tavLst>
                                        <p:tav tm="0">
                                          <p:val>
                                            <p:fltVal val="0"/>
                                          </p:val>
                                        </p:tav>
                                        <p:tav tm="100000">
                                          <p:val>
                                            <p:strVal val="#ppt_h"/>
                                          </p:val>
                                        </p:tav>
                                      </p:tavLst>
                                    </p:anim>
                                    <p:animEffect transition="in" filter="fade">
                                      <p:cBhvr>
                                        <p:cTn id="20" dur="500"/>
                                        <p:tgtEl>
                                          <p:spTgt spid="15361"/>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5362"/>
                                        </p:tgtEl>
                                        <p:attrNameLst>
                                          <p:attrName>style.visibility</p:attrName>
                                        </p:attrNameLst>
                                      </p:cBhvr>
                                      <p:to>
                                        <p:strVal val="visible"/>
                                      </p:to>
                                    </p:set>
                                    <p:animEffect transition="in" filter="wipe(down)">
                                      <p:cBhvr>
                                        <p:cTn id="24" dur="500"/>
                                        <p:tgtEl>
                                          <p:spTgt spid="1536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5363"/>
                                        </p:tgtEl>
                                        <p:attrNameLst>
                                          <p:attrName>style.visibility</p:attrName>
                                        </p:attrNameLst>
                                      </p:cBhvr>
                                      <p:to>
                                        <p:strVal val="visible"/>
                                      </p:to>
                                    </p:set>
                                    <p:animEffect transition="in" filter="wipe(up)">
                                      <p:cBhvr>
                                        <p:cTn id="28" dur="500"/>
                                        <p:tgtEl>
                                          <p:spTgt spid="15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 grpId="0"/>
      <p:bldP spid="15362" grpId="0"/>
      <p:bldP spid="15363" grpId="0" animBg="1"/>
      <p:bldP spid="15364" grpId="0" animBg="1"/>
      <p:bldP spid="153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9" name="Picture 3"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73201" y="1819276"/>
            <a:ext cx="5586412" cy="9777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6740" name="AutoShape 4"/>
          <p:cNvSpPr>
            <a:spLocks/>
          </p:cNvSpPr>
          <p:nvPr/>
        </p:nvSpPr>
        <p:spPr bwMode="auto">
          <a:xfrm>
            <a:off x="6134101" y="3519489"/>
            <a:ext cx="4119563" cy="6346825"/>
          </a:xfrm>
          <a:custGeom>
            <a:avLst/>
            <a:gdLst>
              <a:gd name="T0" fmla="*/ 2059782 w 21600"/>
              <a:gd name="T1" fmla="*/ 3173413 h 21600"/>
              <a:gd name="T2" fmla="*/ 2059782 w 21600"/>
              <a:gd name="T3" fmla="*/ 3173413 h 21600"/>
              <a:gd name="T4" fmla="*/ 2059782 w 21600"/>
              <a:gd name="T5" fmla="*/ 3173413 h 21600"/>
              <a:gd name="T6" fmla="*/ 2059782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1" name="AutoShape 5"/>
          <p:cNvSpPr>
            <a:spLocks/>
          </p:cNvSpPr>
          <p:nvPr/>
        </p:nvSpPr>
        <p:spPr bwMode="auto">
          <a:xfrm>
            <a:off x="10253665" y="3519489"/>
            <a:ext cx="4092574" cy="6376987"/>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2" name="AutoShape 6"/>
          <p:cNvSpPr>
            <a:spLocks/>
          </p:cNvSpPr>
          <p:nvPr/>
        </p:nvSpPr>
        <p:spPr bwMode="auto">
          <a:xfrm>
            <a:off x="10253665" y="3519489"/>
            <a:ext cx="4092574" cy="6376987"/>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3" name="AutoShape 7"/>
          <p:cNvSpPr>
            <a:spLocks/>
          </p:cNvSpPr>
          <p:nvPr/>
        </p:nvSpPr>
        <p:spPr bwMode="auto">
          <a:xfrm>
            <a:off x="14346238" y="3519489"/>
            <a:ext cx="4119563" cy="6346825"/>
          </a:xfrm>
          <a:custGeom>
            <a:avLst/>
            <a:gdLst>
              <a:gd name="T0" fmla="*/ 2059781 w 21600"/>
              <a:gd name="T1" fmla="*/ 3173413 h 21600"/>
              <a:gd name="T2" fmla="*/ 2059781 w 21600"/>
              <a:gd name="T3" fmla="*/ 3173413 h 21600"/>
              <a:gd name="T4" fmla="*/ 2059781 w 21600"/>
              <a:gd name="T5" fmla="*/ 3173413 h 21600"/>
              <a:gd name="T6" fmla="*/ 2059781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4" name="AutoShape 8"/>
          <p:cNvSpPr>
            <a:spLocks/>
          </p:cNvSpPr>
          <p:nvPr/>
        </p:nvSpPr>
        <p:spPr bwMode="auto">
          <a:xfrm>
            <a:off x="18465802" y="3519489"/>
            <a:ext cx="4094164" cy="6376987"/>
          </a:xfrm>
          <a:custGeom>
            <a:avLst/>
            <a:gdLst>
              <a:gd name="T0" fmla="*/ 2047081 w 21600"/>
              <a:gd name="T1" fmla="*/ 3188494 h 21600"/>
              <a:gd name="T2" fmla="*/ 2047081 w 21600"/>
              <a:gd name="T3" fmla="*/ 3188494 h 21600"/>
              <a:gd name="T4" fmla="*/ 2047081 w 21600"/>
              <a:gd name="T5" fmla="*/ 3188494 h 21600"/>
              <a:gd name="T6" fmla="*/ 2047081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5" name="AutoShape 9"/>
          <p:cNvSpPr>
            <a:spLocks/>
          </p:cNvSpPr>
          <p:nvPr/>
        </p:nvSpPr>
        <p:spPr bwMode="auto">
          <a:xfrm>
            <a:off x="20059653" y="5114924"/>
            <a:ext cx="906462" cy="596900"/>
          </a:xfrm>
          <a:custGeom>
            <a:avLst/>
            <a:gdLst>
              <a:gd name="T0" fmla="*/ 453232 w 21600"/>
              <a:gd name="T1" fmla="*/ 298450 h 21600"/>
              <a:gd name="T2" fmla="*/ 453232 w 21600"/>
              <a:gd name="T3" fmla="*/ 298450 h 21600"/>
              <a:gd name="T4" fmla="*/ 453232 w 21600"/>
              <a:gd name="T5" fmla="*/ 298450 h 21600"/>
              <a:gd name="T6" fmla="*/ 453232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p>
        </p:txBody>
      </p:sp>
      <p:sp>
        <p:nvSpPr>
          <p:cNvPr id="116746" name="AutoShape 10"/>
          <p:cNvSpPr>
            <a:spLocks/>
          </p:cNvSpPr>
          <p:nvPr/>
        </p:nvSpPr>
        <p:spPr bwMode="auto">
          <a:xfrm>
            <a:off x="16055975" y="5114925"/>
            <a:ext cx="701675" cy="646114"/>
          </a:xfrm>
          <a:custGeom>
            <a:avLst/>
            <a:gdLst>
              <a:gd name="T0" fmla="*/ 350838 w 21600"/>
              <a:gd name="T1" fmla="*/ 323057 h 21600"/>
              <a:gd name="T2" fmla="*/ 350838 w 21600"/>
              <a:gd name="T3" fmla="*/ 323057 h 21600"/>
              <a:gd name="T4" fmla="*/ 350838 w 21600"/>
              <a:gd name="T5" fmla="*/ 323057 h 21600"/>
              <a:gd name="T6" fmla="*/ 350838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50800" tIns="50800" rIns="50800" bIns="50800" anchor="ctr"/>
          <a:lstStyle/>
          <a:p>
            <a:endParaRPr lang="id-ID" sz="4411"/>
          </a:p>
        </p:txBody>
      </p:sp>
      <p:sp>
        <p:nvSpPr>
          <p:cNvPr id="116747" name="AutoShape 11"/>
          <p:cNvSpPr>
            <a:spLocks/>
          </p:cNvSpPr>
          <p:nvPr/>
        </p:nvSpPr>
        <p:spPr bwMode="auto">
          <a:xfrm>
            <a:off x="11952288" y="5065714"/>
            <a:ext cx="695324" cy="695324"/>
          </a:xfrm>
          <a:custGeom>
            <a:avLst/>
            <a:gdLst>
              <a:gd name="T0" fmla="*/ 347663 w 21468"/>
              <a:gd name="T1" fmla="*/ 347646 h 21469"/>
              <a:gd name="T2" fmla="*/ 347663 w 21468"/>
              <a:gd name="T3" fmla="*/ 347646 h 21469"/>
              <a:gd name="T4" fmla="*/ 347663 w 21468"/>
              <a:gd name="T5" fmla="*/ 347646 h 21469"/>
              <a:gd name="T6" fmla="*/ 347663 w 21468"/>
              <a:gd name="T7" fmla="*/ 3476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3"/>
          </a:solidFill>
          <a:ln>
            <a:noFill/>
          </a:ln>
          <a:effectLst/>
          <a:extLst/>
        </p:spPr>
        <p:txBody>
          <a:bodyPr lIns="50800" tIns="50800" rIns="50800" bIns="50800" anchor="ctr"/>
          <a:lstStyle/>
          <a:p>
            <a:endParaRPr lang="id-ID" sz="4411"/>
          </a:p>
        </p:txBody>
      </p:sp>
      <p:sp>
        <p:nvSpPr>
          <p:cNvPr id="116748" name="AutoShape 12"/>
          <p:cNvSpPr>
            <a:spLocks/>
          </p:cNvSpPr>
          <p:nvPr/>
        </p:nvSpPr>
        <p:spPr bwMode="auto">
          <a:xfrm>
            <a:off x="7727950" y="5065714"/>
            <a:ext cx="933451" cy="646112"/>
          </a:xfrm>
          <a:custGeom>
            <a:avLst/>
            <a:gdLst>
              <a:gd name="T0" fmla="*/ 466725 w 21600"/>
              <a:gd name="T1" fmla="*/ 323056 h 21600"/>
              <a:gd name="T2" fmla="*/ 466725 w 21600"/>
              <a:gd name="T3" fmla="*/ 323056 h 21600"/>
              <a:gd name="T4" fmla="*/ 466725 w 21600"/>
              <a:gd name="T5" fmla="*/ 323056 h 21600"/>
              <a:gd name="T6" fmla="*/ 466725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chemeClr val="accent2"/>
          </a:solidFill>
          <a:ln>
            <a:noFill/>
          </a:ln>
          <a:effectLst/>
          <a:extLst/>
        </p:spPr>
        <p:txBody>
          <a:bodyPr lIns="50800" tIns="50800" rIns="50800" bIns="50800" anchor="ctr"/>
          <a:lstStyle/>
          <a:p>
            <a:endParaRPr lang="id-ID" sz="4411"/>
          </a:p>
        </p:txBody>
      </p:sp>
      <p:sp>
        <p:nvSpPr>
          <p:cNvPr id="116749" name="AutoShape 13"/>
          <p:cNvSpPr>
            <a:spLocks/>
          </p:cNvSpPr>
          <p:nvPr/>
        </p:nvSpPr>
        <p:spPr bwMode="auto">
          <a:xfrm>
            <a:off x="6767514" y="6297613"/>
            <a:ext cx="28527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your Title Here</a:t>
            </a:r>
            <a:endParaRPr lang="en-US" sz="4411" dirty="0">
              <a:latin typeface="St Transmission" charset="0"/>
              <a:ea typeface="ＭＳ Ｐゴシック" charset="0"/>
              <a:cs typeface="St Transmission" charset="0"/>
              <a:sym typeface="St Transmission" charset="0"/>
            </a:endParaRPr>
          </a:p>
        </p:txBody>
      </p:sp>
      <p:sp>
        <p:nvSpPr>
          <p:cNvPr id="116750" name="AutoShape 14"/>
          <p:cNvSpPr>
            <a:spLocks/>
          </p:cNvSpPr>
          <p:nvPr/>
        </p:nvSpPr>
        <p:spPr bwMode="auto">
          <a:xfrm>
            <a:off x="6670677" y="7097714"/>
            <a:ext cx="304641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1" name="AutoShape 15"/>
          <p:cNvSpPr>
            <a:spLocks/>
          </p:cNvSpPr>
          <p:nvPr/>
        </p:nvSpPr>
        <p:spPr bwMode="auto">
          <a:xfrm>
            <a:off x="10874375"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2" name="AutoShape 16"/>
          <p:cNvSpPr>
            <a:spLocks/>
          </p:cNvSpPr>
          <p:nvPr/>
        </p:nvSpPr>
        <p:spPr bwMode="auto">
          <a:xfrm>
            <a:off x="10777539" y="7097714"/>
            <a:ext cx="304641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3" name="AutoShape 17"/>
          <p:cNvSpPr>
            <a:spLocks/>
          </p:cNvSpPr>
          <p:nvPr/>
        </p:nvSpPr>
        <p:spPr bwMode="auto">
          <a:xfrm>
            <a:off x="14981237"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4" name="AutoShape 18"/>
          <p:cNvSpPr>
            <a:spLocks/>
          </p:cNvSpPr>
          <p:nvPr/>
        </p:nvSpPr>
        <p:spPr bwMode="auto">
          <a:xfrm>
            <a:off x="15011400" y="7097714"/>
            <a:ext cx="286543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5" name="AutoShape 19"/>
          <p:cNvSpPr>
            <a:spLocks/>
          </p:cNvSpPr>
          <p:nvPr/>
        </p:nvSpPr>
        <p:spPr bwMode="auto">
          <a:xfrm>
            <a:off x="19086514"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6" name="AutoShape 20"/>
          <p:cNvSpPr>
            <a:spLocks/>
          </p:cNvSpPr>
          <p:nvPr/>
        </p:nvSpPr>
        <p:spPr bwMode="auto">
          <a:xfrm>
            <a:off x="19064289" y="7097714"/>
            <a:ext cx="289560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7" name="AutoShape 21"/>
          <p:cNvSpPr>
            <a:spLocks/>
          </p:cNvSpPr>
          <p:nvPr/>
        </p:nvSpPr>
        <p:spPr bwMode="auto">
          <a:xfrm>
            <a:off x="6718300" y="10504489"/>
            <a:ext cx="15636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by injected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slightly.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which don't look even slightly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injected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don't look even slightly be ration look even slightly.</a:t>
            </a:r>
            <a:endParaRPr lang="en-US" sz="7001" dirty="0"/>
          </a:p>
        </p:txBody>
      </p:sp>
      <p:sp>
        <p:nvSpPr>
          <p:cNvPr id="116758" name="AutoShape 22"/>
          <p:cNvSpPr>
            <a:spLocks/>
          </p:cNvSpPr>
          <p:nvPr/>
        </p:nvSpPr>
        <p:spPr bwMode="auto">
          <a:xfrm>
            <a:off x="7237413" y="1365251"/>
            <a:ext cx="9907588"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7200" dirty="0">
                <a:latin typeface="St Transmission" charset="0"/>
                <a:ea typeface="ＭＳ Ｐゴシック" charset="0"/>
                <a:cs typeface="St Transmission" charset="0"/>
                <a:sym typeface="St Transmission" charset="0"/>
              </a:rPr>
              <a:t>Best </a:t>
            </a:r>
            <a:r>
              <a:rPr lang="en-US" sz="7200" dirty="0" err="1">
                <a:latin typeface="St Transmission" charset="0"/>
                <a:ea typeface="ＭＳ Ｐゴシック" charset="0"/>
                <a:cs typeface="St Transmission" charset="0"/>
                <a:sym typeface="St Transmission" charset="0"/>
              </a:rPr>
              <a:t>Fiture</a:t>
            </a:r>
            <a:r>
              <a:rPr lang="en-US" sz="7200" dirty="0">
                <a:latin typeface="St Transmission" charset="0"/>
                <a:ea typeface="ＭＳ Ｐゴシック" charset="0"/>
                <a:cs typeface="St Transmission" charset="0"/>
                <a:sym typeface="St Transmission" charset="0"/>
              </a:rPr>
              <a:t> Mobile App</a:t>
            </a:r>
          </a:p>
        </p:txBody>
      </p:sp>
      <p:sp>
        <p:nvSpPr>
          <p:cNvPr id="116759" name="AutoShape 23"/>
          <p:cNvSpPr>
            <a:spLocks/>
          </p:cNvSpPr>
          <p:nvPr/>
        </p:nvSpPr>
        <p:spPr bwMode="auto">
          <a:xfrm>
            <a:off x="2530477" y="3522663"/>
            <a:ext cx="3603625" cy="6342062"/>
          </a:xfrm>
          <a:custGeom>
            <a:avLst/>
            <a:gdLst>
              <a:gd name="T0" fmla="*/ 1801813 w 21600"/>
              <a:gd name="T1" fmla="*/ 3171031 h 21600"/>
              <a:gd name="T2" fmla="*/ 1801813 w 21600"/>
              <a:gd name="T3" fmla="*/ 3171031 h 21600"/>
              <a:gd name="T4" fmla="*/ 1801813 w 21600"/>
              <a:gd name="T5" fmla="*/ 3171031 h 21600"/>
              <a:gd name="T6" fmla="*/ 1801813 w 21600"/>
              <a:gd name="T7" fmla="*/ 317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60" name="AutoShape 24"/>
          <p:cNvSpPr>
            <a:spLocks/>
          </p:cNvSpPr>
          <p:nvPr/>
        </p:nvSpPr>
        <p:spPr bwMode="auto">
          <a:xfrm>
            <a:off x="3741740" y="4770438"/>
            <a:ext cx="1181100" cy="1181100"/>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50800" tIns="50800" rIns="50800" bIns="50800" anchor="ctr"/>
          <a:lstStyle/>
          <a:p>
            <a:endParaRPr lang="id-ID" sz="4411"/>
          </a:p>
        </p:txBody>
      </p:sp>
      <p:sp>
        <p:nvSpPr>
          <p:cNvPr id="116761" name="AutoShape 25"/>
          <p:cNvSpPr>
            <a:spLocks/>
          </p:cNvSpPr>
          <p:nvPr/>
        </p:nvSpPr>
        <p:spPr bwMode="auto">
          <a:xfrm>
            <a:off x="2914651" y="6296026"/>
            <a:ext cx="28511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62" name="AutoShape 26"/>
          <p:cNvSpPr>
            <a:spLocks/>
          </p:cNvSpPr>
          <p:nvPr/>
        </p:nvSpPr>
        <p:spPr bwMode="auto">
          <a:xfrm>
            <a:off x="2906715" y="7097714"/>
            <a:ext cx="28654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6740"/>
                                        </p:tgtEl>
                                        <p:attrNameLst>
                                          <p:attrName>style.visibility</p:attrName>
                                        </p:attrNameLst>
                                      </p:cBhvr>
                                      <p:to>
                                        <p:strVal val="visible"/>
                                      </p:to>
                                    </p:set>
                                    <p:animEffect transition="in" filter="wipe(left)">
                                      <p:cBhvr>
                                        <p:cTn id="7" dur="500"/>
                                        <p:tgtEl>
                                          <p:spTgt spid="11674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6748"/>
                                        </p:tgtEl>
                                        <p:attrNameLst>
                                          <p:attrName>style.visibility</p:attrName>
                                        </p:attrNameLst>
                                      </p:cBhvr>
                                      <p:to>
                                        <p:strVal val="visible"/>
                                      </p:to>
                                    </p:set>
                                    <p:animEffect transition="in" filter="dissolve">
                                      <p:cBhvr>
                                        <p:cTn id="11" dur="500"/>
                                        <p:tgtEl>
                                          <p:spTgt spid="11674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6749"/>
                                        </p:tgtEl>
                                        <p:attrNameLst>
                                          <p:attrName>style.visibility</p:attrName>
                                        </p:attrNameLst>
                                      </p:cBhvr>
                                      <p:to>
                                        <p:strVal val="visible"/>
                                      </p:to>
                                    </p:set>
                                    <p:animEffect transition="in" filter="dissolve">
                                      <p:cBhvr>
                                        <p:cTn id="15" dur="500"/>
                                        <p:tgtEl>
                                          <p:spTgt spid="116749"/>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6750"/>
                                        </p:tgtEl>
                                        <p:attrNameLst>
                                          <p:attrName>style.visibility</p:attrName>
                                        </p:attrNameLst>
                                      </p:cBhvr>
                                      <p:to>
                                        <p:strVal val="visible"/>
                                      </p:to>
                                    </p:set>
                                    <p:animEffect transition="in" filter="dissolve">
                                      <p:cBhvr>
                                        <p:cTn id="19" dur="500"/>
                                        <p:tgtEl>
                                          <p:spTgt spid="116750"/>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6741"/>
                                        </p:tgtEl>
                                        <p:attrNameLst>
                                          <p:attrName>style.visibility</p:attrName>
                                        </p:attrNameLst>
                                      </p:cBhvr>
                                      <p:to>
                                        <p:strVal val="visible"/>
                                      </p:to>
                                    </p:set>
                                    <p:animEffect transition="in" filter="dissolve">
                                      <p:cBhvr>
                                        <p:cTn id="23" dur="500"/>
                                        <p:tgtEl>
                                          <p:spTgt spid="116741"/>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6742"/>
                                        </p:tgtEl>
                                        <p:attrNameLst>
                                          <p:attrName>style.visibility</p:attrName>
                                        </p:attrNameLst>
                                      </p:cBhvr>
                                      <p:to>
                                        <p:strVal val="visible"/>
                                      </p:to>
                                    </p:set>
                                    <p:animEffect transition="in" filter="wipe(left)">
                                      <p:cBhvr>
                                        <p:cTn id="27" dur="500"/>
                                        <p:tgtEl>
                                          <p:spTgt spid="116742"/>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16747"/>
                                        </p:tgtEl>
                                        <p:attrNameLst>
                                          <p:attrName>style.visibility</p:attrName>
                                        </p:attrNameLst>
                                      </p:cBhvr>
                                      <p:to>
                                        <p:strVal val="visible"/>
                                      </p:to>
                                    </p:set>
                                    <p:animEffect transition="in" filter="dissolve">
                                      <p:cBhvr>
                                        <p:cTn id="31" dur="500"/>
                                        <p:tgtEl>
                                          <p:spTgt spid="116747"/>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16751"/>
                                        </p:tgtEl>
                                        <p:attrNameLst>
                                          <p:attrName>style.visibility</p:attrName>
                                        </p:attrNameLst>
                                      </p:cBhvr>
                                      <p:to>
                                        <p:strVal val="visible"/>
                                      </p:to>
                                    </p:set>
                                    <p:animEffect transition="in" filter="dissolve">
                                      <p:cBhvr>
                                        <p:cTn id="35" dur="500"/>
                                        <p:tgtEl>
                                          <p:spTgt spid="116751"/>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16752"/>
                                        </p:tgtEl>
                                        <p:attrNameLst>
                                          <p:attrName>style.visibility</p:attrName>
                                        </p:attrNameLst>
                                      </p:cBhvr>
                                      <p:to>
                                        <p:strVal val="visible"/>
                                      </p:to>
                                    </p:set>
                                    <p:animEffect transition="in" filter="dissolve">
                                      <p:cBhvr>
                                        <p:cTn id="39" dur="500"/>
                                        <p:tgtEl>
                                          <p:spTgt spid="116752"/>
                                        </p:tgtEl>
                                      </p:cBhvr>
                                    </p:animEffect>
                                  </p:childTnLst>
                                </p:cTn>
                              </p:par>
                            </p:childTnLst>
                          </p:cTn>
                        </p:par>
                        <p:par>
                          <p:cTn id="40" fill="hold" nodeType="afterGroup">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6743"/>
                                        </p:tgtEl>
                                        <p:attrNameLst>
                                          <p:attrName>style.visibility</p:attrName>
                                        </p:attrNameLst>
                                      </p:cBhvr>
                                      <p:to>
                                        <p:strVal val="visible"/>
                                      </p:to>
                                    </p:set>
                                    <p:animEffect transition="in" filter="wipe(left)">
                                      <p:cBhvr>
                                        <p:cTn id="43" dur="500"/>
                                        <p:tgtEl>
                                          <p:spTgt spid="11674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16746"/>
                                        </p:tgtEl>
                                        <p:attrNameLst>
                                          <p:attrName>style.visibility</p:attrName>
                                        </p:attrNameLst>
                                      </p:cBhvr>
                                      <p:to>
                                        <p:strVal val="visible"/>
                                      </p:to>
                                    </p:set>
                                    <p:animEffect transition="in" filter="dissolve">
                                      <p:cBhvr>
                                        <p:cTn id="47" dur="500"/>
                                        <p:tgtEl>
                                          <p:spTgt spid="116746"/>
                                        </p:tgtEl>
                                      </p:cBhvr>
                                    </p:animEffect>
                                  </p:childTnLst>
                                </p:cTn>
                              </p:par>
                            </p:childTnLst>
                          </p:cTn>
                        </p:par>
                        <p:par>
                          <p:cTn id="48" fill="hold" nodeType="afterGroup">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16753"/>
                                        </p:tgtEl>
                                        <p:attrNameLst>
                                          <p:attrName>style.visibility</p:attrName>
                                        </p:attrNameLst>
                                      </p:cBhvr>
                                      <p:to>
                                        <p:strVal val="visible"/>
                                      </p:to>
                                    </p:set>
                                    <p:animEffect transition="in" filter="dissolve">
                                      <p:cBhvr>
                                        <p:cTn id="51" dur="500"/>
                                        <p:tgtEl>
                                          <p:spTgt spid="116753"/>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116754"/>
                                        </p:tgtEl>
                                        <p:attrNameLst>
                                          <p:attrName>style.visibility</p:attrName>
                                        </p:attrNameLst>
                                      </p:cBhvr>
                                      <p:to>
                                        <p:strVal val="visible"/>
                                      </p:to>
                                    </p:set>
                                    <p:animEffect transition="in" filter="dissolve">
                                      <p:cBhvr>
                                        <p:cTn id="55" dur="500"/>
                                        <p:tgtEl>
                                          <p:spTgt spid="116754"/>
                                        </p:tgtEl>
                                      </p:cBhvr>
                                    </p:animEffect>
                                  </p:childTnLst>
                                </p:cTn>
                              </p:par>
                            </p:childTnLst>
                          </p:cTn>
                        </p:par>
                        <p:par>
                          <p:cTn id="56" fill="hold" nodeType="afterGroup">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16744"/>
                                        </p:tgtEl>
                                        <p:attrNameLst>
                                          <p:attrName>style.visibility</p:attrName>
                                        </p:attrNameLst>
                                      </p:cBhvr>
                                      <p:to>
                                        <p:strVal val="visible"/>
                                      </p:to>
                                    </p:set>
                                    <p:animEffect transition="in" filter="wipe(left)">
                                      <p:cBhvr>
                                        <p:cTn id="59" dur="500"/>
                                        <p:tgtEl>
                                          <p:spTgt spid="116744"/>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16745"/>
                                        </p:tgtEl>
                                        <p:attrNameLst>
                                          <p:attrName>style.visibility</p:attrName>
                                        </p:attrNameLst>
                                      </p:cBhvr>
                                      <p:to>
                                        <p:strVal val="visible"/>
                                      </p:to>
                                    </p:set>
                                    <p:animEffect transition="in" filter="dissolve">
                                      <p:cBhvr>
                                        <p:cTn id="63" dur="500"/>
                                        <p:tgtEl>
                                          <p:spTgt spid="116745"/>
                                        </p:tgtEl>
                                      </p:cBhvr>
                                    </p:animEffect>
                                  </p:childTnLst>
                                </p:cTn>
                              </p:par>
                            </p:childTnLst>
                          </p:cTn>
                        </p:par>
                        <p:par>
                          <p:cTn id="64" fill="hold" nodeType="afterGroup">
                            <p:stCondLst>
                              <p:cond delay="7500"/>
                            </p:stCondLst>
                            <p:childTnLst>
                              <p:par>
                                <p:cTn id="65" presetID="9" presetClass="entr" presetSubtype="0" fill="hold" grpId="0" nodeType="afterEffect">
                                  <p:stCondLst>
                                    <p:cond delay="0"/>
                                  </p:stCondLst>
                                  <p:childTnLst>
                                    <p:set>
                                      <p:cBhvr>
                                        <p:cTn id="66" dur="1" fill="hold">
                                          <p:stCondLst>
                                            <p:cond delay="0"/>
                                          </p:stCondLst>
                                        </p:cTn>
                                        <p:tgtEl>
                                          <p:spTgt spid="116755"/>
                                        </p:tgtEl>
                                        <p:attrNameLst>
                                          <p:attrName>style.visibility</p:attrName>
                                        </p:attrNameLst>
                                      </p:cBhvr>
                                      <p:to>
                                        <p:strVal val="visible"/>
                                      </p:to>
                                    </p:set>
                                    <p:animEffect transition="in" filter="dissolve">
                                      <p:cBhvr>
                                        <p:cTn id="67" dur="500"/>
                                        <p:tgtEl>
                                          <p:spTgt spid="116755"/>
                                        </p:tgtEl>
                                      </p:cBhvr>
                                    </p:animEffect>
                                  </p:childTnLst>
                                </p:cTn>
                              </p:par>
                            </p:childTnLst>
                          </p:cTn>
                        </p:par>
                        <p:par>
                          <p:cTn id="68" fill="hold" nodeType="afterGroup">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116756"/>
                                        </p:tgtEl>
                                        <p:attrNameLst>
                                          <p:attrName>style.visibility</p:attrName>
                                        </p:attrNameLst>
                                      </p:cBhvr>
                                      <p:to>
                                        <p:strVal val="visible"/>
                                      </p:to>
                                    </p:set>
                                    <p:animEffect transition="in" filter="dissolve">
                                      <p:cBhvr>
                                        <p:cTn id="71" dur="500"/>
                                        <p:tgtEl>
                                          <p:spTgt spid="116756"/>
                                        </p:tgtEl>
                                      </p:cBhvr>
                                    </p:animEffect>
                                  </p:childTnLst>
                                </p:cTn>
                              </p:par>
                            </p:childTnLst>
                          </p:cTn>
                        </p:par>
                        <p:par>
                          <p:cTn id="72" fill="hold">
                            <p:stCondLst>
                              <p:cond delay="8500"/>
                            </p:stCondLst>
                            <p:childTnLst>
                              <p:par>
                                <p:cTn id="73" presetID="14" presetClass="entr" presetSubtype="10" fill="hold" grpId="0" nodeType="afterEffect">
                                  <p:stCondLst>
                                    <p:cond delay="0"/>
                                  </p:stCondLst>
                                  <p:childTnLst>
                                    <p:set>
                                      <p:cBhvr>
                                        <p:cTn id="74" dur="1" fill="hold">
                                          <p:stCondLst>
                                            <p:cond delay="0"/>
                                          </p:stCondLst>
                                        </p:cTn>
                                        <p:tgtEl>
                                          <p:spTgt spid="116757"/>
                                        </p:tgtEl>
                                        <p:attrNameLst>
                                          <p:attrName>style.visibility</p:attrName>
                                        </p:attrNameLst>
                                      </p:cBhvr>
                                      <p:to>
                                        <p:strVal val="visible"/>
                                      </p:to>
                                    </p:set>
                                    <p:animEffect transition="in" filter="randombar(horizontal)">
                                      <p:cBhvr>
                                        <p:cTn id="75" dur="500"/>
                                        <p:tgtEl>
                                          <p:spTgt spid="116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nimBg="1"/>
      <p:bldP spid="116741" grpId="0" animBg="1"/>
      <p:bldP spid="116742" grpId="0" animBg="1"/>
      <p:bldP spid="116743" grpId="0" animBg="1"/>
      <p:bldP spid="116744" grpId="0" animBg="1"/>
      <p:bldP spid="116745" grpId="0" animBg="1"/>
      <p:bldP spid="116746" grpId="0" animBg="1"/>
      <p:bldP spid="116747" grpId="0" animBg="1"/>
      <p:bldP spid="116748" grpId="0" animBg="1"/>
      <p:bldP spid="116749" grpId="0" autoUpdateAnimBg="0"/>
      <p:bldP spid="116750" grpId="0" autoUpdateAnimBg="0"/>
      <p:bldP spid="116751" grpId="0" autoUpdateAnimBg="0"/>
      <p:bldP spid="116752" grpId="0" autoUpdateAnimBg="0"/>
      <p:bldP spid="116753" grpId="0" autoUpdateAnimBg="0"/>
      <p:bldP spid="116754" grpId="0" autoUpdateAnimBg="0"/>
      <p:bldP spid="116755" grpId="0" autoUpdateAnimBg="0"/>
      <p:bldP spid="116756" grpId="0" autoUpdateAnimBg="0"/>
      <p:bldP spid="11675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2206627" y="2662239"/>
            <a:ext cx="10564812" cy="7372350"/>
          </a:xfrm>
          <a:custGeom>
            <a:avLst/>
            <a:gdLst>
              <a:gd name="T0" fmla="*/ 5282407 w 21600"/>
              <a:gd name="T1" fmla="*/ 3686175 h 21600"/>
              <a:gd name="T2" fmla="*/ 5282407 w 21600"/>
              <a:gd name="T3" fmla="*/ 3686175 h 21600"/>
              <a:gd name="T4" fmla="*/ 5282407 w 21600"/>
              <a:gd name="T5" fmla="*/ 3686175 h 21600"/>
              <a:gd name="T6" fmla="*/ 5282407 w 21600"/>
              <a:gd name="T7" fmla="*/ 3686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5"/>
                </a:moveTo>
                <a:cubicBezTo>
                  <a:pt x="21599"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599" y="410"/>
                  <a:pt x="21599" y="915"/>
                </a:cubicBezTo>
                <a:cubicBezTo>
                  <a:pt x="21599" y="915"/>
                  <a:pt x="21599" y="20685"/>
                  <a:pt x="21599"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4" name="AutoShape 4"/>
          <p:cNvSpPr>
            <a:spLocks/>
          </p:cNvSpPr>
          <p:nvPr/>
        </p:nvSpPr>
        <p:spPr bwMode="auto">
          <a:xfrm>
            <a:off x="6364289" y="9877427"/>
            <a:ext cx="2328862" cy="1014412"/>
          </a:xfrm>
          <a:custGeom>
            <a:avLst/>
            <a:gdLst>
              <a:gd name="T0" fmla="*/ 1164431 w 21600"/>
              <a:gd name="T1" fmla="*/ 507207 h 21600"/>
              <a:gd name="T2" fmla="*/ 1164431 w 21600"/>
              <a:gd name="T3" fmla="*/ 507207 h 21600"/>
              <a:gd name="T4" fmla="*/ 1164431 w 21600"/>
              <a:gd name="T5" fmla="*/ 507207 h 21600"/>
              <a:gd name="T6" fmla="*/ 1164431 w 21600"/>
              <a:gd name="T7" fmla="*/ 50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5" name="AutoShape 5"/>
          <p:cNvSpPr>
            <a:spLocks/>
          </p:cNvSpPr>
          <p:nvPr/>
        </p:nvSpPr>
        <p:spPr bwMode="auto">
          <a:xfrm>
            <a:off x="6602412" y="9877426"/>
            <a:ext cx="1851026" cy="363538"/>
          </a:xfrm>
          <a:custGeom>
            <a:avLst/>
            <a:gdLst>
              <a:gd name="T0" fmla="*/ 925513 w 21600"/>
              <a:gd name="T1" fmla="*/ 181769 h 21600"/>
              <a:gd name="T2" fmla="*/ 925513 w 21600"/>
              <a:gd name="T3" fmla="*/ 181769 h 21600"/>
              <a:gd name="T4" fmla="*/ 925513 w 21600"/>
              <a:gd name="T5" fmla="*/ 181769 h 21600"/>
              <a:gd name="T6" fmla="*/ 925513 w 21600"/>
              <a:gd name="T7" fmla="*/ 181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599"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6" name="AutoShape 6"/>
          <p:cNvSpPr>
            <a:spLocks/>
          </p:cNvSpPr>
          <p:nvPr/>
        </p:nvSpPr>
        <p:spPr bwMode="auto">
          <a:xfrm>
            <a:off x="5013325" y="10888663"/>
            <a:ext cx="4954588" cy="733426"/>
          </a:xfrm>
          <a:custGeom>
            <a:avLst/>
            <a:gdLst>
              <a:gd name="T0" fmla="*/ 2477294 w 20814"/>
              <a:gd name="T1" fmla="*/ 366713 h 21600"/>
              <a:gd name="T2" fmla="*/ 2477294 w 20814"/>
              <a:gd name="T3" fmla="*/ 366713 h 21600"/>
              <a:gd name="T4" fmla="*/ 2477294 w 20814"/>
              <a:gd name="T5" fmla="*/ 366713 h 21600"/>
              <a:gd name="T6" fmla="*/ 2477294 w 20814"/>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6" y="21599"/>
                  <a:pt x="20652" y="18600"/>
                  <a:pt x="20652" y="1860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7" name="AutoShape 7"/>
          <p:cNvSpPr>
            <a:spLocks/>
          </p:cNvSpPr>
          <p:nvPr/>
        </p:nvSpPr>
        <p:spPr bwMode="auto">
          <a:xfrm>
            <a:off x="2206627" y="9028114"/>
            <a:ext cx="10564812" cy="1006475"/>
          </a:xfrm>
          <a:custGeom>
            <a:avLst/>
            <a:gdLst>
              <a:gd name="T0" fmla="*/ 5282407 w 21600"/>
              <a:gd name="T1" fmla="*/ 503238 h 21600"/>
              <a:gd name="T2" fmla="*/ 5282407 w 21600"/>
              <a:gd name="T3" fmla="*/ 503238 h 21600"/>
              <a:gd name="T4" fmla="*/ 5282407 w 21600"/>
              <a:gd name="T5" fmla="*/ 503238 h 21600"/>
              <a:gd name="T6" fmla="*/ 5282407 w 21600"/>
              <a:gd name="T7" fmla="*/ 503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599" y="18602"/>
                  <a:pt x="21599" y="14903"/>
                </a:cubicBezTo>
                <a:cubicBezTo>
                  <a:pt x="21599" y="14903"/>
                  <a:pt x="21599" y="2752"/>
                  <a:pt x="21599" y="0"/>
                </a:cubicBez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8" name="AutoShape 8"/>
          <p:cNvSpPr>
            <a:spLocks/>
          </p:cNvSpPr>
          <p:nvPr/>
        </p:nvSpPr>
        <p:spPr bwMode="auto">
          <a:xfrm>
            <a:off x="2565401" y="3067050"/>
            <a:ext cx="9842500" cy="5741988"/>
          </a:xfrm>
          <a:custGeom>
            <a:avLst/>
            <a:gdLst>
              <a:gd name="T0" fmla="*/ 4921250 w 21600"/>
              <a:gd name="T1" fmla="*/ 2870994 h 21600"/>
              <a:gd name="T2" fmla="*/ 4921250 w 21600"/>
              <a:gd name="T3" fmla="*/ 2870994 h 21600"/>
              <a:gd name="T4" fmla="*/ 4921250 w 21600"/>
              <a:gd name="T5" fmla="*/ 2870994 h 21600"/>
              <a:gd name="T6" fmla="*/ 4921250 w 21600"/>
              <a:gd name="T7" fmla="*/ 287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9" name="AutoShape 9"/>
          <p:cNvSpPr>
            <a:spLocks/>
          </p:cNvSpPr>
          <p:nvPr/>
        </p:nvSpPr>
        <p:spPr bwMode="auto">
          <a:xfrm>
            <a:off x="9129714" y="3067049"/>
            <a:ext cx="3281362" cy="2870201"/>
          </a:xfrm>
          <a:custGeom>
            <a:avLst/>
            <a:gdLst>
              <a:gd name="T0" fmla="*/ 1640681 w 21600"/>
              <a:gd name="T1" fmla="*/ 1435100 h 21600"/>
              <a:gd name="T2" fmla="*/ 1640681 w 21600"/>
              <a:gd name="T3" fmla="*/ 1435100 h 21600"/>
              <a:gd name="T4" fmla="*/ 1640681 w 21600"/>
              <a:gd name="T5" fmla="*/ 1435100 h 21600"/>
              <a:gd name="T6" fmla="*/ 1640681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17770" name="AutoShape 10"/>
          <p:cNvSpPr>
            <a:spLocks/>
          </p:cNvSpPr>
          <p:nvPr/>
        </p:nvSpPr>
        <p:spPr bwMode="auto">
          <a:xfrm>
            <a:off x="9129714" y="5937251"/>
            <a:ext cx="3281362" cy="2871788"/>
          </a:xfrm>
          <a:custGeom>
            <a:avLst/>
            <a:gdLst>
              <a:gd name="T0" fmla="*/ 1640681 w 21600"/>
              <a:gd name="T1" fmla="*/ 1435894 h 21600"/>
              <a:gd name="T2" fmla="*/ 1640681 w 21600"/>
              <a:gd name="T3" fmla="*/ 1435894 h 21600"/>
              <a:gd name="T4" fmla="*/ 1640681 w 21600"/>
              <a:gd name="T5" fmla="*/ 1435894 h 21600"/>
              <a:gd name="T6" fmla="*/ 1640681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17771" name="AutoShape 11"/>
          <p:cNvSpPr>
            <a:spLocks/>
          </p:cNvSpPr>
          <p:nvPr/>
        </p:nvSpPr>
        <p:spPr bwMode="auto">
          <a:xfrm>
            <a:off x="5848351" y="3067049"/>
            <a:ext cx="3281364" cy="2870201"/>
          </a:xfrm>
          <a:custGeom>
            <a:avLst/>
            <a:gdLst>
              <a:gd name="T0" fmla="*/ 1640682 w 21600"/>
              <a:gd name="T1" fmla="*/ 1435100 h 21600"/>
              <a:gd name="T2" fmla="*/ 1640682 w 21600"/>
              <a:gd name="T3" fmla="*/ 1435100 h 21600"/>
              <a:gd name="T4" fmla="*/ 1640682 w 21600"/>
              <a:gd name="T5" fmla="*/ 1435100 h 21600"/>
              <a:gd name="T6" fmla="*/ 1640682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17772" name="AutoShape 12"/>
          <p:cNvSpPr>
            <a:spLocks/>
          </p:cNvSpPr>
          <p:nvPr/>
        </p:nvSpPr>
        <p:spPr bwMode="auto">
          <a:xfrm>
            <a:off x="5848351" y="5937251"/>
            <a:ext cx="3281364" cy="2871788"/>
          </a:xfrm>
          <a:custGeom>
            <a:avLst/>
            <a:gdLst>
              <a:gd name="T0" fmla="*/ 1640682 w 21600"/>
              <a:gd name="T1" fmla="*/ 1435894 h 21600"/>
              <a:gd name="T2" fmla="*/ 1640682 w 21600"/>
              <a:gd name="T3" fmla="*/ 1435894 h 21600"/>
              <a:gd name="T4" fmla="*/ 1640682 w 21600"/>
              <a:gd name="T5" fmla="*/ 1435894 h 21600"/>
              <a:gd name="T6" fmla="*/ 1640682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17773" name="AutoShape 13"/>
          <p:cNvSpPr>
            <a:spLocks/>
          </p:cNvSpPr>
          <p:nvPr/>
        </p:nvSpPr>
        <p:spPr bwMode="auto">
          <a:xfrm>
            <a:off x="2565402" y="3067049"/>
            <a:ext cx="3282949" cy="2870201"/>
          </a:xfrm>
          <a:custGeom>
            <a:avLst/>
            <a:gdLst>
              <a:gd name="T0" fmla="*/ 1641475 w 21600"/>
              <a:gd name="T1" fmla="*/ 1435100 h 21600"/>
              <a:gd name="T2" fmla="*/ 1641475 w 21600"/>
              <a:gd name="T3" fmla="*/ 1435100 h 21600"/>
              <a:gd name="T4" fmla="*/ 1641475 w 21600"/>
              <a:gd name="T5" fmla="*/ 1435100 h 21600"/>
              <a:gd name="T6" fmla="*/ 1641475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17774" name="AutoShape 14"/>
          <p:cNvSpPr>
            <a:spLocks/>
          </p:cNvSpPr>
          <p:nvPr/>
        </p:nvSpPr>
        <p:spPr bwMode="auto">
          <a:xfrm>
            <a:off x="2565402" y="5937251"/>
            <a:ext cx="3282949" cy="2871788"/>
          </a:xfrm>
          <a:custGeom>
            <a:avLst/>
            <a:gdLst>
              <a:gd name="T0" fmla="*/ 1641475 w 21600"/>
              <a:gd name="T1" fmla="*/ 1435894 h 21600"/>
              <a:gd name="T2" fmla="*/ 1641475 w 21600"/>
              <a:gd name="T3" fmla="*/ 1435894 h 21600"/>
              <a:gd name="T4" fmla="*/ 1641475 w 21600"/>
              <a:gd name="T5" fmla="*/ 1435894 h 21600"/>
              <a:gd name="T6" fmla="*/ 1641475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117775" name="AutoShape 15"/>
          <p:cNvSpPr>
            <a:spLocks/>
          </p:cNvSpPr>
          <p:nvPr/>
        </p:nvSpPr>
        <p:spPr bwMode="auto">
          <a:xfrm rot="5400000">
            <a:off x="5883276" y="4022726"/>
            <a:ext cx="889001" cy="958850"/>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1"/>
          </a:solidFill>
          <a:ln>
            <a:noFill/>
          </a:ln>
          <a:effectLst/>
          <a:extLst/>
        </p:spPr>
        <p:txBody>
          <a:bodyPr lIns="50800" tIns="50800" rIns="50800" bIns="50800" anchor="ctr"/>
          <a:lstStyle/>
          <a:p>
            <a:endParaRPr lang="id-ID" sz="4411"/>
          </a:p>
        </p:txBody>
      </p:sp>
      <p:sp>
        <p:nvSpPr>
          <p:cNvPr id="117776" name="AutoShape 16"/>
          <p:cNvSpPr>
            <a:spLocks/>
          </p:cNvSpPr>
          <p:nvPr/>
        </p:nvSpPr>
        <p:spPr bwMode="auto">
          <a:xfrm rot="5400000">
            <a:off x="9164639" y="4022726"/>
            <a:ext cx="889001" cy="958850"/>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2"/>
          </a:solidFill>
          <a:ln>
            <a:noFill/>
          </a:ln>
          <a:effectLst/>
          <a:extLst/>
        </p:spPr>
        <p:txBody>
          <a:bodyPr lIns="50800" tIns="50800" rIns="50800" bIns="50800" anchor="ctr"/>
          <a:lstStyle/>
          <a:p>
            <a:endParaRPr lang="id-ID" sz="4411"/>
          </a:p>
        </p:txBody>
      </p:sp>
      <p:sp>
        <p:nvSpPr>
          <p:cNvPr id="117777" name="AutoShape 17"/>
          <p:cNvSpPr>
            <a:spLocks/>
          </p:cNvSpPr>
          <p:nvPr/>
        </p:nvSpPr>
        <p:spPr bwMode="auto">
          <a:xfrm rot="10800000">
            <a:off x="10326689" y="5937251"/>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3"/>
          </a:solidFill>
          <a:ln>
            <a:noFill/>
          </a:ln>
          <a:effectLst/>
          <a:extLst/>
        </p:spPr>
        <p:txBody>
          <a:bodyPr lIns="50800" tIns="50800" rIns="50800" bIns="50800" anchor="ctr"/>
          <a:lstStyle/>
          <a:p>
            <a:endParaRPr lang="id-ID" sz="4411"/>
          </a:p>
        </p:txBody>
      </p:sp>
      <p:sp>
        <p:nvSpPr>
          <p:cNvPr id="117778" name="AutoShape 18"/>
          <p:cNvSpPr>
            <a:spLocks/>
          </p:cNvSpPr>
          <p:nvPr/>
        </p:nvSpPr>
        <p:spPr bwMode="auto">
          <a:xfrm rot="-5400000">
            <a:off x="4925220" y="6893720"/>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5"/>
          </a:solidFill>
          <a:ln>
            <a:noFill/>
          </a:ln>
          <a:effectLst/>
          <a:extLst/>
        </p:spPr>
        <p:txBody>
          <a:bodyPr lIns="50800" tIns="50800" rIns="50800" bIns="50800" anchor="ctr"/>
          <a:lstStyle/>
          <a:p>
            <a:endParaRPr lang="id-ID" sz="4411"/>
          </a:p>
        </p:txBody>
      </p:sp>
      <p:sp>
        <p:nvSpPr>
          <p:cNvPr id="117779" name="AutoShape 19"/>
          <p:cNvSpPr>
            <a:spLocks/>
          </p:cNvSpPr>
          <p:nvPr/>
        </p:nvSpPr>
        <p:spPr bwMode="auto">
          <a:xfrm>
            <a:off x="3624264" y="4211639"/>
            <a:ext cx="817563" cy="708025"/>
          </a:xfrm>
          <a:custGeom>
            <a:avLst/>
            <a:gdLst>
              <a:gd name="T0" fmla="*/ 408781 w 20492"/>
              <a:gd name="T1" fmla="*/ 376134 h 20804"/>
              <a:gd name="T2" fmla="*/ 408781 w 20492"/>
              <a:gd name="T3" fmla="*/ 376134 h 20804"/>
              <a:gd name="T4" fmla="*/ 408781 w 20492"/>
              <a:gd name="T5" fmla="*/ 376134 h 20804"/>
              <a:gd name="T6" fmla="*/ 408781 w 20492"/>
              <a:gd name="T7" fmla="*/ 3761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80" name="AutoShape 20"/>
          <p:cNvSpPr>
            <a:spLocks/>
          </p:cNvSpPr>
          <p:nvPr/>
        </p:nvSpPr>
        <p:spPr bwMode="auto">
          <a:xfrm>
            <a:off x="7162801" y="4106863"/>
            <a:ext cx="762000" cy="762000"/>
          </a:xfrm>
          <a:custGeom>
            <a:avLst/>
            <a:gdLst>
              <a:gd name="T0" fmla="*/ 381000 w 21600"/>
              <a:gd name="T1" fmla="*/ 381000 h 21600"/>
              <a:gd name="T2" fmla="*/ 381000 w 21600"/>
              <a:gd name="T3" fmla="*/ 381000 h 21600"/>
              <a:gd name="T4" fmla="*/ 381000 w 21600"/>
              <a:gd name="T5" fmla="*/ 381000 h 21600"/>
              <a:gd name="T6" fmla="*/ 381000 w 21600"/>
              <a:gd name="T7" fmla="*/ 381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81" name="AutoShape 21"/>
          <p:cNvSpPr>
            <a:spLocks/>
          </p:cNvSpPr>
          <p:nvPr/>
        </p:nvSpPr>
        <p:spPr bwMode="auto">
          <a:xfrm>
            <a:off x="10536239" y="4106862"/>
            <a:ext cx="762000" cy="812800"/>
          </a:xfrm>
          <a:custGeom>
            <a:avLst/>
            <a:gdLst>
              <a:gd name="T0" fmla="*/ 381000 w 21600"/>
              <a:gd name="T1" fmla="*/ 406400 h 21600"/>
              <a:gd name="T2" fmla="*/ 381000 w 21600"/>
              <a:gd name="T3" fmla="*/ 406400 h 21600"/>
              <a:gd name="T4" fmla="*/ 381000 w 21600"/>
              <a:gd name="T5" fmla="*/ 406400 h 21600"/>
              <a:gd name="T6" fmla="*/ 381000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82" name="AutoShape 22"/>
          <p:cNvSpPr>
            <a:spLocks/>
          </p:cNvSpPr>
          <p:nvPr/>
        </p:nvSpPr>
        <p:spPr bwMode="auto">
          <a:xfrm>
            <a:off x="10485438" y="7373939"/>
            <a:ext cx="812800" cy="685801"/>
          </a:xfrm>
          <a:custGeom>
            <a:avLst/>
            <a:gdLst>
              <a:gd name="T0" fmla="*/ 406400 w 21600"/>
              <a:gd name="T1" fmla="*/ 342900 h 21600"/>
              <a:gd name="T2" fmla="*/ 406400 w 21600"/>
              <a:gd name="T3" fmla="*/ 342900 h 21600"/>
              <a:gd name="T4" fmla="*/ 406400 w 21600"/>
              <a:gd name="T5" fmla="*/ 342900 h 21600"/>
              <a:gd name="T6" fmla="*/ 406400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83" name="AutoShape 23"/>
          <p:cNvSpPr>
            <a:spLocks/>
          </p:cNvSpPr>
          <p:nvPr/>
        </p:nvSpPr>
        <p:spPr bwMode="auto">
          <a:xfrm>
            <a:off x="3551239" y="7239002"/>
            <a:ext cx="941387" cy="617538"/>
          </a:xfrm>
          <a:custGeom>
            <a:avLst/>
            <a:gdLst>
              <a:gd name="T0" fmla="*/ 470694 w 21600"/>
              <a:gd name="T1" fmla="*/ 308769 h 21600"/>
              <a:gd name="T2" fmla="*/ 470694 w 21600"/>
              <a:gd name="T3" fmla="*/ 308769 h 21600"/>
              <a:gd name="T4" fmla="*/ 470694 w 21600"/>
              <a:gd name="T5" fmla="*/ 308769 h 21600"/>
              <a:gd name="T6" fmla="*/ 470694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7784" name="AutoShape 24"/>
          <p:cNvSpPr>
            <a:spLocks/>
          </p:cNvSpPr>
          <p:nvPr/>
        </p:nvSpPr>
        <p:spPr bwMode="auto">
          <a:xfrm>
            <a:off x="7053264" y="7148515"/>
            <a:ext cx="871538" cy="798512"/>
          </a:xfrm>
          <a:custGeom>
            <a:avLst/>
            <a:gdLst>
              <a:gd name="T0" fmla="*/ 435748 w 21455"/>
              <a:gd name="T1" fmla="*/ 399256 h 21600"/>
              <a:gd name="T2" fmla="*/ 435748 w 21455"/>
              <a:gd name="T3" fmla="*/ 399256 h 21600"/>
              <a:gd name="T4" fmla="*/ 435748 w 21455"/>
              <a:gd name="T5" fmla="*/ 399256 h 21600"/>
              <a:gd name="T6" fmla="*/ 435748 w 21455"/>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85" name="AutoShape 25"/>
          <p:cNvSpPr>
            <a:spLocks/>
          </p:cNvSpPr>
          <p:nvPr/>
        </p:nvSpPr>
        <p:spPr bwMode="auto">
          <a:xfrm rot="-5400000">
            <a:off x="8249444" y="6893720"/>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4"/>
          </a:solidFill>
          <a:ln>
            <a:noFill/>
          </a:ln>
          <a:effectLst/>
          <a:extLst/>
        </p:spPr>
        <p:txBody>
          <a:bodyPr lIns="50800" tIns="50800" rIns="50800" bIns="50800" anchor="ctr"/>
          <a:lstStyle/>
          <a:p>
            <a:endParaRPr lang="id-ID" sz="4411"/>
          </a:p>
        </p:txBody>
      </p:sp>
      <p:sp>
        <p:nvSpPr>
          <p:cNvPr id="117786" name="AutoShape 26"/>
          <p:cNvSpPr>
            <a:spLocks/>
          </p:cNvSpPr>
          <p:nvPr/>
        </p:nvSpPr>
        <p:spPr bwMode="auto">
          <a:xfrm>
            <a:off x="14735175" y="3244850"/>
            <a:ext cx="682942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Creative Desktop App User Analysis</a:t>
            </a:r>
          </a:p>
        </p:txBody>
      </p:sp>
      <p:sp>
        <p:nvSpPr>
          <p:cNvPr id="117787" name="AutoShape 27"/>
          <p:cNvSpPr>
            <a:spLocks/>
          </p:cNvSpPr>
          <p:nvPr/>
        </p:nvSpPr>
        <p:spPr bwMode="auto">
          <a:xfrm>
            <a:off x="14735176" y="5803900"/>
            <a:ext cx="7440613"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latin typeface="St Transmission" charset="0"/>
              <a:ea typeface="ＭＳ Ｐゴシック" charset="0"/>
              <a:cs typeface="St Transmission" charset="0"/>
              <a:sym typeface="St Transmission"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flipH="1">
            <a:off x="393701" y="8148638"/>
            <a:ext cx="5854700" cy="5565774"/>
          </a:xfrm>
          <a:custGeom>
            <a:avLst/>
            <a:gdLst>
              <a:gd name="T0" fmla="*/ 2927214 w 21523"/>
              <a:gd name="T1" fmla="*/ 2817110 h 21468"/>
              <a:gd name="T2" fmla="*/ 2927214 w 21523"/>
              <a:gd name="T3" fmla="*/ 2817110 h 21468"/>
              <a:gd name="T4" fmla="*/ 2927214 w 21523"/>
              <a:gd name="T5" fmla="*/ 2817110 h 21468"/>
              <a:gd name="T6" fmla="*/ 2927214 w 21523"/>
              <a:gd name="T7" fmla="*/ 281711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3" h="21468">
                <a:moveTo>
                  <a:pt x="12014" y="21467"/>
                </a:moveTo>
                <a:cubicBezTo>
                  <a:pt x="11072" y="20265"/>
                  <a:pt x="10101" y="19065"/>
                  <a:pt x="9025" y="17456"/>
                </a:cubicBezTo>
                <a:cubicBezTo>
                  <a:pt x="8443" y="16586"/>
                  <a:pt x="8104" y="14263"/>
                  <a:pt x="8104" y="14263"/>
                </a:cubicBezTo>
                <a:cubicBezTo>
                  <a:pt x="8104" y="14263"/>
                  <a:pt x="7705" y="15230"/>
                  <a:pt x="6938" y="14694"/>
                </a:cubicBezTo>
                <a:cubicBezTo>
                  <a:pt x="6171" y="14158"/>
                  <a:pt x="6001" y="12734"/>
                  <a:pt x="6001" y="12734"/>
                </a:cubicBezTo>
                <a:cubicBezTo>
                  <a:pt x="6001" y="12734"/>
                  <a:pt x="4965" y="13274"/>
                  <a:pt x="4574" y="12472"/>
                </a:cubicBezTo>
                <a:cubicBezTo>
                  <a:pt x="4183" y="11670"/>
                  <a:pt x="4301" y="9590"/>
                  <a:pt x="4301" y="9590"/>
                </a:cubicBezTo>
                <a:cubicBezTo>
                  <a:pt x="4301" y="9590"/>
                  <a:pt x="3218" y="8517"/>
                  <a:pt x="2351" y="7470"/>
                </a:cubicBezTo>
                <a:cubicBezTo>
                  <a:pt x="1903" y="6929"/>
                  <a:pt x="1612" y="6497"/>
                  <a:pt x="1435" y="6205"/>
                </a:cubicBezTo>
                <a:cubicBezTo>
                  <a:pt x="1339" y="6061"/>
                  <a:pt x="1249" y="5916"/>
                  <a:pt x="1165" y="5772"/>
                </a:cubicBezTo>
                <a:cubicBezTo>
                  <a:pt x="950" y="5710"/>
                  <a:pt x="-77" y="5379"/>
                  <a:pt x="4" y="4723"/>
                </a:cubicBezTo>
                <a:cubicBezTo>
                  <a:pt x="44" y="4400"/>
                  <a:pt x="321" y="4089"/>
                  <a:pt x="674" y="3793"/>
                </a:cubicBezTo>
                <a:cubicBezTo>
                  <a:pt x="743" y="3555"/>
                  <a:pt x="882" y="3338"/>
                  <a:pt x="1108" y="3151"/>
                </a:cubicBezTo>
                <a:cubicBezTo>
                  <a:pt x="1316" y="2979"/>
                  <a:pt x="1569" y="2906"/>
                  <a:pt x="1855" y="2912"/>
                </a:cubicBezTo>
                <a:cubicBezTo>
                  <a:pt x="1926" y="2856"/>
                  <a:pt x="1993" y="2802"/>
                  <a:pt x="2055" y="2748"/>
                </a:cubicBezTo>
                <a:cubicBezTo>
                  <a:pt x="2708" y="2176"/>
                  <a:pt x="3879" y="1570"/>
                  <a:pt x="5311" y="1184"/>
                </a:cubicBezTo>
                <a:cubicBezTo>
                  <a:pt x="6742" y="798"/>
                  <a:pt x="8141" y="-132"/>
                  <a:pt x="8821" y="15"/>
                </a:cubicBezTo>
                <a:cubicBezTo>
                  <a:pt x="9501" y="162"/>
                  <a:pt x="11738" y="1153"/>
                  <a:pt x="12807" y="1630"/>
                </a:cubicBezTo>
                <a:cubicBezTo>
                  <a:pt x="13877" y="2106"/>
                  <a:pt x="17287" y="2965"/>
                  <a:pt x="17795" y="3754"/>
                </a:cubicBezTo>
                <a:cubicBezTo>
                  <a:pt x="18304" y="4543"/>
                  <a:pt x="18693" y="4872"/>
                  <a:pt x="18797" y="6803"/>
                </a:cubicBezTo>
                <a:cubicBezTo>
                  <a:pt x="18901" y="8733"/>
                  <a:pt x="19069" y="14291"/>
                  <a:pt x="19960" y="17651"/>
                </a:cubicBezTo>
                <a:cubicBezTo>
                  <a:pt x="20185" y="18496"/>
                  <a:pt x="20762" y="19859"/>
                  <a:pt x="21522" y="21467"/>
                </a:cubicBezTo>
                <a:cubicBezTo>
                  <a:pt x="21522" y="21467"/>
                  <a:pt x="12014" y="21467"/>
                  <a:pt x="12014" y="2146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88" name="AutoShape 4"/>
          <p:cNvSpPr>
            <a:spLocks/>
          </p:cNvSpPr>
          <p:nvPr/>
        </p:nvSpPr>
        <p:spPr bwMode="auto">
          <a:xfrm flipH="1">
            <a:off x="2114552" y="8758238"/>
            <a:ext cx="3587749" cy="2259012"/>
          </a:xfrm>
          <a:custGeom>
            <a:avLst/>
            <a:gdLst>
              <a:gd name="T0" fmla="*/ 1793786 w 20247"/>
              <a:gd name="T1" fmla="*/ 1226813 h 20708"/>
              <a:gd name="T2" fmla="*/ 1793786 w 20247"/>
              <a:gd name="T3" fmla="*/ 1226813 h 20708"/>
              <a:gd name="T4" fmla="*/ 1793786 w 20247"/>
              <a:gd name="T5" fmla="*/ 1226813 h 20708"/>
              <a:gd name="T6" fmla="*/ 1793786 w 20247"/>
              <a:gd name="T7" fmla="*/ 1226813 h 20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0708">
                <a:moveTo>
                  <a:pt x="14850" y="20707"/>
                </a:moveTo>
                <a:cubicBezTo>
                  <a:pt x="14459" y="19144"/>
                  <a:pt x="15077" y="18523"/>
                  <a:pt x="16481" y="18929"/>
                </a:cubicBezTo>
                <a:cubicBezTo>
                  <a:pt x="17884" y="19336"/>
                  <a:pt x="17920" y="18583"/>
                  <a:pt x="16666" y="17824"/>
                </a:cubicBezTo>
                <a:cubicBezTo>
                  <a:pt x="15411" y="17065"/>
                  <a:pt x="13033" y="18835"/>
                  <a:pt x="14501" y="17179"/>
                </a:cubicBezTo>
                <a:cubicBezTo>
                  <a:pt x="15968" y="15522"/>
                  <a:pt x="21600" y="9638"/>
                  <a:pt x="19945" y="10628"/>
                </a:cubicBezTo>
                <a:cubicBezTo>
                  <a:pt x="18290" y="11618"/>
                  <a:pt x="16824" y="14160"/>
                  <a:pt x="15581" y="11860"/>
                </a:cubicBezTo>
                <a:cubicBezTo>
                  <a:pt x="14339" y="9560"/>
                  <a:pt x="15373" y="7421"/>
                  <a:pt x="16527" y="6239"/>
                </a:cubicBezTo>
                <a:cubicBezTo>
                  <a:pt x="17682" y="5057"/>
                  <a:pt x="16891" y="5243"/>
                  <a:pt x="15527" y="5855"/>
                </a:cubicBezTo>
                <a:cubicBezTo>
                  <a:pt x="14162" y="6468"/>
                  <a:pt x="11929" y="5228"/>
                  <a:pt x="10980" y="4322"/>
                </a:cubicBezTo>
                <a:cubicBezTo>
                  <a:pt x="10031" y="3416"/>
                  <a:pt x="10405" y="-892"/>
                  <a:pt x="9959" y="165"/>
                </a:cubicBezTo>
                <a:cubicBezTo>
                  <a:pt x="9513" y="1222"/>
                  <a:pt x="9589" y="2375"/>
                  <a:pt x="8650" y="2912"/>
                </a:cubicBezTo>
                <a:cubicBezTo>
                  <a:pt x="7710" y="3450"/>
                  <a:pt x="6129" y="3821"/>
                  <a:pt x="5346" y="3679"/>
                </a:cubicBezTo>
                <a:cubicBezTo>
                  <a:pt x="4562" y="3536"/>
                  <a:pt x="4584" y="3439"/>
                  <a:pt x="4089" y="2034"/>
                </a:cubicBezTo>
                <a:cubicBezTo>
                  <a:pt x="3595" y="629"/>
                  <a:pt x="4451" y="4022"/>
                  <a:pt x="3502" y="3116"/>
                </a:cubicBezTo>
                <a:cubicBezTo>
                  <a:pt x="2552" y="2211"/>
                  <a:pt x="889" y="1452"/>
                  <a:pt x="0" y="1178"/>
                </a:cubicBezTo>
                <a:cubicBezTo>
                  <a:pt x="1335" y="2340"/>
                  <a:pt x="2650" y="2673"/>
                  <a:pt x="6809" y="8877"/>
                </a:cubicBezTo>
                <a:cubicBezTo>
                  <a:pt x="8487" y="11380"/>
                  <a:pt x="9638" y="13729"/>
                  <a:pt x="10684" y="15166"/>
                </a:cubicBezTo>
                <a:cubicBezTo>
                  <a:pt x="12376" y="17491"/>
                  <a:pt x="13564" y="18426"/>
                  <a:pt x="14850" y="20707"/>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89" name="AutoShape 5"/>
          <p:cNvSpPr>
            <a:spLocks/>
          </p:cNvSpPr>
          <p:nvPr/>
        </p:nvSpPr>
        <p:spPr bwMode="auto">
          <a:xfrm flipH="1">
            <a:off x="5926139" y="9144001"/>
            <a:ext cx="322261" cy="519113"/>
          </a:xfrm>
          <a:custGeom>
            <a:avLst/>
            <a:gdLst>
              <a:gd name="T0" fmla="*/ 161123 w 20247"/>
              <a:gd name="T1" fmla="*/ 259557 h 21600"/>
              <a:gd name="T2" fmla="*/ 161123 w 20247"/>
              <a:gd name="T3" fmla="*/ 259557 h 21600"/>
              <a:gd name="T4" fmla="*/ 161123 w 20247"/>
              <a:gd name="T5" fmla="*/ 259557 h 21600"/>
              <a:gd name="T6" fmla="*/ 161123 w 20247"/>
              <a:gd name="T7" fmla="*/ 259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1600">
                <a:moveTo>
                  <a:pt x="20246" y="21599"/>
                </a:moveTo>
                <a:cubicBezTo>
                  <a:pt x="17268" y="21078"/>
                  <a:pt x="-1353" y="17512"/>
                  <a:pt x="78" y="10243"/>
                </a:cubicBezTo>
                <a:cubicBezTo>
                  <a:pt x="779" y="6681"/>
                  <a:pt x="5718" y="3254"/>
                  <a:pt x="11955" y="0"/>
                </a:cubicBezTo>
                <a:cubicBezTo>
                  <a:pt x="7720" y="8499"/>
                  <a:pt x="15035" y="16651"/>
                  <a:pt x="20246" y="2159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0" name="AutoShape 6"/>
          <p:cNvSpPr>
            <a:spLocks/>
          </p:cNvSpPr>
          <p:nvPr/>
        </p:nvSpPr>
        <p:spPr bwMode="auto">
          <a:xfrm flipH="1">
            <a:off x="5192713" y="8983663"/>
            <a:ext cx="831851" cy="823913"/>
          </a:xfrm>
          <a:custGeom>
            <a:avLst/>
            <a:gdLst>
              <a:gd name="T0" fmla="*/ 415901 w 17447"/>
              <a:gd name="T1" fmla="*/ 545651 h 17582"/>
              <a:gd name="T2" fmla="*/ 415901 w 17447"/>
              <a:gd name="T3" fmla="*/ 545651 h 17582"/>
              <a:gd name="T4" fmla="*/ 415901 w 17447"/>
              <a:gd name="T5" fmla="*/ 545651 h 17582"/>
              <a:gd name="T6" fmla="*/ 415901 w 17447"/>
              <a:gd name="T7" fmla="*/ 545651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1"/>
                </a:moveTo>
                <a:cubicBezTo>
                  <a:pt x="15755" y="11838"/>
                  <a:pt x="18856" y="8580"/>
                  <a:pt x="16756" y="6127"/>
                </a:cubicBezTo>
                <a:cubicBezTo>
                  <a:pt x="14657" y="3674"/>
                  <a:pt x="7756" y="-2853"/>
                  <a:pt x="2506" y="1411"/>
                </a:cubicBezTo>
                <a:cubicBezTo>
                  <a:pt x="-2744" y="5677"/>
                  <a:pt x="1285" y="11907"/>
                  <a:pt x="5210" y="15327"/>
                </a:cubicBezTo>
                <a:cubicBezTo>
                  <a:pt x="9136" y="18746"/>
                  <a:pt x="10090" y="18000"/>
                  <a:pt x="12982" y="14941"/>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1" name="AutoShape 7"/>
          <p:cNvSpPr>
            <a:spLocks/>
          </p:cNvSpPr>
          <p:nvPr/>
        </p:nvSpPr>
        <p:spPr bwMode="auto">
          <a:xfrm flipH="1">
            <a:off x="4054476" y="10650539"/>
            <a:ext cx="1039813" cy="1365250"/>
          </a:xfrm>
          <a:custGeom>
            <a:avLst/>
            <a:gdLst>
              <a:gd name="T0" fmla="*/ 519882 w 21041"/>
              <a:gd name="T1" fmla="*/ 682625 h 20168"/>
              <a:gd name="T2" fmla="*/ 519882 w 21041"/>
              <a:gd name="T3" fmla="*/ 682625 h 20168"/>
              <a:gd name="T4" fmla="*/ 519882 w 21041"/>
              <a:gd name="T5" fmla="*/ 682625 h 20168"/>
              <a:gd name="T6" fmla="*/ 519882 w 21041"/>
              <a:gd name="T7" fmla="*/ 682625 h 20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1" h="20168">
                <a:moveTo>
                  <a:pt x="21041" y="17898"/>
                </a:moveTo>
                <a:cubicBezTo>
                  <a:pt x="21041" y="17898"/>
                  <a:pt x="18843" y="21599"/>
                  <a:pt x="14618" y="19548"/>
                </a:cubicBezTo>
                <a:cubicBezTo>
                  <a:pt x="10393" y="17497"/>
                  <a:pt x="9455" y="12040"/>
                  <a:pt x="9455" y="12040"/>
                </a:cubicBezTo>
                <a:cubicBezTo>
                  <a:pt x="9455" y="12040"/>
                  <a:pt x="3749" y="14111"/>
                  <a:pt x="1594" y="11038"/>
                </a:cubicBezTo>
                <a:cubicBezTo>
                  <a:pt x="-559" y="7965"/>
                  <a:pt x="92" y="0"/>
                  <a:pt x="92" y="0"/>
                </a:cubicBezTo>
                <a:cubicBezTo>
                  <a:pt x="4375" y="3071"/>
                  <a:pt x="17448" y="12173"/>
                  <a:pt x="21041" y="17898"/>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2" name="AutoShape 8"/>
          <p:cNvSpPr>
            <a:spLocks/>
          </p:cNvSpPr>
          <p:nvPr/>
        </p:nvSpPr>
        <p:spPr bwMode="auto">
          <a:xfrm flipH="1">
            <a:off x="4535489" y="9753601"/>
            <a:ext cx="685801" cy="741364"/>
          </a:xfrm>
          <a:custGeom>
            <a:avLst/>
            <a:gdLst>
              <a:gd name="T0" fmla="*/ 342900 w 21600"/>
              <a:gd name="T1" fmla="*/ 370682 h 21600"/>
              <a:gd name="T2" fmla="*/ 342900 w 21600"/>
              <a:gd name="T3" fmla="*/ 370682 h 21600"/>
              <a:gd name="T4" fmla="*/ 342900 w 21600"/>
              <a:gd name="T5" fmla="*/ 370682 h 21600"/>
              <a:gd name="T6" fmla="*/ 342900 w 21600"/>
              <a:gd name="T7" fmla="*/ 370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3" y="9900"/>
                  <a:pt x="7046" y="4844"/>
                  <a:pt x="11784" y="1929"/>
                </a:cubicBezTo>
                <a:close/>
                <a:moveTo>
                  <a:pt x="11784" y="19239"/>
                </a:moveTo>
                <a:cubicBezTo>
                  <a:pt x="10396" y="20249"/>
                  <a:pt x="9016" y="21062"/>
                  <a:pt x="7749" y="21600"/>
                </a:cubicBezTo>
                <a:cubicBezTo>
                  <a:pt x="8810" y="20601"/>
                  <a:pt x="10223" y="19267"/>
                  <a:pt x="11784" y="17754"/>
                </a:cubicBezTo>
                <a:lnTo>
                  <a:pt x="11784" y="19239"/>
                </a:lnTo>
                <a:cubicBezTo>
                  <a:pt x="11784" y="19239"/>
                  <a:pt x="11784" y="19239"/>
                  <a:pt x="11784" y="19239"/>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39"/>
                </a:cubicBezTo>
                <a:lnTo>
                  <a:pt x="11784" y="17754"/>
                </a:lnTo>
                <a:cubicBezTo>
                  <a:pt x="15019" y="14621"/>
                  <a:pt x="18891" y="10723"/>
                  <a:pt x="21600" y="7469"/>
                </a:cubicBezTo>
                <a:cubicBezTo>
                  <a:pt x="21600" y="7469"/>
                  <a:pt x="21600" y="7469"/>
                  <a:pt x="21600" y="746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pic>
        <p:nvPicPr>
          <p:cNvPr id="118793" name="Picture 9"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14551" y="1652588"/>
            <a:ext cx="5584825" cy="977582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grpSp>
        <p:nvGrpSpPr>
          <p:cNvPr id="118794" name="Group 10"/>
          <p:cNvGrpSpPr>
            <a:grpSpLocks/>
          </p:cNvGrpSpPr>
          <p:nvPr/>
        </p:nvGrpSpPr>
        <p:grpSpPr bwMode="auto">
          <a:xfrm>
            <a:off x="3328988" y="8918576"/>
            <a:ext cx="2759076" cy="2703513"/>
            <a:chOff x="0" y="-1"/>
            <a:chExt cx="2758572" cy="2702674"/>
          </a:xfrm>
        </p:grpSpPr>
        <p:sp>
          <p:nvSpPr>
            <p:cNvPr id="118795" name="AutoShape 11"/>
            <p:cNvSpPr>
              <a:spLocks/>
            </p:cNvSpPr>
            <p:nvPr/>
          </p:nvSpPr>
          <p:spPr bwMode="auto">
            <a:xfrm flipH="1">
              <a:off x="0" y="-1"/>
              <a:ext cx="2758572" cy="2702674"/>
            </a:xfrm>
            <a:custGeom>
              <a:avLst/>
              <a:gdLst>
                <a:gd name="T0" fmla="*/ 1379286 w 21244"/>
                <a:gd name="T1" fmla="*/ 1413876 h 21111"/>
                <a:gd name="T2" fmla="*/ 1379286 w 21244"/>
                <a:gd name="T3" fmla="*/ 1413876 h 21111"/>
                <a:gd name="T4" fmla="*/ 1379286 w 21244"/>
                <a:gd name="T5" fmla="*/ 1413876 h 21111"/>
                <a:gd name="T6" fmla="*/ 1379286 w 21244"/>
                <a:gd name="T7" fmla="*/ 1413876 h 21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4" h="21111">
                  <a:moveTo>
                    <a:pt x="3605" y="9337"/>
                  </a:moveTo>
                  <a:cubicBezTo>
                    <a:pt x="2667" y="8242"/>
                    <a:pt x="2057" y="7367"/>
                    <a:pt x="1687" y="6776"/>
                  </a:cubicBezTo>
                  <a:cubicBezTo>
                    <a:pt x="681" y="5307"/>
                    <a:pt x="-356" y="3815"/>
                    <a:pt x="119" y="1807"/>
                  </a:cubicBezTo>
                  <a:cubicBezTo>
                    <a:pt x="270" y="1357"/>
                    <a:pt x="555" y="947"/>
                    <a:pt x="1002" y="590"/>
                  </a:cubicBezTo>
                  <a:cubicBezTo>
                    <a:pt x="2357" y="-489"/>
                    <a:pt x="4300" y="142"/>
                    <a:pt x="5713" y="663"/>
                  </a:cubicBezTo>
                  <a:cubicBezTo>
                    <a:pt x="9259" y="1970"/>
                    <a:pt x="12632" y="6178"/>
                    <a:pt x="13798" y="7347"/>
                  </a:cubicBezTo>
                  <a:cubicBezTo>
                    <a:pt x="15294" y="8846"/>
                    <a:pt x="19960" y="13566"/>
                    <a:pt x="21244" y="14540"/>
                  </a:cubicBezTo>
                  <a:lnTo>
                    <a:pt x="14466" y="21111"/>
                  </a:lnTo>
                  <a:cubicBezTo>
                    <a:pt x="14466" y="21111"/>
                    <a:pt x="12235" y="18662"/>
                    <a:pt x="10958" y="17362"/>
                  </a:cubicBezTo>
                  <a:cubicBezTo>
                    <a:pt x="8708" y="15071"/>
                    <a:pt x="5682" y="11762"/>
                    <a:pt x="3605" y="933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6" name="AutoShape 12"/>
            <p:cNvSpPr>
              <a:spLocks/>
            </p:cNvSpPr>
            <p:nvPr/>
          </p:nvSpPr>
          <p:spPr bwMode="auto">
            <a:xfrm flipH="1">
              <a:off x="1863394" y="64141"/>
              <a:ext cx="831037" cy="824723"/>
            </a:xfrm>
            <a:custGeom>
              <a:avLst/>
              <a:gdLst>
                <a:gd name="T0" fmla="*/ 415495 w 17447"/>
                <a:gd name="T1" fmla="*/ 546188 h 17582"/>
                <a:gd name="T2" fmla="*/ 415495 w 17447"/>
                <a:gd name="T3" fmla="*/ 546188 h 17582"/>
                <a:gd name="T4" fmla="*/ 415495 w 17447"/>
                <a:gd name="T5" fmla="*/ 546188 h 17582"/>
                <a:gd name="T6" fmla="*/ 415495 w 17447"/>
                <a:gd name="T7" fmla="*/ 546188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2"/>
                  </a:moveTo>
                  <a:cubicBezTo>
                    <a:pt x="15755" y="11837"/>
                    <a:pt x="18856" y="8581"/>
                    <a:pt x="16756" y="6127"/>
                  </a:cubicBezTo>
                  <a:cubicBezTo>
                    <a:pt x="14658" y="3674"/>
                    <a:pt x="7756" y="-2853"/>
                    <a:pt x="2506" y="1412"/>
                  </a:cubicBezTo>
                  <a:cubicBezTo>
                    <a:pt x="-2744" y="5677"/>
                    <a:pt x="1285" y="11907"/>
                    <a:pt x="5210" y="15326"/>
                  </a:cubicBezTo>
                  <a:cubicBezTo>
                    <a:pt x="9136" y="18747"/>
                    <a:pt x="10090" y="18000"/>
                    <a:pt x="12982" y="14942"/>
                  </a:cubicBezTo>
                  <a:close/>
                </a:path>
              </a:pathLst>
            </a:custGeom>
            <a:solidFill>
              <a:srgbClr val="FFC9A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8797" name="AutoShape 13"/>
            <p:cNvSpPr>
              <a:spLocks/>
            </p:cNvSpPr>
            <p:nvPr/>
          </p:nvSpPr>
          <p:spPr bwMode="auto">
            <a:xfrm flipH="1">
              <a:off x="1206212" y="833846"/>
              <a:ext cx="686443" cy="741877"/>
            </a:xfrm>
            <a:custGeom>
              <a:avLst/>
              <a:gdLst>
                <a:gd name="T0" fmla="*/ 343222 w 21600"/>
                <a:gd name="T1" fmla="*/ 370939 h 21600"/>
                <a:gd name="T2" fmla="*/ 343222 w 21600"/>
                <a:gd name="T3" fmla="*/ 370939 h 21600"/>
                <a:gd name="T4" fmla="*/ 343222 w 21600"/>
                <a:gd name="T5" fmla="*/ 370939 h 21600"/>
                <a:gd name="T6" fmla="*/ 343222 w 21600"/>
                <a:gd name="T7" fmla="*/ 3709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2" y="9901"/>
                    <a:pt x="7046" y="4844"/>
                    <a:pt x="11784" y="1929"/>
                  </a:cubicBezTo>
                  <a:close/>
                  <a:moveTo>
                    <a:pt x="11784" y="19240"/>
                  </a:moveTo>
                  <a:cubicBezTo>
                    <a:pt x="10396" y="20249"/>
                    <a:pt x="9016" y="21062"/>
                    <a:pt x="7749" y="21600"/>
                  </a:cubicBezTo>
                  <a:cubicBezTo>
                    <a:pt x="8810" y="20602"/>
                    <a:pt x="10223" y="19267"/>
                    <a:pt x="11784" y="17754"/>
                  </a:cubicBezTo>
                  <a:lnTo>
                    <a:pt x="11784" y="19240"/>
                  </a:lnTo>
                  <a:cubicBezTo>
                    <a:pt x="11784" y="19240"/>
                    <a:pt x="11784" y="19240"/>
                    <a:pt x="11784" y="19240"/>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40"/>
                  </a:cubicBezTo>
                  <a:lnTo>
                    <a:pt x="11784" y="17754"/>
                  </a:lnTo>
                  <a:cubicBezTo>
                    <a:pt x="15019" y="14620"/>
                    <a:pt x="18891" y="10723"/>
                    <a:pt x="21600" y="7469"/>
                  </a:cubicBezTo>
                  <a:cubicBezTo>
                    <a:pt x="21600" y="7469"/>
                    <a:pt x="21600" y="7469"/>
                    <a:pt x="21600" y="7469"/>
                  </a:cubicBezTo>
                  <a:close/>
                </a:path>
              </a:pathLst>
            </a:custGeom>
            <a:solidFill>
              <a:srgbClr val="DEAC7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18798" name="AutoShape 14"/>
          <p:cNvSpPr>
            <a:spLocks/>
          </p:cNvSpPr>
          <p:nvPr/>
        </p:nvSpPr>
        <p:spPr bwMode="auto">
          <a:xfrm rot="3545641">
            <a:off x="9206708" y="3631406"/>
            <a:ext cx="2052636" cy="2051051"/>
          </a:xfrm>
          <a:prstGeom prst="roundRect">
            <a:avLst>
              <a:gd name="adj" fmla="val 235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18799" name="AutoShape 15"/>
          <p:cNvSpPr>
            <a:spLocks/>
          </p:cNvSpPr>
          <p:nvPr/>
        </p:nvSpPr>
        <p:spPr bwMode="auto">
          <a:xfrm rot="3545641">
            <a:off x="12657139" y="4654551"/>
            <a:ext cx="2052638" cy="2052636"/>
          </a:xfrm>
          <a:prstGeom prst="roundRect">
            <a:avLst>
              <a:gd name="adj" fmla="val 235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8800" name="AutoShape 16"/>
          <p:cNvSpPr>
            <a:spLocks/>
          </p:cNvSpPr>
          <p:nvPr/>
        </p:nvSpPr>
        <p:spPr bwMode="auto">
          <a:xfrm rot="3545641">
            <a:off x="11715751" y="8031164"/>
            <a:ext cx="2052636" cy="2052638"/>
          </a:xfrm>
          <a:prstGeom prst="roundRect">
            <a:avLst>
              <a:gd name="adj" fmla="val 235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8801" name="AutoShape 17"/>
          <p:cNvSpPr>
            <a:spLocks/>
          </p:cNvSpPr>
          <p:nvPr/>
        </p:nvSpPr>
        <p:spPr bwMode="auto">
          <a:xfrm rot="3545641">
            <a:off x="8352631" y="7006432"/>
            <a:ext cx="2052636" cy="2051051"/>
          </a:xfrm>
          <a:prstGeom prst="roundRect">
            <a:avLst>
              <a:gd name="adj" fmla="val 23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8802" name="AutoShape 18"/>
          <p:cNvSpPr>
            <a:spLocks/>
          </p:cNvSpPr>
          <p:nvPr/>
        </p:nvSpPr>
        <p:spPr bwMode="auto">
          <a:xfrm>
            <a:off x="11279187" y="3917951"/>
            <a:ext cx="1881188" cy="536574"/>
          </a:xfrm>
          <a:custGeom>
            <a:avLst/>
            <a:gdLst>
              <a:gd name="T0" fmla="*/ 940594 w 21600"/>
              <a:gd name="T1" fmla="*/ 284250 h 20976"/>
              <a:gd name="T2" fmla="*/ 940594 w 21600"/>
              <a:gd name="T3" fmla="*/ 284250 h 20976"/>
              <a:gd name="T4" fmla="*/ 940594 w 21600"/>
              <a:gd name="T5" fmla="*/ 284250 h 20976"/>
              <a:gd name="T6" fmla="*/ 940594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8803" name="AutoShape 19"/>
          <p:cNvSpPr>
            <a:spLocks/>
          </p:cNvSpPr>
          <p:nvPr/>
        </p:nvSpPr>
        <p:spPr bwMode="auto">
          <a:xfrm rot="5538378">
            <a:off x="13185776" y="7281864"/>
            <a:ext cx="1881188" cy="534988"/>
          </a:xfrm>
          <a:custGeom>
            <a:avLst/>
            <a:gdLst>
              <a:gd name="T0" fmla="*/ 940594 w 21600"/>
              <a:gd name="T1" fmla="*/ 283409 h 20976"/>
              <a:gd name="T2" fmla="*/ 940594 w 21600"/>
              <a:gd name="T3" fmla="*/ 283409 h 20976"/>
              <a:gd name="T4" fmla="*/ 940594 w 21600"/>
              <a:gd name="T5" fmla="*/ 283409 h 20976"/>
              <a:gd name="T6" fmla="*/ 940594 w 21600"/>
              <a:gd name="T7" fmla="*/ 283409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8804" name="AutoShape 20"/>
          <p:cNvSpPr>
            <a:spLocks/>
          </p:cNvSpPr>
          <p:nvPr/>
        </p:nvSpPr>
        <p:spPr bwMode="auto">
          <a:xfrm rot="-10728391">
            <a:off x="9880602" y="9058277"/>
            <a:ext cx="1882775" cy="536574"/>
          </a:xfrm>
          <a:custGeom>
            <a:avLst/>
            <a:gdLst>
              <a:gd name="T0" fmla="*/ 941387 w 21600"/>
              <a:gd name="T1" fmla="*/ 284250 h 20976"/>
              <a:gd name="T2" fmla="*/ 941387 w 21600"/>
              <a:gd name="T3" fmla="*/ 284250 h 20976"/>
              <a:gd name="T4" fmla="*/ 941387 w 21600"/>
              <a:gd name="T5" fmla="*/ 284250 h 20976"/>
              <a:gd name="T6" fmla="*/ 941387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8805" name="AutoShape 21"/>
          <p:cNvSpPr>
            <a:spLocks/>
          </p:cNvSpPr>
          <p:nvPr/>
        </p:nvSpPr>
        <p:spPr bwMode="auto">
          <a:xfrm rot="-5500721">
            <a:off x="7992271" y="5909470"/>
            <a:ext cx="1882775" cy="534987"/>
          </a:xfrm>
          <a:custGeom>
            <a:avLst/>
            <a:gdLst>
              <a:gd name="T0" fmla="*/ 941387 w 21600"/>
              <a:gd name="T1" fmla="*/ 283408 h 20976"/>
              <a:gd name="T2" fmla="*/ 941387 w 21600"/>
              <a:gd name="T3" fmla="*/ 283408 h 20976"/>
              <a:gd name="T4" fmla="*/ 941387 w 21600"/>
              <a:gd name="T5" fmla="*/ 283408 h 20976"/>
              <a:gd name="T6" fmla="*/ 941387 w 21600"/>
              <a:gd name="T7" fmla="*/ 283408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8806" name="AutoShape 22"/>
          <p:cNvSpPr>
            <a:spLocks/>
          </p:cNvSpPr>
          <p:nvPr/>
        </p:nvSpPr>
        <p:spPr bwMode="auto">
          <a:xfrm>
            <a:off x="9482139" y="4375150"/>
            <a:ext cx="14065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Fiture 01</a:t>
            </a:r>
            <a:endParaRPr lang="en-US" sz="4411">
              <a:latin typeface="St Transmission" charset="0"/>
              <a:ea typeface="ＭＳ Ｐゴシック" charset="0"/>
              <a:cs typeface="St Transmission" charset="0"/>
              <a:sym typeface="St Transmission" charset="0"/>
            </a:endParaRPr>
          </a:p>
        </p:txBody>
      </p:sp>
      <p:sp>
        <p:nvSpPr>
          <p:cNvPr id="118807" name="AutoShape 23"/>
          <p:cNvSpPr>
            <a:spLocks/>
          </p:cNvSpPr>
          <p:nvPr/>
        </p:nvSpPr>
        <p:spPr bwMode="auto">
          <a:xfrm>
            <a:off x="13060365" y="5391150"/>
            <a:ext cx="140493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Fiture 02</a:t>
            </a:r>
            <a:endParaRPr lang="en-US" sz="4411">
              <a:latin typeface="St Transmission" charset="0"/>
              <a:ea typeface="ＭＳ Ｐゴシック" charset="0"/>
              <a:cs typeface="St Transmission" charset="0"/>
              <a:sym typeface="St Transmission" charset="0"/>
            </a:endParaRPr>
          </a:p>
        </p:txBody>
      </p:sp>
      <p:sp>
        <p:nvSpPr>
          <p:cNvPr id="118808" name="AutoShape 24"/>
          <p:cNvSpPr>
            <a:spLocks/>
          </p:cNvSpPr>
          <p:nvPr/>
        </p:nvSpPr>
        <p:spPr bwMode="auto">
          <a:xfrm>
            <a:off x="12033250" y="8801101"/>
            <a:ext cx="140493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Fiture 03</a:t>
            </a:r>
            <a:endParaRPr lang="en-US" sz="4411">
              <a:latin typeface="St Transmission" charset="0"/>
              <a:ea typeface="ＭＳ Ｐゴシック" charset="0"/>
              <a:cs typeface="St Transmission" charset="0"/>
              <a:sym typeface="St Transmission" charset="0"/>
            </a:endParaRPr>
          </a:p>
        </p:txBody>
      </p:sp>
      <p:sp>
        <p:nvSpPr>
          <p:cNvPr id="118809" name="AutoShape 25"/>
          <p:cNvSpPr>
            <a:spLocks/>
          </p:cNvSpPr>
          <p:nvPr/>
        </p:nvSpPr>
        <p:spPr bwMode="auto">
          <a:xfrm>
            <a:off x="8604249" y="7759700"/>
            <a:ext cx="140493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Fiture 04</a:t>
            </a:r>
            <a:endParaRPr lang="en-US" sz="4411">
              <a:latin typeface="St Transmission" charset="0"/>
              <a:ea typeface="ＭＳ Ｐゴシック" charset="0"/>
              <a:cs typeface="St Transmission" charset="0"/>
              <a:sym typeface="St Transmission" charset="0"/>
            </a:endParaRPr>
          </a:p>
        </p:txBody>
      </p:sp>
      <p:sp>
        <p:nvSpPr>
          <p:cNvPr id="118810" name="AutoShape 26"/>
          <p:cNvSpPr>
            <a:spLocks/>
          </p:cNvSpPr>
          <p:nvPr/>
        </p:nvSpPr>
        <p:spPr bwMode="auto">
          <a:xfrm>
            <a:off x="15770226" y="4387849"/>
            <a:ext cx="7567612"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600" dirty="0">
                <a:latin typeface="St Transmission" charset="0"/>
                <a:ea typeface="ＭＳ Ｐゴシック" charset="0"/>
                <a:cs typeface="St Transmission" charset="0"/>
                <a:sym typeface="St Transmission" charset="0"/>
              </a:rPr>
              <a:t>Creative Mobile App User Analysis</a:t>
            </a:r>
          </a:p>
        </p:txBody>
      </p:sp>
      <p:sp>
        <p:nvSpPr>
          <p:cNvPr id="118811" name="AutoShape 27"/>
          <p:cNvSpPr>
            <a:spLocks/>
          </p:cNvSpPr>
          <p:nvPr/>
        </p:nvSpPr>
        <p:spPr bwMode="auto">
          <a:xfrm>
            <a:off x="15757526" y="6856414"/>
            <a:ext cx="7440613"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3" name="Group 5"/>
          <p:cNvGrpSpPr>
            <a:grpSpLocks/>
          </p:cNvGrpSpPr>
          <p:nvPr/>
        </p:nvGrpSpPr>
        <p:grpSpPr bwMode="auto">
          <a:xfrm>
            <a:off x="2198689" y="5200649"/>
            <a:ext cx="9915525" cy="6724651"/>
            <a:chOff x="-1" y="-1"/>
            <a:chExt cx="9915133" cy="6725529"/>
          </a:xfrm>
        </p:grpSpPr>
        <p:sp>
          <p:nvSpPr>
            <p:cNvPr id="119814" name="AutoShape 6"/>
            <p:cNvSpPr>
              <a:spLocks/>
            </p:cNvSpPr>
            <p:nvPr/>
          </p:nvSpPr>
          <p:spPr bwMode="auto">
            <a:xfrm>
              <a:off x="0" y="238784"/>
              <a:ext cx="9840942" cy="6486744"/>
            </a:xfrm>
            <a:custGeom>
              <a:avLst/>
              <a:gdLst>
                <a:gd name="T0" fmla="*/ 4920238 w 21109"/>
                <a:gd name="T1" fmla="*/ 3304211 h 20951"/>
                <a:gd name="T2" fmla="*/ 4920238 w 21109"/>
                <a:gd name="T3" fmla="*/ 3304211 h 20951"/>
                <a:gd name="T4" fmla="*/ 4920238 w 21109"/>
                <a:gd name="T5" fmla="*/ 3304211 h 20951"/>
                <a:gd name="T6" fmla="*/ 4920238 w 21109"/>
                <a:gd name="T7" fmla="*/ 3304211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60" y="14395"/>
                    <a:pt x="20760" y="14895"/>
                  </a:cubicBezTo>
                  <a:lnTo>
                    <a:pt x="11346" y="20830"/>
                  </a:lnTo>
                  <a:cubicBezTo>
                    <a:pt x="11346" y="20830"/>
                    <a:pt x="10681" y="21402"/>
                    <a:pt x="9865" y="20045"/>
                  </a:cubicBezTo>
                  <a:lnTo>
                    <a:pt x="55" y="1368"/>
                  </a:lnTo>
                  <a:cubicBezTo>
                    <a:pt x="55" y="1368"/>
                    <a:pt x="-240" y="253"/>
                    <a:pt x="536" y="37"/>
                  </a:cubicBezTo>
                  <a:lnTo>
                    <a:pt x="9296" y="22"/>
                  </a:lnTo>
                  <a:cubicBezTo>
                    <a:pt x="9296" y="22"/>
                    <a:pt x="9956" y="-197"/>
                    <a:pt x="10675" y="721"/>
                  </a:cubicBezTo>
                  <a:close/>
                </a:path>
              </a:pathLst>
            </a:custGeom>
            <a:solidFill>
              <a:srgbClr val="92949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15" name="AutoShape 7"/>
            <p:cNvSpPr>
              <a:spLocks/>
            </p:cNvSpPr>
            <p:nvPr/>
          </p:nvSpPr>
          <p:spPr bwMode="auto">
            <a:xfrm>
              <a:off x="-1" y="119392"/>
              <a:ext cx="9840938" cy="6486982"/>
            </a:xfrm>
            <a:custGeom>
              <a:avLst/>
              <a:gdLst>
                <a:gd name="T0" fmla="*/ 4920236 w 21109"/>
                <a:gd name="T1" fmla="*/ 3304023 h 20951"/>
                <a:gd name="T2" fmla="*/ 4920236 w 21109"/>
                <a:gd name="T3" fmla="*/ 3304023 h 20951"/>
                <a:gd name="T4" fmla="*/ 4920236 w 21109"/>
                <a:gd name="T5" fmla="*/ 3304023 h 20951"/>
                <a:gd name="T6" fmla="*/ 4920236 w 21109"/>
                <a:gd name="T7" fmla="*/ 3304023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59" y="14395"/>
                    <a:pt x="20760" y="14895"/>
                  </a:cubicBezTo>
                  <a:lnTo>
                    <a:pt x="11346" y="20830"/>
                  </a:lnTo>
                  <a:cubicBezTo>
                    <a:pt x="11346" y="20830"/>
                    <a:pt x="10682" y="21403"/>
                    <a:pt x="9865" y="20046"/>
                  </a:cubicBezTo>
                  <a:lnTo>
                    <a:pt x="55" y="1368"/>
                  </a:lnTo>
                  <a:cubicBezTo>
                    <a:pt x="55" y="1368"/>
                    <a:pt x="-240" y="253"/>
                    <a:pt x="536" y="38"/>
                  </a:cubicBezTo>
                  <a:lnTo>
                    <a:pt x="9296" y="23"/>
                  </a:lnTo>
                  <a:cubicBezTo>
                    <a:pt x="9296" y="23"/>
                    <a:pt x="9956" y="-196"/>
                    <a:pt x="10675" y="721"/>
                  </a:cubicBezTo>
                  <a:close/>
                </a:path>
              </a:pathLst>
            </a:custGeom>
            <a:solidFill>
              <a:srgbClr val="D0D2D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16" name="AutoShape 8"/>
            <p:cNvSpPr>
              <a:spLocks/>
            </p:cNvSpPr>
            <p:nvPr/>
          </p:nvSpPr>
          <p:spPr bwMode="auto">
            <a:xfrm>
              <a:off x="119392" y="-1"/>
              <a:ext cx="9795740" cy="6444974"/>
            </a:xfrm>
            <a:custGeom>
              <a:avLst/>
              <a:gdLst>
                <a:gd name="T0" fmla="*/ 4897870 w 21112"/>
                <a:gd name="T1" fmla="*/ 3282627 h 20951"/>
                <a:gd name="T2" fmla="*/ 4897870 w 21112"/>
                <a:gd name="T3" fmla="*/ 3282627 h 20951"/>
                <a:gd name="T4" fmla="*/ 4897870 w 21112"/>
                <a:gd name="T5" fmla="*/ 3282627 h 20951"/>
                <a:gd name="T6" fmla="*/ 4897870 w 21112"/>
                <a:gd name="T7" fmla="*/ 3282627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4"/>
                    <a:pt x="21007" y="15233"/>
                  </a:cubicBezTo>
                  <a:lnTo>
                    <a:pt x="11571" y="20831"/>
                  </a:lnTo>
                  <a:cubicBezTo>
                    <a:pt x="11571" y="20831"/>
                    <a:pt x="10908" y="21404"/>
                    <a:pt x="10093" y="20047"/>
                  </a:cubicBezTo>
                  <a:lnTo>
                    <a:pt x="80" y="1434"/>
                  </a:lnTo>
                  <a:cubicBezTo>
                    <a:pt x="80" y="1434"/>
                    <a:pt x="-239" y="817"/>
                    <a:pt x="393" y="674"/>
                  </a:cubicBezTo>
                  <a:lnTo>
                    <a:pt x="9525" y="23"/>
                  </a:lnTo>
                  <a:cubicBezTo>
                    <a:pt x="9525" y="23"/>
                    <a:pt x="10184" y="-196"/>
                    <a:pt x="10901" y="721"/>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17" name="AutoShape 9"/>
            <p:cNvSpPr>
              <a:spLocks/>
            </p:cNvSpPr>
            <p:nvPr/>
          </p:nvSpPr>
          <p:spPr bwMode="auto">
            <a:xfrm>
              <a:off x="119392" y="-1"/>
              <a:ext cx="9795722" cy="6444850"/>
            </a:xfrm>
            <a:custGeom>
              <a:avLst/>
              <a:gdLst>
                <a:gd name="T0" fmla="*/ 4897861 w 21112"/>
                <a:gd name="T1" fmla="*/ 3282564 h 20951"/>
                <a:gd name="T2" fmla="*/ 4897861 w 21112"/>
                <a:gd name="T3" fmla="*/ 3282564 h 20951"/>
                <a:gd name="T4" fmla="*/ 4897861 w 21112"/>
                <a:gd name="T5" fmla="*/ 3282564 h 20951"/>
                <a:gd name="T6" fmla="*/ 4897861 w 21112"/>
                <a:gd name="T7" fmla="*/ 3282564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3"/>
                    <a:pt x="21007" y="15234"/>
                  </a:cubicBezTo>
                  <a:lnTo>
                    <a:pt x="11572" y="20831"/>
                  </a:lnTo>
                  <a:cubicBezTo>
                    <a:pt x="11572" y="20831"/>
                    <a:pt x="10909" y="21403"/>
                    <a:pt x="10093" y="20045"/>
                  </a:cubicBezTo>
                  <a:lnTo>
                    <a:pt x="80" y="1434"/>
                  </a:lnTo>
                  <a:cubicBezTo>
                    <a:pt x="80" y="1434"/>
                    <a:pt x="-239" y="817"/>
                    <a:pt x="394" y="674"/>
                  </a:cubicBezTo>
                  <a:lnTo>
                    <a:pt x="9525" y="23"/>
                  </a:lnTo>
                  <a:cubicBezTo>
                    <a:pt x="9525" y="23"/>
                    <a:pt x="10184" y="-196"/>
                    <a:pt x="10901" y="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18" name="AutoShape 10"/>
            <p:cNvSpPr>
              <a:spLocks/>
            </p:cNvSpPr>
            <p:nvPr/>
          </p:nvSpPr>
          <p:spPr bwMode="auto">
            <a:xfrm>
              <a:off x="238784" y="-1"/>
              <a:ext cx="9632100" cy="6335370"/>
            </a:xfrm>
            <a:custGeom>
              <a:avLst/>
              <a:gdLst>
                <a:gd name="T0" fmla="*/ 4815822 w 21131"/>
                <a:gd name="T1" fmla="*/ 3226802 h 20951"/>
                <a:gd name="T2" fmla="*/ 4815822 w 21131"/>
                <a:gd name="T3" fmla="*/ 3226802 h 20951"/>
                <a:gd name="T4" fmla="*/ 4815822 w 21131"/>
                <a:gd name="T5" fmla="*/ 3226802 h 20951"/>
                <a:gd name="T6" fmla="*/ 4815822 w 21131"/>
                <a:gd name="T7" fmla="*/ 3226802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1" h="20951">
                  <a:moveTo>
                    <a:pt x="10902" y="722"/>
                  </a:moveTo>
                  <a:lnTo>
                    <a:pt x="20715" y="13999"/>
                  </a:lnTo>
                  <a:cubicBezTo>
                    <a:pt x="20715" y="13999"/>
                    <a:pt x="21385" y="14785"/>
                    <a:pt x="21023" y="15236"/>
                  </a:cubicBezTo>
                  <a:lnTo>
                    <a:pt x="11576" y="20830"/>
                  </a:lnTo>
                  <a:cubicBezTo>
                    <a:pt x="11576" y="20830"/>
                    <a:pt x="10912" y="21403"/>
                    <a:pt x="10096" y="20045"/>
                  </a:cubicBezTo>
                  <a:lnTo>
                    <a:pt x="66" y="1432"/>
                  </a:lnTo>
                  <a:cubicBezTo>
                    <a:pt x="66" y="1432"/>
                    <a:pt x="-215" y="783"/>
                    <a:pt x="380" y="671"/>
                  </a:cubicBezTo>
                  <a:lnTo>
                    <a:pt x="9524" y="22"/>
                  </a:lnTo>
                  <a:cubicBezTo>
                    <a:pt x="9524" y="22"/>
                    <a:pt x="10183" y="-196"/>
                    <a:pt x="10902" y="722"/>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19" name="AutoShape 11"/>
            <p:cNvSpPr>
              <a:spLocks/>
            </p:cNvSpPr>
            <p:nvPr/>
          </p:nvSpPr>
          <p:spPr bwMode="auto">
            <a:xfrm>
              <a:off x="1074531" y="358177"/>
              <a:ext cx="7992762" cy="5233102"/>
            </a:xfrm>
            <a:custGeom>
              <a:avLst/>
              <a:gdLst>
                <a:gd name="T0" fmla="*/ 3996381 w 21600"/>
                <a:gd name="T1" fmla="*/ 2616551 h 21600"/>
                <a:gd name="T2" fmla="*/ 3996381 w 21600"/>
                <a:gd name="T3" fmla="*/ 2616551 h 21600"/>
                <a:gd name="T4" fmla="*/ 3996381 w 21600"/>
                <a:gd name="T5" fmla="*/ 2616551 h 21600"/>
                <a:gd name="T6" fmla="*/ 3996381 w 21600"/>
                <a:gd name="T7" fmla="*/ 261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5801"/>
                  </a:moveTo>
                  <a:lnTo>
                    <a:pt x="10427" y="0"/>
                  </a:lnTo>
                  <a:lnTo>
                    <a:pt x="0" y="1212"/>
                  </a:lnTo>
                  <a:lnTo>
                    <a:pt x="11117" y="21600"/>
                  </a:lnTo>
                  <a:cubicBezTo>
                    <a:pt x="11117" y="21600"/>
                    <a:pt x="21599" y="15801"/>
                    <a:pt x="21599" y="1580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20" name="AutoShape 12"/>
            <p:cNvSpPr>
              <a:spLocks/>
            </p:cNvSpPr>
            <p:nvPr/>
          </p:nvSpPr>
          <p:spPr bwMode="auto">
            <a:xfrm>
              <a:off x="3274849" y="3155840"/>
              <a:ext cx="5757652" cy="2435439"/>
            </a:xfrm>
            <a:custGeom>
              <a:avLst/>
              <a:gdLst>
                <a:gd name="T0" fmla="*/ 2878826 w 21600"/>
                <a:gd name="T1" fmla="*/ 1558588 h 18948"/>
                <a:gd name="T2" fmla="*/ 2878826 w 21600"/>
                <a:gd name="T3" fmla="*/ 1558588 h 18948"/>
                <a:gd name="T4" fmla="*/ 2878826 w 21600"/>
                <a:gd name="T5" fmla="*/ 1558588 h 18948"/>
                <a:gd name="T6" fmla="*/ 2878826 w 21600"/>
                <a:gd name="T7" fmla="*/ 1558588 h 189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48">
                  <a:moveTo>
                    <a:pt x="19144" y="3285"/>
                  </a:moveTo>
                  <a:cubicBezTo>
                    <a:pt x="19144" y="3285"/>
                    <a:pt x="6960" y="-2652"/>
                    <a:pt x="0" y="1437"/>
                  </a:cubicBezTo>
                  <a:lnTo>
                    <a:pt x="7048" y="18947"/>
                  </a:lnTo>
                  <a:lnTo>
                    <a:pt x="21600" y="8019"/>
                  </a:lnTo>
                  <a:cubicBezTo>
                    <a:pt x="21600" y="8019"/>
                    <a:pt x="19144" y="3285"/>
                    <a:pt x="19144" y="3285"/>
                  </a:cubicBezTo>
                  <a:close/>
                </a:path>
              </a:pathLst>
            </a:custGeom>
            <a:solidFill>
              <a:srgbClr val="A6AAA9">
                <a:alpha val="3529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21" name="AutoShape 13"/>
            <p:cNvSpPr>
              <a:spLocks/>
            </p:cNvSpPr>
            <p:nvPr/>
          </p:nvSpPr>
          <p:spPr bwMode="auto">
            <a:xfrm>
              <a:off x="7641113" y="4895088"/>
              <a:ext cx="307178" cy="242860"/>
            </a:xfrm>
            <a:custGeom>
              <a:avLst/>
              <a:gdLst>
                <a:gd name="T0" fmla="*/ 153589 w 20346"/>
                <a:gd name="T1" fmla="*/ 130503 h 20638"/>
                <a:gd name="T2" fmla="*/ 153589 w 20346"/>
                <a:gd name="T3" fmla="*/ 130503 h 20638"/>
                <a:gd name="T4" fmla="*/ 153589 w 20346"/>
                <a:gd name="T5" fmla="*/ 130503 h 20638"/>
                <a:gd name="T6" fmla="*/ 153589 w 20346"/>
                <a:gd name="T7" fmla="*/ 130503 h 20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6" h="20638">
                  <a:moveTo>
                    <a:pt x="123" y="9375"/>
                  </a:moveTo>
                  <a:cubicBezTo>
                    <a:pt x="-757" y="15379"/>
                    <a:pt x="3181" y="20442"/>
                    <a:pt x="8880" y="20630"/>
                  </a:cubicBezTo>
                  <a:cubicBezTo>
                    <a:pt x="14618" y="20828"/>
                    <a:pt x="19707" y="16697"/>
                    <a:pt x="20294" y="11396"/>
                  </a:cubicBezTo>
                  <a:cubicBezTo>
                    <a:pt x="20843" y="6095"/>
                    <a:pt x="16927" y="1042"/>
                    <a:pt x="11514" y="120"/>
                  </a:cubicBezTo>
                  <a:cubicBezTo>
                    <a:pt x="6092" y="-771"/>
                    <a:pt x="972" y="3350"/>
                    <a:pt x="123" y="9375"/>
                  </a:cubicBezTo>
                  <a:close/>
                </a:path>
              </a:pathLst>
            </a:custGeom>
            <a:solidFill>
              <a:srgbClr val="BBBE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22" name="AutoShape 14"/>
            <p:cNvSpPr>
              <a:spLocks/>
            </p:cNvSpPr>
            <p:nvPr/>
          </p:nvSpPr>
          <p:spPr bwMode="auto">
            <a:xfrm>
              <a:off x="7641113" y="4895088"/>
              <a:ext cx="269752" cy="213353"/>
            </a:xfrm>
            <a:custGeom>
              <a:avLst/>
              <a:gdLst>
                <a:gd name="T0" fmla="*/ 134876 w 20322"/>
                <a:gd name="T1" fmla="*/ 114810 h 20618"/>
                <a:gd name="T2" fmla="*/ 134876 w 20322"/>
                <a:gd name="T3" fmla="*/ 114810 h 20618"/>
                <a:gd name="T4" fmla="*/ 134876 w 20322"/>
                <a:gd name="T5" fmla="*/ 114810 h 20618"/>
                <a:gd name="T6" fmla="*/ 134876 w 20322"/>
                <a:gd name="T7" fmla="*/ 114810 h 206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2" h="20618">
                  <a:moveTo>
                    <a:pt x="126" y="9343"/>
                  </a:moveTo>
                  <a:cubicBezTo>
                    <a:pt x="-769" y="15371"/>
                    <a:pt x="3183" y="20430"/>
                    <a:pt x="8911" y="20611"/>
                  </a:cubicBezTo>
                  <a:cubicBezTo>
                    <a:pt x="14603" y="20813"/>
                    <a:pt x="19697" y="16667"/>
                    <a:pt x="20268" y="11416"/>
                  </a:cubicBezTo>
                  <a:cubicBezTo>
                    <a:pt x="20830" y="6109"/>
                    <a:pt x="16922" y="1061"/>
                    <a:pt x="11511" y="126"/>
                  </a:cubicBezTo>
                  <a:cubicBezTo>
                    <a:pt x="6082" y="-786"/>
                    <a:pt x="970" y="3337"/>
                    <a:pt x="126" y="9343"/>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119823" name="AutoShape 15"/>
          <p:cNvSpPr>
            <a:spLocks/>
          </p:cNvSpPr>
          <p:nvPr/>
        </p:nvSpPr>
        <p:spPr bwMode="auto">
          <a:xfrm rot="3322914" flipH="1">
            <a:off x="8457406" y="3415508"/>
            <a:ext cx="2651125" cy="4652962"/>
          </a:xfrm>
          <a:custGeom>
            <a:avLst/>
            <a:gdLst>
              <a:gd name="T0" fmla="*/ 1325563 w 19200"/>
              <a:gd name="T1" fmla="*/ 2341718 h 21529"/>
              <a:gd name="T2" fmla="*/ 1325563 w 19200"/>
              <a:gd name="T3" fmla="*/ 2341718 h 21529"/>
              <a:gd name="T4" fmla="*/ 1325563 w 19200"/>
              <a:gd name="T5" fmla="*/ 2341718 h 21529"/>
              <a:gd name="T6" fmla="*/ 1325563 w 19200"/>
              <a:gd name="T7" fmla="*/ 234171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1"/>
          </a:solidFill>
          <a:ln>
            <a:noFill/>
          </a:ln>
          <a:effectLst/>
          <a:extLst/>
        </p:spPr>
        <p:txBody>
          <a:bodyPr lIns="50800" tIns="50800" rIns="50800" bIns="50800" anchor="ctr"/>
          <a:lstStyle/>
          <a:p>
            <a:endParaRPr lang="id-ID" sz="4411"/>
          </a:p>
        </p:txBody>
      </p:sp>
      <p:sp>
        <p:nvSpPr>
          <p:cNvPr id="119824" name="AutoShape 16"/>
          <p:cNvSpPr>
            <a:spLocks/>
          </p:cNvSpPr>
          <p:nvPr/>
        </p:nvSpPr>
        <p:spPr bwMode="auto">
          <a:xfrm rot="7123213" flipH="1">
            <a:off x="8066087" y="6538915"/>
            <a:ext cx="1687513" cy="2960688"/>
          </a:xfrm>
          <a:custGeom>
            <a:avLst/>
            <a:gdLst>
              <a:gd name="T0" fmla="*/ 843757 w 19200"/>
              <a:gd name="T1" fmla="*/ 1490039 h 21529"/>
              <a:gd name="T2" fmla="*/ 843757 w 19200"/>
              <a:gd name="T3" fmla="*/ 1490039 h 21529"/>
              <a:gd name="T4" fmla="*/ 843757 w 19200"/>
              <a:gd name="T5" fmla="*/ 1490039 h 21529"/>
              <a:gd name="T6" fmla="*/ 843757 w 19200"/>
              <a:gd name="T7" fmla="*/ 14900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50800" tIns="50800" rIns="50800" bIns="50800" anchor="ctr"/>
          <a:lstStyle/>
          <a:p>
            <a:endParaRPr lang="id-ID" sz="4411"/>
          </a:p>
        </p:txBody>
      </p:sp>
      <p:sp>
        <p:nvSpPr>
          <p:cNvPr id="119825" name="AutoShape 17"/>
          <p:cNvSpPr>
            <a:spLocks/>
          </p:cNvSpPr>
          <p:nvPr/>
        </p:nvSpPr>
        <p:spPr bwMode="auto">
          <a:xfrm rot="6275274" flipH="1">
            <a:off x="9453562" y="5956300"/>
            <a:ext cx="1271588" cy="2363787"/>
          </a:xfrm>
          <a:custGeom>
            <a:avLst/>
            <a:gdLst>
              <a:gd name="T0" fmla="*/ 635794 w 19558"/>
              <a:gd name="T1" fmla="*/ 1181894 h 21600"/>
              <a:gd name="T2" fmla="*/ 635794 w 19558"/>
              <a:gd name="T3" fmla="*/ 1181894 h 21600"/>
              <a:gd name="T4" fmla="*/ 635794 w 19558"/>
              <a:gd name="T5" fmla="*/ 1181894 h 21600"/>
              <a:gd name="T6" fmla="*/ 635794 w 19558"/>
              <a:gd name="T7" fmla="*/ 1181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600"/>
                </a:cubicBezTo>
                <a:cubicBezTo>
                  <a:pt x="11563" y="19008"/>
                  <a:pt x="14860" y="16058"/>
                  <a:pt x="17327" y="12872"/>
                </a:cubicBezTo>
                <a:cubicBezTo>
                  <a:pt x="18405" y="11481"/>
                  <a:pt x="19342" y="10017"/>
                  <a:pt x="19524" y="8448"/>
                </a:cubicBezTo>
                <a:cubicBezTo>
                  <a:pt x="19963" y="4667"/>
                  <a:pt x="16038" y="1206"/>
                  <a:pt x="10031" y="0"/>
                </a:cubicBezTo>
                <a:close/>
              </a:path>
            </a:pathLst>
          </a:custGeom>
          <a:solidFill>
            <a:schemeClr val="accent2"/>
          </a:solidFill>
          <a:ln>
            <a:noFill/>
          </a:ln>
          <a:effectLst/>
          <a:extLst/>
        </p:spPr>
        <p:txBody>
          <a:bodyPr lIns="50800" tIns="50800" rIns="50800" bIns="50800" anchor="ctr"/>
          <a:lstStyle/>
          <a:p>
            <a:endParaRPr lang="id-ID" sz="4411"/>
          </a:p>
        </p:txBody>
      </p:sp>
      <p:sp>
        <p:nvSpPr>
          <p:cNvPr id="119826" name="AutoShape 18"/>
          <p:cNvSpPr>
            <a:spLocks/>
          </p:cNvSpPr>
          <p:nvPr/>
        </p:nvSpPr>
        <p:spPr bwMode="auto">
          <a:xfrm rot="-1578131">
            <a:off x="6645274" y="4800601"/>
            <a:ext cx="1438276" cy="2525714"/>
          </a:xfrm>
          <a:custGeom>
            <a:avLst/>
            <a:gdLst>
              <a:gd name="T0" fmla="*/ 719138 w 19200"/>
              <a:gd name="T1" fmla="*/ 1271127 h 21529"/>
              <a:gd name="T2" fmla="*/ 719138 w 19200"/>
              <a:gd name="T3" fmla="*/ 1271127 h 21529"/>
              <a:gd name="T4" fmla="*/ 719138 w 19200"/>
              <a:gd name="T5" fmla="*/ 1271127 h 21529"/>
              <a:gd name="T6" fmla="*/ 719138 w 19200"/>
              <a:gd name="T7" fmla="*/ 1271127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4"/>
          </a:solidFill>
          <a:ln>
            <a:noFill/>
          </a:ln>
          <a:effectLst/>
          <a:extLst/>
        </p:spPr>
        <p:txBody>
          <a:bodyPr lIns="50800" tIns="50800" rIns="50800" bIns="50800" anchor="ctr"/>
          <a:lstStyle/>
          <a:p>
            <a:endParaRPr lang="id-ID" sz="4411"/>
          </a:p>
        </p:txBody>
      </p:sp>
      <p:sp>
        <p:nvSpPr>
          <p:cNvPr id="119827" name="AutoShape 19"/>
          <p:cNvSpPr>
            <a:spLocks/>
          </p:cNvSpPr>
          <p:nvPr/>
        </p:nvSpPr>
        <p:spPr bwMode="auto">
          <a:xfrm>
            <a:off x="10074275" y="6851650"/>
            <a:ext cx="730251" cy="668338"/>
          </a:xfrm>
          <a:custGeom>
            <a:avLst/>
            <a:gdLst>
              <a:gd name="T0" fmla="*/ 365108 w 21455"/>
              <a:gd name="T1" fmla="*/ 334169 h 21600"/>
              <a:gd name="T2" fmla="*/ 365108 w 21455"/>
              <a:gd name="T3" fmla="*/ 334169 h 21600"/>
              <a:gd name="T4" fmla="*/ 365108 w 21455"/>
              <a:gd name="T5" fmla="*/ 334169 h 21600"/>
              <a:gd name="T6" fmla="*/ 365108 w 21455"/>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28" name="AutoShape 20"/>
          <p:cNvSpPr>
            <a:spLocks/>
          </p:cNvSpPr>
          <p:nvPr/>
        </p:nvSpPr>
        <p:spPr bwMode="auto">
          <a:xfrm>
            <a:off x="9026526" y="7812089"/>
            <a:ext cx="796924" cy="796924"/>
          </a:xfrm>
          <a:custGeom>
            <a:avLst/>
            <a:gdLst>
              <a:gd name="T0" fmla="*/ 398444 w 21341"/>
              <a:gd name="T1" fmla="*/ 403317 h 21340"/>
              <a:gd name="T2" fmla="*/ 398444 w 21341"/>
              <a:gd name="T3" fmla="*/ 403317 h 21340"/>
              <a:gd name="T4" fmla="*/ 398444 w 21341"/>
              <a:gd name="T5" fmla="*/ 403317 h 21340"/>
              <a:gd name="T6" fmla="*/ 398444 w 21341"/>
              <a:gd name="T7" fmla="*/ 40331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29" name="AutoShape 21"/>
          <p:cNvSpPr>
            <a:spLocks/>
          </p:cNvSpPr>
          <p:nvPr/>
        </p:nvSpPr>
        <p:spPr bwMode="auto">
          <a:xfrm>
            <a:off x="9958387" y="4624390"/>
            <a:ext cx="733426" cy="1063625"/>
          </a:xfrm>
          <a:custGeom>
            <a:avLst/>
            <a:gdLst>
              <a:gd name="T0" fmla="*/ 366713 w 21600"/>
              <a:gd name="T1" fmla="*/ 531813 h 21600"/>
              <a:gd name="T2" fmla="*/ 366713 w 21600"/>
              <a:gd name="T3" fmla="*/ 531813 h 21600"/>
              <a:gd name="T4" fmla="*/ 366713 w 21600"/>
              <a:gd name="T5" fmla="*/ 531813 h 21600"/>
              <a:gd name="T6" fmla="*/ 366713 w 21600"/>
              <a:gd name="T7" fmla="*/ 53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30" name="AutoShape 22"/>
          <p:cNvSpPr>
            <a:spLocks/>
          </p:cNvSpPr>
          <p:nvPr/>
        </p:nvSpPr>
        <p:spPr bwMode="auto">
          <a:xfrm>
            <a:off x="6858001" y="5329239"/>
            <a:ext cx="685801" cy="630236"/>
          </a:xfrm>
          <a:custGeom>
            <a:avLst/>
            <a:gdLst>
              <a:gd name="T0" fmla="*/ 342900 w 21600"/>
              <a:gd name="T1" fmla="*/ 315119 h 21600"/>
              <a:gd name="T2" fmla="*/ 342900 w 21600"/>
              <a:gd name="T3" fmla="*/ 315119 h 21600"/>
              <a:gd name="T4" fmla="*/ 342900 w 21600"/>
              <a:gd name="T5" fmla="*/ 315119 h 21600"/>
              <a:gd name="T6" fmla="*/ 342900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9831" name="Line 23"/>
          <p:cNvSpPr>
            <a:spLocks noChangeShapeType="1"/>
          </p:cNvSpPr>
          <p:nvPr/>
        </p:nvSpPr>
        <p:spPr bwMode="auto">
          <a:xfrm>
            <a:off x="13293727" y="552132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9832" name="AutoShape 24"/>
          <p:cNvSpPr>
            <a:spLocks/>
          </p:cNvSpPr>
          <p:nvPr/>
        </p:nvSpPr>
        <p:spPr bwMode="auto">
          <a:xfrm>
            <a:off x="16768764" y="4678364"/>
            <a:ext cx="417513" cy="608012"/>
          </a:xfrm>
          <a:custGeom>
            <a:avLst/>
            <a:gdLst>
              <a:gd name="T0" fmla="*/ 208756 w 21600"/>
              <a:gd name="T1" fmla="*/ 304006 h 21600"/>
              <a:gd name="T2" fmla="*/ 208756 w 21600"/>
              <a:gd name="T3" fmla="*/ 304006 h 21600"/>
              <a:gd name="T4" fmla="*/ 208756 w 21600"/>
              <a:gd name="T5" fmla="*/ 304006 h 21600"/>
              <a:gd name="T6" fmla="*/ 208756 w 21600"/>
              <a:gd name="T7" fmla="*/ 304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119833" name="Line 25"/>
          <p:cNvSpPr>
            <a:spLocks noChangeShapeType="1"/>
          </p:cNvSpPr>
          <p:nvPr/>
        </p:nvSpPr>
        <p:spPr bwMode="auto">
          <a:xfrm>
            <a:off x="18534065" y="552132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9834" name="Line 26"/>
          <p:cNvSpPr>
            <a:spLocks noChangeShapeType="1"/>
          </p:cNvSpPr>
          <p:nvPr/>
        </p:nvSpPr>
        <p:spPr bwMode="auto">
          <a:xfrm>
            <a:off x="18534065" y="927417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9835" name="Line 27"/>
          <p:cNvSpPr>
            <a:spLocks noChangeShapeType="1"/>
          </p:cNvSpPr>
          <p:nvPr/>
        </p:nvSpPr>
        <p:spPr bwMode="auto">
          <a:xfrm>
            <a:off x="13293727" y="927417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9836" name="AutoShape 28"/>
          <p:cNvSpPr>
            <a:spLocks/>
          </p:cNvSpPr>
          <p:nvPr/>
        </p:nvSpPr>
        <p:spPr bwMode="auto">
          <a:xfrm>
            <a:off x="21840825" y="8447089"/>
            <a:ext cx="585788" cy="515938"/>
          </a:xfrm>
          <a:custGeom>
            <a:avLst/>
            <a:gdLst>
              <a:gd name="T0" fmla="*/ 292880 w 21455"/>
              <a:gd name="T1" fmla="*/ 257969 h 21600"/>
              <a:gd name="T2" fmla="*/ 292880 w 21455"/>
              <a:gd name="T3" fmla="*/ 257969 h 21600"/>
              <a:gd name="T4" fmla="*/ 292880 w 21455"/>
              <a:gd name="T5" fmla="*/ 257969 h 21600"/>
              <a:gd name="T6" fmla="*/ 292880 w 21455"/>
              <a:gd name="T7" fmla="*/ 257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sz="4411"/>
          </a:p>
        </p:txBody>
      </p:sp>
      <p:sp>
        <p:nvSpPr>
          <p:cNvPr id="119837" name="AutoShape 29"/>
          <p:cNvSpPr>
            <a:spLocks/>
          </p:cNvSpPr>
          <p:nvPr/>
        </p:nvSpPr>
        <p:spPr bwMode="auto">
          <a:xfrm>
            <a:off x="16571914" y="8397876"/>
            <a:ext cx="614363" cy="614363"/>
          </a:xfrm>
          <a:custGeom>
            <a:avLst/>
            <a:gdLst>
              <a:gd name="T0" fmla="*/ 307167 w 21341"/>
              <a:gd name="T1" fmla="*/ 310924 h 21340"/>
              <a:gd name="T2" fmla="*/ 307167 w 21341"/>
              <a:gd name="T3" fmla="*/ 310924 h 21340"/>
              <a:gd name="T4" fmla="*/ 307167 w 21341"/>
              <a:gd name="T5" fmla="*/ 310924 h 21340"/>
              <a:gd name="T6" fmla="*/ 307167 w 21341"/>
              <a:gd name="T7" fmla="*/ 310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2"/>
          </a:solidFill>
          <a:ln>
            <a:noFill/>
          </a:ln>
          <a:effectLst/>
          <a:extLst/>
        </p:spPr>
        <p:txBody>
          <a:bodyPr lIns="50800" tIns="50800" rIns="50800" bIns="50800" anchor="ctr"/>
          <a:lstStyle/>
          <a:p>
            <a:endParaRPr lang="id-ID" sz="4411"/>
          </a:p>
        </p:txBody>
      </p:sp>
      <p:sp>
        <p:nvSpPr>
          <p:cNvPr id="119838" name="AutoShape 30"/>
          <p:cNvSpPr>
            <a:spLocks/>
          </p:cNvSpPr>
          <p:nvPr/>
        </p:nvSpPr>
        <p:spPr bwMode="auto">
          <a:xfrm>
            <a:off x="21840825" y="4713290"/>
            <a:ext cx="585788" cy="539749"/>
          </a:xfrm>
          <a:custGeom>
            <a:avLst/>
            <a:gdLst>
              <a:gd name="T0" fmla="*/ 292894 w 21600"/>
              <a:gd name="T1" fmla="*/ 269875 h 21600"/>
              <a:gd name="T2" fmla="*/ 292894 w 21600"/>
              <a:gd name="T3" fmla="*/ 269875 h 21600"/>
              <a:gd name="T4" fmla="*/ 292894 w 21600"/>
              <a:gd name="T5" fmla="*/ 269875 h 21600"/>
              <a:gd name="T6" fmla="*/ 292894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119839" name="AutoShape 31"/>
          <p:cNvSpPr>
            <a:spLocks/>
          </p:cNvSpPr>
          <p:nvPr/>
        </p:nvSpPr>
        <p:spPr bwMode="auto">
          <a:xfrm rot="-3653782">
            <a:off x="7285832" y="6588920"/>
            <a:ext cx="401637" cy="749300"/>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2"/>
          </a:solidFill>
          <a:ln>
            <a:noFill/>
          </a:ln>
          <a:effectLst/>
          <a:extLst/>
        </p:spPr>
        <p:txBody>
          <a:bodyPr lIns="50800" tIns="50800" rIns="50800" bIns="50800" anchor="ctr"/>
          <a:lstStyle/>
          <a:p>
            <a:endParaRPr lang="id-ID" sz="4411"/>
          </a:p>
        </p:txBody>
      </p:sp>
      <p:sp>
        <p:nvSpPr>
          <p:cNvPr id="119840" name="AutoShape 32"/>
          <p:cNvSpPr>
            <a:spLocks/>
          </p:cNvSpPr>
          <p:nvPr/>
        </p:nvSpPr>
        <p:spPr bwMode="auto">
          <a:xfrm rot="68082">
            <a:off x="7997826" y="5084763"/>
            <a:ext cx="403225" cy="749300"/>
          </a:xfrm>
          <a:custGeom>
            <a:avLst/>
            <a:gdLst>
              <a:gd name="T0" fmla="*/ 201613 w 19558"/>
              <a:gd name="T1" fmla="*/ 374650 h 21600"/>
              <a:gd name="T2" fmla="*/ 201613 w 19558"/>
              <a:gd name="T3" fmla="*/ 374650 h 21600"/>
              <a:gd name="T4" fmla="*/ 201613 w 19558"/>
              <a:gd name="T5" fmla="*/ 374650 h 21600"/>
              <a:gd name="T6" fmla="*/ 201613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3"/>
          </a:solidFill>
          <a:ln>
            <a:noFill/>
          </a:ln>
          <a:effectLst/>
          <a:extLst/>
        </p:spPr>
        <p:txBody>
          <a:bodyPr lIns="50800" tIns="50800" rIns="50800" bIns="50800" anchor="ctr"/>
          <a:lstStyle/>
          <a:p>
            <a:endParaRPr lang="id-ID" sz="4411"/>
          </a:p>
        </p:txBody>
      </p:sp>
      <p:sp>
        <p:nvSpPr>
          <p:cNvPr id="119841" name="AutoShape 33"/>
          <p:cNvSpPr>
            <a:spLocks/>
          </p:cNvSpPr>
          <p:nvPr/>
        </p:nvSpPr>
        <p:spPr bwMode="auto">
          <a:xfrm rot="7411209" flipH="1">
            <a:off x="11043445" y="6430170"/>
            <a:ext cx="401637" cy="749300"/>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1"/>
          </a:solidFill>
          <a:ln>
            <a:noFill/>
          </a:ln>
          <a:effectLst/>
          <a:extLst/>
        </p:spPr>
        <p:txBody>
          <a:bodyPr lIns="50800" tIns="50800" rIns="50800" bIns="50800" anchor="ctr"/>
          <a:lstStyle/>
          <a:p>
            <a:endParaRPr lang="id-ID" sz="4411"/>
          </a:p>
        </p:txBody>
      </p:sp>
      <p:sp>
        <p:nvSpPr>
          <p:cNvPr id="119842" name="AutoShape 34"/>
          <p:cNvSpPr>
            <a:spLocks/>
          </p:cNvSpPr>
          <p:nvPr/>
        </p:nvSpPr>
        <p:spPr bwMode="auto">
          <a:xfrm>
            <a:off x="13293726" y="48736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19843" name="AutoShape 35"/>
          <p:cNvSpPr>
            <a:spLocks/>
          </p:cNvSpPr>
          <p:nvPr/>
        </p:nvSpPr>
        <p:spPr bwMode="auto">
          <a:xfrm>
            <a:off x="13293727" y="5770563"/>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19844" name="AutoShape 36"/>
          <p:cNvSpPr>
            <a:spLocks/>
          </p:cNvSpPr>
          <p:nvPr/>
        </p:nvSpPr>
        <p:spPr bwMode="auto">
          <a:xfrm>
            <a:off x="18534063" y="4873625"/>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9845" name="AutoShape 37"/>
          <p:cNvSpPr>
            <a:spLocks/>
          </p:cNvSpPr>
          <p:nvPr/>
        </p:nvSpPr>
        <p:spPr bwMode="auto">
          <a:xfrm>
            <a:off x="18534065" y="5770563"/>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19846" name="AutoShape 38"/>
          <p:cNvSpPr>
            <a:spLocks/>
          </p:cNvSpPr>
          <p:nvPr/>
        </p:nvSpPr>
        <p:spPr bwMode="auto">
          <a:xfrm>
            <a:off x="13293726" y="86169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9847" name="AutoShape 39"/>
          <p:cNvSpPr>
            <a:spLocks/>
          </p:cNvSpPr>
          <p:nvPr/>
        </p:nvSpPr>
        <p:spPr bwMode="auto">
          <a:xfrm>
            <a:off x="13293727" y="9513889"/>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19848" name="AutoShape 40"/>
          <p:cNvSpPr>
            <a:spLocks/>
          </p:cNvSpPr>
          <p:nvPr/>
        </p:nvSpPr>
        <p:spPr bwMode="auto">
          <a:xfrm>
            <a:off x="18534063" y="8616951"/>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19849" name="AutoShape 41"/>
          <p:cNvSpPr>
            <a:spLocks/>
          </p:cNvSpPr>
          <p:nvPr/>
        </p:nvSpPr>
        <p:spPr bwMode="auto">
          <a:xfrm>
            <a:off x="18534065" y="9513889"/>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9826"/>
                                        </p:tgtEl>
                                        <p:attrNameLst>
                                          <p:attrName>style.visibility</p:attrName>
                                        </p:attrNameLst>
                                      </p:cBhvr>
                                      <p:to>
                                        <p:strVal val="visible"/>
                                      </p:to>
                                    </p:set>
                                    <p:animEffect transition="in" filter="wipe(right)">
                                      <p:cBhvr>
                                        <p:cTn id="7" dur="500"/>
                                        <p:tgtEl>
                                          <p:spTgt spid="1198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830"/>
                                        </p:tgtEl>
                                        <p:attrNameLst>
                                          <p:attrName>style.visibility</p:attrName>
                                        </p:attrNameLst>
                                      </p:cBhvr>
                                      <p:to>
                                        <p:strVal val="visible"/>
                                      </p:to>
                                    </p:set>
                                    <p:animEffect transition="in" filter="fade">
                                      <p:cBhvr>
                                        <p:cTn id="11" dur="500"/>
                                        <p:tgtEl>
                                          <p:spTgt spid="1198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823"/>
                                        </p:tgtEl>
                                        <p:attrNameLst>
                                          <p:attrName>style.visibility</p:attrName>
                                        </p:attrNameLst>
                                      </p:cBhvr>
                                      <p:to>
                                        <p:strVal val="visible"/>
                                      </p:to>
                                    </p:set>
                                    <p:animEffect transition="in" filter="wipe(left)">
                                      <p:cBhvr>
                                        <p:cTn id="15" dur="500"/>
                                        <p:tgtEl>
                                          <p:spTgt spid="1198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9829"/>
                                        </p:tgtEl>
                                        <p:attrNameLst>
                                          <p:attrName>style.visibility</p:attrName>
                                        </p:attrNameLst>
                                      </p:cBhvr>
                                      <p:to>
                                        <p:strVal val="visible"/>
                                      </p:to>
                                    </p:set>
                                    <p:animEffect transition="in" filter="fade">
                                      <p:cBhvr>
                                        <p:cTn id="19" dur="500"/>
                                        <p:tgtEl>
                                          <p:spTgt spid="119829"/>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19839"/>
                                        </p:tgtEl>
                                        <p:attrNameLst>
                                          <p:attrName>style.visibility</p:attrName>
                                        </p:attrNameLst>
                                      </p:cBhvr>
                                      <p:to>
                                        <p:strVal val="visible"/>
                                      </p:to>
                                    </p:set>
                                    <p:animEffect transition="in" filter="wipe(right)">
                                      <p:cBhvr>
                                        <p:cTn id="23" dur="500"/>
                                        <p:tgtEl>
                                          <p:spTgt spid="1198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9824"/>
                                        </p:tgtEl>
                                        <p:attrNameLst>
                                          <p:attrName>style.visibility</p:attrName>
                                        </p:attrNameLst>
                                      </p:cBhvr>
                                      <p:to>
                                        <p:strVal val="visible"/>
                                      </p:to>
                                    </p:set>
                                    <p:animEffect transition="in" filter="wipe(left)">
                                      <p:cBhvr>
                                        <p:cTn id="27" dur="500"/>
                                        <p:tgtEl>
                                          <p:spTgt spid="1198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19828"/>
                                        </p:tgtEl>
                                        <p:attrNameLst>
                                          <p:attrName>style.visibility</p:attrName>
                                        </p:attrNameLst>
                                      </p:cBhvr>
                                      <p:to>
                                        <p:strVal val="visible"/>
                                      </p:to>
                                    </p:set>
                                    <p:animEffect transition="in" filter="wipe(down)">
                                      <p:cBhvr>
                                        <p:cTn id="31" dur="500"/>
                                        <p:tgtEl>
                                          <p:spTgt spid="11982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19825"/>
                                        </p:tgtEl>
                                        <p:attrNameLst>
                                          <p:attrName>style.visibility</p:attrName>
                                        </p:attrNameLst>
                                      </p:cBhvr>
                                      <p:to>
                                        <p:strVal val="visible"/>
                                      </p:to>
                                    </p:set>
                                    <p:animEffect transition="in" filter="wipe(left)">
                                      <p:cBhvr>
                                        <p:cTn id="35" dur="500"/>
                                        <p:tgtEl>
                                          <p:spTgt spid="11982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19827"/>
                                        </p:tgtEl>
                                        <p:attrNameLst>
                                          <p:attrName>style.visibility</p:attrName>
                                        </p:attrNameLst>
                                      </p:cBhvr>
                                      <p:to>
                                        <p:strVal val="visible"/>
                                      </p:to>
                                    </p:set>
                                    <p:animEffect transition="in" filter="fade">
                                      <p:cBhvr>
                                        <p:cTn id="39" dur="500"/>
                                        <p:tgtEl>
                                          <p:spTgt spid="11982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9841"/>
                                        </p:tgtEl>
                                        <p:attrNameLst>
                                          <p:attrName>style.visibility</p:attrName>
                                        </p:attrNameLst>
                                      </p:cBhvr>
                                      <p:to>
                                        <p:strVal val="visible"/>
                                      </p:to>
                                    </p:set>
                                    <p:animEffect transition="in" filter="wipe(left)">
                                      <p:cBhvr>
                                        <p:cTn id="43" dur="500"/>
                                        <p:tgtEl>
                                          <p:spTgt spid="11984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9840"/>
                                        </p:tgtEl>
                                        <p:attrNameLst>
                                          <p:attrName>style.visibility</p:attrName>
                                        </p:attrNameLst>
                                      </p:cBhvr>
                                      <p:to>
                                        <p:strVal val="visible"/>
                                      </p:to>
                                    </p:set>
                                    <p:animEffect transition="in" filter="wipe(down)">
                                      <p:cBhvr>
                                        <p:cTn id="47" dur="500"/>
                                        <p:tgtEl>
                                          <p:spTgt spid="119840"/>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831"/>
                                        </p:tgtEl>
                                        <p:attrNameLst>
                                          <p:attrName>style.visibility</p:attrName>
                                        </p:attrNameLst>
                                      </p:cBhvr>
                                      <p:to>
                                        <p:strVal val="visible"/>
                                      </p:to>
                                    </p:set>
                                    <p:animEffect transition="in" filter="wipe(down)">
                                      <p:cBhvr>
                                        <p:cTn id="51" dur="500"/>
                                        <p:tgtEl>
                                          <p:spTgt spid="119831"/>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19832"/>
                                        </p:tgtEl>
                                        <p:attrNameLst>
                                          <p:attrName>style.visibility</p:attrName>
                                        </p:attrNameLst>
                                      </p:cBhvr>
                                      <p:to>
                                        <p:strVal val="visible"/>
                                      </p:to>
                                    </p:set>
                                    <p:animEffect transition="in" filter="wipe(down)">
                                      <p:cBhvr>
                                        <p:cTn id="54" dur="500"/>
                                        <p:tgtEl>
                                          <p:spTgt spid="1198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19833"/>
                                        </p:tgtEl>
                                        <p:attrNameLst>
                                          <p:attrName>style.visibility</p:attrName>
                                        </p:attrNameLst>
                                      </p:cBhvr>
                                      <p:to>
                                        <p:strVal val="visible"/>
                                      </p:to>
                                    </p:set>
                                    <p:animEffect transition="in" filter="wipe(down)">
                                      <p:cBhvr>
                                        <p:cTn id="57" dur="500"/>
                                        <p:tgtEl>
                                          <p:spTgt spid="119833"/>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119834"/>
                                        </p:tgtEl>
                                        <p:attrNameLst>
                                          <p:attrName>style.visibility</p:attrName>
                                        </p:attrNameLst>
                                      </p:cBhvr>
                                      <p:to>
                                        <p:strVal val="visible"/>
                                      </p:to>
                                    </p:set>
                                    <p:animEffect transition="in" filter="wipe(down)">
                                      <p:cBhvr>
                                        <p:cTn id="60" dur="500"/>
                                        <p:tgtEl>
                                          <p:spTgt spid="11983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9835"/>
                                        </p:tgtEl>
                                        <p:attrNameLst>
                                          <p:attrName>style.visibility</p:attrName>
                                        </p:attrNameLst>
                                      </p:cBhvr>
                                      <p:to>
                                        <p:strVal val="visible"/>
                                      </p:to>
                                    </p:set>
                                    <p:animEffect transition="in" filter="wipe(down)">
                                      <p:cBhvr>
                                        <p:cTn id="63" dur="500"/>
                                        <p:tgtEl>
                                          <p:spTgt spid="119835"/>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19836"/>
                                        </p:tgtEl>
                                        <p:attrNameLst>
                                          <p:attrName>style.visibility</p:attrName>
                                        </p:attrNameLst>
                                      </p:cBhvr>
                                      <p:to>
                                        <p:strVal val="visible"/>
                                      </p:to>
                                    </p:set>
                                    <p:animEffect transition="in" filter="wipe(down)">
                                      <p:cBhvr>
                                        <p:cTn id="66" dur="500"/>
                                        <p:tgtEl>
                                          <p:spTgt spid="119836"/>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19837"/>
                                        </p:tgtEl>
                                        <p:attrNameLst>
                                          <p:attrName>style.visibility</p:attrName>
                                        </p:attrNameLst>
                                      </p:cBhvr>
                                      <p:to>
                                        <p:strVal val="visible"/>
                                      </p:to>
                                    </p:set>
                                    <p:animEffect transition="in" filter="wipe(down)">
                                      <p:cBhvr>
                                        <p:cTn id="69" dur="500"/>
                                        <p:tgtEl>
                                          <p:spTgt spid="119837"/>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119838"/>
                                        </p:tgtEl>
                                        <p:attrNameLst>
                                          <p:attrName>style.visibility</p:attrName>
                                        </p:attrNameLst>
                                      </p:cBhvr>
                                      <p:to>
                                        <p:strVal val="visible"/>
                                      </p:to>
                                    </p:set>
                                    <p:animEffect transition="in" filter="wipe(down)">
                                      <p:cBhvr>
                                        <p:cTn id="72" dur="500"/>
                                        <p:tgtEl>
                                          <p:spTgt spid="11983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19842"/>
                                        </p:tgtEl>
                                        <p:attrNameLst>
                                          <p:attrName>style.visibility</p:attrName>
                                        </p:attrNameLst>
                                      </p:cBhvr>
                                      <p:to>
                                        <p:strVal val="visible"/>
                                      </p:to>
                                    </p:set>
                                    <p:animEffect transition="in" filter="wipe(down)">
                                      <p:cBhvr>
                                        <p:cTn id="75" dur="500"/>
                                        <p:tgtEl>
                                          <p:spTgt spid="11984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19843"/>
                                        </p:tgtEl>
                                        <p:attrNameLst>
                                          <p:attrName>style.visibility</p:attrName>
                                        </p:attrNameLst>
                                      </p:cBhvr>
                                      <p:to>
                                        <p:strVal val="visible"/>
                                      </p:to>
                                    </p:set>
                                    <p:animEffect transition="in" filter="wipe(down)">
                                      <p:cBhvr>
                                        <p:cTn id="78" dur="500"/>
                                        <p:tgtEl>
                                          <p:spTgt spid="11984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19844"/>
                                        </p:tgtEl>
                                        <p:attrNameLst>
                                          <p:attrName>style.visibility</p:attrName>
                                        </p:attrNameLst>
                                      </p:cBhvr>
                                      <p:to>
                                        <p:strVal val="visible"/>
                                      </p:to>
                                    </p:set>
                                    <p:animEffect transition="in" filter="wipe(down)">
                                      <p:cBhvr>
                                        <p:cTn id="81" dur="500"/>
                                        <p:tgtEl>
                                          <p:spTgt spid="119844"/>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19845"/>
                                        </p:tgtEl>
                                        <p:attrNameLst>
                                          <p:attrName>style.visibility</p:attrName>
                                        </p:attrNameLst>
                                      </p:cBhvr>
                                      <p:to>
                                        <p:strVal val="visible"/>
                                      </p:to>
                                    </p:set>
                                    <p:animEffect transition="in" filter="wipe(down)">
                                      <p:cBhvr>
                                        <p:cTn id="84" dur="500"/>
                                        <p:tgtEl>
                                          <p:spTgt spid="1198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19846"/>
                                        </p:tgtEl>
                                        <p:attrNameLst>
                                          <p:attrName>style.visibility</p:attrName>
                                        </p:attrNameLst>
                                      </p:cBhvr>
                                      <p:to>
                                        <p:strVal val="visible"/>
                                      </p:to>
                                    </p:set>
                                    <p:animEffect transition="in" filter="wipe(down)">
                                      <p:cBhvr>
                                        <p:cTn id="87" dur="500"/>
                                        <p:tgtEl>
                                          <p:spTgt spid="119846"/>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19847"/>
                                        </p:tgtEl>
                                        <p:attrNameLst>
                                          <p:attrName>style.visibility</p:attrName>
                                        </p:attrNameLst>
                                      </p:cBhvr>
                                      <p:to>
                                        <p:strVal val="visible"/>
                                      </p:to>
                                    </p:set>
                                    <p:animEffect transition="in" filter="wipe(down)">
                                      <p:cBhvr>
                                        <p:cTn id="90" dur="500"/>
                                        <p:tgtEl>
                                          <p:spTgt spid="119847"/>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19848"/>
                                        </p:tgtEl>
                                        <p:attrNameLst>
                                          <p:attrName>style.visibility</p:attrName>
                                        </p:attrNameLst>
                                      </p:cBhvr>
                                      <p:to>
                                        <p:strVal val="visible"/>
                                      </p:to>
                                    </p:set>
                                    <p:animEffect transition="in" filter="wipe(down)">
                                      <p:cBhvr>
                                        <p:cTn id="93" dur="500"/>
                                        <p:tgtEl>
                                          <p:spTgt spid="11984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19849"/>
                                        </p:tgtEl>
                                        <p:attrNameLst>
                                          <p:attrName>style.visibility</p:attrName>
                                        </p:attrNameLst>
                                      </p:cBhvr>
                                      <p:to>
                                        <p:strVal val="visible"/>
                                      </p:to>
                                    </p:set>
                                    <p:animEffect transition="in" filter="wipe(down)">
                                      <p:cBhvr>
                                        <p:cTn id="96" dur="500"/>
                                        <p:tgtEl>
                                          <p:spTgt spid="11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3" grpId="0" animBg="1"/>
      <p:bldP spid="119824" grpId="0" animBg="1"/>
      <p:bldP spid="119825" grpId="0" animBg="1"/>
      <p:bldP spid="119826" grpId="0" animBg="1"/>
      <p:bldP spid="119827" grpId="0" animBg="1"/>
      <p:bldP spid="119828" grpId="0" animBg="1"/>
      <p:bldP spid="119829" grpId="0" animBg="1"/>
      <p:bldP spid="119830" grpId="0" animBg="1"/>
      <p:bldP spid="119831" grpId="0" animBg="1"/>
      <p:bldP spid="119832" grpId="0" animBg="1"/>
      <p:bldP spid="119833" grpId="0" animBg="1"/>
      <p:bldP spid="119834" grpId="0" animBg="1"/>
      <p:bldP spid="119835" grpId="0" animBg="1"/>
      <p:bldP spid="119836" grpId="0" animBg="1"/>
      <p:bldP spid="119837" grpId="0" animBg="1"/>
      <p:bldP spid="119838" grpId="0" animBg="1"/>
      <p:bldP spid="119839" grpId="0" animBg="1"/>
      <p:bldP spid="119840" grpId="0" animBg="1"/>
      <p:bldP spid="119841" grpId="0" animBg="1"/>
      <p:bldP spid="119842" grpId="0"/>
      <p:bldP spid="119843" grpId="0"/>
      <p:bldP spid="119844" grpId="0"/>
      <p:bldP spid="119845" grpId="0"/>
      <p:bldP spid="119846" grpId="0"/>
      <p:bldP spid="119847" grpId="0"/>
      <p:bldP spid="119848" grpId="0"/>
      <p:bldP spid="11984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7" name="AutoShape 5"/>
          <p:cNvSpPr>
            <a:spLocks/>
          </p:cNvSpPr>
          <p:nvPr/>
        </p:nvSpPr>
        <p:spPr bwMode="auto">
          <a:xfrm>
            <a:off x="15773401" y="7027863"/>
            <a:ext cx="4778375" cy="803275"/>
          </a:xfrm>
          <a:custGeom>
            <a:avLst/>
            <a:gdLst>
              <a:gd name="T0" fmla="*/ 2389188 w 21600"/>
              <a:gd name="T1" fmla="*/ 401638 h 21600"/>
              <a:gd name="T2" fmla="*/ 2389188 w 21600"/>
              <a:gd name="T3" fmla="*/ 401638 h 21600"/>
              <a:gd name="T4" fmla="*/ 2389188 w 21600"/>
              <a:gd name="T5" fmla="*/ 401638 h 21600"/>
              <a:gd name="T6" fmla="*/ 2389188 w 21600"/>
              <a:gd name="T7" fmla="*/ 401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628"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38" name="AutoShape 6"/>
          <p:cNvSpPr>
            <a:spLocks/>
          </p:cNvSpPr>
          <p:nvPr/>
        </p:nvSpPr>
        <p:spPr bwMode="auto">
          <a:xfrm>
            <a:off x="4135438" y="7307264"/>
            <a:ext cx="4291012" cy="661988"/>
          </a:xfrm>
          <a:custGeom>
            <a:avLst/>
            <a:gdLst>
              <a:gd name="T0" fmla="*/ 2145506 w 21600"/>
              <a:gd name="T1" fmla="*/ 330994 h 21600"/>
              <a:gd name="T2" fmla="*/ 2145506 w 21600"/>
              <a:gd name="T3" fmla="*/ 330994 h 21600"/>
              <a:gd name="T4" fmla="*/ 2145506 w 21600"/>
              <a:gd name="T5" fmla="*/ 330994 h 21600"/>
              <a:gd name="T6" fmla="*/ 2145506 w 21600"/>
              <a:gd name="T7" fmla="*/ 33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8273"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39" name="AutoShape 7"/>
          <p:cNvSpPr>
            <a:spLocks/>
          </p:cNvSpPr>
          <p:nvPr/>
        </p:nvSpPr>
        <p:spPr bwMode="auto">
          <a:xfrm>
            <a:off x="3852864" y="4689475"/>
            <a:ext cx="6729412" cy="1173163"/>
          </a:xfrm>
          <a:custGeom>
            <a:avLst/>
            <a:gdLst>
              <a:gd name="T0" fmla="*/ 3364706 w 21600"/>
              <a:gd name="T1" fmla="*/ 586582 h 21600"/>
              <a:gd name="T2" fmla="*/ 3364706 w 21600"/>
              <a:gd name="T3" fmla="*/ 586582 h 21600"/>
              <a:gd name="T4" fmla="*/ 3364706 w 21600"/>
              <a:gd name="T5" fmla="*/ 586582 h 21600"/>
              <a:gd name="T6" fmla="*/ 3364706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835"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0" name="AutoShape 8"/>
          <p:cNvSpPr>
            <a:spLocks/>
          </p:cNvSpPr>
          <p:nvPr/>
        </p:nvSpPr>
        <p:spPr bwMode="auto">
          <a:xfrm>
            <a:off x="13598525" y="4857752"/>
            <a:ext cx="5932489" cy="1728788"/>
          </a:xfrm>
          <a:custGeom>
            <a:avLst/>
            <a:gdLst>
              <a:gd name="T0" fmla="*/ 2966244 w 21600"/>
              <a:gd name="T1" fmla="*/ 864394 h 21600"/>
              <a:gd name="T2" fmla="*/ 2966244 w 21600"/>
              <a:gd name="T3" fmla="*/ 864394 h 21600"/>
              <a:gd name="T4" fmla="*/ 2966244 w 21600"/>
              <a:gd name="T5" fmla="*/ 864394 h 21600"/>
              <a:gd name="T6" fmla="*/ 2966244 w 21600"/>
              <a:gd name="T7" fmla="*/ 864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6296"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120841" name="Group 9"/>
          <p:cNvGrpSpPr>
            <a:grpSpLocks/>
          </p:cNvGrpSpPr>
          <p:nvPr/>
        </p:nvGrpSpPr>
        <p:grpSpPr bwMode="auto">
          <a:xfrm>
            <a:off x="8375651" y="8475664"/>
            <a:ext cx="6738939" cy="1989138"/>
            <a:chOff x="0" y="-1"/>
            <a:chExt cx="6739047" cy="1989840"/>
          </a:xfrm>
        </p:grpSpPr>
        <p:sp>
          <p:nvSpPr>
            <p:cNvPr id="120842" name="AutoShape 10"/>
            <p:cNvSpPr>
              <a:spLocks/>
            </p:cNvSpPr>
            <p:nvPr/>
          </p:nvSpPr>
          <p:spPr bwMode="auto">
            <a:xfrm>
              <a:off x="-1" y="127342"/>
              <a:ext cx="6728692" cy="1862497"/>
            </a:xfrm>
            <a:custGeom>
              <a:avLst/>
              <a:gdLst>
                <a:gd name="T0" fmla="*/ 3364346 w 21338"/>
                <a:gd name="T1" fmla="*/ 942815 h 21335"/>
                <a:gd name="T2" fmla="*/ 3364346 w 21338"/>
                <a:gd name="T3" fmla="*/ 942815 h 21335"/>
                <a:gd name="T4" fmla="*/ 3364346 w 21338"/>
                <a:gd name="T5" fmla="*/ 942815 h 21335"/>
                <a:gd name="T6" fmla="*/ 3364346 w 21338"/>
                <a:gd name="T7" fmla="*/ 94281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1" y="20919"/>
                  </a:moveTo>
                  <a:cubicBezTo>
                    <a:pt x="10493" y="21361"/>
                    <a:pt x="9850" y="21467"/>
                    <a:pt x="9404" y="21154"/>
                  </a:cubicBezTo>
                  <a:lnTo>
                    <a:pt x="393" y="14847"/>
                  </a:lnTo>
                  <a:cubicBezTo>
                    <a:pt x="-53" y="14535"/>
                    <a:pt x="-131" y="13924"/>
                    <a:pt x="216" y="13483"/>
                  </a:cubicBezTo>
                  <a:lnTo>
                    <a:pt x="10495" y="414"/>
                  </a:lnTo>
                  <a:cubicBezTo>
                    <a:pt x="10843" y="-28"/>
                    <a:pt x="11485" y="-133"/>
                    <a:pt x="11931" y="178"/>
                  </a:cubicBezTo>
                  <a:lnTo>
                    <a:pt x="20943" y="6067"/>
                  </a:lnTo>
                  <a:cubicBezTo>
                    <a:pt x="21389" y="6379"/>
                    <a:pt x="21469" y="6990"/>
                    <a:pt x="21121" y="7432"/>
                  </a:cubicBezTo>
                  <a:cubicBezTo>
                    <a:pt x="21121" y="7432"/>
                    <a:pt x="10841" y="20919"/>
                    <a:pt x="10841" y="20919"/>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3" name="AutoShape 11"/>
            <p:cNvSpPr>
              <a:spLocks/>
            </p:cNvSpPr>
            <p:nvPr/>
          </p:nvSpPr>
          <p:spPr bwMode="auto">
            <a:xfrm>
              <a:off x="0" y="636710"/>
              <a:ext cx="6731652" cy="1337030"/>
            </a:xfrm>
            <a:custGeom>
              <a:avLst/>
              <a:gdLst>
                <a:gd name="T0" fmla="*/ 3365826 w 21600"/>
                <a:gd name="T1" fmla="*/ 668515 h 21600"/>
                <a:gd name="T2" fmla="*/ 3365826 w 21600"/>
                <a:gd name="T3" fmla="*/ 668515 h 21600"/>
                <a:gd name="T4" fmla="*/ 3365826 w 21600"/>
                <a:gd name="T5" fmla="*/ 668515 h 21600"/>
                <a:gd name="T6" fmla="*/ 3365826 w 21600"/>
                <a:gd name="T7" fmla="*/ 6685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585" y="1363"/>
                  </a:lnTo>
                  <a:lnTo>
                    <a:pt x="20972" y="2748"/>
                  </a:lnTo>
                  <a:lnTo>
                    <a:pt x="10088" y="21600"/>
                  </a:lnTo>
                  <a:lnTo>
                    <a:pt x="97" y="12134"/>
                  </a:lnTo>
                  <a:lnTo>
                    <a:pt x="0" y="11488"/>
                  </a:lnTo>
                  <a:cubicBezTo>
                    <a:pt x="0" y="11488"/>
                    <a:pt x="4" y="9630"/>
                    <a:pt x="9" y="9631"/>
                  </a:cubicBezTo>
                  <a:cubicBezTo>
                    <a:pt x="15" y="9632"/>
                    <a:pt x="21600" y="0"/>
                    <a:pt x="21600" y="0"/>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4" name="AutoShape 12"/>
            <p:cNvSpPr>
              <a:spLocks/>
            </p:cNvSpPr>
            <p:nvPr/>
          </p:nvSpPr>
          <p:spPr bwMode="auto">
            <a:xfrm>
              <a:off x="10611" y="0"/>
              <a:ext cx="6728436" cy="1862476"/>
            </a:xfrm>
            <a:custGeom>
              <a:avLst/>
              <a:gdLst>
                <a:gd name="T0" fmla="*/ 3364218 w 21338"/>
                <a:gd name="T1" fmla="*/ 942805 h 21335"/>
                <a:gd name="T2" fmla="*/ 3364218 w 21338"/>
                <a:gd name="T3" fmla="*/ 942805 h 21335"/>
                <a:gd name="T4" fmla="*/ 3364218 w 21338"/>
                <a:gd name="T5" fmla="*/ 942805 h 21335"/>
                <a:gd name="T6" fmla="*/ 3364218 w 21338"/>
                <a:gd name="T7" fmla="*/ 94280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2" y="20919"/>
                  </a:moveTo>
                  <a:cubicBezTo>
                    <a:pt x="10494" y="21361"/>
                    <a:pt x="9850" y="21467"/>
                    <a:pt x="9405" y="21155"/>
                  </a:cubicBezTo>
                  <a:lnTo>
                    <a:pt x="393" y="14848"/>
                  </a:lnTo>
                  <a:cubicBezTo>
                    <a:pt x="-53" y="14536"/>
                    <a:pt x="-131" y="13925"/>
                    <a:pt x="216" y="13483"/>
                  </a:cubicBezTo>
                  <a:lnTo>
                    <a:pt x="10495" y="415"/>
                  </a:lnTo>
                  <a:cubicBezTo>
                    <a:pt x="10843" y="-28"/>
                    <a:pt x="11486" y="-133"/>
                    <a:pt x="11932" y="178"/>
                  </a:cubicBezTo>
                  <a:lnTo>
                    <a:pt x="20943" y="6486"/>
                  </a:lnTo>
                  <a:cubicBezTo>
                    <a:pt x="21389" y="6798"/>
                    <a:pt x="21469" y="7409"/>
                    <a:pt x="21121" y="7850"/>
                  </a:cubicBezTo>
                  <a:cubicBezTo>
                    <a:pt x="21121" y="7850"/>
                    <a:pt x="10842" y="20919"/>
                    <a:pt x="10842" y="20919"/>
                  </a:cubicBezTo>
                  <a:close/>
                </a:path>
              </a:pathLst>
            </a:custGeom>
            <a:solidFill>
              <a:srgbClr val="F5F5F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5" name="AutoShape 13"/>
            <p:cNvSpPr>
              <a:spLocks/>
            </p:cNvSpPr>
            <p:nvPr/>
          </p:nvSpPr>
          <p:spPr bwMode="auto">
            <a:xfrm>
              <a:off x="435085" y="74282"/>
              <a:ext cx="6020499" cy="1666288"/>
            </a:xfrm>
            <a:custGeom>
              <a:avLst/>
              <a:gdLst>
                <a:gd name="T0" fmla="*/ 3010249 w 21600"/>
                <a:gd name="T1" fmla="*/ 833144 h 21600"/>
                <a:gd name="T2" fmla="*/ 3010249 w 21600"/>
                <a:gd name="T3" fmla="*/ 833144 h 21600"/>
                <a:gd name="T4" fmla="*/ 3010249 w 21600"/>
                <a:gd name="T5" fmla="*/ 833144 h 21600"/>
                <a:gd name="T6" fmla="*/ 3010249 w 21600"/>
                <a:gd name="T7" fmla="*/ 83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412"/>
                  </a:moveTo>
                  <a:lnTo>
                    <a:pt x="11333" y="0"/>
                  </a:lnTo>
                  <a:lnTo>
                    <a:pt x="21600" y="7186"/>
                  </a:lnTo>
                  <a:lnTo>
                    <a:pt x="10266" y="21599"/>
                  </a:lnTo>
                  <a:cubicBezTo>
                    <a:pt x="10266" y="21599"/>
                    <a:pt x="0" y="14412"/>
                    <a:pt x="0" y="1441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6" name="AutoShape 14"/>
            <p:cNvSpPr>
              <a:spLocks/>
            </p:cNvSpPr>
            <p:nvPr/>
          </p:nvSpPr>
          <p:spPr bwMode="auto">
            <a:xfrm>
              <a:off x="1572103" y="1485657"/>
              <a:ext cx="283144" cy="75002"/>
            </a:xfrm>
            <a:custGeom>
              <a:avLst/>
              <a:gdLst>
                <a:gd name="T0" fmla="*/ 141565 w 19153"/>
                <a:gd name="T1" fmla="*/ 42568 h 19022"/>
                <a:gd name="T2" fmla="*/ 141565 w 19153"/>
                <a:gd name="T3" fmla="*/ 42568 h 19022"/>
                <a:gd name="T4" fmla="*/ 141565 w 19153"/>
                <a:gd name="T5" fmla="*/ 42568 h 19022"/>
                <a:gd name="T6" fmla="*/ 141565 w 19153"/>
                <a:gd name="T7" fmla="*/ 42568 h 19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53" h="19022">
                  <a:moveTo>
                    <a:pt x="3678" y="17281"/>
                  </a:moveTo>
                  <a:cubicBezTo>
                    <a:pt x="7853" y="20314"/>
                    <a:pt x="13880" y="19276"/>
                    <a:pt x="17129" y="15008"/>
                  </a:cubicBezTo>
                  <a:cubicBezTo>
                    <a:pt x="20374" y="10718"/>
                    <a:pt x="19641" y="4760"/>
                    <a:pt x="15466" y="1727"/>
                  </a:cubicBezTo>
                  <a:cubicBezTo>
                    <a:pt x="11307" y="-1285"/>
                    <a:pt x="5269" y="-255"/>
                    <a:pt x="2023" y="4024"/>
                  </a:cubicBezTo>
                  <a:cubicBezTo>
                    <a:pt x="-1225" y="8303"/>
                    <a:pt x="-483" y="14259"/>
                    <a:pt x="3678" y="17281"/>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47" name="AutoShape 15"/>
            <p:cNvSpPr>
              <a:spLocks/>
            </p:cNvSpPr>
            <p:nvPr/>
          </p:nvSpPr>
          <p:spPr bwMode="auto">
            <a:xfrm>
              <a:off x="4860222" y="275907"/>
              <a:ext cx="491800" cy="98696"/>
            </a:xfrm>
            <a:custGeom>
              <a:avLst/>
              <a:gdLst>
                <a:gd name="T0" fmla="*/ 245888 w 21335"/>
                <a:gd name="T1" fmla="*/ 50199 h 21234"/>
                <a:gd name="T2" fmla="*/ 245888 w 21335"/>
                <a:gd name="T3" fmla="*/ 50199 h 21234"/>
                <a:gd name="T4" fmla="*/ 245888 w 21335"/>
                <a:gd name="T5" fmla="*/ 50199 h 21234"/>
                <a:gd name="T6" fmla="*/ 245888 w 21335"/>
                <a:gd name="T7" fmla="*/ 50199 h 21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234">
                  <a:moveTo>
                    <a:pt x="392" y="2476"/>
                  </a:moveTo>
                  <a:cubicBezTo>
                    <a:pt x="-53" y="2035"/>
                    <a:pt x="-130" y="1197"/>
                    <a:pt x="217" y="592"/>
                  </a:cubicBezTo>
                  <a:cubicBezTo>
                    <a:pt x="576" y="-32"/>
                    <a:pt x="1225" y="-183"/>
                    <a:pt x="1671" y="236"/>
                  </a:cubicBezTo>
                  <a:lnTo>
                    <a:pt x="20940" y="18766"/>
                  </a:lnTo>
                  <a:cubicBezTo>
                    <a:pt x="21388" y="19187"/>
                    <a:pt x="21470" y="20025"/>
                    <a:pt x="21111" y="20650"/>
                  </a:cubicBezTo>
                  <a:cubicBezTo>
                    <a:pt x="20762" y="21265"/>
                    <a:pt x="20110" y="21416"/>
                    <a:pt x="19661" y="20995"/>
                  </a:cubicBezTo>
                  <a:cubicBezTo>
                    <a:pt x="19661" y="20995"/>
                    <a:pt x="392" y="2476"/>
                    <a:pt x="392" y="2476"/>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20848" name="AutoShape 16"/>
          <p:cNvSpPr>
            <a:spLocks/>
          </p:cNvSpPr>
          <p:nvPr/>
        </p:nvSpPr>
        <p:spPr bwMode="auto">
          <a:xfrm>
            <a:off x="12049126" y="4757738"/>
            <a:ext cx="1193801" cy="1193801"/>
          </a:xfrm>
          <a:custGeom>
            <a:avLst/>
            <a:gdLst>
              <a:gd name="T0" fmla="*/ 596870 w 19679"/>
              <a:gd name="T1" fmla="*/ 655167 h 19679"/>
              <a:gd name="T2" fmla="*/ 596870 w 19679"/>
              <a:gd name="T3" fmla="*/ 655167 h 19679"/>
              <a:gd name="T4" fmla="*/ 596870 w 19679"/>
              <a:gd name="T5" fmla="*/ 655167 h 19679"/>
              <a:gd name="T6" fmla="*/ 596870 w 19679"/>
              <a:gd name="T7" fmla="*/ 6551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20849" name="AutoShape 17"/>
          <p:cNvSpPr>
            <a:spLocks/>
          </p:cNvSpPr>
          <p:nvPr/>
        </p:nvSpPr>
        <p:spPr bwMode="auto">
          <a:xfrm>
            <a:off x="12387264" y="5132389"/>
            <a:ext cx="517525" cy="446087"/>
          </a:xfrm>
          <a:custGeom>
            <a:avLst/>
            <a:gdLst>
              <a:gd name="T0" fmla="*/ 258763 w 20288"/>
              <a:gd name="T1" fmla="*/ 249846 h 19972"/>
              <a:gd name="T2" fmla="*/ 258763 w 20288"/>
              <a:gd name="T3" fmla="*/ 249846 h 19972"/>
              <a:gd name="T4" fmla="*/ 258763 w 20288"/>
              <a:gd name="T5" fmla="*/ 249846 h 19972"/>
              <a:gd name="T6" fmla="*/ 258763 w 20288"/>
              <a:gd name="T7" fmla="*/ 249846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50" name="AutoShape 18"/>
          <p:cNvSpPr>
            <a:spLocks/>
          </p:cNvSpPr>
          <p:nvPr/>
        </p:nvSpPr>
        <p:spPr bwMode="auto">
          <a:xfrm>
            <a:off x="14738350" y="7732714"/>
            <a:ext cx="1404939" cy="1404937"/>
          </a:xfrm>
          <a:custGeom>
            <a:avLst/>
            <a:gdLst>
              <a:gd name="T0" fmla="*/ 702433 w 19679"/>
              <a:gd name="T1" fmla="*/ 771041 h 19679"/>
              <a:gd name="T2" fmla="*/ 702433 w 19679"/>
              <a:gd name="T3" fmla="*/ 771041 h 19679"/>
              <a:gd name="T4" fmla="*/ 702433 w 19679"/>
              <a:gd name="T5" fmla="*/ 771041 h 19679"/>
              <a:gd name="T6" fmla="*/ 702433 w 19679"/>
              <a:gd name="T7" fmla="*/ 7710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20851" name="AutoShape 19"/>
          <p:cNvSpPr>
            <a:spLocks/>
          </p:cNvSpPr>
          <p:nvPr/>
        </p:nvSpPr>
        <p:spPr bwMode="auto">
          <a:xfrm>
            <a:off x="15119352" y="8115301"/>
            <a:ext cx="641349" cy="641349"/>
          </a:xfrm>
          <a:custGeom>
            <a:avLst/>
            <a:gdLst>
              <a:gd name="T0" fmla="*/ 320675 w 21600"/>
              <a:gd name="T1" fmla="*/ 320675 h 21600"/>
              <a:gd name="T2" fmla="*/ 320675 w 21600"/>
              <a:gd name="T3" fmla="*/ 320675 h 21600"/>
              <a:gd name="T4" fmla="*/ 320675 w 21600"/>
              <a:gd name="T5" fmla="*/ 320675 h 21600"/>
              <a:gd name="T6" fmla="*/ 320675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52" name="AutoShape 20"/>
          <p:cNvSpPr>
            <a:spLocks/>
          </p:cNvSpPr>
          <p:nvPr/>
        </p:nvSpPr>
        <p:spPr bwMode="auto">
          <a:xfrm>
            <a:off x="7651749" y="7818437"/>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20853" name="AutoShape 21"/>
          <p:cNvSpPr>
            <a:spLocks/>
          </p:cNvSpPr>
          <p:nvPr/>
        </p:nvSpPr>
        <p:spPr bwMode="auto">
          <a:xfrm>
            <a:off x="8148638" y="8321675"/>
            <a:ext cx="658812" cy="646114"/>
          </a:xfrm>
          <a:custGeom>
            <a:avLst/>
            <a:gdLst>
              <a:gd name="T0" fmla="*/ 329406 w 21600"/>
              <a:gd name="T1" fmla="*/ 323057 h 21600"/>
              <a:gd name="T2" fmla="*/ 329406 w 21600"/>
              <a:gd name="T3" fmla="*/ 323057 h 21600"/>
              <a:gd name="T4" fmla="*/ 329406 w 21600"/>
              <a:gd name="T5" fmla="*/ 323057 h 21600"/>
              <a:gd name="T6" fmla="*/ 329406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54" name="AutoShape 22"/>
          <p:cNvSpPr>
            <a:spLocks/>
          </p:cNvSpPr>
          <p:nvPr/>
        </p:nvSpPr>
        <p:spPr bwMode="auto">
          <a:xfrm>
            <a:off x="12409488" y="6303962"/>
            <a:ext cx="2084388" cy="2084388"/>
          </a:xfrm>
          <a:custGeom>
            <a:avLst/>
            <a:gdLst>
              <a:gd name="T0" fmla="*/ 1042141 w 19679"/>
              <a:gd name="T1" fmla="*/ 1143929 h 19679"/>
              <a:gd name="T2" fmla="*/ 1042141 w 19679"/>
              <a:gd name="T3" fmla="*/ 1143929 h 19679"/>
              <a:gd name="T4" fmla="*/ 1042141 w 19679"/>
              <a:gd name="T5" fmla="*/ 1143929 h 19679"/>
              <a:gd name="T6" fmla="*/ 1042141 w 19679"/>
              <a:gd name="T7" fmla="*/ 1143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20855" name="AutoShape 23"/>
          <p:cNvSpPr>
            <a:spLocks/>
          </p:cNvSpPr>
          <p:nvPr/>
        </p:nvSpPr>
        <p:spPr bwMode="auto">
          <a:xfrm>
            <a:off x="12996864" y="7035802"/>
            <a:ext cx="911225" cy="620713"/>
          </a:xfrm>
          <a:custGeom>
            <a:avLst/>
            <a:gdLst>
              <a:gd name="T0" fmla="*/ 455613 w 21600"/>
              <a:gd name="T1" fmla="*/ 311483 h 19017"/>
              <a:gd name="T2" fmla="*/ 455613 w 21600"/>
              <a:gd name="T3" fmla="*/ 311483 h 19017"/>
              <a:gd name="T4" fmla="*/ 455613 w 21600"/>
              <a:gd name="T5" fmla="*/ 311483 h 19017"/>
              <a:gd name="T6" fmla="*/ 455613 w 21600"/>
              <a:gd name="T7" fmla="*/ 31148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56" name="AutoShape 24"/>
          <p:cNvSpPr>
            <a:spLocks/>
          </p:cNvSpPr>
          <p:nvPr/>
        </p:nvSpPr>
        <p:spPr bwMode="auto">
          <a:xfrm>
            <a:off x="9505950" y="5413374"/>
            <a:ext cx="2660651" cy="2660651"/>
          </a:xfrm>
          <a:custGeom>
            <a:avLst/>
            <a:gdLst>
              <a:gd name="T0" fmla="*/ 1330257 w 19679"/>
              <a:gd name="T1" fmla="*/ 1460187 h 19679"/>
              <a:gd name="T2" fmla="*/ 1330257 w 19679"/>
              <a:gd name="T3" fmla="*/ 1460187 h 19679"/>
              <a:gd name="T4" fmla="*/ 1330257 w 19679"/>
              <a:gd name="T5" fmla="*/ 1460187 h 19679"/>
              <a:gd name="T6" fmla="*/ 1330257 w 19679"/>
              <a:gd name="T7" fmla="*/ 1460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20857" name="AutoShape 25"/>
          <p:cNvSpPr>
            <a:spLocks/>
          </p:cNvSpPr>
          <p:nvPr/>
        </p:nvSpPr>
        <p:spPr bwMode="auto">
          <a:xfrm>
            <a:off x="10502901" y="6054726"/>
            <a:ext cx="665163" cy="1377950"/>
          </a:xfrm>
          <a:custGeom>
            <a:avLst/>
            <a:gdLst>
              <a:gd name="T0" fmla="*/ 332582 w 21600"/>
              <a:gd name="T1" fmla="*/ 722599 h 21085"/>
              <a:gd name="T2" fmla="*/ 332582 w 21600"/>
              <a:gd name="T3" fmla="*/ 722599 h 21085"/>
              <a:gd name="T4" fmla="*/ 332582 w 21600"/>
              <a:gd name="T5" fmla="*/ 722599 h 21085"/>
              <a:gd name="T6" fmla="*/ 332582 w 21600"/>
              <a:gd name="T7" fmla="*/ 72259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600" y="10550"/>
                </a:lnTo>
                <a:lnTo>
                  <a:pt x="21600"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0858" name="AutoShape 26"/>
          <p:cNvSpPr>
            <a:spLocks/>
          </p:cNvSpPr>
          <p:nvPr/>
        </p:nvSpPr>
        <p:spPr bwMode="auto">
          <a:xfrm>
            <a:off x="3932238" y="5033963"/>
            <a:ext cx="274637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20859" name="AutoShape 27"/>
          <p:cNvSpPr>
            <a:spLocks/>
          </p:cNvSpPr>
          <p:nvPr/>
        </p:nvSpPr>
        <p:spPr bwMode="auto">
          <a:xfrm>
            <a:off x="7800974" y="3794124"/>
            <a:ext cx="150018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latin typeface="St Transmission" charset="0"/>
                <a:ea typeface="ＭＳ Ｐゴシック" charset="0"/>
                <a:cs typeface="St Transmission" charset="0"/>
                <a:sym typeface="St Transmission" charset="0"/>
              </a:rPr>
              <a:t>+129</a:t>
            </a:r>
            <a:endParaRPr lang="en-US" sz="4411">
              <a:latin typeface="St Transmission" charset="0"/>
              <a:ea typeface="ＭＳ Ｐゴシック" charset="0"/>
              <a:cs typeface="St Transmission" charset="0"/>
              <a:sym typeface="St Transmission" charset="0"/>
            </a:endParaRPr>
          </a:p>
        </p:txBody>
      </p:sp>
      <p:sp>
        <p:nvSpPr>
          <p:cNvPr id="120860" name="AutoShape 28"/>
          <p:cNvSpPr>
            <a:spLocks/>
          </p:cNvSpPr>
          <p:nvPr/>
        </p:nvSpPr>
        <p:spPr bwMode="auto">
          <a:xfrm>
            <a:off x="4373563" y="7818438"/>
            <a:ext cx="274478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20861" name="AutoShape 29"/>
          <p:cNvSpPr>
            <a:spLocks/>
          </p:cNvSpPr>
          <p:nvPr/>
        </p:nvSpPr>
        <p:spPr bwMode="auto">
          <a:xfrm>
            <a:off x="6680201" y="6391275"/>
            <a:ext cx="10842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latin typeface="St Transmission" charset="0"/>
                <a:ea typeface="ＭＳ Ｐゴシック" charset="0"/>
                <a:cs typeface="St Transmission" charset="0"/>
                <a:sym typeface="St Transmission" charset="0"/>
              </a:rPr>
              <a:t>+73</a:t>
            </a:r>
            <a:endParaRPr lang="en-US" sz="4411">
              <a:latin typeface="St Transmission" charset="0"/>
              <a:ea typeface="ＭＳ Ｐゴシック" charset="0"/>
              <a:cs typeface="St Transmission" charset="0"/>
              <a:sym typeface="St Transmission" charset="0"/>
            </a:endParaRPr>
          </a:p>
        </p:txBody>
      </p:sp>
      <p:sp>
        <p:nvSpPr>
          <p:cNvPr id="120862" name="AutoShape 30"/>
          <p:cNvSpPr>
            <a:spLocks/>
          </p:cNvSpPr>
          <p:nvPr/>
        </p:nvSpPr>
        <p:spPr bwMode="auto">
          <a:xfrm>
            <a:off x="16786226" y="5197476"/>
            <a:ext cx="274478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20863" name="AutoShape 31"/>
          <p:cNvSpPr>
            <a:spLocks/>
          </p:cNvSpPr>
          <p:nvPr/>
        </p:nvSpPr>
        <p:spPr bwMode="auto">
          <a:xfrm>
            <a:off x="15346365" y="3903662"/>
            <a:ext cx="150177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+129</a:t>
            </a:r>
            <a:endParaRPr lang="en-US" sz="4411">
              <a:latin typeface="St Transmission" charset="0"/>
              <a:ea typeface="ＭＳ Ｐゴシック" charset="0"/>
              <a:cs typeface="St Transmission" charset="0"/>
              <a:sym typeface="St Transmission" charset="0"/>
            </a:endParaRPr>
          </a:p>
        </p:txBody>
      </p:sp>
      <p:sp>
        <p:nvSpPr>
          <p:cNvPr id="120864" name="AutoShape 32"/>
          <p:cNvSpPr>
            <a:spLocks/>
          </p:cNvSpPr>
          <p:nvPr/>
        </p:nvSpPr>
        <p:spPr bwMode="auto">
          <a:xfrm>
            <a:off x="16598900" y="6159500"/>
            <a:ext cx="11938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120865" name="AutoShape 33"/>
          <p:cNvSpPr>
            <a:spLocks/>
          </p:cNvSpPr>
          <p:nvPr/>
        </p:nvSpPr>
        <p:spPr bwMode="auto">
          <a:xfrm>
            <a:off x="17792701" y="7375526"/>
            <a:ext cx="2746375"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20866" name="AutoShape 34"/>
          <p:cNvSpPr>
            <a:spLocks/>
          </p:cNvSpPr>
          <p:nvPr/>
        </p:nvSpPr>
        <p:spPr bwMode="auto">
          <a:xfrm>
            <a:off x="2041526" y="11014075"/>
            <a:ext cx="20248564"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 Esistono innumerevoli variazioni dei passaggi del Lorem Ipsum, ma la maggior parte,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61" name="Group 5"/>
          <p:cNvGrpSpPr>
            <a:grpSpLocks/>
          </p:cNvGrpSpPr>
          <p:nvPr/>
        </p:nvGrpSpPr>
        <p:grpSpPr bwMode="auto">
          <a:xfrm>
            <a:off x="3846515" y="8124826"/>
            <a:ext cx="6835774" cy="4111625"/>
            <a:chOff x="-1" y="0"/>
            <a:chExt cx="6834807" cy="4111113"/>
          </a:xfrm>
        </p:grpSpPr>
        <p:sp>
          <p:nvSpPr>
            <p:cNvPr id="121862" name="AutoShape 6"/>
            <p:cNvSpPr>
              <a:spLocks/>
            </p:cNvSpPr>
            <p:nvPr/>
          </p:nvSpPr>
          <p:spPr bwMode="auto">
            <a:xfrm>
              <a:off x="-1" y="165170"/>
              <a:ext cx="6834807" cy="3945943"/>
            </a:xfrm>
            <a:custGeom>
              <a:avLst/>
              <a:gdLst>
                <a:gd name="T0" fmla="*/ 3417241 w 21063"/>
                <a:gd name="T1" fmla="*/ 2031975 h 20765"/>
                <a:gd name="T2" fmla="*/ 3417241 w 21063"/>
                <a:gd name="T3" fmla="*/ 2031975 h 20765"/>
                <a:gd name="T4" fmla="*/ 3417241 w 21063"/>
                <a:gd name="T5" fmla="*/ 2031975 h 20765"/>
                <a:gd name="T6" fmla="*/ 3417241 w 21063"/>
                <a:gd name="T7" fmla="*/ 2031975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9"/>
                    <a:pt x="9125" y="20252"/>
                  </a:cubicBezTo>
                  <a:lnTo>
                    <a:pt x="20916" y="5391"/>
                  </a:lnTo>
                  <a:cubicBezTo>
                    <a:pt x="20916" y="5391"/>
                    <a:pt x="21360"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1863" name="AutoShape 7"/>
            <p:cNvSpPr>
              <a:spLocks/>
            </p:cNvSpPr>
            <p:nvPr/>
          </p:nvSpPr>
          <p:spPr bwMode="auto">
            <a:xfrm>
              <a:off x="-1" y="132136"/>
              <a:ext cx="6834807" cy="3945920"/>
            </a:xfrm>
            <a:custGeom>
              <a:avLst/>
              <a:gdLst>
                <a:gd name="T0" fmla="*/ 3417241 w 21063"/>
                <a:gd name="T1" fmla="*/ 2031964 h 20765"/>
                <a:gd name="T2" fmla="*/ 3417241 w 21063"/>
                <a:gd name="T3" fmla="*/ 2031964 h 20765"/>
                <a:gd name="T4" fmla="*/ 3417241 w 21063"/>
                <a:gd name="T5" fmla="*/ 2031964 h 20765"/>
                <a:gd name="T6" fmla="*/ 3417241 w 21063"/>
                <a:gd name="T7" fmla="*/ 203196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0"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1864" name="AutoShape 8"/>
            <p:cNvSpPr>
              <a:spLocks/>
            </p:cNvSpPr>
            <p:nvPr/>
          </p:nvSpPr>
          <p:spPr bwMode="auto">
            <a:xfrm>
              <a:off x="0" y="0"/>
              <a:ext cx="6821696" cy="3920369"/>
            </a:xfrm>
            <a:custGeom>
              <a:avLst/>
              <a:gdLst>
                <a:gd name="T0" fmla="*/ 3410687 w 21151"/>
                <a:gd name="T1" fmla="*/ 2018806 h 20765"/>
                <a:gd name="T2" fmla="*/ 3410687 w 21151"/>
                <a:gd name="T3" fmla="*/ 2018806 h 20765"/>
                <a:gd name="T4" fmla="*/ 3410687 w 21151"/>
                <a:gd name="T5" fmla="*/ 2018806 h 20765"/>
                <a:gd name="T6" fmla="*/ 3410687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3"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1865" name="AutoShape 9"/>
            <p:cNvSpPr>
              <a:spLocks/>
            </p:cNvSpPr>
            <p:nvPr/>
          </p:nvSpPr>
          <p:spPr bwMode="auto">
            <a:xfrm>
              <a:off x="0" y="0"/>
              <a:ext cx="6821706" cy="3920369"/>
            </a:xfrm>
            <a:custGeom>
              <a:avLst/>
              <a:gdLst>
                <a:gd name="T0" fmla="*/ 3410692 w 21151"/>
                <a:gd name="T1" fmla="*/ 2018806 h 20765"/>
                <a:gd name="T2" fmla="*/ 3410692 w 21151"/>
                <a:gd name="T3" fmla="*/ 2018806 h 20765"/>
                <a:gd name="T4" fmla="*/ 3410692 w 21151"/>
                <a:gd name="T5" fmla="*/ 2018806 h 20765"/>
                <a:gd name="T6" fmla="*/ 3410692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1866" name="AutoShape 10"/>
            <p:cNvSpPr>
              <a:spLocks/>
            </p:cNvSpPr>
            <p:nvPr/>
          </p:nvSpPr>
          <p:spPr bwMode="auto">
            <a:xfrm>
              <a:off x="33034" y="0"/>
              <a:ext cx="6707521" cy="3853414"/>
            </a:xfrm>
            <a:custGeom>
              <a:avLst/>
              <a:gdLst>
                <a:gd name="T0" fmla="*/ 3353761 w 21166"/>
                <a:gd name="T1" fmla="*/ 1984327 h 20765"/>
                <a:gd name="T2" fmla="*/ 3353761 w 21166"/>
                <a:gd name="T3" fmla="*/ 1984327 h 20765"/>
                <a:gd name="T4" fmla="*/ 3353761 w 21166"/>
                <a:gd name="T5" fmla="*/ 1984327 h 20765"/>
                <a:gd name="T6" fmla="*/ 3353761 w 21166"/>
                <a:gd name="T7" fmla="*/ 1984327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9"/>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pic>
          <p:nvPicPr>
            <p:cNvPr id="121867" name="Picture 11" descr="shutte3rstock_8702847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227" y="198413"/>
              <a:ext cx="5572924" cy="32190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21868" name="AutoShape 12"/>
            <p:cNvSpPr>
              <a:spLocks/>
            </p:cNvSpPr>
            <p:nvPr/>
          </p:nvSpPr>
          <p:spPr bwMode="auto">
            <a:xfrm>
              <a:off x="577426" y="204551"/>
              <a:ext cx="5641018" cy="3235803"/>
            </a:xfrm>
            <a:custGeom>
              <a:avLst/>
              <a:gdLst>
                <a:gd name="T0" fmla="*/ 2820509 w 21600"/>
                <a:gd name="T1" fmla="*/ 1617902 h 21600"/>
                <a:gd name="T2" fmla="*/ 2820509 w 21600"/>
                <a:gd name="T3" fmla="*/ 1617902 h 21600"/>
                <a:gd name="T4" fmla="*/ 2820509 w 21600"/>
                <a:gd name="T5" fmla="*/ 1617902 h 21600"/>
                <a:gd name="T6" fmla="*/ 2820509 w 21600"/>
                <a:gd name="T7" fmla="*/ 16179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364"/>
                  </a:moveTo>
                  <a:lnTo>
                    <a:pt x="12545" y="0"/>
                  </a:lnTo>
                  <a:lnTo>
                    <a:pt x="21600" y="5721"/>
                  </a:lnTo>
                  <a:lnTo>
                    <a:pt x="8562" y="21600"/>
                  </a:lnTo>
                  <a:lnTo>
                    <a:pt x="0" y="11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21869" name="AutoShape 13"/>
          <p:cNvSpPr>
            <a:spLocks/>
          </p:cNvSpPr>
          <p:nvPr/>
        </p:nvSpPr>
        <p:spPr bwMode="auto">
          <a:xfrm>
            <a:off x="4875213" y="3581401"/>
            <a:ext cx="3013076" cy="3549650"/>
          </a:xfrm>
          <a:custGeom>
            <a:avLst/>
            <a:gdLst>
              <a:gd name="T0" fmla="*/ 1506464 w 20471"/>
              <a:gd name="T1" fmla="*/ 1793659 h 21486"/>
              <a:gd name="T2" fmla="*/ 1506464 w 20471"/>
              <a:gd name="T3" fmla="*/ 1793659 h 21486"/>
              <a:gd name="T4" fmla="*/ 1506464 w 20471"/>
              <a:gd name="T5" fmla="*/ 1793659 h 21486"/>
              <a:gd name="T6" fmla="*/ 1506464 w 20471"/>
              <a:gd name="T7" fmla="*/ 1793659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6"/>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2" y="3959"/>
                  <a:pt x="20470" y="8931"/>
                </a:cubicBezTo>
                <a:cubicBezTo>
                  <a:pt x="20458" y="13555"/>
                  <a:pt x="16436" y="17383"/>
                  <a:pt x="11261" y="17698"/>
                </a:cubicBezTo>
                <a:cubicBezTo>
                  <a:pt x="11024" y="18193"/>
                  <a:pt x="10923" y="18732"/>
                  <a:pt x="10966" y="19270"/>
                </a:cubicBezTo>
                <a:cubicBezTo>
                  <a:pt x="11033" y="20109"/>
                  <a:pt x="11443" y="20897"/>
                  <a:pt x="12117" y="21486"/>
                </a:cubicBezTo>
                <a:close/>
              </a:path>
            </a:pathLst>
          </a:custGeom>
          <a:solidFill>
            <a:schemeClr val="accent2"/>
          </a:solidFill>
          <a:ln>
            <a:noFill/>
          </a:ln>
          <a:effectLst/>
          <a:extLst/>
        </p:spPr>
        <p:txBody>
          <a:bodyPr lIns="50800" tIns="50800" rIns="50800" bIns="50800" anchor="ctr"/>
          <a:lstStyle/>
          <a:p>
            <a:endParaRPr lang="id-ID" sz="4411"/>
          </a:p>
        </p:txBody>
      </p:sp>
      <p:sp>
        <p:nvSpPr>
          <p:cNvPr id="121870" name="AutoShape 14"/>
          <p:cNvSpPr>
            <a:spLocks/>
          </p:cNvSpPr>
          <p:nvPr/>
        </p:nvSpPr>
        <p:spPr bwMode="auto">
          <a:xfrm>
            <a:off x="6919914" y="4462464"/>
            <a:ext cx="2941637" cy="3254375"/>
          </a:xfrm>
          <a:custGeom>
            <a:avLst/>
            <a:gdLst>
              <a:gd name="T0" fmla="*/ 1470819 w 19068"/>
              <a:gd name="T1" fmla="*/ 1824867 h 20200"/>
              <a:gd name="T2" fmla="*/ 1470819 w 19068"/>
              <a:gd name="T3" fmla="*/ 1824867 h 20200"/>
              <a:gd name="T4" fmla="*/ 1470819 w 19068"/>
              <a:gd name="T5" fmla="*/ 1824867 h 20200"/>
              <a:gd name="T6" fmla="*/ 1470819 w 19068"/>
              <a:gd name="T7" fmla="*/ 1824867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4"/>
          </a:solidFill>
          <a:ln>
            <a:noFill/>
          </a:ln>
          <a:effectLst/>
          <a:extLst/>
        </p:spPr>
        <p:txBody>
          <a:bodyPr lIns="50800" tIns="50800" rIns="50800" bIns="50800" anchor="ctr"/>
          <a:lstStyle/>
          <a:p>
            <a:endParaRPr lang="id-ID" sz="4411"/>
          </a:p>
        </p:txBody>
      </p:sp>
      <p:sp>
        <p:nvSpPr>
          <p:cNvPr id="121871" name="AutoShape 15"/>
          <p:cNvSpPr>
            <a:spLocks/>
          </p:cNvSpPr>
          <p:nvPr/>
        </p:nvSpPr>
        <p:spPr bwMode="auto">
          <a:xfrm>
            <a:off x="3094037" y="5211763"/>
            <a:ext cx="2533650" cy="2251076"/>
          </a:xfrm>
          <a:custGeom>
            <a:avLst/>
            <a:gdLst>
              <a:gd name="T0" fmla="*/ 1266825 w 21600"/>
              <a:gd name="T1" fmla="*/ 1249794 h 20245"/>
              <a:gd name="T2" fmla="*/ 1266825 w 21600"/>
              <a:gd name="T3" fmla="*/ 1249794 h 20245"/>
              <a:gd name="T4" fmla="*/ 1266825 w 21600"/>
              <a:gd name="T5" fmla="*/ 1249794 h 20245"/>
              <a:gd name="T6" fmla="*/ 1266825 w 21600"/>
              <a:gd name="T7" fmla="*/ 124979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599"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1"/>
          </a:solidFill>
          <a:ln>
            <a:noFill/>
          </a:ln>
          <a:effectLst/>
          <a:extLst/>
        </p:spPr>
        <p:txBody>
          <a:bodyPr lIns="50800" tIns="50800" rIns="50800" bIns="50800" anchor="ctr"/>
          <a:lstStyle/>
          <a:p>
            <a:endParaRPr lang="id-ID" sz="4411"/>
          </a:p>
        </p:txBody>
      </p:sp>
      <p:sp>
        <p:nvSpPr>
          <p:cNvPr id="121872" name="AutoShape 16"/>
          <p:cNvSpPr>
            <a:spLocks/>
          </p:cNvSpPr>
          <p:nvPr/>
        </p:nvSpPr>
        <p:spPr bwMode="auto">
          <a:xfrm>
            <a:off x="4521201" y="6811965"/>
            <a:ext cx="2236788" cy="2625724"/>
          </a:xfrm>
          <a:custGeom>
            <a:avLst/>
            <a:gdLst>
              <a:gd name="T0" fmla="*/ 1118394 w 20942"/>
              <a:gd name="T1" fmla="*/ 1312863 h 21600"/>
              <a:gd name="T2" fmla="*/ 1118394 w 20942"/>
              <a:gd name="T3" fmla="*/ 1312863 h 21600"/>
              <a:gd name="T4" fmla="*/ 1118394 w 20942"/>
              <a:gd name="T5" fmla="*/ 1312863 h 21600"/>
              <a:gd name="T6" fmla="*/ 1118394 w 20942"/>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600"/>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3"/>
          </a:solidFill>
          <a:ln>
            <a:noFill/>
          </a:ln>
          <a:effectLst/>
          <a:extLst/>
        </p:spPr>
        <p:txBody>
          <a:bodyPr lIns="50800" tIns="50800" rIns="50800" bIns="50800" anchor="ctr"/>
          <a:lstStyle/>
          <a:p>
            <a:endParaRPr lang="id-ID" sz="4411"/>
          </a:p>
        </p:txBody>
      </p:sp>
      <p:sp>
        <p:nvSpPr>
          <p:cNvPr id="121873" name="AutoShape 17"/>
          <p:cNvSpPr>
            <a:spLocks/>
          </p:cNvSpPr>
          <p:nvPr/>
        </p:nvSpPr>
        <p:spPr bwMode="auto">
          <a:xfrm>
            <a:off x="6440490" y="7508877"/>
            <a:ext cx="2243138" cy="2524124"/>
          </a:xfrm>
          <a:custGeom>
            <a:avLst/>
            <a:gdLst>
              <a:gd name="T0" fmla="*/ 1121569 w 21048"/>
              <a:gd name="T1" fmla="*/ 1287918 h 21282"/>
              <a:gd name="T2" fmla="*/ 1121569 w 21048"/>
              <a:gd name="T3" fmla="*/ 1287918 h 21282"/>
              <a:gd name="T4" fmla="*/ 1121569 w 21048"/>
              <a:gd name="T5" fmla="*/ 1287918 h 21282"/>
              <a:gd name="T6" fmla="*/ 1121569 w 21048"/>
              <a:gd name="T7" fmla="*/ 1287918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2"/>
                  <a:pt x="4045" y="21249"/>
                </a:cubicBezTo>
                <a:close/>
              </a:path>
            </a:pathLst>
          </a:custGeom>
          <a:solidFill>
            <a:schemeClr val="accent5"/>
          </a:solidFill>
          <a:ln>
            <a:noFill/>
          </a:ln>
          <a:effectLst/>
          <a:extLst/>
        </p:spPr>
        <p:txBody>
          <a:bodyPr lIns="50800" tIns="50800" rIns="50800" bIns="50800" anchor="ctr"/>
          <a:lstStyle/>
          <a:p>
            <a:endParaRPr lang="id-ID" sz="4411"/>
          </a:p>
        </p:txBody>
      </p:sp>
      <p:sp>
        <p:nvSpPr>
          <p:cNvPr id="121874" name="AutoShape 18"/>
          <p:cNvSpPr>
            <a:spLocks/>
          </p:cNvSpPr>
          <p:nvPr/>
        </p:nvSpPr>
        <p:spPr bwMode="auto">
          <a:xfrm>
            <a:off x="7286627" y="8535989"/>
            <a:ext cx="709612" cy="469900"/>
          </a:xfrm>
          <a:custGeom>
            <a:avLst/>
            <a:gdLst>
              <a:gd name="T0" fmla="*/ 354807 w 21566"/>
              <a:gd name="T1" fmla="*/ 234950 h 21600"/>
              <a:gd name="T2" fmla="*/ 354807 w 21566"/>
              <a:gd name="T3" fmla="*/ 234950 h 21600"/>
              <a:gd name="T4" fmla="*/ 354807 w 21566"/>
              <a:gd name="T5" fmla="*/ 234950 h 21600"/>
              <a:gd name="T6" fmla="*/ 354807 w 21566"/>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600"/>
                  <a:pt x="16981" y="21600"/>
                </a:cubicBezTo>
                <a:cubicBezTo>
                  <a:pt x="15208" y="21600"/>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21875" name="AutoShape 19"/>
          <p:cNvSpPr>
            <a:spLocks/>
          </p:cNvSpPr>
          <p:nvPr/>
        </p:nvSpPr>
        <p:spPr bwMode="auto">
          <a:xfrm>
            <a:off x="3889376" y="6016626"/>
            <a:ext cx="631826" cy="792164"/>
          </a:xfrm>
          <a:custGeom>
            <a:avLst/>
            <a:gdLst>
              <a:gd name="T0" fmla="*/ 315897 w 20133"/>
              <a:gd name="T1" fmla="*/ 485378 h 19410"/>
              <a:gd name="T2" fmla="*/ 315897 w 20133"/>
              <a:gd name="T3" fmla="*/ 485378 h 19410"/>
              <a:gd name="T4" fmla="*/ 315897 w 20133"/>
              <a:gd name="T5" fmla="*/ 485378 h 19410"/>
              <a:gd name="T6" fmla="*/ 315897 w 20133"/>
              <a:gd name="T7" fmla="*/ 485378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21876" name="AutoShape 20"/>
          <p:cNvSpPr>
            <a:spLocks/>
          </p:cNvSpPr>
          <p:nvPr/>
        </p:nvSpPr>
        <p:spPr bwMode="auto">
          <a:xfrm>
            <a:off x="5319714" y="7756527"/>
            <a:ext cx="639762" cy="627063"/>
          </a:xfrm>
          <a:custGeom>
            <a:avLst/>
            <a:gdLst>
              <a:gd name="T0" fmla="*/ 319881 w 21600"/>
              <a:gd name="T1" fmla="*/ 313532 h 21600"/>
              <a:gd name="T2" fmla="*/ 319881 w 21600"/>
              <a:gd name="T3" fmla="*/ 313532 h 21600"/>
              <a:gd name="T4" fmla="*/ 319881 w 21600"/>
              <a:gd name="T5" fmla="*/ 313532 h 21600"/>
              <a:gd name="T6" fmla="*/ 319881 w 21600"/>
              <a:gd name="T7" fmla="*/ 313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21877" name="AutoShape 21"/>
          <p:cNvSpPr>
            <a:spLocks/>
          </p:cNvSpPr>
          <p:nvPr/>
        </p:nvSpPr>
        <p:spPr bwMode="auto">
          <a:xfrm>
            <a:off x="8253414" y="5876926"/>
            <a:ext cx="862012" cy="587374"/>
          </a:xfrm>
          <a:custGeom>
            <a:avLst/>
            <a:gdLst>
              <a:gd name="T0" fmla="*/ 431006 w 21600"/>
              <a:gd name="T1" fmla="*/ 294753 h 19017"/>
              <a:gd name="T2" fmla="*/ 431006 w 21600"/>
              <a:gd name="T3" fmla="*/ 294753 h 19017"/>
              <a:gd name="T4" fmla="*/ 431006 w 21600"/>
              <a:gd name="T5" fmla="*/ 294753 h 19017"/>
              <a:gd name="T6" fmla="*/ 431006 w 21600"/>
              <a:gd name="T7" fmla="*/ 29475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21878" name="AutoShape 22"/>
          <p:cNvSpPr>
            <a:spLocks/>
          </p:cNvSpPr>
          <p:nvPr/>
        </p:nvSpPr>
        <p:spPr bwMode="auto">
          <a:xfrm>
            <a:off x="6024565" y="4616451"/>
            <a:ext cx="474661" cy="984251"/>
          </a:xfrm>
          <a:custGeom>
            <a:avLst/>
            <a:gdLst>
              <a:gd name="T0" fmla="*/ 237331 w 21600"/>
              <a:gd name="T1" fmla="*/ 516142 h 21085"/>
              <a:gd name="T2" fmla="*/ 237331 w 21600"/>
              <a:gd name="T3" fmla="*/ 516142 h 21085"/>
              <a:gd name="T4" fmla="*/ 237331 w 21600"/>
              <a:gd name="T5" fmla="*/ 516142 h 21085"/>
              <a:gd name="T6" fmla="*/ 237331 w 21600"/>
              <a:gd name="T7" fmla="*/ 516142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p>
        </p:txBody>
      </p:sp>
      <p:sp>
        <p:nvSpPr>
          <p:cNvPr id="121879" name="AutoShape 23"/>
          <p:cNvSpPr>
            <a:spLocks/>
          </p:cNvSpPr>
          <p:nvPr/>
        </p:nvSpPr>
        <p:spPr bwMode="auto">
          <a:xfrm>
            <a:off x="13187364" y="4241800"/>
            <a:ext cx="79375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Title About Content</a:t>
            </a:r>
            <a:endParaRPr lang="en-US" sz="4411" dirty="0">
              <a:latin typeface="St Transmission" charset="0"/>
              <a:ea typeface="ＭＳ Ｐゴシック" charset="0"/>
              <a:cs typeface="St Transmission" charset="0"/>
              <a:sym typeface="St Transmission" charset="0"/>
            </a:endParaRPr>
          </a:p>
        </p:txBody>
      </p:sp>
      <p:sp>
        <p:nvSpPr>
          <p:cNvPr id="121880" name="AutoShape 24"/>
          <p:cNvSpPr>
            <a:spLocks/>
          </p:cNvSpPr>
          <p:nvPr/>
        </p:nvSpPr>
        <p:spPr bwMode="auto">
          <a:xfrm>
            <a:off x="13187364" y="5308601"/>
            <a:ext cx="80692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r>
              <a:rPr lang="en-US" sz="2400" dirty="0">
                <a:latin typeface="PT Sans" charset="0"/>
                <a:ea typeface="ＭＳ Ｐゴシック" charset="0"/>
                <a:cs typeface="PT Sans" charset="0"/>
                <a:sym typeface="PT Sans" charset="0"/>
              </a:rPr>
              <a:t> dolor </a:t>
            </a:r>
            <a:r>
              <a:rPr lang="en-US" sz="2400" dirty="0" err="1">
                <a:latin typeface="PT Sans" charset="0"/>
                <a:ea typeface="ＭＳ Ｐゴシック" charset="0"/>
                <a:cs typeface="PT Sans" charset="0"/>
                <a:sym typeface="PT Sans" charset="0"/>
              </a:rPr>
              <a:t>siamet</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suame</a:t>
            </a:r>
            <a:r>
              <a:rPr lang="en-US" sz="2400" dirty="0">
                <a:latin typeface="PT Sans" charset="0"/>
                <a:ea typeface="ＭＳ Ｐゴシック" charset="0"/>
                <a:cs typeface="PT Sans" charset="0"/>
                <a:sym typeface="PT Sans" charset="0"/>
              </a:rPr>
              <a:t> this placeholder for text can be added on your instruction diamante </a:t>
            </a:r>
            <a:r>
              <a:rPr lang="en-US" sz="2400" dirty="0" err="1">
                <a:latin typeface="PT Sans" charset="0"/>
                <a:ea typeface="ＭＳ Ｐゴシック" charset="0"/>
                <a:cs typeface="PT Sans" charset="0"/>
                <a:sym typeface="PT Sans" charset="0"/>
              </a:rPr>
              <a:t>zuniga</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merida</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della</a:t>
            </a:r>
            <a:r>
              <a:rPr lang="en-US" sz="2400" dirty="0">
                <a:latin typeface="PT Sans" charset="0"/>
                <a:ea typeface="ＭＳ Ｐゴシック" charset="0"/>
                <a:cs typeface="PT Sans" charset="0"/>
                <a:sym typeface="PT Sans" charset="0"/>
              </a:rPr>
              <a:t> it </a:t>
            </a:r>
            <a:r>
              <a:rPr lang="en-US" sz="2400" dirty="0" err="1">
                <a:latin typeface="PT Sans" charset="0"/>
                <a:ea typeface="ＭＳ Ｐゴシック" charset="0"/>
                <a:cs typeface="PT Sans" charset="0"/>
                <a:sym typeface="PT Sans" charset="0"/>
              </a:rPr>
              <a:t>psum</a:t>
            </a:r>
            <a:r>
              <a:rPr lang="en-US" sz="2400" dirty="0">
                <a:latin typeface="PT Sans" charset="0"/>
                <a:ea typeface="ＭＳ Ｐゴシック" charset="0"/>
                <a:cs typeface="PT Sans" charset="0"/>
                <a:sym typeface="PT Sans" charset="0"/>
              </a:rPr>
              <a:t> dolor </a:t>
            </a:r>
            <a:r>
              <a:rPr lang="en-US" sz="2400" dirty="0" err="1">
                <a:latin typeface="PT Sans" charset="0"/>
                <a:ea typeface="ＭＳ Ｐゴシック" charset="0"/>
                <a:cs typeface="PT Sans" charset="0"/>
                <a:sym typeface="PT Sans" charset="0"/>
              </a:rPr>
              <a:t>siamet</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suame</a:t>
            </a:r>
            <a:r>
              <a:rPr lang="en-US" sz="2400" dirty="0">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21881" name="Line 25"/>
          <p:cNvSpPr>
            <a:spLocks noChangeShapeType="1"/>
          </p:cNvSpPr>
          <p:nvPr/>
        </p:nvSpPr>
        <p:spPr bwMode="auto">
          <a:xfrm>
            <a:off x="13206412" y="7345364"/>
            <a:ext cx="8050212"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rgbClr val="A6AAA9"/>
              </a:solidFill>
              <a:latin typeface="Calibri" charset="0"/>
              <a:ea typeface="ＭＳ Ｐゴシック" charset="0"/>
              <a:cs typeface="Calibri" charset="0"/>
              <a:sym typeface="Calibri" charset="0"/>
            </a:endParaRPr>
          </a:p>
        </p:txBody>
      </p:sp>
      <p:sp>
        <p:nvSpPr>
          <p:cNvPr id="121882" name="AutoShape 26"/>
          <p:cNvSpPr>
            <a:spLocks/>
          </p:cNvSpPr>
          <p:nvPr/>
        </p:nvSpPr>
        <p:spPr bwMode="auto">
          <a:xfrm>
            <a:off x="13187365" y="8572499"/>
            <a:ext cx="7100887" cy="120651"/>
          </a:xfrm>
          <a:prstGeom prst="roundRect">
            <a:avLst>
              <a:gd name="adj" fmla="val 50000"/>
            </a:avLst>
          </a:prstGeom>
          <a:solidFill>
            <a:schemeClr val="bg1">
              <a:lumMod val="9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21883" name="AutoShape 27"/>
          <p:cNvSpPr>
            <a:spLocks/>
          </p:cNvSpPr>
          <p:nvPr/>
        </p:nvSpPr>
        <p:spPr bwMode="auto">
          <a:xfrm>
            <a:off x="13187364" y="8572499"/>
            <a:ext cx="5835650" cy="12065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1884" name="AutoShape 28"/>
          <p:cNvSpPr>
            <a:spLocks/>
          </p:cNvSpPr>
          <p:nvPr/>
        </p:nvSpPr>
        <p:spPr bwMode="auto">
          <a:xfrm>
            <a:off x="13187365" y="9345612"/>
            <a:ext cx="7100887" cy="120651"/>
          </a:xfrm>
          <a:prstGeom prst="roundRect">
            <a:avLst>
              <a:gd name="adj" fmla="val 50000"/>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21885" name="AutoShape 29"/>
          <p:cNvSpPr>
            <a:spLocks/>
          </p:cNvSpPr>
          <p:nvPr/>
        </p:nvSpPr>
        <p:spPr bwMode="auto">
          <a:xfrm>
            <a:off x="13187365" y="9345612"/>
            <a:ext cx="4200524" cy="12065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1886" name="AutoShape 30"/>
          <p:cNvSpPr>
            <a:spLocks/>
          </p:cNvSpPr>
          <p:nvPr/>
        </p:nvSpPr>
        <p:spPr bwMode="auto">
          <a:xfrm>
            <a:off x="13187365" y="10118725"/>
            <a:ext cx="7100887" cy="120651"/>
          </a:xfrm>
          <a:prstGeom prst="roundRect">
            <a:avLst>
              <a:gd name="adj" fmla="val 50000"/>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21887" name="AutoShape 31"/>
          <p:cNvSpPr>
            <a:spLocks/>
          </p:cNvSpPr>
          <p:nvPr/>
        </p:nvSpPr>
        <p:spPr bwMode="auto">
          <a:xfrm>
            <a:off x="13187365" y="10118725"/>
            <a:ext cx="4945061" cy="12065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21888" name="AutoShape 32"/>
          <p:cNvSpPr>
            <a:spLocks/>
          </p:cNvSpPr>
          <p:nvPr/>
        </p:nvSpPr>
        <p:spPr bwMode="auto">
          <a:xfrm>
            <a:off x="13187365" y="10856912"/>
            <a:ext cx="7100887" cy="120651"/>
          </a:xfrm>
          <a:prstGeom prst="roundRect">
            <a:avLst>
              <a:gd name="adj" fmla="val 50000"/>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21889" name="AutoShape 33"/>
          <p:cNvSpPr>
            <a:spLocks/>
          </p:cNvSpPr>
          <p:nvPr/>
        </p:nvSpPr>
        <p:spPr bwMode="auto">
          <a:xfrm>
            <a:off x="13187363" y="10856912"/>
            <a:ext cx="4525963" cy="120651"/>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21890" name="AutoShape 34"/>
          <p:cNvSpPr>
            <a:spLocks/>
          </p:cNvSpPr>
          <p:nvPr/>
        </p:nvSpPr>
        <p:spPr bwMode="auto">
          <a:xfrm>
            <a:off x="13217526" y="8045451"/>
            <a:ext cx="121761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Facebook</a:t>
            </a:r>
            <a:endParaRPr lang="en-US" sz="4411">
              <a:latin typeface="St Transmission" charset="0"/>
              <a:ea typeface="ＭＳ Ｐゴシック" charset="0"/>
              <a:cs typeface="St Transmission" charset="0"/>
              <a:sym typeface="St Transmission" charset="0"/>
            </a:endParaRPr>
          </a:p>
        </p:txBody>
      </p:sp>
      <p:sp>
        <p:nvSpPr>
          <p:cNvPr id="121891" name="AutoShape 35"/>
          <p:cNvSpPr>
            <a:spLocks/>
          </p:cNvSpPr>
          <p:nvPr/>
        </p:nvSpPr>
        <p:spPr bwMode="auto">
          <a:xfrm>
            <a:off x="13217526" y="8805864"/>
            <a:ext cx="91281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Twitter</a:t>
            </a:r>
            <a:endParaRPr lang="en-US" sz="4411">
              <a:latin typeface="St Transmission" charset="0"/>
              <a:ea typeface="ＭＳ Ｐゴシック" charset="0"/>
              <a:cs typeface="St Transmission" charset="0"/>
              <a:sym typeface="St Transmission" charset="0"/>
            </a:endParaRPr>
          </a:p>
        </p:txBody>
      </p:sp>
      <p:sp>
        <p:nvSpPr>
          <p:cNvPr id="121892" name="AutoShape 36"/>
          <p:cNvSpPr>
            <a:spLocks/>
          </p:cNvSpPr>
          <p:nvPr/>
        </p:nvSpPr>
        <p:spPr bwMode="auto">
          <a:xfrm>
            <a:off x="13217526" y="9574214"/>
            <a:ext cx="1285876"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Instagram</a:t>
            </a:r>
            <a:endParaRPr lang="en-US" sz="4411">
              <a:latin typeface="St Transmission" charset="0"/>
              <a:ea typeface="ＭＳ Ｐゴシック" charset="0"/>
              <a:cs typeface="St Transmission" charset="0"/>
              <a:sym typeface="St Transmission" charset="0"/>
            </a:endParaRPr>
          </a:p>
        </p:txBody>
      </p:sp>
      <p:sp>
        <p:nvSpPr>
          <p:cNvPr id="121893" name="AutoShape 37"/>
          <p:cNvSpPr>
            <a:spLocks/>
          </p:cNvSpPr>
          <p:nvPr/>
        </p:nvSpPr>
        <p:spPr bwMode="auto">
          <a:xfrm>
            <a:off x="13217526" y="10360026"/>
            <a:ext cx="6223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Path</a:t>
            </a:r>
            <a:endParaRPr lang="en-US" sz="4411">
              <a:latin typeface="St Transmission" charset="0"/>
              <a:ea typeface="ＭＳ Ｐゴシック" charset="0"/>
              <a:cs typeface="St Transmission" charset="0"/>
              <a:sym typeface="St Transmission" charset="0"/>
            </a:endParaRPr>
          </a:p>
        </p:txBody>
      </p:sp>
      <p:sp>
        <p:nvSpPr>
          <p:cNvPr id="121894" name="AutoShape 38"/>
          <p:cNvSpPr>
            <a:spLocks/>
          </p:cNvSpPr>
          <p:nvPr/>
        </p:nvSpPr>
        <p:spPr bwMode="auto">
          <a:xfrm>
            <a:off x="20647026" y="8366127"/>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85%</a:t>
            </a:r>
            <a:endParaRPr lang="en-US" sz="4411">
              <a:latin typeface="St Transmission" charset="0"/>
              <a:ea typeface="ＭＳ Ｐゴシック" charset="0"/>
              <a:cs typeface="St Transmission" charset="0"/>
              <a:sym typeface="St Transmission" charset="0"/>
            </a:endParaRPr>
          </a:p>
        </p:txBody>
      </p:sp>
      <p:sp>
        <p:nvSpPr>
          <p:cNvPr id="121895" name="AutoShape 39"/>
          <p:cNvSpPr>
            <a:spLocks/>
          </p:cNvSpPr>
          <p:nvPr/>
        </p:nvSpPr>
        <p:spPr bwMode="auto">
          <a:xfrm>
            <a:off x="20647026" y="9140826"/>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62%</a:t>
            </a:r>
            <a:endParaRPr lang="en-US" sz="4411">
              <a:latin typeface="St Transmission" charset="0"/>
              <a:ea typeface="ＭＳ Ｐゴシック" charset="0"/>
              <a:cs typeface="St Transmission" charset="0"/>
              <a:sym typeface="St Transmission" charset="0"/>
            </a:endParaRPr>
          </a:p>
        </p:txBody>
      </p:sp>
      <p:sp>
        <p:nvSpPr>
          <p:cNvPr id="121896" name="AutoShape 40"/>
          <p:cNvSpPr>
            <a:spLocks/>
          </p:cNvSpPr>
          <p:nvPr/>
        </p:nvSpPr>
        <p:spPr bwMode="auto">
          <a:xfrm>
            <a:off x="20647026" y="9913939"/>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74%</a:t>
            </a:r>
            <a:endParaRPr lang="en-US" sz="4411">
              <a:latin typeface="St Transmission" charset="0"/>
              <a:ea typeface="ＭＳ Ｐゴシック" charset="0"/>
              <a:cs typeface="St Transmission" charset="0"/>
              <a:sym typeface="St Transmission" charset="0"/>
            </a:endParaRPr>
          </a:p>
        </p:txBody>
      </p:sp>
      <p:sp>
        <p:nvSpPr>
          <p:cNvPr id="121897" name="AutoShape 41"/>
          <p:cNvSpPr>
            <a:spLocks/>
          </p:cNvSpPr>
          <p:nvPr/>
        </p:nvSpPr>
        <p:spPr bwMode="auto">
          <a:xfrm>
            <a:off x="20647026" y="10687051"/>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68%</a:t>
            </a:r>
            <a:endParaRPr lang="en-US" sz="4411">
              <a:latin typeface="St Transmission" charset="0"/>
              <a:ea typeface="ＭＳ Ｐゴシック" charset="0"/>
              <a:cs typeface="St Transmission" charset="0"/>
              <a:sym typeface="St Transmission" charset="0"/>
            </a:endParaRPr>
          </a:p>
        </p:txBody>
      </p:sp>
      <p:sp>
        <p:nvSpPr>
          <p:cNvPr id="121898" name="AutoShape 42"/>
          <p:cNvSpPr>
            <a:spLocks/>
          </p:cNvSpPr>
          <p:nvPr/>
        </p:nvSpPr>
        <p:spPr bwMode="auto">
          <a:xfrm>
            <a:off x="13187365" y="11658602"/>
            <a:ext cx="7100887" cy="119063"/>
          </a:xfrm>
          <a:prstGeom prst="roundRect">
            <a:avLst>
              <a:gd name="adj" fmla="val 50000"/>
            </a:avLst>
          </a:prstGeom>
          <a:solidFill>
            <a:srgbClr val="EFF1F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21899" name="AutoShape 43"/>
          <p:cNvSpPr>
            <a:spLocks/>
          </p:cNvSpPr>
          <p:nvPr/>
        </p:nvSpPr>
        <p:spPr bwMode="auto">
          <a:xfrm>
            <a:off x="13187365" y="11658602"/>
            <a:ext cx="3011486" cy="119063"/>
          </a:xfrm>
          <a:prstGeom prst="roundRect">
            <a:avLst>
              <a:gd name="adj" fmla="val 50000"/>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1900" name="AutoShape 44"/>
          <p:cNvSpPr>
            <a:spLocks/>
          </p:cNvSpPr>
          <p:nvPr/>
        </p:nvSpPr>
        <p:spPr bwMode="auto">
          <a:xfrm>
            <a:off x="13217526" y="11161713"/>
            <a:ext cx="111283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Linkedin</a:t>
            </a:r>
            <a:endParaRPr lang="en-US" sz="4411">
              <a:latin typeface="St Transmission" charset="0"/>
              <a:ea typeface="ＭＳ Ｐゴシック" charset="0"/>
              <a:cs typeface="St Transmission" charset="0"/>
              <a:sym typeface="St Transmission" charset="0"/>
            </a:endParaRPr>
          </a:p>
        </p:txBody>
      </p:sp>
      <p:sp>
        <p:nvSpPr>
          <p:cNvPr id="121901" name="AutoShape 45"/>
          <p:cNvSpPr>
            <a:spLocks/>
          </p:cNvSpPr>
          <p:nvPr/>
        </p:nvSpPr>
        <p:spPr bwMode="auto">
          <a:xfrm>
            <a:off x="20647026" y="11488739"/>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42%</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5" name="Group 5"/>
          <p:cNvGrpSpPr>
            <a:grpSpLocks/>
          </p:cNvGrpSpPr>
          <p:nvPr/>
        </p:nvGrpSpPr>
        <p:grpSpPr bwMode="auto">
          <a:xfrm>
            <a:off x="1878012" y="3800475"/>
            <a:ext cx="5911851" cy="8128000"/>
            <a:chOff x="-1" y="-1"/>
            <a:chExt cx="5911206" cy="8128001"/>
          </a:xfrm>
        </p:grpSpPr>
        <p:sp>
          <p:nvSpPr>
            <p:cNvPr id="122886" name="AutoShape 6"/>
            <p:cNvSpPr>
              <a:spLocks/>
            </p:cNvSpPr>
            <p:nvPr/>
          </p:nvSpPr>
          <p:spPr bwMode="auto">
            <a:xfrm>
              <a:off x="0" y="0"/>
              <a:ext cx="5911205" cy="8128000"/>
            </a:xfrm>
            <a:custGeom>
              <a:avLst/>
              <a:gdLst>
                <a:gd name="T0" fmla="*/ 2955603 w 21600"/>
                <a:gd name="T1" fmla="*/ 4064000 h 21600"/>
                <a:gd name="T2" fmla="*/ 2955603 w 21600"/>
                <a:gd name="T3" fmla="*/ 4064000 h 21600"/>
                <a:gd name="T4" fmla="*/ 2955603 w 21600"/>
                <a:gd name="T5" fmla="*/ 4064000 h 21600"/>
                <a:gd name="T6" fmla="*/ 2955603 w 21600"/>
                <a:gd name="T7" fmla="*/ 406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 y="0"/>
                  </a:moveTo>
                  <a:lnTo>
                    <a:pt x="19912" y="0"/>
                  </a:lnTo>
                  <a:cubicBezTo>
                    <a:pt x="20844" y="0"/>
                    <a:pt x="21599" y="549"/>
                    <a:pt x="21599" y="1226"/>
                  </a:cubicBezTo>
                  <a:lnTo>
                    <a:pt x="21599" y="20372"/>
                  </a:lnTo>
                  <a:cubicBezTo>
                    <a:pt x="21599" y="21050"/>
                    <a:pt x="20844" y="21599"/>
                    <a:pt x="19912" y="21599"/>
                  </a:cubicBezTo>
                  <a:lnTo>
                    <a:pt x="1687" y="21599"/>
                  </a:lnTo>
                  <a:cubicBezTo>
                    <a:pt x="755" y="21599"/>
                    <a:pt x="0" y="21050"/>
                    <a:pt x="0" y="20372"/>
                  </a:cubicBezTo>
                  <a:lnTo>
                    <a:pt x="0" y="1226"/>
                  </a:lnTo>
                  <a:cubicBezTo>
                    <a:pt x="0" y="549"/>
                    <a:pt x="755" y="0"/>
                    <a:pt x="16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2887" name="AutoShape 7"/>
            <p:cNvSpPr>
              <a:spLocks/>
            </p:cNvSpPr>
            <p:nvPr/>
          </p:nvSpPr>
          <p:spPr bwMode="auto">
            <a:xfrm>
              <a:off x="2520849" y="415500"/>
              <a:ext cx="101662" cy="101598"/>
            </a:xfrm>
            <a:custGeom>
              <a:avLst/>
              <a:gdLst>
                <a:gd name="T0" fmla="*/ 50831 w 21600"/>
                <a:gd name="T1" fmla="*/ 50799 h 21600"/>
                <a:gd name="T2" fmla="*/ 50831 w 21600"/>
                <a:gd name="T3" fmla="*/ 50799 h 21600"/>
                <a:gd name="T4" fmla="*/ 50831 w 21600"/>
                <a:gd name="T5" fmla="*/ 50799 h 21600"/>
                <a:gd name="T6" fmla="*/ 50831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69" y="0"/>
                  </a:moveTo>
                  <a:cubicBezTo>
                    <a:pt x="16751" y="0"/>
                    <a:pt x="21600" y="4817"/>
                    <a:pt x="21600" y="10776"/>
                  </a:cubicBezTo>
                  <a:cubicBezTo>
                    <a:pt x="21600" y="16755"/>
                    <a:pt x="16751" y="21599"/>
                    <a:pt x="10769" y="21599"/>
                  </a:cubicBezTo>
                  <a:cubicBezTo>
                    <a:pt x="4814" y="21599"/>
                    <a:pt x="0" y="16755"/>
                    <a:pt x="0" y="10776"/>
                  </a:cubicBezTo>
                  <a:cubicBezTo>
                    <a:pt x="0" y="4817"/>
                    <a:pt x="4814" y="0"/>
                    <a:pt x="10769"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2888" name="AutoShape 8"/>
            <p:cNvSpPr>
              <a:spLocks/>
            </p:cNvSpPr>
            <p:nvPr/>
          </p:nvSpPr>
          <p:spPr bwMode="auto">
            <a:xfrm>
              <a:off x="2779398" y="415500"/>
              <a:ext cx="609665" cy="101598"/>
            </a:xfrm>
            <a:custGeom>
              <a:avLst/>
              <a:gdLst>
                <a:gd name="T0" fmla="*/ 304833 w 21600"/>
                <a:gd name="T1" fmla="*/ 50799 h 21600"/>
                <a:gd name="T2" fmla="*/ 304833 w 21600"/>
                <a:gd name="T3" fmla="*/ 50799 h 21600"/>
                <a:gd name="T4" fmla="*/ 304833 w 21600"/>
                <a:gd name="T5" fmla="*/ 50799 h 21600"/>
                <a:gd name="T6" fmla="*/ 304833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1" y="0"/>
                  </a:moveTo>
                  <a:lnTo>
                    <a:pt x="19798" y="0"/>
                  </a:lnTo>
                  <a:cubicBezTo>
                    <a:pt x="20792" y="0"/>
                    <a:pt x="21600" y="4817"/>
                    <a:pt x="21600" y="10776"/>
                  </a:cubicBezTo>
                  <a:cubicBezTo>
                    <a:pt x="21600" y="16755"/>
                    <a:pt x="20792" y="21599"/>
                    <a:pt x="19798" y="21599"/>
                  </a:cubicBezTo>
                  <a:lnTo>
                    <a:pt x="1801" y="21599"/>
                  </a:lnTo>
                  <a:cubicBezTo>
                    <a:pt x="808" y="21599"/>
                    <a:pt x="0" y="16755"/>
                    <a:pt x="0" y="10776"/>
                  </a:cubicBezTo>
                  <a:cubicBezTo>
                    <a:pt x="0" y="4817"/>
                    <a:pt x="808" y="0"/>
                    <a:pt x="1801"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2889" name="AutoShape 9"/>
            <p:cNvSpPr>
              <a:spLocks/>
            </p:cNvSpPr>
            <p:nvPr/>
          </p:nvSpPr>
          <p:spPr bwMode="auto">
            <a:xfrm>
              <a:off x="2714761" y="7497910"/>
              <a:ext cx="421028" cy="421280"/>
            </a:xfrm>
            <a:custGeom>
              <a:avLst/>
              <a:gdLst>
                <a:gd name="T0" fmla="*/ 210514 w 21600"/>
                <a:gd name="T1" fmla="*/ 210640 h 21600"/>
                <a:gd name="T2" fmla="*/ 210514 w 21600"/>
                <a:gd name="T3" fmla="*/ 210640 h 21600"/>
                <a:gd name="T4" fmla="*/ 210514 w 21600"/>
                <a:gd name="T5" fmla="*/ 210640 h 21600"/>
                <a:gd name="T6" fmla="*/ 210514 w 21600"/>
                <a:gd name="T7" fmla="*/ 210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8" y="0"/>
                    <a:pt x="21600" y="4835"/>
                    <a:pt x="21600" y="10800"/>
                  </a:cubicBezTo>
                  <a:cubicBezTo>
                    <a:pt x="21600" y="16763"/>
                    <a:pt x="16768" y="21600"/>
                    <a:pt x="10800" y="21600"/>
                  </a:cubicBezTo>
                  <a:cubicBezTo>
                    <a:pt x="4833" y="21600"/>
                    <a:pt x="0" y="16763"/>
                    <a:pt x="0" y="10800"/>
                  </a:cubicBezTo>
                  <a:cubicBezTo>
                    <a:pt x="0" y="4835"/>
                    <a:pt x="4833" y="0"/>
                    <a:pt x="1080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122890" name="AutoShape 10"/>
          <p:cNvSpPr>
            <a:spLocks/>
          </p:cNvSpPr>
          <p:nvPr/>
        </p:nvSpPr>
        <p:spPr bwMode="auto">
          <a:xfrm>
            <a:off x="2330450" y="4576763"/>
            <a:ext cx="4987925" cy="6462713"/>
          </a:xfrm>
          <a:custGeom>
            <a:avLst/>
            <a:gdLst>
              <a:gd name="T0" fmla="*/ 2493963 w 21600"/>
              <a:gd name="T1" fmla="*/ 3231356 h 21600"/>
              <a:gd name="T2" fmla="*/ 2493963 w 21600"/>
              <a:gd name="T3" fmla="*/ 3231356 h 21600"/>
              <a:gd name="T4" fmla="*/ 2493963 w 21600"/>
              <a:gd name="T5" fmla="*/ 3231356 h 21600"/>
              <a:gd name="T6" fmla="*/ 2493963 w 21600"/>
              <a:gd name="T7" fmla="*/ 3231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aphicFrame>
        <p:nvGraphicFramePr>
          <p:cNvPr id="2" name="Object 11"/>
          <p:cNvGraphicFramePr>
            <a:graphicFrameLocks noChangeAspect="1"/>
          </p:cNvGraphicFramePr>
          <p:nvPr>
            <p:extLst>
              <p:ext uri="{D42A27DB-BD31-4B8C-83A1-F6EECF244321}">
                <p14:modId xmlns:p14="http://schemas.microsoft.com/office/powerpoint/2010/main" val="382088512"/>
              </p:ext>
            </p:extLst>
          </p:nvPr>
        </p:nvGraphicFramePr>
        <p:xfrm>
          <a:off x="3001962" y="5986463"/>
          <a:ext cx="3644900" cy="3643312"/>
        </p:xfrm>
        <a:graphic>
          <a:graphicData uri="http://schemas.openxmlformats.org/drawingml/2006/chart">
            <c:chart xmlns:c="http://schemas.openxmlformats.org/drawingml/2006/chart" xmlns:r="http://schemas.openxmlformats.org/officeDocument/2006/relationships" r:id="rId3"/>
          </a:graphicData>
        </a:graphic>
      </p:graphicFrame>
      <p:sp>
        <p:nvSpPr>
          <p:cNvPr id="122892" name="AutoShape 12"/>
          <p:cNvSpPr>
            <a:spLocks/>
          </p:cNvSpPr>
          <p:nvPr/>
        </p:nvSpPr>
        <p:spPr bwMode="auto">
          <a:xfrm>
            <a:off x="3587752" y="6572250"/>
            <a:ext cx="2473324" cy="2471739"/>
          </a:xfrm>
          <a:custGeom>
            <a:avLst/>
            <a:gdLst>
              <a:gd name="T0" fmla="*/ 1236600 w 19679"/>
              <a:gd name="T1" fmla="*/ 1356511 h 19679"/>
              <a:gd name="T2" fmla="*/ 1236600 w 19679"/>
              <a:gd name="T3" fmla="*/ 1356511 h 19679"/>
              <a:gd name="T4" fmla="*/ 1236600 w 19679"/>
              <a:gd name="T5" fmla="*/ 1356511 h 19679"/>
              <a:gd name="T6" fmla="*/ 1236600 w 19679"/>
              <a:gd name="T7" fmla="*/ 1356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2893" name="AutoShape 13"/>
          <p:cNvSpPr>
            <a:spLocks/>
          </p:cNvSpPr>
          <p:nvPr/>
        </p:nvSpPr>
        <p:spPr bwMode="auto">
          <a:xfrm>
            <a:off x="3897314" y="7405687"/>
            <a:ext cx="1668462" cy="957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2894" name="AutoShape 14"/>
          <p:cNvSpPr>
            <a:spLocks/>
          </p:cNvSpPr>
          <p:nvPr/>
        </p:nvSpPr>
        <p:spPr bwMode="auto">
          <a:xfrm>
            <a:off x="16235365" y="6170613"/>
            <a:ext cx="5481637" cy="4689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7001"/>
          </a:p>
        </p:txBody>
      </p:sp>
      <p:sp>
        <p:nvSpPr>
          <p:cNvPr id="122895" name="AutoShape 15"/>
          <p:cNvSpPr>
            <a:spLocks/>
          </p:cNvSpPr>
          <p:nvPr/>
        </p:nvSpPr>
        <p:spPr bwMode="auto">
          <a:xfrm>
            <a:off x="9185276" y="42402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2896" name="AutoShape 16"/>
          <p:cNvSpPr>
            <a:spLocks/>
          </p:cNvSpPr>
          <p:nvPr/>
        </p:nvSpPr>
        <p:spPr bwMode="auto">
          <a:xfrm>
            <a:off x="9185275" y="46704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2897" name="AutoShape 17"/>
          <p:cNvSpPr>
            <a:spLocks/>
          </p:cNvSpPr>
          <p:nvPr/>
        </p:nvSpPr>
        <p:spPr bwMode="auto">
          <a:xfrm>
            <a:off x="8559801" y="4256090"/>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22898" name="AutoShape 18"/>
          <p:cNvSpPr>
            <a:spLocks/>
          </p:cNvSpPr>
          <p:nvPr/>
        </p:nvSpPr>
        <p:spPr bwMode="auto">
          <a:xfrm>
            <a:off x="9185276" y="62087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2899" name="AutoShape 19"/>
          <p:cNvSpPr>
            <a:spLocks/>
          </p:cNvSpPr>
          <p:nvPr/>
        </p:nvSpPr>
        <p:spPr bwMode="auto">
          <a:xfrm>
            <a:off x="9185275" y="6638925"/>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2900" name="AutoShape 20"/>
          <p:cNvSpPr>
            <a:spLocks/>
          </p:cNvSpPr>
          <p:nvPr/>
        </p:nvSpPr>
        <p:spPr bwMode="auto">
          <a:xfrm>
            <a:off x="8559801" y="6224589"/>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22901" name="AutoShape 21"/>
          <p:cNvSpPr>
            <a:spLocks/>
          </p:cNvSpPr>
          <p:nvPr/>
        </p:nvSpPr>
        <p:spPr bwMode="auto">
          <a:xfrm>
            <a:off x="9185276" y="81772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2902" name="AutoShape 22"/>
          <p:cNvSpPr>
            <a:spLocks/>
          </p:cNvSpPr>
          <p:nvPr/>
        </p:nvSpPr>
        <p:spPr bwMode="auto">
          <a:xfrm>
            <a:off x="9185275" y="86074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2903" name="AutoShape 23"/>
          <p:cNvSpPr>
            <a:spLocks/>
          </p:cNvSpPr>
          <p:nvPr/>
        </p:nvSpPr>
        <p:spPr bwMode="auto">
          <a:xfrm>
            <a:off x="8559801" y="8193089"/>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22904" name="AutoShape 24"/>
          <p:cNvSpPr>
            <a:spLocks/>
          </p:cNvSpPr>
          <p:nvPr/>
        </p:nvSpPr>
        <p:spPr bwMode="auto">
          <a:xfrm>
            <a:off x="9185276" y="101457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2905" name="AutoShape 25"/>
          <p:cNvSpPr>
            <a:spLocks/>
          </p:cNvSpPr>
          <p:nvPr/>
        </p:nvSpPr>
        <p:spPr bwMode="auto">
          <a:xfrm>
            <a:off x="9185275" y="105759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2906" name="AutoShape 26"/>
          <p:cNvSpPr>
            <a:spLocks/>
          </p:cNvSpPr>
          <p:nvPr/>
        </p:nvSpPr>
        <p:spPr bwMode="auto">
          <a:xfrm>
            <a:off x="8559801" y="10161588"/>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22907" name="AutoShape 27"/>
          <p:cNvSpPr>
            <a:spLocks/>
          </p:cNvSpPr>
          <p:nvPr/>
        </p:nvSpPr>
        <p:spPr bwMode="auto">
          <a:xfrm>
            <a:off x="16235363" y="5324475"/>
            <a:ext cx="3001963"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Add Title Here</a:t>
            </a:r>
            <a:endParaRPr lang="en-US" sz="441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116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a:off x="8181976" y="5988050"/>
            <a:ext cx="7948613" cy="4073525"/>
            <a:chOff x="0" y="0"/>
            <a:chExt cx="7947919" cy="4073310"/>
          </a:xfrm>
        </p:grpSpPr>
        <p:sp>
          <p:nvSpPr>
            <p:cNvPr id="123906" name="AutoShape 2"/>
            <p:cNvSpPr>
              <a:spLocks/>
            </p:cNvSpPr>
            <p:nvPr/>
          </p:nvSpPr>
          <p:spPr bwMode="auto">
            <a:xfrm>
              <a:off x="1939393"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600"/>
                  </a:moveTo>
                  <a:cubicBezTo>
                    <a:pt x="5000" y="21600"/>
                    <a:pt x="0" y="16599"/>
                    <a:pt x="0" y="9948"/>
                  </a:cubicBezTo>
                  <a:cubicBezTo>
                    <a:pt x="0" y="4947"/>
                    <a:pt x="5000" y="0"/>
                    <a:pt x="9948" y="0"/>
                  </a:cubicBezTo>
                  <a:cubicBezTo>
                    <a:pt x="16599" y="0"/>
                    <a:pt x="21600" y="4947"/>
                    <a:pt x="21600" y="9948"/>
                  </a:cubicBezTo>
                  <a:cubicBezTo>
                    <a:pt x="21600" y="16599"/>
                    <a:pt x="16599" y="21600"/>
                    <a:pt x="9948" y="216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07" name="AutoShape 3"/>
            <p:cNvSpPr>
              <a:spLocks/>
            </p:cNvSpPr>
            <p:nvPr/>
          </p:nvSpPr>
          <p:spPr bwMode="auto">
            <a:xfrm>
              <a:off x="1939393"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600" y="4988"/>
                    <a:pt x="21600" y="11622"/>
                  </a:cubicBezTo>
                  <a:cubicBezTo>
                    <a:pt x="21600" y="16611"/>
                    <a:pt x="16599" y="21599"/>
                    <a:pt x="9948" y="215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08" name="AutoShape 4"/>
            <p:cNvSpPr>
              <a:spLocks/>
            </p:cNvSpPr>
            <p:nvPr/>
          </p:nvSpPr>
          <p:spPr bwMode="auto">
            <a:xfrm>
              <a:off x="3859936" y="1936785"/>
              <a:ext cx="216264" cy="199743"/>
            </a:xfrm>
            <a:custGeom>
              <a:avLst/>
              <a:gdLst>
                <a:gd name="T0" fmla="*/ 108132 w 21600"/>
                <a:gd name="T1" fmla="*/ 99872 h 21600"/>
                <a:gd name="T2" fmla="*/ 108132 w 21600"/>
                <a:gd name="T3" fmla="*/ 99872 h 21600"/>
                <a:gd name="T4" fmla="*/ 108132 w 21600"/>
                <a:gd name="T5" fmla="*/ 99872 h 21600"/>
                <a:gd name="T6" fmla="*/ 108132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60" y="0"/>
                    <a:pt x="11626" y="0"/>
                  </a:cubicBezTo>
                  <a:cubicBezTo>
                    <a:pt x="16586" y="0"/>
                    <a:pt x="21600" y="3580"/>
                    <a:pt x="21600" y="10800"/>
                  </a:cubicBezTo>
                  <a:cubicBezTo>
                    <a:pt x="21600" y="16171"/>
                    <a:pt x="16586" y="21600"/>
                    <a:pt x="11626" y="21600"/>
                  </a:cubicBezTo>
                  <a:cubicBezTo>
                    <a:pt x="4960" y="21600"/>
                    <a:pt x="0" y="16171"/>
                    <a:pt x="0" y="108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09" name="AutoShape 5"/>
            <p:cNvSpPr>
              <a:spLocks/>
            </p:cNvSpPr>
            <p:nvPr/>
          </p:nvSpPr>
          <p:spPr bwMode="auto">
            <a:xfrm>
              <a:off x="0" y="1936785"/>
              <a:ext cx="216265"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600" y="3580"/>
                    <a:pt x="21600" y="10800"/>
                  </a:cubicBezTo>
                  <a:cubicBezTo>
                    <a:pt x="21600" y="16171"/>
                    <a:pt x="16599" y="21600"/>
                    <a:pt x="11651" y="21600"/>
                  </a:cubicBezTo>
                  <a:cubicBezTo>
                    <a:pt x="5000" y="21600"/>
                    <a:pt x="0" y="16171"/>
                    <a:pt x="0" y="108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 name="AutoShape 6"/>
            <p:cNvSpPr>
              <a:spLocks/>
            </p:cNvSpPr>
            <p:nvPr/>
          </p:nvSpPr>
          <p:spPr bwMode="auto">
            <a:xfrm>
              <a:off x="564033"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3"/>
                    <a:pt x="6534" y="20833"/>
                    <a:pt x="3476" y="1623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1" name="AutoShape 7"/>
            <p:cNvSpPr>
              <a:spLocks/>
            </p:cNvSpPr>
            <p:nvPr/>
          </p:nvSpPr>
          <p:spPr bwMode="auto">
            <a:xfrm>
              <a:off x="3300474"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2" y="6944"/>
                    <a:pt x="20822" y="13123"/>
                    <a:pt x="16187" y="16237"/>
                  </a:cubicBezTo>
                  <a:cubicBezTo>
                    <a:pt x="13080" y="20833"/>
                    <a:pt x="6916" y="20833"/>
                    <a:pt x="2329" y="16237"/>
                  </a:cubicBezTo>
                  <a:cubicBezTo>
                    <a:pt x="-777" y="13123"/>
                    <a:pt x="-777" y="6944"/>
                    <a:pt x="2329" y="229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2" name="AutoShape 8"/>
            <p:cNvSpPr>
              <a:spLocks/>
            </p:cNvSpPr>
            <p:nvPr/>
          </p:nvSpPr>
          <p:spPr bwMode="auto">
            <a:xfrm>
              <a:off x="564033" y="561374"/>
              <a:ext cx="214045" cy="212093"/>
            </a:xfrm>
            <a:custGeom>
              <a:avLst/>
              <a:gdLst>
                <a:gd name="T0" fmla="*/ 107023 w 19664"/>
                <a:gd name="T1" fmla="*/ 118421 h 19685"/>
                <a:gd name="T2" fmla="*/ 107023 w 19664"/>
                <a:gd name="T3" fmla="*/ 118421 h 19685"/>
                <a:gd name="T4" fmla="*/ 107023 w 19664"/>
                <a:gd name="T5" fmla="*/ 118421 h 19685"/>
                <a:gd name="T6" fmla="*/ 107023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0"/>
                    <a:pt x="6534" y="20450"/>
                    <a:pt x="3476" y="17386"/>
                  </a:cubicBezTo>
                  <a:cubicBezTo>
                    <a:pt x="-1159" y="12740"/>
                    <a:pt x="-1159" y="6561"/>
                    <a:pt x="3476" y="344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3" name="AutoShape 9"/>
            <p:cNvSpPr>
              <a:spLocks/>
            </p:cNvSpPr>
            <p:nvPr/>
          </p:nvSpPr>
          <p:spPr bwMode="auto">
            <a:xfrm>
              <a:off x="1198235" y="3714332"/>
              <a:ext cx="211635" cy="213716"/>
            </a:xfrm>
            <a:custGeom>
              <a:avLst/>
              <a:gdLst>
                <a:gd name="T0" fmla="*/ 105812 w 19639"/>
                <a:gd name="T1" fmla="*/ 117257 h 19637"/>
                <a:gd name="T2" fmla="*/ 105812 w 19639"/>
                <a:gd name="T3" fmla="*/ 117257 h 19637"/>
                <a:gd name="T4" fmla="*/ 105812 w 19639"/>
                <a:gd name="T5" fmla="*/ 117257 h 19637"/>
                <a:gd name="T6" fmla="*/ 105812 w 1963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4" name="AutoShape 10"/>
            <p:cNvSpPr>
              <a:spLocks/>
            </p:cNvSpPr>
            <p:nvPr/>
          </p:nvSpPr>
          <p:spPr bwMode="auto">
            <a:xfrm>
              <a:off x="3720081" y="2665721"/>
              <a:ext cx="213507" cy="212020"/>
            </a:xfrm>
            <a:custGeom>
              <a:avLst/>
              <a:gdLst>
                <a:gd name="T0" fmla="*/ 106748 w 19615"/>
                <a:gd name="T1" fmla="*/ 118662 h 19481"/>
                <a:gd name="T2" fmla="*/ 106748 w 19615"/>
                <a:gd name="T3" fmla="*/ 118662 h 19481"/>
                <a:gd name="T4" fmla="*/ 106748 w 19615"/>
                <a:gd name="T5" fmla="*/ 118662 h 19481"/>
                <a:gd name="T6" fmla="*/ 106748 w 19615"/>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5" name="AutoShape 11"/>
            <p:cNvSpPr>
              <a:spLocks/>
            </p:cNvSpPr>
            <p:nvPr/>
          </p:nvSpPr>
          <p:spPr bwMode="auto">
            <a:xfrm>
              <a:off x="146627" y="1186486"/>
              <a:ext cx="219114" cy="219055"/>
            </a:xfrm>
            <a:custGeom>
              <a:avLst/>
              <a:gdLst>
                <a:gd name="T0" fmla="*/ 109557 w 18810"/>
                <a:gd name="T1" fmla="*/ 129700 h 18808"/>
                <a:gd name="T2" fmla="*/ 109557 w 18810"/>
                <a:gd name="T3" fmla="*/ 129700 h 18808"/>
                <a:gd name="T4" fmla="*/ 109557 w 18810"/>
                <a:gd name="T5" fmla="*/ 129700 h 18808"/>
                <a:gd name="T6" fmla="*/ 109557 w 18810"/>
                <a:gd name="T7" fmla="*/ 129700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8"/>
                    <a:pt x="6127" y="18440"/>
                  </a:cubicBezTo>
                  <a:cubicBezTo>
                    <a:pt x="1798" y="15538"/>
                    <a:pt x="-1057" y="11209"/>
                    <a:pt x="370" y="545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6" name="AutoShape 12"/>
            <p:cNvSpPr>
              <a:spLocks/>
            </p:cNvSpPr>
            <p:nvPr/>
          </p:nvSpPr>
          <p:spPr bwMode="auto">
            <a:xfrm>
              <a:off x="146627" y="2665721"/>
              <a:ext cx="219114" cy="212020"/>
            </a:xfrm>
            <a:custGeom>
              <a:avLst/>
              <a:gdLst>
                <a:gd name="T0" fmla="*/ 109557 w 18810"/>
                <a:gd name="T1" fmla="*/ 118662 h 19481"/>
                <a:gd name="T2" fmla="*/ 109557 w 18810"/>
                <a:gd name="T3" fmla="*/ 118662 h 19481"/>
                <a:gd name="T4" fmla="*/ 109557 w 18810"/>
                <a:gd name="T5" fmla="*/ 118662 h 19481"/>
                <a:gd name="T6" fmla="*/ 109557 w 18810"/>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7" name="AutoShape 13"/>
            <p:cNvSpPr>
              <a:spLocks/>
            </p:cNvSpPr>
            <p:nvPr/>
          </p:nvSpPr>
          <p:spPr bwMode="auto">
            <a:xfrm>
              <a:off x="2675508" y="3714332"/>
              <a:ext cx="209775" cy="213716"/>
            </a:xfrm>
            <a:custGeom>
              <a:avLst/>
              <a:gdLst>
                <a:gd name="T0" fmla="*/ 104882 w 18179"/>
                <a:gd name="T1" fmla="*/ 117257 h 19637"/>
                <a:gd name="T2" fmla="*/ 104882 w 18179"/>
                <a:gd name="T3" fmla="*/ 117257 h 19637"/>
                <a:gd name="T4" fmla="*/ 104882 w 18179"/>
                <a:gd name="T5" fmla="*/ 117257 h 19637"/>
                <a:gd name="T6" fmla="*/ 104882 w 1817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8" y="11372"/>
                    <a:pt x="17027" y="16008"/>
                    <a:pt x="12688" y="19065"/>
                  </a:cubicBezTo>
                  <a:cubicBezTo>
                    <a:pt x="8350" y="20644"/>
                    <a:pt x="2581" y="19065"/>
                    <a:pt x="1150" y="12901"/>
                  </a:cubicBezTo>
                  <a:cubicBezTo>
                    <a:pt x="-1711" y="8315"/>
                    <a:pt x="1150" y="2150"/>
                    <a:pt x="5488" y="5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8" name="AutoShape 14"/>
            <p:cNvSpPr>
              <a:spLocks/>
            </p:cNvSpPr>
            <p:nvPr/>
          </p:nvSpPr>
          <p:spPr bwMode="auto">
            <a:xfrm>
              <a:off x="2317399" y="3818514"/>
              <a:ext cx="208961" cy="219458"/>
            </a:xfrm>
            <a:custGeom>
              <a:avLst/>
              <a:gdLst>
                <a:gd name="T0" fmla="*/ 104475 w 19197"/>
                <a:gd name="T1" fmla="*/ 123003 h 20368"/>
                <a:gd name="T2" fmla="*/ 104475 w 19197"/>
                <a:gd name="T3" fmla="*/ 123003 h 20368"/>
                <a:gd name="T4" fmla="*/ 104475 w 19197"/>
                <a:gd name="T5" fmla="*/ 123003 h 20368"/>
                <a:gd name="T6" fmla="*/ 104475 w 1919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8"/>
                  </a:moveTo>
                  <a:cubicBezTo>
                    <a:pt x="6571" y="20368"/>
                    <a:pt x="407" y="17303"/>
                    <a:pt x="407" y="12657"/>
                  </a:cubicBezTo>
                  <a:cubicBezTo>
                    <a:pt x="-1171" y="6478"/>
                    <a:pt x="1935" y="1832"/>
                    <a:pt x="8100" y="300"/>
                  </a:cubicBezTo>
                  <a:cubicBezTo>
                    <a:pt x="12735" y="-1232"/>
                    <a:pt x="17322" y="3364"/>
                    <a:pt x="18900" y="8011"/>
                  </a:cubicBezTo>
                  <a:cubicBezTo>
                    <a:pt x="20428" y="14189"/>
                    <a:pt x="15793" y="18835"/>
                    <a:pt x="11157"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19" name="AutoShape 15"/>
            <p:cNvSpPr>
              <a:spLocks/>
            </p:cNvSpPr>
            <p:nvPr/>
          </p:nvSpPr>
          <p:spPr bwMode="auto">
            <a:xfrm>
              <a:off x="48095" y="2301994"/>
              <a:ext cx="208961" cy="216238"/>
            </a:xfrm>
            <a:custGeom>
              <a:avLst/>
              <a:gdLst>
                <a:gd name="T0" fmla="*/ 104475 w 19197"/>
                <a:gd name="T1" fmla="*/ 108119 h 21600"/>
                <a:gd name="T2" fmla="*/ 104475 w 19197"/>
                <a:gd name="T3" fmla="*/ 108119 h 21600"/>
                <a:gd name="T4" fmla="*/ 104475 w 19197"/>
                <a:gd name="T5" fmla="*/ 108119 h 21600"/>
                <a:gd name="T6" fmla="*/ 104475 w 19197"/>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600"/>
                  </a:cubicBezTo>
                  <a:cubicBezTo>
                    <a:pt x="6571" y="21600"/>
                    <a:pt x="407" y="18301"/>
                    <a:pt x="407" y="133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0" name="AutoShape 16"/>
            <p:cNvSpPr>
              <a:spLocks/>
            </p:cNvSpPr>
            <p:nvPr/>
          </p:nvSpPr>
          <p:spPr bwMode="auto">
            <a:xfrm>
              <a:off x="863058" y="3536405"/>
              <a:ext cx="206886" cy="208597"/>
            </a:xfrm>
            <a:custGeom>
              <a:avLst/>
              <a:gdLst>
                <a:gd name="T0" fmla="*/ 103438 w 19199"/>
                <a:gd name="T1" fmla="*/ 120559 h 19166"/>
                <a:gd name="T2" fmla="*/ 103438 w 19199"/>
                <a:gd name="T3" fmla="*/ 120559 h 19166"/>
                <a:gd name="T4" fmla="*/ 103438 w 19199"/>
                <a:gd name="T5" fmla="*/ 120559 h 19166"/>
                <a:gd name="T6" fmla="*/ 103438 w 19199"/>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5"/>
                    <a:pt x="8314" y="20105"/>
                    <a:pt x="3667" y="169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1" name="AutoShape 17"/>
            <p:cNvSpPr>
              <a:spLocks/>
            </p:cNvSpPr>
            <p:nvPr/>
          </p:nvSpPr>
          <p:spPr bwMode="auto">
            <a:xfrm>
              <a:off x="3541179" y="3003906"/>
              <a:ext cx="217527" cy="212107"/>
            </a:xfrm>
            <a:custGeom>
              <a:avLst/>
              <a:gdLst>
                <a:gd name="T0" fmla="*/ 108764 w 18850"/>
                <a:gd name="T1" fmla="*/ 122308 h 19489"/>
                <a:gd name="T2" fmla="*/ 108764 w 18850"/>
                <a:gd name="T3" fmla="*/ 122308 h 19489"/>
                <a:gd name="T4" fmla="*/ 108764 w 18850"/>
                <a:gd name="T5" fmla="*/ 122308 h 19489"/>
                <a:gd name="T6" fmla="*/ 108764 w 18850"/>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2" name="AutoShape 18"/>
            <p:cNvSpPr>
              <a:spLocks/>
            </p:cNvSpPr>
            <p:nvPr/>
          </p:nvSpPr>
          <p:spPr bwMode="auto">
            <a:xfrm>
              <a:off x="333992" y="850212"/>
              <a:ext cx="206839" cy="219332"/>
            </a:xfrm>
            <a:custGeom>
              <a:avLst/>
              <a:gdLst>
                <a:gd name="T0" fmla="*/ 103420 w 19194"/>
                <a:gd name="T1" fmla="*/ 125780 h 18831"/>
                <a:gd name="T2" fmla="*/ 103420 w 19194"/>
                <a:gd name="T3" fmla="*/ 125780 h 18831"/>
                <a:gd name="T4" fmla="*/ 103420 w 19194"/>
                <a:gd name="T5" fmla="*/ 125780 h 18831"/>
                <a:gd name="T6" fmla="*/ 103420 w 19194"/>
                <a:gd name="T7" fmla="*/ 125780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7" y="4372"/>
                    <a:pt x="20127" y="10129"/>
                    <a:pt x="17063" y="14459"/>
                  </a:cubicBezTo>
                  <a:cubicBezTo>
                    <a:pt x="13949" y="18788"/>
                    <a:pt x="7771" y="20215"/>
                    <a:pt x="4706" y="17314"/>
                  </a:cubicBezTo>
                  <a:cubicBezTo>
                    <a:pt x="60" y="14459"/>
                    <a:pt x="-1472" y="8702"/>
                    <a:pt x="1592" y="43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3" name="AutoShape 19"/>
            <p:cNvSpPr>
              <a:spLocks/>
            </p:cNvSpPr>
            <p:nvPr/>
          </p:nvSpPr>
          <p:spPr bwMode="auto">
            <a:xfrm>
              <a:off x="1552928" y="3818514"/>
              <a:ext cx="221362" cy="219458"/>
            </a:xfrm>
            <a:custGeom>
              <a:avLst/>
              <a:gdLst>
                <a:gd name="T0" fmla="*/ 110676 w 20337"/>
                <a:gd name="T1" fmla="*/ 123003 h 20368"/>
                <a:gd name="T2" fmla="*/ 110676 w 20337"/>
                <a:gd name="T3" fmla="*/ 123003 h 20368"/>
                <a:gd name="T4" fmla="*/ 110676 w 20337"/>
                <a:gd name="T5" fmla="*/ 123003 h 20368"/>
                <a:gd name="T6" fmla="*/ 110676 w 2033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8"/>
                  </a:moveTo>
                  <a:cubicBezTo>
                    <a:pt x="3106" y="18835"/>
                    <a:pt x="0" y="14189"/>
                    <a:pt x="0" y="8011"/>
                  </a:cubicBezTo>
                  <a:cubicBezTo>
                    <a:pt x="1528" y="3364"/>
                    <a:pt x="6164" y="-1232"/>
                    <a:pt x="12328" y="300"/>
                  </a:cubicBezTo>
                  <a:cubicBezTo>
                    <a:pt x="16964" y="1832"/>
                    <a:pt x="21599" y="6478"/>
                    <a:pt x="20021" y="12657"/>
                  </a:cubicBezTo>
                  <a:cubicBezTo>
                    <a:pt x="18493" y="17303"/>
                    <a:pt x="13857" y="20368"/>
                    <a:pt x="7693"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4" name="AutoShape 20"/>
            <p:cNvSpPr>
              <a:spLocks/>
            </p:cNvSpPr>
            <p:nvPr/>
          </p:nvSpPr>
          <p:spPr bwMode="auto">
            <a:xfrm>
              <a:off x="3824588" y="2301994"/>
              <a:ext cx="219118" cy="216238"/>
            </a:xfrm>
            <a:custGeom>
              <a:avLst/>
              <a:gdLst>
                <a:gd name="T0" fmla="*/ 109559 w 20334"/>
                <a:gd name="T1" fmla="*/ 108119 h 21600"/>
                <a:gd name="T2" fmla="*/ 109559 w 20334"/>
                <a:gd name="T3" fmla="*/ 108119 h 21600"/>
                <a:gd name="T4" fmla="*/ 109559 w 20334"/>
                <a:gd name="T5" fmla="*/ 108119 h 21600"/>
                <a:gd name="T6" fmla="*/ 109559 w 20334"/>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599" y="6650"/>
                    <a:pt x="20018" y="13300"/>
                  </a:cubicBezTo>
                  <a:cubicBezTo>
                    <a:pt x="18486" y="18301"/>
                    <a:pt x="13889" y="21600"/>
                    <a:pt x="7710" y="21600"/>
                  </a:cubicBezTo>
                  <a:cubicBezTo>
                    <a:pt x="3113" y="19950"/>
                    <a:pt x="0" y="14949"/>
                    <a:pt x="0" y="82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5" name="AutoShape 21"/>
            <p:cNvSpPr>
              <a:spLocks/>
            </p:cNvSpPr>
            <p:nvPr/>
          </p:nvSpPr>
          <p:spPr bwMode="auto">
            <a:xfrm>
              <a:off x="48095" y="1549505"/>
              <a:ext cx="208961" cy="219460"/>
            </a:xfrm>
            <a:custGeom>
              <a:avLst/>
              <a:gdLst>
                <a:gd name="T0" fmla="*/ 104475 w 19197"/>
                <a:gd name="T1" fmla="*/ 123004 h 20368"/>
                <a:gd name="T2" fmla="*/ 104475 w 19197"/>
                <a:gd name="T3" fmla="*/ 123004 h 20368"/>
                <a:gd name="T4" fmla="*/ 104475 w 19197"/>
                <a:gd name="T5" fmla="*/ 123004 h 20368"/>
                <a:gd name="T6" fmla="*/ 104475 w 19197"/>
                <a:gd name="T7" fmla="*/ 123004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8"/>
                    <a:pt x="8100" y="20368"/>
                  </a:cubicBezTo>
                  <a:cubicBezTo>
                    <a:pt x="1935" y="18835"/>
                    <a:pt x="-1171" y="14189"/>
                    <a:pt x="407" y="801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6" name="AutoShape 22"/>
            <p:cNvSpPr>
              <a:spLocks/>
            </p:cNvSpPr>
            <p:nvPr/>
          </p:nvSpPr>
          <p:spPr bwMode="auto">
            <a:xfrm>
              <a:off x="333992" y="3003906"/>
              <a:ext cx="206839" cy="212107"/>
            </a:xfrm>
            <a:custGeom>
              <a:avLst/>
              <a:gdLst>
                <a:gd name="T0" fmla="*/ 103420 w 19194"/>
                <a:gd name="T1" fmla="*/ 122308 h 19489"/>
                <a:gd name="T2" fmla="*/ 103420 w 19194"/>
                <a:gd name="T3" fmla="*/ 122308 h 19489"/>
                <a:gd name="T4" fmla="*/ 103420 w 19194"/>
                <a:gd name="T5" fmla="*/ 122308 h 19489"/>
                <a:gd name="T6" fmla="*/ 103420 w 19194"/>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7" y="9306"/>
                    <a:pt x="20127" y="15470"/>
                    <a:pt x="15481" y="18577"/>
                  </a:cubicBezTo>
                  <a:cubicBezTo>
                    <a:pt x="10884" y="20105"/>
                    <a:pt x="4706" y="20105"/>
                    <a:pt x="1592" y="154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7" name="AutoShape 23"/>
            <p:cNvSpPr>
              <a:spLocks/>
            </p:cNvSpPr>
            <p:nvPr/>
          </p:nvSpPr>
          <p:spPr bwMode="auto">
            <a:xfrm>
              <a:off x="3006254" y="3536405"/>
              <a:ext cx="217527" cy="208597"/>
            </a:xfrm>
            <a:custGeom>
              <a:avLst/>
              <a:gdLst>
                <a:gd name="T0" fmla="*/ 108764 w 18850"/>
                <a:gd name="T1" fmla="*/ 120559 h 19166"/>
                <a:gd name="T2" fmla="*/ 108764 w 18850"/>
                <a:gd name="T3" fmla="*/ 120559 h 19166"/>
                <a:gd name="T4" fmla="*/ 108764 w 18850"/>
                <a:gd name="T5" fmla="*/ 120559 h 19166"/>
                <a:gd name="T6" fmla="*/ 108764 w 18850"/>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5"/>
                    <a:pt x="4394" y="20105"/>
                    <a:pt x="1486" y="15470"/>
                  </a:cubicBezTo>
                  <a:cubicBezTo>
                    <a:pt x="-1375" y="10834"/>
                    <a:pt x="55" y="4670"/>
                    <a:pt x="4394" y="161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8" name="AutoShape 24"/>
            <p:cNvSpPr>
              <a:spLocks/>
            </p:cNvSpPr>
            <p:nvPr/>
          </p:nvSpPr>
          <p:spPr bwMode="auto">
            <a:xfrm>
              <a:off x="863058" y="325951"/>
              <a:ext cx="206886" cy="208728"/>
            </a:xfrm>
            <a:custGeom>
              <a:avLst/>
              <a:gdLst>
                <a:gd name="T0" fmla="*/ 103438 w 19199"/>
                <a:gd name="T1" fmla="*/ 114584 h 19178"/>
                <a:gd name="T2" fmla="*/ 103438 w 19199"/>
                <a:gd name="T3" fmla="*/ 114584 h 19178"/>
                <a:gd name="T4" fmla="*/ 103438 w 19199"/>
                <a:gd name="T5" fmla="*/ 114584 h 19178"/>
                <a:gd name="T6" fmla="*/ 103438 w 1919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0"/>
                    <a:pt x="5249" y="19132"/>
                    <a:pt x="2135" y="14496"/>
                  </a:cubicBezTo>
                  <a:cubicBezTo>
                    <a:pt x="-929" y="9861"/>
                    <a:pt x="-929" y="3696"/>
                    <a:pt x="3667" y="216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29" name="AutoShape 25"/>
            <p:cNvSpPr>
              <a:spLocks/>
            </p:cNvSpPr>
            <p:nvPr/>
          </p:nvSpPr>
          <p:spPr bwMode="auto">
            <a:xfrm>
              <a:off x="5794616"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88"/>
                    <a:pt x="21600" y="11622"/>
                  </a:cubicBezTo>
                  <a:cubicBezTo>
                    <a:pt x="21600" y="16611"/>
                    <a:pt x="16599" y="21599"/>
                    <a:pt x="9948" y="21599"/>
                  </a:cubicBezTo>
                  <a:cubicBezTo>
                    <a:pt x="4947" y="21599"/>
                    <a:pt x="0" y="16611"/>
                    <a:pt x="0" y="11622"/>
                  </a:cubicBezTo>
                  <a:cubicBezTo>
                    <a:pt x="0" y="4988"/>
                    <a:pt x="4947" y="0"/>
                    <a:pt x="9948" y="0"/>
                  </a:cubicBezTo>
                </a:path>
              </a:pathLst>
            </a:custGeom>
            <a:solidFill>
              <a:srgbClr val="4192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0" name="AutoShape 26"/>
            <p:cNvSpPr>
              <a:spLocks/>
            </p:cNvSpPr>
            <p:nvPr/>
          </p:nvSpPr>
          <p:spPr bwMode="auto">
            <a:xfrm>
              <a:off x="5794616"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47"/>
                    <a:pt x="21600" y="9948"/>
                  </a:cubicBezTo>
                  <a:cubicBezTo>
                    <a:pt x="21600" y="16599"/>
                    <a:pt x="16599" y="21600"/>
                    <a:pt x="9948" y="21600"/>
                  </a:cubicBezTo>
                  <a:cubicBezTo>
                    <a:pt x="4947" y="21600"/>
                    <a:pt x="0" y="16599"/>
                    <a:pt x="0" y="9948"/>
                  </a:cubicBezTo>
                  <a:cubicBezTo>
                    <a:pt x="0" y="4947"/>
                    <a:pt x="4947" y="0"/>
                    <a:pt x="994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1" name="AutoShape 27"/>
            <p:cNvSpPr>
              <a:spLocks/>
            </p:cNvSpPr>
            <p:nvPr/>
          </p:nvSpPr>
          <p:spPr bwMode="auto">
            <a:xfrm>
              <a:off x="7731653" y="1936785"/>
              <a:ext cx="216266"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7961"/>
                    <a:pt x="16599" y="21600"/>
                    <a:pt x="9948" y="21600"/>
                  </a:cubicBezTo>
                  <a:cubicBezTo>
                    <a:pt x="4947" y="21600"/>
                    <a:pt x="0" y="17961"/>
                    <a:pt x="0" y="10800"/>
                  </a:cubicBezTo>
                  <a:cubicBezTo>
                    <a:pt x="0" y="5371"/>
                    <a:pt x="4947" y="0"/>
                    <a:pt x="9948" y="0"/>
                  </a:cubicBezTo>
                  <a:cubicBezTo>
                    <a:pt x="16599" y="0"/>
                    <a:pt x="21600" y="5371"/>
                    <a:pt x="21600" y="108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2" name="AutoShape 28"/>
            <p:cNvSpPr>
              <a:spLocks/>
            </p:cNvSpPr>
            <p:nvPr/>
          </p:nvSpPr>
          <p:spPr bwMode="auto">
            <a:xfrm>
              <a:off x="7159760" y="561374"/>
              <a:ext cx="211989" cy="212093"/>
            </a:xfrm>
            <a:custGeom>
              <a:avLst/>
              <a:gdLst>
                <a:gd name="T0" fmla="*/ 105995 w 19672"/>
                <a:gd name="T1" fmla="*/ 118421 h 19685"/>
                <a:gd name="T2" fmla="*/ 105995 w 19672"/>
                <a:gd name="T3" fmla="*/ 118421 h 19685"/>
                <a:gd name="T4" fmla="*/ 105995 w 19672"/>
                <a:gd name="T5" fmla="*/ 118421 h 19685"/>
                <a:gd name="T6" fmla="*/ 105995 w 19672"/>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7" y="6561"/>
                    <a:pt x="20437" y="12740"/>
                    <a:pt x="17373" y="17386"/>
                  </a:cubicBezTo>
                  <a:cubicBezTo>
                    <a:pt x="12727" y="20450"/>
                    <a:pt x="6548" y="20450"/>
                    <a:pt x="3484" y="17386"/>
                  </a:cubicBezTo>
                  <a:cubicBezTo>
                    <a:pt x="-1162" y="12740"/>
                    <a:pt x="-1162" y="6561"/>
                    <a:pt x="3484" y="3447"/>
                  </a:cubicBezTo>
                  <a:cubicBezTo>
                    <a:pt x="6548" y="-1149"/>
                    <a:pt x="12727" y="-1149"/>
                    <a:pt x="17373" y="3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3" name="AutoShape 29"/>
            <p:cNvSpPr>
              <a:spLocks/>
            </p:cNvSpPr>
            <p:nvPr/>
          </p:nvSpPr>
          <p:spPr bwMode="auto">
            <a:xfrm>
              <a:off x="4433949" y="561374"/>
              <a:ext cx="214044" cy="212093"/>
            </a:xfrm>
            <a:custGeom>
              <a:avLst/>
              <a:gdLst>
                <a:gd name="T0" fmla="*/ 107022 w 19664"/>
                <a:gd name="T1" fmla="*/ 118421 h 19685"/>
                <a:gd name="T2" fmla="*/ 107022 w 19664"/>
                <a:gd name="T3" fmla="*/ 118421 h 19685"/>
                <a:gd name="T4" fmla="*/ 107022 w 19664"/>
                <a:gd name="T5" fmla="*/ 118421 h 19685"/>
                <a:gd name="T6" fmla="*/ 107022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0"/>
                    <a:pt x="6916" y="20450"/>
                    <a:pt x="2329" y="17386"/>
                  </a:cubicBezTo>
                  <a:cubicBezTo>
                    <a:pt x="-777" y="12740"/>
                    <a:pt x="-777" y="6561"/>
                    <a:pt x="2329" y="3447"/>
                  </a:cubicBezTo>
                  <a:cubicBezTo>
                    <a:pt x="6916" y="-1149"/>
                    <a:pt x="13080" y="-1149"/>
                    <a:pt x="16187" y="3447"/>
                  </a:cubicBezTo>
                  <a:cubicBezTo>
                    <a:pt x="20822" y="6561"/>
                    <a:pt x="20822" y="12740"/>
                    <a:pt x="16187" y="1738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4" name="AutoShape 30"/>
            <p:cNvSpPr>
              <a:spLocks/>
            </p:cNvSpPr>
            <p:nvPr/>
          </p:nvSpPr>
          <p:spPr bwMode="auto">
            <a:xfrm>
              <a:off x="7159760" y="3295135"/>
              <a:ext cx="211989" cy="212094"/>
            </a:xfrm>
            <a:custGeom>
              <a:avLst/>
              <a:gdLst>
                <a:gd name="T0" fmla="*/ 105995 w 19672"/>
                <a:gd name="T1" fmla="*/ 114295 h 19685"/>
                <a:gd name="T2" fmla="*/ 105995 w 19672"/>
                <a:gd name="T3" fmla="*/ 114295 h 19685"/>
                <a:gd name="T4" fmla="*/ 105995 w 19672"/>
                <a:gd name="T5" fmla="*/ 114295 h 19685"/>
                <a:gd name="T6" fmla="*/ 105995 w 19672"/>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3"/>
                    <a:pt x="6548" y="20833"/>
                    <a:pt x="3484" y="16237"/>
                  </a:cubicBezTo>
                  <a:cubicBezTo>
                    <a:pt x="-1162" y="13123"/>
                    <a:pt x="-1162" y="6944"/>
                    <a:pt x="3484" y="2298"/>
                  </a:cubicBezTo>
                  <a:cubicBezTo>
                    <a:pt x="6548" y="-766"/>
                    <a:pt x="12727" y="-766"/>
                    <a:pt x="17373" y="2298"/>
                  </a:cubicBezTo>
                  <a:cubicBezTo>
                    <a:pt x="20437" y="6944"/>
                    <a:pt x="20437" y="13123"/>
                    <a:pt x="17373" y="1623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5" name="AutoShape 31"/>
            <p:cNvSpPr>
              <a:spLocks/>
            </p:cNvSpPr>
            <p:nvPr/>
          </p:nvSpPr>
          <p:spPr bwMode="auto">
            <a:xfrm>
              <a:off x="6540170" y="144163"/>
              <a:ext cx="210215" cy="217269"/>
            </a:xfrm>
            <a:custGeom>
              <a:avLst/>
              <a:gdLst>
                <a:gd name="T0" fmla="*/ 105107 w 19508"/>
                <a:gd name="T1" fmla="*/ 120854 h 18830"/>
                <a:gd name="T2" fmla="*/ 105107 w 19508"/>
                <a:gd name="T3" fmla="*/ 120854 h 18830"/>
                <a:gd name="T4" fmla="*/ 105107 w 19508"/>
                <a:gd name="T5" fmla="*/ 120854 h 18830"/>
                <a:gd name="T6" fmla="*/ 105107 w 19508"/>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1" y="7571"/>
                    <a:pt x="19109" y="13340"/>
                  </a:cubicBezTo>
                  <a:cubicBezTo>
                    <a:pt x="15995" y="17679"/>
                    <a:pt x="11398" y="20541"/>
                    <a:pt x="5220" y="17679"/>
                  </a:cubicBezTo>
                  <a:cubicBezTo>
                    <a:pt x="574" y="16248"/>
                    <a:pt x="-958" y="10479"/>
                    <a:pt x="574" y="6140"/>
                  </a:cubicBezTo>
                  <a:cubicBezTo>
                    <a:pt x="2106" y="1802"/>
                    <a:pt x="8285" y="-1059"/>
                    <a:pt x="12931" y="37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6" name="AutoShape 32"/>
            <p:cNvSpPr>
              <a:spLocks/>
            </p:cNvSpPr>
            <p:nvPr/>
          </p:nvSpPr>
          <p:spPr bwMode="auto">
            <a:xfrm>
              <a:off x="4011640" y="1195871"/>
              <a:ext cx="217297" cy="213730"/>
            </a:xfrm>
            <a:custGeom>
              <a:avLst/>
              <a:gdLst>
                <a:gd name="T0" fmla="*/ 108649 w 18830"/>
                <a:gd name="T1" fmla="*/ 117574 h 19638"/>
                <a:gd name="T2" fmla="*/ 108649 w 18830"/>
                <a:gd name="T3" fmla="*/ 117574 h 19638"/>
                <a:gd name="T4" fmla="*/ 108649 w 18830"/>
                <a:gd name="T5" fmla="*/ 117574 h 19638"/>
                <a:gd name="T6" fmla="*/ 108649 w 18830"/>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8" y="8287"/>
                    <a:pt x="18458" y="1292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7" name="AutoShape 33"/>
            <p:cNvSpPr>
              <a:spLocks/>
            </p:cNvSpPr>
            <p:nvPr/>
          </p:nvSpPr>
          <p:spPr bwMode="auto">
            <a:xfrm>
              <a:off x="7576692" y="2665714"/>
              <a:ext cx="219084" cy="219047"/>
            </a:xfrm>
            <a:custGeom>
              <a:avLst/>
              <a:gdLst>
                <a:gd name="T0" fmla="*/ 109542 w 18808"/>
                <a:gd name="T1" fmla="*/ 122166 h 18807"/>
                <a:gd name="T2" fmla="*/ 109542 w 18808"/>
                <a:gd name="T3" fmla="*/ 122166 h 18807"/>
                <a:gd name="T4" fmla="*/ 109542 w 18808"/>
                <a:gd name="T5" fmla="*/ 122166 h 18807"/>
                <a:gd name="T6" fmla="*/ 109542 w 18808"/>
                <a:gd name="T7" fmla="*/ 122166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3"/>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8" name="AutoShape 34"/>
            <p:cNvSpPr>
              <a:spLocks/>
            </p:cNvSpPr>
            <p:nvPr/>
          </p:nvSpPr>
          <p:spPr bwMode="auto">
            <a:xfrm>
              <a:off x="7576692" y="1195871"/>
              <a:ext cx="219084" cy="213730"/>
            </a:xfrm>
            <a:custGeom>
              <a:avLst/>
              <a:gdLst>
                <a:gd name="T0" fmla="*/ 109542 w 18808"/>
                <a:gd name="T1" fmla="*/ 117574 h 19638"/>
                <a:gd name="T2" fmla="*/ 109542 w 18808"/>
                <a:gd name="T3" fmla="*/ 117574 h 19638"/>
                <a:gd name="T4" fmla="*/ 109542 w 18808"/>
                <a:gd name="T5" fmla="*/ 117574 h 19638"/>
                <a:gd name="T6" fmla="*/ 109542 w 18808"/>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39" name="AutoShape 35"/>
            <p:cNvSpPr>
              <a:spLocks/>
            </p:cNvSpPr>
            <p:nvPr/>
          </p:nvSpPr>
          <p:spPr bwMode="auto">
            <a:xfrm>
              <a:off x="5055553" y="144163"/>
              <a:ext cx="211746" cy="217269"/>
            </a:xfrm>
            <a:custGeom>
              <a:avLst/>
              <a:gdLst>
                <a:gd name="T0" fmla="*/ 105868 w 19453"/>
                <a:gd name="T1" fmla="*/ 120854 h 18830"/>
                <a:gd name="T2" fmla="*/ 105868 w 19453"/>
                <a:gd name="T3" fmla="*/ 120854 h 18830"/>
                <a:gd name="T4" fmla="*/ 105868 w 19453"/>
                <a:gd name="T5" fmla="*/ 120854 h 18830"/>
                <a:gd name="T6" fmla="*/ 105868 w 19453"/>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1"/>
                    <a:pt x="3472" y="17679"/>
                    <a:pt x="415" y="13340"/>
                  </a:cubicBezTo>
                  <a:cubicBezTo>
                    <a:pt x="-1163" y="7571"/>
                    <a:pt x="1943" y="3233"/>
                    <a:pt x="6579" y="371"/>
                  </a:cubicBezTo>
                  <a:cubicBezTo>
                    <a:pt x="11165" y="-1059"/>
                    <a:pt x="17330" y="1802"/>
                    <a:pt x="18858" y="6140"/>
                  </a:cubicBezTo>
                  <a:cubicBezTo>
                    <a:pt x="20436" y="10479"/>
                    <a:pt x="18858" y="16248"/>
                    <a:pt x="14272" y="1767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0" name="AutoShape 36"/>
            <p:cNvSpPr>
              <a:spLocks/>
            </p:cNvSpPr>
            <p:nvPr/>
          </p:nvSpPr>
          <p:spPr bwMode="auto">
            <a:xfrm>
              <a:off x="5422815" y="32986"/>
              <a:ext cx="208148" cy="221333"/>
            </a:xfrm>
            <a:custGeom>
              <a:avLst/>
              <a:gdLst>
                <a:gd name="T0" fmla="*/ 104074 w 19316"/>
                <a:gd name="T1" fmla="*/ 110661 h 20337"/>
                <a:gd name="T2" fmla="*/ 104074 w 19316"/>
                <a:gd name="T3" fmla="*/ 110661 h 20337"/>
                <a:gd name="T4" fmla="*/ 104074 w 19316"/>
                <a:gd name="T5" fmla="*/ 110661 h 20337"/>
                <a:gd name="T6" fmla="*/ 104074 w 19316"/>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8" y="13857"/>
                    <a:pt x="17393" y="18493"/>
                    <a:pt x="11214" y="20021"/>
                  </a:cubicBezTo>
                  <a:cubicBezTo>
                    <a:pt x="6568" y="21600"/>
                    <a:pt x="390" y="16964"/>
                    <a:pt x="390" y="12328"/>
                  </a:cubicBezTo>
                  <a:cubicBezTo>
                    <a:pt x="-1142" y="6164"/>
                    <a:pt x="1922" y="1528"/>
                    <a:pt x="8101"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1" name="AutoShape 37"/>
            <p:cNvSpPr>
              <a:spLocks/>
            </p:cNvSpPr>
            <p:nvPr/>
          </p:nvSpPr>
          <p:spPr bwMode="auto">
            <a:xfrm>
              <a:off x="7694474" y="1552727"/>
              <a:ext cx="208147" cy="216238"/>
            </a:xfrm>
            <a:custGeom>
              <a:avLst/>
              <a:gdLst>
                <a:gd name="T0" fmla="*/ 104074 w 19316"/>
                <a:gd name="T1" fmla="*/ 108119 h 21600"/>
                <a:gd name="T2" fmla="*/ 104074 w 19316"/>
                <a:gd name="T3" fmla="*/ 108119 h 21600"/>
                <a:gd name="T4" fmla="*/ 104074 w 19316"/>
                <a:gd name="T5" fmla="*/ 108119 h 21600"/>
                <a:gd name="T6" fmla="*/ 104074 w 19316"/>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8" y="14949"/>
                    <a:pt x="17393" y="19950"/>
                    <a:pt x="11214" y="21600"/>
                  </a:cubicBezTo>
                  <a:cubicBezTo>
                    <a:pt x="6568" y="21600"/>
                    <a:pt x="390" y="18301"/>
                    <a:pt x="390" y="13300"/>
                  </a:cubicBezTo>
                  <a:cubicBezTo>
                    <a:pt x="-1142" y="6650"/>
                    <a:pt x="1922" y="1649"/>
                    <a:pt x="8101" y="0"/>
                  </a:cubicBezTo>
                  <a:cubicBezTo>
                    <a:pt x="12747" y="0"/>
                    <a:pt x="17393" y="3298"/>
                    <a:pt x="18925" y="82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2" name="AutoShape 38"/>
            <p:cNvSpPr>
              <a:spLocks/>
            </p:cNvSpPr>
            <p:nvPr/>
          </p:nvSpPr>
          <p:spPr bwMode="auto">
            <a:xfrm>
              <a:off x="6864225" y="325951"/>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0"/>
                    <a:pt x="4360" y="17554"/>
                  </a:cubicBezTo>
                  <a:cubicBezTo>
                    <a:pt x="77" y="14496"/>
                    <a:pt x="-1396" y="8332"/>
                    <a:pt x="1505" y="3696"/>
                  </a:cubicBezTo>
                  <a:cubicBezTo>
                    <a:pt x="4360" y="-939"/>
                    <a:pt x="10117" y="-939"/>
                    <a:pt x="14447" y="216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3" name="AutoShape 39"/>
            <p:cNvSpPr>
              <a:spLocks/>
            </p:cNvSpPr>
            <p:nvPr/>
          </p:nvSpPr>
          <p:spPr bwMode="auto">
            <a:xfrm>
              <a:off x="419196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0"/>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4" name="AutoShape 40"/>
            <p:cNvSpPr>
              <a:spLocks/>
            </p:cNvSpPr>
            <p:nvPr/>
          </p:nvSpPr>
          <p:spPr bwMode="auto">
            <a:xfrm>
              <a:off x="7396792" y="3003897"/>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3"/>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5" name="AutoShape 41"/>
            <p:cNvSpPr>
              <a:spLocks/>
            </p:cNvSpPr>
            <p:nvPr/>
          </p:nvSpPr>
          <p:spPr bwMode="auto">
            <a:xfrm>
              <a:off x="6174673" y="32986"/>
              <a:ext cx="209920" cy="221333"/>
            </a:xfrm>
            <a:custGeom>
              <a:avLst/>
              <a:gdLst>
                <a:gd name="T0" fmla="*/ 104955 w 19285"/>
                <a:gd name="T1" fmla="*/ 110661 h 20337"/>
                <a:gd name="T2" fmla="*/ 104955 w 19285"/>
                <a:gd name="T3" fmla="*/ 110661 h 20337"/>
                <a:gd name="T4" fmla="*/ 104955 w 19285"/>
                <a:gd name="T5" fmla="*/ 110661 h 20337"/>
                <a:gd name="T6" fmla="*/ 104955 w 19285"/>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6"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6" name="AutoShape 42"/>
            <p:cNvSpPr>
              <a:spLocks/>
            </p:cNvSpPr>
            <p:nvPr/>
          </p:nvSpPr>
          <p:spPr bwMode="auto">
            <a:xfrm>
              <a:off x="3905272" y="1552727"/>
              <a:ext cx="207765" cy="216238"/>
            </a:xfrm>
            <a:custGeom>
              <a:avLst/>
              <a:gdLst>
                <a:gd name="T0" fmla="*/ 103882 w 19280"/>
                <a:gd name="T1" fmla="*/ 108119 h 21600"/>
                <a:gd name="T2" fmla="*/ 103882 w 19280"/>
                <a:gd name="T3" fmla="*/ 108119 h 21600"/>
                <a:gd name="T4" fmla="*/ 103882 w 19280"/>
                <a:gd name="T5" fmla="*/ 108119 h 21600"/>
                <a:gd name="T6" fmla="*/ 103882 w 1928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600"/>
                    <a:pt x="8097" y="21600"/>
                  </a:cubicBezTo>
                  <a:cubicBezTo>
                    <a:pt x="1967" y="19950"/>
                    <a:pt x="-1146" y="14949"/>
                    <a:pt x="386" y="8299"/>
                  </a:cubicBezTo>
                  <a:cubicBezTo>
                    <a:pt x="1967" y="3298"/>
                    <a:pt x="6564" y="0"/>
                    <a:pt x="11161" y="0"/>
                  </a:cubicBezTo>
                  <a:cubicBezTo>
                    <a:pt x="17340" y="1649"/>
                    <a:pt x="20453" y="6650"/>
                    <a:pt x="18872" y="133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7" name="AutoShape 43"/>
            <p:cNvSpPr>
              <a:spLocks/>
            </p:cNvSpPr>
            <p:nvPr/>
          </p:nvSpPr>
          <p:spPr bwMode="auto">
            <a:xfrm>
              <a:off x="7694474" y="2301994"/>
              <a:ext cx="208147" cy="221334"/>
            </a:xfrm>
            <a:custGeom>
              <a:avLst/>
              <a:gdLst>
                <a:gd name="T0" fmla="*/ 104074 w 19316"/>
                <a:gd name="T1" fmla="*/ 110662 h 20337"/>
                <a:gd name="T2" fmla="*/ 104074 w 19316"/>
                <a:gd name="T3" fmla="*/ 110662 h 20337"/>
                <a:gd name="T4" fmla="*/ 104074 w 19316"/>
                <a:gd name="T5" fmla="*/ 110662 h 20337"/>
                <a:gd name="T6" fmla="*/ 104074 w 19316"/>
                <a:gd name="T7" fmla="*/ 110662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8" y="6164"/>
                    <a:pt x="18925" y="1232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8" name="AutoShape 44"/>
            <p:cNvSpPr>
              <a:spLocks/>
            </p:cNvSpPr>
            <p:nvPr/>
          </p:nvSpPr>
          <p:spPr bwMode="auto">
            <a:xfrm>
              <a:off x="739679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0"/>
                    <a:pt x="4360" y="19132"/>
                    <a:pt x="1505" y="14496"/>
                  </a:cubicBezTo>
                  <a:cubicBezTo>
                    <a:pt x="-1396" y="9861"/>
                    <a:pt x="77" y="5225"/>
                    <a:pt x="4360" y="2167"/>
                  </a:cubicBezTo>
                  <a:cubicBezTo>
                    <a:pt x="8690" y="-939"/>
                    <a:pt x="14447" y="-939"/>
                    <a:pt x="17348" y="36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49" name="AutoShape 45"/>
            <p:cNvSpPr>
              <a:spLocks/>
            </p:cNvSpPr>
            <p:nvPr/>
          </p:nvSpPr>
          <p:spPr bwMode="auto">
            <a:xfrm>
              <a:off x="4726894" y="325951"/>
              <a:ext cx="212134" cy="208728"/>
            </a:xfrm>
            <a:custGeom>
              <a:avLst/>
              <a:gdLst>
                <a:gd name="T0" fmla="*/ 106062 w 19489"/>
                <a:gd name="T1" fmla="*/ 114584 h 19178"/>
                <a:gd name="T2" fmla="*/ 106062 w 19489"/>
                <a:gd name="T3" fmla="*/ 114584 h 19178"/>
                <a:gd name="T4" fmla="*/ 106062 w 19489"/>
                <a:gd name="T5" fmla="*/ 114584 h 19178"/>
                <a:gd name="T6" fmla="*/ 106062 w 1948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0"/>
                    <a:pt x="4670" y="19132"/>
                    <a:pt x="1612" y="14496"/>
                  </a:cubicBezTo>
                  <a:cubicBezTo>
                    <a:pt x="-1494" y="11389"/>
                    <a:pt x="84" y="5225"/>
                    <a:pt x="4670" y="2167"/>
                  </a:cubicBezTo>
                  <a:cubicBezTo>
                    <a:pt x="9306" y="-939"/>
                    <a:pt x="15470" y="-939"/>
                    <a:pt x="18577" y="3696"/>
                  </a:cubicBezTo>
                  <a:cubicBezTo>
                    <a:pt x="20105" y="8332"/>
                    <a:pt x="20105" y="14496"/>
                    <a:pt x="15470" y="17554"/>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50" name="AutoShape 46"/>
            <p:cNvSpPr>
              <a:spLocks/>
            </p:cNvSpPr>
            <p:nvPr/>
          </p:nvSpPr>
          <p:spPr bwMode="auto">
            <a:xfrm>
              <a:off x="6864225" y="3536396"/>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3"/>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23910" name="Group 51"/>
          <p:cNvGrpSpPr>
            <a:grpSpLocks/>
          </p:cNvGrpSpPr>
          <p:nvPr/>
        </p:nvGrpSpPr>
        <p:grpSpPr bwMode="auto">
          <a:xfrm>
            <a:off x="9868794" y="4102100"/>
            <a:ext cx="4560841" cy="7896226"/>
            <a:chOff x="158460" y="0"/>
            <a:chExt cx="4559759" cy="7897119"/>
          </a:xfrm>
        </p:grpSpPr>
        <p:sp>
          <p:nvSpPr>
            <p:cNvPr id="123956" name="AutoShape 52"/>
            <p:cNvSpPr>
              <a:spLocks/>
            </p:cNvSpPr>
            <p:nvPr/>
          </p:nvSpPr>
          <p:spPr bwMode="auto">
            <a:xfrm rot="-6712609">
              <a:off x="351109" y="6024357"/>
              <a:ext cx="668468" cy="1053766"/>
            </a:xfrm>
            <a:custGeom>
              <a:avLst/>
              <a:gdLst>
                <a:gd name="T0" fmla="*/ 334234 w 21208"/>
                <a:gd name="T1" fmla="*/ 539368 h 21100"/>
                <a:gd name="T2" fmla="*/ 334234 w 21208"/>
                <a:gd name="T3" fmla="*/ 539368 h 21100"/>
                <a:gd name="T4" fmla="*/ 334234 w 21208"/>
                <a:gd name="T5" fmla="*/ 539368 h 21100"/>
                <a:gd name="T6" fmla="*/ 334234 w 21208"/>
                <a:gd name="T7" fmla="*/ 539368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50"/>
                    <a:pt x="4346" y="21350"/>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57" name="AutoShape 53"/>
            <p:cNvSpPr>
              <a:spLocks/>
            </p:cNvSpPr>
            <p:nvPr/>
          </p:nvSpPr>
          <p:spPr bwMode="auto">
            <a:xfrm rot="-5400000">
              <a:off x="4251863" y="5754084"/>
              <a:ext cx="214883" cy="217192"/>
            </a:xfrm>
            <a:custGeom>
              <a:avLst/>
              <a:gdLst>
                <a:gd name="T0" fmla="*/ 107442 w 21600"/>
                <a:gd name="T1" fmla="*/ 108596 h 21600"/>
                <a:gd name="T2" fmla="*/ 107442 w 21600"/>
                <a:gd name="T3" fmla="*/ 108596 h 21600"/>
                <a:gd name="T4" fmla="*/ 107442 w 21600"/>
                <a:gd name="T5" fmla="*/ 108596 h 21600"/>
                <a:gd name="T6" fmla="*/ 107442 w 21600"/>
                <a:gd name="T7" fmla="*/ 108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599" y="4988"/>
                    <a:pt x="21599" y="11622"/>
                  </a:cubicBezTo>
                  <a:cubicBezTo>
                    <a:pt x="21599" y="16611"/>
                    <a:pt x="16599" y="21599"/>
                    <a:pt x="9948" y="215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58" name="AutoShape 54"/>
            <p:cNvSpPr>
              <a:spLocks/>
            </p:cNvSpPr>
            <p:nvPr/>
          </p:nvSpPr>
          <p:spPr bwMode="auto">
            <a:xfrm rot="-5400000">
              <a:off x="2336824" y="3855179"/>
              <a:ext cx="214882" cy="198467"/>
            </a:xfrm>
            <a:custGeom>
              <a:avLst/>
              <a:gdLst>
                <a:gd name="T0" fmla="*/ 107441 w 21600"/>
                <a:gd name="T1" fmla="*/ 99234 h 21600"/>
                <a:gd name="T2" fmla="*/ 107441 w 21600"/>
                <a:gd name="T3" fmla="*/ 99234 h 21600"/>
                <a:gd name="T4" fmla="*/ 107441 w 21600"/>
                <a:gd name="T5" fmla="*/ 99234 h 21600"/>
                <a:gd name="T6" fmla="*/ 107441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59" y="0"/>
                    <a:pt x="11626" y="0"/>
                  </a:cubicBezTo>
                  <a:cubicBezTo>
                    <a:pt x="16586" y="0"/>
                    <a:pt x="21600" y="3580"/>
                    <a:pt x="21600" y="10800"/>
                  </a:cubicBezTo>
                  <a:cubicBezTo>
                    <a:pt x="21600" y="16171"/>
                    <a:pt x="16586" y="21600"/>
                    <a:pt x="11626" y="21600"/>
                  </a:cubicBezTo>
                  <a:cubicBezTo>
                    <a:pt x="4959"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59" name="AutoShape 55"/>
            <p:cNvSpPr>
              <a:spLocks/>
            </p:cNvSpPr>
            <p:nvPr/>
          </p:nvSpPr>
          <p:spPr bwMode="auto">
            <a:xfrm rot="-5400000">
              <a:off x="2336824" y="7690444"/>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599" y="3580"/>
                    <a:pt x="21599" y="10800"/>
                  </a:cubicBezTo>
                  <a:cubicBezTo>
                    <a:pt x="21599" y="16171"/>
                    <a:pt x="16599" y="21600"/>
                    <a:pt x="11651" y="21600"/>
                  </a:cubicBezTo>
                  <a:cubicBezTo>
                    <a:pt x="5000"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0" name="AutoShape 56"/>
            <p:cNvSpPr>
              <a:spLocks/>
            </p:cNvSpPr>
            <p:nvPr/>
          </p:nvSpPr>
          <p:spPr bwMode="auto">
            <a:xfrm rot="-5400000">
              <a:off x="3693730" y="7124983"/>
              <a:ext cx="212677" cy="210738"/>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4"/>
                    <a:pt x="6534" y="20834"/>
                    <a:pt x="3476" y="1623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1" name="AutoShape 57"/>
            <p:cNvSpPr>
              <a:spLocks/>
            </p:cNvSpPr>
            <p:nvPr/>
          </p:nvSpPr>
          <p:spPr bwMode="auto">
            <a:xfrm rot="-5400000">
              <a:off x="3693731" y="4406033"/>
              <a:ext cx="212677" cy="210737"/>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3" y="6944"/>
                    <a:pt x="20823" y="13123"/>
                    <a:pt x="16187" y="16237"/>
                  </a:cubicBezTo>
                  <a:cubicBezTo>
                    <a:pt x="13080" y="20834"/>
                    <a:pt x="6916" y="20834"/>
                    <a:pt x="2329" y="16237"/>
                  </a:cubicBezTo>
                  <a:cubicBezTo>
                    <a:pt x="-777" y="13123"/>
                    <a:pt x="-777" y="6944"/>
                    <a:pt x="2329" y="229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2" name="AutoShape 58"/>
            <p:cNvSpPr>
              <a:spLocks/>
            </p:cNvSpPr>
            <p:nvPr/>
          </p:nvSpPr>
          <p:spPr bwMode="auto">
            <a:xfrm rot="16200000">
              <a:off x="977442" y="712498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1"/>
                    <a:pt x="6534" y="20451"/>
                    <a:pt x="3476" y="17386"/>
                  </a:cubicBezTo>
                  <a:cubicBezTo>
                    <a:pt x="-1159" y="12740"/>
                    <a:pt x="-1159" y="6561"/>
                    <a:pt x="3476" y="344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3" name="AutoShape 59"/>
            <p:cNvSpPr>
              <a:spLocks/>
            </p:cNvSpPr>
            <p:nvPr/>
          </p:nvSpPr>
          <p:spPr bwMode="auto">
            <a:xfrm rot="-5400000">
              <a:off x="4112252" y="6495226"/>
              <a:ext cx="210281" cy="212351"/>
            </a:xfrm>
            <a:custGeom>
              <a:avLst/>
              <a:gdLst>
                <a:gd name="T0" fmla="*/ 105135 w 19639"/>
                <a:gd name="T1" fmla="*/ 116508 h 19637"/>
                <a:gd name="T2" fmla="*/ 105135 w 19639"/>
                <a:gd name="T3" fmla="*/ 116508 h 19637"/>
                <a:gd name="T4" fmla="*/ 105135 w 19639"/>
                <a:gd name="T5" fmla="*/ 116508 h 19637"/>
                <a:gd name="T6" fmla="*/ 105135 w 1963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4" name="AutoShape 60"/>
            <p:cNvSpPr>
              <a:spLocks/>
            </p:cNvSpPr>
            <p:nvPr/>
          </p:nvSpPr>
          <p:spPr bwMode="auto">
            <a:xfrm rot="-5400000">
              <a:off x="3068570" y="3989412"/>
              <a:ext cx="212143" cy="210665"/>
            </a:xfrm>
            <a:custGeom>
              <a:avLst/>
              <a:gdLst>
                <a:gd name="T0" fmla="*/ 106066 w 19615"/>
                <a:gd name="T1" fmla="*/ 117904 h 19481"/>
                <a:gd name="T2" fmla="*/ 106066 w 19615"/>
                <a:gd name="T3" fmla="*/ 117904 h 19481"/>
                <a:gd name="T4" fmla="*/ 106066 w 19615"/>
                <a:gd name="T5" fmla="*/ 117904 h 19481"/>
                <a:gd name="T6" fmla="*/ 106066 w 19615"/>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5" name="AutoShape 61"/>
            <p:cNvSpPr>
              <a:spLocks/>
            </p:cNvSpPr>
            <p:nvPr/>
          </p:nvSpPr>
          <p:spPr bwMode="auto">
            <a:xfrm rot="-5400000">
              <a:off x="1599499" y="7533744"/>
              <a:ext cx="217714" cy="217656"/>
            </a:xfrm>
            <a:custGeom>
              <a:avLst/>
              <a:gdLst>
                <a:gd name="T0" fmla="*/ 108857 w 18810"/>
                <a:gd name="T1" fmla="*/ 128872 h 18808"/>
                <a:gd name="T2" fmla="*/ 108857 w 18810"/>
                <a:gd name="T3" fmla="*/ 128872 h 18808"/>
                <a:gd name="T4" fmla="*/ 108857 w 18810"/>
                <a:gd name="T5" fmla="*/ 128872 h 18808"/>
                <a:gd name="T6" fmla="*/ 108857 w 18810"/>
                <a:gd name="T7" fmla="*/ 128872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7"/>
                    <a:pt x="6127" y="18440"/>
                  </a:cubicBezTo>
                  <a:cubicBezTo>
                    <a:pt x="1798" y="15538"/>
                    <a:pt x="-1057" y="11209"/>
                    <a:pt x="370" y="545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6" name="AutoShape 62"/>
            <p:cNvSpPr>
              <a:spLocks/>
            </p:cNvSpPr>
            <p:nvPr/>
          </p:nvSpPr>
          <p:spPr bwMode="auto">
            <a:xfrm rot="-5400000">
              <a:off x="3065785" y="7537239"/>
              <a:ext cx="217714" cy="210665"/>
            </a:xfrm>
            <a:custGeom>
              <a:avLst/>
              <a:gdLst>
                <a:gd name="T0" fmla="*/ 108857 w 18810"/>
                <a:gd name="T1" fmla="*/ 117904 h 19481"/>
                <a:gd name="T2" fmla="*/ 108857 w 18810"/>
                <a:gd name="T3" fmla="*/ 117904 h 19481"/>
                <a:gd name="T4" fmla="*/ 108857 w 18810"/>
                <a:gd name="T5" fmla="*/ 117904 h 19481"/>
                <a:gd name="T6" fmla="*/ 108857 w 18810"/>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7" name="AutoShape 63"/>
            <p:cNvSpPr>
              <a:spLocks/>
            </p:cNvSpPr>
            <p:nvPr/>
          </p:nvSpPr>
          <p:spPr bwMode="auto">
            <a:xfrm rot="-5400000">
              <a:off x="4113176" y="5028318"/>
              <a:ext cx="208434" cy="212351"/>
            </a:xfrm>
            <a:custGeom>
              <a:avLst/>
              <a:gdLst>
                <a:gd name="T0" fmla="*/ 104211 w 18179"/>
                <a:gd name="T1" fmla="*/ 116508 h 19637"/>
                <a:gd name="T2" fmla="*/ 104211 w 18179"/>
                <a:gd name="T3" fmla="*/ 116508 h 19637"/>
                <a:gd name="T4" fmla="*/ 104211 w 18179"/>
                <a:gd name="T5" fmla="*/ 116508 h 19637"/>
                <a:gd name="T6" fmla="*/ 104211 w 1817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9" y="11372"/>
                    <a:pt x="17027" y="16008"/>
                    <a:pt x="12688" y="19065"/>
                  </a:cubicBezTo>
                  <a:cubicBezTo>
                    <a:pt x="8350" y="20644"/>
                    <a:pt x="2581" y="19065"/>
                    <a:pt x="1150" y="12901"/>
                  </a:cubicBezTo>
                  <a:cubicBezTo>
                    <a:pt x="-1711" y="8315"/>
                    <a:pt x="1150" y="2150"/>
                    <a:pt x="5488" y="5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8" name="AutoShape 64"/>
            <p:cNvSpPr>
              <a:spLocks/>
            </p:cNvSpPr>
            <p:nvPr/>
          </p:nvSpPr>
          <p:spPr bwMode="auto">
            <a:xfrm rot="-5400000">
              <a:off x="4219949" y="5381691"/>
              <a:ext cx="207625" cy="218055"/>
            </a:xfrm>
            <a:custGeom>
              <a:avLst/>
              <a:gdLst>
                <a:gd name="T0" fmla="*/ 103807 w 19197"/>
                <a:gd name="T1" fmla="*/ 122217 h 20368"/>
                <a:gd name="T2" fmla="*/ 103807 w 19197"/>
                <a:gd name="T3" fmla="*/ 122217 h 20368"/>
                <a:gd name="T4" fmla="*/ 103807 w 19197"/>
                <a:gd name="T5" fmla="*/ 122217 h 20368"/>
                <a:gd name="T6" fmla="*/ 103807 w 1919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7"/>
                  </a:moveTo>
                  <a:cubicBezTo>
                    <a:pt x="6571" y="20367"/>
                    <a:pt x="407" y="17303"/>
                    <a:pt x="407" y="12657"/>
                  </a:cubicBezTo>
                  <a:cubicBezTo>
                    <a:pt x="-1171" y="6478"/>
                    <a:pt x="1935" y="1832"/>
                    <a:pt x="8100" y="300"/>
                  </a:cubicBezTo>
                  <a:cubicBezTo>
                    <a:pt x="12735" y="-1232"/>
                    <a:pt x="17322" y="3364"/>
                    <a:pt x="18900" y="8011"/>
                  </a:cubicBezTo>
                  <a:cubicBezTo>
                    <a:pt x="20428" y="14189"/>
                    <a:pt x="15793" y="18835"/>
                    <a:pt x="11157"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69" name="AutoShape 65"/>
            <p:cNvSpPr>
              <a:spLocks/>
            </p:cNvSpPr>
            <p:nvPr/>
          </p:nvSpPr>
          <p:spPr bwMode="auto">
            <a:xfrm rot="-5400000">
              <a:off x="2711522" y="7638091"/>
              <a:ext cx="207625" cy="214855"/>
            </a:xfrm>
            <a:custGeom>
              <a:avLst/>
              <a:gdLst>
                <a:gd name="T0" fmla="*/ 103807 w 19197"/>
                <a:gd name="T1" fmla="*/ 107428 h 21600"/>
                <a:gd name="T2" fmla="*/ 103807 w 19197"/>
                <a:gd name="T3" fmla="*/ 107428 h 21600"/>
                <a:gd name="T4" fmla="*/ 103807 w 19197"/>
                <a:gd name="T5" fmla="*/ 107428 h 21600"/>
                <a:gd name="T6" fmla="*/ 103807 w 19197"/>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599"/>
                  </a:cubicBezTo>
                  <a:cubicBezTo>
                    <a:pt x="6571" y="21599"/>
                    <a:pt x="407" y="18301"/>
                    <a:pt x="407" y="133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0" name="AutoShape 66"/>
            <p:cNvSpPr>
              <a:spLocks/>
            </p:cNvSpPr>
            <p:nvPr/>
          </p:nvSpPr>
          <p:spPr bwMode="auto">
            <a:xfrm rot="-5400000">
              <a:off x="3935278" y="6833163"/>
              <a:ext cx="205564" cy="207264"/>
            </a:xfrm>
            <a:custGeom>
              <a:avLst/>
              <a:gdLst>
                <a:gd name="T0" fmla="*/ 102777 w 19199"/>
                <a:gd name="T1" fmla="*/ 119788 h 19166"/>
                <a:gd name="T2" fmla="*/ 102777 w 19199"/>
                <a:gd name="T3" fmla="*/ 119788 h 19166"/>
                <a:gd name="T4" fmla="*/ 102777 w 19199"/>
                <a:gd name="T5" fmla="*/ 119788 h 19166"/>
                <a:gd name="T6" fmla="*/ 102777 w 19199"/>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6"/>
                    <a:pt x="8314" y="20106"/>
                    <a:pt x="3667" y="169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1" name="AutoShape 67"/>
            <p:cNvSpPr>
              <a:spLocks/>
            </p:cNvSpPr>
            <p:nvPr/>
          </p:nvSpPr>
          <p:spPr bwMode="auto">
            <a:xfrm rot="-5400000">
              <a:off x="3402640" y="4165129"/>
              <a:ext cx="216136" cy="210751"/>
            </a:xfrm>
            <a:custGeom>
              <a:avLst/>
              <a:gdLst>
                <a:gd name="T0" fmla="*/ 108068 w 18850"/>
                <a:gd name="T1" fmla="*/ 121526 h 19489"/>
                <a:gd name="T2" fmla="*/ 108068 w 18850"/>
                <a:gd name="T3" fmla="*/ 121526 h 19489"/>
                <a:gd name="T4" fmla="*/ 108068 w 18850"/>
                <a:gd name="T5" fmla="*/ 121526 h 19489"/>
                <a:gd name="T6" fmla="*/ 108068 w 18850"/>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2" name="AutoShape 68"/>
            <p:cNvSpPr>
              <a:spLocks/>
            </p:cNvSpPr>
            <p:nvPr/>
          </p:nvSpPr>
          <p:spPr bwMode="auto">
            <a:xfrm rot="16200000">
              <a:off x="1271610" y="7353538"/>
              <a:ext cx="205517" cy="217930"/>
            </a:xfrm>
            <a:custGeom>
              <a:avLst/>
              <a:gdLst>
                <a:gd name="T0" fmla="*/ 102759 w 19194"/>
                <a:gd name="T1" fmla="*/ 124976 h 18831"/>
                <a:gd name="T2" fmla="*/ 102759 w 19194"/>
                <a:gd name="T3" fmla="*/ 124976 h 18831"/>
                <a:gd name="T4" fmla="*/ 102759 w 19194"/>
                <a:gd name="T5" fmla="*/ 124976 h 18831"/>
                <a:gd name="T6" fmla="*/ 102759 w 19194"/>
                <a:gd name="T7" fmla="*/ 124976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8" y="4372"/>
                    <a:pt x="20128" y="10129"/>
                    <a:pt x="17063" y="14459"/>
                  </a:cubicBezTo>
                  <a:cubicBezTo>
                    <a:pt x="13949" y="18788"/>
                    <a:pt x="7771" y="20215"/>
                    <a:pt x="4706" y="17314"/>
                  </a:cubicBezTo>
                  <a:cubicBezTo>
                    <a:pt x="60" y="14459"/>
                    <a:pt x="-1472" y="8702"/>
                    <a:pt x="1592" y="43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3" name="AutoShape 69"/>
            <p:cNvSpPr>
              <a:spLocks/>
            </p:cNvSpPr>
            <p:nvPr/>
          </p:nvSpPr>
          <p:spPr bwMode="auto">
            <a:xfrm rot="-5400000">
              <a:off x="4213788" y="6135115"/>
              <a:ext cx="219947" cy="218055"/>
            </a:xfrm>
            <a:custGeom>
              <a:avLst/>
              <a:gdLst>
                <a:gd name="T0" fmla="*/ 109968 w 20337"/>
                <a:gd name="T1" fmla="*/ 122217 h 20368"/>
                <a:gd name="T2" fmla="*/ 109968 w 20337"/>
                <a:gd name="T3" fmla="*/ 122217 h 20368"/>
                <a:gd name="T4" fmla="*/ 109968 w 20337"/>
                <a:gd name="T5" fmla="*/ 122217 h 20368"/>
                <a:gd name="T6" fmla="*/ 109968 w 2033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7"/>
                  </a:moveTo>
                  <a:cubicBezTo>
                    <a:pt x="3106" y="18835"/>
                    <a:pt x="0" y="14189"/>
                    <a:pt x="0" y="8011"/>
                  </a:cubicBezTo>
                  <a:cubicBezTo>
                    <a:pt x="1528" y="3364"/>
                    <a:pt x="6164" y="-1232"/>
                    <a:pt x="12328" y="300"/>
                  </a:cubicBezTo>
                  <a:cubicBezTo>
                    <a:pt x="16964" y="1832"/>
                    <a:pt x="21600" y="6478"/>
                    <a:pt x="20021" y="12657"/>
                  </a:cubicBezTo>
                  <a:cubicBezTo>
                    <a:pt x="18493" y="17303"/>
                    <a:pt x="13857" y="20367"/>
                    <a:pt x="7693"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4" name="AutoShape 70"/>
            <p:cNvSpPr>
              <a:spLocks/>
            </p:cNvSpPr>
            <p:nvPr/>
          </p:nvSpPr>
          <p:spPr bwMode="auto">
            <a:xfrm rot="-5400000">
              <a:off x="2706476" y="3880689"/>
              <a:ext cx="217718" cy="214855"/>
            </a:xfrm>
            <a:custGeom>
              <a:avLst/>
              <a:gdLst>
                <a:gd name="T0" fmla="*/ 108859 w 20334"/>
                <a:gd name="T1" fmla="*/ 107428 h 21600"/>
                <a:gd name="T2" fmla="*/ 108859 w 20334"/>
                <a:gd name="T3" fmla="*/ 107428 h 21600"/>
                <a:gd name="T4" fmla="*/ 108859 w 20334"/>
                <a:gd name="T5" fmla="*/ 107428 h 21600"/>
                <a:gd name="T6" fmla="*/ 108859 w 20334"/>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600" y="6650"/>
                    <a:pt x="20018" y="13300"/>
                  </a:cubicBezTo>
                  <a:cubicBezTo>
                    <a:pt x="18486" y="18301"/>
                    <a:pt x="13889" y="21599"/>
                    <a:pt x="7710" y="21599"/>
                  </a:cubicBezTo>
                  <a:cubicBezTo>
                    <a:pt x="3113" y="19950"/>
                    <a:pt x="0" y="14949"/>
                    <a:pt x="0" y="82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5" name="AutoShape 71"/>
            <p:cNvSpPr>
              <a:spLocks/>
            </p:cNvSpPr>
            <p:nvPr/>
          </p:nvSpPr>
          <p:spPr bwMode="auto">
            <a:xfrm rot="-5400000">
              <a:off x="1965443" y="7636489"/>
              <a:ext cx="207626" cy="218057"/>
            </a:xfrm>
            <a:custGeom>
              <a:avLst/>
              <a:gdLst>
                <a:gd name="T0" fmla="*/ 103808 w 19197"/>
                <a:gd name="T1" fmla="*/ 122218 h 20368"/>
                <a:gd name="T2" fmla="*/ 103808 w 19197"/>
                <a:gd name="T3" fmla="*/ 122218 h 20368"/>
                <a:gd name="T4" fmla="*/ 103808 w 19197"/>
                <a:gd name="T5" fmla="*/ 122218 h 20368"/>
                <a:gd name="T6" fmla="*/ 103808 w 19197"/>
                <a:gd name="T7" fmla="*/ 122218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7"/>
                    <a:pt x="8100" y="20367"/>
                  </a:cubicBezTo>
                  <a:cubicBezTo>
                    <a:pt x="1935" y="18835"/>
                    <a:pt x="-1171" y="14189"/>
                    <a:pt x="407" y="801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6" name="AutoShape 72"/>
            <p:cNvSpPr>
              <a:spLocks/>
            </p:cNvSpPr>
            <p:nvPr/>
          </p:nvSpPr>
          <p:spPr bwMode="auto">
            <a:xfrm rot="-5400000">
              <a:off x="3407950" y="7357128"/>
              <a:ext cx="205517" cy="210751"/>
            </a:xfrm>
            <a:custGeom>
              <a:avLst/>
              <a:gdLst>
                <a:gd name="T0" fmla="*/ 102759 w 19194"/>
                <a:gd name="T1" fmla="*/ 121526 h 19489"/>
                <a:gd name="T2" fmla="*/ 102759 w 19194"/>
                <a:gd name="T3" fmla="*/ 121526 h 19489"/>
                <a:gd name="T4" fmla="*/ 102759 w 19194"/>
                <a:gd name="T5" fmla="*/ 121526 h 19489"/>
                <a:gd name="T6" fmla="*/ 102759 w 19194"/>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8" y="9306"/>
                    <a:pt x="20128" y="15470"/>
                    <a:pt x="15481" y="18577"/>
                  </a:cubicBezTo>
                  <a:cubicBezTo>
                    <a:pt x="10884" y="20105"/>
                    <a:pt x="4706" y="20105"/>
                    <a:pt x="1592" y="154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7" name="AutoShape 73"/>
            <p:cNvSpPr>
              <a:spLocks/>
            </p:cNvSpPr>
            <p:nvPr/>
          </p:nvSpPr>
          <p:spPr bwMode="auto">
            <a:xfrm rot="-5400000">
              <a:off x="3929991" y="4698379"/>
              <a:ext cx="216136" cy="207264"/>
            </a:xfrm>
            <a:custGeom>
              <a:avLst/>
              <a:gdLst>
                <a:gd name="T0" fmla="*/ 108068 w 18850"/>
                <a:gd name="T1" fmla="*/ 119788 h 19166"/>
                <a:gd name="T2" fmla="*/ 108068 w 18850"/>
                <a:gd name="T3" fmla="*/ 119788 h 19166"/>
                <a:gd name="T4" fmla="*/ 108068 w 18850"/>
                <a:gd name="T5" fmla="*/ 119788 h 19166"/>
                <a:gd name="T6" fmla="*/ 108068 w 18850"/>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6"/>
                    <a:pt x="4394" y="20106"/>
                    <a:pt x="1486" y="15470"/>
                  </a:cubicBezTo>
                  <a:cubicBezTo>
                    <a:pt x="-1375" y="10834"/>
                    <a:pt x="55" y="4670"/>
                    <a:pt x="4394" y="161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8" name="AutoShape 74"/>
            <p:cNvSpPr>
              <a:spLocks/>
            </p:cNvSpPr>
            <p:nvPr/>
          </p:nvSpPr>
          <p:spPr bwMode="auto">
            <a:xfrm rot="16200000">
              <a:off x="745409" y="6833098"/>
              <a:ext cx="205564" cy="207394"/>
            </a:xfrm>
            <a:custGeom>
              <a:avLst/>
              <a:gdLst>
                <a:gd name="T0" fmla="*/ 102777 w 19199"/>
                <a:gd name="T1" fmla="*/ 113851 h 19178"/>
                <a:gd name="T2" fmla="*/ 102777 w 19199"/>
                <a:gd name="T3" fmla="*/ 113851 h 19178"/>
                <a:gd name="T4" fmla="*/ 102777 w 19199"/>
                <a:gd name="T5" fmla="*/ 113851 h 19178"/>
                <a:gd name="T6" fmla="*/ 102777 w 1919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1"/>
                    <a:pt x="5249" y="19132"/>
                    <a:pt x="2135" y="14496"/>
                  </a:cubicBezTo>
                  <a:cubicBezTo>
                    <a:pt x="-929" y="9861"/>
                    <a:pt x="-929" y="3696"/>
                    <a:pt x="3667" y="21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79" name="AutoShape 75"/>
            <p:cNvSpPr>
              <a:spLocks/>
            </p:cNvSpPr>
            <p:nvPr/>
          </p:nvSpPr>
          <p:spPr bwMode="auto">
            <a:xfrm rot="-6772608">
              <a:off x="3854934" y="754839"/>
              <a:ext cx="680827" cy="1045743"/>
            </a:xfrm>
            <a:custGeom>
              <a:avLst/>
              <a:gdLst>
                <a:gd name="T0" fmla="*/ 340414 w 21600"/>
                <a:gd name="T1" fmla="*/ 531208 h 21263"/>
                <a:gd name="T2" fmla="*/ 340414 w 21600"/>
                <a:gd name="T3" fmla="*/ 531208 h 21263"/>
                <a:gd name="T4" fmla="*/ 340414 w 21600"/>
                <a:gd name="T5" fmla="*/ 531208 h 21263"/>
                <a:gd name="T6" fmla="*/ 340414 w 21600"/>
                <a:gd name="T7" fmla="*/ 531208 h 212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3">
                  <a:moveTo>
                    <a:pt x="20538" y="17714"/>
                  </a:moveTo>
                  <a:cubicBezTo>
                    <a:pt x="9485" y="10630"/>
                    <a:pt x="9485" y="10630"/>
                    <a:pt x="9485" y="10630"/>
                  </a:cubicBezTo>
                  <a:cubicBezTo>
                    <a:pt x="20538" y="3545"/>
                    <a:pt x="20538" y="3545"/>
                    <a:pt x="20538" y="3545"/>
                  </a:cubicBezTo>
                  <a:cubicBezTo>
                    <a:pt x="21599" y="2529"/>
                    <a:pt x="21599" y="1179"/>
                    <a:pt x="20538" y="510"/>
                  </a:cubicBezTo>
                  <a:cubicBezTo>
                    <a:pt x="19493" y="-170"/>
                    <a:pt x="17387" y="-170"/>
                    <a:pt x="15804" y="510"/>
                  </a:cubicBezTo>
                  <a:cubicBezTo>
                    <a:pt x="0" y="10630"/>
                    <a:pt x="0" y="10630"/>
                    <a:pt x="0" y="10630"/>
                  </a:cubicBezTo>
                  <a:cubicBezTo>
                    <a:pt x="15804" y="20760"/>
                    <a:pt x="15804" y="20760"/>
                    <a:pt x="15804" y="20760"/>
                  </a:cubicBezTo>
                  <a:cubicBezTo>
                    <a:pt x="17387" y="21430"/>
                    <a:pt x="19493" y="21430"/>
                    <a:pt x="20538" y="20760"/>
                  </a:cubicBezTo>
                  <a:cubicBezTo>
                    <a:pt x="21077" y="20079"/>
                    <a:pt x="21599" y="19745"/>
                    <a:pt x="21599" y="19064"/>
                  </a:cubicBezTo>
                  <a:cubicBezTo>
                    <a:pt x="21599" y="18395"/>
                    <a:pt x="21077" y="18060"/>
                    <a:pt x="20538" y="1771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0" name="AutoShape 76"/>
            <p:cNvSpPr>
              <a:spLocks/>
            </p:cNvSpPr>
            <p:nvPr/>
          </p:nvSpPr>
          <p:spPr bwMode="auto">
            <a:xfrm rot="-5400000">
              <a:off x="420612" y="1924671"/>
              <a:ext cx="214883" cy="214855"/>
            </a:xfrm>
            <a:custGeom>
              <a:avLst/>
              <a:gdLst>
                <a:gd name="T0" fmla="*/ 107442 w 21600"/>
                <a:gd name="T1" fmla="*/ 107428 h 21600"/>
                <a:gd name="T2" fmla="*/ 107442 w 21600"/>
                <a:gd name="T3" fmla="*/ 107428 h 21600"/>
                <a:gd name="T4" fmla="*/ 107442 w 21600"/>
                <a:gd name="T5" fmla="*/ 107428 h 21600"/>
                <a:gd name="T6" fmla="*/ 107442 w 2160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599" y="4947"/>
                    <a:pt x="21599" y="9948"/>
                  </a:cubicBezTo>
                  <a:cubicBezTo>
                    <a:pt x="21599" y="16599"/>
                    <a:pt x="16599" y="21599"/>
                    <a:pt x="9948" y="21599"/>
                  </a:cubicBezTo>
                  <a:cubicBezTo>
                    <a:pt x="4947" y="21599"/>
                    <a:pt x="0" y="16599"/>
                    <a:pt x="0" y="9948"/>
                  </a:cubicBezTo>
                  <a:cubicBezTo>
                    <a:pt x="0" y="4947"/>
                    <a:pt x="4947" y="0"/>
                    <a:pt x="9948"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1" name="AutoShape 77"/>
            <p:cNvSpPr>
              <a:spLocks/>
            </p:cNvSpPr>
            <p:nvPr/>
          </p:nvSpPr>
          <p:spPr bwMode="auto">
            <a:xfrm rot="-5400000">
              <a:off x="2336824" y="8208"/>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7961"/>
                    <a:pt x="16599" y="21600"/>
                    <a:pt x="9948" y="21600"/>
                  </a:cubicBezTo>
                  <a:cubicBezTo>
                    <a:pt x="4947" y="21600"/>
                    <a:pt x="0" y="17961"/>
                    <a:pt x="0" y="10800"/>
                  </a:cubicBezTo>
                  <a:cubicBezTo>
                    <a:pt x="0" y="5371"/>
                    <a:pt x="4947" y="0"/>
                    <a:pt x="9948" y="0"/>
                  </a:cubicBezTo>
                  <a:cubicBezTo>
                    <a:pt x="16599" y="0"/>
                    <a:pt x="21599" y="5371"/>
                    <a:pt x="21599" y="108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2" name="AutoShape 78"/>
            <p:cNvSpPr>
              <a:spLocks/>
            </p:cNvSpPr>
            <p:nvPr/>
          </p:nvSpPr>
          <p:spPr bwMode="auto">
            <a:xfrm rot="-5400000">
              <a:off x="978464" y="572435"/>
              <a:ext cx="210634" cy="210738"/>
            </a:xfrm>
            <a:custGeom>
              <a:avLst/>
              <a:gdLst>
                <a:gd name="T0" fmla="*/ 105317 w 19672"/>
                <a:gd name="T1" fmla="*/ 117664 h 19685"/>
                <a:gd name="T2" fmla="*/ 105317 w 19672"/>
                <a:gd name="T3" fmla="*/ 117664 h 19685"/>
                <a:gd name="T4" fmla="*/ 105317 w 19672"/>
                <a:gd name="T5" fmla="*/ 117664 h 19685"/>
                <a:gd name="T6" fmla="*/ 105317 w 19672"/>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8" y="6561"/>
                    <a:pt x="20438" y="12740"/>
                    <a:pt x="17373" y="17386"/>
                  </a:cubicBezTo>
                  <a:cubicBezTo>
                    <a:pt x="12727" y="20451"/>
                    <a:pt x="6548" y="20451"/>
                    <a:pt x="3484" y="17386"/>
                  </a:cubicBezTo>
                  <a:cubicBezTo>
                    <a:pt x="-1162" y="12740"/>
                    <a:pt x="-1162" y="6561"/>
                    <a:pt x="3484" y="3447"/>
                  </a:cubicBezTo>
                  <a:cubicBezTo>
                    <a:pt x="6548" y="-1149"/>
                    <a:pt x="12727" y="-1149"/>
                    <a:pt x="17373" y="3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3" name="AutoShape 79"/>
            <p:cNvSpPr>
              <a:spLocks/>
            </p:cNvSpPr>
            <p:nvPr/>
          </p:nvSpPr>
          <p:spPr bwMode="auto">
            <a:xfrm rot="-5400000">
              <a:off x="977443" y="327980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1"/>
                    <a:pt x="6916" y="20451"/>
                    <a:pt x="2329" y="17386"/>
                  </a:cubicBezTo>
                  <a:cubicBezTo>
                    <a:pt x="-777" y="12740"/>
                    <a:pt x="-777" y="6561"/>
                    <a:pt x="2329" y="3447"/>
                  </a:cubicBezTo>
                  <a:cubicBezTo>
                    <a:pt x="6916" y="-1149"/>
                    <a:pt x="13080" y="-1149"/>
                    <a:pt x="16187" y="3447"/>
                  </a:cubicBezTo>
                  <a:cubicBezTo>
                    <a:pt x="20823" y="6561"/>
                    <a:pt x="20823" y="12740"/>
                    <a:pt x="16187" y="1738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4" name="AutoShape 80"/>
            <p:cNvSpPr>
              <a:spLocks/>
            </p:cNvSpPr>
            <p:nvPr/>
          </p:nvSpPr>
          <p:spPr bwMode="auto">
            <a:xfrm rot="-5400000">
              <a:off x="3694752" y="572435"/>
              <a:ext cx="210634" cy="210738"/>
            </a:xfrm>
            <a:custGeom>
              <a:avLst/>
              <a:gdLst>
                <a:gd name="T0" fmla="*/ 105317 w 19672"/>
                <a:gd name="T1" fmla="*/ 113564 h 19685"/>
                <a:gd name="T2" fmla="*/ 105317 w 19672"/>
                <a:gd name="T3" fmla="*/ 113564 h 19685"/>
                <a:gd name="T4" fmla="*/ 105317 w 19672"/>
                <a:gd name="T5" fmla="*/ 113564 h 19685"/>
                <a:gd name="T6" fmla="*/ 105317 w 19672"/>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4"/>
                    <a:pt x="6548" y="20834"/>
                    <a:pt x="3484" y="16237"/>
                  </a:cubicBezTo>
                  <a:cubicBezTo>
                    <a:pt x="-1162" y="13123"/>
                    <a:pt x="-1162" y="6944"/>
                    <a:pt x="3484" y="2298"/>
                  </a:cubicBezTo>
                  <a:cubicBezTo>
                    <a:pt x="6548" y="-766"/>
                    <a:pt x="12727" y="-766"/>
                    <a:pt x="17373" y="2298"/>
                  </a:cubicBezTo>
                  <a:cubicBezTo>
                    <a:pt x="20438" y="6944"/>
                    <a:pt x="20438" y="13123"/>
                    <a:pt x="17373" y="1623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5" name="AutoShape 81"/>
            <p:cNvSpPr>
              <a:spLocks/>
            </p:cNvSpPr>
            <p:nvPr/>
          </p:nvSpPr>
          <p:spPr bwMode="auto">
            <a:xfrm rot="-5400000">
              <a:off x="567372" y="1186375"/>
              <a:ext cx="208871" cy="215881"/>
            </a:xfrm>
            <a:custGeom>
              <a:avLst/>
              <a:gdLst>
                <a:gd name="T0" fmla="*/ 104436 w 19508"/>
                <a:gd name="T1" fmla="*/ 120082 h 18830"/>
                <a:gd name="T2" fmla="*/ 104436 w 19508"/>
                <a:gd name="T3" fmla="*/ 120082 h 18830"/>
                <a:gd name="T4" fmla="*/ 104436 w 19508"/>
                <a:gd name="T5" fmla="*/ 120082 h 18830"/>
                <a:gd name="T6" fmla="*/ 104436 w 19508"/>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2" y="7571"/>
                    <a:pt x="19109" y="13340"/>
                  </a:cubicBezTo>
                  <a:cubicBezTo>
                    <a:pt x="15995" y="17679"/>
                    <a:pt x="11398" y="20540"/>
                    <a:pt x="5220" y="17679"/>
                  </a:cubicBezTo>
                  <a:cubicBezTo>
                    <a:pt x="574" y="16248"/>
                    <a:pt x="-958" y="10479"/>
                    <a:pt x="574" y="6141"/>
                  </a:cubicBezTo>
                  <a:cubicBezTo>
                    <a:pt x="2106" y="1802"/>
                    <a:pt x="8285" y="-1059"/>
                    <a:pt x="12931" y="37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6" name="AutoShape 82"/>
            <p:cNvSpPr>
              <a:spLocks/>
            </p:cNvSpPr>
            <p:nvPr/>
          </p:nvSpPr>
          <p:spPr bwMode="auto">
            <a:xfrm rot="-5400000">
              <a:off x="1607080" y="3696984"/>
              <a:ext cx="215909" cy="212364"/>
            </a:xfrm>
            <a:custGeom>
              <a:avLst/>
              <a:gdLst>
                <a:gd name="T0" fmla="*/ 107955 w 18830"/>
                <a:gd name="T1" fmla="*/ 116823 h 19638"/>
                <a:gd name="T2" fmla="*/ 107955 w 18830"/>
                <a:gd name="T3" fmla="*/ 116823 h 19638"/>
                <a:gd name="T4" fmla="*/ 107955 w 18830"/>
                <a:gd name="T5" fmla="*/ 116823 h 19638"/>
                <a:gd name="T6" fmla="*/ 107955 w 18830"/>
                <a:gd name="T7" fmla="*/ 116823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9" y="8287"/>
                    <a:pt x="18458" y="12922"/>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7" name="AutoShape 83"/>
            <p:cNvSpPr>
              <a:spLocks/>
            </p:cNvSpPr>
            <p:nvPr/>
          </p:nvSpPr>
          <p:spPr bwMode="auto">
            <a:xfrm rot="-5400000">
              <a:off x="3069284" y="151189"/>
              <a:ext cx="217684" cy="217646"/>
            </a:xfrm>
            <a:custGeom>
              <a:avLst/>
              <a:gdLst>
                <a:gd name="T0" fmla="*/ 108842 w 18808"/>
                <a:gd name="T1" fmla="*/ 121385 h 18807"/>
                <a:gd name="T2" fmla="*/ 108842 w 18808"/>
                <a:gd name="T3" fmla="*/ 121385 h 18807"/>
                <a:gd name="T4" fmla="*/ 108842 w 18808"/>
                <a:gd name="T5" fmla="*/ 121385 h 18807"/>
                <a:gd name="T6" fmla="*/ 108842 w 18808"/>
                <a:gd name="T7" fmla="*/ 121385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4"/>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8" name="AutoShape 84"/>
            <p:cNvSpPr>
              <a:spLocks/>
            </p:cNvSpPr>
            <p:nvPr/>
          </p:nvSpPr>
          <p:spPr bwMode="auto">
            <a:xfrm rot="-5400000">
              <a:off x="1606194" y="153831"/>
              <a:ext cx="217683" cy="212363"/>
            </a:xfrm>
            <a:custGeom>
              <a:avLst/>
              <a:gdLst>
                <a:gd name="T0" fmla="*/ 108842 w 18808"/>
                <a:gd name="T1" fmla="*/ 116822 h 19638"/>
                <a:gd name="T2" fmla="*/ 108842 w 18808"/>
                <a:gd name="T3" fmla="*/ 116822 h 19638"/>
                <a:gd name="T4" fmla="*/ 108842 w 18808"/>
                <a:gd name="T5" fmla="*/ 116822 h 19638"/>
                <a:gd name="T6" fmla="*/ 108842 w 18808"/>
                <a:gd name="T7" fmla="*/ 116822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89" name="AutoShape 85"/>
            <p:cNvSpPr>
              <a:spLocks/>
            </p:cNvSpPr>
            <p:nvPr/>
          </p:nvSpPr>
          <p:spPr bwMode="auto">
            <a:xfrm rot="-5400000">
              <a:off x="566612" y="2660741"/>
              <a:ext cx="210392" cy="215881"/>
            </a:xfrm>
            <a:custGeom>
              <a:avLst/>
              <a:gdLst>
                <a:gd name="T0" fmla="*/ 105191 w 19453"/>
                <a:gd name="T1" fmla="*/ 120082 h 18830"/>
                <a:gd name="T2" fmla="*/ 105191 w 19453"/>
                <a:gd name="T3" fmla="*/ 120082 h 18830"/>
                <a:gd name="T4" fmla="*/ 105191 w 19453"/>
                <a:gd name="T5" fmla="*/ 120082 h 18830"/>
                <a:gd name="T6" fmla="*/ 105191 w 19453"/>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0"/>
                    <a:pt x="3472" y="17679"/>
                    <a:pt x="415" y="13340"/>
                  </a:cubicBezTo>
                  <a:cubicBezTo>
                    <a:pt x="-1163" y="7571"/>
                    <a:pt x="1943" y="3233"/>
                    <a:pt x="6579" y="371"/>
                  </a:cubicBezTo>
                  <a:cubicBezTo>
                    <a:pt x="11165" y="-1059"/>
                    <a:pt x="17330" y="1802"/>
                    <a:pt x="18858" y="6141"/>
                  </a:cubicBezTo>
                  <a:cubicBezTo>
                    <a:pt x="20437" y="10479"/>
                    <a:pt x="18858" y="16248"/>
                    <a:pt x="14272" y="1767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0" name="AutoShape 86"/>
            <p:cNvSpPr>
              <a:spLocks/>
            </p:cNvSpPr>
            <p:nvPr/>
          </p:nvSpPr>
          <p:spPr bwMode="auto">
            <a:xfrm rot="-5400000">
              <a:off x="459952" y="2295596"/>
              <a:ext cx="206817" cy="219919"/>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7" y="13857"/>
                    <a:pt x="17393" y="18493"/>
                    <a:pt x="11214" y="20021"/>
                  </a:cubicBezTo>
                  <a:cubicBezTo>
                    <a:pt x="6568" y="21600"/>
                    <a:pt x="390" y="16964"/>
                    <a:pt x="390" y="12328"/>
                  </a:cubicBezTo>
                  <a:cubicBezTo>
                    <a:pt x="-1142" y="6164"/>
                    <a:pt x="1922" y="1528"/>
                    <a:pt x="8101"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1" name="AutoShape 87"/>
            <p:cNvSpPr>
              <a:spLocks/>
            </p:cNvSpPr>
            <p:nvPr/>
          </p:nvSpPr>
          <p:spPr bwMode="auto">
            <a:xfrm rot="-5400000">
              <a:off x="1967447" y="40988"/>
              <a:ext cx="206817" cy="214856"/>
            </a:xfrm>
            <a:custGeom>
              <a:avLst/>
              <a:gdLst>
                <a:gd name="T0" fmla="*/ 103409 w 19316"/>
                <a:gd name="T1" fmla="*/ 107428 h 21600"/>
                <a:gd name="T2" fmla="*/ 103409 w 19316"/>
                <a:gd name="T3" fmla="*/ 107428 h 21600"/>
                <a:gd name="T4" fmla="*/ 103409 w 19316"/>
                <a:gd name="T5" fmla="*/ 107428 h 21600"/>
                <a:gd name="T6" fmla="*/ 103409 w 19316"/>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7" y="14949"/>
                    <a:pt x="17393" y="19950"/>
                    <a:pt x="11214" y="21599"/>
                  </a:cubicBezTo>
                  <a:cubicBezTo>
                    <a:pt x="6568" y="21599"/>
                    <a:pt x="390" y="18301"/>
                    <a:pt x="390" y="13300"/>
                  </a:cubicBezTo>
                  <a:cubicBezTo>
                    <a:pt x="-1142" y="6650"/>
                    <a:pt x="1922" y="1649"/>
                    <a:pt x="8101" y="0"/>
                  </a:cubicBezTo>
                  <a:cubicBezTo>
                    <a:pt x="12747" y="0"/>
                    <a:pt x="17393" y="3298"/>
                    <a:pt x="18925" y="829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2" name="AutoShape 88"/>
            <p:cNvSpPr>
              <a:spLocks/>
            </p:cNvSpPr>
            <p:nvPr/>
          </p:nvSpPr>
          <p:spPr bwMode="auto">
            <a:xfrm rot="-5400000">
              <a:off x="739206" y="864085"/>
              <a:ext cx="217970" cy="207393"/>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1"/>
                    <a:pt x="4360" y="17554"/>
                  </a:cubicBezTo>
                  <a:cubicBezTo>
                    <a:pt x="77" y="14496"/>
                    <a:pt x="-1396" y="8332"/>
                    <a:pt x="1505" y="3696"/>
                  </a:cubicBezTo>
                  <a:cubicBezTo>
                    <a:pt x="4360" y="-939"/>
                    <a:pt x="10117" y="-939"/>
                    <a:pt x="14447" y="216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3" name="AutoShape 89"/>
            <p:cNvSpPr>
              <a:spLocks/>
            </p:cNvSpPr>
            <p:nvPr/>
          </p:nvSpPr>
          <p:spPr bwMode="auto">
            <a:xfrm rot="-5400000">
              <a:off x="1270643" y="3519268"/>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1"/>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4" name="AutoShape 90"/>
            <p:cNvSpPr>
              <a:spLocks/>
            </p:cNvSpPr>
            <p:nvPr/>
          </p:nvSpPr>
          <p:spPr bwMode="auto">
            <a:xfrm rot="-5400000">
              <a:off x="3405310" y="329646"/>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4"/>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5" name="AutoShape 91"/>
            <p:cNvSpPr>
              <a:spLocks/>
            </p:cNvSpPr>
            <p:nvPr/>
          </p:nvSpPr>
          <p:spPr bwMode="auto">
            <a:xfrm rot="-5400000">
              <a:off x="459071" y="1547663"/>
              <a:ext cx="208579" cy="219919"/>
            </a:xfrm>
            <a:custGeom>
              <a:avLst/>
              <a:gdLst>
                <a:gd name="T0" fmla="*/ 104284 w 19285"/>
                <a:gd name="T1" fmla="*/ 109954 h 20337"/>
                <a:gd name="T2" fmla="*/ 104284 w 19285"/>
                <a:gd name="T3" fmla="*/ 109954 h 20337"/>
                <a:gd name="T4" fmla="*/ 104284 w 19285"/>
                <a:gd name="T5" fmla="*/ 109954 h 20337"/>
                <a:gd name="T6" fmla="*/ 104284 w 19285"/>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7"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6" name="AutoShape 92"/>
            <p:cNvSpPr>
              <a:spLocks/>
            </p:cNvSpPr>
            <p:nvPr/>
          </p:nvSpPr>
          <p:spPr bwMode="auto">
            <a:xfrm rot="-5400000">
              <a:off x="1967637" y="3806162"/>
              <a:ext cx="206437" cy="214856"/>
            </a:xfrm>
            <a:custGeom>
              <a:avLst/>
              <a:gdLst>
                <a:gd name="T0" fmla="*/ 103219 w 19280"/>
                <a:gd name="T1" fmla="*/ 107428 h 21600"/>
                <a:gd name="T2" fmla="*/ 103219 w 19280"/>
                <a:gd name="T3" fmla="*/ 107428 h 21600"/>
                <a:gd name="T4" fmla="*/ 103219 w 19280"/>
                <a:gd name="T5" fmla="*/ 107428 h 21600"/>
                <a:gd name="T6" fmla="*/ 103219 w 1928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599"/>
                    <a:pt x="8097" y="21599"/>
                  </a:cubicBezTo>
                  <a:cubicBezTo>
                    <a:pt x="1967" y="19950"/>
                    <a:pt x="-1146" y="14949"/>
                    <a:pt x="386" y="8299"/>
                  </a:cubicBezTo>
                  <a:cubicBezTo>
                    <a:pt x="1967" y="3298"/>
                    <a:pt x="6564" y="0"/>
                    <a:pt x="11161" y="0"/>
                  </a:cubicBezTo>
                  <a:cubicBezTo>
                    <a:pt x="17340" y="1649"/>
                    <a:pt x="20454" y="6650"/>
                    <a:pt x="18872" y="133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7" name="AutoShape 93"/>
            <p:cNvSpPr>
              <a:spLocks/>
            </p:cNvSpPr>
            <p:nvPr/>
          </p:nvSpPr>
          <p:spPr bwMode="auto">
            <a:xfrm rot="-5400000">
              <a:off x="2714457" y="38457"/>
              <a:ext cx="206817" cy="219918"/>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7" y="6164"/>
                    <a:pt x="18925" y="1232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8" name="AutoShape 94"/>
            <p:cNvSpPr>
              <a:spLocks/>
            </p:cNvSpPr>
            <p:nvPr/>
          </p:nvSpPr>
          <p:spPr bwMode="auto">
            <a:xfrm rot="-5400000">
              <a:off x="1270643" y="334922"/>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1"/>
                    <a:pt x="4360" y="19132"/>
                    <a:pt x="1505" y="14496"/>
                  </a:cubicBezTo>
                  <a:cubicBezTo>
                    <a:pt x="-1396" y="9861"/>
                    <a:pt x="77" y="5225"/>
                    <a:pt x="4360" y="2167"/>
                  </a:cubicBezTo>
                  <a:cubicBezTo>
                    <a:pt x="8690" y="-939"/>
                    <a:pt x="14447" y="-939"/>
                    <a:pt x="17348" y="36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3999" name="AutoShape 95"/>
            <p:cNvSpPr>
              <a:spLocks/>
            </p:cNvSpPr>
            <p:nvPr/>
          </p:nvSpPr>
          <p:spPr bwMode="auto">
            <a:xfrm rot="-5400000">
              <a:off x="742802" y="2991351"/>
              <a:ext cx="210778" cy="207394"/>
            </a:xfrm>
            <a:custGeom>
              <a:avLst/>
              <a:gdLst>
                <a:gd name="T0" fmla="*/ 105384 w 19489"/>
                <a:gd name="T1" fmla="*/ 113851 h 19178"/>
                <a:gd name="T2" fmla="*/ 105384 w 19489"/>
                <a:gd name="T3" fmla="*/ 113851 h 19178"/>
                <a:gd name="T4" fmla="*/ 105384 w 19489"/>
                <a:gd name="T5" fmla="*/ 113851 h 19178"/>
                <a:gd name="T6" fmla="*/ 105384 w 1948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1"/>
                    <a:pt x="4670" y="19132"/>
                    <a:pt x="1612" y="14496"/>
                  </a:cubicBezTo>
                  <a:cubicBezTo>
                    <a:pt x="-1494" y="11389"/>
                    <a:pt x="84" y="5225"/>
                    <a:pt x="4670" y="2167"/>
                  </a:cubicBezTo>
                  <a:cubicBezTo>
                    <a:pt x="9306" y="-939"/>
                    <a:pt x="15470" y="-939"/>
                    <a:pt x="18577" y="3696"/>
                  </a:cubicBezTo>
                  <a:cubicBezTo>
                    <a:pt x="20106" y="8332"/>
                    <a:pt x="20106" y="14496"/>
                    <a:pt x="15470" y="1755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24000" name="AutoShape 96"/>
            <p:cNvSpPr>
              <a:spLocks/>
            </p:cNvSpPr>
            <p:nvPr/>
          </p:nvSpPr>
          <p:spPr bwMode="auto">
            <a:xfrm rot="-5400000">
              <a:off x="3934405" y="858809"/>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4"/>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124001" name="AutoShape 97"/>
          <p:cNvSpPr>
            <a:spLocks/>
          </p:cNvSpPr>
          <p:nvPr/>
        </p:nvSpPr>
        <p:spPr bwMode="auto">
          <a:xfrm rot="-1797708">
            <a:off x="14525625" y="9264651"/>
            <a:ext cx="684213" cy="1052514"/>
          </a:xfrm>
          <a:custGeom>
            <a:avLst/>
            <a:gdLst>
              <a:gd name="T0" fmla="*/ 342107 w 21600"/>
              <a:gd name="T1" fmla="*/ 534672 h 21262"/>
              <a:gd name="T2" fmla="*/ 342107 w 21600"/>
              <a:gd name="T3" fmla="*/ 534672 h 21262"/>
              <a:gd name="T4" fmla="*/ 342107 w 21600"/>
              <a:gd name="T5" fmla="*/ 534672 h 21262"/>
              <a:gd name="T6" fmla="*/ 342107 w 21600"/>
              <a:gd name="T7" fmla="*/ 534672 h 212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2">
                <a:moveTo>
                  <a:pt x="20538" y="17714"/>
                </a:moveTo>
                <a:cubicBezTo>
                  <a:pt x="9485" y="10630"/>
                  <a:pt x="9485" y="10630"/>
                  <a:pt x="9485" y="10630"/>
                </a:cubicBezTo>
                <a:cubicBezTo>
                  <a:pt x="20538" y="3545"/>
                  <a:pt x="20538" y="3545"/>
                  <a:pt x="20538" y="3545"/>
                </a:cubicBezTo>
                <a:cubicBezTo>
                  <a:pt x="21599" y="2530"/>
                  <a:pt x="21599" y="1180"/>
                  <a:pt x="20538" y="510"/>
                </a:cubicBezTo>
                <a:cubicBezTo>
                  <a:pt x="19493" y="-170"/>
                  <a:pt x="17387" y="-170"/>
                  <a:pt x="15804" y="510"/>
                </a:cubicBezTo>
                <a:cubicBezTo>
                  <a:pt x="0" y="10630"/>
                  <a:pt x="0" y="10630"/>
                  <a:pt x="0" y="10630"/>
                </a:cubicBezTo>
                <a:cubicBezTo>
                  <a:pt x="15804" y="20760"/>
                  <a:pt x="15804" y="20760"/>
                  <a:pt x="15804" y="20760"/>
                </a:cubicBezTo>
                <a:cubicBezTo>
                  <a:pt x="17387" y="21429"/>
                  <a:pt x="19493" y="21429"/>
                  <a:pt x="20538" y="20760"/>
                </a:cubicBezTo>
                <a:cubicBezTo>
                  <a:pt x="21077" y="20079"/>
                  <a:pt x="21599" y="19745"/>
                  <a:pt x="21599" y="19064"/>
                </a:cubicBezTo>
                <a:cubicBezTo>
                  <a:pt x="21599" y="18395"/>
                  <a:pt x="21077" y="18060"/>
                  <a:pt x="20538" y="17714"/>
                </a:cubicBezTo>
              </a:path>
            </a:pathLst>
          </a:custGeom>
          <a:solidFill>
            <a:schemeClr val="accent2"/>
          </a:solidFill>
          <a:ln>
            <a:noFill/>
          </a:ln>
          <a:effectLst/>
          <a:extLst/>
        </p:spPr>
        <p:txBody>
          <a:bodyPr lIns="50800" tIns="50800" rIns="50800" bIns="50800" anchor="ctr"/>
          <a:lstStyle/>
          <a:p>
            <a:endParaRPr lang="id-ID" sz="4411"/>
          </a:p>
        </p:txBody>
      </p:sp>
      <p:sp>
        <p:nvSpPr>
          <p:cNvPr id="124002" name="AutoShape 98"/>
          <p:cNvSpPr>
            <a:spLocks/>
          </p:cNvSpPr>
          <p:nvPr/>
        </p:nvSpPr>
        <p:spPr bwMode="auto">
          <a:xfrm rot="-1387101">
            <a:off x="9158289" y="5703889"/>
            <a:ext cx="673100" cy="1060450"/>
          </a:xfrm>
          <a:custGeom>
            <a:avLst/>
            <a:gdLst>
              <a:gd name="T0" fmla="*/ 336550 w 21208"/>
              <a:gd name="T1" fmla="*/ 542790 h 21100"/>
              <a:gd name="T2" fmla="*/ 336550 w 21208"/>
              <a:gd name="T3" fmla="*/ 542790 h 21100"/>
              <a:gd name="T4" fmla="*/ 336550 w 21208"/>
              <a:gd name="T5" fmla="*/ 542790 h 21100"/>
              <a:gd name="T6" fmla="*/ 336550 w 21208"/>
              <a:gd name="T7" fmla="*/ 542790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49"/>
                  <a:pt x="4346" y="21349"/>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4"/>
          </a:solidFill>
          <a:ln>
            <a:noFill/>
          </a:ln>
          <a:effectLst/>
          <a:extLst/>
        </p:spPr>
        <p:txBody>
          <a:bodyPr lIns="50800" tIns="50800" rIns="50800" bIns="50800" anchor="ctr"/>
          <a:lstStyle/>
          <a:p>
            <a:endParaRPr lang="id-ID" sz="4411"/>
          </a:p>
        </p:txBody>
      </p:sp>
      <p:sp>
        <p:nvSpPr>
          <p:cNvPr id="124003" name="AutoShape 99"/>
          <p:cNvSpPr>
            <a:spLocks/>
          </p:cNvSpPr>
          <p:nvPr/>
        </p:nvSpPr>
        <p:spPr bwMode="auto">
          <a:xfrm>
            <a:off x="16843375" y="437673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Strength</a:t>
            </a:r>
            <a:endParaRPr lang="en-US" sz="4411">
              <a:latin typeface="St Transmission" charset="0"/>
              <a:ea typeface="ＭＳ Ｐゴシック" charset="0"/>
              <a:cs typeface="St Transmission" charset="0"/>
              <a:sym typeface="St Transmission" charset="0"/>
            </a:endParaRPr>
          </a:p>
        </p:txBody>
      </p:sp>
      <p:sp>
        <p:nvSpPr>
          <p:cNvPr id="124004" name="AutoShape 100"/>
          <p:cNvSpPr>
            <a:spLocks/>
          </p:cNvSpPr>
          <p:nvPr/>
        </p:nvSpPr>
        <p:spPr bwMode="auto">
          <a:xfrm>
            <a:off x="16843377" y="4946651"/>
            <a:ext cx="5827714"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24005" name="AutoShape 101"/>
          <p:cNvSpPr>
            <a:spLocks/>
          </p:cNvSpPr>
          <p:nvPr/>
        </p:nvSpPr>
        <p:spPr bwMode="auto">
          <a:xfrm>
            <a:off x="16843375" y="8737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Weakness</a:t>
            </a:r>
            <a:endParaRPr lang="en-US" sz="4411">
              <a:latin typeface="St Transmission" charset="0"/>
              <a:ea typeface="ＭＳ Ｐゴシック" charset="0"/>
              <a:cs typeface="St Transmission" charset="0"/>
              <a:sym typeface="St Transmission" charset="0"/>
            </a:endParaRPr>
          </a:p>
        </p:txBody>
      </p:sp>
      <p:sp>
        <p:nvSpPr>
          <p:cNvPr id="124006" name="AutoShape 102"/>
          <p:cNvSpPr>
            <a:spLocks/>
          </p:cNvSpPr>
          <p:nvPr/>
        </p:nvSpPr>
        <p:spPr bwMode="auto">
          <a:xfrm>
            <a:off x="16843377" y="9305926"/>
            <a:ext cx="5827714"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24007" name="AutoShape 103"/>
          <p:cNvSpPr>
            <a:spLocks/>
          </p:cNvSpPr>
          <p:nvPr/>
        </p:nvSpPr>
        <p:spPr bwMode="auto">
          <a:xfrm>
            <a:off x="4718051" y="437673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Strength</a:t>
            </a:r>
            <a:endParaRPr lang="en-US" sz="4411">
              <a:latin typeface="St Transmission" charset="0"/>
              <a:ea typeface="ＭＳ Ｐゴシック" charset="0"/>
              <a:cs typeface="St Transmission" charset="0"/>
              <a:sym typeface="St Transmission" charset="0"/>
            </a:endParaRPr>
          </a:p>
        </p:txBody>
      </p:sp>
      <p:sp>
        <p:nvSpPr>
          <p:cNvPr id="124008" name="AutoShape 104"/>
          <p:cNvSpPr>
            <a:spLocks/>
          </p:cNvSpPr>
          <p:nvPr/>
        </p:nvSpPr>
        <p:spPr bwMode="auto">
          <a:xfrm>
            <a:off x="1893888" y="4946651"/>
            <a:ext cx="5827712"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24009" name="AutoShape 105"/>
          <p:cNvSpPr>
            <a:spLocks/>
          </p:cNvSpPr>
          <p:nvPr/>
        </p:nvSpPr>
        <p:spPr bwMode="auto">
          <a:xfrm>
            <a:off x="4718051" y="8737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Opportunity</a:t>
            </a:r>
            <a:endParaRPr lang="en-US" sz="4411">
              <a:latin typeface="St Transmission" charset="0"/>
              <a:ea typeface="ＭＳ Ｐゴシック" charset="0"/>
              <a:cs typeface="St Transmission" charset="0"/>
              <a:sym typeface="St Transmission" charset="0"/>
            </a:endParaRPr>
          </a:p>
        </p:txBody>
      </p:sp>
      <p:sp>
        <p:nvSpPr>
          <p:cNvPr id="124010" name="AutoShape 106"/>
          <p:cNvSpPr>
            <a:spLocks/>
          </p:cNvSpPr>
          <p:nvPr/>
        </p:nvSpPr>
        <p:spPr bwMode="auto">
          <a:xfrm>
            <a:off x="1893888" y="9305926"/>
            <a:ext cx="5827712"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24011" name="AutoShape 107"/>
          <p:cNvSpPr>
            <a:spLocks/>
          </p:cNvSpPr>
          <p:nvPr/>
        </p:nvSpPr>
        <p:spPr bwMode="auto">
          <a:xfrm>
            <a:off x="11712576" y="5267326"/>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S</a:t>
            </a:r>
            <a:endParaRPr lang="en-US" sz="4411">
              <a:latin typeface="St Transmission" charset="0"/>
              <a:ea typeface="ＭＳ Ｐゴシック" charset="0"/>
              <a:cs typeface="St Transmission" charset="0"/>
              <a:sym typeface="St Transmission" charset="0"/>
            </a:endParaRPr>
          </a:p>
        </p:txBody>
      </p:sp>
      <p:sp>
        <p:nvSpPr>
          <p:cNvPr id="124012" name="AutoShape 108"/>
          <p:cNvSpPr>
            <a:spLocks/>
          </p:cNvSpPr>
          <p:nvPr/>
        </p:nvSpPr>
        <p:spPr bwMode="auto">
          <a:xfrm>
            <a:off x="14192251" y="7612063"/>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W</a:t>
            </a:r>
            <a:endParaRPr lang="en-US" sz="4411">
              <a:latin typeface="St Transmission" charset="0"/>
              <a:ea typeface="ＭＳ Ｐゴシック" charset="0"/>
              <a:cs typeface="St Transmission" charset="0"/>
              <a:sym typeface="St Transmission" charset="0"/>
            </a:endParaRPr>
          </a:p>
        </p:txBody>
      </p:sp>
      <p:sp>
        <p:nvSpPr>
          <p:cNvPr id="124013" name="AutoShape 109"/>
          <p:cNvSpPr>
            <a:spLocks/>
          </p:cNvSpPr>
          <p:nvPr/>
        </p:nvSpPr>
        <p:spPr bwMode="auto">
          <a:xfrm>
            <a:off x="11747501" y="10061576"/>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O</a:t>
            </a:r>
            <a:endParaRPr lang="en-US" sz="4411">
              <a:latin typeface="St Transmission" charset="0"/>
              <a:ea typeface="ＭＳ Ｐゴシック" charset="0"/>
              <a:cs typeface="St Transmission" charset="0"/>
              <a:sym typeface="St Transmission" charset="0"/>
            </a:endParaRPr>
          </a:p>
        </p:txBody>
      </p:sp>
      <p:sp>
        <p:nvSpPr>
          <p:cNvPr id="124014" name="AutoShape 110"/>
          <p:cNvSpPr>
            <a:spLocks/>
          </p:cNvSpPr>
          <p:nvPr/>
        </p:nvSpPr>
        <p:spPr bwMode="auto">
          <a:xfrm>
            <a:off x="9599613" y="7612063"/>
            <a:ext cx="88741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T</a:t>
            </a:r>
            <a:endParaRPr lang="en-US" sz="441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AutoShape 5"/>
          <p:cNvSpPr>
            <a:spLocks/>
          </p:cNvSpPr>
          <p:nvPr/>
        </p:nvSpPr>
        <p:spPr bwMode="auto">
          <a:xfrm>
            <a:off x="2697163" y="4830766"/>
            <a:ext cx="6311900" cy="2270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400">
                <a:latin typeface="St Transmission" charset="0"/>
                <a:ea typeface="ＭＳ Ｐゴシック" charset="0"/>
                <a:cs typeface="St Transmission" charset="0"/>
                <a:sym typeface="St Transmission" charset="0"/>
              </a:rPr>
              <a:t>The Best Presentation</a:t>
            </a:r>
          </a:p>
          <a:p>
            <a:pPr marL="0" indent="0" algn="l">
              <a:buSzTx/>
              <a:buNone/>
              <a:defRPr/>
            </a:pPr>
            <a:r>
              <a:rPr lang="en-US" sz="5400"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5400" dirty="0">
                <a:latin typeface="St Transmission" charset="0"/>
                <a:ea typeface="ＭＳ Ｐゴシック" charset="0"/>
                <a:cs typeface="St Transmission" charset="0"/>
                <a:sym typeface="St Transmission" charset="0"/>
              </a:rPr>
              <a:t>and Description.</a:t>
            </a:r>
          </a:p>
        </p:txBody>
      </p:sp>
      <p:sp>
        <p:nvSpPr>
          <p:cNvPr id="124934" name="AutoShape 6"/>
          <p:cNvSpPr>
            <a:spLocks/>
          </p:cNvSpPr>
          <p:nvPr/>
        </p:nvSpPr>
        <p:spPr bwMode="auto">
          <a:xfrm>
            <a:off x="2697163" y="7362056"/>
            <a:ext cx="6815138"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is not simply random text. It has roots in a lot kind simple of merida m denis moberaciuen This Stanpurchase orderna deroesudis essunti enihit posaped quiamus passaggi.Lorem Ipsum is not orderna deroesudis essunti enihit posaped quiamus passaggi.</a:t>
            </a:r>
            <a:endParaRPr lang="en-US" sz="7001"/>
          </a:p>
        </p:txBody>
      </p:sp>
      <p:graphicFrame>
        <p:nvGraphicFramePr>
          <p:cNvPr id="2" name="Object 7"/>
          <p:cNvGraphicFramePr>
            <a:graphicFrameLocks noChangeAspect="1"/>
          </p:cNvGraphicFramePr>
          <p:nvPr>
            <p:extLst>
              <p:ext uri="{D42A27DB-BD31-4B8C-83A1-F6EECF244321}">
                <p14:modId xmlns:p14="http://schemas.microsoft.com/office/powerpoint/2010/main" val="1301398673"/>
              </p:ext>
            </p:extLst>
          </p:nvPr>
        </p:nvGraphicFramePr>
        <p:xfrm>
          <a:off x="11915774" y="4881562"/>
          <a:ext cx="9825038" cy="6184900"/>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118</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7" name="AutoShape 5"/>
          <p:cNvSpPr>
            <a:spLocks/>
          </p:cNvSpPr>
          <p:nvPr/>
        </p:nvSpPr>
        <p:spPr bwMode="auto">
          <a:xfrm>
            <a:off x="14292263" y="7985125"/>
            <a:ext cx="6813550" cy="566738"/>
          </a:xfrm>
          <a:custGeom>
            <a:avLst/>
            <a:gdLst>
              <a:gd name="T0" fmla="*/ 3406775 w 21600"/>
              <a:gd name="T1" fmla="*/ 283369 h 21600"/>
              <a:gd name="T2" fmla="*/ 3406775 w 21600"/>
              <a:gd name="T3" fmla="*/ 283369 h 21600"/>
              <a:gd name="T4" fmla="*/ 3406775 w 21600"/>
              <a:gd name="T5" fmla="*/ 283369 h 21600"/>
              <a:gd name="T6" fmla="*/ 340677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25958" name="AutoShape 6"/>
          <p:cNvSpPr>
            <a:spLocks/>
          </p:cNvSpPr>
          <p:nvPr/>
        </p:nvSpPr>
        <p:spPr bwMode="auto">
          <a:xfrm>
            <a:off x="14292263" y="8855077"/>
            <a:ext cx="4125913" cy="568325"/>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25959" name="AutoShape 7"/>
          <p:cNvSpPr>
            <a:spLocks/>
          </p:cNvSpPr>
          <p:nvPr/>
        </p:nvSpPr>
        <p:spPr bwMode="auto">
          <a:xfrm>
            <a:off x="14292264" y="9725027"/>
            <a:ext cx="5413374" cy="568325"/>
          </a:xfrm>
          <a:custGeom>
            <a:avLst/>
            <a:gdLst>
              <a:gd name="T0" fmla="*/ 2706688 w 21600"/>
              <a:gd name="T1" fmla="*/ 284163 h 21600"/>
              <a:gd name="T2" fmla="*/ 2706688 w 21600"/>
              <a:gd name="T3" fmla="*/ 284163 h 21600"/>
              <a:gd name="T4" fmla="*/ 2706688 w 21600"/>
              <a:gd name="T5" fmla="*/ 284163 h 21600"/>
              <a:gd name="T6" fmla="*/ 2706688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25960" name="AutoShape 8"/>
          <p:cNvSpPr>
            <a:spLocks/>
          </p:cNvSpPr>
          <p:nvPr/>
        </p:nvSpPr>
        <p:spPr bwMode="auto">
          <a:xfrm>
            <a:off x="14292264" y="10596563"/>
            <a:ext cx="3406775" cy="566738"/>
          </a:xfrm>
          <a:custGeom>
            <a:avLst/>
            <a:gdLst>
              <a:gd name="T0" fmla="*/ 1703388 w 21600"/>
              <a:gd name="T1" fmla="*/ 283369 h 21600"/>
              <a:gd name="T2" fmla="*/ 1703388 w 21600"/>
              <a:gd name="T3" fmla="*/ 283369 h 21600"/>
              <a:gd name="T4" fmla="*/ 1703388 w 21600"/>
              <a:gd name="T5" fmla="*/ 283369 h 21600"/>
              <a:gd name="T6" fmla="*/ 1703388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25961" name="AutoShape 9"/>
          <p:cNvSpPr>
            <a:spLocks/>
          </p:cNvSpPr>
          <p:nvPr/>
        </p:nvSpPr>
        <p:spPr bwMode="auto">
          <a:xfrm flipH="1">
            <a:off x="3278189" y="7985125"/>
            <a:ext cx="6811963" cy="566738"/>
          </a:xfrm>
          <a:custGeom>
            <a:avLst/>
            <a:gdLst>
              <a:gd name="T0" fmla="*/ 3405981 w 21600"/>
              <a:gd name="T1" fmla="*/ 283369 h 21600"/>
              <a:gd name="T2" fmla="*/ 3405981 w 21600"/>
              <a:gd name="T3" fmla="*/ 283369 h 21600"/>
              <a:gd name="T4" fmla="*/ 3405981 w 21600"/>
              <a:gd name="T5" fmla="*/ 283369 h 21600"/>
              <a:gd name="T6" fmla="*/ 3405981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25962" name="AutoShape 10"/>
          <p:cNvSpPr>
            <a:spLocks/>
          </p:cNvSpPr>
          <p:nvPr/>
        </p:nvSpPr>
        <p:spPr bwMode="auto">
          <a:xfrm flipH="1">
            <a:off x="5964238" y="8855077"/>
            <a:ext cx="4125913" cy="568325"/>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25963" name="AutoShape 11"/>
          <p:cNvSpPr>
            <a:spLocks/>
          </p:cNvSpPr>
          <p:nvPr/>
        </p:nvSpPr>
        <p:spPr bwMode="auto">
          <a:xfrm flipH="1">
            <a:off x="4148139" y="9725027"/>
            <a:ext cx="5942012" cy="568325"/>
          </a:xfrm>
          <a:custGeom>
            <a:avLst/>
            <a:gdLst>
              <a:gd name="T0" fmla="*/ 2971006 w 21600"/>
              <a:gd name="T1" fmla="*/ 284163 h 21600"/>
              <a:gd name="T2" fmla="*/ 2971006 w 21600"/>
              <a:gd name="T3" fmla="*/ 284163 h 21600"/>
              <a:gd name="T4" fmla="*/ 2971006 w 21600"/>
              <a:gd name="T5" fmla="*/ 284163 h 21600"/>
              <a:gd name="T6" fmla="*/ 297100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25964" name="AutoShape 12"/>
          <p:cNvSpPr>
            <a:spLocks/>
          </p:cNvSpPr>
          <p:nvPr/>
        </p:nvSpPr>
        <p:spPr bwMode="auto">
          <a:xfrm flipH="1">
            <a:off x="6684963" y="10596563"/>
            <a:ext cx="3405188" cy="566738"/>
          </a:xfrm>
          <a:custGeom>
            <a:avLst/>
            <a:gdLst>
              <a:gd name="T0" fmla="*/ 1702594 w 21600"/>
              <a:gd name="T1" fmla="*/ 283369 h 21600"/>
              <a:gd name="T2" fmla="*/ 1702594 w 21600"/>
              <a:gd name="T3" fmla="*/ 283369 h 21600"/>
              <a:gd name="T4" fmla="*/ 1702594 w 21600"/>
              <a:gd name="T5" fmla="*/ 283369 h 21600"/>
              <a:gd name="T6" fmla="*/ 1702594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25965" name="AutoShape 13"/>
          <p:cNvSpPr>
            <a:spLocks/>
          </p:cNvSpPr>
          <p:nvPr/>
        </p:nvSpPr>
        <p:spPr bwMode="auto">
          <a:xfrm flipH="1">
            <a:off x="8428037" y="7981950"/>
            <a:ext cx="1662112" cy="566738"/>
          </a:xfrm>
          <a:custGeom>
            <a:avLst/>
            <a:gdLst>
              <a:gd name="T0" fmla="*/ 831056 w 21600"/>
              <a:gd name="T1" fmla="*/ 283369 h 21600"/>
              <a:gd name="T2" fmla="*/ 831056 w 21600"/>
              <a:gd name="T3" fmla="*/ 283369 h 21600"/>
              <a:gd name="T4" fmla="*/ 831056 w 21600"/>
              <a:gd name="T5" fmla="*/ 283369 h 21600"/>
              <a:gd name="T6" fmla="*/ 831056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25966" name="AutoShape 14"/>
          <p:cNvSpPr>
            <a:spLocks/>
          </p:cNvSpPr>
          <p:nvPr/>
        </p:nvSpPr>
        <p:spPr bwMode="auto">
          <a:xfrm flipH="1">
            <a:off x="8429628" y="8855077"/>
            <a:ext cx="1660524" cy="568325"/>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25967" name="AutoShape 15"/>
          <p:cNvSpPr>
            <a:spLocks/>
          </p:cNvSpPr>
          <p:nvPr/>
        </p:nvSpPr>
        <p:spPr bwMode="auto">
          <a:xfrm flipH="1">
            <a:off x="8420100" y="9725027"/>
            <a:ext cx="1670050" cy="568325"/>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125968" name="AutoShape 16"/>
          <p:cNvSpPr>
            <a:spLocks/>
          </p:cNvSpPr>
          <p:nvPr/>
        </p:nvSpPr>
        <p:spPr bwMode="auto">
          <a:xfrm flipH="1">
            <a:off x="8420100" y="10596563"/>
            <a:ext cx="1670050" cy="566738"/>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125969" name="AutoShape 17"/>
          <p:cNvSpPr>
            <a:spLocks/>
          </p:cNvSpPr>
          <p:nvPr/>
        </p:nvSpPr>
        <p:spPr bwMode="auto">
          <a:xfrm flipH="1">
            <a:off x="14287501" y="7981950"/>
            <a:ext cx="1662114" cy="566738"/>
          </a:xfrm>
          <a:custGeom>
            <a:avLst/>
            <a:gdLst>
              <a:gd name="T0" fmla="*/ 831057 w 21600"/>
              <a:gd name="T1" fmla="*/ 283369 h 21600"/>
              <a:gd name="T2" fmla="*/ 831057 w 21600"/>
              <a:gd name="T3" fmla="*/ 283369 h 21600"/>
              <a:gd name="T4" fmla="*/ 831057 w 21600"/>
              <a:gd name="T5" fmla="*/ 283369 h 21600"/>
              <a:gd name="T6" fmla="*/ 831057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25970" name="AutoShape 18"/>
          <p:cNvSpPr>
            <a:spLocks/>
          </p:cNvSpPr>
          <p:nvPr/>
        </p:nvSpPr>
        <p:spPr bwMode="auto">
          <a:xfrm flipH="1">
            <a:off x="14289089" y="8855077"/>
            <a:ext cx="1660524" cy="568325"/>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25971" name="AutoShape 19"/>
          <p:cNvSpPr>
            <a:spLocks/>
          </p:cNvSpPr>
          <p:nvPr/>
        </p:nvSpPr>
        <p:spPr bwMode="auto">
          <a:xfrm flipH="1">
            <a:off x="14279563" y="9725027"/>
            <a:ext cx="1670050" cy="568325"/>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125972" name="AutoShape 20"/>
          <p:cNvSpPr>
            <a:spLocks/>
          </p:cNvSpPr>
          <p:nvPr/>
        </p:nvSpPr>
        <p:spPr bwMode="auto">
          <a:xfrm flipH="1">
            <a:off x="14279563" y="10596563"/>
            <a:ext cx="1670050" cy="566738"/>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125973" name="AutoShape 21"/>
          <p:cNvSpPr>
            <a:spLocks/>
          </p:cNvSpPr>
          <p:nvPr/>
        </p:nvSpPr>
        <p:spPr bwMode="auto">
          <a:xfrm>
            <a:off x="2608264" y="4559300"/>
            <a:ext cx="74818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Oline Marketing</a:t>
            </a:r>
            <a:endParaRPr lang="en-US" sz="4411">
              <a:latin typeface="St Transmission" charset="0"/>
              <a:ea typeface="ＭＳ Ｐゴシック" charset="0"/>
              <a:cs typeface="St Transmission" charset="0"/>
              <a:sym typeface="St Transmission" charset="0"/>
            </a:endParaRPr>
          </a:p>
        </p:txBody>
      </p:sp>
      <p:sp>
        <p:nvSpPr>
          <p:cNvPr id="125974" name="AutoShape 22"/>
          <p:cNvSpPr>
            <a:spLocks/>
          </p:cNvSpPr>
          <p:nvPr/>
        </p:nvSpPr>
        <p:spPr bwMode="auto">
          <a:xfrm>
            <a:off x="2608264" y="5162549"/>
            <a:ext cx="7481886"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4411">
              <a:latin typeface="St Transmission" charset="0"/>
              <a:ea typeface="ＭＳ Ｐゴシック" charset="0"/>
              <a:cs typeface="St Transmission" charset="0"/>
              <a:sym typeface="St Transmission" charset="0"/>
            </a:endParaRPr>
          </a:p>
        </p:txBody>
      </p:sp>
      <p:sp>
        <p:nvSpPr>
          <p:cNvPr id="125975" name="AutoShape 23"/>
          <p:cNvSpPr>
            <a:spLocks/>
          </p:cNvSpPr>
          <p:nvPr/>
        </p:nvSpPr>
        <p:spPr bwMode="auto">
          <a:xfrm>
            <a:off x="14292264" y="4559300"/>
            <a:ext cx="74818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Online Marketing</a:t>
            </a:r>
            <a:endParaRPr lang="en-US" sz="4411">
              <a:latin typeface="St Transmission" charset="0"/>
              <a:ea typeface="ＭＳ Ｐゴシック" charset="0"/>
              <a:cs typeface="St Transmission" charset="0"/>
              <a:sym typeface="St Transmission" charset="0"/>
            </a:endParaRPr>
          </a:p>
        </p:txBody>
      </p:sp>
      <p:sp>
        <p:nvSpPr>
          <p:cNvPr id="125976" name="AutoShape 24"/>
          <p:cNvSpPr>
            <a:spLocks/>
          </p:cNvSpPr>
          <p:nvPr/>
        </p:nvSpPr>
        <p:spPr bwMode="auto">
          <a:xfrm>
            <a:off x="14292264" y="5162549"/>
            <a:ext cx="7481886"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4411">
              <a:latin typeface="St Transmission" charset="0"/>
              <a:ea typeface="ＭＳ Ｐゴシック" charset="0"/>
              <a:cs typeface="St Transmission" charset="0"/>
              <a:sym typeface="St Transmission" charset="0"/>
            </a:endParaRPr>
          </a:p>
        </p:txBody>
      </p:sp>
      <p:sp>
        <p:nvSpPr>
          <p:cNvPr id="125977" name="AutoShape 25"/>
          <p:cNvSpPr>
            <a:spLocks/>
          </p:cNvSpPr>
          <p:nvPr/>
        </p:nvSpPr>
        <p:spPr bwMode="auto">
          <a:xfrm>
            <a:off x="11085514" y="8316915"/>
            <a:ext cx="2211387" cy="2211387"/>
          </a:xfrm>
          <a:custGeom>
            <a:avLst/>
            <a:gdLst>
              <a:gd name="T0" fmla="*/ 1105637 w 19679"/>
              <a:gd name="T1" fmla="*/ 1213628 h 19679"/>
              <a:gd name="T2" fmla="*/ 1105637 w 19679"/>
              <a:gd name="T3" fmla="*/ 1213628 h 19679"/>
              <a:gd name="T4" fmla="*/ 1105637 w 19679"/>
              <a:gd name="T5" fmla="*/ 1213628 h 19679"/>
              <a:gd name="T6" fmla="*/ 1105637 w 19679"/>
              <a:gd name="T7" fmla="*/ 1213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5978" name="AutoShape 26"/>
          <p:cNvSpPr>
            <a:spLocks/>
          </p:cNvSpPr>
          <p:nvPr/>
        </p:nvSpPr>
        <p:spPr bwMode="auto">
          <a:xfrm>
            <a:off x="11782425" y="9047163"/>
            <a:ext cx="819150" cy="750887"/>
          </a:xfrm>
          <a:custGeom>
            <a:avLst/>
            <a:gdLst>
              <a:gd name="T0" fmla="*/ 409556 w 21455"/>
              <a:gd name="T1" fmla="*/ 375444 h 21600"/>
              <a:gd name="T2" fmla="*/ 409556 w 21455"/>
              <a:gd name="T3" fmla="*/ 375444 h 21600"/>
              <a:gd name="T4" fmla="*/ 409556 w 21455"/>
              <a:gd name="T5" fmla="*/ 375444 h 21600"/>
              <a:gd name="T6" fmla="*/ 409556 w 21455"/>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5979" name="AutoShape 27"/>
          <p:cNvSpPr>
            <a:spLocks/>
          </p:cNvSpPr>
          <p:nvPr/>
        </p:nvSpPr>
        <p:spPr bwMode="auto">
          <a:xfrm>
            <a:off x="4425951" y="9739314"/>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76%</a:t>
            </a:r>
            <a:endParaRPr lang="en-US" sz="4411">
              <a:latin typeface="St Transmission" charset="0"/>
              <a:ea typeface="ＭＳ Ｐゴシック" charset="0"/>
              <a:cs typeface="St Transmission" charset="0"/>
              <a:sym typeface="St Transmission" charset="0"/>
            </a:endParaRPr>
          </a:p>
        </p:txBody>
      </p:sp>
      <p:sp>
        <p:nvSpPr>
          <p:cNvPr id="125980" name="AutoShape 28"/>
          <p:cNvSpPr>
            <a:spLocks/>
          </p:cNvSpPr>
          <p:nvPr/>
        </p:nvSpPr>
        <p:spPr bwMode="auto">
          <a:xfrm>
            <a:off x="6157913" y="8880476"/>
            <a:ext cx="7302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60%</a:t>
            </a:r>
            <a:endParaRPr lang="en-US" sz="4411">
              <a:latin typeface="St Transmission" charset="0"/>
              <a:ea typeface="ＭＳ Ｐゴシック" charset="0"/>
              <a:cs typeface="St Transmission" charset="0"/>
              <a:sym typeface="St Transmission" charset="0"/>
            </a:endParaRPr>
          </a:p>
        </p:txBody>
      </p:sp>
      <p:sp>
        <p:nvSpPr>
          <p:cNvPr id="125981" name="AutoShape 29"/>
          <p:cNvSpPr>
            <a:spLocks/>
          </p:cNvSpPr>
          <p:nvPr/>
        </p:nvSpPr>
        <p:spPr bwMode="auto">
          <a:xfrm>
            <a:off x="6843714" y="10621963"/>
            <a:ext cx="72866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50%</a:t>
            </a:r>
            <a:endParaRPr lang="en-US" sz="4411">
              <a:latin typeface="St Transmission" charset="0"/>
              <a:ea typeface="ＭＳ Ｐゴシック" charset="0"/>
              <a:cs typeface="St Transmission" charset="0"/>
              <a:sym typeface="St Transmission" charset="0"/>
            </a:endParaRPr>
          </a:p>
        </p:txBody>
      </p:sp>
      <p:sp>
        <p:nvSpPr>
          <p:cNvPr id="125982" name="AutoShape 30"/>
          <p:cNvSpPr>
            <a:spLocks/>
          </p:cNvSpPr>
          <p:nvPr/>
        </p:nvSpPr>
        <p:spPr bwMode="auto">
          <a:xfrm>
            <a:off x="3511550" y="8007351"/>
            <a:ext cx="7302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80%</a:t>
            </a:r>
            <a:endParaRPr lang="en-US" sz="4411">
              <a:latin typeface="St Transmission" charset="0"/>
              <a:ea typeface="ＭＳ Ｐゴシック" charset="0"/>
              <a:cs typeface="St Transmission" charset="0"/>
              <a:sym typeface="St Transmission" charset="0"/>
            </a:endParaRPr>
          </a:p>
        </p:txBody>
      </p:sp>
      <p:sp>
        <p:nvSpPr>
          <p:cNvPr id="125983" name="AutoShape 31"/>
          <p:cNvSpPr>
            <a:spLocks/>
          </p:cNvSpPr>
          <p:nvPr/>
        </p:nvSpPr>
        <p:spPr bwMode="auto">
          <a:xfrm>
            <a:off x="17495838" y="8880476"/>
            <a:ext cx="7286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60%</a:t>
            </a:r>
            <a:endParaRPr lang="en-US" sz="4411">
              <a:latin typeface="St Transmission" charset="0"/>
              <a:ea typeface="ＭＳ Ｐゴシック" charset="0"/>
              <a:cs typeface="St Transmission" charset="0"/>
              <a:sym typeface="St Transmission" charset="0"/>
            </a:endParaRPr>
          </a:p>
        </p:txBody>
      </p:sp>
      <p:sp>
        <p:nvSpPr>
          <p:cNvPr id="125984" name="AutoShape 32"/>
          <p:cNvSpPr>
            <a:spLocks/>
          </p:cNvSpPr>
          <p:nvPr/>
        </p:nvSpPr>
        <p:spPr bwMode="auto">
          <a:xfrm>
            <a:off x="16811626" y="10621963"/>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50%</a:t>
            </a:r>
            <a:endParaRPr lang="en-US" sz="4411">
              <a:latin typeface="St Transmission" charset="0"/>
              <a:ea typeface="ＭＳ Ｐゴシック" charset="0"/>
              <a:cs typeface="St Transmission" charset="0"/>
              <a:sym typeface="St Transmission" charset="0"/>
            </a:endParaRPr>
          </a:p>
        </p:txBody>
      </p:sp>
      <p:sp>
        <p:nvSpPr>
          <p:cNvPr id="125985" name="AutoShape 33"/>
          <p:cNvSpPr>
            <a:spLocks/>
          </p:cNvSpPr>
          <p:nvPr/>
        </p:nvSpPr>
        <p:spPr bwMode="auto">
          <a:xfrm>
            <a:off x="8839201" y="8007351"/>
            <a:ext cx="8334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2012</a:t>
            </a:r>
            <a:endParaRPr lang="en-US" sz="4411">
              <a:latin typeface="St Transmission" charset="0"/>
              <a:ea typeface="ＭＳ Ｐゴシック" charset="0"/>
              <a:cs typeface="St Transmission" charset="0"/>
              <a:sym typeface="St Transmission" charset="0"/>
            </a:endParaRPr>
          </a:p>
        </p:txBody>
      </p:sp>
      <p:sp>
        <p:nvSpPr>
          <p:cNvPr id="125986" name="AutoShape 34"/>
          <p:cNvSpPr>
            <a:spLocks/>
          </p:cNvSpPr>
          <p:nvPr/>
        </p:nvSpPr>
        <p:spPr bwMode="auto">
          <a:xfrm>
            <a:off x="8839201" y="8872538"/>
            <a:ext cx="8334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2013</a:t>
            </a:r>
            <a:endParaRPr lang="en-US" sz="4411">
              <a:latin typeface="St Transmission" charset="0"/>
              <a:ea typeface="ＭＳ Ｐゴシック" charset="0"/>
              <a:cs typeface="St Transmission" charset="0"/>
              <a:sym typeface="St Transmission" charset="0"/>
            </a:endParaRPr>
          </a:p>
        </p:txBody>
      </p:sp>
      <p:sp>
        <p:nvSpPr>
          <p:cNvPr id="125987" name="AutoShape 35"/>
          <p:cNvSpPr>
            <a:spLocks/>
          </p:cNvSpPr>
          <p:nvPr/>
        </p:nvSpPr>
        <p:spPr bwMode="auto">
          <a:xfrm>
            <a:off x="8839201" y="9769476"/>
            <a:ext cx="8334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2014</a:t>
            </a:r>
            <a:endParaRPr lang="en-US" sz="4411">
              <a:latin typeface="St Transmission" charset="0"/>
              <a:ea typeface="ＭＳ Ｐゴシック" charset="0"/>
              <a:cs typeface="St Transmission" charset="0"/>
              <a:sym typeface="St Transmission" charset="0"/>
            </a:endParaRPr>
          </a:p>
        </p:txBody>
      </p:sp>
      <p:sp>
        <p:nvSpPr>
          <p:cNvPr id="125988" name="AutoShape 36"/>
          <p:cNvSpPr>
            <a:spLocks/>
          </p:cNvSpPr>
          <p:nvPr/>
        </p:nvSpPr>
        <p:spPr bwMode="auto">
          <a:xfrm>
            <a:off x="8839201" y="10621963"/>
            <a:ext cx="8334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2015</a:t>
            </a:r>
            <a:endParaRPr lang="en-US" sz="4411">
              <a:latin typeface="St Transmission" charset="0"/>
              <a:ea typeface="ＭＳ Ｐゴシック" charset="0"/>
              <a:cs typeface="St Transmission" charset="0"/>
              <a:sym typeface="St Transmission" charset="0"/>
            </a:endParaRPr>
          </a:p>
        </p:txBody>
      </p:sp>
      <p:sp>
        <p:nvSpPr>
          <p:cNvPr id="125989" name="AutoShape 37"/>
          <p:cNvSpPr>
            <a:spLocks/>
          </p:cNvSpPr>
          <p:nvPr/>
        </p:nvSpPr>
        <p:spPr bwMode="auto">
          <a:xfrm>
            <a:off x="14711364" y="8007351"/>
            <a:ext cx="83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2012</a:t>
            </a:r>
            <a:endParaRPr lang="en-US" sz="4411">
              <a:latin typeface="St Transmission" charset="0"/>
              <a:ea typeface="ＭＳ Ｐゴシック" charset="0"/>
              <a:cs typeface="St Transmission" charset="0"/>
              <a:sym typeface="St Transmission" charset="0"/>
            </a:endParaRPr>
          </a:p>
        </p:txBody>
      </p:sp>
      <p:sp>
        <p:nvSpPr>
          <p:cNvPr id="125990" name="AutoShape 38"/>
          <p:cNvSpPr>
            <a:spLocks/>
          </p:cNvSpPr>
          <p:nvPr/>
        </p:nvSpPr>
        <p:spPr bwMode="auto">
          <a:xfrm>
            <a:off x="14711364" y="8872538"/>
            <a:ext cx="8334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2013</a:t>
            </a:r>
            <a:endParaRPr lang="en-US" sz="4411">
              <a:latin typeface="St Transmission" charset="0"/>
              <a:ea typeface="ＭＳ Ｐゴシック" charset="0"/>
              <a:cs typeface="St Transmission" charset="0"/>
              <a:sym typeface="St Transmission" charset="0"/>
            </a:endParaRPr>
          </a:p>
        </p:txBody>
      </p:sp>
      <p:sp>
        <p:nvSpPr>
          <p:cNvPr id="125991" name="AutoShape 39"/>
          <p:cNvSpPr>
            <a:spLocks/>
          </p:cNvSpPr>
          <p:nvPr/>
        </p:nvSpPr>
        <p:spPr bwMode="auto">
          <a:xfrm>
            <a:off x="14711364" y="9769476"/>
            <a:ext cx="83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2014</a:t>
            </a:r>
            <a:endParaRPr lang="en-US" sz="4411">
              <a:latin typeface="St Transmission" charset="0"/>
              <a:ea typeface="ＭＳ Ｐゴシック" charset="0"/>
              <a:cs typeface="St Transmission" charset="0"/>
              <a:sym typeface="St Transmission" charset="0"/>
            </a:endParaRPr>
          </a:p>
        </p:txBody>
      </p:sp>
      <p:sp>
        <p:nvSpPr>
          <p:cNvPr id="125992" name="AutoShape 40"/>
          <p:cNvSpPr>
            <a:spLocks/>
          </p:cNvSpPr>
          <p:nvPr/>
        </p:nvSpPr>
        <p:spPr bwMode="auto">
          <a:xfrm>
            <a:off x="14711364" y="10621963"/>
            <a:ext cx="8334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2015</a:t>
            </a:r>
            <a:endParaRPr lang="en-US" sz="4411">
              <a:latin typeface="St Transmission" charset="0"/>
              <a:ea typeface="ＭＳ Ｐゴシック" charset="0"/>
              <a:cs typeface="St Transmission" charset="0"/>
              <a:sym typeface="St Transmission" charset="0"/>
            </a:endParaRPr>
          </a:p>
        </p:txBody>
      </p:sp>
      <p:sp>
        <p:nvSpPr>
          <p:cNvPr id="125993" name="AutoShape 41"/>
          <p:cNvSpPr>
            <a:spLocks/>
          </p:cNvSpPr>
          <p:nvPr/>
        </p:nvSpPr>
        <p:spPr bwMode="auto">
          <a:xfrm>
            <a:off x="18857913" y="9769476"/>
            <a:ext cx="72866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68%</a:t>
            </a:r>
            <a:endParaRPr lang="en-US" sz="4411">
              <a:latin typeface="St Transmission" charset="0"/>
              <a:ea typeface="ＭＳ Ｐゴシック" charset="0"/>
              <a:cs typeface="St Transmission" charset="0"/>
              <a:sym typeface="St Transmission" charset="0"/>
            </a:endParaRPr>
          </a:p>
        </p:txBody>
      </p:sp>
      <p:sp>
        <p:nvSpPr>
          <p:cNvPr id="125994" name="AutoShape 42"/>
          <p:cNvSpPr>
            <a:spLocks/>
          </p:cNvSpPr>
          <p:nvPr/>
        </p:nvSpPr>
        <p:spPr bwMode="auto">
          <a:xfrm>
            <a:off x="20142202" y="8007351"/>
            <a:ext cx="728663"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80%</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5961"/>
                                        </p:tgtEl>
                                        <p:attrNameLst>
                                          <p:attrName>style.visibility</p:attrName>
                                        </p:attrNameLst>
                                      </p:cBhvr>
                                      <p:to>
                                        <p:strVal val="visible"/>
                                      </p:to>
                                    </p:set>
                                    <p:animEffect transition="in" filter="wipe(right)">
                                      <p:cBhvr>
                                        <p:cTn id="7" dur="500"/>
                                        <p:tgtEl>
                                          <p:spTgt spid="125961"/>
                                        </p:tgtEl>
                                      </p:cBhvr>
                                    </p:animEffect>
                                  </p:childTnLst>
                                </p:cTn>
                              </p:par>
                            </p:childTnLst>
                          </p:cTn>
                        </p:par>
                        <p:par>
                          <p:cTn id="8" fill="hold" nodeType="afterGroup">
                            <p:stCondLst>
                              <p:cond delay="500"/>
                            </p:stCondLst>
                            <p:childTnLst>
                              <p:par>
                                <p:cTn id="9" presetID="22" presetClass="entr" presetSubtype="8" fill="hold" grpId="0" nodeType="afterEffect">
                                  <p:stCondLst>
                                    <p:cond delay="100"/>
                                  </p:stCondLst>
                                  <p:childTnLst>
                                    <p:set>
                                      <p:cBhvr>
                                        <p:cTn id="10" dur="1" fill="hold">
                                          <p:stCondLst>
                                            <p:cond delay="0"/>
                                          </p:stCondLst>
                                        </p:cTn>
                                        <p:tgtEl>
                                          <p:spTgt spid="125957"/>
                                        </p:tgtEl>
                                        <p:attrNameLst>
                                          <p:attrName>style.visibility</p:attrName>
                                        </p:attrNameLst>
                                      </p:cBhvr>
                                      <p:to>
                                        <p:strVal val="visible"/>
                                      </p:to>
                                    </p:set>
                                    <p:animEffect transition="in" filter="wipe(left)">
                                      <p:cBhvr>
                                        <p:cTn id="11" dur="500"/>
                                        <p:tgtEl>
                                          <p:spTgt spid="125957"/>
                                        </p:tgtEl>
                                      </p:cBhvr>
                                    </p:animEffect>
                                  </p:childTnLst>
                                </p:cTn>
                              </p:par>
                            </p:childTnLst>
                          </p:cTn>
                        </p:par>
                        <p:par>
                          <p:cTn id="12" fill="hold" nodeType="afterGroup">
                            <p:stCondLst>
                              <p:cond delay="1100"/>
                            </p:stCondLst>
                            <p:childTnLst>
                              <p:par>
                                <p:cTn id="13" presetID="22" presetClass="entr" presetSubtype="2" fill="hold" grpId="0" nodeType="afterEffect">
                                  <p:stCondLst>
                                    <p:cond delay="100"/>
                                  </p:stCondLst>
                                  <p:childTnLst>
                                    <p:set>
                                      <p:cBhvr>
                                        <p:cTn id="14" dur="1" fill="hold">
                                          <p:stCondLst>
                                            <p:cond delay="0"/>
                                          </p:stCondLst>
                                        </p:cTn>
                                        <p:tgtEl>
                                          <p:spTgt spid="125982"/>
                                        </p:tgtEl>
                                        <p:attrNameLst>
                                          <p:attrName>style.visibility</p:attrName>
                                        </p:attrNameLst>
                                      </p:cBhvr>
                                      <p:to>
                                        <p:strVal val="visible"/>
                                      </p:to>
                                    </p:set>
                                    <p:animEffect transition="in" filter="wipe(right)">
                                      <p:cBhvr>
                                        <p:cTn id="15" dur="500"/>
                                        <p:tgtEl>
                                          <p:spTgt spid="125982"/>
                                        </p:tgtEl>
                                      </p:cBhvr>
                                    </p:animEffect>
                                  </p:childTnLst>
                                </p:cTn>
                              </p:par>
                            </p:childTnLst>
                          </p:cTn>
                        </p:par>
                        <p:par>
                          <p:cTn id="16" fill="hold" nodeType="afterGroup">
                            <p:stCondLst>
                              <p:cond delay="1700"/>
                            </p:stCondLst>
                            <p:childTnLst>
                              <p:par>
                                <p:cTn id="17" presetID="22" presetClass="entr" presetSubtype="8" fill="hold" grpId="0" nodeType="afterEffect">
                                  <p:stCondLst>
                                    <p:cond delay="100"/>
                                  </p:stCondLst>
                                  <p:childTnLst>
                                    <p:set>
                                      <p:cBhvr>
                                        <p:cTn id="18" dur="1" fill="hold">
                                          <p:stCondLst>
                                            <p:cond delay="0"/>
                                          </p:stCondLst>
                                        </p:cTn>
                                        <p:tgtEl>
                                          <p:spTgt spid="125994"/>
                                        </p:tgtEl>
                                        <p:attrNameLst>
                                          <p:attrName>style.visibility</p:attrName>
                                        </p:attrNameLst>
                                      </p:cBhvr>
                                      <p:to>
                                        <p:strVal val="visible"/>
                                      </p:to>
                                    </p:set>
                                    <p:animEffect transition="in" filter="wipe(left)">
                                      <p:cBhvr>
                                        <p:cTn id="19" dur="500"/>
                                        <p:tgtEl>
                                          <p:spTgt spid="125994"/>
                                        </p:tgtEl>
                                      </p:cBhvr>
                                    </p:animEffect>
                                  </p:childTnLst>
                                </p:cTn>
                              </p:par>
                            </p:childTnLst>
                          </p:cTn>
                        </p:par>
                        <p:par>
                          <p:cTn id="20" fill="hold" nodeType="afterGroup">
                            <p:stCondLst>
                              <p:cond delay="2300"/>
                            </p:stCondLst>
                            <p:childTnLst>
                              <p:par>
                                <p:cTn id="21" presetID="22" presetClass="entr" presetSubtype="2" fill="hold" grpId="0" nodeType="afterEffect">
                                  <p:stCondLst>
                                    <p:cond delay="100"/>
                                  </p:stCondLst>
                                  <p:childTnLst>
                                    <p:set>
                                      <p:cBhvr>
                                        <p:cTn id="22" dur="1" fill="hold">
                                          <p:stCondLst>
                                            <p:cond delay="0"/>
                                          </p:stCondLst>
                                        </p:cTn>
                                        <p:tgtEl>
                                          <p:spTgt spid="125962"/>
                                        </p:tgtEl>
                                        <p:attrNameLst>
                                          <p:attrName>style.visibility</p:attrName>
                                        </p:attrNameLst>
                                      </p:cBhvr>
                                      <p:to>
                                        <p:strVal val="visible"/>
                                      </p:to>
                                    </p:set>
                                    <p:animEffect transition="in" filter="wipe(right)">
                                      <p:cBhvr>
                                        <p:cTn id="23" dur="500"/>
                                        <p:tgtEl>
                                          <p:spTgt spid="125962"/>
                                        </p:tgtEl>
                                      </p:cBhvr>
                                    </p:animEffect>
                                  </p:childTnLst>
                                </p:cTn>
                              </p:par>
                            </p:childTnLst>
                          </p:cTn>
                        </p:par>
                        <p:par>
                          <p:cTn id="24" fill="hold" nodeType="afterGroup">
                            <p:stCondLst>
                              <p:cond delay="2900"/>
                            </p:stCondLst>
                            <p:childTnLst>
                              <p:par>
                                <p:cTn id="25" presetID="22" presetClass="entr" presetSubtype="8" fill="hold" grpId="0" nodeType="afterEffect">
                                  <p:stCondLst>
                                    <p:cond delay="100"/>
                                  </p:stCondLst>
                                  <p:childTnLst>
                                    <p:set>
                                      <p:cBhvr>
                                        <p:cTn id="26" dur="1" fill="hold">
                                          <p:stCondLst>
                                            <p:cond delay="0"/>
                                          </p:stCondLst>
                                        </p:cTn>
                                        <p:tgtEl>
                                          <p:spTgt spid="125958"/>
                                        </p:tgtEl>
                                        <p:attrNameLst>
                                          <p:attrName>style.visibility</p:attrName>
                                        </p:attrNameLst>
                                      </p:cBhvr>
                                      <p:to>
                                        <p:strVal val="visible"/>
                                      </p:to>
                                    </p:set>
                                    <p:animEffect transition="in" filter="wipe(left)">
                                      <p:cBhvr>
                                        <p:cTn id="27" dur="500"/>
                                        <p:tgtEl>
                                          <p:spTgt spid="125958"/>
                                        </p:tgtEl>
                                      </p:cBhvr>
                                    </p:animEffect>
                                  </p:childTnLst>
                                </p:cTn>
                              </p:par>
                            </p:childTnLst>
                          </p:cTn>
                        </p:par>
                        <p:par>
                          <p:cTn id="28" fill="hold" nodeType="afterGroup">
                            <p:stCondLst>
                              <p:cond delay="3500"/>
                            </p:stCondLst>
                            <p:childTnLst>
                              <p:par>
                                <p:cTn id="29" presetID="22" presetClass="entr" presetSubtype="2" fill="hold" grpId="0" nodeType="afterEffect">
                                  <p:stCondLst>
                                    <p:cond delay="100"/>
                                  </p:stCondLst>
                                  <p:childTnLst>
                                    <p:set>
                                      <p:cBhvr>
                                        <p:cTn id="30" dur="1" fill="hold">
                                          <p:stCondLst>
                                            <p:cond delay="0"/>
                                          </p:stCondLst>
                                        </p:cTn>
                                        <p:tgtEl>
                                          <p:spTgt spid="125980"/>
                                        </p:tgtEl>
                                        <p:attrNameLst>
                                          <p:attrName>style.visibility</p:attrName>
                                        </p:attrNameLst>
                                      </p:cBhvr>
                                      <p:to>
                                        <p:strVal val="visible"/>
                                      </p:to>
                                    </p:set>
                                    <p:animEffect transition="in" filter="wipe(right)">
                                      <p:cBhvr>
                                        <p:cTn id="31" dur="500"/>
                                        <p:tgtEl>
                                          <p:spTgt spid="125980"/>
                                        </p:tgtEl>
                                      </p:cBhvr>
                                    </p:animEffect>
                                  </p:childTnLst>
                                </p:cTn>
                              </p:par>
                            </p:childTnLst>
                          </p:cTn>
                        </p:par>
                        <p:par>
                          <p:cTn id="32" fill="hold" nodeType="afterGroup">
                            <p:stCondLst>
                              <p:cond delay="4100"/>
                            </p:stCondLst>
                            <p:childTnLst>
                              <p:par>
                                <p:cTn id="33" presetID="22" presetClass="entr" presetSubtype="8" fill="hold" grpId="0" nodeType="afterEffect">
                                  <p:stCondLst>
                                    <p:cond delay="100"/>
                                  </p:stCondLst>
                                  <p:childTnLst>
                                    <p:set>
                                      <p:cBhvr>
                                        <p:cTn id="34" dur="1" fill="hold">
                                          <p:stCondLst>
                                            <p:cond delay="0"/>
                                          </p:stCondLst>
                                        </p:cTn>
                                        <p:tgtEl>
                                          <p:spTgt spid="125983"/>
                                        </p:tgtEl>
                                        <p:attrNameLst>
                                          <p:attrName>style.visibility</p:attrName>
                                        </p:attrNameLst>
                                      </p:cBhvr>
                                      <p:to>
                                        <p:strVal val="visible"/>
                                      </p:to>
                                    </p:set>
                                    <p:animEffect transition="in" filter="wipe(left)">
                                      <p:cBhvr>
                                        <p:cTn id="35" dur="500"/>
                                        <p:tgtEl>
                                          <p:spTgt spid="125983"/>
                                        </p:tgtEl>
                                      </p:cBhvr>
                                    </p:animEffect>
                                  </p:childTnLst>
                                </p:cTn>
                              </p:par>
                            </p:childTnLst>
                          </p:cTn>
                        </p:par>
                        <p:par>
                          <p:cTn id="36" fill="hold" nodeType="afterGroup">
                            <p:stCondLst>
                              <p:cond delay="4700"/>
                            </p:stCondLst>
                            <p:childTnLst>
                              <p:par>
                                <p:cTn id="37" presetID="22" presetClass="entr" presetSubtype="2" fill="hold" grpId="0" nodeType="afterEffect">
                                  <p:stCondLst>
                                    <p:cond delay="100"/>
                                  </p:stCondLst>
                                  <p:childTnLst>
                                    <p:set>
                                      <p:cBhvr>
                                        <p:cTn id="38" dur="1" fill="hold">
                                          <p:stCondLst>
                                            <p:cond delay="0"/>
                                          </p:stCondLst>
                                        </p:cTn>
                                        <p:tgtEl>
                                          <p:spTgt spid="125963"/>
                                        </p:tgtEl>
                                        <p:attrNameLst>
                                          <p:attrName>style.visibility</p:attrName>
                                        </p:attrNameLst>
                                      </p:cBhvr>
                                      <p:to>
                                        <p:strVal val="visible"/>
                                      </p:to>
                                    </p:set>
                                    <p:animEffect transition="in" filter="wipe(right)">
                                      <p:cBhvr>
                                        <p:cTn id="39" dur="500"/>
                                        <p:tgtEl>
                                          <p:spTgt spid="125963"/>
                                        </p:tgtEl>
                                      </p:cBhvr>
                                    </p:animEffect>
                                  </p:childTnLst>
                                </p:cTn>
                              </p:par>
                            </p:childTnLst>
                          </p:cTn>
                        </p:par>
                        <p:par>
                          <p:cTn id="40" fill="hold" nodeType="afterGroup">
                            <p:stCondLst>
                              <p:cond delay="5300"/>
                            </p:stCondLst>
                            <p:childTnLst>
                              <p:par>
                                <p:cTn id="41" presetID="22" presetClass="entr" presetSubtype="8" fill="hold" grpId="0" nodeType="afterEffect">
                                  <p:stCondLst>
                                    <p:cond delay="100"/>
                                  </p:stCondLst>
                                  <p:childTnLst>
                                    <p:set>
                                      <p:cBhvr>
                                        <p:cTn id="42" dur="1" fill="hold">
                                          <p:stCondLst>
                                            <p:cond delay="0"/>
                                          </p:stCondLst>
                                        </p:cTn>
                                        <p:tgtEl>
                                          <p:spTgt spid="125959"/>
                                        </p:tgtEl>
                                        <p:attrNameLst>
                                          <p:attrName>style.visibility</p:attrName>
                                        </p:attrNameLst>
                                      </p:cBhvr>
                                      <p:to>
                                        <p:strVal val="visible"/>
                                      </p:to>
                                    </p:set>
                                    <p:animEffect transition="in" filter="wipe(left)">
                                      <p:cBhvr>
                                        <p:cTn id="43" dur="500"/>
                                        <p:tgtEl>
                                          <p:spTgt spid="125959"/>
                                        </p:tgtEl>
                                      </p:cBhvr>
                                    </p:animEffect>
                                  </p:childTnLst>
                                </p:cTn>
                              </p:par>
                            </p:childTnLst>
                          </p:cTn>
                        </p:par>
                        <p:par>
                          <p:cTn id="44" fill="hold" nodeType="afterGroup">
                            <p:stCondLst>
                              <p:cond delay="5900"/>
                            </p:stCondLst>
                            <p:childTnLst>
                              <p:par>
                                <p:cTn id="45" presetID="22" presetClass="entr" presetSubtype="2" fill="hold" grpId="0" nodeType="afterEffect">
                                  <p:stCondLst>
                                    <p:cond delay="100"/>
                                  </p:stCondLst>
                                  <p:childTnLst>
                                    <p:set>
                                      <p:cBhvr>
                                        <p:cTn id="46" dur="1" fill="hold">
                                          <p:stCondLst>
                                            <p:cond delay="0"/>
                                          </p:stCondLst>
                                        </p:cTn>
                                        <p:tgtEl>
                                          <p:spTgt spid="125979"/>
                                        </p:tgtEl>
                                        <p:attrNameLst>
                                          <p:attrName>style.visibility</p:attrName>
                                        </p:attrNameLst>
                                      </p:cBhvr>
                                      <p:to>
                                        <p:strVal val="visible"/>
                                      </p:to>
                                    </p:set>
                                    <p:animEffect transition="in" filter="wipe(right)">
                                      <p:cBhvr>
                                        <p:cTn id="47" dur="500"/>
                                        <p:tgtEl>
                                          <p:spTgt spid="125979"/>
                                        </p:tgtEl>
                                      </p:cBhvr>
                                    </p:animEffect>
                                  </p:childTnLst>
                                </p:cTn>
                              </p:par>
                            </p:childTnLst>
                          </p:cTn>
                        </p:par>
                        <p:par>
                          <p:cTn id="48" fill="hold" nodeType="afterGroup">
                            <p:stCondLst>
                              <p:cond delay="6500"/>
                            </p:stCondLst>
                            <p:childTnLst>
                              <p:par>
                                <p:cTn id="49" presetID="22" presetClass="entr" presetSubtype="8" fill="hold" grpId="0" nodeType="afterEffect">
                                  <p:stCondLst>
                                    <p:cond delay="100"/>
                                  </p:stCondLst>
                                  <p:childTnLst>
                                    <p:set>
                                      <p:cBhvr>
                                        <p:cTn id="50" dur="1" fill="hold">
                                          <p:stCondLst>
                                            <p:cond delay="0"/>
                                          </p:stCondLst>
                                        </p:cTn>
                                        <p:tgtEl>
                                          <p:spTgt spid="125993"/>
                                        </p:tgtEl>
                                        <p:attrNameLst>
                                          <p:attrName>style.visibility</p:attrName>
                                        </p:attrNameLst>
                                      </p:cBhvr>
                                      <p:to>
                                        <p:strVal val="visible"/>
                                      </p:to>
                                    </p:set>
                                    <p:animEffect transition="in" filter="wipe(left)">
                                      <p:cBhvr>
                                        <p:cTn id="51" dur="500"/>
                                        <p:tgtEl>
                                          <p:spTgt spid="125993"/>
                                        </p:tgtEl>
                                      </p:cBhvr>
                                    </p:animEffect>
                                  </p:childTnLst>
                                </p:cTn>
                              </p:par>
                            </p:childTnLst>
                          </p:cTn>
                        </p:par>
                        <p:par>
                          <p:cTn id="52" fill="hold" nodeType="afterGroup">
                            <p:stCondLst>
                              <p:cond delay="7100"/>
                            </p:stCondLst>
                            <p:childTnLst>
                              <p:par>
                                <p:cTn id="53" presetID="22" presetClass="entr" presetSubtype="2" fill="hold" grpId="0" nodeType="afterEffect">
                                  <p:stCondLst>
                                    <p:cond delay="100"/>
                                  </p:stCondLst>
                                  <p:childTnLst>
                                    <p:set>
                                      <p:cBhvr>
                                        <p:cTn id="54" dur="1" fill="hold">
                                          <p:stCondLst>
                                            <p:cond delay="0"/>
                                          </p:stCondLst>
                                        </p:cTn>
                                        <p:tgtEl>
                                          <p:spTgt spid="125964"/>
                                        </p:tgtEl>
                                        <p:attrNameLst>
                                          <p:attrName>style.visibility</p:attrName>
                                        </p:attrNameLst>
                                      </p:cBhvr>
                                      <p:to>
                                        <p:strVal val="visible"/>
                                      </p:to>
                                    </p:set>
                                    <p:animEffect transition="in" filter="wipe(right)">
                                      <p:cBhvr>
                                        <p:cTn id="55" dur="500"/>
                                        <p:tgtEl>
                                          <p:spTgt spid="125964"/>
                                        </p:tgtEl>
                                      </p:cBhvr>
                                    </p:animEffect>
                                  </p:childTnLst>
                                </p:cTn>
                              </p:par>
                            </p:childTnLst>
                          </p:cTn>
                        </p:par>
                        <p:par>
                          <p:cTn id="56" fill="hold" nodeType="afterGroup">
                            <p:stCondLst>
                              <p:cond delay="7700"/>
                            </p:stCondLst>
                            <p:childTnLst>
                              <p:par>
                                <p:cTn id="57" presetID="22" presetClass="entr" presetSubtype="8" fill="hold" grpId="0" nodeType="afterEffect">
                                  <p:stCondLst>
                                    <p:cond delay="100"/>
                                  </p:stCondLst>
                                  <p:childTnLst>
                                    <p:set>
                                      <p:cBhvr>
                                        <p:cTn id="58" dur="1" fill="hold">
                                          <p:stCondLst>
                                            <p:cond delay="0"/>
                                          </p:stCondLst>
                                        </p:cTn>
                                        <p:tgtEl>
                                          <p:spTgt spid="125960"/>
                                        </p:tgtEl>
                                        <p:attrNameLst>
                                          <p:attrName>style.visibility</p:attrName>
                                        </p:attrNameLst>
                                      </p:cBhvr>
                                      <p:to>
                                        <p:strVal val="visible"/>
                                      </p:to>
                                    </p:set>
                                    <p:animEffect transition="in" filter="wipe(left)">
                                      <p:cBhvr>
                                        <p:cTn id="59" dur="500"/>
                                        <p:tgtEl>
                                          <p:spTgt spid="125960"/>
                                        </p:tgtEl>
                                      </p:cBhvr>
                                    </p:animEffect>
                                  </p:childTnLst>
                                </p:cTn>
                              </p:par>
                            </p:childTnLst>
                          </p:cTn>
                        </p:par>
                        <p:par>
                          <p:cTn id="60" fill="hold" nodeType="afterGroup">
                            <p:stCondLst>
                              <p:cond delay="8300"/>
                            </p:stCondLst>
                            <p:childTnLst>
                              <p:par>
                                <p:cTn id="61" presetID="22" presetClass="entr" presetSubtype="2" fill="hold" grpId="0" nodeType="afterEffect">
                                  <p:stCondLst>
                                    <p:cond delay="100"/>
                                  </p:stCondLst>
                                  <p:childTnLst>
                                    <p:set>
                                      <p:cBhvr>
                                        <p:cTn id="62" dur="1" fill="hold">
                                          <p:stCondLst>
                                            <p:cond delay="0"/>
                                          </p:stCondLst>
                                        </p:cTn>
                                        <p:tgtEl>
                                          <p:spTgt spid="125981"/>
                                        </p:tgtEl>
                                        <p:attrNameLst>
                                          <p:attrName>style.visibility</p:attrName>
                                        </p:attrNameLst>
                                      </p:cBhvr>
                                      <p:to>
                                        <p:strVal val="visible"/>
                                      </p:to>
                                    </p:set>
                                    <p:animEffect transition="in" filter="wipe(right)">
                                      <p:cBhvr>
                                        <p:cTn id="63" dur="500"/>
                                        <p:tgtEl>
                                          <p:spTgt spid="125981"/>
                                        </p:tgtEl>
                                      </p:cBhvr>
                                    </p:animEffect>
                                  </p:childTnLst>
                                </p:cTn>
                              </p:par>
                            </p:childTnLst>
                          </p:cTn>
                        </p:par>
                        <p:par>
                          <p:cTn id="64" fill="hold" nodeType="afterGroup">
                            <p:stCondLst>
                              <p:cond delay="8900"/>
                            </p:stCondLst>
                            <p:childTnLst>
                              <p:par>
                                <p:cTn id="65" presetID="22" presetClass="entr" presetSubtype="8" fill="hold" grpId="0" nodeType="afterEffect">
                                  <p:stCondLst>
                                    <p:cond delay="100"/>
                                  </p:stCondLst>
                                  <p:childTnLst>
                                    <p:set>
                                      <p:cBhvr>
                                        <p:cTn id="66" dur="1" fill="hold">
                                          <p:stCondLst>
                                            <p:cond delay="0"/>
                                          </p:stCondLst>
                                        </p:cTn>
                                        <p:tgtEl>
                                          <p:spTgt spid="125984"/>
                                        </p:tgtEl>
                                        <p:attrNameLst>
                                          <p:attrName>style.visibility</p:attrName>
                                        </p:attrNameLst>
                                      </p:cBhvr>
                                      <p:to>
                                        <p:strVal val="visible"/>
                                      </p:to>
                                    </p:set>
                                    <p:animEffect transition="in" filter="wipe(left)">
                                      <p:cBhvr>
                                        <p:cTn id="67" dur="500"/>
                                        <p:tgtEl>
                                          <p:spTgt spid="125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animBg="1"/>
      <p:bldP spid="125958" grpId="0" animBg="1"/>
      <p:bldP spid="125959" grpId="0" animBg="1"/>
      <p:bldP spid="125960" grpId="0" animBg="1"/>
      <p:bldP spid="125961" grpId="0" animBg="1"/>
      <p:bldP spid="125962" grpId="0" animBg="1"/>
      <p:bldP spid="125963" grpId="0" animBg="1"/>
      <p:bldP spid="125964" grpId="0" animBg="1"/>
      <p:bldP spid="125979" grpId="0" autoUpdateAnimBg="0"/>
      <p:bldP spid="125980" grpId="0" autoUpdateAnimBg="0"/>
      <p:bldP spid="125981" grpId="0" autoUpdateAnimBg="0"/>
      <p:bldP spid="125982" grpId="0" autoUpdateAnimBg="0"/>
      <p:bldP spid="125983" grpId="0" autoUpdateAnimBg="0"/>
      <p:bldP spid="125984" grpId="0" autoUpdateAnimBg="0"/>
      <p:bldP spid="125993" grpId="0" autoUpdateAnimBg="0"/>
      <p:bldP spid="12599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AutoShape 3"/>
          <p:cNvSpPr>
            <a:spLocks/>
          </p:cNvSpPr>
          <p:nvPr/>
        </p:nvSpPr>
        <p:spPr bwMode="auto">
          <a:xfrm>
            <a:off x="12228514" y="5962650"/>
            <a:ext cx="3663950" cy="2324100"/>
          </a:xfrm>
          <a:custGeom>
            <a:avLst/>
            <a:gdLst>
              <a:gd name="T0" fmla="*/ 1831975 w 21600"/>
              <a:gd name="T1" fmla="*/ 1162050 h 21600"/>
              <a:gd name="T2" fmla="*/ 1831975 w 21600"/>
              <a:gd name="T3" fmla="*/ 1162050 h 21600"/>
              <a:gd name="T4" fmla="*/ 1831975 w 21600"/>
              <a:gd name="T5" fmla="*/ 1162050 h 21600"/>
              <a:gd name="T6" fmla="*/ 1831975 w 21600"/>
              <a:gd name="T7" fmla="*/ 1162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317" y="21600"/>
                </a:lnTo>
                <a:cubicBezTo>
                  <a:pt x="1677" y="21600"/>
                  <a:pt x="1097" y="21191"/>
                  <a:pt x="678" y="20530"/>
                </a:cubicBezTo>
                <a:cubicBezTo>
                  <a:pt x="259" y="19868"/>
                  <a:pt x="0" y="18955"/>
                  <a:pt x="0" y="17947"/>
                </a:cubicBezTo>
                <a:lnTo>
                  <a:pt x="7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6388" name="Line 4"/>
          <p:cNvSpPr>
            <a:spLocks noChangeShapeType="1"/>
          </p:cNvSpPr>
          <p:nvPr/>
        </p:nvSpPr>
        <p:spPr bwMode="auto">
          <a:xfrm flipV="1">
            <a:off x="12190412" y="3433763"/>
            <a:ext cx="0" cy="110490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389" name="AutoShape 5"/>
          <p:cNvSpPr>
            <a:spLocks/>
          </p:cNvSpPr>
          <p:nvPr/>
        </p:nvSpPr>
        <p:spPr bwMode="auto">
          <a:xfrm>
            <a:off x="11788775" y="4765675"/>
            <a:ext cx="881063" cy="882651"/>
          </a:xfrm>
          <a:custGeom>
            <a:avLst/>
            <a:gdLst>
              <a:gd name="T0" fmla="*/ 440532 w 21600"/>
              <a:gd name="T1" fmla="*/ 441325 h 21600"/>
              <a:gd name="T2" fmla="*/ 440532 w 21600"/>
              <a:gd name="T3" fmla="*/ 441325 h 21600"/>
              <a:gd name="T4" fmla="*/ 440532 w 21600"/>
              <a:gd name="T5" fmla="*/ 441325 h 21600"/>
              <a:gd name="T6" fmla="*/ 440532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2"/>
          </a:solidFill>
          <a:ln>
            <a:noFill/>
          </a:ln>
          <a:effectLst/>
          <a:extLst/>
        </p:spPr>
        <p:txBody>
          <a:bodyPr lIns="50800" tIns="50800" rIns="50800" bIns="50800" anchor="ctr"/>
          <a:lstStyle/>
          <a:p>
            <a:endParaRPr lang="id-ID" sz="4411"/>
          </a:p>
        </p:txBody>
      </p:sp>
      <p:sp>
        <p:nvSpPr>
          <p:cNvPr id="16390" name="AutoShape 6"/>
          <p:cNvSpPr>
            <a:spLocks/>
          </p:cNvSpPr>
          <p:nvPr/>
        </p:nvSpPr>
        <p:spPr bwMode="auto">
          <a:xfrm>
            <a:off x="11417300" y="1720851"/>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6391" name="AutoShape 7"/>
          <p:cNvSpPr>
            <a:spLocks/>
          </p:cNvSpPr>
          <p:nvPr/>
        </p:nvSpPr>
        <p:spPr bwMode="auto">
          <a:xfrm>
            <a:off x="11577640" y="215265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2013</a:t>
            </a:r>
            <a:endParaRPr lang="en-US" sz="4411">
              <a:latin typeface="St Transmission" charset="0"/>
              <a:ea typeface="ＭＳ Ｐゴシック" charset="0"/>
              <a:cs typeface="St Transmission" charset="0"/>
              <a:sym typeface="St Transmission" charset="0"/>
            </a:endParaRPr>
          </a:p>
        </p:txBody>
      </p:sp>
      <p:sp>
        <p:nvSpPr>
          <p:cNvPr id="16392" name="AutoShape 8"/>
          <p:cNvSpPr>
            <a:spLocks/>
          </p:cNvSpPr>
          <p:nvPr/>
        </p:nvSpPr>
        <p:spPr bwMode="auto">
          <a:xfrm>
            <a:off x="13303251" y="4629151"/>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01</a:t>
            </a:r>
            <a:endParaRPr lang="en-US" sz="4411" dirty="0">
              <a:latin typeface="St Transmission" charset="0"/>
              <a:ea typeface="ＭＳ Ｐゴシック" charset="0"/>
              <a:cs typeface="St Transmission" charset="0"/>
              <a:sym typeface="St Transmission" charset="0"/>
            </a:endParaRPr>
          </a:p>
        </p:txBody>
      </p:sp>
      <p:sp>
        <p:nvSpPr>
          <p:cNvPr id="16393" name="AutoShape 9"/>
          <p:cNvSpPr>
            <a:spLocks/>
          </p:cNvSpPr>
          <p:nvPr/>
        </p:nvSpPr>
        <p:spPr bwMode="auto">
          <a:xfrm>
            <a:off x="14379576" y="4629151"/>
            <a:ext cx="4808539"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Esistono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innumerevoli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ma la </a:t>
            </a:r>
            <a:r>
              <a:rPr lang="en-US" sz="2400" dirty="0" err="1">
                <a:latin typeface="PT Sans" panose="020B0503020203020204" pitchFamily="34" charset="0"/>
                <a:sym typeface="PT Sans" panose="020B0503020203020204" pitchFamily="34" charset="0"/>
              </a:rPr>
              <a:t>maggior</a:t>
            </a:r>
            <a:r>
              <a:rPr lang="en-US" sz="2400" dirty="0">
                <a:latin typeface="PT Sans" panose="020B0503020203020204" pitchFamily="34" charset="0"/>
                <a:sym typeface="PT Sans" panose="020B0503020203020204" pitchFamily="34" charset="0"/>
              </a:rPr>
              <a:t> parte </a:t>
            </a:r>
            <a:r>
              <a:rPr lang="en-US" sz="2400" dirty="0" err="1">
                <a:latin typeface="PT Sans" panose="020B0503020203020204" pitchFamily="34" charset="0"/>
                <a:sym typeface="PT Sans" panose="020B0503020203020204" pitchFamily="34" charset="0"/>
              </a:rPr>
              <a:t>hanno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subito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dell</a:t>
            </a:r>
            <a:r>
              <a:rPr lang="ja-JP" altLang="en-US" sz="2400" dirty="0">
                <a:latin typeface="PT Sans" panose="020B0503020203020204" pitchFamily="34" charset="0"/>
                <a:sym typeface="PT Sans" panose="020B0503020203020204" pitchFamily="34" charset="0"/>
              </a:rPr>
              <a:t>’</a:t>
            </a:r>
            <a:r>
              <a:rPr lang="en-US" altLang="ja-JP" sz="2400" dirty="0" err="1">
                <a:latin typeface="PT Sans" panose="020B0503020203020204" pitchFamily="34" charset="0"/>
                <a:sym typeface="PT Sans" panose="020B0503020203020204" pitchFamily="34" charset="0"/>
              </a:rPr>
              <a:t>iis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requires marketing,</a:t>
            </a:r>
            <a:endParaRPr lang="en-US" sz="7001" dirty="0"/>
          </a:p>
        </p:txBody>
      </p:sp>
      <p:sp>
        <p:nvSpPr>
          <p:cNvPr id="16394" name="AutoShape 10"/>
          <p:cNvSpPr>
            <a:spLocks/>
          </p:cNvSpPr>
          <p:nvPr/>
        </p:nvSpPr>
        <p:spPr bwMode="auto">
          <a:xfrm>
            <a:off x="16214726" y="7883525"/>
            <a:ext cx="825500" cy="881063"/>
          </a:xfrm>
          <a:custGeom>
            <a:avLst/>
            <a:gdLst>
              <a:gd name="T0" fmla="*/ 412750 w 21600"/>
              <a:gd name="T1" fmla="*/ 440532 h 21600"/>
              <a:gd name="T2" fmla="*/ 412750 w 21600"/>
              <a:gd name="T3" fmla="*/ 440532 h 21600"/>
              <a:gd name="T4" fmla="*/ 412750 w 21600"/>
              <a:gd name="T5" fmla="*/ 440532 h 21600"/>
              <a:gd name="T6" fmla="*/ 412750 w 21600"/>
              <a:gd name="T7" fmla="*/ 440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50800" tIns="50800" rIns="50800" bIns="50800" anchor="ctr"/>
          <a:lstStyle/>
          <a:p>
            <a:endParaRPr lang="id-ID" sz="4411"/>
          </a:p>
        </p:txBody>
      </p:sp>
      <p:sp>
        <p:nvSpPr>
          <p:cNvPr id="16395" name="Line 11"/>
          <p:cNvSpPr>
            <a:spLocks noChangeShapeType="1"/>
          </p:cNvSpPr>
          <p:nvPr/>
        </p:nvSpPr>
        <p:spPr bwMode="auto">
          <a:xfrm>
            <a:off x="17413290" y="8324850"/>
            <a:ext cx="6969125"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396" name="AutoShape 12"/>
          <p:cNvSpPr>
            <a:spLocks/>
          </p:cNvSpPr>
          <p:nvPr/>
        </p:nvSpPr>
        <p:spPr bwMode="auto">
          <a:xfrm>
            <a:off x="9004300" y="7216776"/>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dirty="0">
                <a:latin typeface="St Transmission" charset="0"/>
                <a:ea typeface="ＭＳ Ｐゴシック" charset="0"/>
                <a:cs typeface="St Transmission" charset="0"/>
                <a:sym typeface="St Transmission" charset="0"/>
              </a:rPr>
              <a:t>02</a:t>
            </a:r>
            <a:endParaRPr lang="en-US" sz="4411" dirty="0">
              <a:latin typeface="St Transmission" charset="0"/>
              <a:ea typeface="ＭＳ Ｐゴシック" charset="0"/>
              <a:cs typeface="St Transmission" charset="0"/>
              <a:sym typeface="St Transmission" charset="0"/>
            </a:endParaRPr>
          </a:p>
        </p:txBody>
      </p:sp>
      <p:sp>
        <p:nvSpPr>
          <p:cNvPr id="16397" name="AutoShape 13"/>
          <p:cNvSpPr>
            <a:spLocks/>
          </p:cNvSpPr>
          <p:nvPr/>
        </p:nvSpPr>
        <p:spPr bwMode="auto">
          <a:xfrm>
            <a:off x="4195764" y="7216776"/>
            <a:ext cx="4808537"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dirty="0" err="1">
                <a:latin typeface="PT Sans" panose="020B0503020203020204" pitchFamily="34" charset="0"/>
                <a:sym typeface="PT Sans" panose="020B0503020203020204" pitchFamily="34" charset="0"/>
              </a:rPr>
              <a:t>Esistono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innumerevoli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ma la </a:t>
            </a:r>
            <a:r>
              <a:rPr lang="en-US" sz="2400" dirty="0" err="1">
                <a:latin typeface="PT Sans" panose="020B0503020203020204" pitchFamily="34" charset="0"/>
                <a:sym typeface="PT Sans" panose="020B0503020203020204" pitchFamily="34" charset="0"/>
              </a:rPr>
              <a:t>maggior</a:t>
            </a:r>
            <a:r>
              <a:rPr lang="en-US" sz="2400" dirty="0">
                <a:latin typeface="PT Sans" panose="020B0503020203020204" pitchFamily="34" charset="0"/>
                <a:sym typeface="PT Sans" panose="020B0503020203020204" pitchFamily="34" charset="0"/>
              </a:rPr>
              <a:t> parte </a:t>
            </a:r>
            <a:r>
              <a:rPr lang="en-US" sz="2400" dirty="0" err="1">
                <a:latin typeface="PT Sans" panose="020B0503020203020204" pitchFamily="34" charset="0"/>
                <a:sym typeface="PT Sans" panose="020B0503020203020204" pitchFamily="34" charset="0"/>
              </a:rPr>
              <a:t>hanno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subito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dell</a:t>
            </a:r>
            <a:r>
              <a:rPr lang="ja-JP" altLang="en-US" sz="2400" dirty="0">
                <a:latin typeface="PT Sans" panose="020B0503020203020204" pitchFamily="34" charset="0"/>
                <a:sym typeface="PT Sans" panose="020B0503020203020204" pitchFamily="34" charset="0"/>
              </a:rPr>
              <a:t>’</a:t>
            </a:r>
            <a:r>
              <a:rPr lang="en-US" altLang="ja-JP" sz="2400" dirty="0" err="1">
                <a:latin typeface="PT Sans" panose="020B0503020203020204" pitchFamily="34" charset="0"/>
                <a:sym typeface="PT Sans" panose="020B0503020203020204" pitchFamily="34" charset="0"/>
              </a:rPr>
              <a:t>iis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requires marketing,</a:t>
            </a:r>
            <a:endParaRPr lang="en-US" sz="7001" dirty="0"/>
          </a:p>
        </p:txBody>
      </p:sp>
      <p:sp>
        <p:nvSpPr>
          <p:cNvPr id="16399" name="Line 15"/>
          <p:cNvSpPr>
            <a:spLocks noChangeShapeType="1"/>
          </p:cNvSpPr>
          <p:nvPr/>
        </p:nvSpPr>
        <p:spPr bwMode="auto">
          <a:xfrm flipH="1">
            <a:off x="8888412" y="5194300"/>
            <a:ext cx="2592388"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400" name="Line 16"/>
          <p:cNvSpPr>
            <a:spLocks noChangeShapeType="1"/>
          </p:cNvSpPr>
          <p:nvPr/>
        </p:nvSpPr>
        <p:spPr bwMode="auto">
          <a:xfrm flipV="1">
            <a:off x="12190412" y="-25399"/>
            <a:ext cx="0" cy="15732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401" name="AutoShape 17"/>
          <p:cNvSpPr>
            <a:spLocks/>
          </p:cNvSpPr>
          <p:nvPr/>
        </p:nvSpPr>
        <p:spPr bwMode="auto">
          <a:xfrm>
            <a:off x="16246475" y="9509126"/>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16402" name="AutoShape 18"/>
          <p:cNvSpPr>
            <a:spLocks/>
          </p:cNvSpPr>
          <p:nvPr/>
        </p:nvSpPr>
        <p:spPr bwMode="auto">
          <a:xfrm>
            <a:off x="17321214" y="9509125"/>
            <a:ext cx="4808537"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5" name="Slide Number Placeholder 4"/>
          <p:cNvSpPr>
            <a:spLocks noGrp="1"/>
          </p:cNvSpPr>
          <p:nvPr>
            <p:ph type="sldNum" sz="quarter" idx="10"/>
          </p:nvPr>
        </p:nvSpPr>
        <p:spPr/>
        <p:txBody>
          <a:bodyPr/>
          <a:lstStyle/>
          <a:p>
            <a:fld id="{6B7C1696-7010-4042-B625-A69EB0C36B6C}" type="slidenum">
              <a:rPr lang="en-US" smtClean="0"/>
              <a:pPr/>
              <a:t>12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8" name="Picture Placeholder 7"/>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6400"/>
                                        </p:tgtEl>
                                        <p:attrNameLst>
                                          <p:attrName>style.visibility</p:attrName>
                                        </p:attrNameLst>
                                      </p:cBhvr>
                                      <p:to>
                                        <p:strVal val="visible"/>
                                      </p:to>
                                    </p:set>
                                    <p:animEffect transition="in" filter="wipe(up)">
                                      <p:cBhvr>
                                        <p:cTn id="7" dur="500"/>
                                        <p:tgtEl>
                                          <p:spTgt spid="16400"/>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ppt_w</p:attrName>
                                        </p:attrNameLst>
                                      </p:cBhvr>
                                      <p:tavLst>
                                        <p:tav tm="0">
                                          <p:val>
                                            <p:fltVal val="0"/>
                                          </p:val>
                                        </p:tav>
                                        <p:tav tm="100000">
                                          <p:val>
                                            <p:strVal val="#ppt_w"/>
                                          </p:val>
                                        </p:tav>
                                      </p:tavLst>
                                    </p:anim>
                                    <p:anim calcmode="lin" valueType="num">
                                      <p:cBhvr>
                                        <p:cTn id="12" dur="500" fill="hold"/>
                                        <p:tgtEl>
                                          <p:spTgt spid="1639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6391"/>
                                        </p:tgtEl>
                                        <p:attrNameLst>
                                          <p:attrName>style.visibility</p:attrName>
                                        </p:attrNameLst>
                                      </p:cBhvr>
                                      <p:to>
                                        <p:strVal val="visible"/>
                                      </p:to>
                                    </p:set>
                                    <p:anim calcmode="lin" valueType="num">
                                      <p:cBhvr>
                                        <p:cTn id="16" dur="500" fill="hold"/>
                                        <p:tgtEl>
                                          <p:spTgt spid="16391"/>
                                        </p:tgtEl>
                                        <p:attrNameLst>
                                          <p:attrName>ppt_w</p:attrName>
                                        </p:attrNameLst>
                                      </p:cBhvr>
                                      <p:tavLst>
                                        <p:tav tm="0">
                                          <p:val>
                                            <p:fltVal val="0"/>
                                          </p:val>
                                        </p:tav>
                                        <p:tav tm="100000">
                                          <p:val>
                                            <p:strVal val="#ppt_w"/>
                                          </p:val>
                                        </p:tav>
                                      </p:tavLst>
                                    </p:anim>
                                    <p:anim calcmode="lin" valueType="num">
                                      <p:cBhvr>
                                        <p:cTn id="17" dur="500" fill="hold"/>
                                        <p:tgtEl>
                                          <p:spTgt spid="1639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1" fill="hold" nodeType="afterEffect">
                                  <p:stCondLst>
                                    <p:cond delay="0"/>
                                  </p:stCondLst>
                                  <p:childTnLst>
                                    <p:set>
                                      <p:cBhvr>
                                        <p:cTn id="20" dur="1" fill="hold">
                                          <p:stCondLst>
                                            <p:cond delay="0"/>
                                          </p:stCondLst>
                                        </p:cTn>
                                        <p:tgtEl>
                                          <p:spTgt spid="16388"/>
                                        </p:tgtEl>
                                        <p:attrNameLst>
                                          <p:attrName>style.visibility</p:attrName>
                                        </p:attrNameLst>
                                      </p:cBhvr>
                                      <p:to>
                                        <p:strVal val="visible"/>
                                      </p:to>
                                    </p:set>
                                    <p:animEffect transition="in" filter="wipe(up)">
                                      <p:cBhvr>
                                        <p:cTn id="21" dur="500"/>
                                        <p:tgtEl>
                                          <p:spTgt spid="16388"/>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6389"/>
                                        </p:tgtEl>
                                        <p:attrNameLst>
                                          <p:attrName>style.visibility</p:attrName>
                                        </p:attrNameLst>
                                      </p:cBhvr>
                                      <p:to>
                                        <p:strVal val="visible"/>
                                      </p:to>
                                    </p:set>
                                    <p:anim calcmode="lin" valueType="num">
                                      <p:cBhvr>
                                        <p:cTn id="25" dur="500" fill="hold"/>
                                        <p:tgtEl>
                                          <p:spTgt spid="16389"/>
                                        </p:tgtEl>
                                        <p:attrNameLst>
                                          <p:attrName>ppt_w</p:attrName>
                                        </p:attrNameLst>
                                      </p:cBhvr>
                                      <p:tavLst>
                                        <p:tav tm="0">
                                          <p:val>
                                            <p:fltVal val="0"/>
                                          </p:val>
                                        </p:tav>
                                        <p:tav tm="100000">
                                          <p:val>
                                            <p:strVal val="#ppt_w"/>
                                          </p:val>
                                        </p:tav>
                                      </p:tavLst>
                                    </p:anim>
                                    <p:anim calcmode="lin" valueType="num">
                                      <p:cBhvr>
                                        <p:cTn id="26" dur="500" fill="hold"/>
                                        <p:tgtEl>
                                          <p:spTgt spid="1638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6392"/>
                                        </p:tgtEl>
                                        <p:attrNameLst>
                                          <p:attrName>style.visibility</p:attrName>
                                        </p:attrNameLst>
                                      </p:cBhvr>
                                      <p:to>
                                        <p:strVal val="visible"/>
                                      </p:to>
                                    </p:set>
                                    <p:anim calcmode="lin" valueType="num">
                                      <p:cBhvr>
                                        <p:cTn id="30" dur="500" fill="hold"/>
                                        <p:tgtEl>
                                          <p:spTgt spid="16392"/>
                                        </p:tgtEl>
                                        <p:attrNameLst>
                                          <p:attrName>ppt_w</p:attrName>
                                        </p:attrNameLst>
                                      </p:cBhvr>
                                      <p:tavLst>
                                        <p:tav tm="0">
                                          <p:val>
                                            <p:fltVal val="0"/>
                                          </p:val>
                                        </p:tav>
                                        <p:tav tm="100000">
                                          <p:val>
                                            <p:strVal val="#ppt_w"/>
                                          </p:val>
                                        </p:tav>
                                      </p:tavLst>
                                    </p:anim>
                                    <p:anim calcmode="lin" valueType="num">
                                      <p:cBhvr>
                                        <p:cTn id="31" dur="500" fill="hold"/>
                                        <p:tgtEl>
                                          <p:spTgt spid="16392"/>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6393"/>
                                        </p:tgtEl>
                                        <p:attrNameLst>
                                          <p:attrName>style.visibility</p:attrName>
                                        </p:attrNameLst>
                                      </p:cBhvr>
                                      <p:to>
                                        <p:strVal val="visible"/>
                                      </p:to>
                                    </p:set>
                                    <p:anim calcmode="lin" valueType="num">
                                      <p:cBhvr>
                                        <p:cTn id="35" dur="500" fill="hold"/>
                                        <p:tgtEl>
                                          <p:spTgt spid="16393"/>
                                        </p:tgtEl>
                                        <p:attrNameLst>
                                          <p:attrName>ppt_w</p:attrName>
                                        </p:attrNameLst>
                                      </p:cBhvr>
                                      <p:tavLst>
                                        <p:tav tm="0">
                                          <p:val>
                                            <p:fltVal val="0"/>
                                          </p:val>
                                        </p:tav>
                                        <p:tav tm="100000">
                                          <p:val>
                                            <p:strVal val="#ppt_w"/>
                                          </p:val>
                                        </p:tav>
                                      </p:tavLst>
                                    </p:anim>
                                    <p:anim calcmode="lin" valueType="num">
                                      <p:cBhvr>
                                        <p:cTn id="36" dur="500" fill="hold"/>
                                        <p:tgtEl>
                                          <p:spTgt spid="16393"/>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2" presetClass="entr" presetSubtype="2" fill="hold" nodeType="afterEffect">
                                  <p:stCondLst>
                                    <p:cond delay="0"/>
                                  </p:stCondLst>
                                  <p:childTnLst>
                                    <p:set>
                                      <p:cBhvr>
                                        <p:cTn id="39" dur="1" fill="hold">
                                          <p:stCondLst>
                                            <p:cond delay="0"/>
                                          </p:stCondLst>
                                        </p:cTn>
                                        <p:tgtEl>
                                          <p:spTgt spid="16399"/>
                                        </p:tgtEl>
                                        <p:attrNameLst>
                                          <p:attrName>style.visibility</p:attrName>
                                        </p:attrNameLst>
                                      </p:cBhvr>
                                      <p:to>
                                        <p:strVal val="visible"/>
                                      </p:to>
                                    </p:set>
                                    <p:animEffect transition="in" filter="wipe(right)">
                                      <p:cBhvr>
                                        <p:cTn id="40" dur="500"/>
                                        <p:tgtEl>
                                          <p:spTgt spid="16399"/>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6396"/>
                                        </p:tgtEl>
                                        <p:attrNameLst>
                                          <p:attrName>style.visibility</p:attrName>
                                        </p:attrNameLst>
                                      </p:cBhvr>
                                      <p:to>
                                        <p:strVal val="visible"/>
                                      </p:to>
                                    </p:set>
                                    <p:anim calcmode="lin" valueType="num">
                                      <p:cBhvr>
                                        <p:cTn id="44" dur="500" fill="hold"/>
                                        <p:tgtEl>
                                          <p:spTgt spid="16396"/>
                                        </p:tgtEl>
                                        <p:attrNameLst>
                                          <p:attrName>ppt_w</p:attrName>
                                        </p:attrNameLst>
                                      </p:cBhvr>
                                      <p:tavLst>
                                        <p:tav tm="0">
                                          <p:val>
                                            <p:fltVal val="0"/>
                                          </p:val>
                                        </p:tav>
                                        <p:tav tm="100000">
                                          <p:val>
                                            <p:strVal val="#ppt_w"/>
                                          </p:val>
                                        </p:tav>
                                      </p:tavLst>
                                    </p:anim>
                                    <p:anim calcmode="lin" valueType="num">
                                      <p:cBhvr>
                                        <p:cTn id="45" dur="500" fill="hold"/>
                                        <p:tgtEl>
                                          <p:spTgt spid="1639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6397"/>
                                        </p:tgtEl>
                                        <p:attrNameLst>
                                          <p:attrName>style.visibility</p:attrName>
                                        </p:attrNameLst>
                                      </p:cBhvr>
                                      <p:to>
                                        <p:strVal val="visible"/>
                                      </p:to>
                                    </p:set>
                                    <p:anim calcmode="lin" valueType="num">
                                      <p:cBhvr>
                                        <p:cTn id="49" dur="500" fill="hold"/>
                                        <p:tgtEl>
                                          <p:spTgt spid="16397"/>
                                        </p:tgtEl>
                                        <p:attrNameLst>
                                          <p:attrName>ppt_w</p:attrName>
                                        </p:attrNameLst>
                                      </p:cBhvr>
                                      <p:tavLst>
                                        <p:tav tm="0">
                                          <p:val>
                                            <p:fltVal val="0"/>
                                          </p:val>
                                        </p:tav>
                                        <p:tav tm="100000">
                                          <p:val>
                                            <p:strVal val="#ppt_w"/>
                                          </p:val>
                                        </p:tav>
                                      </p:tavLst>
                                    </p:anim>
                                    <p:anim calcmode="lin" valueType="num">
                                      <p:cBhvr>
                                        <p:cTn id="50" dur="500" fill="hold"/>
                                        <p:tgtEl>
                                          <p:spTgt spid="16397"/>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18" presetClass="entr" presetSubtype="6" fill="hold" grpId="0" nodeType="afterEffect">
                                  <p:stCondLst>
                                    <p:cond delay="0"/>
                                  </p:stCondLst>
                                  <p:childTnLst>
                                    <p:set>
                                      <p:cBhvr>
                                        <p:cTn id="53" dur="1" fill="hold">
                                          <p:stCondLst>
                                            <p:cond delay="0"/>
                                          </p:stCondLst>
                                        </p:cTn>
                                        <p:tgtEl>
                                          <p:spTgt spid="16387"/>
                                        </p:tgtEl>
                                        <p:attrNameLst>
                                          <p:attrName>style.visibility</p:attrName>
                                        </p:attrNameLst>
                                      </p:cBhvr>
                                      <p:to>
                                        <p:strVal val="visible"/>
                                      </p:to>
                                    </p:set>
                                    <p:animEffect transition="in" filter="strips(downRight)">
                                      <p:cBhvr>
                                        <p:cTn id="54" dur="500"/>
                                        <p:tgtEl>
                                          <p:spTgt spid="16387"/>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6394"/>
                                        </p:tgtEl>
                                        <p:attrNameLst>
                                          <p:attrName>style.visibility</p:attrName>
                                        </p:attrNameLst>
                                      </p:cBhvr>
                                      <p:to>
                                        <p:strVal val="visible"/>
                                      </p:to>
                                    </p:set>
                                    <p:anim calcmode="lin" valueType="num">
                                      <p:cBhvr>
                                        <p:cTn id="58" dur="500" fill="hold"/>
                                        <p:tgtEl>
                                          <p:spTgt spid="16394"/>
                                        </p:tgtEl>
                                        <p:attrNameLst>
                                          <p:attrName>ppt_w</p:attrName>
                                        </p:attrNameLst>
                                      </p:cBhvr>
                                      <p:tavLst>
                                        <p:tav tm="0">
                                          <p:val>
                                            <p:fltVal val="0"/>
                                          </p:val>
                                        </p:tav>
                                        <p:tav tm="100000">
                                          <p:val>
                                            <p:strVal val="#ppt_w"/>
                                          </p:val>
                                        </p:tav>
                                      </p:tavLst>
                                    </p:anim>
                                    <p:anim calcmode="lin" valueType="num">
                                      <p:cBhvr>
                                        <p:cTn id="59" dur="500" fill="hold"/>
                                        <p:tgtEl>
                                          <p:spTgt spid="163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6401"/>
                                        </p:tgtEl>
                                        <p:attrNameLst>
                                          <p:attrName>style.visibility</p:attrName>
                                        </p:attrNameLst>
                                      </p:cBhvr>
                                      <p:to>
                                        <p:strVal val="visible"/>
                                      </p:to>
                                    </p:set>
                                    <p:anim calcmode="lin" valueType="num">
                                      <p:cBhvr>
                                        <p:cTn id="63" dur="500" fill="hold"/>
                                        <p:tgtEl>
                                          <p:spTgt spid="16401"/>
                                        </p:tgtEl>
                                        <p:attrNameLst>
                                          <p:attrName>ppt_w</p:attrName>
                                        </p:attrNameLst>
                                      </p:cBhvr>
                                      <p:tavLst>
                                        <p:tav tm="0">
                                          <p:val>
                                            <p:fltVal val="0"/>
                                          </p:val>
                                        </p:tav>
                                        <p:tav tm="100000">
                                          <p:val>
                                            <p:strVal val="#ppt_w"/>
                                          </p:val>
                                        </p:tav>
                                      </p:tavLst>
                                    </p:anim>
                                    <p:anim calcmode="lin" valueType="num">
                                      <p:cBhvr>
                                        <p:cTn id="64" dur="500" fill="hold"/>
                                        <p:tgtEl>
                                          <p:spTgt spid="16401"/>
                                        </p:tgtEl>
                                        <p:attrNameLst>
                                          <p:attrName>ppt_h</p:attrName>
                                        </p:attrNameLst>
                                      </p:cBhvr>
                                      <p:tavLst>
                                        <p:tav tm="0">
                                          <p:val>
                                            <p:fltVal val="0"/>
                                          </p:val>
                                        </p:tav>
                                        <p:tav tm="100000">
                                          <p:val>
                                            <p:strVal val="#ppt_h"/>
                                          </p:val>
                                        </p:tav>
                                      </p:tavLst>
                                    </p:anim>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16402"/>
                                        </p:tgtEl>
                                        <p:attrNameLst>
                                          <p:attrName>style.visibility</p:attrName>
                                        </p:attrNameLst>
                                      </p:cBhvr>
                                      <p:to>
                                        <p:strVal val="visible"/>
                                      </p:to>
                                    </p:set>
                                    <p:anim calcmode="lin" valueType="num">
                                      <p:cBhvr>
                                        <p:cTn id="68" dur="500" fill="hold"/>
                                        <p:tgtEl>
                                          <p:spTgt spid="16402"/>
                                        </p:tgtEl>
                                        <p:attrNameLst>
                                          <p:attrName>ppt_w</p:attrName>
                                        </p:attrNameLst>
                                      </p:cBhvr>
                                      <p:tavLst>
                                        <p:tav tm="0">
                                          <p:val>
                                            <p:fltVal val="0"/>
                                          </p:val>
                                        </p:tav>
                                        <p:tav tm="100000">
                                          <p:val>
                                            <p:strVal val="#ppt_w"/>
                                          </p:val>
                                        </p:tav>
                                      </p:tavLst>
                                    </p:anim>
                                    <p:anim calcmode="lin" valueType="num">
                                      <p:cBhvr>
                                        <p:cTn id="69" dur="500" fill="hold"/>
                                        <p:tgtEl>
                                          <p:spTgt spid="16402"/>
                                        </p:tgtEl>
                                        <p:attrNameLst>
                                          <p:attrName>ppt_h</p:attrName>
                                        </p:attrNameLst>
                                      </p:cBhvr>
                                      <p:tavLst>
                                        <p:tav tm="0">
                                          <p:val>
                                            <p:fltVal val="0"/>
                                          </p:val>
                                        </p:tav>
                                        <p:tav tm="100000">
                                          <p:val>
                                            <p:strVal val="#ppt_h"/>
                                          </p:val>
                                        </p:tav>
                                      </p:tavLst>
                                    </p:anim>
                                  </p:childTnLst>
                                </p:cTn>
                              </p:par>
                            </p:childTnLst>
                          </p:cTn>
                        </p:par>
                        <p:par>
                          <p:cTn id="70" fill="hold" nodeType="withGroup">
                            <p:stCondLst>
                              <p:cond delay="7000"/>
                            </p:stCondLst>
                            <p:childTnLst>
                              <p:par>
                                <p:cTn id="71" presetID="22" presetClass="entr" presetSubtype="8" fill="hold" nodeType="afterEffect">
                                  <p:stCondLst>
                                    <p:cond delay="0"/>
                                  </p:stCondLst>
                                  <p:childTnLst>
                                    <p:set>
                                      <p:cBhvr>
                                        <p:cTn id="72" dur="1" fill="hold">
                                          <p:stCondLst>
                                            <p:cond delay="0"/>
                                          </p:stCondLst>
                                        </p:cTn>
                                        <p:tgtEl>
                                          <p:spTgt spid="16395"/>
                                        </p:tgtEl>
                                        <p:attrNameLst>
                                          <p:attrName>style.visibility</p:attrName>
                                        </p:attrNameLst>
                                      </p:cBhvr>
                                      <p:to>
                                        <p:strVal val="visible"/>
                                      </p:to>
                                    </p:set>
                                    <p:animEffect transition="in" filter="wipe(left)">
                                      <p:cBhvr>
                                        <p:cTn id="73"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9" grpId="0" animBg="1"/>
      <p:bldP spid="16390" grpId="0" animBg="1"/>
      <p:bldP spid="16391" grpId="0" autoUpdateAnimBg="0"/>
      <p:bldP spid="16392" grpId="0" autoUpdateAnimBg="0"/>
      <p:bldP spid="16393" grpId="0" autoUpdateAnimBg="0"/>
      <p:bldP spid="16394" grpId="0" animBg="1"/>
      <p:bldP spid="16396" grpId="0" autoUpdateAnimBg="0"/>
      <p:bldP spid="16397" grpId="0" autoUpdateAnimBg="0"/>
      <p:bldP spid="16401" grpId="0" autoUpdateAnimBg="0"/>
      <p:bldP spid="16402"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81" name="AutoShape 5"/>
          <p:cNvSpPr>
            <a:spLocks/>
          </p:cNvSpPr>
          <p:nvPr/>
        </p:nvSpPr>
        <p:spPr bwMode="auto">
          <a:xfrm>
            <a:off x="2697163" y="4389438"/>
            <a:ext cx="920750" cy="920750"/>
          </a:xfrm>
          <a:prstGeom prst="roundRect">
            <a:avLst>
              <a:gd name="adj" fmla="val 12602"/>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26982" name="AutoShape 6"/>
          <p:cNvSpPr>
            <a:spLocks/>
          </p:cNvSpPr>
          <p:nvPr/>
        </p:nvSpPr>
        <p:spPr bwMode="auto">
          <a:xfrm>
            <a:off x="2697163" y="6532564"/>
            <a:ext cx="920750" cy="919163"/>
          </a:xfrm>
          <a:prstGeom prst="roundRect">
            <a:avLst>
              <a:gd name="adj" fmla="val 1260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6983" name="AutoShape 7"/>
          <p:cNvSpPr>
            <a:spLocks/>
          </p:cNvSpPr>
          <p:nvPr/>
        </p:nvSpPr>
        <p:spPr bwMode="auto">
          <a:xfrm>
            <a:off x="2697163" y="8697913"/>
            <a:ext cx="920750" cy="920750"/>
          </a:xfrm>
          <a:prstGeom prst="roundRect">
            <a:avLst>
              <a:gd name="adj" fmla="val 12602"/>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6984" name="AutoShape 8"/>
          <p:cNvSpPr>
            <a:spLocks/>
          </p:cNvSpPr>
          <p:nvPr/>
        </p:nvSpPr>
        <p:spPr bwMode="auto">
          <a:xfrm>
            <a:off x="2941639" y="6775452"/>
            <a:ext cx="433387" cy="433388"/>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6985" name="AutoShape 9"/>
          <p:cNvSpPr>
            <a:spLocks/>
          </p:cNvSpPr>
          <p:nvPr/>
        </p:nvSpPr>
        <p:spPr bwMode="auto">
          <a:xfrm>
            <a:off x="2954338" y="8921750"/>
            <a:ext cx="406400" cy="433388"/>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6986" name="AutoShape 10"/>
          <p:cNvSpPr>
            <a:spLocks/>
          </p:cNvSpPr>
          <p:nvPr/>
        </p:nvSpPr>
        <p:spPr bwMode="auto">
          <a:xfrm>
            <a:off x="2935289" y="4692650"/>
            <a:ext cx="446087" cy="385764"/>
          </a:xfrm>
          <a:custGeom>
            <a:avLst/>
            <a:gdLst>
              <a:gd name="T0" fmla="*/ 223044 w 20492"/>
              <a:gd name="T1" fmla="*/ 204934 h 20804"/>
              <a:gd name="T2" fmla="*/ 223044 w 20492"/>
              <a:gd name="T3" fmla="*/ 204934 h 20804"/>
              <a:gd name="T4" fmla="*/ 223044 w 20492"/>
              <a:gd name="T5" fmla="*/ 204934 h 20804"/>
              <a:gd name="T6" fmla="*/ 223044 w 20492"/>
              <a:gd name="T7" fmla="*/ 2049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6987" name="AutoShape 11"/>
          <p:cNvSpPr>
            <a:spLocks/>
          </p:cNvSpPr>
          <p:nvPr/>
        </p:nvSpPr>
        <p:spPr bwMode="auto">
          <a:xfrm>
            <a:off x="4144964" y="4167189"/>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26988" name="AutoShape 12"/>
          <p:cNvSpPr>
            <a:spLocks/>
          </p:cNvSpPr>
          <p:nvPr/>
        </p:nvSpPr>
        <p:spPr bwMode="auto">
          <a:xfrm>
            <a:off x="4144964" y="6269039"/>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26989" name="AutoShape 13"/>
          <p:cNvSpPr>
            <a:spLocks/>
          </p:cNvSpPr>
          <p:nvPr/>
        </p:nvSpPr>
        <p:spPr bwMode="auto">
          <a:xfrm>
            <a:off x="4144964" y="8455027"/>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26990" name="AutoShape 14"/>
          <p:cNvSpPr>
            <a:spLocks/>
          </p:cNvSpPr>
          <p:nvPr/>
        </p:nvSpPr>
        <p:spPr bwMode="auto">
          <a:xfrm>
            <a:off x="2697163" y="10821988"/>
            <a:ext cx="920750" cy="920750"/>
          </a:xfrm>
          <a:prstGeom prst="roundRect">
            <a:avLst>
              <a:gd name="adj" fmla="val 12602"/>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26991" name="AutoShape 15"/>
          <p:cNvSpPr>
            <a:spLocks/>
          </p:cNvSpPr>
          <p:nvPr/>
        </p:nvSpPr>
        <p:spPr bwMode="auto">
          <a:xfrm>
            <a:off x="4144964" y="10579102"/>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26992" name="AutoShape 16"/>
          <p:cNvSpPr>
            <a:spLocks/>
          </p:cNvSpPr>
          <p:nvPr/>
        </p:nvSpPr>
        <p:spPr bwMode="auto">
          <a:xfrm>
            <a:off x="2935290" y="11045825"/>
            <a:ext cx="473076" cy="433388"/>
          </a:xfrm>
          <a:custGeom>
            <a:avLst/>
            <a:gdLst>
              <a:gd name="T0" fmla="*/ 236526 w 21455"/>
              <a:gd name="T1" fmla="*/ 216694 h 21600"/>
              <a:gd name="T2" fmla="*/ 236526 w 21455"/>
              <a:gd name="T3" fmla="*/ 216694 h 21600"/>
              <a:gd name="T4" fmla="*/ 236526 w 21455"/>
              <a:gd name="T5" fmla="*/ 216694 h 21600"/>
              <a:gd name="T6" fmla="*/ 236526 w 21455"/>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aphicFrame>
        <p:nvGraphicFramePr>
          <p:cNvPr id="2" name="Object 17"/>
          <p:cNvGraphicFramePr>
            <a:graphicFrameLocks noChangeAspect="1"/>
          </p:cNvGraphicFramePr>
          <p:nvPr>
            <p:extLst>
              <p:ext uri="{D42A27DB-BD31-4B8C-83A1-F6EECF244321}">
                <p14:modId xmlns:p14="http://schemas.microsoft.com/office/powerpoint/2010/main" val="1944156116"/>
              </p:ext>
            </p:extLst>
          </p:nvPr>
        </p:nvGraphicFramePr>
        <p:xfrm>
          <a:off x="12584113" y="4167189"/>
          <a:ext cx="9525001" cy="7413625"/>
        </p:xfrm>
        <a:graphic>
          <a:graphicData uri="http://schemas.openxmlformats.org/drawingml/2006/chart">
            <c:chart xmlns:c="http://schemas.openxmlformats.org/drawingml/2006/chart" xmlns:r="http://schemas.openxmlformats.org/officeDocument/2006/relationships" r:id="rId3"/>
          </a:graphicData>
        </a:graphic>
      </p:graphicFrame>
      <p:sp>
        <p:nvSpPr>
          <p:cNvPr id="126994" name="AutoShape 18"/>
          <p:cNvSpPr>
            <a:spLocks/>
          </p:cNvSpPr>
          <p:nvPr/>
        </p:nvSpPr>
        <p:spPr bwMode="auto">
          <a:xfrm>
            <a:off x="13184189" y="10223500"/>
            <a:ext cx="10207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latin typeface="St Transmission" charset="0"/>
                <a:ea typeface="ＭＳ Ｐゴシック" charset="0"/>
                <a:cs typeface="St Transmission" charset="0"/>
                <a:sym typeface="St Transmission" charset="0"/>
              </a:rPr>
              <a:t>12%</a:t>
            </a:r>
            <a:endParaRPr lang="en-US" sz="4411">
              <a:latin typeface="St Transmission" charset="0"/>
              <a:ea typeface="ＭＳ Ｐゴシック" charset="0"/>
              <a:cs typeface="St Transmission" charset="0"/>
              <a:sym typeface="St Transmission" charset="0"/>
            </a:endParaRPr>
          </a:p>
        </p:txBody>
      </p:sp>
      <p:sp>
        <p:nvSpPr>
          <p:cNvPr id="126995" name="AutoShape 19"/>
          <p:cNvSpPr>
            <a:spLocks/>
          </p:cNvSpPr>
          <p:nvPr/>
        </p:nvSpPr>
        <p:spPr bwMode="auto">
          <a:xfrm>
            <a:off x="15617826" y="9582149"/>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latin typeface="St Transmission" charset="0"/>
                <a:ea typeface="ＭＳ Ｐゴシック" charset="0"/>
                <a:cs typeface="St Transmission" charset="0"/>
                <a:sym typeface="St Transmission" charset="0"/>
              </a:rPr>
              <a:t>23%</a:t>
            </a:r>
            <a:endParaRPr lang="en-US" sz="4411">
              <a:latin typeface="St Transmission" charset="0"/>
              <a:ea typeface="ＭＳ Ｐゴシック" charset="0"/>
              <a:cs typeface="St Transmission" charset="0"/>
              <a:sym typeface="St Transmission" charset="0"/>
            </a:endParaRPr>
          </a:p>
        </p:txBody>
      </p:sp>
      <p:sp>
        <p:nvSpPr>
          <p:cNvPr id="126996" name="AutoShape 20"/>
          <p:cNvSpPr>
            <a:spLocks/>
          </p:cNvSpPr>
          <p:nvPr/>
        </p:nvSpPr>
        <p:spPr bwMode="auto">
          <a:xfrm>
            <a:off x="18035588" y="5310188"/>
            <a:ext cx="10922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latin typeface="St Transmission" charset="0"/>
                <a:ea typeface="ＭＳ Ｐゴシック" charset="0"/>
                <a:cs typeface="St Transmission" charset="0"/>
                <a:sym typeface="St Transmission" charset="0"/>
              </a:rPr>
              <a:t>80%</a:t>
            </a:r>
            <a:endParaRPr lang="en-US" sz="4411">
              <a:latin typeface="St Transmission" charset="0"/>
              <a:ea typeface="ＭＳ Ｐゴシック" charset="0"/>
              <a:cs typeface="St Transmission" charset="0"/>
              <a:sym typeface="St Transmission" charset="0"/>
            </a:endParaRPr>
          </a:p>
        </p:txBody>
      </p:sp>
      <p:sp>
        <p:nvSpPr>
          <p:cNvPr id="126997" name="AutoShape 21"/>
          <p:cNvSpPr>
            <a:spLocks/>
          </p:cNvSpPr>
          <p:nvPr/>
        </p:nvSpPr>
        <p:spPr bwMode="auto">
          <a:xfrm>
            <a:off x="20478751" y="7396164"/>
            <a:ext cx="10668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latin typeface="St Transmission" charset="0"/>
                <a:ea typeface="ＭＳ Ｐゴシック" charset="0"/>
                <a:cs typeface="St Transmission" charset="0"/>
                <a:sym typeface="St Transmission" charset="0"/>
              </a:rPr>
              <a:t>55%</a:t>
            </a:r>
            <a:endParaRPr lang="en-US" sz="441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120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6996"/>
                                        </p:tgtEl>
                                        <p:attrNameLst>
                                          <p:attrName>style.visibility</p:attrName>
                                        </p:attrNameLst>
                                      </p:cBhvr>
                                      <p:to>
                                        <p:strVal val="visible"/>
                                      </p:to>
                                    </p:set>
                                    <p:anim calcmode="lin" valueType="num">
                                      <p:cBhvr>
                                        <p:cTn id="11" dur="500" fill="hold"/>
                                        <p:tgtEl>
                                          <p:spTgt spid="126996"/>
                                        </p:tgtEl>
                                        <p:attrNameLst>
                                          <p:attrName>ppt_w</p:attrName>
                                        </p:attrNameLst>
                                      </p:cBhvr>
                                      <p:tavLst>
                                        <p:tav tm="0">
                                          <p:val>
                                            <p:fltVal val="0"/>
                                          </p:val>
                                        </p:tav>
                                        <p:tav tm="100000">
                                          <p:val>
                                            <p:strVal val="#ppt_w"/>
                                          </p:val>
                                        </p:tav>
                                      </p:tavLst>
                                    </p:anim>
                                    <p:anim calcmode="lin" valueType="num">
                                      <p:cBhvr>
                                        <p:cTn id="12" dur="500" fill="hold"/>
                                        <p:tgtEl>
                                          <p:spTgt spid="12699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26997"/>
                                        </p:tgtEl>
                                        <p:attrNameLst>
                                          <p:attrName>style.visibility</p:attrName>
                                        </p:attrNameLst>
                                      </p:cBhvr>
                                      <p:to>
                                        <p:strVal val="visible"/>
                                      </p:to>
                                    </p:set>
                                    <p:anim calcmode="lin" valueType="num">
                                      <p:cBhvr>
                                        <p:cTn id="16" dur="500" fill="hold"/>
                                        <p:tgtEl>
                                          <p:spTgt spid="126997"/>
                                        </p:tgtEl>
                                        <p:attrNameLst>
                                          <p:attrName>ppt_w</p:attrName>
                                        </p:attrNameLst>
                                      </p:cBhvr>
                                      <p:tavLst>
                                        <p:tav tm="0">
                                          <p:val>
                                            <p:fltVal val="0"/>
                                          </p:val>
                                        </p:tav>
                                        <p:tav tm="100000">
                                          <p:val>
                                            <p:strVal val="#ppt_w"/>
                                          </p:val>
                                        </p:tav>
                                      </p:tavLst>
                                    </p:anim>
                                    <p:anim calcmode="lin" valueType="num">
                                      <p:cBhvr>
                                        <p:cTn id="17" dur="500" fill="hold"/>
                                        <p:tgtEl>
                                          <p:spTgt spid="12699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26995"/>
                                        </p:tgtEl>
                                        <p:attrNameLst>
                                          <p:attrName>style.visibility</p:attrName>
                                        </p:attrNameLst>
                                      </p:cBhvr>
                                      <p:to>
                                        <p:strVal val="visible"/>
                                      </p:to>
                                    </p:set>
                                    <p:anim calcmode="lin" valueType="num">
                                      <p:cBhvr>
                                        <p:cTn id="21" dur="500" fill="hold"/>
                                        <p:tgtEl>
                                          <p:spTgt spid="126995"/>
                                        </p:tgtEl>
                                        <p:attrNameLst>
                                          <p:attrName>ppt_w</p:attrName>
                                        </p:attrNameLst>
                                      </p:cBhvr>
                                      <p:tavLst>
                                        <p:tav tm="0">
                                          <p:val>
                                            <p:fltVal val="0"/>
                                          </p:val>
                                        </p:tav>
                                        <p:tav tm="100000">
                                          <p:val>
                                            <p:strVal val="#ppt_w"/>
                                          </p:val>
                                        </p:tav>
                                      </p:tavLst>
                                    </p:anim>
                                    <p:anim calcmode="lin" valueType="num">
                                      <p:cBhvr>
                                        <p:cTn id="22" dur="500" fill="hold"/>
                                        <p:tgtEl>
                                          <p:spTgt spid="126995"/>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26994"/>
                                        </p:tgtEl>
                                        <p:attrNameLst>
                                          <p:attrName>style.visibility</p:attrName>
                                        </p:attrNameLst>
                                      </p:cBhvr>
                                      <p:to>
                                        <p:strVal val="visible"/>
                                      </p:to>
                                    </p:set>
                                    <p:anim calcmode="lin" valueType="num">
                                      <p:cBhvr>
                                        <p:cTn id="26" dur="500" fill="hold"/>
                                        <p:tgtEl>
                                          <p:spTgt spid="126994"/>
                                        </p:tgtEl>
                                        <p:attrNameLst>
                                          <p:attrName>ppt_w</p:attrName>
                                        </p:attrNameLst>
                                      </p:cBhvr>
                                      <p:tavLst>
                                        <p:tav tm="0">
                                          <p:val>
                                            <p:fltVal val="0"/>
                                          </p:val>
                                        </p:tav>
                                        <p:tav tm="100000">
                                          <p:val>
                                            <p:strVal val="#ppt_w"/>
                                          </p:val>
                                        </p:tav>
                                      </p:tavLst>
                                    </p:anim>
                                    <p:anim calcmode="lin" valueType="num">
                                      <p:cBhvr>
                                        <p:cTn id="27" dur="500" fill="hold"/>
                                        <p:tgtEl>
                                          <p:spTgt spid="1269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6994" grpId="0" autoUpdateAnimBg="0"/>
      <p:bldP spid="126995" grpId="0" autoUpdateAnimBg="0"/>
      <p:bldP spid="126996" grpId="0" autoUpdateAnimBg="0"/>
      <p:bldP spid="12699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484072039"/>
              </p:ext>
            </p:extLst>
          </p:nvPr>
        </p:nvGraphicFramePr>
        <p:xfrm>
          <a:off x="930594" y="4383485"/>
          <a:ext cx="10283508" cy="59309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Object 6"/>
          <p:cNvGraphicFramePr>
            <a:graphicFrameLocks noChangeAspect="1"/>
          </p:cNvGraphicFramePr>
          <p:nvPr>
            <p:extLst>
              <p:ext uri="{D42A27DB-BD31-4B8C-83A1-F6EECF244321}">
                <p14:modId xmlns:p14="http://schemas.microsoft.com/office/powerpoint/2010/main" val="2233440088"/>
              </p:ext>
            </p:extLst>
          </p:nvPr>
        </p:nvGraphicFramePr>
        <p:xfrm>
          <a:off x="13488145" y="4353324"/>
          <a:ext cx="8306644" cy="5005388"/>
        </p:xfrm>
        <a:graphic>
          <a:graphicData uri="http://schemas.openxmlformats.org/drawingml/2006/chart">
            <c:chart xmlns:c="http://schemas.openxmlformats.org/drawingml/2006/chart" xmlns:r="http://schemas.openxmlformats.org/officeDocument/2006/relationships" r:id="rId4"/>
          </a:graphicData>
        </a:graphic>
      </p:graphicFrame>
      <p:sp>
        <p:nvSpPr>
          <p:cNvPr id="128007" name="AutoShape 7"/>
          <p:cNvSpPr>
            <a:spLocks/>
          </p:cNvSpPr>
          <p:nvPr/>
        </p:nvSpPr>
        <p:spPr bwMode="auto">
          <a:xfrm>
            <a:off x="5713414" y="10331451"/>
            <a:ext cx="53975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not simply random text. It has roots in a lot kind simple of merida denis orderna deroesudis.</a:t>
            </a:r>
            <a:endParaRPr lang="en-US" sz="4411">
              <a:latin typeface="St Transmission" charset="0"/>
              <a:ea typeface="ＭＳ Ｐゴシック" charset="0"/>
              <a:cs typeface="St Transmission" charset="0"/>
              <a:sym typeface="St Transmission" charset="0"/>
            </a:endParaRPr>
          </a:p>
        </p:txBody>
      </p:sp>
      <p:sp>
        <p:nvSpPr>
          <p:cNvPr id="128008" name="AutoShape 8"/>
          <p:cNvSpPr>
            <a:spLocks/>
          </p:cNvSpPr>
          <p:nvPr/>
        </p:nvSpPr>
        <p:spPr bwMode="auto">
          <a:xfrm>
            <a:off x="3308350" y="97694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Important Facts</a:t>
            </a:r>
            <a:endParaRPr lang="en-US" sz="4411">
              <a:latin typeface="St Transmission" charset="0"/>
              <a:ea typeface="ＭＳ Ｐゴシック" charset="0"/>
              <a:cs typeface="St Transmission" charset="0"/>
              <a:sym typeface="St Transmission" charset="0"/>
            </a:endParaRPr>
          </a:p>
        </p:txBody>
      </p:sp>
      <p:sp>
        <p:nvSpPr>
          <p:cNvPr id="128009" name="AutoShape 9"/>
          <p:cNvSpPr>
            <a:spLocks/>
          </p:cNvSpPr>
          <p:nvPr/>
        </p:nvSpPr>
        <p:spPr bwMode="auto">
          <a:xfrm>
            <a:off x="13992226" y="97694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Important Facts</a:t>
            </a:r>
            <a:endParaRPr lang="en-US" sz="4411">
              <a:latin typeface="St Transmission" charset="0"/>
              <a:ea typeface="ＭＳ Ｐゴシック" charset="0"/>
              <a:cs typeface="St Transmission" charset="0"/>
              <a:sym typeface="St Transmission" charset="0"/>
            </a:endParaRPr>
          </a:p>
        </p:txBody>
      </p:sp>
      <p:sp>
        <p:nvSpPr>
          <p:cNvPr id="128010" name="AutoShape 10"/>
          <p:cNvSpPr>
            <a:spLocks/>
          </p:cNvSpPr>
          <p:nvPr/>
        </p:nvSpPr>
        <p:spPr bwMode="auto">
          <a:xfrm>
            <a:off x="3308351" y="10179052"/>
            <a:ext cx="18986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85%</a:t>
            </a:r>
          </a:p>
        </p:txBody>
      </p:sp>
      <p:sp>
        <p:nvSpPr>
          <p:cNvPr id="128011" name="AutoShape 11"/>
          <p:cNvSpPr>
            <a:spLocks/>
          </p:cNvSpPr>
          <p:nvPr/>
        </p:nvSpPr>
        <p:spPr bwMode="auto">
          <a:xfrm>
            <a:off x="13992225" y="10179052"/>
            <a:ext cx="18986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73%</a:t>
            </a:r>
          </a:p>
        </p:txBody>
      </p:sp>
      <p:sp>
        <p:nvSpPr>
          <p:cNvPr id="128012" name="AutoShape 12"/>
          <p:cNvSpPr>
            <a:spLocks/>
          </p:cNvSpPr>
          <p:nvPr/>
        </p:nvSpPr>
        <p:spPr bwMode="auto">
          <a:xfrm>
            <a:off x="3279776" y="11212514"/>
            <a:ext cx="195262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3001" dirty="0">
                <a:latin typeface="PT Sans" charset="0"/>
                <a:ea typeface="ＭＳ Ｐゴシック" charset="0"/>
                <a:cs typeface="PT Sans" charset="0"/>
                <a:sym typeface="PT Sans" charset="0"/>
              </a:rPr>
              <a:t>Download</a:t>
            </a:r>
            <a:endParaRPr lang="en-US" sz="4411" dirty="0">
              <a:latin typeface="St Transmission" charset="0"/>
              <a:ea typeface="ＭＳ Ｐゴシック" charset="0"/>
              <a:cs typeface="St Transmission" charset="0"/>
              <a:sym typeface="St Transmission" charset="0"/>
            </a:endParaRPr>
          </a:p>
        </p:txBody>
      </p:sp>
      <p:sp>
        <p:nvSpPr>
          <p:cNvPr id="128013" name="AutoShape 13"/>
          <p:cNvSpPr>
            <a:spLocks/>
          </p:cNvSpPr>
          <p:nvPr/>
        </p:nvSpPr>
        <p:spPr bwMode="auto">
          <a:xfrm>
            <a:off x="13965239" y="11212514"/>
            <a:ext cx="195103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3001" dirty="0">
                <a:latin typeface="PT Sans" charset="0"/>
                <a:ea typeface="ＭＳ Ｐゴシック" charset="0"/>
                <a:cs typeface="PT Sans" charset="0"/>
                <a:sym typeface="PT Sans" charset="0"/>
              </a:rPr>
              <a:t>Download</a:t>
            </a:r>
            <a:endParaRPr lang="en-US" sz="4411" dirty="0">
              <a:latin typeface="St Transmission" charset="0"/>
              <a:ea typeface="ＭＳ Ｐゴシック" charset="0"/>
              <a:cs typeface="St Transmission" charset="0"/>
              <a:sym typeface="St Transmission" charset="0"/>
            </a:endParaRPr>
          </a:p>
        </p:txBody>
      </p:sp>
      <p:sp>
        <p:nvSpPr>
          <p:cNvPr id="128014" name="AutoShape 14"/>
          <p:cNvSpPr>
            <a:spLocks/>
          </p:cNvSpPr>
          <p:nvPr/>
        </p:nvSpPr>
        <p:spPr bwMode="auto">
          <a:xfrm>
            <a:off x="16446500" y="10331451"/>
            <a:ext cx="53990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not simply random text. It has roots in a lot kind simple of merida denis orderna deroesudis.</a:t>
            </a:r>
            <a:endParaRPr lang="en-US" sz="4411">
              <a:latin typeface="St Transmission" charset="0"/>
              <a:ea typeface="ＭＳ Ｐゴシック" charset="0"/>
              <a:cs typeface="St Transmission" charset="0"/>
              <a:sym typeface="St Transmission" charset="0"/>
            </a:endParaRPr>
          </a:p>
        </p:txBody>
      </p:sp>
      <p:sp>
        <p:nvSpPr>
          <p:cNvPr id="128015" name="AutoShape 15"/>
          <p:cNvSpPr>
            <a:spLocks/>
          </p:cNvSpPr>
          <p:nvPr/>
        </p:nvSpPr>
        <p:spPr bwMode="auto">
          <a:xfrm>
            <a:off x="19248787" y="4215187"/>
            <a:ext cx="841374" cy="841374"/>
          </a:xfrm>
          <a:custGeom>
            <a:avLst/>
            <a:gdLst>
              <a:gd name="T0" fmla="*/ 420666 w 19679"/>
              <a:gd name="T1" fmla="*/ 461754 h 19679"/>
              <a:gd name="T2" fmla="*/ 420666 w 19679"/>
              <a:gd name="T3" fmla="*/ 461754 h 19679"/>
              <a:gd name="T4" fmla="*/ 420666 w 19679"/>
              <a:gd name="T5" fmla="*/ 461754 h 19679"/>
              <a:gd name="T6" fmla="*/ 420666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28016" name="AutoShape 16"/>
          <p:cNvSpPr>
            <a:spLocks/>
          </p:cNvSpPr>
          <p:nvPr/>
        </p:nvSpPr>
        <p:spPr bwMode="auto">
          <a:xfrm>
            <a:off x="5783290" y="4229498"/>
            <a:ext cx="842964" cy="841374"/>
          </a:xfrm>
          <a:custGeom>
            <a:avLst/>
            <a:gdLst>
              <a:gd name="T0" fmla="*/ 421460 w 19679"/>
              <a:gd name="T1" fmla="*/ 461754 h 19679"/>
              <a:gd name="T2" fmla="*/ 421460 w 19679"/>
              <a:gd name="T3" fmla="*/ 461754 h 19679"/>
              <a:gd name="T4" fmla="*/ 421460 w 19679"/>
              <a:gd name="T5" fmla="*/ 461754 h 19679"/>
              <a:gd name="T6" fmla="*/ 421460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28017" name="AutoShape 17"/>
          <p:cNvSpPr>
            <a:spLocks/>
          </p:cNvSpPr>
          <p:nvPr/>
        </p:nvSpPr>
        <p:spPr bwMode="auto">
          <a:xfrm>
            <a:off x="5996015" y="4442222"/>
            <a:ext cx="417513" cy="415925"/>
          </a:xfrm>
          <a:custGeom>
            <a:avLst/>
            <a:gdLst>
              <a:gd name="T0" fmla="*/ 208747 w 21341"/>
              <a:gd name="T1" fmla="*/ 210496 h 21340"/>
              <a:gd name="T2" fmla="*/ 208747 w 21341"/>
              <a:gd name="T3" fmla="*/ 210496 h 21340"/>
              <a:gd name="T4" fmla="*/ 208747 w 21341"/>
              <a:gd name="T5" fmla="*/ 210496 h 21340"/>
              <a:gd name="T6" fmla="*/ 208747 w 21341"/>
              <a:gd name="T7" fmla="*/ 210496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8018" name="AutoShape 18"/>
          <p:cNvSpPr>
            <a:spLocks/>
          </p:cNvSpPr>
          <p:nvPr/>
        </p:nvSpPr>
        <p:spPr bwMode="auto">
          <a:xfrm>
            <a:off x="19456745" y="4448548"/>
            <a:ext cx="425451" cy="374651"/>
          </a:xfrm>
          <a:custGeom>
            <a:avLst/>
            <a:gdLst>
              <a:gd name="T0" fmla="*/ 212715 w 21455"/>
              <a:gd name="T1" fmla="*/ 187325 h 21600"/>
              <a:gd name="T2" fmla="*/ 212715 w 21455"/>
              <a:gd name="T3" fmla="*/ 187325 h 21600"/>
              <a:gd name="T4" fmla="*/ 212715 w 21455"/>
              <a:gd name="T5" fmla="*/ 187325 h 21600"/>
              <a:gd name="T6" fmla="*/ 212715 w 21455"/>
              <a:gd name="T7" fmla="*/ 187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7"/>
          <p:cNvGraphicFramePr>
            <a:graphicFrameLocks noChangeAspect="1"/>
          </p:cNvGraphicFramePr>
          <p:nvPr>
            <p:extLst>
              <p:ext uri="{D42A27DB-BD31-4B8C-83A1-F6EECF244321}">
                <p14:modId xmlns:p14="http://schemas.microsoft.com/office/powerpoint/2010/main" val="3977957128"/>
              </p:ext>
            </p:extLst>
          </p:nvPr>
        </p:nvGraphicFramePr>
        <p:xfrm>
          <a:off x="8773036" y="3257600"/>
          <a:ext cx="6620953" cy="6620953"/>
        </p:xfrm>
        <a:graphic>
          <a:graphicData uri="http://schemas.openxmlformats.org/drawingml/2006/chart">
            <c:chart xmlns:c="http://schemas.openxmlformats.org/drawingml/2006/chart" xmlns:r="http://schemas.openxmlformats.org/officeDocument/2006/relationships" r:id="rId3"/>
          </a:graphicData>
        </a:graphic>
      </p:graphicFrame>
      <p:sp>
        <p:nvSpPr>
          <p:cNvPr id="129029" name="AutoShape 5"/>
          <p:cNvSpPr>
            <a:spLocks/>
          </p:cNvSpPr>
          <p:nvPr/>
        </p:nvSpPr>
        <p:spPr bwMode="auto">
          <a:xfrm>
            <a:off x="8474075" y="7762875"/>
            <a:ext cx="2463801" cy="1125538"/>
          </a:xfrm>
          <a:custGeom>
            <a:avLst/>
            <a:gdLst>
              <a:gd name="T0" fmla="*/ 1231900 w 21600"/>
              <a:gd name="T1" fmla="*/ 562769 h 21600"/>
              <a:gd name="T2" fmla="*/ 1231900 w 21600"/>
              <a:gd name="T3" fmla="*/ 562769 h 21600"/>
              <a:gd name="T4" fmla="*/ 1231900 w 21600"/>
              <a:gd name="T5" fmla="*/ 562769 h 21600"/>
              <a:gd name="T6" fmla="*/ 1231900 w 21600"/>
              <a:gd name="T7" fmla="*/ 562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2365" y="21600"/>
                </a:lnTo>
                <a:lnTo>
                  <a:pt x="0"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30" name="AutoShape 6"/>
          <p:cNvSpPr>
            <a:spLocks/>
          </p:cNvSpPr>
          <p:nvPr/>
        </p:nvSpPr>
        <p:spPr bwMode="auto">
          <a:xfrm>
            <a:off x="9148764" y="5191125"/>
            <a:ext cx="2230437" cy="795339"/>
          </a:xfrm>
          <a:custGeom>
            <a:avLst/>
            <a:gdLst>
              <a:gd name="T0" fmla="*/ 1115219 w 21600"/>
              <a:gd name="T1" fmla="*/ 397669 h 21600"/>
              <a:gd name="T2" fmla="*/ 1115219 w 21600"/>
              <a:gd name="T3" fmla="*/ 397669 h 21600"/>
              <a:gd name="T4" fmla="*/ 1115219 w 21600"/>
              <a:gd name="T5" fmla="*/ 397669 h 21600"/>
              <a:gd name="T6" fmla="*/ 1115219 w 21600"/>
              <a:gd name="T7" fmla="*/ 397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900" y="0"/>
                </a:lnTo>
                <a:lnTo>
                  <a:pt x="0"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31" name="AutoShape 7"/>
          <p:cNvSpPr>
            <a:spLocks/>
          </p:cNvSpPr>
          <p:nvPr/>
        </p:nvSpPr>
        <p:spPr bwMode="auto">
          <a:xfrm>
            <a:off x="13339763" y="5487988"/>
            <a:ext cx="2462212" cy="915988"/>
          </a:xfrm>
          <a:custGeom>
            <a:avLst/>
            <a:gdLst>
              <a:gd name="T0" fmla="*/ 1231106 w 21600"/>
              <a:gd name="T1" fmla="*/ 457994 h 21600"/>
              <a:gd name="T2" fmla="*/ 1231106 w 21600"/>
              <a:gd name="T3" fmla="*/ 457994 h 21600"/>
              <a:gd name="T4" fmla="*/ 1231106 w 21600"/>
              <a:gd name="T5" fmla="*/ 457994 h 21600"/>
              <a:gd name="T6" fmla="*/ 1231106 w 21600"/>
              <a:gd name="T7" fmla="*/ 457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8038" y="0"/>
                </a:lnTo>
                <a:lnTo>
                  <a:pt x="21599"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32" name="AutoShape 8"/>
          <p:cNvSpPr>
            <a:spLocks/>
          </p:cNvSpPr>
          <p:nvPr/>
        </p:nvSpPr>
        <p:spPr bwMode="auto">
          <a:xfrm>
            <a:off x="12736514" y="8534401"/>
            <a:ext cx="2657476" cy="941388"/>
          </a:xfrm>
          <a:custGeom>
            <a:avLst/>
            <a:gdLst>
              <a:gd name="T0" fmla="*/ 1328738 w 21600"/>
              <a:gd name="T1" fmla="*/ 470694 h 21600"/>
              <a:gd name="T2" fmla="*/ 1328738 w 21600"/>
              <a:gd name="T3" fmla="*/ 470694 h 21600"/>
              <a:gd name="T4" fmla="*/ 1328738 w 21600"/>
              <a:gd name="T5" fmla="*/ 470694 h 21600"/>
              <a:gd name="T6" fmla="*/ 1328738 w 21600"/>
              <a:gd name="T7" fmla="*/ 470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648" y="21600"/>
                </a:lnTo>
                <a:lnTo>
                  <a:pt x="21599"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33" name="AutoShape 9"/>
          <p:cNvSpPr>
            <a:spLocks/>
          </p:cNvSpPr>
          <p:nvPr/>
        </p:nvSpPr>
        <p:spPr bwMode="auto">
          <a:xfrm>
            <a:off x="16606838" y="4678363"/>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9034" name="AutoShape 10"/>
          <p:cNvSpPr>
            <a:spLocks/>
          </p:cNvSpPr>
          <p:nvPr/>
        </p:nvSpPr>
        <p:spPr bwMode="auto">
          <a:xfrm>
            <a:off x="16606840" y="5164138"/>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9035" name="AutoShape 11"/>
          <p:cNvSpPr>
            <a:spLocks/>
          </p:cNvSpPr>
          <p:nvPr/>
        </p:nvSpPr>
        <p:spPr bwMode="auto">
          <a:xfrm>
            <a:off x="15984537" y="83470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9036" name="AutoShape 12"/>
          <p:cNvSpPr>
            <a:spLocks/>
          </p:cNvSpPr>
          <p:nvPr/>
        </p:nvSpPr>
        <p:spPr bwMode="auto">
          <a:xfrm>
            <a:off x="15984540" y="8834439"/>
            <a:ext cx="389254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9037" name="AutoShape 13"/>
          <p:cNvSpPr>
            <a:spLocks/>
          </p:cNvSpPr>
          <p:nvPr/>
        </p:nvSpPr>
        <p:spPr bwMode="auto">
          <a:xfrm>
            <a:off x="5354638" y="44942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9038" name="AutoShape 14"/>
          <p:cNvSpPr>
            <a:spLocks/>
          </p:cNvSpPr>
          <p:nvPr/>
        </p:nvSpPr>
        <p:spPr bwMode="auto">
          <a:xfrm>
            <a:off x="4464051" y="4979988"/>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29039" name="AutoShape 15"/>
          <p:cNvSpPr>
            <a:spLocks/>
          </p:cNvSpPr>
          <p:nvPr/>
        </p:nvSpPr>
        <p:spPr bwMode="auto">
          <a:xfrm>
            <a:off x="4772026" y="8066088"/>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29040" name="AutoShape 16"/>
          <p:cNvSpPr>
            <a:spLocks/>
          </p:cNvSpPr>
          <p:nvPr/>
        </p:nvSpPr>
        <p:spPr bwMode="auto">
          <a:xfrm>
            <a:off x="3883027" y="8553451"/>
            <a:ext cx="389254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grpSp>
        <p:nvGrpSpPr>
          <p:cNvPr id="129042" name="Group 18"/>
          <p:cNvGrpSpPr>
            <a:grpSpLocks/>
          </p:cNvGrpSpPr>
          <p:nvPr/>
        </p:nvGrpSpPr>
        <p:grpSpPr bwMode="auto">
          <a:xfrm rot="1444814" flipH="1">
            <a:off x="10566401" y="9610726"/>
            <a:ext cx="3892549" cy="3773488"/>
            <a:chOff x="0" y="-1"/>
            <a:chExt cx="3892387" cy="3772972"/>
          </a:xfrm>
        </p:grpSpPr>
        <p:sp>
          <p:nvSpPr>
            <p:cNvPr id="129043" name="AutoShape 19"/>
            <p:cNvSpPr>
              <a:spLocks/>
            </p:cNvSpPr>
            <p:nvPr/>
          </p:nvSpPr>
          <p:spPr bwMode="auto">
            <a:xfrm rot="-811787">
              <a:off x="369930" y="753315"/>
              <a:ext cx="3184862" cy="2615631"/>
            </a:xfrm>
            <a:custGeom>
              <a:avLst/>
              <a:gdLst>
                <a:gd name="T0" fmla="*/ 1592357 w 21585"/>
                <a:gd name="T1" fmla="*/ 1307816 h 21600"/>
                <a:gd name="T2" fmla="*/ 1592357 w 21585"/>
                <a:gd name="T3" fmla="*/ 1307816 h 21600"/>
                <a:gd name="T4" fmla="*/ 1592357 w 21585"/>
                <a:gd name="T5" fmla="*/ 1307816 h 21600"/>
                <a:gd name="T6" fmla="*/ 1592357 w 21585"/>
                <a:gd name="T7" fmla="*/ 1307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19712" y="16625"/>
                  </a:moveTo>
                  <a:lnTo>
                    <a:pt x="16744" y="16814"/>
                  </a:lnTo>
                  <a:lnTo>
                    <a:pt x="16727" y="16244"/>
                  </a:lnTo>
                  <a:lnTo>
                    <a:pt x="20071" y="16027"/>
                  </a:lnTo>
                  <a:cubicBezTo>
                    <a:pt x="20772" y="15983"/>
                    <a:pt x="21570" y="14933"/>
                    <a:pt x="21585" y="13673"/>
                  </a:cubicBezTo>
                  <a:cubicBezTo>
                    <a:pt x="21600" y="12413"/>
                    <a:pt x="20618" y="11435"/>
                    <a:pt x="19917" y="11480"/>
                  </a:cubicBezTo>
                  <a:lnTo>
                    <a:pt x="16592" y="11692"/>
                  </a:lnTo>
                  <a:lnTo>
                    <a:pt x="16575" y="11109"/>
                  </a:lnTo>
                  <a:lnTo>
                    <a:pt x="19845" y="10898"/>
                  </a:lnTo>
                  <a:cubicBezTo>
                    <a:pt x="20546" y="10852"/>
                    <a:pt x="21538" y="9864"/>
                    <a:pt x="21553" y="8604"/>
                  </a:cubicBezTo>
                  <a:cubicBezTo>
                    <a:pt x="21568" y="7345"/>
                    <a:pt x="20547" y="6294"/>
                    <a:pt x="19846" y="6339"/>
                  </a:cubicBezTo>
                  <a:lnTo>
                    <a:pt x="16439" y="6557"/>
                  </a:lnTo>
                  <a:lnTo>
                    <a:pt x="16425" y="6078"/>
                  </a:lnTo>
                  <a:lnTo>
                    <a:pt x="19870" y="5855"/>
                  </a:lnTo>
                  <a:cubicBezTo>
                    <a:pt x="20571" y="5810"/>
                    <a:pt x="21198" y="4771"/>
                    <a:pt x="21213" y="3511"/>
                  </a:cubicBezTo>
                  <a:cubicBezTo>
                    <a:pt x="21229" y="2251"/>
                    <a:pt x="20207" y="1250"/>
                    <a:pt x="19507" y="1295"/>
                  </a:cubicBezTo>
                  <a:lnTo>
                    <a:pt x="16100" y="1457"/>
                  </a:lnTo>
                  <a:lnTo>
                    <a:pt x="15612" y="1603"/>
                  </a:lnTo>
                  <a:lnTo>
                    <a:pt x="9103" y="0"/>
                  </a:lnTo>
                  <a:lnTo>
                    <a:pt x="0" y="7081"/>
                  </a:lnTo>
                  <a:lnTo>
                    <a:pt x="0" y="20309"/>
                  </a:lnTo>
                  <a:lnTo>
                    <a:pt x="4972" y="21599"/>
                  </a:lnTo>
                  <a:lnTo>
                    <a:pt x="16879" y="21379"/>
                  </a:lnTo>
                  <a:lnTo>
                    <a:pt x="16879" y="21366"/>
                  </a:lnTo>
                  <a:lnTo>
                    <a:pt x="19781" y="21178"/>
                  </a:lnTo>
                  <a:cubicBezTo>
                    <a:pt x="20483" y="21133"/>
                    <a:pt x="21453" y="20017"/>
                    <a:pt x="21469" y="18757"/>
                  </a:cubicBezTo>
                  <a:cubicBezTo>
                    <a:pt x="21483" y="17498"/>
                    <a:pt x="20413" y="16579"/>
                    <a:pt x="19712" y="16625"/>
                  </a:cubicBezTo>
                  <a:close/>
                </a:path>
              </a:pathLst>
            </a:custGeom>
            <a:solidFill>
              <a:srgbClr val="F3CEA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4" name="AutoShape 20"/>
            <p:cNvSpPr>
              <a:spLocks/>
            </p:cNvSpPr>
            <p:nvPr/>
          </p:nvSpPr>
          <p:spPr bwMode="auto">
            <a:xfrm rot="-811787">
              <a:off x="2627000" y="1153078"/>
              <a:ext cx="163632" cy="323586"/>
            </a:xfrm>
            <a:custGeom>
              <a:avLst/>
              <a:gdLst>
                <a:gd name="T0" fmla="*/ 81812 w 20861"/>
                <a:gd name="T1" fmla="*/ 162190 h 21573"/>
                <a:gd name="T2" fmla="*/ 81812 w 20861"/>
                <a:gd name="T3" fmla="*/ 162190 h 21573"/>
                <a:gd name="T4" fmla="*/ 81812 w 20861"/>
                <a:gd name="T5" fmla="*/ 162190 h 21573"/>
                <a:gd name="T6" fmla="*/ 81812 w 20861"/>
                <a:gd name="T7" fmla="*/ 162190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61" h="21573">
                  <a:moveTo>
                    <a:pt x="19977" y="15002"/>
                  </a:moveTo>
                  <a:lnTo>
                    <a:pt x="5191" y="1614"/>
                  </a:lnTo>
                  <a:cubicBezTo>
                    <a:pt x="4021" y="563"/>
                    <a:pt x="1975" y="-27"/>
                    <a:pt x="0" y="0"/>
                  </a:cubicBezTo>
                  <a:cubicBezTo>
                    <a:pt x="2906" y="6855"/>
                    <a:pt x="6257" y="14239"/>
                    <a:pt x="9985" y="21573"/>
                  </a:cubicBezTo>
                  <a:lnTo>
                    <a:pt x="18469" y="19003"/>
                  </a:lnTo>
                  <a:cubicBezTo>
                    <a:pt x="20923" y="18258"/>
                    <a:pt x="21600" y="16468"/>
                    <a:pt x="19977" y="15002"/>
                  </a:cubicBezTo>
                  <a:close/>
                </a:path>
              </a:pathLst>
            </a:custGeom>
            <a:solidFill>
              <a:srgbClr val="305B8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5" name="AutoShape 21"/>
            <p:cNvSpPr>
              <a:spLocks/>
            </p:cNvSpPr>
            <p:nvPr/>
          </p:nvSpPr>
          <p:spPr bwMode="auto">
            <a:xfrm rot="4421635">
              <a:off x="1366716" y="333720"/>
              <a:ext cx="2319703" cy="2167527"/>
            </a:xfrm>
            <a:custGeom>
              <a:avLst/>
              <a:gdLst>
                <a:gd name="T0" fmla="*/ 1159852 w 21132"/>
                <a:gd name="T1" fmla="*/ 1085296 h 21220"/>
                <a:gd name="T2" fmla="*/ 1159852 w 21132"/>
                <a:gd name="T3" fmla="*/ 1085296 h 21220"/>
                <a:gd name="T4" fmla="*/ 1159852 w 21132"/>
                <a:gd name="T5" fmla="*/ 1085296 h 21220"/>
                <a:gd name="T6" fmla="*/ 1159852 w 21132"/>
                <a:gd name="T7" fmla="*/ 1085296 h 21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2" h="21220">
                  <a:moveTo>
                    <a:pt x="2272" y="1"/>
                  </a:moveTo>
                  <a:cubicBezTo>
                    <a:pt x="1984" y="18"/>
                    <a:pt x="1700" y="152"/>
                    <a:pt x="1492" y="401"/>
                  </a:cubicBezTo>
                  <a:lnTo>
                    <a:pt x="287" y="1841"/>
                  </a:lnTo>
                  <a:cubicBezTo>
                    <a:pt x="-128" y="2338"/>
                    <a:pt x="-89" y="3105"/>
                    <a:pt x="374" y="3551"/>
                  </a:cubicBezTo>
                  <a:lnTo>
                    <a:pt x="3900" y="6953"/>
                  </a:lnTo>
                  <a:cubicBezTo>
                    <a:pt x="3968" y="7019"/>
                    <a:pt x="4050" y="7053"/>
                    <a:pt x="4127" y="7098"/>
                  </a:cubicBezTo>
                  <a:cubicBezTo>
                    <a:pt x="3307" y="8415"/>
                    <a:pt x="3481" y="10206"/>
                    <a:pt x="4610" y="11296"/>
                  </a:cubicBezTo>
                  <a:lnTo>
                    <a:pt x="14035" y="20390"/>
                  </a:lnTo>
                  <a:cubicBezTo>
                    <a:pt x="15273" y="21585"/>
                    <a:pt x="17178" y="21476"/>
                    <a:pt x="18289" y="20145"/>
                  </a:cubicBezTo>
                  <a:lnTo>
                    <a:pt x="20360" y="17665"/>
                  </a:lnTo>
                  <a:cubicBezTo>
                    <a:pt x="21472" y="16335"/>
                    <a:pt x="21370" y="14288"/>
                    <a:pt x="20132" y="13094"/>
                  </a:cubicBezTo>
                  <a:lnTo>
                    <a:pt x="10704" y="3999"/>
                  </a:lnTo>
                  <a:cubicBezTo>
                    <a:pt x="9575" y="2910"/>
                    <a:pt x="7899" y="2920"/>
                    <a:pt x="6768" y="3938"/>
                  </a:cubicBezTo>
                  <a:cubicBezTo>
                    <a:pt x="6719" y="3860"/>
                    <a:pt x="6681" y="3775"/>
                    <a:pt x="6613" y="3709"/>
                  </a:cubicBezTo>
                  <a:lnTo>
                    <a:pt x="3084" y="307"/>
                  </a:lnTo>
                  <a:cubicBezTo>
                    <a:pt x="2853" y="84"/>
                    <a:pt x="2560" y="-15"/>
                    <a:pt x="2272"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46" name="AutoShape 22"/>
            <p:cNvSpPr>
              <a:spLocks/>
            </p:cNvSpPr>
            <p:nvPr/>
          </p:nvSpPr>
          <p:spPr bwMode="auto">
            <a:xfrm rot="-811787">
              <a:off x="2581940" y="611023"/>
              <a:ext cx="744776" cy="572906"/>
            </a:xfrm>
            <a:custGeom>
              <a:avLst/>
              <a:gdLst>
                <a:gd name="T0" fmla="*/ 372388 w 20368"/>
                <a:gd name="T1" fmla="*/ 308983 h 20025"/>
                <a:gd name="T2" fmla="*/ 372388 w 20368"/>
                <a:gd name="T3" fmla="*/ 308983 h 20025"/>
                <a:gd name="T4" fmla="*/ 372388 w 20368"/>
                <a:gd name="T5" fmla="*/ 308983 h 20025"/>
                <a:gd name="T6" fmla="*/ 372388 w 20368"/>
                <a:gd name="T7" fmla="*/ 308983 h 200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8" h="20025">
                  <a:moveTo>
                    <a:pt x="20240" y="12422"/>
                  </a:moveTo>
                  <a:cubicBezTo>
                    <a:pt x="19499" y="17481"/>
                    <a:pt x="15688" y="20812"/>
                    <a:pt x="11731" y="19864"/>
                  </a:cubicBezTo>
                  <a:lnTo>
                    <a:pt x="5947" y="18473"/>
                  </a:lnTo>
                  <a:cubicBezTo>
                    <a:pt x="1989" y="17527"/>
                    <a:pt x="-616" y="12660"/>
                    <a:pt x="125" y="7599"/>
                  </a:cubicBezTo>
                  <a:cubicBezTo>
                    <a:pt x="868" y="2543"/>
                    <a:pt x="4678" y="-788"/>
                    <a:pt x="8635" y="162"/>
                  </a:cubicBezTo>
                  <a:lnTo>
                    <a:pt x="14417" y="1545"/>
                  </a:lnTo>
                  <a:cubicBezTo>
                    <a:pt x="18375" y="2492"/>
                    <a:pt x="20983" y="7363"/>
                    <a:pt x="20240" y="12422"/>
                  </a:cubicBezTo>
                  <a:cubicBezTo>
                    <a:pt x="20240" y="12422"/>
                    <a:pt x="20240" y="12422"/>
                    <a:pt x="20240"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7" name="AutoShape 23"/>
            <p:cNvSpPr>
              <a:spLocks/>
            </p:cNvSpPr>
            <p:nvPr/>
          </p:nvSpPr>
          <p:spPr bwMode="auto">
            <a:xfrm rot="-811787">
              <a:off x="2702766" y="1178354"/>
              <a:ext cx="744726" cy="572947"/>
            </a:xfrm>
            <a:custGeom>
              <a:avLst/>
              <a:gdLst>
                <a:gd name="T0" fmla="*/ 372345 w 20367"/>
                <a:gd name="T1" fmla="*/ 308992 h 20024"/>
                <a:gd name="T2" fmla="*/ 372345 w 20367"/>
                <a:gd name="T3" fmla="*/ 308992 h 20024"/>
                <a:gd name="T4" fmla="*/ 372345 w 20367"/>
                <a:gd name="T5" fmla="*/ 308992 h 20024"/>
                <a:gd name="T6" fmla="*/ 372345 w 20367"/>
                <a:gd name="T7" fmla="*/ 308992 h 200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7" h="20024">
                  <a:moveTo>
                    <a:pt x="20239" y="12422"/>
                  </a:moveTo>
                  <a:cubicBezTo>
                    <a:pt x="19498" y="17479"/>
                    <a:pt x="15689" y="20812"/>
                    <a:pt x="11731" y="19862"/>
                  </a:cubicBezTo>
                  <a:lnTo>
                    <a:pt x="5946" y="18478"/>
                  </a:lnTo>
                  <a:cubicBezTo>
                    <a:pt x="1989" y="17527"/>
                    <a:pt x="-616" y="12659"/>
                    <a:pt x="125" y="7600"/>
                  </a:cubicBezTo>
                  <a:cubicBezTo>
                    <a:pt x="867" y="2546"/>
                    <a:pt x="4677" y="-787"/>
                    <a:pt x="8635" y="161"/>
                  </a:cubicBezTo>
                  <a:lnTo>
                    <a:pt x="14418" y="1549"/>
                  </a:lnTo>
                  <a:cubicBezTo>
                    <a:pt x="18375" y="2496"/>
                    <a:pt x="20984" y="7365"/>
                    <a:pt x="20239" y="12422"/>
                  </a:cubicBezTo>
                  <a:cubicBezTo>
                    <a:pt x="20239" y="12422"/>
                    <a:pt x="20239" y="12422"/>
                    <a:pt x="20239"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8" name="AutoShape 24"/>
            <p:cNvSpPr>
              <a:spLocks/>
            </p:cNvSpPr>
            <p:nvPr/>
          </p:nvSpPr>
          <p:spPr bwMode="auto">
            <a:xfrm rot="-811787">
              <a:off x="2900879" y="1764248"/>
              <a:ext cx="691868" cy="532268"/>
            </a:xfrm>
            <a:custGeom>
              <a:avLst/>
              <a:gdLst>
                <a:gd name="T0" fmla="*/ 345917 w 20369"/>
                <a:gd name="T1" fmla="*/ 287025 h 20026"/>
                <a:gd name="T2" fmla="*/ 345917 w 20369"/>
                <a:gd name="T3" fmla="*/ 287025 h 20026"/>
                <a:gd name="T4" fmla="*/ 345917 w 20369"/>
                <a:gd name="T5" fmla="*/ 287025 h 20026"/>
                <a:gd name="T6" fmla="*/ 345917 w 20369"/>
                <a:gd name="T7" fmla="*/ 287025 h 200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9" h="20026">
                  <a:moveTo>
                    <a:pt x="20243" y="12425"/>
                  </a:moveTo>
                  <a:cubicBezTo>
                    <a:pt x="19500" y="17482"/>
                    <a:pt x="15691" y="20814"/>
                    <a:pt x="11733" y="19865"/>
                  </a:cubicBezTo>
                  <a:lnTo>
                    <a:pt x="5950" y="18478"/>
                  </a:lnTo>
                  <a:cubicBezTo>
                    <a:pt x="1991" y="17533"/>
                    <a:pt x="-614" y="12660"/>
                    <a:pt x="126" y="7604"/>
                  </a:cubicBezTo>
                  <a:cubicBezTo>
                    <a:pt x="870" y="2544"/>
                    <a:pt x="4679" y="-786"/>
                    <a:pt x="8636" y="161"/>
                  </a:cubicBezTo>
                  <a:lnTo>
                    <a:pt x="14421" y="1546"/>
                  </a:lnTo>
                  <a:cubicBezTo>
                    <a:pt x="18377" y="2494"/>
                    <a:pt x="20985" y="7367"/>
                    <a:pt x="20243" y="12425"/>
                  </a:cubicBezTo>
                  <a:cubicBezTo>
                    <a:pt x="20243" y="12425"/>
                    <a:pt x="20243" y="12425"/>
                    <a:pt x="20243" y="12425"/>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9" name="AutoShape 25"/>
            <p:cNvSpPr>
              <a:spLocks/>
            </p:cNvSpPr>
            <p:nvPr/>
          </p:nvSpPr>
          <p:spPr bwMode="auto">
            <a:xfrm rot="-811787">
              <a:off x="3073772" y="2308664"/>
              <a:ext cx="643251" cy="494868"/>
            </a:xfrm>
            <a:custGeom>
              <a:avLst/>
              <a:gdLst>
                <a:gd name="T0" fmla="*/ 321626 w 20366"/>
                <a:gd name="T1" fmla="*/ 266910 h 20022"/>
                <a:gd name="T2" fmla="*/ 321626 w 20366"/>
                <a:gd name="T3" fmla="*/ 266910 h 20022"/>
                <a:gd name="T4" fmla="*/ 321626 w 20366"/>
                <a:gd name="T5" fmla="*/ 266910 h 20022"/>
                <a:gd name="T6" fmla="*/ 321626 w 20366"/>
                <a:gd name="T7" fmla="*/ 266910 h 20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6" h="20022">
                  <a:moveTo>
                    <a:pt x="20239" y="12421"/>
                  </a:moveTo>
                  <a:cubicBezTo>
                    <a:pt x="19498" y="17476"/>
                    <a:pt x="15687" y="20811"/>
                    <a:pt x="11731" y="19860"/>
                  </a:cubicBezTo>
                  <a:lnTo>
                    <a:pt x="5947" y="18477"/>
                  </a:lnTo>
                  <a:cubicBezTo>
                    <a:pt x="1989" y="17528"/>
                    <a:pt x="-618" y="12654"/>
                    <a:pt x="126" y="7600"/>
                  </a:cubicBezTo>
                  <a:cubicBezTo>
                    <a:pt x="868" y="2543"/>
                    <a:pt x="4675" y="-788"/>
                    <a:pt x="8634" y="162"/>
                  </a:cubicBezTo>
                  <a:lnTo>
                    <a:pt x="14418" y="1546"/>
                  </a:lnTo>
                  <a:cubicBezTo>
                    <a:pt x="18374" y="2497"/>
                    <a:pt x="20982" y="7364"/>
                    <a:pt x="20239" y="12421"/>
                  </a:cubicBezTo>
                  <a:cubicBezTo>
                    <a:pt x="20239" y="12421"/>
                    <a:pt x="20239" y="12421"/>
                    <a:pt x="20239" y="12421"/>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50" name="AutoShape 26"/>
            <p:cNvSpPr>
              <a:spLocks/>
            </p:cNvSpPr>
            <p:nvPr/>
          </p:nvSpPr>
          <p:spPr bwMode="auto">
            <a:xfrm rot="-811787">
              <a:off x="289633" y="851034"/>
              <a:ext cx="2441371" cy="1840990"/>
            </a:xfrm>
            <a:custGeom>
              <a:avLst/>
              <a:gdLst>
                <a:gd name="T0" fmla="*/ 1220686 w 21600"/>
                <a:gd name="T1" fmla="*/ 920495 h 21600"/>
                <a:gd name="T2" fmla="*/ 1220686 w 21600"/>
                <a:gd name="T3" fmla="*/ 920495 h 21600"/>
                <a:gd name="T4" fmla="*/ 1220686 w 21600"/>
                <a:gd name="T5" fmla="*/ 920495 h 21600"/>
                <a:gd name="T6" fmla="*/ 1220686 w 21600"/>
                <a:gd name="T7" fmla="*/ 920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83" y="0"/>
                  </a:moveTo>
                  <a:lnTo>
                    <a:pt x="21599" y="2604"/>
                  </a:lnTo>
                  <a:cubicBezTo>
                    <a:pt x="21599" y="2604"/>
                    <a:pt x="20461" y="6220"/>
                    <a:pt x="18254" y="7824"/>
                  </a:cubicBezTo>
                  <a:cubicBezTo>
                    <a:pt x="16047" y="9429"/>
                    <a:pt x="12776" y="8281"/>
                    <a:pt x="12776" y="8281"/>
                  </a:cubicBezTo>
                  <a:cubicBezTo>
                    <a:pt x="12776" y="8281"/>
                    <a:pt x="11270" y="17870"/>
                    <a:pt x="8258" y="19675"/>
                  </a:cubicBezTo>
                  <a:cubicBezTo>
                    <a:pt x="5509" y="21322"/>
                    <a:pt x="0" y="21599"/>
                    <a:pt x="0" y="21599"/>
                  </a:cubicBezTo>
                  <a:lnTo>
                    <a:pt x="0" y="10061"/>
                  </a:lnTo>
                  <a:cubicBezTo>
                    <a:pt x="0" y="10061"/>
                    <a:pt x="11883" y="0"/>
                    <a:pt x="11883"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51" name="AutoShape 27"/>
            <p:cNvSpPr>
              <a:spLocks/>
            </p:cNvSpPr>
            <p:nvPr/>
          </p:nvSpPr>
          <p:spPr bwMode="auto">
            <a:xfrm rot="-811787">
              <a:off x="242455" y="1620482"/>
              <a:ext cx="463974" cy="2127739"/>
            </a:xfrm>
            <a:custGeom>
              <a:avLst/>
              <a:gdLst>
                <a:gd name="T0" fmla="*/ 231987 w 21600"/>
                <a:gd name="T1" fmla="*/ 1063870 h 21600"/>
                <a:gd name="T2" fmla="*/ 231987 w 21600"/>
                <a:gd name="T3" fmla="*/ 1063870 h 21600"/>
                <a:gd name="T4" fmla="*/ 231987 w 21600"/>
                <a:gd name="T5" fmla="*/ 1063870 h 21600"/>
                <a:gd name="T6" fmla="*/ 231987 w 21600"/>
                <a:gd name="T7" fmla="*/ 1063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21600" y="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29052" name="AutoShape 28"/>
          <p:cNvSpPr>
            <a:spLocks/>
          </p:cNvSpPr>
          <p:nvPr/>
        </p:nvSpPr>
        <p:spPr bwMode="auto">
          <a:xfrm>
            <a:off x="13112750" y="12061826"/>
            <a:ext cx="4178300" cy="1743076"/>
          </a:xfrm>
          <a:custGeom>
            <a:avLst/>
            <a:gdLst>
              <a:gd name="T0" fmla="*/ 2089150 w 21600"/>
              <a:gd name="T1" fmla="*/ 871538 h 21600"/>
              <a:gd name="T2" fmla="*/ 2089150 w 21600"/>
              <a:gd name="T3" fmla="*/ 871538 h 21600"/>
              <a:gd name="T4" fmla="*/ 2089150 w 21600"/>
              <a:gd name="T5" fmla="*/ 871538 h 21600"/>
              <a:gd name="T6" fmla="*/ 2089150 w 21600"/>
              <a:gd name="T7" fmla="*/ 871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54" y="0"/>
                </a:moveTo>
                <a:lnTo>
                  <a:pt x="0" y="20882"/>
                </a:lnTo>
                <a:lnTo>
                  <a:pt x="21599" y="21599"/>
                </a:lnTo>
                <a:lnTo>
                  <a:pt x="6654"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53" name="AutoShape 29"/>
          <p:cNvSpPr>
            <a:spLocks/>
          </p:cNvSpPr>
          <p:nvPr/>
        </p:nvSpPr>
        <p:spPr bwMode="auto">
          <a:xfrm>
            <a:off x="9710738" y="4910137"/>
            <a:ext cx="4735513" cy="4735513"/>
          </a:xfrm>
          <a:custGeom>
            <a:avLst/>
            <a:gdLst>
              <a:gd name="T0" fmla="*/ 2367636 w 19679"/>
              <a:gd name="T1" fmla="*/ 2367641 h 20595"/>
              <a:gd name="T2" fmla="*/ 2367636 w 19679"/>
              <a:gd name="T3" fmla="*/ 2367641 h 20595"/>
              <a:gd name="T4" fmla="*/ 2367636 w 19679"/>
              <a:gd name="T5" fmla="*/ 2367641 h 20595"/>
              <a:gd name="T6" fmla="*/ 2367636 w 19679"/>
              <a:gd name="T7" fmla="*/ 23676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122</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3" name="AutoShape 5"/>
          <p:cNvSpPr>
            <a:spLocks/>
          </p:cNvSpPr>
          <p:nvPr/>
        </p:nvSpPr>
        <p:spPr bwMode="auto">
          <a:xfrm>
            <a:off x="2038350" y="5105399"/>
            <a:ext cx="920750" cy="920750"/>
          </a:xfrm>
          <a:prstGeom prst="roundRect">
            <a:avLst>
              <a:gd name="adj" fmla="val 12602"/>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30054" name="AutoShape 6"/>
          <p:cNvSpPr>
            <a:spLocks/>
          </p:cNvSpPr>
          <p:nvPr/>
        </p:nvSpPr>
        <p:spPr bwMode="auto">
          <a:xfrm>
            <a:off x="2038350" y="7248525"/>
            <a:ext cx="920750" cy="920750"/>
          </a:xfrm>
          <a:prstGeom prst="roundRect">
            <a:avLst>
              <a:gd name="adj" fmla="val 1260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30055" name="AutoShape 7"/>
          <p:cNvSpPr>
            <a:spLocks/>
          </p:cNvSpPr>
          <p:nvPr/>
        </p:nvSpPr>
        <p:spPr bwMode="auto">
          <a:xfrm>
            <a:off x="2038350" y="9413876"/>
            <a:ext cx="920750" cy="920750"/>
          </a:xfrm>
          <a:prstGeom prst="roundRect">
            <a:avLst>
              <a:gd name="adj" fmla="val 12602"/>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30056" name="AutoShape 8"/>
          <p:cNvSpPr>
            <a:spLocks/>
          </p:cNvSpPr>
          <p:nvPr/>
        </p:nvSpPr>
        <p:spPr bwMode="auto">
          <a:xfrm>
            <a:off x="2282826" y="7491413"/>
            <a:ext cx="433388" cy="433387"/>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0057" name="AutoShape 9"/>
          <p:cNvSpPr>
            <a:spLocks/>
          </p:cNvSpPr>
          <p:nvPr/>
        </p:nvSpPr>
        <p:spPr bwMode="auto">
          <a:xfrm>
            <a:off x="2295525" y="9637714"/>
            <a:ext cx="406400" cy="433387"/>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0058" name="AutoShape 10"/>
          <p:cNvSpPr>
            <a:spLocks/>
          </p:cNvSpPr>
          <p:nvPr/>
        </p:nvSpPr>
        <p:spPr bwMode="auto">
          <a:xfrm>
            <a:off x="2276476" y="5408614"/>
            <a:ext cx="446089" cy="387349"/>
          </a:xfrm>
          <a:custGeom>
            <a:avLst/>
            <a:gdLst>
              <a:gd name="T0" fmla="*/ 223044 w 20492"/>
              <a:gd name="T1" fmla="*/ 205777 h 20804"/>
              <a:gd name="T2" fmla="*/ 223044 w 20492"/>
              <a:gd name="T3" fmla="*/ 205777 h 20804"/>
              <a:gd name="T4" fmla="*/ 223044 w 20492"/>
              <a:gd name="T5" fmla="*/ 205777 h 20804"/>
              <a:gd name="T6" fmla="*/ 223044 w 20492"/>
              <a:gd name="T7" fmla="*/ 20577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0059" name="AutoShape 11"/>
          <p:cNvSpPr>
            <a:spLocks/>
          </p:cNvSpPr>
          <p:nvPr/>
        </p:nvSpPr>
        <p:spPr bwMode="auto">
          <a:xfrm>
            <a:off x="3333749" y="4972050"/>
            <a:ext cx="748188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30060" name="AutoShape 12"/>
          <p:cNvSpPr>
            <a:spLocks/>
          </p:cNvSpPr>
          <p:nvPr/>
        </p:nvSpPr>
        <p:spPr bwMode="auto">
          <a:xfrm>
            <a:off x="3333749" y="7073900"/>
            <a:ext cx="748188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sp>
        <p:nvSpPr>
          <p:cNvPr id="130061" name="AutoShape 13"/>
          <p:cNvSpPr>
            <a:spLocks/>
          </p:cNvSpPr>
          <p:nvPr/>
        </p:nvSpPr>
        <p:spPr bwMode="auto">
          <a:xfrm>
            <a:off x="3333749" y="9258300"/>
            <a:ext cx="74818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latin typeface="St Transmission" charset="0"/>
              <a:ea typeface="ＭＳ Ｐゴシック" charset="0"/>
              <a:cs typeface="St Transmission" charset="0"/>
              <a:sym typeface="St Transmission" charset="0"/>
            </a:endParaRPr>
          </a:p>
        </p:txBody>
      </p:sp>
      <p:graphicFrame>
        <p:nvGraphicFramePr>
          <p:cNvPr id="2" name="Object 14"/>
          <p:cNvGraphicFramePr>
            <a:graphicFrameLocks noChangeAspect="1"/>
          </p:cNvGraphicFramePr>
          <p:nvPr>
            <p:extLst>
              <p:ext uri="{D42A27DB-BD31-4B8C-83A1-F6EECF244321}">
                <p14:modId xmlns:p14="http://schemas.microsoft.com/office/powerpoint/2010/main" val="3505667858"/>
              </p:ext>
            </p:extLst>
          </p:nvPr>
        </p:nvGraphicFramePr>
        <p:xfrm>
          <a:off x="11903076" y="4430714"/>
          <a:ext cx="10425113" cy="6677026"/>
        </p:xfrm>
        <a:graphic>
          <a:graphicData uri="http://schemas.openxmlformats.org/drawingml/2006/chart">
            <c:chart xmlns:c="http://schemas.openxmlformats.org/drawingml/2006/chart" xmlns:r="http://schemas.openxmlformats.org/officeDocument/2006/relationships" r:id="rId3"/>
          </a:graphicData>
        </a:graphic>
      </p:graphicFrame>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3899925844"/>
              </p:ext>
            </p:extLst>
          </p:nvPr>
        </p:nvGraphicFramePr>
        <p:xfrm>
          <a:off x="12696057" y="4654551"/>
          <a:ext cx="9432924" cy="6150446"/>
        </p:xfrm>
        <a:graphic>
          <a:graphicData uri="http://schemas.openxmlformats.org/drawingml/2006/chart">
            <c:chart xmlns:c="http://schemas.openxmlformats.org/drawingml/2006/chart" xmlns:r="http://schemas.openxmlformats.org/officeDocument/2006/relationships" r:id="rId3"/>
          </a:graphicData>
        </a:graphic>
      </p:graphicFrame>
      <p:sp>
        <p:nvSpPr>
          <p:cNvPr id="131078" name="AutoShape 6"/>
          <p:cNvSpPr>
            <a:spLocks/>
          </p:cNvSpPr>
          <p:nvPr/>
        </p:nvSpPr>
        <p:spPr bwMode="auto">
          <a:xfrm>
            <a:off x="2697163" y="4654550"/>
            <a:ext cx="6311900" cy="2271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The Best Presentation</a:t>
            </a:r>
          </a:p>
          <a:p>
            <a:pPr marL="0" indent="0" algn="l">
              <a:buSzTx/>
              <a:buNone/>
              <a:defRPr/>
            </a:pPr>
            <a:r>
              <a:rPr lang="en-US" sz="5001"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5001" dirty="0">
                <a:latin typeface="St Transmission" charset="0"/>
                <a:ea typeface="ＭＳ Ｐゴシック" charset="0"/>
                <a:cs typeface="St Transmission" charset="0"/>
                <a:sym typeface="St Transmission" charset="0"/>
              </a:rPr>
              <a:t>and Description.</a:t>
            </a:r>
            <a:endParaRPr lang="en-US" sz="4411" dirty="0">
              <a:latin typeface="St Transmission" charset="0"/>
              <a:ea typeface="ＭＳ Ｐゴシック" charset="0"/>
              <a:cs typeface="St Transmission" charset="0"/>
              <a:sym typeface="St Transmission" charset="0"/>
            </a:endParaRPr>
          </a:p>
        </p:txBody>
      </p:sp>
      <p:sp>
        <p:nvSpPr>
          <p:cNvPr id="131079" name="AutoShape 7"/>
          <p:cNvSpPr>
            <a:spLocks/>
          </p:cNvSpPr>
          <p:nvPr/>
        </p:nvSpPr>
        <p:spPr bwMode="auto">
          <a:xfrm>
            <a:off x="2697163" y="7290049"/>
            <a:ext cx="6815138" cy="287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Stanpurchase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orderna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deroesudis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essunti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enihit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posaped</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quiamus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a:t>
            </a:r>
            <a:r>
              <a:rPr lang="en-US" sz="2400" dirty="0" err="1">
                <a:latin typeface="PT Sans" panose="020B0503020203020204" pitchFamily="34" charset="0"/>
                <a:sym typeface="PT Sans" panose="020B0503020203020204" pitchFamily="34" charset="0"/>
              </a:rPr>
              <a:t>orderna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deroesudis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essunti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enihit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posaped</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quiamus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a:t>
            </a:r>
            <a:endParaRPr lang="en-US" sz="7001" dirty="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1" name="AutoShape 5"/>
          <p:cNvSpPr>
            <a:spLocks/>
          </p:cNvSpPr>
          <p:nvPr/>
        </p:nvSpPr>
        <p:spPr bwMode="auto">
          <a:xfrm>
            <a:off x="4348164" y="5453063"/>
            <a:ext cx="2301876" cy="3355975"/>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1"/>
          </a:solidFill>
          <a:ln>
            <a:noFill/>
          </a:ln>
          <a:effectLst/>
          <a:extLst/>
        </p:spPr>
        <p:txBody>
          <a:bodyPr lIns="50800" tIns="50800" rIns="50800" bIns="50800" anchor="ctr"/>
          <a:lstStyle/>
          <a:p>
            <a:endParaRPr lang="id-ID" sz="4411"/>
          </a:p>
        </p:txBody>
      </p:sp>
      <p:sp>
        <p:nvSpPr>
          <p:cNvPr id="132102" name="AutoShape 6"/>
          <p:cNvSpPr>
            <a:spLocks/>
          </p:cNvSpPr>
          <p:nvPr/>
        </p:nvSpPr>
        <p:spPr bwMode="auto">
          <a:xfrm>
            <a:off x="4770439" y="7905751"/>
            <a:ext cx="1443036" cy="596900"/>
          </a:xfrm>
          <a:custGeom>
            <a:avLst/>
            <a:gdLst>
              <a:gd name="T0" fmla="*/ 721518 w 21600"/>
              <a:gd name="T1" fmla="*/ 298464 h 21599"/>
              <a:gd name="T2" fmla="*/ 721518 w 21600"/>
              <a:gd name="T3" fmla="*/ 298464 h 21599"/>
              <a:gd name="T4" fmla="*/ 721518 w 21600"/>
              <a:gd name="T5" fmla="*/ 298464 h 21599"/>
              <a:gd name="T6" fmla="*/ 721518 w 21600"/>
              <a:gd name="T7" fmla="*/ 298464 h 215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9">
                <a:moveTo>
                  <a:pt x="10797" y="-1"/>
                </a:moveTo>
                <a:cubicBezTo>
                  <a:pt x="5378" y="0"/>
                  <a:pt x="962" y="9396"/>
                  <a:pt x="0" y="21599"/>
                </a:cubicBezTo>
                <a:lnTo>
                  <a:pt x="21599" y="21599"/>
                </a:lnTo>
                <a:cubicBezTo>
                  <a:pt x="20637" y="9396"/>
                  <a:pt x="16215" y="-1"/>
                  <a:pt x="10797" y="-1"/>
                </a:cubicBezTo>
                <a:close/>
              </a:path>
            </a:pathLst>
          </a:custGeom>
          <a:solidFill>
            <a:schemeClr val="accent1"/>
          </a:solidFill>
          <a:ln>
            <a:noFill/>
          </a:ln>
          <a:effectLst/>
          <a:extLst/>
        </p:spPr>
        <p:txBody>
          <a:bodyPr lIns="50800" tIns="50800" rIns="50800" bIns="50800" anchor="ctr"/>
          <a:lstStyle/>
          <a:p>
            <a:endParaRPr lang="id-ID" sz="4411"/>
          </a:p>
        </p:txBody>
      </p:sp>
      <p:sp>
        <p:nvSpPr>
          <p:cNvPr id="132103" name="AutoShape 7"/>
          <p:cNvSpPr>
            <a:spLocks/>
          </p:cNvSpPr>
          <p:nvPr/>
        </p:nvSpPr>
        <p:spPr bwMode="auto">
          <a:xfrm>
            <a:off x="10725150" y="4995863"/>
            <a:ext cx="2932114" cy="4270375"/>
          </a:xfrm>
          <a:custGeom>
            <a:avLst/>
            <a:gdLst>
              <a:gd name="T0" fmla="*/ 1466057 w 21600"/>
              <a:gd name="T1" fmla="*/ 2135188 h 21600"/>
              <a:gd name="T2" fmla="*/ 1466057 w 21600"/>
              <a:gd name="T3" fmla="*/ 2135188 h 21600"/>
              <a:gd name="T4" fmla="*/ 1466057 w 21600"/>
              <a:gd name="T5" fmla="*/ 2135188 h 21600"/>
              <a:gd name="T6" fmla="*/ 1466057 w 21600"/>
              <a:gd name="T7" fmla="*/ 2135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600" y="21300"/>
                  <a:pt x="21600" y="20930"/>
                </a:cubicBezTo>
                <a:lnTo>
                  <a:pt x="21600" y="20917"/>
                </a:lnTo>
                <a:cubicBezTo>
                  <a:pt x="21600" y="20547"/>
                  <a:pt x="21162" y="20247"/>
                  <a:pt x="20624" y="20247"/>
                </a:cubicBezTo>
                <a:close/>
              </a:path>
            </a:pathLst>
          </a:custGeom>
          <a:solidFill>
            <a:schemeClr val="accent2"/>
          </a:solidFill>
          <a:ln>
            <a:noFill/>
          </a:ln>
          <a:effectLst/>
          <a:extLst/>
        </p:spPr>
        <p:txBody>
          <a:bodyPr lIns="50800" tIns="50800" rIns="50800" bIns="50800" anchor="ctr"/>
          <a:lstStyle/>
          <a:p>
            <a:endParaRPr lang="id-ID" sz="4411"/>
          </a:p>
        </p:txBody>
      </p:sp>
      <p:sp>
        <p:nvSpPr>
          <p:cNvPr id="132104" name="AutoShape 8"/>
          <p:cNvSpPr>
            <a:spLocks/>
          </p:cNvSpPr>
          <p:nvPr/>
        </p:nvSpPr>
        <p:spPr bwMode="auto">
          <a:xfrm>
            <a:off x="11326815" y="5994400"/>
            <a:ext cx="1709737" cy="989013"/>
          </a:xfrm>
          <a:custGeom>
            <a:avLst/>
            <a:gdLst>
              <a:gd name="T0" fmla="*/ 854869 w 21600"/>
              <a:gd name="T1" fmla="*/ 494506 h 21600"/>
              <a:gd name="T2" fmla="*/ 854869 w 21600"/>
              <a:gd name="T3" fmla="*/ 494506 h 21600"/>
              <a:gd name="T4" fmla="*/ 854869 w 21600"/>
              <a:gd name="T5" fmla="*/ 494506 h 21600"/>
              <a:gd name="T6" fmla="*/ 854869 w 21600"/>
              <a:gd name="T7" fmla="*/ 49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98" y="3684"/>
                  <a:pt x="1965" y="7432"/>
                  <a:pt x="3691" y="10635"/>
                </a:cubicBezTo>
                <a:cubicBezTo>
                  <a:pt x="4505" y="12148"/>
                  <a:pt x="5628" y="13416"/>
                  <a:pt x="7121" y="14509"/>
                </a:cubicBezTo>
                <a:cubicBezTo>
                  <a:pt x="8932" y="15829"/>
                  <a:pt x="10258" y="18456"/>
                  <a:pt x="10802" y="21600"/>
                </a:cubicBezTo>
                <a:cubicBezTo>
                  <a:pt x="11346" y="18456"/>
                  <a:pt x="12673" y="15829"/>
                  <a:pt x="14483" y="14509"/>
                </a:cubicBezTo>
                <a:cubicBezTo>
                  <a:pt x="15977" y="13416"/>
                  <a:pt x="17099" y="12148"/>
                  <a:pt x="17913" y="10635"/>
                </a:cubicBezTo>
                <a:cubicBezTo>
                  <a:pt x="19631" y="7445"/>
                  <a:pt x="20801" y="3693"/>
                  <a:pt x="21600" y="0"/>
                </a:cubicBez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32105" name="AutoShape 9"/>
          <p:cNvSpPr>
            <a:spLocks/>
          </p:cNvSpPr>
          <p:nvPr/>
        </p:nvSpPr>
        <p:spPr bwMode="auto">
          <a:xfrm>
            <a:off x="17732376" y="5453063"/>
            <a:ext cx="2301876" cy="3355975"/>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3"/>
          </a:solidFill>
          <a:ln>
            <a:noFill/>
          </a:ln>
          <a:effectLst/>
          <a:extLst/>
        </p:spPr>
        <p:txBody>
          <a:bodyPr lIns="50800" tIns="50800" rIns="50800" bIns="50800" anchor="ctr"/>
          <a:lstStyle/>
          <a:p>
            <a:endParaRPr lang="id-ID" sz="4411"/>
          </a:p>
        </p:txBody>
      </p:sp>
      <p:sp>
        <p:nvSpPr>
          <p:cNvPr id="132106" name="AutoShape 10"/>
          <p:cNvSpPr>
            <a:spLocks/>
          </p:cNvSpPr>
          <p:nvPr/>
        </p:nvSpPr>
        <p:spPr bwMode="auto">
          <a:xfrm>
            <a:off x="18154652" y="8216900"/>
            <a:ext cx="1443038" cy="285749"/>
          </a:xfrm>
          <a:custGeom>
            <a:avLst/>
            <a:gdLst>
              <a:gd name="T0" fmla="*/ 721519 w 21600"/>
              <a:gd name="T1" fmla="*/ 142875 h 21600"/>
              <a:gd name="T2" fmla="*/ 721519 w 21600"/>
              <a:gd name="T3" fmla="*/ 142875 h 21600"/>
              <a:gd name="T4" fmla="*/ 721519 w 21600"/>
              <a:gd name="T5" fmla="*/ 142875 h 21600"/>
              <a:gd name="T6" fmla="*/ 721519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6701" y="0"/>
                  <a:pt x="2863" y="8035"/>
                  <a:pt x="0" y="21599"/>
                </a:cubicBezTo>
                <a:lnTo>
                  <a:pt x="21599" y="21599"/>
                </a:lnTo>
                <a:cubicBezTo>
                  <a:pt x="18737" y="8038"/>
                  <a:pt x="14903" y="0"/>
                  <a:pt x="10802" y="0"/>
                </a:cubicBezTo>
                <a:close/>
              </a:path>
            </a:pathLst>
          </a:custGeom>
          <a:solidFill>
            <a:schemeClr val="accent3"/>
          </a:solidFill>
          <a:ln>
            <a:noFill/>
          </a:ln>
          <a:effectLst/>
          <a:extLst/>
        </p:spPr>
        <p:txBody>
          <a:bodyPr lIns="50800" tIns="50800" rIns="50800" bIns="50800" anchor="ctr"/>
          <a:lstStyle/>
          <a:p>
            <a:endParaRPr lang="id-ID" sz="4411"/>
          </a:p>
        </p:txBody>
      </p:sp>
      <p:sp>
        <p:nvSpPr>
          <p:cNvPr id="132107" name="AutoShape 11"/>
          <p:cNvSpPr>
            <a:spLocks/>
          </p:cNvSpPr>
          <p:nvPr/>
        </p:nvSpPr>
        <p:spPr bwMode="auto">
          <a:xfrm>
            <a:off x="4475165" y="9291638"/>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2108" name="AutoShape 12"/>
          <p:cNvSpPr>
            <a:spLocks/>
          </p:cNvSpPr>
          <p:nvPr/>
        </p:nvSpPr>
        <p:spPr bwMode="auto">
          <a:xfrm>
            <a:off x="3706814" y="9837738"/>
            <a:ext cx="3589337"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2109" name="AutoShape 13"/>
          <p:cNvSpPr>
            <a:spLocks/>
          </p:cNvSpPr>
          <p:nvPr/>
        </p:nvSpPr>
        <p:spPr bwMode="auto">
          <a:xfrm>
            <a:off x="11166476" y="9825039"/>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2110" name="AutoShape 14"/>
          <p:cNvSpPr>
            <a:spLocks/>
          </p:cNvSpPr>
          <p:nvPr/>
        </p:nvSpPr>
        <p:spPr bwMode="auto">
          <a:xfrm>
            <a:off x="10266364" y="10371139"/>
            <a:ext cx="38528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2111" name="AutoShape 15"/>
          <p:cNvSpPr>
            <a:spLocks/>
          </p:cNvSpPr>
          <p:nvPr/>
        </p:nvSpPr>
        <p:spPr bwMode="auto">
          <a:xfrm>
            <a:off x="17859375" y="9291638"/>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2112" name="AutoShape 16"/>
          <p:cNvSpPr>
            <a:spLocks/>
          </p:cNvSpPr>
          <p:nvPr/>
        </p:nvSpPr>
        <p:spPr bwMode="auto">
          <a:xfrm>
            <a:off x="17060863" y="9837738"/>
            <a:ext cx="36496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2113" name="AutoShape 17"/>
          <p:cNvSpPr>
            <a:spLocks/>
          </p:cNvSpPr>
          <p:nvPr/>
        </p:nvSpPr>
        <p:spPr bwMode="auto">
          <a:xfrm>
            <a:off x="4948239" y="6489702"/>
            <a:ext cx="1087436" cy="525463"/>
          </a:xfrm>
          <a:custGeom>
            <a:avLst/>
            <a:gdLst>
              <a:gd name="T0" fmla="*/ 543719 w 21600"/>
              <a:gd name="T1" fmla="*/ 262732 h 21600"/>
              <a:gd name="T2" fmla="*/ 543719 w 21600"/>
              <a:gd name="T3" fmla="*/ 262732 h 21600"/>
              <a:gd name="T4" fmla="*/ 543719 w 21600"/>
              <a:gd name="T5" fmla="*/ 262732 h 21600"/>
              <a:gd name="T6" fmla="*/ 543719 w 21600"/>
              <a:gd name="T7" fmla="*/ 262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99" y="1874"/>
                  <a:pt x="1249" y="3703"/>
                  <a:pt x="2017" y="5408"/>
                </a:cubicBezTo>
                <a:cubicBezTo>
                  <a:pt x="3022" y="7642"/>
                  <a:pt x="4413" y="9511"/>
                  <a:pt x="6256" y="11125"/>
                </a:cubicBezTo>
                <a:cubicBezTo>
                  <a:pt x="8493" y="13074"/>
                  <a:pt x="10131" y="16957"/>
                  <a:pt x="10803" y="21599"/>
                </a:cubicBezTo>
                <a:cubicBezTo>
                  <a:pt x="11475" y="16957"/>
                  <a:pt x="13107" y="13074"/>
                  <a:pt x="15343" y="11125"/>
                </a:cubicBezTo>
                <a:cubicBezTo>
                  <a:pt x="17187" y="9511"/>
                  <a:pt x="18576" y="7642"/>
                  <a:pt x="19582" y="5408"/>
                </a:cubicBezTo>
                <a:cubicBezTo>
                  <a:pt x="20348" y="3707"/>
                  <a:pt x="21001" y="1876"/>
                  <a:pt x="21600" y="0"/>
                </a:cubicBez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32114" name="AutoShape 18"/>
          <p:cNvSpPr>
            <a:spLocks/>
          </p:cNvSpPr>
          <p:nvPr/>
        </p:nvSpPr>
        <p:spPr bwMode="auto">
          <a:xfrm>
            <a:off x="11263315" y="8207374"/>
            <a:ext cx="1836738" cy="598489"/>
          </a:xfrm>
          <a:custGeom>
            <a:avLst/>
            <a:gdLst>
              <a:gd name="T0" fmla="*/ 918369 w 21600"/>
              <a:gd name="T1" fmla="*/ 299244 h 21600"/>
              <a:gd name="T2" fmla="*/ 918369 w 21600"/>
              <a:gd name="T3" fmla="*/ 299244 h 21600"/>
              <a:gd name="T4" fmla="*/ 918369 w 21600"/>
              <a:gd name="T5" fmla="*/ 299244 h 21600"/>
              <a:gd name="T6" fmla="*/ 918369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5976" y="0"/>
                  <a:pt x="1831" y="8882"/>
                  <a:pt x="0" y="21600"/>
                </a:cubicBezTo>
                <a:lnTo>
                  <a:pt x="21600" y="21600"/>
                </a:lnTo>
                <a:cubicBezTo>
                  <a:pt x="19768" y="8882"/>
                  <a:pt x="15623" y="0"/>
                  <a:pt x="10800" y="0"/>
                </a:cubicBezTo>
                <a:close/>
              </a:path>
            </a:pathLst>
          </a:custGeom>
          <a:solidFill>
            <a:schemeClr val="accent2"/>
          </a:solidFill>
          <a:ln>
            <a:noFill/>
          </a:ln>
          <a:effectLst/>
          <a:extLst/>
        </p:spPr>
        <p:txBody>
          <a:bodyPr lIns="50800" tIns="50800" rIns="50800" bIns="50800" anchor="ctr"/>
          <a:lstStyle/>
          <a:p>
            <a:endParaRPr lang="id-ID" sz="4411"/>
          </a:p>
        </p:txBody>
      </p:sp>
      <p:sp>
        <p:nvSpPr>
          <p:cNvPr id="132115" name="AutoShape 19"/>
          <p:cNvSpPr>
            <a:spLocks/>
          </p:cNvSpPr>
          <p:nvPr/>
        </p:nvSpPr>
        <p:spPr bwMode="auto">
          <a:xfrm>
            <a:off x="18167349" y="5849939"/>
            <a:ext cx="1416050" cy="1165225"/>
          </a:xfrm>
          <a:custGeom>
            <a:avLst/>
            <a:gdLst>
              <a:gd name="T0" fmla="*/ 707989 w 19939"/>
              <a:gd name="T1" fmla="*/ 582613 h 21600"/>
              <a:gd name="T2" fmla="*/ 707989 w 19939"/>
              <a:gd name="T3" fmla="*/ 582613 h 21600"/>
              <a:gd name="T4" fmla="*/ 707989 w 19939"/>
              <a:gd name="T5" fmla="*/ 582613 h 21600"/>
              <a:gd name="T6" fmla="*/ 707989 w 19939"/>
              <a:gd name="T7" fmla="*/ 582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39" h="21600">
                <a:moveTo>
                  <a:pt x="518" y="0"/>
                </a:moveTo>
                <a:cubicBezTo>
                  <a:pt x="-829" y="5177"/>
                  <a:pt x="521" y="10817"/>
                  <a:pt x="3751" y="14292"/>
                </a:cubicBezTo>
                <a:cubicBezTo>
                  <a:pt x="4585" y="15188"/>
                  <a:pt x="5504" y="16138"/>
                  <a:pt x="6750" y="16872"/>
                </a:cubicBezTo>
                <a:cubicBezTo>
                  <a:pt x="8319" y="17797"/>
                  <a:pt x="9491" y="19507"/>
                  <a:pt x="9972" y="21599"/>
                </a:cubicBezTo>
                <a:cubicBezTo>
                  <a:pt x="10453" y="19507"/>
                  <a:pt x="11626" y="17797"/>
                  <a:pt x="13194" y="16872"/>
                </a:cubicBezTo>
                <a:cubicBezTo>
                  <a:pt x="14440" y="16137"/>
                  <a:pt x="15360" y="15188"/>
                  <a:pt x="16193" y="14292"/>
                </a:cubicBezTo>
                <a:cubicBezTo>
                  <a:pt x="19423" y="10819"/>
                  <a:pt x="20771" y="5175"/>
                  <a:pt x="19416" y="0"/>
                </a:cubicBezTo>
                <a:lnTo>
                  <a:pt x="518" y="0"/>
                </a:lnTo>
                <a:close/>
              </a:path>
            </a:pathLst>
          </a:custGeom>
          <a:solidFill>
            <a:schemeClr val="accent3"/>
          </a:solidFill>
          <a:ln>
            <a:noFill/>
          </a:ln>
          <a:effectLst/>
          <a:extLst/>
        </p:spPr>
        <p:txBody>
          <a:bodyPr lIns="50800" tIns="50800" rIns="50800" bIns="50800" anchor="ctr"/>
          <a:lstStyle/>
          <a:p>
            <a:endParaRPr lang="id-ID" sz="4411"/>
          </a:p>
        </p:txBody>
      </p:sp>
      <p:sp>
        <p:nvSpPr>
          <p:cNvPr id="132116" name="AutoShape 20"/>
          <p:cNvSpPr>
            <a:spLocks/>
          </p:cNvSpPr>
          <p:nvPr/>
        </p:nvSpPr>
        <p:spPr bwMode="auto">
          <a:xfrm>
            <a:off x="4951414" y="4483100"/>
            <a:ext cx="11001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40%</a:t>
            </a:r>
            <a:endParaRPr lang="en-US" sz="4411">
              <a:latin typeface="St Transmission" charset="0"/>
              <a:ea typeface="ＭＳ Ｐゴシック" charset="0"/>
              <a:cs typeface="St Transmission" charset="0"/>
              <a:sym typeface="St Transmission" charset="0"/>
            </a:endParaRPr>
          </a:p>
        </p:txBody>
      </p:sp>
      <p:sp>
        <p:nvSpPr>
          <p:cNvPr id="132117" name="AutoShape 21"/>
          <p:cNvSpPr>
            <a:spLocks/>
          </p:cNvSpPr>
          <p:nvPr/>
        </p:nvSpPr>
        <p:spPr bwMode="auto">
          <a:xfrm>
            <a:off x="18375313" y="4483100"/>
            <a:ext cx="10207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21%</a:t>
            </a:r>
            <a:endParaRPr lang="en-US" sz="4411">
              <a:latin typeface="St Transmission" charset="0"/>
              <a:ea typeface="ＭＳ Ｐゴシック" charset="0"/>
              <a:cs typeface="St Transmission" charset="0"/>
              <a:sym typeface="St Transmission" charset="0"/>
            </a:endParaRPr>
          </a:p>
        </p:txBody>
      </p:sp>
      <p:sp>
        <p:nvSpPr>
          <p:cNvPr id="132118" name="AutoShape 22"/>
          <p:cNvSpPr>
            <a:spLocks/>
          </p:cNvSpPr>
          <p:nvPr/>
        </p:nvSpPr>
        <p:spPr bwMode="auto">
          <a:xfrm>
            <a:off x="11650664" y="4027488"/>
            <a:ext cx="10842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50%</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125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5" name="AutoShape 5"/>
          <p:cNvSpPr>
            <a:spLocks/>
          </p:cNvSpPr>
          <p:nvPr/>
        </p:nvSpPr>
        <p:spPr bwMode="auto">
          <a:xfrm>
            <a:off x="7599364" y="9347200"/>
            <a:ext cx="9082087" cy="4368800"/>
          </a:xfrm>
          <a:custGeom>
            <a:avLst/>
            <a:gdLst>
              <a:gd name="T0" fmla="*/ 4540833 w 21563"/>
              <a:gd name="T1" fmla="*/ 2184400 h 21600"/>
              <a:gd name="T2" fmla="*/ 4540833 w 21563"/>
              <a:gd name="T3" fmla="*/ 2184400 h 21600"/>
              <a:gd name="T4" fmla="*/ 4540833 w 21563"/>
              <a:gd name="T5" fmla="*/ 2184400 h 21600"/>
              <a:gd name="T6" fmla="*/ 4540833 w 21563"/>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7097" y="0"/>
                </a:moveTo>
                <a:cubicBezTo>
                  <a:pt x="7066" y="22"/>
                  <a:pt x="7036" y="47"/>
                  <a:pt x="7005" y="68"/>
                </a:cubicBezTo>
                <a:cubicBezTo>
                  <a:pt x="7011" y="63"/>
                  <a:pt x="7018" y="55"/>
                  <a:pt x="7023" y="49"/>
                </a:cubicBezTo>
                <a:cubicBezTo>
                  <a:pt x="7023" y="49"/>
                  <a:pt x="6964" y="90"/>
                  <a:pt x="6897" y="155"/>
                </a:cubicBezTo>
                <a:lnTo>
                  <a:pt x="6895" y="155"/>
                </a:lnTo>
                <a:lnTo>
                  <a:pt x="6894" y="155"/>
                </a:lnTo>
                <a:lnTo>
                  <a:pt x="6894" y="157"/>
                </a:lnTo>
                <a:cubicBezTo>
                  <a:pt x="6876" y="174"/>
                  <a:pt x="6858" y="188"/>
                  <a:pt x="6842" y="211"/>
                </a:cubicBezTo>
                <a:cubicBezTo>
                  <a:pt x="6845" y="210"/>
                  <a:pt x="6849" y="210"/>
                  <a:pt x="6852" y="211"/>
                </a:cubicBezTo>
                <a:cubicBezTo>
                  <a:pt x="6846" y="221"/>
                  <a:pt x="6839" y="232"/>
                  <a:pt x="6792" y="270"/>
                </a:cubicBezTo>
                <a:cubicBezTo>
                  <a:pt x="6708" y="338"/>
                  <a:pt x="6617" y="419"/>
                  <a:pt x="6591" y="447"/>
                </a:cubicBezTo>
                <a:cubicBezTo>
                  <a:pt x="6608" y="438"/>
                  <a:pt x="6625" y="421"/>
                  <a:pt x="6643" y="420"/>
                </a:cubicBezTo>
                <a:cubicBezTo>
                  <a:pt x="6615" y="450"/>
                  <a:pt x="6584" y="474"/>
                  <a:pt x="6555" y="500"/>
                </a:cubicBezTo>
                <a:cubicBezTo>
                  <a:pt x="6472" y="575"/>
                  <a:pt x="6395" y="645"/>
                  <a:pt x="6390" y="679"/>
                </a:cubicBezTo>
                <a:cubicBezTo>
                  <a:pt x="6392" y="680"/>
                  <a:pt x="6391" y="683"/>
                  <a:pt x="6392" y="684"/>
                </a:cubicBezTo>
                <a:cubicBezTo>
                  <a:pt x="6378" y="718"/>
                  <a:pt x="6344" y="760"/>
                  <a:pt x="6338" y="769"/>
                </a:cubicBezTo>
                <a:cubicBezTo>
                  <a:pt x="6257" y="872"/>
                  <a:pt x="6256" y="883"/>
                  <a:pt x="6255" y="895"/>
                </a:cubicBezTo>
                <a:cubicBezTo>
                  <a:pt x="6360" y="835"/>
                  <a:pt x="6458" y="736"/>
                  <a:pt x="6559" y="657"/>
                </a:cubicBezTo>
                <a:cubicBezTo>
                  <a:pt x="6560" y="656"/>
                  <a:pt x="6628" y="603"/>
                  <a:pt x="6638" y="577"/>
                </a:cubicBezTo>
                <a:cubicBezTo>
                  <a:pt x="6624" y="580"/>
                  <a:pt x="6610" y="592"/>
                  <a:pt x="6595" y="592"/>
                </a:cubicBezTo>
                <a:cubicBezTo>
                  <a:pt x="6642" y="498"/>
                  <a:pt x="6713" y="498"/>
                  <a:pt x="6764" y="418"/>
                </a:cubicBezTo>
                <a:cubicBezTo>
                  <a:pt x="6757" y="415"/>
                  <a:pt x="6750" y="413"/>
                  <a:pt x="6684" y="457"/>
                </a:cubicBezTo>
                <a:cubicBezTo>
                  <a:pt x="6640" y="487"/>
                  <a:pt x="6636" y="489"/>
                  <a:pt x="6631" y="484"/>
                </a:cubicBezTo>
                <a:cubicBezTo>
                  <a:pt x="6632" y="483"/>
                  <a:pt x="6929" y="182"/>
                  <a:pt x="6963" y="155"/>
                </a:cubicBezTo>
                <a:cubicBezTo>
                  <a:pt x="7061" y="78"/>
                  <a:pt x="7087" y="48"/>
                  <a:pt x="7101" y="33"/>
                </a:cubicBezTo>
                <a:cubicBezTo>
                  <a:pt x="7105" y="28"/>
                  <a:pt x="7109" y="24"/>
                  <a:pt x="7112" y="17"/>
                </a:cubicBezTo>
                <a:cubicBezTo>
                  <a:pt x="7112" y="14"/>
                  <a:pt x="7110" y="10"/>
                  <a:pt x="7109" y="7"/>
                </a:cubicBezTo>
                <a:cubicBezTo>
                  <a:pt x="7105" y="5"/>
                  <a:pt x="7101" y="4"/>
                  <a:pt x="7097" y="0"/>
                </a:cubicBezTo>
                <a:close/>
                <a:moveTo>
                  <a:pt x="6747" y="565"/>
                </a:moveTo>
                <a:cubicBezTo>
                  <a:pt x="6601" y="698"/>
                  <a:pt x="6406" y="877"/>
                  <a:pt x="6260" y="1010"/>
                </a:cubicBezTo>
                <a:lnTo>
                  <a:pt x="6185" y="1085"/>
                </a:lnTo>
                <a:cubicBezTo>
                  <a:pt x="6211" y="1060"/>
                  <a:pt x="6245" y="1027"/>
                  <a:pt x="6271" y="1002"/>
                </a:cubicBezTo>
                <a:cubicBezTo>
                  <a:pt x="6051" y="1226"/>
                  <a:pt x="5995" y="1287"/>
                  <a:pt x="5835" y="1458"/>
                </a:cubicBezTo>
                <a:cubicBezTo>
                  <a:pt x="5463" y="1894"/>
                  <a:pt x="5002" y="2471"/>
                  <a:pt x="4655" y="2940"/>
                </a:cubicBezTo>
                <a:cubicBezTo>
                  <a:pt x="3854" y="4192"/>
                  <a:pt x="3769" y="4326"/>
                  <a:pt x="3264" y="5330"/>
                </a:cubicBezTo>
                <a:cubicBezTo>
                  <a:pt x="2530" y="6934"/>
                  <a:pt x="2487" y="7027"/>
                  <a:pt x="2093" y="8125"/>
                </a:cubicBezTo>
                <a:cubicBezTo>
                  <a:pt x="1475" y="10022"/>
                  <a:pt x="1449" y="10096"/>
                  <a:pt x="1155" y="11287"/>
                </a:cubicBezTo>
                <a:lnTo>
                  <a:pt x="932" y="12273"/>
                </a:lnTo>
                <a:cubicBezTo>
                  <a:pt x="921" y="12365"/>
                  <a:pt x="920" y="12363"/>
                  <a:pt x="854" y="12773"/>
                </a:cubicBezTo>
                <a:cubicBezTo>
                  <a:pt x="870" y="12722"/>
                  <a:pt x="890" y="12655"/>
                  <a:pt x="902" y="12600"/>
                </a:cubicBezTo>
                <a:cubicBezTo>
                  <a:pt x="912" y="12647"/>
                  <a:pt x="927" y="12708"/>
                  <a:pt x="940" y="12751"/>
                </a:cubicBezTo>
                <a:cubicBezTo>
                  <a:pt x="901" y="12966"/>
                  <a:pt x="902" y="12966"/>
                  <a:pt x="883" y="13093"/>
                </a:cubicBezTo>
                <a:cubicBezTo>
                  <a:pt x="894" y="13073"/>
                  <a:pt x="906" y="13046"/>
                  <a:pt x="915" y="13026"/>
                </a:cubicBezTo>
                <a:cubicBezTo>
                  <a:pt x="843" y="13607"/>
                  <a:pt x="720" y="14153"/>
                  <a:pt x="645" y="14732"/>
                </a:cubicBezTo>
                <a:cubicBezTo>
                  <a:pt x="684" y="14657"/>
                  <a:pt x="710" y="14608"/>
                  <a:pt x="806" y="14025"/>
                </a:cubicBezTo>
                <a:cubicBezTo>
                  <a:pt x="987" y="12934"/>
                  <a:pt x="1381" y="12115"/>
                  <a:pt x="1657" y="11146"/>
                </a:cubicBezTo>
                <a:cubicBezTo>
                  <a:pt x="1660" y="11172"/>
                  <a:pt x="1664" y="11206"/>
                  <a:pt x="1667" y="11232"/>
                </a:cubicBezTo>
                <a:cubicBezTo>
                  <a:pt x="1790" y="11176"/>
                  <a:pt x="1768" y="10799"/>
                  <a:pt x="1903" y="10771"/>
                </a:cubicBezTo>
                <a:cubicBezTo>
                  <a:pt x="1988" y="10516"/>
                  <a:pt x="1988" y="10515"/>
                  <a:pt x="2014" y="10488"/>
                </a:cubicBezTo>
                <a:cubicBezTo>
                  <a:pt x="2092" y="10773"/>
                  <a:pt x="2092" y="10774"/>
                  <a:pt x="2096" y="10781"/>
                </a:cubicBezTo>
                <a:cubicBezTo>
                  <a:pt x="2240" y="10548"/>
                  <a:pt x="2278" y="9667"/>
                  <a:pt x="2482" y="9988"/>
                </a:cubicBezTo>
                <a:cubicBezTo>
                  <a:pt x="2520" y="9947"/>
                  <a:pt x="2554" y="9891"/>
                  <a:pt x="2596" y="9866"/>
                </a:cubicBezTo>
                <a:cubicBezTo>
                  <a:pt x="2557" y="10073"/>
                  <a:pt x="2480" y="10234"/>
                  <a:pt x="2443" y="10441"/>
                </a:cubicBezTo>
                <a:cubicBezTo>
                  <a:pt x="2454" y="10453"/>
                  <a:pt x="2467" y="10472"/>
                  <a:pt x="2478" y="10484"/>
                </a:cubicBezTo>
                <a:cubicBezTo>
                  <a:pt x="2616" y="10381"/>
                  <a:pt x="2768" y="10567"/>
                  <a:pt x="2904" y="10408"/>
                </a:cubicBezTo>
                <a:cubicBezTo>
                  <a:pt x="2905" y="10407"/>
                  <a:pt x="3014" y="10034"/>
                  <a:pt x="3032" y="9835"/>
                </a:cubicBezTo>
                <a:cubicBezTo>
                  <a:pt x="2986" y="9879"/>
                  <a:pt x="2948" y="9943"/>
                  <a:pt x="2904" y="9994"/>
                </a:cubicBezTo>
                <a:cubicBezTo>
                  <a:pt x="2896" y="9976"/>
                  <a:pt x="2884" y="9951"/>
                  <a:pt x="2876" y="9933"/>
                </a:cubicBezTo>
                <a:cubicBezTo>
                  <a:pt x="2905" y="9803"/>
                  <a:pt x="2950" y="9691"/>
                  <a:pt x="2984" y="9566"/>
                </a:cubicBezTo>
                <a:cubicBezTo>
                  <a:pt x="2956" y="9575"/>
                  <a:pt x="2921" y="9602"/>
                  <a:pt x="2897" y="9631"/>
                </a:cubicBezTo>
                <a:cubicBezTo>
                  <a:pt x="2846" y="9249"/>
                  <a:pt x="3060" y="9155"/>
                  <a:pt x="3089" y="8861"/>
                </a:cubicBezTo>
                <a:cubicBezTo>
                  <a:pt x="3083" y="8841"/>
                  <a:pt x="3074" y="8813"/>
                  <a:pt x="3068" y="8793"/>
                </a:cubicBezTo>
                <a:cubicBezTo>
                  <a:pt x="2973" y="8796"/>
                  <a:pt x="2795" y="8837"/>
                  <a:pt x="2794" y="8838"/>
                </a:cubicBezTo>
                <a:cubicBezTo>
                  <a:pt x="2853" y="8662"/>
                  <a:pt x="2951" y="8478"/>
                  <a:pt x="3026" y="8400"/>
                </a:cubicBezTo>
                <a:cubicBezTo>
                  <a:pt x="3085" y="8340"/>
                  <a:pt x="3138" y="8479"/>
                  <a:pt x="3196" y="8424"/>
                </a:cubicBezTo>
                <a:cubicBezTo>
                  <a:pt x="3206" y="8442"/>
                  <a:pt x="3220" y="8466"/>
                  <a:pt x="3230" y="8484"/>
                </a:cubicBezTo>
                <a:cubicBezTo>
                  <a:pt x="3229" y="8517"/>
                  <a:pt x="3228" y="8562"/>
                  <a:pt x="3227" y="8594"/>
                </a:cubicBezTo>
                <a:cubicBezTo>
                  <a:pt x="3241" y="8595"/>
                  <a:pt x="3260" y="8594"/>
                  <a:pt x="3274" y="8594"/>
                </a:cubicBezTo>
                <a:cubicBezTo>
                  <a:pt x="3238" y="8768"/>
                  <a:pt x="3168" y="8892"/>
                  <a:pt x="3123" y="9054"/>
                </a:cubicBezTo>
                <a:cubicBezTo>
                  <a:pt x="3270" y="9216"/>
                  <a:pt x="3327" y="8796"/>
                  <a:pt x="3450" y="8781"/>
                </a:cubicBezTo>
                <a:cubicBezTo>
                  <a:pt x="3467" y="8817"/>
                  <a:pt x="3487" y="8867"/>
                  <a:pt x="3499" y="8908"/>
                </a:cubicBezTo>
                <a:cubicBezTo>
                  <a:pt x="3535" y="8890"/>
                  <a:pt x="3535" y="8890"/>
                  <a:pt x="3643" y="8765"/>
                </a:cubicBezTo>
                <a:cubicBezTo>
                  <a:pt x="3654" y="8772"/>
                  <a:pt x="3669" y="8782"/>
                  <a:pt x="3680" y="8789"/>
                </a:cubicBezTo>
                <a:cubicBezTo>
                  <a:pt x="3608" y="9320"/>
                  <a:pt x="3276" y="9279"/>
                  <a:pt x="3183" y="9764"/>
                </a:cubicBezTo>
                <a:cubicBezTo>
                  <a:pt x="3226" y="9871"/>
                  <a:pt x="3294" y="9915"/>
                  <a:pt x="3337" y="10023"/>
                </a:cubicBezTo>
                <a:cubicBezTo>
                  <a:pt x="3333" y="10072"/>
                  <a:pt x="3326" y="10137"/>
                  <a:pt x="3319" y="10184"/>
                </a:cubicBezTo>
                <a:cubicBezTo>
                  <a:pt x="3412" y="10153"/>
                  <a:pt x="3458" y="10137"/>
                  <a:pt x="3446" y="10371"/>
                </a:cubicBezTo>
                <a:lnTo>
                  <a:pt x="3488" y="10308"/>
                </a:lnTo>
                <a:cubicBezTo>
                  <a:pt x="3529" y="10204"/>
                  <a:pt x="3633" y="9705"/>
                  <a:pt x="3652" y="9523"/>
                </a:cubicBezTo>
                <a:cubicBezTo>
                  <a:pt x="3638" y="9486"/>
                  <a:pt x="3611" y="9450"/>
                  <a:pt x="3589" y="9440"/>
                </a:cubicBezTo>
                <a:cubicBezTo>
                  <a:pt x="3578" y="9358"/>
                  <a:pt x="3586" y="9268"/>
                  <a:pt x="3570" y="9187"/>
                </a:cubicBezTo>
                <a:cubicBezTo>
                  <a:pt x="3679" y="8953"/>
                  <a:pt x="3838" y="8845"/>
                  <a:pt x="3935" y="8579"/>
                </a:cubicBezTo>
                <a:cubicBezTo>
                  <a:pt x="4000" y="8398"/>
                  <a:pt x="3957" y="8157"/>
                  <a:pt x="4012" y="7970"/>
                </a:cubicBezTo>
                <a:cubicBezTo>
                  <a:pt x="4013" y="7968"/>
                  <a:pt x="4093" y="7695"/>
                  <a:pt x="4069" y="7511"/>
                </a:cubicBezTo>
                <a:cubicBezTo>
                  <a:pt x="4046" y="7490"/>
                  <a:pt x="4016" y="7450"/>
                  <a:pt x="3998" y="7415"/>
                </a:cubicBezTo>
                <a:cubicBezTo>
                  <a:pt x="4124" y="6904"/>
                  <a:pt x="4374" y="6556"/>
                  <a:pt x="4446" y="5972"/>
                </a:cubicBezTo>
                <a:cubicBezTo>
                  <a:pt x="4330" y="6043"/>
                  <a:pt x="4240" y="6239"/>
                  <a:pt x="4118" y="6278"/>
                </a:cubicBezTo>
                <a:cubicBezTo>
                  <a:pt x="4105" y="6025"/>
                  <a:pt x="4105" y="6025"/>
                  <a:pt x="4324" y="5709"/>
                </a:cubicBezTo>
                <a:lnTo>
                  <a:pt x="4463" y="4940"/>
                </a:lnTo>
                <a:cubicBezTo>
                  <a:pt x="4387" y="4557"/>
                  <a:pt x="4044" y="5187"/>
                  <a:pt x="3940" y="5389"/>
                </a:cubicBezTo>
                <a:cubicBezTo>
                  <a:pt x="3795" y="5674"/>
                  <a:pt x="3710" y="6085"/>
                  <a:pt x="3514" y="6263"/>
                </a:cubicBezTo>
                <a:cubicBezTo>
                  <a:pt x="3516" y="6208"/>
                  <a:pt x="3526" y="6134"/>
                  <a:pt x="3540" y="6088"/>
                </a:cubicBezTo>
                <a:cubicBezTo>
                  <a:pt x="3288" y="6215"/>
                  <a:pt x="3253" y="6795"/>
                  <a:pt x="3071" y="7065"/>
                </a:cubicBezTo>
                <a:cubicBezTo>
                  <a:pt x="3063" y="7048"/>
                  <a:pt x="3052" y="7026"/>
                  <a:pt x="3044" y="7008"/>
                </a:cubicBezTo>
                <a:cubicBezTo>
                  <a:pt x="3055" y="6945"/>
                  <a:pt x="3054" y="6944"/>
                  <a:pt x="3301" y="6400"/>
                </a:cubicBezTo>
                <a:cubicBezTo>
                  <a:pt x="3273" y="6438"/>
                  <a:pt x="3236" y="6488"/>
                  <a:pt x="3209" y="6526"/>
                </a:cubicBezTo>
                <a:cubicBezTo>
                  <a:pt x="3310" y="6253"/>
                  <a:pt x="3447" y="6042"/>
                  <a:pt x="3536" y="5748"/>
                </a:cubicBezTo>
                <a:cubicBezTo>
                  <a:pt x="3350" y="5333"/>
                  <a:pt x="4228" y="3763"/>
                  <a:pt x="4546" y="3719"/>
                </a:cubicBezTo>
                <a:cubicBezTo>
                  <a:pt x="4537" y="3768"/>
                  <a:pt x="4518" y="3830"/>
                  <a:pt x="4501" y="3870"/>
                </a:cubicBezTo>
                <a:cubicBezTo>
                  <a:pt x="4599" y="3771"/>
                  <a:pt x="4688" y="3638"/>
                  <a:pt x="4782" y="3527"/>
                </a:cubicBezTo>
                <a:cubicBezTo>
                  <a:pt x="4646" y="3723"/>
                  <a:pt x="4488" y="3971"/>
                  <a:pt x="4458" y="4019"/>
                </a:cubicBezTo>
                <a:cubicBezTo>
                  <a:pt x="4469" y="4033"/>
                  <a:pt x="4485" y="4054"/>
                  <a:pt x="4496" y="4068"/>
                </a:cubicBezTo>
                <a:cubicBezTo>
                  <a:pt x="4520" y="4056"/>
                  <a:pt x="4551" y="4046"/>
                  <a:pt x="4576" y="4043"/>
                </a:cubicBezTo>
                <a:cubicBezTo>
                  <a:pt x="4566" y="4091"/>
                  <a:pt x="4568" y="4092"/>
                  <a:pt x="4437" y="4355"/>
                </a:cubicBezTo>
                <a:cubicBezTo>
                  <a:pt x="4477" y="4366"/>
                  <a:pt x="4476" y="4365"/>
                  <a:pt x="4811" y="3687"/>
                </a:cubicBezTo>
                <a:cubicBezTo>
                  <a:pt x="4807" y="3665"/>
                  <a:pt x="4801" y="3633"/>
                  <a:pt x="4797" y="3611"/>
                </a:cubicBezTo>
                <a:cubicBezTo>
                  <a:pt x="4814" y="3531"/>
                  <a:pt x="4822" y="3497"/>
                  <a:pt x="4893" y="3432"/>
                </a:cubicBezTo>
                <a:cubicBezTo>
                  <a:pt x="4893" y="3488"/>
                  <a:pt x="4885" y="3562"/>
                  <a:pt x="4873" y="3611"/>
                </a:cubicBezTo>
                <a:cubicBezTo>
                  <a:pt x="5063" y="3610"/>
                  <a:pt x="5163" y="3226"/>
                  <a:pt x="5335" y="3148"/>
                </a:cubicBezTo>
                <a:cubicBezTo>
                  <a:pt x="5382" y="3251"/>
                  <a:pt x="5382" y="3251"/>
                  <a:pt x="5482" y="3132"/>
                </a:cubicBezTo>
                <a:cubicBezTo>
                  <a:pt x="5452" y="3204"/>
                  <a:pt x="5451" y="3203"/>
                  <a:pt x="5373" y="3311"/>
                </a:cubicBezTo>
                <a:cubicBezTo>
                  <a:pt x="5374" y="3336"/>
                  <a:pt x="5378" y="3370"/>
                  <a:pt x="5379" y="3395"/>
                </a:cubicBezTo>
                <a:cubicBezTo>
                  <a:pt x="5288" y="3614"/>
                  <a:pt x="5014" y="3530"/>
                  <a:pt x="5057" y="3923"/>
                </a:cubicBezTo>
                <a:cubicBezTo>
                  <a:pt x="5128" y="3869"/>
                  <a:pt x="5195" y="3794"/>
                  <a:pt x="5264" y="3733"/>
                </a:cubicBezTo>
                <a:cubicBezTo>
                  <a:pt x="5232" y="3900"/>
                  <a:pt x="5193" y="4090"/>
                  <a:pt x="4864" y="4194"/>
                </a:cubicBezTo>
                <a:cubicBezTo>
                  <a:pt x="4868" y="4146"/>
                  <a:pt x="4870" y="4081"/>
                  <a:pt x="4870" y="4033"/>
                </a:cubicBezTo>
                <a:cubicBezTo>
                  <a:pt x="4828" y="4048"/>
                  <a:pt x="4771" y="4069"/>
                  <a:pt x="4593" y="4392"/>
                </a:cubicBezTo>
                <a:cubicBezTo>
                  <a:pt x="4617" y="4410"/>
                  <a:pt x="4648" y="4439"/>
                  <a:pt x="4671" y="4465"/>
                </a:cubicBezTo>
                <a:cubicBezTo>
                  <a:pt x="4689" y="4697"/>
                  <a:pt x="4692" y="4740"/>
                  <a:pt x="4570" y="5109"/>
                </a:cubicBezTo>
                <a:cubicBezTo>
                  <a:pt x="4582" y="5105"/>
                  <a:pt x="4599" y="5097"/>
                  <a:pt x="4611" y="5093"/>
                </a:cubicBezTo>
                <a:cubicBezTo>
                  <a:pt x="4559" y="5430"/>
                  <a:pt x="4559" y="5429"/>
                  <a:pt x="4575" y="5493"/>
                </a:cubicBezTo>
                <a:cubicBezTo>
                  <a:pt x="4602" y="5464"/>
                  <a:pt x="4637" y="5427"/>
                  <a:pt x="4664" y="5399"/>
                </a:cubicBezTo>
                <a:cubicBezTo>
                  <a:pt x="4671" y="5424"/>
                  <a:pt x="4680" y="5460"/>
                  <a:pt x="4687" y="5485"/>
                </a:cubicBezTo>
                <a:cubicBezTo>
                  <a:pt x="4676" y="5536"/>
                  <a:pt x="4662" y="5603"/>
                  <a:pt x="4651" y="5654"/>
                </a:cubicBezTo>
                <a:cubicBezTo>
                  <a:pt x="4850" y="5441"/>
                  <a:pt x="4892" y="4933"/>
                  <a:pt x="5069" y="4679"/>
                </a:cubicBezTo>
                <a:cubicBezTo>
                  <a:pt x="5079" y="4695"/>
                  <a:pt x="5093" y="4717"/>
                  <a:pt x="5102" y="4734"/>
                </a:cubicBezTo>
                <a:cubicBezTo>
                  <a:pt x="5094" y="4805"/>
                  <a:pt x="5094" y="4806"/>
                  <a:pt x="5032" y="5079"/>
                </a:cubicBezTo>
                <a:cubicBezTo>
                  <a:pt x="5040" y="5096"/>
                  <a:pt x="5052" y="5117"/>
                  <a:pt x="5061" y="5134"/>
                </a:cubicBezTo>
                <a:cubicBezTo>
                  <a:pt x="5223" y="5042"/>
                  <a:pt x="5221" y="5043"/>
                  <a:pt x="5365" y="4897"/>
                </a:cubicBezTo>
                <a:cubicBezTo>
                  <a:pt x="5350" y="4641"/>
                  <a:pt x="5437" y="4456"/>
                  <a:pt x="5468" y="4231"/>
                </a:cubicBezTo>
                <a:cubicBezTo>
                  <a:pt x="5455" y="4229"/>
                  <a:pt x="5437" y="4225"/>
                  <a:pt x="5425" y="4223"/>
                </a:cubicBezTo>
                <a:cubicBezTo>
                  <a:pt x="5453" y="3888"/>
                  <a:pt x="5621" y="3878"/>
                  <a:pt x="5712" y="3687"/>
                </a:cubicBezTo>
                <a:cubicBezTo>
                  <a:pt x="5807" y="3487"/>
                  <a:pt x="5772" y="3179"/>
                  <a:pt x="5850" y="2963"/>
                </a:cubicBezTo>
                <a:cubicBezTo>
                  <a:pt x="5896" y="2835"/>
                  <a:pt x="5955" y="2730"/>
                  <a:pt x="6004" y="2608"/>
                </a:cubicBezTo>
                <a:cubicBezTo>
                  <a:pt x="5970" y="2399"/>
                  <a:pt x="5907" y="2328"/>
                  <a:pt x="5907" y="2327"/>
                </a:cubicBezTo>
                <a:cubicBezTo>
                  <a:pt x="5809" y="2300"/>
                  <a:pt x="5753" y="2528"/>
                  <a:pt x="5657" y="2516"/>
                </a:cubicBezTo>
                <a:cubicBezTo>
                  <a:pt x="5761" y="2350"/>
                  <a:pt x="5897" y="2294"/>
                  <a:pt x="5993" y="2102"/>
                </a:cubicBezTo>
                <a:cubicBezTo>
                  <a:pt x="6009" y="2118"/>
                  <a:pt x="6016" y="2144"/>
                  <a:pt x="6009" y="2184"/>
                </a:cubicBezTo>
                <a:cubicBezTo>
                  <a:pt x="5958" y="2465"/>
                  <a:pt x="5990" y="2478"/>
                  <a:pt x="6081" y="2404"/>
                </a:cubicBezTo>
                <a:cubicBezTo>
                  <a:pt x="6141" y="2356"/>
                  <a:pt x="6174" y="2206"/>
                  <a:pt x="6175" y="2180"/>
                </a:cubicBezTo>
                <a:cubicBezTo>
                  <a:pt x="6127" y="2079"/>
                  <a:pt x="6188" y="1966"/>
                  <a:pt x="6166" y="1862"/>
                </a:cubicBezTo>
                <a:cubicBezTo>
                  <a:pt x="6169" y="1852"/>
                  <a:pt x="6173" y="1838"/>
                  <a:pt x="6193" y="1809"/>
                </a:cubicBezTo>
                <a:cubicBezTo>
                  <a:pt x="6292" y="1669"/>
                  <a:pt x="6406" y="1578"/>
                  <a:pt x="6499" y="1417"/>
                </a:cubicBezTo>
                <a:cubicBezTo>
                  <a:pt x="6561" y="1309"/>
                  <a:pt x="6651" y="1178"/>
                  <a:pt x="6652" y="1177"/>
                </a:cubicBezTo>
                <a:cubicBezTo>
                  <a:pt x="6669" y="1153"/>
                  <a:pt x="6677" y="1145"/>
                  <a:pt x="6691" y="1132"/>
                </a:cubicBezTo>
                <a:cubicBezTo>
                  <a:pt x="6639" y="1165"/>
                  <a:pt x="6601" y="1196"/>
                  <a:pt x="6566" y="1230"/>
                </a:cubicBezTo>
                <a:cubicBezTo>
                  <a:pt x="6592" y="1159"/>
                  <a:pt x="6599" y="1142"/>
                  <a:pt x="6598" y="1134"/>
                </a:cubicBezTo>
                <a:cubicBezTo>
                  <a:pt x="6579" y="1113"/>
                  <a:pt x="6268" y="1395"/>
                  <a:pt x="6255" y="1424"/>
                </a:cubicBezTo>
                <a:cubicBezTo>
                  <a:pt x="6284" y="1410"/>
                  <a:pt x="6312" y="1384"/>
                  <a:pt x="6341" y="1362"/>
                </a:cubicBezTo>
                <a:cubicBezTo>
                  <a:pt x="6406" y="1311"/>
                  <a:pt x="6409" y="1310"/>
                  <a:pt x="6415" y="1309"/>
                </a:cubicBezTo>
                <a:cubicBezTo>
                  <a:pt x="6414" y="1322"/>
                  <a:pt x="6419" y="1337"/>
                  <a:pt x="6414" y="1350"/>
                </a:cubicBezTo>
                <a:cubicBezTo>
                  <a:pt x="6409" y="1363"/>
                  <a:pt x="6399" y="1378"/>
                  <a:pt x="6385" y="1395"/>
                </a:cubicBezTo>
                <a:cubicBezTo>
                  <a:pt x="6366" y="1417"/>
                  <a:pt x="6348" y="1435"/>
                  <a:pt x="6328" y="1454"/>
                </a:cubicBezTo>
                <a:cubicBezTo>
                  <a:pt x="6280" y="1501"/>
                  <a:pt x="6279" y="1503"/>
                  <a:pt x="6278" y="1511"/>
                </a:cubicBezTo>
                <a:cubicBezTo>
                  <a:pt x="6278" y="1521"/>
                  <a:pt x="6275" y="1531"/>
                  <a:pt x="6273" y="1538"/>
                </a:cubicBezTo>
                <a:cubicBezTo>
                  <a:pt x="6273" y="1541"/>
                  <a:pt x="6273" y="1540"/>
                  <a:pt x="6274" y="1542"/>
                </a:cubicBezTo>
                <a:cubicBezTo>
                  <a:pt x="6287" y="1540"/>
                  <a:pt x="6314" y="1521"/>
                  <a:pt x="6337" y="1507"/>
                </a:cubicBezTo>
                <a:cubicBezTo>
                  <a:pt x="6335" y="1509"/>
                  <a:pt x="6334" y="1509"/>
                  <a:pt x="6332" y="1511"/>
                </a:cubicBezTo>
                <a:cubicBezTo>
                  <a:pt x="6296" y="1561"/>
                  <a:pt x="6266" y="1627"/>
                  <a:pt x="6230" y="1678"/>
                </a:cubicBezTo>
                <a:cubicBezTo>
                  <a:pt x="6198" y="1724"/>
                  <a:pt x="6164" y="1765"/>
                  <a:pt x="6129" y="1807"/>
                </a:cubicBezTo>
                <a:cubicBezTo>
                  <a:pt x="6131" y="1800"/>
                  <a:pt x="6133" y="1793"/>
                  <a:pt x="6130" y="1788"/>
                </a:cubicBezTo>
                <a:cubicBezTo>
                  <a:pt x="6126" y="1777"/>
                  <a:pt x="6120" y="1784"/>
                  <a:pt x="6114" y="1780"/>
                </a:cubicBezTo>
                <a:cubicBezTo>
                  <a:pt x="6121" y="1745"/>
                  <a:pt x="6144" y="1741"/>
                  <a:pt x="6147" y="1701"/>
                </a:cubicBezTo>
                <a:cubicBezTo>
                  <a:pt x="6130" y="1684"/>
                  <a:pt x="5990" y="1841"/>
                  <a:pt x="5989" y="1843"/>
                </a:cubicBezTo>
                <a:cubicBezTo>
                  <a:pt x="5983" y="1849"/>
                  <a:pt x="5976" y="1860"/>
                  <a:pt x="5970" y="1868"/>
                </a:cubicBezTo>
                <a:cubicBezTo>
                  <a:pt x="5955" y="1889"/>
                  <a:pt x="5950" y="1897"/>
                  <a:pt x="5959" y="1907"/>
                </a:cubicBezTo>
                <a:cubicBezTo>
                  <a:pt x="5967" y="1917"/>
                  <a:pt x="5964" y="1926"/>
                  <a:pt x="5959" y="1933"/>
                </a:cubicBezTo>
                <a:cubicBezTo>
                  <a:pt x="5953" y="1942"/>
                  <a:pt x="5947" y="1948"/>
                  <a:pt x="5941" y="1954"/>
                </a:cubicBezTo>
                <a:cubicBezTo>
                  <a:pt x="5771" y="2135"/>
                  <a:pt x="5758" y="2165"/>
                  <a:pt x="5742" y="2192"/>
                </a:cubicBezTo>
                <a:cubicBezTo>
                  <a:pt x="5487" y="2412"/>
                  <a:pt x="5307" y="2924"/>
                  <a:pt x="5052" y="3148"/>
                </a:cubicBezTo>
                <a:cubicBezTo>
                  <a:pt x="5122" y="2995"/>
                  <a:pt x="5218" y="2923"/>
                  <a:pt x="5295" y="2792"/>
                </a:cubicBezTo>
                <a:cubicBezTo>
                  <a:pt x="5284" y="2786"/>
                  <a:pt x="5269" y="2778"/>
                  <a:pt x="5258" y="2771"/>
                </a:cubicBezTo>
                <a:cubicBezTo>
                  <a:pt x="5387" y="2476"/>
                  <a:pt x="5565" y="2323"/>
                  <a:pt x="5717" y="2094"/>
                </a:cubicBezTo>
                <a:cubicBezTo>
                  <a:pt x="5593" y="2129"/>
                  <a:pt x="5490" y="2247"/>
                  <a:pt x="5390" y="2378"/>
                </a:cubicBezTo>
                <a:cubicBezTo>
                  <a:pt x="5414" y="2334"/>
                  <a:pt x="5437" y="2287"/>
                  <a:pt x="5454" y="2217"/>
                </a:cubicBezTo>
                <a:cubicBezTo>
                  <a:pt x="5342" y="2257"/>
                  <a:pt x="5267" y="2438"/>
                  <a:pt x="5170" y="2537"/>
                </a:cubicBezTo>
                <a:cubicBezTo>
                  <a:pt x="5175" y="2429"/>
                  <a:pt x="5217" y="2264"/>
                  <a:pt x="5382" y="2094"/>
                </a:cubicBezTo>
                <a:cubicBezTo>
                  <a:pt x="5393" y="2110"/>
                  <a:pt x="5406" y="2131"/>
                  <a:pt x="5416" y="2147"/>
                </a:cubicBezTo>
                <a:cubicBezTo>
                  <a:pt x="5643" y="1958"/>
                  <a:pt x="6027" y="1442"/>
                  <a:pt x="6171" y="1248"/>
                </a:cubicBezTo>
                <a:cubicBezTo>
                  <a:pt x="6123" y="1282"/>
                  <a:pt x="6123" y="1281"/>
                  <a:pt x="5807" y="1591"/>
                </a:cubicBezTo>
                <a:cubicBezTo>
                  <a:pt x="6069" y="1286"/>
                  <a:pt x="6338" y="1012"/>
                  <a:pt x="6602" y="716"/>
                </a:cubicBezTo>
                <a:cubicBezTo>
                  <a:pt x="6643" y="657"/>
                  <a:pt x="6643" y="656"/>
                  <a:pt x="6747" y="565"/>
                </a:cubicBezTo>
                <a:close/>
                <a:moveTo>
                  <a:pt x="5835" y="1458"/>
                </a:moveTo>
                <a:cubicBezTo>
                  <a:pt x="5853" y="1436"/>
                  <a:pt x="5877" y="1407"/>
                  <a:pt x="5896" y="1385"/>
                </a:cubicBezTo>
                <a:cubicBezTo>
                  <a:pt x="5848" y="1436"/>
                  <a:pt x="5800" y="1489"/>
                  <a:pt x="5753" y="1542"/>
                </a:cubicBezTo>
                <a:cubicBezTo>
                  <a:pt x="5794" y="1499"/>
                  <a:pt x="5805" y="1489"/>
                  <a:pt x="5835" y="1458"/>
                </a:cubicBezTo>
                <a:close/>
                <a:moveTo>
                  <a:pt x="6930" y="565"/>
                </a:moveTo>
                <a:cubicBezTo>
                  <a:pt x="6898" y="564"/>
                  <a:pt x="6780" y="655"/>
                  <a:pt x="6744" y="694"/>
                </a:cubicBezTo>
                <a:cubicBezTo>
                  <a:pt x="6711" y="730"/>
                  <a:pt x="6709" y="736"/>
                  <a:pt x="6713" y="757"/>
                </a:cubicBezTo>
                <a:cubicBezTo>
                  <a:pt x="6715" y="768"/>
                  <a:pt x="6716" y="777"/>
                  <a:pt x="6709" y="789"/>
                </a:cubicBezTo>
                <a:cubicBezTo>
                  <a:pt x="6676" y="846"/>
                  <a:pt x="6630" y="847"/>
                  <a:pt x="6595" y="896"/>
                </a:cubicBezTo>
                <a:cubicBezTo>
                  <a:pt x="6557" y="951"/>
                  <a:pt x="6534" y="986"/>
                  <a:pt x="6528" y="1002"/>
                </a:cubicBezTo>
                <a:cubicBezTo>
                  <a:pt x="6533" y="1005"/>
                  <a:pt x="6539" y="1002"/>
                  <a:pt x="6544" y="999"/>
                </a:cubicBezTo>
                <a:cubicBezTo>
                  <a:pt x="6546" y="997"/>
                  <a:pt x="6708" y="875"/>
                  <a:pt x="6823" y="749"/>
                </a:cubicBezTo>
                <a:cubicBezTo>
                  <a:pt x="6829" y="748"/>
                  <a:pt x="6827" y="752"/>
                  <a:pt x="6943" y="671"/>
                </a:cubicBezTo>
                <a:cubicBezTo>
                  <a:pt x="7022" y="615"/>
                  <a:pt x="7061" y="585"/>
                  <a:pt x="7071" y="571"/>
                </a:cubicBezTo>
                <a:cubicBezTo>
                  <a:pt x="7071" y="569"/>
                  <a:pt x="7071" y="566"/>
                  <a:pt x="7072" y="565"/>
                </a:cubicBezTo>
                <a:cubicBezTo>
                  <a:pt x="7071" y="564"/>
                  <a:pt x="7012" y="557"/>
                  <a:pt x="6919" y="626"/>
                </a:cubicBezTo>
                <a:cubicBezTo>
                  <a:pt x="6915" y="629"/>
                  <a:pt x="6910" y="635"/>
                  <a:pt x="6904" y="639"/>
                </a:cubicBezTo>
                <a:cubicBezTo>
                  <a:pt x="6908" y="632"/>
                  <a:pt x="6917" y="623"/>
                  <a:pt x="6920" y="616"/>
                </a:cubicBezTo>
                <a:cubicBezTo>
                  <a:pt x="6925" y="602"/>
                  <a:pt x="6928" y="586"/>
                  <a:pt x="6931" y="571"/>
                </a:cubicBezTo>
                <a:cubicBezTo>
                  <a:pt x="6931" y="569"/>
                  <a:pt x="6931" y="566"/>
                  <a:pt x="6930" y="565"/>
                </a:cubicBezTo>
                <a:close/>
                <a:moveTo>
                  <a:pt x="6415" y="1138"/>
                </a:moveTo>
                <a:cubicBezTo>
                  <a:pt x="6397" y="1108"/>
                  <a:pt x="6267" y="1247"/>
                  <a:pt x="6256" y="1307"/>
                </a:cubicBezTo>
                <a:cubicBezTo>
                  <a:pt x="6255" y="1313"/>
                  <a:pt x="6254" y="1331"/>
                  <a:pt x="6289" y="1301"/>
                </a:cubicBezTo>
                <a:cubicBezTo>
                  <a:pt x="6316" y="1277"/>
                  <a:pt x="6404" y="1181"/>
                  <a:pt x="6415" y="1140"/>
                </a:cubicBezTo>
                <a:cubicBezTo>
                  <a:pt x="6415" y="1138"/>
                  <a:pt x="6415" y="1138"/>
                  <a:pt x="6415" y="1138"/>
                </a:cubicBezTo>
                <a:close/>
                <a:moveTo>
                  <a:pt x="5955" y="1699"/>
                </a:moveTo>
                <a:cubicBezTo>
                  <a:pt x="5954" y="1699"/>
                  <a:pt x="5838" y="1714"/>
                  <a:pt x="5755" y="1817"/>
                </a:cubicBezTo>
                <a:cubicBezTo>
                  <a:pt x="5751" y="1822"/>
                  <a:pt x="5714" y="1870"/>
                  <a:pt x="5711" y="1896"/>
                </a:cubicBezTo>
                <a:cubicBezTo>
                  <a:pt x="5710" y="1902"/>
                  <a:pt x="5713" y="1905"/>
                  <a:pt x="5715" y="1907"/>
                </a:cubicBezTo>
                <a:cubicBezTo>
                  <a:pt x="5719" y="1914"/>
                  <a:pt x="5720" y="1919"/>
                  <a:pt x="5723" y="1927"/>
                </a:cubicBezTo>
                <a:cubicBezTo>
                  <a:pt x="5729" y="1940"/>
                  <a:pt x="5734" y="1956"/>
                  <a:pt x="5738" y="1970"/>
                </a:cubicBezTo>
                <a:cubicBezTo>
                  <a:pt x="5745" y="1970"/>
                  <a:pt x="5750" y="1969"/>
                  <a:pt x="5783" y="1941"/>
                </a:cubicBezTo>
                <a:cubicBezTo>
                  <a:pt x="5788" y="1935"/>
                  <a:pt x="5841" y="1887"/>
                  <a:pt x="5874" y="1843"/>
                </a:cubicBezTo>
                <a:cubicBezTo>
                  <a:pt x="5875" y="1842"/>
                  <a:pt x="5950" y="1720"/>
                  <a:pt x="5956" y="1701"/>
                </a:cubicBezTo>
                <a:cubicBezTo>
                  <a:pt x="5956" y="1701"/>
                  <a:pt x="5956" y="1700"/>
                  <a:pt x="5955" y="1699"/>
                </a:cubicBezTo>
                <a:close/>
                <a:moveTo>
                  <a:pt x="9126" y="1707"/>
                </a:moveTo>
                <a:cubicBezTo>
                  <a:pt x="9080" y="1694"/>
                  <a:pt x="9051" y="1702"/>
                  <a:pt x="8996" y="1723"/>
                </a:cubicBezTo>
                <a:cubicBezTo>
                  <a:pt x="8819" y="1789"/>
                  <a:pt x="8654" y="1956"/>
                  <a:pt x="8470" y="1954"/>
                </a:cubicBezTo>
                <a:cubicBezTo>
                  <a:pt x="8519" y="1879"/>
                  <a:pt x="8574" y="1828"/>
                  <a:pt x="8619" y="1740"/>
                </a:cubicBezTo>
                <a:cubicBezTo>
                  <a:pt x="8432" y="1782"/>
                  <a:pt x="8313" y="2299"/>
                  <a:pt x="8087" y="2062"/>
                </a:cubicBezTo>
                <a:cubicBezTo>
                  <a:pt x="8086" y="2047"/>
                  <a:pt x="8084" y="2027"/>
                  <a:pt x="8083" y="2011"/>
                </a:cubicBezTo>
                <a:cubicBezTo>
                  <a:pt x="8093" y="1984"/>
                  <a:pt x="8107" y="1946"/>
                  <a:pt x="8116" y="1917"/>
                </a:cubicBezTo>
                <a:cubicBezTo>
                  <a:pt x="8111" y="1876"/>
                  <a:pt x="8095" y="1753"/>
                  <a:pt x="7926" y="1762"/>
                </a:cubicBezTo>
                <a:cubicBezTo>
                  <a:pt x="7818" y="1768"/>
                  <a:pt x="7730" y="1913"/>
                  <a:pt x="7626" y="1943"/>
                </a:cubicBezTo>
                <a:cubicBezTo>
                  <a:pt x="7622" y="1933"/>
                  <a:pt x="7616" y="1921"/>
                  <a:pt x="7612" y="1911"/>
                </a:cubicBezTo>
                <a:cubicBezTo>
                  <a:pt x="7616" y="1901"/>
                  <a:pt x="7622" y="1886"/>
                  <a:pt x="7626" y="1876"/>
                </a:cubicBezTo>
                <a:cubicBezTo>
                  <a:pt x="7465" y="1828"/>
                  <a:pt x="7352" y="2150"/>
                  <a:pt x="7192" y="2119"/>
                </a:cubicBezTo>
                <a:cubicBezTo>
                  <a:pt x="7190" y="2108"/>
                  <a:pt x="7185" y="2091"/>
                  <a:pt x="7182" y="2080"/>
                </a:cubicBezTo>
                <a:cubicBezTo>
                  <a:pt x="7173" y="2081"/>
                  <a:pt x="7174" y="2083"/>
                  <a:pt x="6982" y="2208"/>
                </a:cubicBezTo>
                <a:cubicBezTo>
                  <a:pt x="6906" y="2257"/>
                  <a:pt x="6835" y="2139"/>
                  <a:pt x="6758" y="2176"/>
                </a:cubicBezTo>
                <a:cubicBezTo>
                  <a:pt x="6758" y="2176"/>
                  <a:pt x="6697" y="2209"/>
                  <a:pt x="6681" y="2325"/>
                </a:cubicBezTo>
                <a:lnTo>
                  <a:pt x="6681" y="2327"/>
                </a:lnTo>
                <a:cubicBezTo>
                  <a:pt x="6681" y="2327"/>
                  <a:pt x="6682" y="2327"/>
                  <a:pt x="6686" y="2365"/>
                </a:cubicBezTo>
                <a:cubicBezTo>
                  <a:pt x="6632" y="2527"/>
                  <a:pt x="6519" y="2558"/>
                  <a:pt x="6479" y="2753"/>
                </a:cubicBezTo>
                <a:cubicBezTo>
                  <a:pt x="6512" y="2756"/>
                  <a:pt x="6511" y="2756"/>
                  <a:pt x="6787" y="2516"/>
                </a:cubicBezTo>
                <a:cubicBezTo>
                  <a:pt x="6627" y="2691"/>
                  <a:pt x="6622" y="2716"/>
                  <a:pt x="6605" y="2794"/>
                </a:cubicBezTo>
                <a:cubicBezTo>
                  <a:pt x="6945" y="3292"/>
                  <a:pt x="6253" y="3775"/>
                  <a:pt x="6114" y="4318"/>
                </a:cubicBezTo>
                <a:cubicBezTo>
                  <a:pt x="6197" y="4268"/>
                  <a:pt x="6252" y="4047"/>
                  <a:pt x="6358" y="4153"/>
                </a:cubicBezTo>
                <a:cubicBezTo>
                  <a:pt x="6376" y="4332"/>
                  <a:pt x="6122" y="4842"/>
                  <a:pt x="6030" y="4861"/>
                </a:cubicBezTo>
                <a:cubicBezTo>
                  <a:pt x="6065" y="4607"/>
                  <a:pt x="6213" y="4602"/>
                  <a:pt x="6270" y="4394"/>
                </a:cubicBezTo>
                <a:cubicBezTo>
                  <a:pt x="6268" y="4391"/>
                  <a:pt x="6265" y="4387"/>
                  <a:pt x="6263" y="4384"/>
                </a:cubicBezTo>
                <a:cubicBezTo>
                  <a:pt x="6261" y="4381"/>
                  <a:pt x="6259" y="4379"/>
                  <a:pt x="6258" y="4376"/>
                </a:cubicBezTo>
                <a:cubicBezTo>
                  <a:pt x="6256" y="4374"/>
                  <a:pt x="6254" y="4371"/>
                  <a:pt x="6252" y="4369"/>
                </a:cubicBezTo>
                <a:cubicBezTo>
                  <a:pt x="6251" y="4366"/>
                  <a:pt x="6250" y="4365"/>
                  <a:pt x="6248" y="4363"/>
                </a:cubicBezTo>
                <a:cubicBezTo>
                  <a:pt x="6247" y="4361"/>
                  <a:pt x="6246" y="4359"/>
                  <a:pt x="6244" y="4357"/>
                </a:cubicBezTo>
                <a:cubicBezTo>
                  <a:pt x="6243" y="4355"/>
                  <a:pt x="6243" y="4354"/>
                  <a:pt x="6242" y="4353"/>
                </a:cubicBezTo>
                <a:cubicBezTo>
                  <a:pt x="6241" y="4352"/>
                  <a:pt x="6241" y="4350"/>
                  <a:pt x="6240" y="4349"/>
                </a:cubicBezTo>
                <a:cubicBezTo>
                  <a:pt x="6240" y="4349"/>
                  <a:pt x="6239" y="4347"/>
                  <a:pt x="6233" y="4327"/>
                </a:cubicBezTo>
                <a:cubicBezTo>
                  <a:pt x="6167" y="4300"/>
                  <a:pt x="5902" y="4598"/>
                  <a:pt x="5894" y="4777"/>
                </a:cubicBezTo>
                <a:cubicBezTo>
                  <a:pt x="5904" y="4799"/>
                  <a:pt x="5914" y="4839"/>
                  <a:pt x="5915" y="4869"/>
                </a:cubicBezTo>
                <a:cubicBezTo>
                  <a:pt x="5510" y="5521"/>
                  <a:pt x="5510" y="5521"/>
                  <a:pt x="5459" y="5888"/>
                </a:cubicBezTo>
                <a:cubicBezTo>
                  <a:pt x="5276" y="5935"/>
                  <a:pt x="5163" y="6963"/>
                  <a:pt x="5165" y="7048"/>
                </a:cubicBezTo>
                <a:cubicBezTo>
                  <a:pt x="5212" y="7059"/>
                  <a:pt x="5259" y="7012"/>
                  <a:pt x="5306" y="7032"/>
                </a:cubicBezTo>
                <a:cubicBezTo>
                  <a:pt x="5227" y="7279"/>
                  <a:pt x="5127" y="7585"/>
                  <a:pt x="5376" y="7340"/>
                </a:cubicBezTo>
                <a:cubicBezTo>
                  <a:pt x="5434" y="7283"/>
                  <a:pt x="5477" y="7215"/>
                  <a:pt x="5553" y="7054"/>
                </a:cubicBezTo>
                <a:cubicBezTo>
                  <a:pt x="5679" y="6784"/>
                  <a:pt x="5683" y="6783"/>
                  <a:pt x="5719" y="6796"/>
                </a:cubicBezTo>
                <a:cubicBezTo>
                  <a:pt x="5809" y="7093"/>
                  <a:pt x="5893" y="6442"/>
                  <a:pt x="6021" y="6400"/>
                </a:cubicBezTo>
                <a:cubicBezTo>
                  <a:pt x="6285" y="6315"/>
                  <a:pt x="6284" y="6315"/>
                  <a:pt x="6323" y="6378"/>
                </a:cubicBezTo>
                <a:cubicBezTo>
                  <a:pt x="6365" y="6447"/>
                  <a:pt x="6396" y="6496"/>
                  <a:pt x="6424" y="6502"/>
                </a:cubicBezTo>
                <a:cubicBezTo>
                  <a:pt x="6578" y="6534"/>
                  <a:pt x="6618" y="6144"/>
                  <a:pt x="6754" y="6111"/>
                </a:cubicBezTo>
                <a:cubicBezTo>
                  <a:pt x="6832" y="6093"/>
                  <a:pt x="6875" y="6240"/>
                  <a:pt x="6941" y="6278"/>
                </a:cubicBezTo>
                <a:cubicBezTo>
                  <a:pt x="7058" y="6345"/>
                  <a:pt x="7166" y="6193"/>
                  <a:pt x="7282" y="6225"/>
                </a:cubicBezTo>
                <a:cubicBezTo>
                  <a:pt x="7309" y="6233"/>
                  <a:pt x="7331" y="6274"/>
                  <a:pt x="7358" y="6284"/>
                </a:cubicBezTo>
                <a:cubicBezTo>
                  <a:pt x="7405" y="6302"/>
                  <a:pt x="7479" y="5991"/>
                  <a:pt x="7420" y="5843"/>
                </a:cubicBezTo>
                <a:cubicBezTo>
                  <a:pt x="7451" y="5644"/>
                  <a:pt x="7564" y="5459"/>
                  <a:pt x="7577" y="5438"/>
                </a:cubicBezTo>
                <a:cubicBezTo>
                  <a:pt x="7647" y="5716"/>
                  <a:pt x="7479" y="5869"/>
                  <a:pt x="7496" y="6119"/>
                </a:cubicBezTo>
                <a:cubicBezTo>
                  <a:pt x="7511" y="6138"/>
                  <a:pt x="7543" y="6177"/>
                  <a:pt x="7602" y="6115"/>
                </a:cubicBezTo>
                <a:cubicBezTo>
                  <a:pt x="7783" y="5928"/>
                  <a:pt x="7786" y="5434"/>
                  <a:pt x="7955" y="5226"/>
                </a:cubicBezTo>
                <a:cubicBezTo>
                  <a:pt x="8046" y="5114"/>
                  <a:pt x="8065" y="5551"/>
                  <a:pt x="8155" y="5434"/>
                </a:cubicBezTo>
                <a:lnTo>
                  <a:pt x="8575" y="4710"/>
                </a:lnTo>
                <a:cubicBezTo>
                  <a:pt x="8570" y="4687"/>
                  <a:pt x="8557" y="4661"/>
                  <a:pt x="8546" y="4647"/>
                </a:cubicBezTo>
                <a:cubicBezTo>
                  <a:pt x="8546" y="4647"/>
                  <a:pt x="8546" y="4402"/>
                  <a:pt x="8805" y="4157"/>
                </a:cubicBezTo>
                <a:cubicBezTo>
                  <a:pt x="9036" y="3937"/>
                  <a:pt x="9298" y="3859"/>
                  <a:pt x="9505" y="3523"/>
                </a:cubicBezTo>
                <a:cubicBezTo>
                  <a:pt x="9545" y="3458"/>
                  <a:pt x="9637" y="3041"/>
                  <a:pt x="9283" y="3371"/>
                </a:cubicBezTo>
                <a:cubicBezTo>
                  <a:pt x="9171" y="3476"/>
                  <a:pt x="9114" y="3525"/>
                  <a:pt x="9074" y="3458"/>
                </a:cubicBezTo>
                <a:cubicBezTo>
                  <a:pt x="9069" y="3355"/>
                  <a:pt x="9262" y="2867"/>
                  <a:pt x="9467" y="2547"/>
                </a:cubicBezTo>
                <a:cubicBezTo>
                  <a:pt x="9556" y="2408"/>
                  <a:pt x="9556" y="2409"/>
                  <a:pt x="9576" y="2331"/>
                </a:cubicBezTo>
                <a:cubicBezTo>
                  <a:pt x="9052" y="2281"/>
                  <a:pt x="9003" y="2133"/>
                  <a:pt x="9006" y="2072"/>
                </a:cubicBezTo>
                <a:cubicBezTo>
                  <a:pt x="9070" y="2192"/>
                  <a:pt x="9380" y="2251"/>
                  <a:pt x="9434" y="2123"/>
                </a:cubicBezTo>
                <a:cubicBezTo>
                  <a:pt x="9394" y="1873"/>
                  <a:pt x="9395" y="1873"/>
                  <a:pt x="9368" y="1825"/>
                </a:cubicBezTo>
                <a:cubicBezTo>
                  <a:pt x="9238" y="1753"/>
                  <a:pt x="9172" y="1720"/>
                  <a:pt x="9126" y="1707"/>
                </a:cubicBezTo>
                <a:close/>
                <a:moveTo>
                  <a:pt x="6059" y="1907"/>
                </a:moveTo>
                <a:cubicBezTo>
                  <a:pt x="6042" y="1933"/>
                  <a:pt x="6025" y="1961"/>
                  <a:pt x="6012" y="1984"/>
                </a:cubicBezTo>
                <a:cubicBezTo>
                  <a:pt x="6003" y="2017"/>
                  <a:pt x="5991" y="2059"/>
                  <a:pt x="5982" y="2092"/>
                </a:cubicBezTo>
                <a:cubicBezTo>
                  <a:pt x="5947" y="2092"/>
                  <a:pt x="5912" y="2098"/>
                  <a:pt x="5879" y="2109"/>
                </a:cubicBezTo>
                <a:cubicBezTo>
                  <a:pt x="5897" y="2093"/>
                  <a:pt x="5987" y="1998"/>
                  <a:pt x="6059" y="1907"/>
                </a:cubicBezTo>
                <a:close/>
                <a:moveTo>
                  <a:pt x="5277" y="2526"/>
                </a:moveTo>
                <a:cubicBezTo>
                  <a:pt x="5211" y="2611"/>
                  <a:pt x="5145" y="2693"/>
                  <a:pt x="5073" y="2749"/>
                </a:cubicBezTo>
                <a:cubicBezTo>
                  <a:pt x="5130" y="2642"/>
                  <a:pt x="5206" y="2591"/>
                  <a:pt x="5277" y="2526"/>
                </a:cubicBezTo>
                <a:close/>
                <a:moveTo>
                  <a:pt x="4441" y="3972"/>
                </a:moveTo>
                <a:cubicBezTo>
                  <a:pt x="4429" y="3946"/>
                  <a:pt x="4359" y="4038"/>
                  <a:pt x="4349" y="4123"/>
                </a:cubicBezTo>
                <a:cubicBezTo>
                  <a:pt x="4346" y="4153"/>
                  <a:pt x="4358" y="4151"/>
                  <a:pt x="4382" y="4115"/>
                </a:cubicBezTo>
                <a:cubicBezTo>
                  <a:pt x="4403" y="4085"/>
                  <a:pt x="4441" y="4012"/>
                  <a:pt x="4442" y="3978"/>
                </a:cubicBezTo>
                <a:cubicBezTo>
                  <a:pt x="4442" y="3977"/>
                  <a:pt x="4441" y="3973"/>
                  <a:pt x="4441" y="3972"/>
                </a:cubicBezTo>
                <a:close/>
                <a:moveTo>
                  <a:pt x="18124" y="4537"/>
                </a:moveTo>
                <a:lnTo>
                  <a:pt x="18124" y="4539"/>
                </a:lnTo>
                <a:cubicBezTo>
                  <a:pt x="18152" y="4594"/>
                  <a:pt x="18162" y="4617"/>
                  <a:pt x="18188" y="4665"/>
                </a:cubicBezTo>
                <a:cubicBezTo>
                  <a:pt x="18168" y="4625"/>
                  <a:pt x="18154" y="4596"/>
                  <a:pt x="18124" y="4537"/>
                </a:cubicBezTo>
                <a:close/>
                <a:moveTo>
                  <a:pt x="4429" y="4541"/>
                </a:moveTo>
                <a:cubicBezTo>
                  <a:pt x="4399" y="4565"/>
                  <a:pt x="4353" y="4649"/>
                  <a:pt x="4349" y="4700"/>
                </a:cubicBezTo>
                <a:cubicBezTo>
                  <a:pt x="4347" y="4731"/>
                  <a:pt x="4374" y="4707"/>
                  <a:pt x="4402" y="4665"/>
                </a:cubicBezTo>
                <a:cubicBezTo>
                  <a:pt x="4407" y="4657"/>
                  <a:pt x="4454" y="4588"/>
                  <a:pt x="4453" y="4547"/>
                </a:cubicBezTo>
                <a:cubicBezTo>
                  <a:pt x="4453" y="4546"/>
                  <a:pt x="4452" y="4541"/>
                  <a:pt x="4452" y="4541"/>
                </a:cubicBezTo>
                <a:cubicBezTo>
                  <a:pt x="4448" y="4532"/>
                  <a:pt x="4439" y="4534"/>
                  <a:pt x="4429" y="4541"/>
                </a:cubicBezTo>
                <a:close/>
                <a:moveTo>
                  <a:pt x="18255" y="4800"/>
                </a:moveTo>
                <a:cubicBezTo>
                  <a:pt x="18292" y="4885"/>
                  <a:pt x="18335" y="4995"/>
                  <a:pt x="18422" y="5215"/>
                </a:cubicBezTo>
                <a:cubicBezTo>
                  <a:pt x="18399" y="5198"/>
                  <a:pt x="18367" y="5177"/>
                  <a:pt x="18344" y="5162"/>
                </a:cubicBezTo>
                <a:cubicBezTo>
                  <a:pt x="18356" y="5265"/>
                  <a:pt x="18376" y="5401"/>
                  <a:pt x="18396" y="5499"/>
                </a:cubicBezTo>
                <a:cubicBezTo>
                  <a:pt x="18324" y="5423"/>
                  <a:pt x="18253" y="5338"/>
                  <a:pt x="18179" y="5273"/>
                </a:cubicBezTo>
                <a:cubicBezTo>
                  <a:pt x="18185" y="5323"/>
                  <a:pt x="18194" y="5391"/>
                  <a:pt x="18200" y="5440"/>
                </a:cubicBezTo>
                <a:cubicBezTo>
                  <a:pt x="18018" y="5320"/>
                  <a:pt x="17966" y="4778"/>
                  <a:pt x="17734" y="4822"/>
                </a:cubicBezTo>
                <a:cubicBezTo>
                  <a:pt x="17737" y="4868"/>
                  <a:pt x="17740" y="4927"/>
                  <a:pt x="17743" y="4973"/>
                </a:cubicBezTo>
                <a:cubicBezTo>
                  <a:pt x="17721" y="4961"/>
                  <a:pt x="17693" y="4944"/>
                  <a:pt x="17671" y="4932"/>
                </a:cubicBezTo>
                <a:cubicBezTo>
                  <a:pt x="17863" y="5362"/>
                  <a:pt x="18258" y="5385"/>
                  <a:pt x="18259" y="6200"/>
                </a:cubicBezTo>
                <a:cubicBezTo>
                  <a:pt x="18237" y="6196"/>
                  <a:pt x="18208" y="6188"/>
                  <a:pt x="18185" y="6184"/>
                </a:cubicBezTo>
                <a:cubicBezTo>
                  <a:pt x="18211" y="6286"/>
                  <a:pt x="18248" y="6419"/>
                  <a:pt x="18277" y="6518"/>
                </a:cubicBezTo>
                <a:cubicBezTo>
                  <a:pt x="18249" y="6501"/>
                  <a:pt x="18250" y="6500"/>
                  <a:pt x="17882" y="5901"/>
                </a:cubicBezTo>
                <a:cubicBezTo>
                  <a:pt x="17861" y="5916"/>
                  <a:pt x="17831" y="5934"/>
                  <a:pt x="17810" y="5949"/>
                </a:cubicBezTo>
                <a:cubicBezTo>
                  <a:pt x="17792" y="6097"/>
                  <a:pt x="17791" y="6098"/>
                  <a:pt x="17831" y="6433"/>
                </a:cubicBezTo>
                <a:cubicBezTo>
                  <a:pt x="17533" y="6315"/>
                  <a:pt x="17306" y="5788"/>
                  <a:pt x="16985" y="5803"/>
                </a:cubicBezTo>
                <a:cubicBezTo>
                  <a:pt x="16970" y="5842"/>
                  <a:pt x="16949" y="5893"/>
                  <a:pt x="16933" y="5931"/>
                </a:cubicBezTo>
                <a:cubicBezTo>
                  <a:pt x="16653" y="5816"/>
                  <a:pt x="16653" y="5815"/>
                  <a:pt x="16633" y="5811"/>
                </a:cubicBezTo>
                <a:cubicBezTo>
                  <a:pt x="16632" y="5813"/>
                  <a:pt x="16632" y="5817"/>
                  <a:pt x="16631" y="5819"/>
                </a:cubicBezTo>
                <a:cubicBezTo>
                  <a:pt x="16687" y="6087"/>
                  <a:pt x="16679" y="6143"/>
                  <a:pt x="16653" y="6323"/>
                </a:cubicBezTo>
                <a:cubicBezTo>
                  <a:pt x="16510" y="6304"/>
                  <a:pt x="16511" y="6305"/>
                  <a:pt x="16371" y="6015"/>
                </a:cubicBezTo>
                <a:cubicBezTo>
                  <a:pt x="16383" y="6187"/>
                  <a:pt x="16411" y="6355"/>
                  <a:pt x="16409" y="6532"/>
                </a:cubicBezTo>
                <a:cubicBezTo>
                  <a:pt x="16220" y="6758"/>
                  <a:pt x="16129" y="7243"/>
                  <a:pt x="15898" y="7356"/>
                </a:cubicBezTo>
                <a:cubicBezTo>
                  <a:pt x="16010" y="7774"/>
                  <a:pt x="16269" y="7868"/>
                  <a:pt x="16376" y="8296"/>
                </a:cubicBezTo>
                <a:cubicBezTo>
                  <a:pt x="16354" y="8302"/>
                  <a:pt x="16324" y="8310"/>
                  <a:pt x="16301" y="8316"/>
                </a:cubicBezTo>
                <a:cubicBezTo>
                  <a:pt x="16045" y="7587"/>
                  <a:pt x="15788" y="7543"/>
                  <a:pt x="15759" y="7540"/>
                </a:cubicBezTo>
                <a:cubicBezTo>
                  <a:pt x="15756" y="7653"/>
                  <a:pt x="15757" y="7651"/>
                  <a:pt x="15820" y="8080"/>
                </a:cubicBezTo>
                <a:cubicBezTo>
                  <a:pt x="15800" y="8098"/>
                  <a:pt x="15771" y="8123"/>
                  <a:pt x="15751" y="8141"/>
                </a:cubicBezTo>
                <a:cubicBezTo>
                  <a:pt x="15710" y="8014"/>
                  <a:pt x="15710" y="8015"/>
                  <a:pt x="15613" y="7666"/>
                </a:cubicBezTo>
                <a:cubicBezTo>
                  <a:pt x="15579" y="7828"/>
                  <a:pt x="15578" y="7829"/>
                  <a:pt x="15778" y="8787"/>
                </a:cubicBezTo>
                <a:cubicBezTo>
                  <a:pt x="15910" y="8499"/>
                  <a:pt x="15911" y="8497"/>
                  <a:pt x="15946" y="8457"/>
                </a:cubicBezTo>
                <a:cubicBezTo>
                  <a:pt x="16099" y="8572"/>
                  <a:pt x="16129" y="8925"/>
                  <a:pt x="16132" y="8965"/>
                </a:cubicBezTo>
                <a:cubicBezTo>
                  <a:pt x="16112" y="8985"/>
                  <a:pt x="16085" y="9012"/>
                  <a:pt x="16065" y="9032"/>
                </a:cubicBezTo>
                <a:cubicBezTo>
                  <a:pt x="16022" y="8988"/>
                  <a:pt x="15972" y="8901"/>
                  <a:pt x="15942" y="8824"/>
                </a:cubicBezTo>
                <a:cubicBezTo>
                  <a:pt x="15920" y="8830"/>
                  <a:pt x="15891" y="8836"/>
                  <a:pt x="15869" y="8842"/>
                </a:cubicBezTo>
                <a:cubicBezTo>
                  <a:pt x="15795" y="9573"/>
                  <a:pt x="15794" y="9575"/>
                  <a:pt x="15733" y="9699"/>
                </a:cubicBezTo>
                <a:cubicBezTo>
                  <a:pt x="15715" y="9670"/>
                  <a:pt x="15690" y="9631"/>
                  <a:pt x="15673" y="9601"/>
                </a:cubicBezTo>
                <a:cubicBezTo>
                  <a:pt x="15819" y="7919"/>
                  <a:pt x="15190" y="7411"/>
                  <a:pt x="15183" y="7407"/>
                </a:cubicBezTo>
                <a:cubicBezTo>
                  <a:pt x="15129" y="7829"/>
                  <a:pt x="15128" y="7827"/>
                  <a:pt x="15363" y="8918"/>
                </a:cubicBezTo>
                <a:cubicBezTo>
                  <a:pt x="15113" y="8959"/>
                  <a:pt x="14911" y="8421"/>
                  <a:pt x="14644" y="8647"/>
                </a:cubicBezTo>
                <a:cubicBezTo>
                  <a:pt x="14628" y="8742"/>
                  <a:pt x="14604" y="8866"/>
                  <a:pt x="14580" y="8954"/>
                </a:cubicBezTo>
                <a:cubicBezTo>
                  <a:pt x="14534" y="8948"/>
                  <a:pt x="14470" y="8898"/>
                  <a:pt x="14433" y="8838"/>
                </a:cubicBezTo>
                <a:cubicBezTo>
                  <a:pt x="14283" y="8893"/>
                  <a:pt x="14283" y="8894"/>
                  <a:pt x="14208" y="8871"/>
                </a:cubicBezTo>
                <a:cubicBezTo>
                  <a:pt x="14161" y="8957"/>
                  <a:pt x="14162" y="8956"/>
                  <a:pt x="13908" y="8873"/>
                </a:cubicBezTo>
                <a:cubicBezTo>
                  <a:pt x="13800" y="9076"/>
                  <a:pt x="13800" y="9076"/>
                  <a:pt x="13532" y="9069"/>
                </a:cubicBezTo>
                <a:cubicBezTo>
                  <a:pt x="13509" y="9153"/>
                  <a:pt x="13481" y="9268"/>
                  <a:pt x="13461" y="9356"/>
                </a:cubicBezTo>
                <a:cubicBezTo>
                  <a:pt x="13443" y="9312"/>
                  <a:pt x="13418" y="9253"/>
                  <a:pt x="13400" y="9209"/>
                </a:cubicBezTo>
                <a:cubicBezTo>
                  <a:pt x="13410" y="9098"/>
                  <a:pt x="13421" y="8947"/>
                  <a:pt x="13427" y="8834"/>
                </a:cubicBezTo>
                <a:cubicBezTo>
                  <a:pt x="13352" y="8708"/>
                  <a:pt x="13341" y="8688"/>
                  <a:pt x="13203" y="8765"/>
                </a:cubicBezTo>
                <a:cubicBezTo>
                  <a:pt x="13178" y="9071"/>
                  <a:pt x="13248" y="9357"/>
                  <a:pt x="13246" y="9658"/>
                </a:cubicBezTo>
                <a:cubicBezTo>
                  <a:pt x="13213" y="9586"/>
                  <a:pt x="13176" y="9474"/>
                  <a:pt x="13158" y="9381"/>
                </a:cubicBezTo>
                <a:cubicBezTo>
                  <a:pt x="13053" y="9379"/>
                  <a:pt x="13054" y="9380"/>
                  <a:pt x="12862" y="9601"/>
                </a:cubicBezTo>
                <a:cubicBezTo>
                  <a:pt x="12856" y="9705"/>
                  <a:pt x="12851" y="9844"/>
                  <a:pt x="12849" y="9949"/>
                </a:cubicBezTo>
                <a:cubicBezTo>
                  <a:pt x="12831" y="9975"/>
                  <a:pt x="12807" y="10008"/>
                  <a:pt x="12789" y="10035"/>
                </a:cubicBezTo>
                <a:cubicBezTo>
                  <a:pt x="12738" y="10011"/>
                  <a:pt x="12738" y="10014"/>
                  <a:pt x="12592" y="9807"/>
                </a:cubicBezTo>
                <a:cubicBezTo>
                  <a:pt x="12554" y="9870"/>
                  <a:pt x="12497" y="9936"/>
                  <a:pt x="12454" y="9980"/>
                </a:cubicBezTo>
                <a:cubicBezTo>
                  <a:pt x="12375" y="9807"/>
                  <a:pt x="12405" y="9549"/>
                  <a:pt x="12341" y="9364"/>
                </a:cubicBezTo>
                <a:cubicBezTo>
                  <a:pt x="12562" y="9309"/>
                  <a:pt x="12793" y="9489"/>
                  <a:pt x="13006" y="9246"/>
                </a:cubicBezTo>
                <a:cubicBezTo>
                  <a:pt x="12928" y="8802"/>
                  <a:pt x="12795" y="8627"/>
                  <a:pt x="12794" y="8626"/>
                </a:cubicBezTo>
                <a:lnTo>
                  <a:pt x="11500" y="7389"/>
                </a:lnTo>
                <a:cubicBezTo>
                  <a:pt x="11085" y="7450"/>
                  <a:pt x="9462" y="9359"/>
                  <a:pt x="9369" y="9782"/>
                </a:cubicBezTo>
                <a:cubicBezTo>
                  <a:pt x="9302" y="10087"/>
                  <a:pt x="9174" y="11237"/>
                  <a:pt x="9550" y="11111"/>
                </a:cubicBezTo>
                <a:cubicBezTo>
                  <a:pt x="9654" y="11076"/>
                  <a:pt x="9691" y="10867"/>
                  <a:pt x="9764" y="10753"/>
                </a:cubicBezTo>
                <a:cubicBezTo>
                  <a:pt x="9869" y="11128"/>
                  <a:pt x="9766" y="11509"/>
                  <a:pt x="9771" y="11886"/>
                </a:cubicBezTo>
                <a:cubicBezTo>
                  <a:pt x="10517" y="12229"/>
                  <a:pt x="10667" y="10588"/>
                  <a:pt x="10668" y="10571"/>
                </a:cubicBezTo>
                <a:cubicBezTo>
                  <a:pt x="10626" y="10500"/>
                  <a:pt x="10572" y="10401"/>
                  <a:pt x="10532" y="10325"/>
                </a:cubicBezTo>
                <a:cubicBezTo>
                  <a:pt x="10639" y="9750"/>
                  <a:pt x="11062" y="9869"/>
                  <a:pt x="11113" y="9173"/>
                </a:cubicBezTo>
                <a:cubicBezTo>
                  <a:pt x="11304" y="9138"/>
                  <a:pt x="11392" y="9210"/>
                  <a:pt x="11451" y="9258"/>
                </a:cubicBezTo>
                <a:cubicBezTo>
                  <a:pt x="11334" y="9661"/>
                  <a:pt x="11066" y="9699"/>
                  <a:pt x="10962" y="10133"/>
                </a:cubicBezTo>
                <a:cubicBezTo>
                  <a:pt x="10961" y="10137"/>
                  <a:pt x="10940" y="10661"/>
                  <a:pt x="11047" y="10950"/>
                </a:cubicBezTo>
                <a:cubicBezTo>
                  <a:pt x="11249" y="10855"/>
                  <a:pt x="11787" y="10603"/>
                  <a:pt x="11687" y="11319"/>
                </a:cubicBezTo>
                <a:cubicBezTo>
                  <a:pt x="11493" y="11338"/>
                  <a:pt x="11301" y="11267"/>
                  <a:pt x="11108" y="11250"/>
                </a:cubicBezTo>
                <a:cubicBezTo>
                  <a:pt x="11095" y="11288"/>
                  <a:pt x="11078" y="11341"/>
                  <a:pt x="11065" y="11379"/>
                </a:cubicBezTo>
                <a:cubicBezTo>
                  <a:pt x="11101" y="11460"/>
                  <a:pt x="11140" y="11586"/>
                  <a:pt x="11162" y="11686"/>
                </a:cubicBezTo>
                <a:cubicBezTo>
                  <a:pt x="11141" y="11710"/>
                  <a:pt x="11114" y="11745"/>
                  <a:pt x="11093" y="11770"/>
                </a:cubicBezTo>
                <a:cubicBezTo>
                  <a:pt x="10835" y="11598"/>
                  <a:pt x="10834" y="11598"/>
                  <a:pt x="10618" y="12577"/>
                </a:cubicBezTo>
                <a:cubicBezTo>
                  <a:pt x="10377" y="12382"/>
                  <a:pt x="10118" y="12403"/>
                  <a:pt x="9869" y="12312"/>
                </a:cubicBezTo>
                <a:cubicBezTo>
                  <a:pt x="9836" y="12299"/>
                  <a:pt x="9824" y="12294"/>
                  <a:pt x="9811" y="12288"/>
                </a:cubicBezTo>
                <a:cubicBezTo>
                  <a:pt x="9801" y="12284"/>
                  <a:pt x="9792" y="12282"/>
                  <a:pt x="9782" y="12278"/>
                </a:cubicBezTo>
                <a:cubicBezTo>
                  <a:pt x="9775" y="12276"/>
                  <a:pt x="9767" y="12273"/>
                  <a:pt x="9760" y="12271"/>
                </a:cubicBezTo>
                <a:cubicBezTo>
                  <a:pt x="9756" y="12269"/>
                  <a:pt x="9751" y="12267"/>
                  <a:pt x="9746" y="12265"/>
                </a:cubicBezTo>
                <a:cubicBezTo>
                  <a:pt x="9743" y="12264"/>
                  <a:pt x="9740" y="12260"/>
                  <a:pt x="9738" y="12259"/>
                </a:cubicBezTo>
                <a:cubicBezTo>
                  <a:pt x="9736" y="12258"/>
                  <a:pt x="9735" y="12259"/>
                  <a:pt x="9734" y="12259"/>
                </a:cubicBezTo>
                <a:cubicBezTo>
                  <a:pt x="9734" y="12259"/>
                  <a:pt x="9732" y="12257"/>
                  <a:pt x="9731" y="12257"/>
                </a:cubicBezTo>
                <a:lnTo>
                  <a:pt x="9654" y="12257"/>
                </a:lnTo>
                <a:cubicBezTo>
                  <a:pt x="9617" y="12070"/>
                  <a:pt x="9617" y="12069"/>
                  <a:pt x="9691" y="11403"/>
                </a:cubicBezTo>
                <a:cubicBezTo>
                  <a:pt x="9499" y="11210"/>
                  <a:pt x="9253" y="11581"/>
                  <a:pt x="9355" y="12271"/>
                </a:cubicBezTo>
                <a:cubicBezTo>
                  <a:pt x="9334" y="12288"/>
                  <a:pt x="9305" y="12310"/>
                  <a:pt x="9284" y="12327"/>
                </a:cubicBezTo>
                <a:cubicBezTo>
                  <a:pt x="9208" y="12256"/>
                  <a:pt x="9209" y="12257"/>
                  <a:pt x="8483" y="12761"/>
                </a:cubicBezTo>
                <a:cubicBezTo>
                  <a:pt x="8290" y="13585"/>
                  <a:pt x="7884" y="13114"/>
                  <a:pt x="7591" y="13334"/>
                </a:cubicBezTo>
                <a:cubicBezTo>
                  <a:pt x="8208" y="15343"/>
                  <a:pt x="7558" y="14985"/>
                  <a:pt x="7530" y="14969"/>
                </a:cubicBezTo>
                <a:cubicBezTo>
                  <a:pt x="6879" y="14590"/>
                  <a:pt x="6880" y="14589"/>
                  <a:pt x="6864" y="14620"/>
                </a:cubicBezTo>
                <a:cubicBezTo>
                  <a:pt x="6858" y="14631"/>
                  <a:pt x="6411" y="16189"/>
                  <a:pt x="6555" y="16859"/>
                </a:cubicBezTo>
                <a:cubicBezTo>
                  <a:pt x="6753" y="16943"/>
                  <a:pt x="6754" y="16945"/>
                  <a:pt x="6799" y="17462"/>
                </a:cubicBezTo>
                <a:cubicBezTo>
                  <a:pt x="6851" y="17411"/>
                  <a:pt x="6914" y="17308"/>
                  <a:pt x="6952" y="17217"/>
                </a:cubicBezTo>
                <a:cubicBezTo>
                  <a:pt x="7465" y="17431"/>
                  <a:pt x="7610" y="16051"/>
                  <a:pt x="8080" y="16082"/>
                </a:cubicBezTo>
                <a:cubicBezTo>
                  <a:pt x="8169" y="15880"/>
                  <a:pt x="8213" y="15604"/>
                  <a:pt x="8330" y="15450"/>
                </a:cubicBezTo>
                <a:cubicBezTo>
                  <a:pt x="8558" y="15702"/>
                  <a:pt x="8829" y="15210"/>
                  <a:pt x="9048" y="15631"/>
                </a:cubicBezTo>
                <a:cubicBezTo>
                  <a:pt x="9394" y="16296"/>
                  <a:pt x="9473" y="17267"/>
                  <a:pt x="9694" y="18074"/>
                </a:cubicBezTo>
                <a:cubicBezTo>
                  <a:pt x="9716" y="18042"/>
                  <a:pt x="9745" y="17999"/>
                  <a:pt x="9767" y="17966"/>
                </a:cubicBezTo>
                <a:cubicBezTo>
                  <a:pt x="9768" y="17389"/>
                  <a:pt x="9769" y="17388"/>
                  <a:pt x="9782" y="17228"/>
                </a:cubicBezTo>
                <a:cubicBezTo>
                  <a:pt x="9832" y="17231"/>
                  <a:pt x="9898" y="17227"/>
                  <a:pt x="9948" y="17221"/>
                </a:cubicBezTo>
                <a:cubicBezTo>
                  <a:pt x="9807" y="16504"/>
                  <a:pt x="9263" y="16263"/>
                  <a:pt x="9402" y="15217"/>
                </a:cubicBezTo>
                <a:cubicBezTo>
                  <a:pt x="9426" y="15203"/>
                  <a:pt x="9457" y="15186"/>
                  <a:pt x="9480" y="15172"/>
                </a:cubicBezTo>
                <a:cubicBezTo>
                  <a:pt x="10109" y="16209"/>
                  <a:pt x="10130" y="17307"/>
                  <a:pt x="10159" y="18971"/>
                </a:cubicBezTo>
                <a:cubicBezTo>
                  <a:pt x="10167" y="18971"/>
                  <a:pt x="10930" y="18797"/>
                  <a:pt x="10539" y="17666"/>
                </a:cubicBezTo>
                <a:cubicBezTo>
                  <a:pt x="10750" y="17414"/>
                  <a:pt x="10905" y="17295"/>
                  <a:pt x="10906" y="17295"/>
                </a:cubicBezTo>
                <a:cubicBezTo>
                  <a:pt x="11029" y="17861"/>
                  <a:pt x="10942" y="18596"/>
                  <a:pt x="11226" y="19032"/>
                </a:cubicBezTo>
                <a:cubicBezTo>
                  <a:pt x="11334" y="19198"/>
                  <a:pt x="11833" y="19181"/>
                  <a:pt x="12120" y="19158"/>
                </a:cubicBezTo>
                <a:cubicBezTo>
                  <a:pt x="12192" y="19929"/>
                  <a:pt x="11904" y="20692"/>
                  <a:pt x="11766" y="21060"/>
                </a:cubicBezTo>
                <a:cubicBezTo>
                  <a:pt x="11679" y="21070"/>
                  <a:pt x="11619" y="21109"/>
                  <a:pt x="11570" y="21156"/>
                </a:cubicBezTo>
                <a:cubicBezTo>
                  <a:pt x="11576" y="21138"/>
                  <a:pt x="11578" y="21121"/>
                  <a:pt x="11586" y="21103"/>
                </a:cubicBezTo>
                <a:cubicBezTo>
                  <a:pt x="11575" y="20720"/>
                  <a:pt x="11443" y="20780"/>
                  <a:pt x="11226" y="20879"/>
                </a:cubicBezTo>
                <a:cubicBezTo>
                  <a:pt x="11058" y="20955"/>
                  <a:pt x="10974" y="21284"/>
                  <a:pt x="10835" y="21444"/>
                </a:cubicBezTo>
                <a:cubicBezTo>
                  <a:pt x="10826" y="21405"/>
                  <a:pt x="10814" y="21352"/>
                  <a:pt x="10805" y="21313"/>
                </a:cubicBezTo>
                <a:cubicBezTo>
                  <a:pt x="10908" y="21107"/>
                  <a:pt x="11040" y="20974"/>
                  <a:pt x="11131" y="20740"/>
                </a:cubicBezTo>
                <a:cubicBezTo>
                  <a:pt x="11124" y="20700"/>
                  <a:pt x="11113" y="20644"/>
                  <a:pt x="11106" y="20604"/>
                </a:cubicBezTo>
                <a:cubicBezTo>
                  <a:pt x="10844" y="20369"/>
                  <a:pt x="10551" y="20322"/>
                  <a:pt x="10300" y="20018"/>
                </a:cubicBezTo>
                <a:cubicBezTo>
                  <a:pt x="10089" y="20160"/>
                  <a:pt x="10089" y="21037"/>
                  <a:pt x="9812" y="20828"/>
                </a:cubicBezTo>
                <a:cubicBezTo>
                  <a:pt x="9802" y="20820"/>
                  <a:pt x="8779" y="19476"/>
                  <a:pt x="8747" y="18844"/>
                </a:cubicBezTo>
                <a:cubicBezTo>
                  <a:pt x="8760" y="18814"/>
                  <a:pt x="8777" y="18777"/>
                  <a:pt x="8790" y="18748"/>
                </a:cubicBezTo>
                <a:cubicBezTo>
                  <a:pt x="9003" y="18735"/>
                  <a:pt x="9004" y="18734"/>
                  <a:pt x="9013" y="18659"/>
                </a:cubicBezTo>
                <a:cubicBezTo>
                  <a:pt x="9020" y="18599"/>
                  <a:pt x="9080" y="18062"/>
                  <a:pt x="8907" y="17794"/>
                </a:cubicBezTo>
                <a:cubicBezTo>
                  <a:pt x="8870" y="17735"/>
                  <a:pt x="8806" y="17696"/>
                  <a:pt x="8760" y="17674"/>
                </a:cubicBezTo>
                <a:cubicBezTo>
                  <a:pt x="7451" y="17539"/>
                  <a:pt x="6794" y="17472"/>
                  <a:pt x="6406" y="18057"/>
                </a:cubicBezTo>
                <a:cubicBezTo>
                  <a:pt x="6359" y="18127"/>
                  <a:pt x="6200" y="18403"/>
                  <a:pt x="6111" y="18987"/>
                </a:cubicBezTo>
                <a:cubicBezTo>
                  <a:pt x="6099" y="19063"/>
                  <a:pt x="6090" y="19170"/>
                  <a:pt x="6070" y="19236"/>
                </a:cubicBezTo>
                <a:cubicBezTo>
                  <a:pt x="6009" y="19439"/>
                  <a:pt x="6008" y="19440"/>
                  <a:pt x="5853" y="19519"/>
                </a:cubicBezTo>
                <a:cubicBezTo>
                  <a:pt x="5444" y="19729"/>
                  <a:pt x="5146" y="20386"/>
                  <a:pt x="4968" y="21470"/>
                </a:cubicBezTo>
                <a:cubicBezTo>
                  <a:pt x="4962" y="21512"/>
                  <a:pt x="4958" y="21556"/>
                  <a:pt x="4952" y="21600"/>
                </a:cubicBezTo>
                <a:lnTo>
                  <a:pt x="21024" y="21600"/>
                </a:lnTo>
                <a:cubicBezTo>
                  <a:pt x="21114" y="19952"/>
                  <a:pt x="20904" y="17682"/>
                  <a:pt x="20783" y="17181"/>
                </a:cubicBezTo>
                <a:cubicBezTo>
                  <a:pt x="20765" y="17219"/>
                  <a:pt x="20741" y="17271"/>
                  <a:pt x="20723" y="17309"/>
                </a:cubicBezTo>
                <a:cubicBezTo>
                  <a:pt x="20699" y="17305"/>
                  <a:pt x="20666" y="17298"/>
                  <a:pt x="20642" y="17293"/>
                </a:cubicBezTo>
                <a:cubicBezTo>
                  <a:pt x="20535" y="16984"/>
                  <a:pt x="20536" y="16982"/>
                  <a:pt x="20587" y="15906"/>
                </a:cubicBezTo>
                <a:cubicBezTo>
                  <a:pt x="20619" y="16121"/>
                  <a:pt x="20642" y="16346"/>
                  <a:pt x="20672" y="16563"/>
                </a:cubicBezTo>
                <a:cubicBezTo>
                  <a:pt x="20722" y="16457"/>
                  <a:pt x="20722" y="16456"/>
                  <a:pt x="20738" y="16096"/>
                </a:cubicBezTo>
                <a:cubicBezTo>
                  <a:pt x="20770" y="16219"/>
                  <a:pt x="20770" y="16216"/>
                  <a:pt x="20887" y="17028"/>
                </a:cubicBezTo>
                <a:cubicBezTo>
                  <a:pt x="20892" y="16976"/>
                  <a:pt x="20901" y="16909"/>
                  <a:pt x="20906" y="16858"/>
                </a:cubicBezTo>
                <a:cubicBezTo>
                  <a:pt x="21046" y="17176"/>
                  <a:pt x="20996" y="17620"/>
                  <a:pt x="21077" y="17978"/>
                </a:cubicBezTo>
                <a:cubicBezTo>
                  <a:pt x="21084" y="17963"/>
                  <a:pt x="21253" y="17582"/>
                  <a:pt x="20937" y="16251"/>
                </a:cubicBezTo>
                <a:cubicBezTo>
                  <a:pt x="20932" y="16230"/>
                  <a:pt x="20933" y="16233"/>
                  <a:pt x="20818" y="14671"/>
                </a:cubicBezTo>
                <a:cubicBezTo>
                  <a:pt x="20838" y="14650"/>
                  <a:pt x="20866" y="14621"/>
                  <a:pt x="20887" y="14600"/>
                </a:cubicBezTo>
                <a:cubicBezTo>
                  <a:pt x="20800" y="13289"/>
                  <a:pt x="20596" y="12076"/>
                  <a:pt x="20281" y="10997"/>
                </a:cubicBezTo>
                <a:cubicBezTo>
                  <a:pt x="20251" y="10902"/>
                  <a:pt x="20210" y="10778"/>
                  <a:pt x="20177" y="10689"/>
                </a:cubicBezTo>
                <a:cubicBezTo>
                  <a:pt x="20172" y="10734"/>
                  <a:pt x="20166" y="10796"/>
                  <a:pt x="20161" y="10842"/>
                </a:cubicBezTo>
                <a:cubicBezTo>
                  <a:pt x="20139" y="10803"/>
                  <a:pt x="20109" y="10751"/>
                  <a:pt x="20086" y="10712"/>
                </a:cubicBezTo>
                <a:cubicBezTo>
                  <a:pt x="20089" y="10758"/>
                  <a:pt x="20092" y="10823"/>
                  <a:pt x="20094" y="10869"/>
                </a:cubicBezTo>
                <a:cubicBezTo>
                  <a:pt x="19678" y="9794"/>
                  <a:pt x="19686" y="8321"/>
                  <a:pt x="19308" y="7211"/>
                </a:cubicBezTo>
                <a:cubicBezTo>
                  <a:pt x="19348" y="7301"/>
                  <a:pt x="19400" y="7427"/>
                  <a:pt x="19437" y="7523"/>
                </a:cubicBezTo>
                <a:cubicBezTo>
                  <a:pt x="19769" y="8468"/>
                  <a:pt x="20249" y="9970"/>
                  <a:pt x="20523" y="11054"/>
                </a:cubicBezTo>
                <a:cubicBezTo>
                  <a:pt x="20278" y="10044"/>
                  <a:pt x="20122" y="9516"/>
                  <a:pt x="19844" y="8645"/>
                </a:cubicBezTo>
                <a:lnTo>
                  <a:pt x="19828" y="8592"/>
                </a:lnTo>
                <a:cubicBezTo>
                  <a:pt x="19503" y="7611"/>
                  <a:pt x="19238" y="6961"/>
                  <a:pt x="19227" y="6934"/>
                </a:cubicBezTo>
                <a:cubicBezTo>
                  <a:pt x="18664" y="5613"/>
                  <a:pt x="18538" y="5344"/>
                  <a:pt x="18255" y="4800"/>
                </a:cubicBezTo>
                <a:close/>
                <a:moveTo>
                  <a:pt x="16572" y="5684"/>
                </a:moveTo>
                <a:cubicBezTo>
                  <a:pt x="16570" y="5688"/>
                  <a:pt x="16578" y="5716"/>
                  <a:pt x="16623" y="5795"/>
                </a:cubicBezTo>
                <a:cubicBezTo>
                  <a:pt x="16616" y="5772"/>
                  <a:pt x="16609" y="5751"/>
                  <a:pt x="16600" y="5731"/>
                </a:cubicBezTo>
                <a:cubicBezTo>
                  <a:pt x="16587" y="5701"/>
                  <a:pt x="16574" y="5681"/>
                  <a:pt x="16572" y="5684"/>
                </a:cubicBezTo>
                <a:close/>
                <a:moveTo>
                  <a:pt x="7274" y="6804"/>
                </a:moveTo>
                <a:cubicBezTo>
                  <a:pt x="7228" y="6810"/>
                  <a:pt x="7130" y="6884"/>
                  <a:pt x="7077" y="7364"/>
                </a:cubicBezTo>
                <a:cubicBezTo>
                  <a:pt x="7068" y="7454"/>
                  <a:pt x="7068" y="7454"/>
                  <a:pt x="7137" y="7501"/>
                </a:cubicBezTo>
                <a:cubicBezTo>
                  <a:pt x="7198" y="7543"/>
                  <a:pt x="7205" y="7592"/>
                  <a:pt x="7209" y="7617"/>
                </a:cubicBezTo>
                <a:cubicBezTo>
                  <a:pt x="7222" y="7693"/>
                  <a:pt x="7187" y="7748"/>
                  <a:pt x="7190" y="7819"/>
                </a:cubicBezTo>
                <a:cubicBezTo>
                  <a:pt x="7193" y="7905"/>
                  <a:pt x="7211" y="7961"/>
                  <a:pt x="7411" y="7888"/>
                </a:cubicBezTo>
                <a:cubicBezTo>
                  <a:pt x="7461" y="7869"/>
                  <a:pt x="7500" y="7796"/>
                  <a:pt x="7551" y="7780"/>
                </a:cubicBezTo>
                <a:cubicBezTo>
                  <a:pt x="7578" y="7771"/>
                  <a:pt x="7630" y="7781"/>
                  <a:pt x="7672" y="7801"/>
                </a:cubicBezTo>
                <a:cubicBezTo>
                  <a:pt x="7674" y="7802"/>
                  <a:pt x="7675" y="7804"/>
                  <a:pt x="7677" y="7803"/>
                </a:cubicBezTo>
                <a:cubicBezTo>
                  <a:pt x="7681" y="7801"/>
                  <a:pt x="7784" y="7685"/>
                  <a:pt x="7828" y="7587"/>
                </a:cubicBezTo>
                <a:cubicBezTo>
                  <a:pt x="7906" y="7409"/>
                  <a:pt x="7777" y="7205"/>
                  <a:pt x="7776" y="7203"/>
                </a:cubicBezTo>
                <a:cubicBezTo>
                  <a:pt x="7757" y="7175"/>
                  <a:pt x="7749" y="7164"/>
                  <a:pt x="7699" y="7179"/>
                </a:cubicBezTo>
                <a:cubicBezTo>
                  <a:pt x="7641" y="7197"/>
                  <a:pt x="7429" y="7139"/>
                  <a:pt x="7427" y="7138"/>
                </a:cubicBezTo>
                <a:cubicBezTo>
                  <a:pt x="7395" y="7126"/>
                  <a:pt x="7391" y="7096"/>
                  <a:pt x="7392" y="7048"/>
                </a:cubicBezTo>
                <a:cubicBezTo>
                  <a:pt x="7395" y="6977"/>
                  <a:pt x="7372" y="6877"/>
                  <a:pt x="7301" y="6810"/>
                </a:cubicBezTo>
                <a:cubicBezTo>
                  <a:pt x="7300" y="6810"/>
                  <a:pt x="7290" y="6802"/>
                  <a:pt x="7274" y="6804"/>
                </a:cubicBezTo>
                <a:close/>
                <a:moveTo>
                  <a:pt x="14905" y="6804"/>
                </a:moveTo>
                <a:cubicBezTo>
                  <a:pt x="14876" y="6811"/>
                  <a:pt x="14865" y="6836"/>
                  <a:pt x="14864" y="6901"/>
                </a:cubicBezTo>
                <a:cubicBezTo>
                  <a:pt x="14863" y="7023"/>
                  <a:pt x="14794" y="7045"/>
                  <a:pt x="14737" y="7042"/>
                </a:cubicBezTo>
                <a:cubicBezTo>
                  <a:pt x="14700" y="7039"/>
                  <a:pt x="14665" y="7004"/>
                  <a:pt x="14629" y="6997"/>
                </a:cubicBezTo>
                <a:cubicBezTo>
                  <a:pt x="14523" y="6975"/>
                  <a:pt x="14438" y="7111"/>
                  <a:pt x="14341" y="7162"/>
                </a:cubicBezTo>
                <a:cubicBezTo>
                  <a:pt x="14320" y="7172"/>
                  <a:pt x="14292" y="7178"/>
                  <a:pt x="14271" y="7187"/>
                </a:cubicBezTo>
                <a:cubicBezTo>
                  <a:pt x="14243" y="7199"/>
                  <a:pt x="14234" y="7215"/>
                  <a:pt x="14214" y="7342"/>
                </a:cubicBezTo>
                <a:cubicBezTo>
                  <a:pt x="14194" y="7464"/>
                  <a:pt x="14183" y="7527"/>
                  <a:pt x="14148" y="7601"/>
                </a:cubicBezTo>
                <a:cubicBezTo>
                  <a:pt x="14077" y="7747"/>
                  <a:pt x="13990" y="7853"/>
                  <a:pt x="13924" y="8009"/>
                </a:cubicBezTo>
                <a:cubicBezTo>
                  <a:pt x="13919" y="8020"/>
                  <a:pt x="13913" y="8031"/>
                  <a:pt x="13909" y="8043"/>
                </a:cubicBezTo>
                <a:cubicBezTo>
                  <a:pt x="13882" y="8135"/>
                  <a:pt x="13863" y="8349"/>
                  <a:pt x="13908" y="8412"/>
                </a:cubicBezTo>
                <a:cubicBezTo>
                  <a:pt x="13958" y="8484"/>
                  <a:pt x="14021" y="8498"/>
                  <a:pt x="14074" y="8555"/>
                </a:cubicBezTo>
                <a:cubicBezTo>
                  <a:pt x="14121" y="8605"/>
                  <a:pt x="14160" y="8683"/>
                  <a:pt x="14207" y="8732"/>
                </a:cubicBezTo>
                <a:cubicBezTo>
                  <a:pt x="14220" y="8744"/>
                  <a:pt x="14238" y="8759"/>
                  <a:pt x="14251" y="8769"/>
                </a:cubicBezTo>
                <a:cubicBezTo>
                  <a:pt x="14285" y="8796"/>
                  <a:pt x="14333" y="8806"/>
                  <a:pt x="14362" y="8769"/>
                </a:cubicBezTo>
                <a:cubicBezTo>
                  <a:pt x="14443" y="8664"/>
                  <a:pt x="14379" y="8351"/>
                  <a:pt x="14315" y="8272"/>
                </a:cubicBezTo>
                <a:cubicBezTo>
                  <a:pt x="14186" y="8115"/>
                  <a:pt x="14329" y="7790"/>
                  <a:pt x="14398" y="7635"/>
                </a:cubicBezTo>
                <a:cubicBezTo>
                  <a:pt x="14556" y="7280"/>
                  <a:pt x="14901" y="7460"/>
                  <a:pt x="14905" y="7462"/>
                </a:cubicBezTo>
                <a:cubicBezTo>
                  <a:pt x="14923" y="7474"/>
                  <a:pt x="14950" y="7463"/>
                  <a:pt x="14969" y="7411"/>
                </a:cubicBezTo>
                <a:cubicBezTo>
                  <a:pt x="15006" y="7308"/>
                  <a:pt x="15019" y="7087"/>
                  <a:pt x="15012" y="6981"/>
                </a:cubicBezTo>
                <a:cubicBezTo>
                  <a:pt x="15007" y="6902"/>
                  <a:pt x="14967" y="6814"/>
                  <a:pt x="14905" y="6804"/>
                </a:cubicBezTo>
                <a:close/>
                <a:moveTo>
                  <a:pt x="2817" y="6910"/>
                </a:moveTo>
                <a:cubicBezTo>
                  <a:pt x="2818" y="6913"/>
                  <a:pt x="2819" y="6914"/>
                  <a:pt x="2821" y="6916"/>
                </a:cubicBezTo>
                <a:cubicBezTo>
                  <a:pt x="2820" y="6926"/>
                  <a:pt x="2819" y="6937"/>
                  <a:pt x="2816" y="6946"/>
                </a:cubicBezTo>
                <a:cubicBezTo>
                  <a:pt x="2787" y="7043"/>
                  <a:pt x="2752" y="7131"/>
                  <a:pt x="2724" y="7230"/>
                </a:cubicBezTo>
                <a:cubicBezTo>
                  <a:pt x="2704" y="7299"/>
                  <a:pt x="2692" y="7378"/>
                  <a:pt x="2671" y="7446"/>
                </a:cubicBezTo>
                <a:cubicBezTo>
                  <a:pt x="2662" y="7474"/>
                  <a:pt x="2647" y="7507"/>
                  <a:pt x="2635" y="7531"/>
                </a:cubicBezTo>
                <a:cubicBezTo>
                  <a:pt x="2626" y="7550"/>
                  <a:pt x="2573" y="7660"/>
                  <a:pt x="2546" y="7693"/>
                </a:cubicBezTo>
                <a:cubicBezTo>
                  <a:pt x="2545" y="7693"/>
                  <a:pt x="2544" y="7692"/>
                  <a:pt x="2544" y="7691"/>
                </a:cubicBezTo>
                <a:cubicBezTo>
                  <a:pt x="2544" y="7681"/>
                  <a:pt x="2562" y="7487"/>
                  <a:pt x="2562" y="7487"/>
                </a:cubicBezTo>
                <a:cubicBezTo>
                  <a:pt x="2572" y="7430"/>
                  <a:pt x="2597" y="7390"/>
                  <a:pt x="2609" y="7334"/>
                </a:cubicBezTo>
                <a:cubicBezTo>
                  <a:pt x="2586" y="7319"/>
                  <a:pt x="2566" y="7342"/>
                  <a:pt x="2554" y="7354"/>
                </a:cubicBezTo>
                <a:cubicBezTo>
                  <a:pt x="2547" y="7361"/>
                  <a:pt x="2546" y="7359"/>
                  <a:pt x="2542" y="7356"/>
                </a:cubicBezTo>
                <a:cubicBezTo>
                  <a:pt x="2541" y="7352"/>
                  <a:pt x="2540" y="7346"/>
                  <a:pt x="2540" y="7342"/>
                </a:cubicBezTo>
                <a:cubicBezTo>
                  <a:pt x="2551" y="7253"/>
                  <a:pt x="2637" y="7088"/>
                  <a:pt x="2642" y="7079"/>
                </a:cubicBezTo>
                <a:cubicBezTo>
                  <a:pt x="2644" y="7076"/>
                  <a:pt x="2647" y="7072"/>
                  <a:pt x="2649" y="7069"/>
                </a:cubicBezTo>
                <a:cubicBezTo>
                  <a:pt x="2666" y="7053"/>
                  <a:pt x="2685" y="7056"/>
                  <a:pt x="2702" y="7040"/>
                </a:cubicBezTo>
                <a:cubicBezTo>
                  <a:pt x="2742" y="7002"/>
                  <a:pt x="2774" y="6937"/>
                  <a:pt x="2817" y="6910"/>
                </a:cubicBezTo>
                <a:close/>
                <a:moveTo>
                  <a:pt x="2436" y="7849"/>
                </a:moveTo>
                <a:cubicBezTo>
                  <a:pt x="2451" y="7836"/>
                  <a:pt x="2463" y="7837"/>
                  <a:pt x="2470" y="7858"/>
                </a:cubicBezTo>
                <a:cubicBezTo>
                  <a:pt x="2476" y="7874"/>
                  <a:pt x="2468" y="7932"/>
                  <a:pt x="2455" y="8025"/>
                </a:cubicBezTo>
                <a:cubicBezTo>
                  <a:pt x="2444" y="8104"/>
                  <a:pt x="2445" y="8111"/>
                  <a:pt x="2446" y="8123"/>
                </a:cubicBezTo>
                <a:cubicBezTo>
                  <a:pt x="2517" y="8160"/>
                  <a:pt x="2383" y="8675"/>
                  <a:pt x="2299" y="8812"/>
                </a:cubicBezTo>
                <a:cubicBezTo>
                  <a:pt x="2284" y="8778"/>
                  <a:pt x="2305" y="8713"/>
                  <a:pt x="2395" y="8441"/>
                </a:cubicBezTo>
                <a:cubicBezTo>
                  <a:pt x="2384" y="8456"/>
                  <a:pt x="2284" y="8675"/>
                  <a:pt x="2213" y="8895"/>
                </a:cubicBezTo>
                <a:cubicBezTo>
                  <a:pt x="2137" y="9130"/>
                  <a:pt x="2092" y="9124"/>
                  <a:pt x="2092" y="9124"/>
                </a:cubicBezTo>
                <a:cubicBezTo>
                  <a:pt x="2094" y="9101"/>
                  <a:pt x="2112" y="8999"/>
                  <a:pt x="2241" y="8663"/>
                </a:cubicBezTo>
                <a:cubicBezTo>
                  <a:pt x="2349" y="8382"/>
                  <a:pt x="2382" y="8233"/>
                  <a:pt x="2376" y="8188"/>
                </a:cubicBezTo>
                <a:cubicBezTo>
                  <a:pt x="2374" y="8185"/>
                  <a:pt x="2369" y="8183"/>
                  <a:pt x="2367" y="8180"/>
                </a:cubicBezTo>
                <a:cubicBezTo>
                  <a:pt x="2337" y="8200"/>
                  <a:pt x="2245" y="8309"/>
                  <a:pt x="2043" y="8897"/>
                </a:cubicBezTo>
                <a:cubicBezTo>
                  <a:pt x="1944" y="9186"/>
                  <a:pt x="1916" y="9236"/>
                  <a:pt x="1905" y="9254"/>
                </a:cubicBezTo>
                <a:cubicBezTo>
                  <a:pt x="1903" y="9252"/>
                  <a:pt x="1902" y="9249"/>
                  <a:pt x="1900" y="9248"/>
                </a:cubicBezTo>
                <a:cubicBezTo>
                  <a:pt x="1907" y="9111"/>
                  <a:pt x="2291" y="8140"/>
                  <a:pt x="2295" y="8131"/>
                </a:cubicBezTo>
                <a:cubicBezTo>
                  <a:pt x="2331" y="8045"/>
                  <a:pt x="2394" y="7886"/>
                  <a:pt x="2436" y="7849"/>
                </a:cubicBezTo>
                <a:close/>
                <a:moveTo>
                  <a:pt x="2293" y="8995"/>
                </a:moveTo>
                <a:cubicBezTo>
                  <a:pt x="2292" y="9007"/>
                  <a:pt x="2291" y="9021"/>
                  <a:pt x="2293" y="9034"/>
                </a:cubicBezTo>
                <a:cubicBezTo>
                  <a:pt x="2304" y="9079"/>
                  <a:pt x="2327" y="9108"/>
                  <a:pt x="2326" y="9166"/>
                </a:cubicBezTo>
                <a:cubicBezTo>
                  <a:pt x="2326" y="9215"/>
                  <a:pt x="2302" y="9292"/>
                  <a:pt x="2291" y="9315"/>
                </a:cubicBezTo>
                <a:cubicBezTo>
                  <a:pt x="2248" y="9411"/>
                  <a:pt x="2179" y="9347"/>
                  <a:pt x="2133" y="9425"/>
                </a:cubicBezTo>
                <a:cubicBezTo>
                  <a:pt x="2123" y="9441"/>
                  <a:pt x="2111" y="9467"/>
                  <a:pt x="2100" y="9482"/>
                </a:cubicBezTo>
                <a:cubicBezTo>
                  <a:pt x="2095" y="9488"/>
                  <a:pt x="2089" y="9497"/>
                  <a:pt x="2084" y="9503"/>
                </a:cubicBezTo>
                <a:cubicBezTo>
                  <a:pt x="2064" y="9527"/>
                  <a:pt x="2040" y="9532"/>
                  <a:pt x="2020" y="9556"/>
                </a:cubicBezTo>
                <a:cubicBezTo>
                  <a:pt x="1989" y="9593"/>
                  <a:pt x="1966" y="9654"/>
                  <a:pt x="1933" y="9686"/>
                </a:cubicBezTo>
                <a:cubicBezTo>
                  <a:pt x="1918" y="9700"/>
                  <a:pt x="1911" y="9699"/>
                  <a:pt x="1911" y="9680"/>
                </a:cubicBezTo>
                <a:cubicBezTo>
                  <a:pt x="1911" y="9680"/>
                  <a:pt x="1910" y="9586"/>
                  <a:pt x="1986" y="9450"/>
                </a:cubicBezTo>
                <a:cubicBezTo>
                  <a:pt x="2015" y="9399"/>
                  <a:pt x="2057" y="9400"/>
                  <a:pt x="2085" y="9346"/>
                </a:cubicBezTo>
                <a:cubicBezTo>
                  <a:pt x="2136" y="9249"/>
                  <a:pt x="2258" y="9019"/>
                  <a:pt x="2293" y="8995"/>
                </a:cubicBezTo>
                <a:close/>
                <a:moveTo>
                  <a:pt x="8290" y="10210"/>
                </a:moveTo>
                <a:cubicBezTo>
                  <a:pt x="8203" y="10190"/>
                  <a:pt x="8167" y="10384"/>
                  <a:pt x="8091" y="10412"/>
                </a:cubicBezTo>
                <a:cubicBezTo>
                  <a:pt x="8047" y="10428"/>
                  <a:pt x="8033" y="10300"/>
                  <a:pt x="7988" y="10318"/>
                </a:cubicBezTo>
                <a:cubicBezTo>
                  <a:pt x="7979" y="10321"/>
                  <a:pt x="7967" y="10334"/>
                  <a:pt x="7959" y="10341"/>
                </a:cubicBezTo>
                <a:cubicBezTo>
                  <a:pt x="7936" y="10361"/>
                  <a:pt x="7903" y="10454"/>
                  <a:pt x="7889" y="10569"/>
                </a:cubicBezTo>
                <a:cubicBezTo>
                  <a:pt x="7886" y="10591"/>
                  <a:pt x="7879" y="10685"/>
                  <a:pt x="7876" y="10800"/>
                </a:cubicBezTo>
                <a:cubicBezTo>
                  <a:pt x="7872" y="10797"/>
                  <a:pt x="7870" y="10790"/>
                  <a:pt x="7865" y="10787"/>
                </a:cubicBezTo>
                <a:cubicBezTo>
                  <a:pt x="7828" y="10767"/>
                  <a:pt x="7804" y="10779"/>
                  <a:pt x="7796" y="10785"/>
                </a:cubicBezTo>
                <a:cubicBezTo>
                  <a:pt x="7740" y="10826"/>
                  <a:pt x="7706" y="10934"/>
                  <a:pt x="7651" y="10979"/>
                </a:cubicBezTo>
                <a:cubicBezTo>
                  <a:pt x="7619" y="11006"/>
                  <a:pt x="7584" y="10957"/>
                  <a:pt x="7551" y="10987"/>
                </a:cubicBezTo>
                <a:cubicBezTo>
                  <a:pt x="7539" y="10999"/>
                  <a:pt x="7524" y="11025"/>
                  <a:pt x="7515" y="11046"/>
                </a:cubicBezTo>
                <a:cubicBezTo>
                  <a:pt x="7463" y="11160"/>
                  <a:pt x="7484" y="11326"/>
                  <a:pt x="7453" y="11454"/>
                </a:cubicBezTo>
                <a:cubicBezTo>
                  <a:pt x="7433" y="11536"/>
                  <a:pt x="7383" y="11547"/>
                  <a:pt x="7362" y="11627"/>
                </a:cubicBezTo>
                <a:cubicBezTo>
                  <a:pt x="7360" y="11636"/>
                  <a:pt x="7357" y="11652"/>
                  <a:pt x="7355" y="11662"/>
                </a:cubicBezTo>
                <a:cubicBezTo>
                  <a:pt x="7346" y="11714"/>
                  <a:pt x="7338" y="11828"/>
                  <a:pt x="7353" y="11917"/>
                </a:cubicBezTo>
                <a:cubicBezTo>
                  <a:pt x="7381" y="12091"/>
                  <a:pt x="7444" y="12049"/>
                  <a:pt x="7651" y="11911"/>
                </a:cubicBezTo>
                <a:cubicBezTo>
                  <a:pt x="7782" y="11824"/>
                  <a:pt x="7842" y="11678"/>
                  <a:pt x="7869" y="11572"/>
                </a:cubicBezTo>
                <a:cubicBezTo>
                  <a:pt x="7880" y="11530"/>
                  <a:pt x="7905" y="11418"/>
                  <a:pt x="7924" y="11295"/>
                </a:cubicBezTo>
                <a:cubicBezTo>
                  <a:pt x="7942" y="11365"/>
                  <a:pt x="7965" y="11433"/>
                  <a:pt x="7997" y="11493"/>
                </a:cubicBezTo>
                <a:cubicBezTo>
                  <a:pt x="8089" y="11664"/>
                  <a:pt x="8099" y="11689"/>
                  <a:pt x="8093" y="11762"/>
                </a:cubicBezTo>
                <a:cubicBezTo>
                  <a:pt x="8010" y="11878"/>
                  <a:pt x="7916" y="11958"/>
                  <a:pt x="7833" y="12074"/>
                </a:cubicBezTo>
                <a:cubicBezTo>
                  <a:pt x="7713" y="12244"/>
                  <a:pt x="7645" y="12360"/>
                  <a:pt x="7628" y="12418"/>
                </a:cubicBezTo>
                <a:cubicBezTo>
                  <a:pt x="7570" y="12614"/>
                  <a:pt x="7772" y="12540"/>
                  <a:pt x="7836" y="12636"/>
                </a:cubicBezTo>
                <a:cubicBezTo>
                  <a:pt x="7777" y="12753"/>
                  <a:pt x="7775" y="12814"/>
                  <a:pt x="7778" y="12834"/>
                </a:cubicBezTo>
                <a:cubicBezTo>
                  <a:pt x="7780" y="12852"/>
                  <a:pt x="7788" y="12877"/>
                  <a:pt x="7796" y="12881"/>
                </a:cubicBezTo>
                <a:cubicBezTo>
                  <a:pt x="7864" y="12910"/>
                  <a:pt x="7895" y="12728"/>
                  <a:pt x="7962" y="12757"/>
                </a:cubicBezTo>
                <a:cubicBezTo>
                  <a:pt x="8072" y="12806"/>
                  <a:pt x="8136" y="13062"/>
                  <a:pt x="8260" y="13042"/>
                </a:cubicBezTo>
                <a:cubicBezTo>
                  <a:pt x="8320" y="13032"/>
                  <a:pt x="8436" y="12874"/>
                  <a:pt x="8478" y="12720"/>
                </a:cubicBezTo>
                <a:cubicBezTo>
                  <a:pt x="8588" y="12312"/>
                  <a:pt x="8401" y="12040"/>
                  <a:pt x="8371" y="11695"/>
                </a:cubicBezTo>
                <a:cubicBezTo>
                  <a:pt x="8328" y="11194"/>
                  <a:pt x="8330" y="11175"/>
                  <a:pt x="8335" y="11134"/>
                </a:cubicBezTo>
                <a:cubicBezTo>
                  <a:pt x="8338" y="11101"/>
                  <a:pt x="8398" y="11019"/>
                  <a:pt x="8455" y="10940"/>
                </a:cubicBezTo>
                <a:cubicBezTo>
                  <a:pt x="8542" y="10820"/>
                  <a:pt x="8590" y="10731"/>
                  <a:pt x="8583" y="10634"/>
                </a:cubicBezTo>
                <a:cubicBezTo>
                  <a:pt x="8575" y="10525"/>
                  <a:pt x="8497" y="10465"/>
                  <a:pt x="8463" y="10439"/>
                </a:cubicBezTo>
                <a:cubicBezTo>
                  <a:pt x="8381" y="10379"/>
                  <a:pt x="8374" y="10372"/>
                  <a:pt x="8350" y="10335"/>
                </a:cubicBezTo>
                <a:cubicBezTo>
                  <a:pt x="8332" y="10310"/>
                  <a:pt x="8329" y="10259"/>
                  <a:pt x="8312" y="10233"/>
                </a:cubicBezTo>
                <a:cubicBezTo>
                  <a:pt x="8309" y="10229"/>
                  <a:pt x="8305" y="10224"/>
                  <a:pt x="8302" y="10220"/>
                </a:cubicBezTo>
                <a:cubicBezTo>
                  <a:pt x="8299" y="10215"/>
                  <a:pt x="8294" y="10212"/>
                  <a:pt x="8290" y="10210"/>
                </a:cubicBezTo>
                <a:close/>
                <a:moveTo>
                  <a:pt x="11963" y="10669"/>
                </a:moveTo>
                <a:cubicBezTo>
                  <a:pt x="11974" y="10668"/>
                  <a:pt x="11986" y="10672"/>
                  <a:pt x="11998" y="10681"/>
                </a:cubicBezTo>
                <a:cubicBezTo>
                  <a:pt x="12070" y="10734"/>
                  <a:pt x="12152" y="10944"/>
                  <a:pt x="12143" y="11073"/>
                </a:cubicBezTo>
                <a:cubicBezTo>
                  <a:pt x="12140" y="11113"/>
                  <a:pt x="12125" y="11179"/>
                  <a:pt x="12064" y="11169"/>
                </a:cubicBezTo>
                <a:cubicBezTo>
                  <a:pt x="11901" y="11111"/>
                  <a:pt x="11856" y="10801"/>
                  <a:pt x="11933" y="10689"/>
                </a:cubicBezTo>
                <a:cubicBezTo>
                  <a:pt x="11942" y="10675"/>
                  <a:pt x="11953" y="10670"/>
                  <a:pt x="11963" y="10669"/>
                </a:cubicBezTo>
                <a:close/>
                <a:moveTo>
                  <a:pt x="20417" y="10777"/>
                </a:moveTo>
                <a:cubicBezTo>
                  <a:pt x="20419" y="10925"/>
                  <a:pt x="20420" y="10960"/>
                  <a:pt x="20494" y="11193"/>
                </a:cubicBezTo>
                <a:cubicBezTo>
                  <a:pt x="20626" y="11608"/>
                  <a:pt x="20684" y="11815"/>
                  <a:pt x="20906" y="12757"/>
                </a:cubicBezTo>
                <a:cubicBezTo>
                  <a:pt x="20967" y="13013"/>
                  <a:pt x="20994" y="13130"/>
                  <a:pt x="21022" y="13166"/>
                </a:cubicBezTo>
                <a:lnTo>
                  <a:pt x="20796" y="12080"/>
                </a:lnTo>
                <a:cubicBezTo>
                  <a:pt x="20795" y="12077"/>
                  <a:pt x="20703" y="11678"/>
                  <a:pt x="20587" y="11364"/>
                </a:cubicBezTo>
                <a:cubicBezTo>
                  <a:pt x="20544" y="11249"/>
                  <a:pt x="20526" y="11107"/>
                  <a:pt x="20491" y="10985"/>
                </a:cubicBezTo>
                <a:cubicBezTo>
                  <a:pt x="20490" y="10983"/>
                  <a:pt x="20435" y="10799"/>
                  <a:pt x="20417" y="10777"/>
                </a:cubicBezTo>
                <a:close/>
                <a:moveTo>
                  <a:pt x="20964" y="13611"/>
                </a:moveTo>
                <a:cubicBezTo>
                  <a:pt x="20963" y="13613"/>
                  <a:pt x="20963" y="13616"/>
                  <a:pt x="20963" y="13617"/>
                </a:cubicBezTo>
                <a:cubicBezTo>
                  <a:pt x="20960" y="13657"/>
                  <a:pt x="20970" y="13716"/>
                  <a:pt x="21037" y="14100"/>
                </a:cubicBezTo>
                <a:cubicBezTo>
                  <a:pt x="21062" y="14238"/>
                  <a:pt x="21060" y="14387"/>
                  <a:pt x="21078" y="14528"/>
                </a:cubicBezTo>
                <a:cubicBezTo>
                  <a:pt x="21079" y="14540"/>
                  <a:pt x="21082" y="14555"/>
                  <a:pt x="21084" y="14567"/>
                </a:cubicBezTo>
                <a:cubicBezTo>
                  <a:pt x="21095" y="14642"/>
                  <a:pt x="21119" y="14721"/>
                  <a:pt x="21129" y="14734"/>
                </a:cubicBezTo>
                <a:cubicBezTo>
                  <a:pt x="21158" y="14772"/>
                  <a:pt x="21127" y="14091"/>
                  <a:pt x="21112" y="13990"/>
                </a:cubicBezTo>
                <a:cubicBezTo>
                  <a:pt x="21096" y="13892"/>
                  <a:pt x="21065" y="13749"/>
                  <a:pt x="21048" y="13711"/>
                </a:cubicBezTo>
                <a:cubicBezTo>
                  <a:pt x="21034" y="13681"/>
                  <a:pt x="21021" y="13686"/>
                  <a:pt x="21023" y="13766"/>
                </a:cubicBezTo>
                <a:cubicBezTo>
                  <a:pt x="21019" y="13765"/>
                  <a:pt x="21019" y="13763"/>
                  <a:pt x="21000" y="13701"/>
                </a:cubicBezTo>
                <a:cubicBezTo>
                  <a:pt x="20975" y="13622"/>
                  <a:pt x="20971" y="13618"/>
                  <a:pt x="20964" y="13611"/>
                </a:cubicBezTo>
                <a:close/>
                <a:moveTo>
                  <a:pt x="21235" y="14748"/>
                </a:moveTo>
                <a:cubicBezTo>
                  <a:pt x="21233" y="14818"/>
                  <a:pt x="21251" y="14930"/>
                  <a:pt x="21300" y="15236"/>
                </a:cubicBezTo>
                <a:cubicBezTo>
                  <a:pt x="21357" y="15589"/>
                  <a:pt x="21376" y="15725"/>
                  <a:pt x="21416" y="16086"/>
                </a:cubicBezTo>
                <a:cubicBezTo>
                  <a:pt x="21435" y="16257"/>
                  <a:pt x="21435" y="16258"/>
                  <a:pt x="21461" y="17066"/>
                </a:cubicBezTo>
                <a:cubicBezTo>
                  <a:pt x="21466" y="17216"/>
                  <a:pt x="21467" y="17215"/>
                  <a:pt x="21457" y="17254"/>
                </a:cubicBezTo>
                <a:cubicBezTo>
                  <a:pt x="21443" y="17305"/>
                  <a:pt x="21408" y="17266"/>
                  <a:pt x="21394" y="17317"/>
                </a:cubicBezTo>
                <a:cubicBezTo>
                  <a:pt x="21393" y="17322"/>
                  <a:pt x="21390" y="17329"/>
                  <a:pt x="21389" y="17334"/>
                </a:cubicBezTo>
                <a:cubicBezTo>
                  <a:pt x="21386" y="17347"/>
                  <a:pt x="21388" y="17367"/>
                  <a:pt x="21389" y="17382"/>
                </a:cubicBezTo>
                <a:cubicBezTo>
                  <a:pt x="21394" y="17504"/>
                  <a:pt x="21398" y="17610"/>
                  <a:pt x="21399" y="17859"/>
                </a:cubicBezTo>
                <a:cubicBezTo>
                  <a:pt x="21400" y="17972"/>
                  <a:pt x="21374" y="18079"/>
                  <a:pt x="21381" y="18194"/>
                </a:cubicBezTo>
                <a:cubicBezTo>
                  <a:pt x="21388" y="18299"/>
                  <a:pt x="21456" y="18885"/>
                  <a:pt x="21505" y="18969"/>
                </a:cubicBezTo>
                <a:cubicBezTo>
                  <a:pt x="21567" y="18736"/>
                  <a:pt x="21473" y="18516"/>
                  <a:pt x="21490" y="18286"/>
                </a:cubicBezTo>
                <a:cubicBezTo>
                  <a:pt x="21492" y="18283"/>
                  <a:pt x="21495" y="18276"/>
                  <a:pt x="21498" y="18273"/>
                </a:cubicBezTo>
                <a:cubicBezTo>
                  <a:pt x="21509" y="18282"/>
                  <a:pt x="21518" y="18295"/>
                  <a:pt x="21529" y="18304"/>
                </a:cubicBezTo>
                <a:cubicBezTo>
                  <a:pt x="21538" y="18289"/>
                  <a:pt x="21562" y="18255"/>
                  <a:pt x="21512" y="17678"/>
                </a:cubicBezTo>
                <a:cubicBezTo>
                  <a:pt x="21530" y="17845"/>
                  <a:pt x="21537" y="17859"/>
                  <a:pt x="21555" y="17894"/>
                </a:cubicBezTo>
                <a:cubicBezTo>
                  <a:pt x="21577" y="17861"/>
                  <a:pt x="21540" y="16729"/>
                  <a:pt x="21540" y="16718"/>
                </a:cubicBezTo>
                <a:cubicBezTo>
                  <a:pt x="21516" y="16341"/>
                  <a:pt x="21453" y="15984"/>
                  <a:pt x="21410" y="15617"/>
                </a:cubicBezTo>
                <a:cubicBezTo>
                  <a:pt x="21403" y="15557"/>
                  <a:pt x="21270" y="14830"/>
                  <a:pt x="21235" y="14748"/>
                </a:cubicBezTo>
                <a:close/>
                <a:moveTo>
                  <a:pt x="409" y="15317"/>
                </a:moveTo>
                <a:cubicBezTo>
                  <a:pt x="293" y="15895"/>
                  <a:pt x="115" y="17906"/>
                  <a:pt x="114" y="17925"/>
                </a:cubicBezTo>
                <a:lnTo>
                  <a:pt x="114" y="17927"/>
                </a:lnTo>
                <a:cubicBezTo>
                  <a:pt x="102" y="18083"/>
                  <a:pt x="97" y="18204"/>
                  <a:pt x="87" y="18349"/>
                </a:cubicBezTo>
                <a:cubicBezTo>
                  <a:pt x="222" y="17347"/>
                  <a:pt x="448" y="16374"/>
                  <a:pt x="409" y="15317"/>
                </a:cubicBezTo>
                <a:close/>
                <a:moveTo>
                  <a:pt x="87" y="18349"/>
                </a:moveTo>
                <a:cubicBezTo>
                  <a:pt x="15" y="18885"/>
                  <a:pt x="-22" y="19429"/>
                  <a:pt x="13" y="19998"/>
                </a:cubicBezTo>
                <a:cubicBezTo>
                  <a:pt x="21" y="19567"/>
                  <a:pt x="45" y="19001"/>
                  <a:pt x="87" y="18349"/>
                </a:cubicBezTo>
                <a:close/>
                <a:moveTo>
                  <a:pt x="13" y="19998"/>
                </a:moveTo>
                <a:cubicBezTo>
                  <a:pt x="3" y="20538"/>
                  <a:pt x="10" y="20907"/>
                  <a:pt x="17" y="21097"/>
                </a:cubicBezTo>
                <a:cubicBezTo>
                  <a:pt x="35" y="20963"/>
                  <a:pt x="35" y="20963"/>
                  <a:pt x="43" y="20750"/>
                </a:cubicBezTo>
                <a:cubicBezTo>
                  <a:pt x="62" y="20856"/>
                  <a:pt x="66" y="21232"/>
                  <a:pt x="66" y="21600"/>
                </a:cubicBezTo>
                <a:lnTo>
                  <a:pt x="651" y="21600"/>
                </a:lnTo>
                <a:cubicBezTo>
                  <a:pt x="635" y="21471"/>
                  <a:pt x="618" y="21343"/>
                  <a:pt x="554" y="21264"/>
                </a:cubicBezTo>
                <a:cubicBezTo>
                  <a:pt x="532" y="21332"/>
                  <a:pt x="513" y="21437"/>
                  <a:pt x="505" y="21517"/>
                </a:cubicBezTo>
                <a:cubicBezTo>
                  <a:pt x="479" y="21361"/>
                  <a:pt x="481" y="21190"/>
                  <a:pt x="445" y="21040"/>
                </a:cubicBezTo>
                <a:cubicBezTo>
                  <a:pt x="430" y="21048"/>
                  <a:pt x="409" y="21059"/>
                  <a:pt x="394" y="21068"/>
                </a:cubicBezTo>
                <a:cubicBezTo>
                  <a:pt x="379" y="20902"/>
                  <a:pt x="381" y="20903"/>
                  <a:pt x="377" y="20508"/>
                </a:cubicBezTo>
                <a:cubicBezTo>
                  <a:pt x="362" y="20520"/>
                  <a:pt x="340" y="20536"/>
                  <a:pt x="325" y="20547"/>
                </a:cubicBezTo>
                <a:cubicBezTo>
                  <a:pt x="294" y="20704"/>
                  <a:pt x="294" y="20703"/>
                  <a:pt x="246" y="21327"/>
                </a:cubicBezTo>
                <a:cubicBezTo>
                  <a:pt x="221" y="20890"/>
                  <a:pt x="319" y="20480"/>
                  <a:pt x="311" y="20047"/>
                </a:cubicBezTo>
                <a:cubicBezTo>
                  <a:pt x="202" y="20189"/>
                  <a:pt x="201" y="20188"/>
                  <a:pt x="117" y="20836"/>
                </a:cubicBezTo>
                <a:cubicBezTo>
                  <a:pt x="99" y="20778"/>
                  <a:pt x="99" y="20780"/>
                  <a:pt x="84" y="20316"/>
                </a:cubicBezTo>
                <a:cubicBezTo>
                  <a:pt x="72" y="20341"/>
                  <a:pt x="55" y="20373"/>
                  <a:pt x="42" y="20398"/>
                </a:cubicBezTo>
                <a:cubicBezTo>
                  <a:pt x="24" y="20263"/>
                  <a:pt x="21" y="20131"/>
                  <a:pt x="13" y="19998"/>
                </a:cubicBezTo>
                <a:close/>
                <a:moveTo>
                  <a:pt x="11748" y="15478"/>
                </a:moveTo>
                <a:cubicBezTo>
                  <a:pt x="11809" y="15481"/>
                  <a:pt x="11841" y="15622"/>
                  <a:pt x="11862" y="15717"/>
                </a:cubicBezTo>
                <a:cubicBezTo>
                  <a:pt x="11899" y="15886"/>
                  <a:pt x="11939" y="16138"/>
                  <a:pt x="11947" y="16190"/>
                </a:cubicBezTo>
                <a:cubicBezTo>
                  <a:pt x="11966" y="16327"/>
                  <a:pt x="11967" y="16337"/>
                  <a:pt x="11995" y="16349"/>
                </a:cubicBezTo>
                <a:cubicBezTo>
                  <a:pt x="12027" y="16364"/>
                  <a:pt x="12214" y="16178"/>
                  <a:pt x="12265" y="15902"/>
                </a:cubicBezTo>
                <a:cubicBezTo>
                  <a:pt x="12341" y="15489"/>
                  <a:pt x="12533" y="15699"/>
                  <a:pt x="12535" y="15705"/>
                </a:cubicBezTo>
                <a:cubicBezTo>
                  <a:pt x="12543" y="15750"/>
                  <a:pt x="12542" y="15752"/>
                  <a:pt x="12395" y="15957"/>
                </a:cubicBezTo>
                <a:cubicBezTo>
                  <a:pt x="12340" y="16033"/>
                  <a:pt x="12444" y="16167"/>
                  <a:pt x="12505" y="16247"/>
                </a:cubicBezTo>
                <a:cubicBezTo>
                  <a:pt x="12632" y="16412"/>
                  <a:pt x="12916" y="17052"/>
                  <a:pt x="12918" y="17058"/>
                </a:cubicBezTo>
                <a:cubicBezTo>
                  <a:pt x="13001" y="17287"/>
                  <a:pt x="12996" y="17488"/>
                  <a:pt x="12981" y="17562"/>
                </a:cubicBezTo>
                <a:cubicBezTo>
                  <a:pt x="12960" y="17670"/>
                  <a:pt x="12608" y="17909"/>
                  <a:pt x="12324" y="17464"/>
                </a:cubicBezTo>
                <a:cubicBezTo>
                  <a:pt x="12237" y="17327"/>
                  <a:pt x="12147" y="17187"/>
                  <a:pt x="11970" y="17172"/>
                </a:cubicBezTo>
                <a:cubicBezTo>
                  <a:pt x="11826" y="17159"/>
                  <a:pt x="11782" y="17267"/>
                  <a:pt x="11758" y="17325"/>
                </a:cubicBezTo>
                <a:cubicBezTo>
                  <a:pt x="11745" y="17355"/>
                  <a:pt x="11726" y="17403"/>
                  <a:pt x="11684" y="17417"/>
                </a:cubicBezTo>
                <a:cubicBezTo>
                  <a:pt x="11622" y="17437"/>
                  <a:pt x="11591" y="17424"/>
                  <a:pt x="11448" y="17366"/>
                </a:cubicBezTo>
                <a:cubicBezTo>
                  <a:pt x="11355" y="17328"/>
                  <a:pt x="11286" y="17485"/>
                  <a:pt x="11200" y="17505"/>
                </a:cubicBezTo>
                <a:cubicBezTo>
                  <a:pt x="11194" y="17499"/>
                  <a:pt x="11188" y="17484"/>
                  <a:pt x="11185" y="17472"/>
                </a:cubicBezTo>
                <a:cubicBezTo>
                  <a:pt x="11272" y="17009"/>
                  <a:pt x="11235" y="16920"/>
                  <a:pt x="11222" y="16885"/>
                </a:cubicBezTo>
                <a:cubicBezTo>
                  <a:pt x="11206" y="16845"/>
                  <a:pt x="11176" y="16768"/>
                  <a:pt x="11282" y="16492"/>
                </a:cubicBezTo>
                <a:cubicBezTo>
                  <a:pt x="11345" y="16330"/>
                  <a:pt x="11431" y="16211"/>
                  <a:pt x="11489" y="16039"/>
                </a:cubicBezTo>
                <a:cubicBezTo>
                  <a:pt x="11648" y="15566"/>
                  <a:pt x="11648" y="15564"/>
                  <a:pt x="11676" y="15527"/>
                </a:cubicBezTo>
                <a:cubicBezTo>
                  <a:pt x="11704" y="15490"/>
                  <a:pt x="11727" y="15477"/>
                  <a:pt x="11748" y="15478"/>
                </a:cubicBezTo>
                <a:close/>
                <a:moveTo>
                  <a:pt x="14225" y="15590"/>
                </a:moveTo>
                <a:cubicBezTo>
                  <a:pt x="14243" y="15587"/>
                  <a:pt x="14262" y="15591"/>
                  <a:pt x="14284" y="15605"/>
                </a:cubicBezTo>
                <a:cubicBezTo>
                  <a:pt x="14332" y="15636"/>
                  <a:pt x="14417" y="15721"/>
                  <a:pt x="14454" y="15815"/>
                </a:cubicBezTo>
                <a:cubicBezTo>
                  <a:pt x="14456" y="15820"/>
                  <a:pt x="14631" y="16307"/>
                  <a:pt x="14598" y="16402"/>
                </a:cubicBezTo>
                <a:cubicBezTo>
                  <a:pt x="14580" y="16456"/>
                  <a:pt x="14391" y="16591"/>
                  <a:pt x="14306" y="16383"/>
                </a:cubicBezTo>
                <a:cubicBezTo>
                  <a:pt x="14269" y="16291"/>
                  <a:pt x="14199" y="16261"/>
                  <a:pt x="14125" y="16481"/>
                </a:cubicBezTo>
                <a:cubicBezTo>
                  <a:pt x="14118" y="16501"/>
                  <a:pt x="14038" y="16930"/>
                  <a:pt x="14137" y="16897"/>
                </a:cubicBezTo>
                <a:cubicBezTo>
                  <a:pt x="14201" y="16875"/>
                  <a:pt x="14244" y="17016"/>
                  <a:pt x="14302" y="17281"/>
                </a:cubicBezTo>
                <a:cubicBezTo>
                  <a:pt x="14343" y="17466"/>
                  <a:pt x="14351" y="17509"/>
                  <a:pt x="14415" y="17566"/>
                </a:cubicBezTo>
                <a:cubicBezTo>
                  <a:pt x="14489" y="17632"/>
                  <a:pt x="14507" y="17675"/>
                  <a:pt x="14518" y="17754"/>
                </a:cubicBezTo>
                <a:cubicBezTo>
                  <a:pt x="14541" y="17918"/>
                  <a:pt x="14438" y="17935"/>
                  <a:pt x="14429" y="18065"/>
                </a:cubicBezTo>
                <a:cubicBezTo>
                  <a:pt x="14427" y="18096"/>
                  <a:pt x="14427" y="18094"/>
                  <a:pt x="14480" y="18290"/>
                </a:cubicBezTo>
                <a:cubicBezTo>
                  <a:pt x="14532" y="18479"/>
                  <a:pt x="14616" y="19267"/>
                  <a:pt x="14593" y="19344"/>
                </a:cubicBezTo>
                <a:cubicBezTo>
                  <a:pt x="14545" y="19501"/>
                  <a:pt x="14319" y="19534"/>
                  <a:pt x="14278" y="19509"/>
                </a:cubicBezTo>
                <a:cubicBezTo>
                  <a:pt x="13856" y="19260"/>
                  <a:pt x="13838" y="19061"/>
                  <a:pt x="13821" y="18887"/>
                </a:cubicBezTo>
                <a:cubicBezTo>
                  <a:pt x="13820" y="18882"/>
                  <a:pt x="13777" y="18357"/>
                  <a:pt x="13874" y="18388"/>
                </a:cubicBezTo>
                <a:cubicBezTo>
                  <a:pt x="14006" y="18431"/>
                  <a:pt x="14144" y="18030"/>
                  <a:pt x="14119" y="17906"/>
                </a:cubicBezTo>
                <a:cubicBezTo>
                  <a:pt x="14095" y="17788"/>
                  <a:pt x="13981" y="17702"/>
                  <a:pt x="13897" y="17639"/>
                </a:cubicBezTo>
                <a:cubicBezTo>
                  <a:pt x="13765" y="17538"/>
                  <a:pt x="13552" y="16676"/>
                  <a:pt x="13565" y="16388"/>
                </a:cubicBezTo>
                <a:cubicBezTo>
                  <a:pt x="13573" y="16187"/>
                  <a:pt x="13664" y="15949"/>
                  <a:pt x="13709" y="15902"/>
                </a:cubicBezTo>
                <a:cubicBezTo>
                  <a:pt x="13797" y="15808"/>
                  <a:pt x="13862" y="15974"/>
                  <a:pt x="13941" y="15988"/>
                </a:cubicBezTo>
                <a:cubicBezTo>
                  <a:pt x="14071" y="15994"/>
                  <a:pt x="14102" y="15611"/>
                  <a:pt x="14225" y="15590"/>
                </a:cubicBezTo>
                <a:close/>
                <a:moveTo>
                  <a:pt x="8260" y="16449"/>
                </a:moveTo>
                <a:cubicBezTo>
                  <a:pt x="8228" y="16438"/>
                  <a:pt x="8150" y="16578"/>
                  <a:pt x="8164" y="16644"/>
                </a:cubicBezTo>
                <a:cubicBezTo>
                  <a:pt x="8176" y="16699"/>
                  <a:pt x="8254" y="16754"/>
                  <a:pt x="8278" y="16610"/>
                </a:cubicBezTo>
                <a:cubicBezTo>
                  <a:pt x="8284" y="16576"/>
                  <a:pt x="8293" y="16474"/>
                  <a:pt x="8260" y="16449"/>
                </a:cubicBezTo>
                <a:close/>
                <a:moveTo>
                  <a:pt x="8869" y="16449"/>
                </a:moveTo>
                <a:cubicBezTo>
                  <a:pt x="8758" y="16418"/>
                  <a:pt x="8677" y="16841"/>
                  <a:pt x="8716" y="16995"/>
                </a:cubicBezTo>
                <a:cubicBezTo>
                  <a:pt x="8791" y="17288"/>
                  <a:pt x="8916" y="17002"/>
                  <a:pt x="8934" y="16869"/>
                </a:cubicBezTo>
                <a:cubicBezTo>
                  <a:pt x="8957" y="16701"/>
                  <a:pt x="8915" y="16478"/>
                  <a:pt x="8869" y="16449"/>
                </a:cubicBezTo>
                <a:close/>
                <a:moveTo>
                  <a:pt x="9280" y="17588"/>
                </a:moveTo>
                <a:cubicBezTo>
                  <a:pt x="9238" y="17608"/>
                  <a:pt x="9252" y="17686"/>
                  <a:pt x="9258" y="17717"/>
                </a:cubicBezTo>
                <a:cubicBezTo>
                  <a:pt x="9269" y="17777"/>
                  <a:pt x="9292" y="17839"/>
                  <a:pt x="9299" y="17859"/>
                </a:cubicBezTo>
                <a:cubicBezTo>
                  <a:pt x="9319" y="17913"/>
                  <a:pt x="9347" y="17949"/>
                  <a:pt x="9366" y="18004"/>
                </a:cubicBezTo>
                <a:cubicBezTo>
                  <a:pt x="9393" y="18075"/>
                  <a:pt x="9409" y="18163"/>
                  <a:pt x="9436" y="18233"/>
                </a:cubicBezTo>
                <a:cubicBezTo>
                  <a:pt x="9443" y="18253"/>
                  <a:pt x="9454" y="18275"/>
                  <a:pt x="9464" y="18288"/>
                </a:cubicBezTo>
                <a:cubicBezTo>
                  <a:pt x="9493" y="18325"/>
                  <a:pt x="9595" y="18352"/>
                  <a:pt x="9626" y="18198"/>
                </a:cubicBezTo>
                <a:cubicBezTo>
                  <a:pt x="9645" y="18107"/>
                  <a:pt x="9636" y="17899"/>
                  <a:pt x="9579" y="17778"/>
                </a:cubicBezTo>
                <a:cubicBezTo>
                  <a:pt x="9566" y="17750"/>
                  <a:pt x="9548" y="17725"/>
                  <a:pt x="9524" y="17705"/>
                </a:cubicBezTo>
                <a:cubicBezTo>
                  <a:pt x="9523" y="17705"/>
                  <a:pt x="9407" y="17620"/>
                  <a:pt x="9344" y="17590"/>
                </a:cubicBezTo>
                <a:cubicBezTo>
                  <a:pt x="9315" y="17579"/>
                  <a:pt x="9294" y="17581"/>
                  <a:pt x="9280" y="17588"/>
                </a:cubicBezTo>
                <a:close/>
                <a:moveTo>
                  <a:pt x="21289" y="21556"/>
                </a:moveTo>
                <a:cubicBezTo>
                  <a:pt x="21286" y="21561"/>
                  <a:pt x="21285" y="21590"/>
                  <a:pt x="21282" y="21600"/>
                </a:cubicBezTo>
                <a:lnTo>
                  <a:pt x="21304" y="21600"/>
                </a:lnTo>
                <a:cubicBezTo>
                  <a:pt x="21299" y="21563"/>
                  <a:pt x="21292" y="21554"/>
                  <a:pt x="21289" y="21556"/>
                </a:cubicBezTo>
                <a:close/>
              </a:path>
            </a:pathLst>
          </a:custGeom>
          <a:solidFill>
            <a:srgbClr val="53585F">
              <a:alpha val="5450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3126" name="AutoShape 6"/>
          <p:cNvSpPr>
            <a:spLocks/>
          </p:cNvSpPr>
          <p:nvPr/>
        </p:nvSpPr>
        <p:spPr bwMode="auto">
          <a:xfrm>
            <a:off x="14732001" y="5410202"/>
            <a:ext cx="1446213" cy="1446213"/>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33127" name="AutoShape 7"/>
          <p:cNvSpPr>
            <a:spLocks/>
          </p:cNvSpPr>
          <p:nvPr/>
        </p:nvSpPr>
        <p:spPr bwMode="auto">
          <a:xfrm>
            <a:off x="16162338" y="8000999"/>
            <a:ext cx="1447801" cy="1447801"/>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33128" name="AutoShape 8"/>
          <p:cNvSpPr>
            <a:spLocks/>
          </p:cNvSpPr>
          <p:nvPr/>
        </p:nvSpPr>
        <p:spPr bwMode="auto">
          <a:xfrm>
            <a:off x="8204202" y="5410202"/>
            <a:ext cx="1446213" cy="1446213"/>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33129" name="AutoShape 9"/>
          <p:cNvSpPr>
            <a:spLocks/>
          </p:cNvSpPr>
          <p:nvPr/>
        </p:nvSpPr>
        <p:spPr bwMode="auto">
          <a:xfrm>
            <a:off x="6772274" y="8000999"/>
            <a:ext cx="1447801" cy="1447801"/>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33130" name="AutoShape 10"/>
          <p:cNvSpPr>
            <a:spLocks/>
          </p:cNvSpPr>
          <p:nvPr/>
        </p:nvSpPr>
        <p:spPr bwMode="auto">
          <a:xfrm>
            <a:off x="18022887" y="8013700"/>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3131" name="AutoShape 11"/>
          <p:cNvSpPr>
            <a:spLocks/>
          </p:cNvSpPr>
          <p:nvPr/>
        </p:nvSpPr>
        <p:spPr bwMode="auto">
          <a:xfrm>
            <a:off x="18022890" y="8564563"/>
            <a:ext cx="4829175"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3132" name="AutoShape 12"/>
          <p:cNvSpPr>
            <a:spLocks/>
          </p:cNvSpPr>
          <p:nvPr/>
        </p:nvSpPr>
        <p:spPr bwMode="auto">
          <a:xfrm>
            <a:off x="16652876" y="54229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3133" name="AutoShape 13"/>
          <p:cNvSpPr>
            <a:spLocks/>
          </p:cNvSpPr>
          <p:nvPr/>
        </p:nvSpPr>
        <p:spPr bwMode="auto">
          <a:xfrm>
            <a:off x="16652876" y="5972176"/>
            <a:ext cx="4830763"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3134" name="AutoShape 14"/>
          <p:cNvSpPr>
            <a:spLocks/>
          </p:cNvSpPr>
          <p:nvPr/>
        </p:nvSpPr>
        <p:spPr bwMode="auto">
          <a:xfrm>
            <a:off x="4308475" y="8013700"/>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3135" name="AutoShape 15"/>
          <p:cNvSpPr>
            <a:spLocks/>
          </p:cNvSpPr>
          <p:nvPr/>
        </p:nvSpPr>
        <p:spPr bwMode="auto">
          <a:xfrm>
            <a:off x="1530351" y="8564563"/>
            <a:ext cx="4829175"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3136" name="AutoShape 16"/>
          <p:cNvSpPr>
            <a:spLocks/>
          </p:cNvSpPr>
          <p:nvPr/>
        </p:nvSpPr>
        <p:spPr bwMode="auto">
          <a:xfrm>
            <a:off x="5676901" y="54229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3137" name="AutoShape 17"/>
          <p:cNvSpPr>
            <a:spLocks/>
          </p:cNvSpPr>
          <p:nvPr/>
        </p:nvSpPr>
        <p:spPr bwMode="auto">
          <a:xfrm>
            <a:off x="2898775" y="5972176"/>
            <a:ext cx="4830763"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3138" name="AutoShape 18"/>
          <p:cNvSpPr>
            <a:spLocks/>
          </p:cNvSpPr>
          <p:nvPr/>
        </p:nvSpPr>
        <p:spPr bwMode="auto">
          <a:xfrm>
            <a:off x="7148515" y="8402638"/>
            <a:ext cx="696912" cy="646112"/>
          </a:xfrm>
          <a:custGeom>
            <a:avLst/>
            <a:gdLst>
              <a:gd name="T0" fmla="*/ 348456 w 21246"/>
              <a:gd name="T1" fmla="*/ 323056 h 21600"/>
              <a:gd name="T2" fmla="*/ 348456 w 21246"/>
              <a:gd name="T3" fmla="*/ 323056 h 21600"/>
              <a:gd name="T4" fmla="*/ 348456 w 21246"/>
              <a:gd name="T5" fmla="*/ 323056 h 21600"/>
              <a:gd name="T6" fmla="*/ 348456 w 21246"/>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39" name="AutoShape 19"/>
          <p:cNvSpPr>
            <a:spLocks/>
          </p:cNvSpPr>
          <p:nvPr/>
        </p:nvSpPr>
        <p:spPr bwMode="auto">
          <a:xfrm>
            <a:off x="8715376" y="5815014"/>
            <a:ext cx="347662" cy="695324"/>
          </a:xfrm>
          <a:custGeom>
            <a:avLst/>
            <a:gdLst>
              <a:gd name="T0" fmla="*/ 173832 w 21600"/>
              <a:gd name="T1" fmla="*/ 347663 h 21600"/>
              <a:gd name="T2" fmla="*/ 173832 w 21600"/>
              <a:gd name="T3" fmla="*/ 347663 h 21600"/>
              <a:gd name="T4" fmla="*/ 173832 w 21600"/>
              <a:gd name="T5" fmla="*/ 347663 h 21600"/>
              <a:gd name="T6" fmla="*/ 17383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0" name="AutoShape 20"/>
          <p:cNvSpPr>
            <a:spLocks/>
          </p:cNvSpPr>
          <p:nvPr/>
        </p:nvSpPr>
        <p:spPr bwMode="auto">
          <a:xfrm>
            <a:off x="16571913" y="8410575"/>
            <a:ext cx="628651" cy="630238"/>
          </a:xfrm>
          <a:custGeom>
            <a:avLst/>
            <a:gdLst>
              <a:gd name="T0" fmla="*/ 314325 w 21600"/>
              <a:gd name="T1" fmla="*/ 317065 h 21533"/>
              <a:gd name="T2" fmla="*/ 314325 w 21600"/>
              <a:gd name="T3" fmla="*/ 317065 h 21533"/>
              <a:gd name="T4" fmla="*/ 314325 w 21600"/>
              <a:gd name="T5" fmla="*/ 317065 h 21533"/>
              <a:gd name="T6" fmla="*/ 314325 w 21600"/>
              <a:gd name="T7" fmla="*/ 3170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1" name="AutoShape 21"/>
          <p:cNvSpPr>
            <a:spLocks/>
          </p:cNvSpPr>
          <p:nvPr/>
        </p:nvSpPr>
        <p:spPr bwMode="auto">
          <a:xfrm>
            <a:off x="15111414" y="5815014"/>
            <a:ext cx="687387" cy="630236"/>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nvGrpSpPr>
          <p:cNvPr id="133142" name="Group 22"/>
          <p:cNvGrpSpPr>
            <a:grpSpLocks/>
          </p:cNvGrpSpPr>
          <p:nvPr/>
        </p:nvGrpSpPr>
        <p:grpSpPr bwMode="auto">
          <a:xfrm>
            <a:off x="11147427" y="4008437"/>
            <a:ext cx="2682875" cy="5440363"/>
            <a:chOff x="0" y="0"/>
            <a:chExt cx="2683108" cy="5441515"/>
          </a:xfrm>
        </p:grpSpPr>
        <p:sp>
          <p:nvSpPr>
            <p:cNvPr id="133143" name="AutoShape 23"/>
            <p:cNvSpPr>
              <a:spLocks/>
            </p:cNvSpPr>
            <p:nvPr/>
          </p:nvSpPr>
          <p:spPr bwMode="auto">
            <a:xfrm>
              <a:off x="943731" y="4096195"/>
              <a:ext cx="195775" cy="742939"/>
            </a:xfrm>
            <a:custGeom>
              <a:avLst/>
              <a:gdLst>
                <a:gd name="T0" fmla="*/ 97887 w 21600"/>
                <a:gd name="T1" fmla="*/ 371470 h 21600"/>
                <a:gd name="T2" fmla="*/ 97887 w 21600"/>
                <a:gd name="T3" fmla="*/ 371470 h 21600"/>
                <a:gd name="T4" fmla="*/ 97887 w 21600"/>
                <a:gd name="T5" fmla="*/ 371470 h 21600"/>
                <a:gd name="T6" fmla="*/ 97887 w 21600"/>
                <a:gd name="T7" fmla="*/ 3714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600"/>
                    <a:pt x="10633" y="21600"/>
                  </a:cubicBezTo>
                  <a:cubicBezTo>
                    <a:pt x="10633" y="21600"/>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4" name="AutoShape 24"/>
            <p:cNvSpPr>
              <a:spLocks/>
            </p:cNvSpPr>
            <p:nvPr/>
          </p:nvSpPr>
          <p:spPr bwMode="auto">
            <a:xfrm>
              <a:off x="1244921" y="4698577"/>
              <a:ext cx="193266" cy="742938"/>
            </a:xfrm>
            <a:custGeom>
              <a:avLst/>
              <a:gdLst>
                <a:gd name="T0" fmla="*/ 96633 w 21600"/>
                <a:gd name="T1" fmla="*/ 371469 h 21600"/>
                <a:gd name="T2" fmla="*/ 96633 w 21600"/>
                <a:gd name="T3" fmla="*/ 371469 h 21600"/>
                <a:gd name="T4" fmla="*/ 96633 w 21600"/>
                <a:gd name="T5" fmla="*/ 371469 h 21600"/>
                <a:gd name="T6" fmla="*/ 96633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600"/>
                    <a:pt x="10966" y="21600"/>
                  </a:cubicBezTo>
                  <a:cubicBezTo>
                    <a:pt x="10966" y="21600"/>
                    <a:pt x="21600" y="4388"/>
                    <a:pt x="21600" y="2840"/>
                  </a:cubicBezTo>
                  <a:cubicBezTo>
                    <a:pt x="21600"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5" name="AutoShape 25"/>
            <p:cNvSpPr>
              <a:spLocks/>
            </p:cNvSpPr>
            <p:nvPr/>
          </p:nvSpPr>
          <p:spPr bwMode="auto">
            <a:xfrm>
              <a:off x="1546112" y="4196593"/>
              <a:ext cx="195775" cy="742938"/>
            </a:xfrm>
            <a:custGeom>
              <a:avLst/>
              <a:gdLst>
                <a:gd name="T0" fmla="*/ 97887 w 21600"/>
                <a:gd name="T1" fmla="*/ 371469 h 21600"/>
                <a:gd name="T2" fmla="*/ 97887 w 21600"/>
                <a:gd name="T3" fmla="*/ 371469 h 21600"/>
                <a:gd name="T4" fmla="*/ 97887 w 21600"/>
                <a:gd name="T5" fmla="*/ 371469 h 21600"/>
                <a:gd name="T6" fmla="*/ 97887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600"/>
                    <a:pt x="10966" y="21600"/>
                  </a:cubicBezTo>
                  <a:cubicBezTo>
                    <a:pt x="10966" y="21600"/>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6" name="AutoShape 26"/>
            <p:cNvSpPr>
              <a:spLocks/>
            </p:cNvSpPr>
            <p:nvPr/>
          </p:nvSpPr>
          <p:spPr bwMode="auto">
            <a:xfrm>
              <a:off x="963810" y="3795004"/>
              <a:ext cx="763018" cy="256014"/>
            </a:xfrm>
            <a:custGeom>
              <a:avLst/>
              <a:gdLst>
                <a:gd name="T0" fmla="*/ 381509 w 21600"/>
                <a:gd name="T1" fmla="*/ 128007 h 21600"/>
                <a:gd name="T2" fmla="*/ 381509 w 21600"/>
                <a:gd name="T3" fmla="*/ 128007 h 21600"/>
                <a:gd name="T4" fmla="*/ 381509 w 21600"/>
                <a:gd name="T5" fmla="*/ 128007 h 21600"/>
                <a:gd name="T6" fmla="*/ 381509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7" name="AutoShape 27"/>
            <p:cNvSpPr>
              <a:spLocks/>
            </p:cNvSpPr>
            <p:nvPr/>
          </p:nvSpPr>
          <p:spPr bwMode="auto">
            <a:xfrm>
              <a:off x="963810" y="3795004"/>
              <a:ext cx="381510" cy="256014"/>
            </a:xfrm>
            <a:custGeom>
              <a:avLst/>
              <a:gdLst>
                <a:gd name="T0" fmla="*/ 190755 w 21600"/>
                <a:gd name="T1" fmla="*/ 128007 h 21600"/>
                <a:gd name="T2" fmla="*/ 190755 w 21600"/>
                <a:gd name="T3" fmla="*/ 128007 h 21600"/>
                <a:gd name="T4" fmla="*/ 190755 w 21600"/>
                <a:gd name="T5" fmla="*/ 128007 h 21600"/>
                <a:gd name="T6" fmla="*/ 190755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48" name="AutoShape 28"/>
            <p:cNvSpPr>
              <a:spLocks/>
            </p:cNvSpPr>
            <p:nvPr/>
          </p:nvSpPr>
          <p:spPr bwMode="auto">
            <a:xfrm>
              <a:off x="0" y="2730797"/>
              <a:ext cx="2678089" cy="1827225"/>
            </a:xfrm>
            <a:custGeom>
              <a:avLst/>
              <a:gdLst>
                <a:gd name="T0" fmla="*/ 1339045 w 21600"/>
                <a:gd name="T1" fmla="*/ 913613 h 21600"/>
                <a:gd name="T2" fmla="*/ 1339045 w 21600"/>
                <a:gd name="T3" fmla="*/ 913613 h 21600"/>
                <a:gd name="T4" fmla="*/ 1339045 w 21600"/>
                <a:gd name="T5" fmla="*/ 913613 h 21600"/>
                <a:gd name="T6" fmla="*/ 1339045 w 21600"/>
                <a:gd name="T7" fmla="*/ 91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599" y="17882"/>
                    <a:pt x="21599" y="15849"/>
                  </a:cubicBezTo>
                  <a:cubicBezTo>
                    <a:pt x="21599"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49" name="AutoShape 29"/>
            <p:cNvSpPr>
              <a:spLocks/>
            </p:cNvSpPr>
            <p:nvPr/>
          </p:nvSpPr>
          <p:spPr bwMode="auto">
            <a:xfrm>
              <a:off x="1686668" y="2770955"/>
              <a:ext cx="996440" cy="1779537"/>
            </a:xfrm>
            <a:custGeom>
              <a:avLst/>
              <a:gdLst>
                <a:gd name="T0" fmla="*/ 498220 w 21600"/>
                <a:gd name="T1" fmla="*/ 889769 h 21600"/>
                <a:gd name="T2" fmla="*/ 498220 w 21600"/>
                <a:gd name="T3" fmla="*/ 889769 h 21600"/>
                <a:gd name="T4" fmla="*/ 498220 w 21600"/>
                <a:gd name="T5" fmla="*/ 889769 h 21600"/>
                <a:gd name="T6" fmla="*/ 498220 w 21600"/>
                <a:gd name="T7" fmla="*/ 889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0" name="AutoShape 30"/>
            <p:cNvSpPr>
              <a:spLocks/>
            </p:cNvSpPr>
            <p:nvPr/>
          </p:nvSpPr>
          <p:spPr bwMode="auto">
            <a:xfrm>
              <a:off x="501984" y="0"/>
              <a:ext cx="1654041" cy="3948110"/>
            </a:xfrm>
            <a:custGeom>
              <a:avLst/>
              <a:gdLst>
                <a:gd name="T0" fmla="*/ 827021 w 21600"/>
                <a:gd name="T1" fmla="*/ 1974055 h 21600"/>
                <a:gd name="T2" fmla="*/ 827021 w 21600"/>
                <a:gd name="T3" fmla="*/ 1974055 h 21600"/>
                <a:gd name="T4" fmla="*/ 827021 w 21600"/>
                <a:gd name="T5" fmla="*/ 1974055 h 21600"/>
                <a:gd name="T6" fmla="*/ 827021 w 21600"/>
                <a:gd name="T7" fmla="*/ 19740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1" name="AutoShape 31"/>
            <p:cNvSpPr>
              <a:spLocks/>
            </p:cNvSpPr>
            <p:nvPr/>
          </p:nvSpPr>
          <p:spPr bwMode="auto">
            <a:xfrm>
              <a:off x="1325239" y="0"/>
              <a:ext cx="833296" cy="3948111"/>
            </a:xfrm>
            <a:custGeom>
              <a:avLst/>
              <a:gdLst>
                <a:gd name="T0" fmla="*/ 416648 w 21600"/>
                <a:gd name="T1" fmla="*/ 1974056 h 21600"/>
                <a:gd name="T2" fmla="*/ 416648 w 21600"/>
                <a:gd name="T3" fmla="*/ 1974056 h 21600"/>
                <a:gd name="T4" fmla="*/ 416648 w 21600"/>
                <a:gd name="T5" fmla="*/ 1974056 h 21600"/>
                <a:gd name="T6" fmla="*/ 416648 w 21600"/>
                <a:gd name="T7" fmla="*/ 1974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2" name="AutoShape 32"/>
            <p:cNvSpPr>
              <a:spLocks/>
            </p:cNvSpPr>
            <p:nvPr/>
          </p:nvSpPr>
          <p:spPr bwMode="auto">
            <a:xfrm>
              <a:off x="722857" y="0"/>
              <a:ext cx="1217314" cy="968831"/>
            </a:xfrm>
            <a:custGeom>
              <a:avLst/>
              <a:gdLst>
                <a:gd name="T0" fmla="*/ 608657 w 21600"/>
                <a:gd name="T1" fmla="*/ 484416 h 21600"/>
                <a:gd name="T2" fmla="*/ 608657 w 21600"/>
                <a:gd name="T3" fmla="*/ 484416 h 21600"/>
                <a:gd name="T4" fmla="*/ 608657 w 21600"/>
                <a:gd name="T5" fmla="*/ 484416 h 21600"/>
                <a:gd name="T6" fmla="*/ 608657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599"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3" name="AutoShape 33"/>
            <p:cNvSpPr>
              <a:spLocks/>
            </p:cNvSpPr>
            <p:nvPr/>
          </p:nvSpPr>
          <p:spPr bwMode="auto">
            <a:xfrm>
              <a:off x="1325239" y="0"/>
              <a:ext cx="614932" cy="968831"/>
            </a:xfrm>
            <a:custGeom>
              <a:avLst/>
              <a:gdLst>
                <a:gd name="T0" fmla="*/ 307466 w 21600"/>
                <a:gd name="T1" fmla="*/ 484416 h 21600"/>
                <a:gd name="T2" fmla="*/ 307466 w 21600"/>
                <a:gd name="T3" fmla="*/ 484416 h 21600"/>
                <a:gd name="T4" fmla="*/ 307466 w 21600"/>
                <a:gd name="T5" fmla="*/ 484416 h 21600"/>
                <a:gd name="T6" fmla="*/ 307466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600"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4" name="AutoShape 34"/>
            <p:cNvSpPr>
              <a:spLocks/>
            </p:cNvSpPr>
            <p:nvPr/>
          </p:nvSpPr>
          <p:spPr bwMode="auto">
            <a:xfrm>
              <a:off x="1148822" y="2645613"/>
              <a:ext cx="353900" cy="1912563"/>
            </a:xfrm>
            <a:custGeom>
              <a:avLst/>
              <a:gdLst>
                <a:gd name="T0" fmla="*/ 176950 w 21600"/>
                <a:gd name="T1" fmla="*/ 956282 h 21600"/>
                <a:gd name="T2" fmla="*/ 176950 w 21600"/>
                <a:gd name="T3" fmla="*/ 956282 h 21600"/>
                <a:gd name="T4" fmla="*/ 176950 w 21600"/>
                <a:gd name="T5" fmla="*/ 956282 h 21600"/>
                <a:gd name="T6" fmla="*/ 176950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599"/>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5" name="AutoShape 35"/>
            <p:cNvSpPr>
              <a:spLocks/>
            </p:cNvSpPr>
            <p:nvPr/>
          </p:nvSpPr>
          <p:spPr bwMode="auto">
            <a:xfrm>
              <a:off x="1325239" y="2650479"/>
              <a:ext cx="183225" cy="1912563"/>
            </a:xfrm>
            <a:custGeom>
              <a:avLst/>
              <a:gdLst>
                <a:gd name="T0" fmla="*/ 91613 w 21600"/>
                <a:gd name="T1" fmla="*/ 956282 h 21600"/>
                <a:gd name="T2" fmla="*/ 91613 w 21600"/>
                <a:gd name="T3" fmla="*/ 956282 h 21600"/>
                <a:gd name="T4" fmla="*/ 91613 w 21600"/>
                <a:gd name="T5" fmla="*/ 956282 h 21600"/>
                <a:gd name="T6" fmla="*/ 91613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599"/>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6" name="AutoShape 36"/>
            <p:cNvSpPr>
              <a:spLocks/>
            </p:cNvSpPr>
            <p:nvPr/>
          </p:nvSpPr>
          <p:spPr bwMode="auto">
            <a:xfrm>
              <a:off x="863413" y="1365398"/>
              <a:ext cx="931183" cy="926163"/>
            </a:xfrm>
            <a:custGeom>
              <a:avLst/>
              <a:gdLst>
                <a:gd name="T0" fmla="*/ 465592 w 21600"/>
                <a:gd name="T1" fmla="*/ 463082 h 21600"/>
                <a:gd name="T2" fmla="*/ 465592 w 21600"/>
                <a:gd name="T3" fmla="*/ 463082 h 21600"/>
                <a:gd name="T4" fmla="*/ 465592 w 21600"/>
                <a:gd name="T5" fmla="*/ 463082 h 21600"/>
                <a:gd name="T6" fmla="*/ 465592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47B09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7" name="AutoShape 37"/>
            <p:cNvSpPr>
              <a:spLocks/>
            </p:cNvSpPr>
            <p:nvPr/>
          </p:nvSpPr>
          <p:spPr bwMode="auto">
            <a:xfrm>
              <a:off x="1024048" y="1505954"/>
              <a:ext cx="645052" cy="645051"/>
            </a:xfrm>
            <a:custGeom>
              <a:avLst/>
              <a:gdLst>
                <a:gd name="T0" fmla="*/ 322526 w 21600"/>
                <a:gd name="T1" fmla="*/ 322526 h 21600"/>
                <a:gd name="T2" fmla="*/ 322526 w 21600"/>
                <a:gd name="T3" fmla="*/ 322526 h 21600"/>
                <a:gd name="T4" fmla="*/ 322526 w 21600"/>
                <a:gd name="T5" fmla="*/ 322526 h 21600"/>
                <a:gd name="T6" fmla="*/ 32252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3158" name="AutoShape 38"/>
            <p:cNvSpPr>
              <a:spLocks/>
            </p:cNvSpPr>
            <p:nvPr/>
          </p:nvSpPr>
          <p:spPr bwMode="auto">
            <a:xfrm>
              <a:off x="1325239" y="1365398"/>
              <a:ext cx="471867" cy="926163"/>
            </a:xfrm>
            <a:custGeom>
              <a:avLst/>
              <a:gdLst>
                <a:gd name="T0" fmla="*/ 235934 w 21600"/>
                <a:gd name="T1" fmla="*/ 463082 h 21600"/>
                <a:gd name="T2" fmla="*/ 235934 w 21600"/>
                <a:gd name="T3" fmla="*/ 463082 h 21600"/>
                <a:gd name="T4" fmla="*/ 235934 w 21600"/>
                <a:gd name="T5" fmla="*/ 463082 h 21600"/>
                <a:gd name="T6" fmla="*/ 235934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600"/>
                    <a:pt x="0" y="21600"/>
                    <a:pt x="0" y="21600"/>
                  </a:cubicBezTo>
                  <a:cubicBezTo>
                    <a:pt x="135" y="21600"/>
                    <a:pt x="135" y="21600"/>
                    <a:pt x="271" y="21600"/>
                  </a:cubicBezTo>
                  <a:cubicBezTo>
                    <a:pt x="11954" y="21600"/>
                    <a:pt x="21599" y="16768"/>
                    <a:pt x="21599" y="10834"/>
                  </a:cubicBezTo>
                  <a:cubicBezTo>
                    <a:pt x="21599" y="4830"/>
                    <a:pt x="11954" y="0"/>
                    <a:pt x="271" y="0"/>
                  </a:cubicBezTo>
                  <a:cubicBezTo>
                    <a:pt x="271" y="0"/>
                    <a:pt x="271" y="0"/>
                    <a:pt x="271" y="0"/>
                  </a:cubicBezTo>
                  <a:close/>
                </a:path>
              </a:pathLst>
            </a:custGeom>
            <a:solidFill>
              <a:srgbClr val="2F816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3159" name="AutoShape 39"/>
            <p:cNvSpPr>
              <a:spLocks/>
            </p:cNvSpPr>
            <p:nvPr/>
          </p:nvSpPr>
          <p:spPr bwMode="auto">
            <a:xfrm>
              <a:off x="1325239" y="1505954"/>
              <a:ext cx="331311" cy="645051"/>
            </a:xfrm>
            <a:custGeom>
              <a:avLst/>
              <a:gdLst>
                <a:gd name="T0" fmla="*/ 165656 w 21600"/>
                <a:gd name="T1" fmla="*/ 322526 h 21600"/>
                <a:gd name="T2" fmla="*/ 165656 w 21600"/>
                <a:gd name="T3" fmla="*/ 322526 h 21600"/>
                <a:gd name="T4" fmla="*/ 165656 w 21600"/>
                <a:gd name="T5" fmla="*/ 322526 h 21600"/>
                <a:gd name="T6" fmla="*/ 16565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126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AutoShape 1"/>
          <p:cNvSpPr>
            <a:spLocks/>
          </p:cNvSpPr>
          <p:nvPr/>
        </p:nvSpPr>
        <p:spPr bwMode="auto">
          <a:xfrm>
            <a:off x="22594890" y="13038139"/>
            <a:ext cx="74294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36F60E2A-0BE6-4FE7-BFAE-4C3D3A7ED030}" type="slidenum">
              <a:rPr lang="en-US" sz="2201">
                <a:solidFill>
                  <a:srgbClr val="53585F"/>
                </a:solidFill>
                <a:latin typeface="PT Sans" panose="020B0503020203020204" pitchFamily="34" charset="0"/>
                <a:sym typeface="PT Sans" panose="020B0503020203020204" pitchFamily="34" charset="0"/>
              </a:rPr>
              <a:pPr marL="0" indent="0" eaLnBrk="1">
                <a:lnSpc>
                  <a:spcPct val="100000"/>
                </a:lnSpc>
                <a:buSzTx/>
                <a:buNone/>
              </a:pPr>
              <a:t>127</a:t>
            </a:fld>
            <a:endParaRPr lang="en-US" sz="7001"/>
          </a:p>
        </p:txBody>
      </p:sp>
      <p:sp>
        <p:nvSpPr>
          <p:cNvPr id="134146"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134147" name="AutoShape 3"/>
          <p:cNvSpPr>
            <a:spLocks/>
          </p:cNvSpPr>
          <p:nvPr/>
        </p:nvSpPr>
        <p:spPr bwMode="auto">
          <a:xfrm>
            <a:off x="2535239" y="80867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4148" name="AutoShape 4"/>
          <p:cNvSpPr>
            <a:spLocks/>
          </p:cNvSpPr>
          <p:nvPr/>
        </p:nvSpPr>
        <p:spPr bwMode="auto">
          <a:xfrm>
            <a:off x="2535238" y="8662988"/>
            <a:ext cx="3440112"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a:t>
            </a:r>
            <a:endParaRPr lang="en-US" sz="4411">
              <a:latin typeface="St Transmission" charset="0"/>
              <a:ea typeface="ＭＳ Ｐゴシック" charset="0"/>
              <a:cs typeface="St Transmission" charset="0"/>
              <a:sym typeface="St Transmission" charset="0"/>
            </a:endParaRPr>
          </a:p>
        </p:txBody>
      </p:sp>
      <p:sp>
        <p:nvSpPr>
          <p:cNvPr id="134149" name="AutoShape 5"/>
          <p:cNvSpPr>
            <a:spLocks/>
          </p:cNvSpPr>
          <p:nvPr/>
        </p:nvSpPr>
        <p:spPr bwMode="auto">
          <a:xfrm>
            <a:off x="2535239" y="10185400"/>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4150" name="AutoShape 6"/>
          <p:cNvSpPr>
            <a:spLocks/>
          </p:cNvSpPr>
          <p:nvPr/>
        </p:nvSpPr>
        <p:spPr bwMode="auto">
          <a:xfrm>
            <a:off x="2535238" y="10761665"/>
            <a:ext cx="3440112"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a:t>
            </a:r>
            <a:endParaRPr lang="en-US" sz="4411">
              <a:latin typeface="St Transmission" charset="0"/>
              <a:ea typeface="ＭＳ Ｐゴシック" charset="0"/>
              <a:cs typeface="St Transmission" charset="0"/>
              <a:sym typeface="St Transmission" charset="0"/>
            </a:endParaRPr>
          </a:p>
        </p:txBody>
      </p:sp>
      <p:sp>
        <p:nvSpPr>
          <p:cNvPr id="134151" name="AutoShape 7"/>
          <p:cNvSpPr>
            <a:spLocks/>
          </p:cNvSpPr>
          <p:nvPr/>
        </p:nvSpPr>
        <p:spPr bwMode="auto">
          <a:xfrm>
            <a:off x="7832726" y="8080375"/>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4152" name="AutoShape 8"/>
          <p:cNvSpPr>
            <a:spLocks/>
          </p:cNvSpPr>
          <p:nvPr/>
        </p:nvSpPr>
        <p:spPr bwMode="auto">
          <a:xfrm>
            <a:off x="7832725" y="8651877"/>
            <a:ext cx="3441700"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a:t>
            </a:r>
            <a:endParaRPr lang="en-US" sz="4411">
              <a:latin typeface="St Transmission" charset="0"/>
              <a:ea typeface="ＭＳ Ｐゴシック" charset="0"/>
              <a:cs typeface="St Transmission" charset="0"/>
              <a:sym typeface="St Transmission" charset="0"/>
            </a:endParaRPr>
          </a:p>
        </p:txBody>
      </p:sp>
      <p:sp>
        <p:nvSpPr>
          <p:cNvPr id="134153" name="AutoShape 9"/>
          <p:cNvSpPr>
            <a:spLocks/>
          </p:cNvSpPr>
          <p:nvPr/>
        </p:nvSpPr>
        <p:spPr bwMode="auto">
          <a:xfrm>
            <a:off x="7832726" y="10185400"/>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4154" name="AutoShape 10"/>
          <p:cNvSpPr>
            <a:spLocks/>
          </p:cNvSpPr>
          <p:nvPr/>
        </p:nvSpPr>
        <p:spPr bwMode="auto">
          <a:xfrm>
            <a:off x="7832726" y="10761665"/>
            <a:ext cx="2908300"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a:t>
            </a:r>
            <a:endParaRPr lang="en-US" sz="4411">
              <a:latin typeface="St Transmission" charset="0"/>
              <a:ea typeface="ＭＳ Ｐゴシック" charset="0"/>
              <a:cs typeface="St Transmission" charset="0"/>
              <a:sym typeface="St Transmission" charset="0"/>
            </a:endParaRPr>
          </a:p>
        </p:txBody>
      </p:sp>
      <p:sp>
        <p:nvSpPr>
          <p:cNvPr id="134155" name="AutoShape 11"/>
          <p:cNvSpPr>
            <a:spLocks/>
          </p:cNvSpPr>
          <p:nvPr/>
        </p:nvSpPr>
        <p:spPr bwMode="auto">
          <a:xfrm>
            <a:off x="6961188" y="10182227"/>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04</a:t>
            </a:r>
            <a:endParaRPr lang="en-US" sz="4411">
              <a:latin typeface="St Transmission" charset="0"/>
              <a:ea typeface="ＭＳ Ｐゴシック" charset="0"/>
              <a:cs typeface="St Transmission" charset="0"/>
              <a:sym typeface="St Transmission" charset="0"/>
            </a:endParaRPr>
          </a:p>
        </p:txBody>
      </p:sp>
      <p:sp>
        <p:nvSpPr>
          <p:cNvPr id="134156" name="AutoShape 12"/>
          <p:cNvSpPr>
            <a:spLocks/>
          </p:cNvSpPr>
          <p:nvPr/>
        </p:nvSpPr>
        <p:spPr bwMode="auto">
          <a:xfrm>
            <a:off x="6961188" y="8083550"/>
            <a:ext cx="5461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03</a:t>
            </a:r>
            <a:endParaRPr lang="en-US" sz="4411">
              <a:latin typeface="St Transmission" charset="0"/>
              <a:ea typeface="ＭＳ Ｐゴシック" charset="0"/>
              <a:cs typeface="St Transmission" charset="0"/>
              <a:sym typeface="St Transmission" charset="0"/>
            </a:endParaRPr>
          </a:p>
        </p:txBody>
      </p:sp>
      <p:sp>
        <p:nvSpPr>
          <p:cNvPr id="134157" name="AutoShape 13"/>
          <p:cNvSpPr>
            <a:spLocks/>
          </p:cNvSpPr>
          <p:nvPr/>
        </p:nvSpPr>
        <p:spPr bwMode="auto">
          <a:xfrm>
            <a:off x="1765300" y="10182227"/>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02</a:t>
            </a:r>
            <a:endParaRPr lang="en-US" sz="4411">
              <a:latin typeface="St Transmission" charset="0"/>
              <a:ea typeface="ＭＳ Ｐゴシック" charset="0"/>
              <a:cs typeface="St Transmission" charset="0"/>
              <a:sym typeface="St Transmission" charset="0"/>
            </a:endParaRPr>
          </a:p>
        </p:txBody>
      </p:sp>
      <p:sp>
        <p:nvSpPr>
          <p:cNvPr id="134158" name="AutoShape 14"/>
          <p:cNvSpPr>
            <a:spLocks/>
          </p:cNvSpPr>
          <p:nvPr/>
        </p:nvSpPr>
        <p:spPr bwMode="auto">
          <a:xfrm>
            <a:off x="1765300" y="8088314"/>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01</a:t>
            </a:r>
            <a:endParaRPr lang="en-US" sz="4411">
              <a:latin typeface="St Transmission" charset="0"/>
              <a:ea typeface="ＭＳ Ｐゴシック" charset="0"/>
              <a:cs typeface="St Transmission" charset="0"/>
              <a:sym typeface="St Transmission" charset="0"/>
            </a:endParaRPr>
          </a:p>
        </p:txBody>
      </p:sp>
      <p:sp>
        <p:nvSpPr>
          <p:cNvPr id="134159" name="AutoShape 15"/>
          <p:cNvSpPr>
            <a:spLocks/>
          </p:cNvSpPr>
          <p:nvPr/>
        </p:nvSpPr>
        <p:spPr bwMode="auto">
          <a:xfrm>
            <a:off x="1765300" y="2128838"/>
            <a:ext cx="9377364"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Take a Look at Our Monthly Report, We Make a Great Result!</a:t>
            </a:r>
          </a:p>
        </p:txBody>
      </p:sp>
      <p:sp>
        <p:nvSpPr>
          <p:cNvPr id="134160" name="AutoShape 16"/>
          <p:cNvSpPr>
            <a:spLocks/>
          </p:cNvSpPr>
          <p:nvPr/>
        </p:nvSpPr>
        <p:spPr bwMode="auto">
          <a:xfrm>
            <a:off x="1765300" y="5595938"/>
            <a:ext cx="9377364"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latin typeface="St Transmission" charset="0"/>
              <a:ea typeface="ＭＳ Ｐゴシック" charset="0"/>
              <a:cs typeface="St Transmission" charset="0"/>
              <a:sym typeface="St Transmission" charset="0"/>
            </a:endParaRPr>
          </a:p>
        </p:txBody>
      </p:sp>
      <p:grpSp>
        <p:nvGrpSpPr>
          <p:cNvPr id="134162" name="Group 32"/>
          <p:cNvGrpSpPr>
            <a:grpSpLocks/>
          </p:cNvGrpSpPr>
          <p:nvPr/>
        </p:nvGrpSpPr>
        <p:grpSpPr bwMode="auto">
          <a:xfrm>
            <a:off x="13622338" y="10761663"/>
            <a:ext cx="9002713" cy="2914651"/>
            <a:chOff x="0" y="-1"/>
            <a:chExt cx="9002180" cy="2913917"/>
          </a:xfrm>
        </p:grpSpPr>
        <p:grpSp>
          <p:nvGrpSpPr>
            <p:cNvPr id="134163" name="Group 33"/>
            <p:cNvGrpSpPr>
              <a:grpSpLocks/>
            </p:cNvGrpSpPr>
            <p:nvPr/>
          </p:nvGrpSpPr>
          <p:grpSpPr bwMode="auto">
            <a:xfrm>
              <a:off x="0" y="-1"/>
              <a:ext cx="4501091" cy="2913917"/>
              <a:chOff x="0" y="-1"/>
              <a:chExt cx="4501091" cy="2913917"/>
            </a:xfrm>
          </p:grpSpPr>
          <p:sp>
            <p:nvSpPr>
              <p:cNvPr id="134178" name="AutoShape 34"/>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79" name="AutoShape 35"/>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0" name="AutoShape 36"/>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1" name="AutoShape 37"/>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2" name="AutoShape 38"/>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3" name="AutoShape 39"/>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4" name="AutoShape 40"/>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nvGrpSpPr>
            <p:cNvPr id="134164" name="Group 41"/>
            <p:cNvGrpSpPr>
              <a:grpSpLocks/>
            </p:cNvGrpSpPr>
            <p:nvPr/>
          </p:nvGrpSpPr>
          <p:grpSpPr bwMode="auto">
            <a:xfrm flipH="1">
              <a:off x="4501089" y="-1"/>
              <a:ext cx="4501091" cy="2913917"/>
              <a:chOff x="0" y="-1"/>
              <a:chExt cx="4501091" cy="2913917"/>
            </a:xfrm>
          </p:grpSpPr>
          <p:sp>
            <p:nvSpPr>
              <p:cNvPr id="134186" name="AutoShape 42"/>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7" name="AutoShape 43"/>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8" name="AutoShape 44"/>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9" name="AutoShape 45"/>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0" name="AutoShape 46"/>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1" name="AutoShape 47"/>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2" name="AutoShape 48"/>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grpSp>
        <p:nvGrpSpPr>
          <p:cNvPr id="134161" name="Group 17"/>
          <p:cNvGrpSpPr>
            <a:grpSpLocks/>
          </p:cNvGrpSpPr>
          <p:nvPr/>
        </p:nvGrpSpPr>
        <p:grpSpPr bwMode="auto">
          <a:xfrm>
            <a:off x="14901863" y="1260475"/>
            <a:ext cx="6443662" cy="10958514"/>
            <a:chOff x="0" y="0"/>
            <a:chExt cx="6443730" cy="10958563"/>
          </a:xfrm>
        </p:grpSpPr>
        <p:sp>
          <p:nvSpPr>
            <p:cNvPr id="2" name="AutoShape 18"/>
            <p:cNvSpPr>
              <a:spLocks/>
            </p:cNvSpPr>
            <p:nvPr/>
          </p:nvSpPr>
          <p:spPr bwMode="auto">
            <a:xfrm>
              <a:off x="2314679" y="9114051"/>
              <a:ext cx="1832456" cy="614838"/>
            </a:xfrm>
            <a:custGeom>
              <a:avLst/>
              <a:gdLst>
                <a:gd name="T0" fmla="*/ 916228 w 21600"/>
                <a:gd name="T1" fmla="*/ 307419 h 21600"/>
                <a:gd name="T2" fmla="*/ 916228 w 21600"/>
                <a:gd name="T3" fmla="*/ 307419 h 21600"/>
                <a:gd name="T4" fmla="*/ 916228 w 21600"/>
                <a:gd name="T5" fmla="*/ 307419 h 21600"/>
                <a:gd name="T6" fmla="*/ 916228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 name="AutoShape 19"/>
            <p:cNvSpPr>
              <a:spLocks/>
            </p:cNvSpPr>
            <p:nvPr/>
          </p:nvSpPr>
          <p:spPr bwMode="auto">
            <a:xfrm>
              <a:off x="2314679" y="9114051"/>
              <a:ext cx="916228" cy="614838"/>
            </a:xfrm>
            <a:custGeom>
              <a:avLst/>
              <a:gdLst>
                <a:gd name="T0" fmla="*/ 458114 w 21600"/>
                <a:gd name="T1" fmla="*/ 307419 h 21600"/>
                <a:gd name="T2" fmla="*/ 458114 w 21600"/>
                <a:gd name="T3" fmla="*/ 307419 h 21600"/>
                <a:gd name="T4" fmla="*/ 458114 w 21600"/>
                <a:gd name="T5" fmla="*/ 307419 h 21600"/>
                <a:gd name="T6" fmla="*/ 458114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 name="AutoShape 20"/>
            <p:cNvSpPr>
              <a:spLocks/>
            </p:cNvSpPr>
            <p:nvPr/>
          </p:nvSpPr>
          <p:spPr bwMode="auto">
            <a:xfrm>
              <a:off x="0" y="6558259"/>
              <a:ext cx="6431675" cy="4388248"/>
            </a:xfrm>
            <a:custGeom>
              <a:avLst/>
              <a:gdLst>
                <a:gd name="T0" fmla="*/ 3215838 w 21600"/>
                <a:gd name="T1" fmla="*/ 2194124 h 21600"/>
                <a:gd name="T2" fmla="*/ 3215838 w 21600"/>
                <a:gd name="T3" fmla="*/ 2194124 h 21600"/>
                <a:gd name="T4" fmla="*/ 3215838 w 21600"/>
                <a:gd name="T5" fmla="*/ 2194124 h 21600"/>
                <a:gd name="T6" fmla="*/ 3215838 w 21600"/>
                <a:gd name="T7" fmla="*/ 219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600"/>
                  </a:cubicBezTo>
                  <a:cubicBezTo>
                    <a:pt x="21337" y="19846"/>
                    <a:pt x="21600" y="17882"/>
                    <a:pt x="21600" y="15849"/>
                  </a:cubicBezTo>
                  <a:cubicBezTo>
                    <a:pt x="21600" y="7118"/>
                    <a:pt x="16773" y="0"/>
                    <a:pt x="10800" y="0"/>
                  </a:cubicBezTo>
                  <a:cubicBezTo>
                    <a:pt x="4850" y="0"/>
                    <a:pt x="0" y="7118"/>
                    <a:pt x="0" y="15849"/>
                  </a:cubicBezTo>
                  <a:cubicBezTo>
                    <a:pt x="0" y="17882"/>
                    <a:pt x="262" y="19846"/>
                    <a:pt x="740" y="21600"/>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65" name="AutoShape 21"/>
            <p:cNvSpPr>
              <a:spLocks/>
            </p:cNvSpPr>
            <p:nvPr/>
          </p:nvSpPr>
          <p:spPr bwMode="auto">
            <a:xfrm>
              <a:off x="4050688" y="6654703"/>
              <a:ext cx="2393042" cy="4273720"/>
            </a:xfrm>
            <a:custGeom>
              <a:avLst/>
              <a:gdLst>
                <a:gd name="T0" fmla="*/ 1196521 w 21600"/>
                <a:gd name="T1" fmla="*/ 2136860 h 21600"/>
                <a:gd name="T2" fmla="*/ 1196521 w 21600"/>
                <a:gd name="T3" fmla="*/ 2136860 h 21600"/>
                <a:gd name="T4" fmla="*/ 1196521 w 21600"/>
                <a:gd name="T5" fmla="*/ 2136860 h 21600"/>
                <a:gd name="T6" fmla="*/ 1196521 w 21600"/>
                <a:gd name="T7" fmla="*/ 2136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600"/>
                  </a:cubicBezTo>
                  <a:cubicBezTo>
                    <a:pt x="20894" y="19803"/>
                    <a:pt x="21599" y="17790"/>
                    <a:pt x="21599" y="15705"/>
                  </a:cubicBezTo>
                  <a:cubicBezTo>
                    <a:pt x="21599"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66" name="AutoShape 22"/>
            <p:cNvSpPr>
              <a:spLocks/>
            </p:cNvSpPr>
            <p:nvPr/>
          </p:nvSpPr>
          <p:spPr bwMode="auto">
            <a:xfrm>
              <a:off x="1205562" y="0"/>
              <a:ext cx="3972329" cy="9481748"/>
            </a:xfrm>
            <a:custGeom>
              <a:avLst/>
              <a:gdLst>
                <a:gd name="T0" fmla="*/ 1986165 w 21600"/>
                <a:gd name="T1" fmla="*/ 4740874 h 21600"/>
                <a:gd name="T2" fmla="*/ 1986165 w 21600"/>
                <a:gd name="T3" fmla="*/ 4740874 h 21600"/>
                <a:gd name="T4" fmla="*/ 1986165 w 21600"/>
                <a:gd name="T5" fmla="*/ 4740874 h 21600"/>
                <a:gd name="T6" fmla="*/ 1986165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600" y="15993"/>
                    <a:pt x="21600" y="12541"/>
                  </a:cubicBezTo>
                  <a:cubicBezTo>
                    <a:pt x="21600"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67" name="AutoShape 23"/>
            <p:cNvSpPr>
              <a:spLocks/>
            </p:cNvSpPr>
            <p:nvPr/>
          </p:nvSpPr>
          <p:spPr bwMode="auto">
            <a:xfrm>
              <a:off x="3182684" y="0"/>
              <a:ext cx="2001234" cy="9481748"/>
            </a:xfrm>
            <a:custGeom>
              <a:avLst/>
              <a:gdLst>
                <a:gd name="T0" fmla="*/ 1000617 w 21600"/>
                <a:gd name="T1" fmla="*/ 4740874 h 21600"/>
                <a:gd name="T2" fmla="*/ 1000617 w 21600"/>
                <a:gd name="T3" fmla="*/ 4740874 h 21600"/>
                <a:gd name="T4" fmla="*/ 1000617 w 21600"/>
                <a:gd name="T5" fmla="*/ 4740874 h 21600"/>
                <a:gd name="T6" fmla="*/ 1000617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599" y="15993"/>
                    <a:pt x="21599" y="12541"/>
                  </a:cubicBezTo>
                  <a:cubicBezTo>
                    <a:pt x="21599"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68" name="AutoShape 24"/>
            <p:cNvSpPr>
              <a:spLocks/>
            </p:cNvSpPr>
            <p:nvPr/>
          </p:nvSpPr>
          <p:spPr bwMode="auto">
            <a:xfrm>
              <a:off x="1736009" y="0"/>
              <a:ext cx="2923489" cy="2326736"/>
            </a:xfrm>
            <a:custGeom>
              <a:avLst/>
              <a:gdLst>
                <a:gd name="T0" fmla="*/ 1461745 w 21600"/>
                <a:gd name="T1" fmla="*/ 1163368 h 21600"/>
                <a:gd name="T2" fmla="*/ 1461745 w 21600"/>
                <a:gd name="T3" fmla="*/ 1163368 h 21600"/>
                <a:gd name="T4" fmla="*/ 1461745 w 21600"/>
                <a:gd name="T5" fmla="*/ 1163368 h 21600"/>
                <a:gd name="T6" fmla="*/ 1461745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69" name="AutoShape 25"/>
            <p:cNvSpPr>
              <a:spLocks/>
            </p:cNvSpPr>
            <p:nvPr/>
          </p:nvSpPr>
          <p:spPr bwMode="auto">
            <a:xfrm>
              <a:off x="3182684" y="0"/>
              <a:ext cx="1476814" cy="2326736"/>
            </a:xfrm>
            <a:custGeom>
              <a:avLst/>
              <a:gdLst>
                <a:gd name="T0" fmla="*/ 738407 w 21600"/>
                <a:gd name="T1" fmla="*/ 1163368 h 21600"/>
                <a:gd name="T2" fmla="*/ 738407 w 21600"/>
                <a:gd name="T3" fmla="*/ 1163368 h 21600"/>
                <a:gd name="T4" fmla="*/ 738407 w 21600"/>
                <a:gd name="T5" fmla="*/ 1163368 h 21600"/>
                <a:gd name="T6" fmla="*/ 738407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70" name="AutoShape 26"/>
            <p:cNvSpPr>
              <a:spLocks/>
            </p:cNvSpPr>
            <p:nvPr/>
          </p:nvSpPr>
          <p:spPr bwMode="auto">
            <a:xfrm>
              <a:off x="2759002" y="6353683"/>
              <a:ext cx="849922" cy="4593194"/>
            </a:xfrm>
            <a:custGeom>
              <a:avLst/>
              <a:gdLst>
                <a:gd name="T0" fmla="*/ 424961 w 21600"/>
                <a:gd name="T1" fmla="*/ 2296597 h 21600"/>
                <a:gd name="T2" fmla="*/ 424961 w 21600"/>
                <a:gd name="T3" fmla="*/ 2296597 h 21600"/>
                <a:gd name="T4" fmla="*/ 424961 w 21600"/>
                <a:gd name="T5" fmla="*/ 2296597 h 21600"/>
                <a:gd name="T6" fmla="*/ 424961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600" y="15505"/>
                    <a:pt x="21600" y="10783"/>
                  </a:cubicBezTo>
                  <a:cubicBezTo>
                    <a:pt x="21600"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71" name="AutoShape 27"/>
            <p:cNvSpPr>
              <a:spLocks/>
            </p:cNvSpPr>
            <p:nvPr/>
          </p:nvSpPr>
          <p:spPr bwMode="auto">
            <a:xfrm>
              <a:off x="3182684" y="6365369"/>
              <a:ext cx="440031" cy="4593194"/>
            </a:xfrm>
            <a:custGeom>
              <a:avLst/>
              <a:gdLst>
                <a:gd name="T0" fmla="*/ 220016 w 21600"/>
                <a:gd name="T1" fmla="*/ 2296597 h 21600"/>
                <a:gd name="T2" fmla="*/ 220016 w 21600"/>
                <a:gd name="T3" fmla="*/ 2296597 h 21600"/>
                <a:gd name="T4" fmla="*/ 220016 w 21600"/>
                <a:gd name="T5" fmla="*/ 2296597 h 21600"/>
                <a:gd name="T6" fmla="*/ 220016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72" name="AutoShape 28"/>
            <p:cNvSpPr>
              <a:spLocks/>
            </p:cNvSpPr>
            <p:nvPr/>
          </p:nvSpPr>
          <p:spPr bwMode="auto">
            <a:xfrm>
              <a:off x="2073567" y="3279129"/>
              <a:ext cx="2236318" cy="2224264"/>
            </a:xfrm>
            <a:custGeom>
              <a:avLst/>
              <a:gdLst>
                <a:gd name="T0" fmla="*/ 1118159 w 21600"/>
                <a:gd name="T1" fmla="*/ 1112132 h 21600"/>
                <a:gd name="T2" fmla="*/ 1118159 w 21600"/>
                <a:gd name="T3" fmla="*/ 1112132 h 21600"/>
                <a:gd name="T4" fmla="*/ 1118159 w 21600"/>
                <a:gd name="T5" fmla="*/ 1112132 h 21600"/>
                <a:gd name="T6" fmla="*/ 1118159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73" name="AutoShape 29"/>
            <p:cNvSpPr>
              <a:spLocks/>
            </p:cNvSpPr>
            <p:nvPr/>
          </p:nvSpPr>
          <p:spPr bwMode="auto">
            <a:xfrm>
              <a:off x="2459346" y="3616686"/>
              <a:ext cx="1549149" cy="1549149"/>
            </a:xfrm>
            <a:custGeom>
              <a:avLst/>
              <a:gdLst>
                <a:gd name="T0" fmla="*/ 774575 w 21600"/>
                <a:gd name="T1" fmla="*/ 774575 h 21600"/>
                <a:gd name="T2" fmla="*/ 774575 w 21600"/>
                <a:gd name="T3" fmla="*/ 774575 h 21600"/>
                <a:gd name="T4" fmla="*/ 774575 w 21600"/>
                <a:gd name="T5" fmla="*/ 774575 h 21600"/>
                <a:gd name="T6" fmla="*/ 774575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74" name="AutoShape 30"/>
            <p:cNvSpPr>
              <a:spLocks/>
            </p:cNvSpPr>
            <p:nvPr/>
          </p:nvSpPr>
          <p:spPr bwMode="auto">
            <a:xfrm>
              <a:off x="3182684" y="3279129"/>
              <a:ext cx="1133229" cy="2224264"/>
            </a:xfrm>
            <a:custGeom>
              <a:avLst/>
              <a:gdLst>
                <a:gd name="T0" fmla="*/ 566615 w 21600"/>
                <a:gd name="T1" fmla="*/ 1112132 h 21600"/>
                <a:gd name="T2" fmla="*/ 566615 w 21600"/>
                <a:gd name="T3" fmla="*/ 1112132 h 21600"/>
                <a:gd name="T4" fmla="*/ 566615 w 21600"/>
                <a:gd name="T5" fmla="*/ 1112132 h 21600"/>
                <a:gd name="T6" fmla="*/ 566615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4175" name="AutoShape 31"/>
            <p:cNvSpPr>
              <a:spLocks/>
            </p:cNvSpPr>
            <p:nvPr/>
          </p:nvSpPr>
          <p:spPr bwMode="auto">
            <a:xfrm>
              <a:off x="3182684" y="3616686"/>
              <a:ext cx="795672" cy="1549149"/>
            </a:xfrm>
            <a:custGeom>
              <a:avLst/>
              <a:gdLst>
                <a:gd name="T0" fmla="*/ 397836 w 21600"/>
                <a:gd name="T1" fmla="*/ 774575 h 21600"/>
                <a:gd name="T2" fmla="*/ 397836 w 21600"/>
                <a:gd name="T3" fmla="*/ 774575 h 21600"/>
                <a:gd name="T4" fmla="*/ 397836 w 21600"/>
                <a:gd name="T5" fmla="*/ 774575 h 21600"/>
                <a:gd name="T6" fmla="*/ 397836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756"/>
                    <a:pt x="12064" y="0"/>
                    <a:pt x="388" y="0"/>
                  </a:cubicBezTo>
                  <a:cubicBezTo>
                    <a:pt x="194" y="0"/>
                    <a:pt x="194" y="0"/>
                    <a:pt x="0" y="0"/>
                  </a:cubicBezTo>
                  <a:cubicBezTo>
                    <a:pt x="0" y="21500"/>
                    <a:pt x="0" y="21500"/>
                    <a:pt x="0" y="21500"/>
                  </a:cubicBezTo>
                  <a:cubicBezTo>
                    <a:pt x="194" y="21500"/>
                    <a:pt x="194" y="21600"/>
                    <a:pt x="388" y="21600"/>
                  </a:cubicBezTo>
                  <a:cubicBezTo>
                    <a:pt x="12064" y="21600"/>
                    <a:pt x="21600" y="16744"/>
                    <a:pt x="21600" y="10800"/>
                  </a:cubicBezTo>
                  <a:cubicBezTo>
                    <a:pt x="21600" y="10800"/>
                    <a:pt x="21600" y="10800"/>
                    <a:pt x="21600"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3" name="Group 5"/>
          <p:cNvGrpSpPr>
            <a:grpSpLocks/>
          </p:cNvGrpSpPr>
          <p:nvPr/>
        </p:nvGrpSpPr>
        <p:grpSpPr bwMode="auto">
          <a:xfrm>
            <a:off x="2000251" y="6111876"/>
            <a:ext cx="9166226" cy="5254626"/>
            <a:chOff x="-1" y="-1"/>
            <a:chExt cx="9166976" cy="5253892"/>
          </a:xfrm>
        </p:grpSpPr>
        <p:grpSp>
          <p:nvGrpSpPr>
            <p:cNvPr id="135215" name="Group 6"/>
            <p:cNvGrpSpPr>
              <a:grpSpLocks/>
            </p:cNvGrpSpPr>
            <p:nvPr/>
          </p:nvGrpSpPr>
          <p:grpSpPr bwMode="auto">
            <a:xfrm>
              <a:off x="-1" y="-1"/>
              <a:ext cx="9166976" cy="5253892"/>
              <a:chOff x="-1" y="-1"/>
              <a:chExt cx="9166976" cy="5253892"/>
            </a:xfrm>
          </p:grpSpPr>
          <p:sp>
            <p:nvSpPr>
              <p:cNvPr id="135175" name="AutoShape 7"/>
              <p:cNvSpPr>
                <a:spLocks/>
              </p:cNvSpPr>
              <p:nvPr/>
            </p:nvSpPr>
            <p:spPr bwMode="auto">
              <a:xfrm>
                <a:off x="935641" y="0"/>
                <a:ext cx="7298039" cy="4818702"/>
              </a:xfrm>
              <a:custGeom>
                <a:avLst/>
                <a:gdLst>
                  <a:gd name="T0" fmla="*/ 3649020 w 21600"/>
                  <a:gd name="T1" fmla="*/ 2409351 h 21600"/>
                  <a:gd name="T2" fmla="*/ 3649020 w 21600"/>
                  <a:gd name="T3" fmla="*/ 2409351 h 21600"/>
                  <a:gd name="T4" fmla="*/ 3649020 w 21600"/>
                  <a:gd name="T5" fmla="*/ 2409351 h 21600"/>
                  <a:gd name="T6" fmla="*/ 3649020 w 21600"/>
                  <a:gd name="T7" fmla="*/ 2409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600" y="499"/>
                      <a:pt x="21600" y="1114"/>
                    </a:cubicBezTo>
                    <a:lnTo>
                      <a:pt x="21600" y="21599"/>
                    </a:lnTo>
                    <a:lnTo>
                      <a:pt x="10800" y="21599"/>
                    </a:lnTo>
                    <a:cubicBezTo>
                      <a:pt x="10800" y="21599"/>
                      <a:pt x="10800" y="21599"/>
                      <a:pt x="108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5176" name="AutoShape 8"/>
              <p:cNvSpPr>
                <a:spLocks/>
              </p:cNvSpPr>
              <p:nvPr/>
            </p:nvSpPr>
            <p:spPr bwMode="auto">
              <a:xfrm>
                <a:off x="0" y="4818657"/>
                <a:ext cx="9166975" cy="435234"/>
              </a:xfrm>
              <a:custGeom>
                <a:avLst/>
                <a:gdLst>
                  <a:gd name="T0" fmla="*/ 4583488 w 21600"/>
                  <a:gd name="T1" fmla="*/ 217617 h 21600"/>
                  <a:gd name="T2" fmla="*/ 4583488 w 21600"/>
                  <a:gd name="T3" fmla="*/ 217617 h 21600"/>
                  <a:gd name="T4" fmla="*/ 4583488 w 21600"/>
                  <a:gd name="T5" fmla="*/ 217617 h 21600"/>
                  <a:gd name="T6" fmla="*/ 4583488 w 21600"/>
                  <a:gd name="T7" fmla="*/ 217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599"/>
                    </a:moveTo>
                    <a:lnTo>
                      <a:pt x="10800" y="21599"/>
                    </a:lnTo>
                    <a:lnTo>
                      <a:pt x="1099" y="21599"/>
                    </a:lnTo>
                    <a:cubicBezTo>
                      <a:pt x="515" y="21599"/>
                      <a:pt x="37" y="12059"/>
                      <a:pt x="0" y="0"/>
                    </a:cubicBezTo>
                    <a:lnTo>
                      <a:pt x="10800" y="0"/>
                    </a:lnTo>
                    <a:lnTo>
                      <a:pt x="21599" y="0"/>
                    </a:lnTo>
                    <a:cubicBezTo>
                      <a:pt x="21562" y="12059"/>
                      <a:pt x="21084" y="21599"/>
                      <a:pt x="20500" y="21599"/>
                    </a:cubicBezTo>
                    <a:cubicBezTo>
                      <a:pt x="20500" y="21599"/>
                      <a:pt x="20500" y="21599"/>
                      <a:pt x="20500" y="21599"/>
                    </a:cubicBezTo>
                    <a:close/>
                  </a:path>
                </a:pathLst>
              </a:custGeom>
              <a:solidFill>
                <a:srgbClr val="3D41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5177" name="AutoShape 9"/>
              <p:cNvSpPr>
                <a:spLocks/>
              </p:cNvSpPr>
              <p:nvPr/>
            </p:nvSpPr>
            <p:spPr bwMode="auto">
              <a:xfrm>
                <a:off x="3929695" y="4818657"/>
                <a:ext cx="1306519" cy="124353"/>
              </a:xfrm>
              <a:custGeom>
                <a:avLst/>
                <a:gdLst>
                  <a:gd name="T0" fmla="*/ 653260 w 21600"/>
                  <a:gd name="T1" fmla="*/ 62177 h 21600"/>
                  <a:gd name="T2" fmla="*/ 653260 w 21600"/>
                  <a:gd name="T3" fmla="*/ 62177 h 21600"/>
                  <a:gd name="T4" fmla="*/ 653260 w 21600"/>
                  <a:gd name="T5" fmla="*/ 62177 h 21600"/>
                  <a:gd name="T6" fmla="*/ 653260 w 21600"/>
                  <a:gd name="T7" fmla="*/ 62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361" y="12318"/>
                      <a:pt x="20321" y="21599"/>
                      <a:pt x="19074" y="21599"/>
                    </a:cubicBezTo>
                    <a:lnTo>
                      <a:pt x="10824" y="21599"/>
                    </a:lnTo>
                    <a:lnTo>
                      <a:pt x="10776" y="21599"/>
                    </a:lnTo>
                    <a:lnTo>
                      <a:pt x="2526" y="21599"/>
                    </a:lnTo>
                    <a:cubicBezTo>
                      <a:pt x="1278" y="21599"/>
                      <a:pt x="239" y="12318"/>
                      <a:pt x="0" y="0"/>
                    </a:cubicBezTo>
                    <a:lnTo>
                      <a:pt x="10776" y="0"/>
                    </a:lnTo>
                    <a:lnTo>
                      <a:pt x="10824" y="0"/>
                    </a:lnTo>
                    <a:lnTo>
                      <a:pt x="21600" y="0"/>
                    </a:lnTo>
                    <a:cubicBezTo>
                      <a:pt x="21600" y="0"/>
                      <a:pt x="21600" y="0"/>
                      <a:pt x="216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5178" name="AutoShape 10"/>
              <p:cNvSpPr>
                <a:spLocks/>
              </p:cNvSpPr>
              <p:nvPr/>
            </p:nvSpPr>
            <p:spPr bwMode="auto">
              <a:xfrm>
                <a:off x="1185150" y="248704"/>
                <a:ext cx="6798985" cy="4321201"/>
              </a:xfrm>
              <a:custGeom>
                <a:avLst/>
                <a:gdLst>
                  <a:gd name="T0" fmla="*/ 3399493 w 21600"/>
                  <a:gd name="T1" fmla="*/ 2160601 h 21600"/>
                  <a:gd name="T2" fmla="*/ 3399493 w 21600"/>
                  <a:gd name="T3" fmla="*/ 2160601 h 21600"/>
                  <a:gd name="T4" fmla="*/ 3399493 w 21600"/>
                  <a:gd name="T5" fmla="*/ 2160601 h 21600"/>
                  <a:gd name="T6" fmla="*/ 3399493 w 21600"/>
                  <a:gd name="T7" fmla="*/ 216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5179" name="AutoShape 11"/>
              <p:cNvSpPr>
                <a:spLocks/>
              </p:cNvSpPr>
              <p:nvPr/>
            </p:nvSpPr>
            <p:spPr bwMode="auto">
              <a:xfrm>
                <a:off x="4522271" y="86235"/>
                <a:ext cx="106449" cy="106166"/>
              </a:xfrm>
              <a:custGeom>
                <a:avLst/>
                <a:gdLst>
                  <a:gd name="T0" fmla="*/ 53225 w 21600"/>
                  <a:gd name="T1" fmla="*/ 53083 h 21600"/>
                  <a:gd name="T2" fmla="*/ 53225 w 21600"/>
                  <a:gd name="T3" fmla="*/ 53083 h 21600"/>
                  <a:gd name="T4" fmla="*/ 53225 w 21600"/>
                  <a:gd name="T5" fmla="*/ 53083 h 21600"/>
                  <a:gd name="T6" fmla="*/ 53225 w 21600"/>
                  <a:gd name="T7" fmla="*/ 530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600" y="4842"/>
                      <a:pt x="21600" y="10803"/>
                    </a:cubicBezTo>
                    <a:cubicBezTo>
                      <a:pt x="21600"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2" name="Group 12"/>
            <p:cNvGrpSpPr>
              <a:grpSpLocks/>
            </p:cNvGrpSpPr>
            <p:nvPr/>
          </p:nvGrpSpPr>
          <p:grpSpPr bwMode="auto">
            <a:xfrm>
              <a:off x="1101573" y="2314037"/>
              <a:ext cx="6963829" cy="2254122"/>
              <a:chOff x="-1" y="-1"/>
              <a:chExt cx="6963829" cy="2254123"/>
            </a:xfrm>
          </p:grpSpPr>
          <p:sp>
            <p:nvSpPr>
              <p:cNvPr id="135181" name="AutoShape 13"/>
              <p:cNvSpPr>
                <a:spLocks/>
              </p:cNvSpPr>
              <p:nvPr/>
            </p:nvSpPr>
            <p:spPr bwMode="auto">
              <a:xfrm flipH="1">
                <a:off x="1182085" y="432372"/>
                <a:ext cx="1489130" cy="1165381"/>
              </a:xfrm>
              <a:custGeom>
                <a:avLst/>
                <a:gdLst>
                  <a:gd name="T0" fmla="*/ 744565 w 21600"/>
                  <a:gd name="T1" fmla="*/ 582691 h 21600"/>
                  <a:gd name="T2" fmla="*/ 744565 w 21600"/>
                  <a:gd name="T3" fmla="*/ 582691 h 21600"/>
                  <a:gd name="T4" fmla="*/ 744565 w 21600"/>
                  <a:gd name="T5" fmla="*/ 582691 h 21600"/>
                  <a:gd name="T6" fmla="*/ 744565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2" name="AutoShape 14"/>
              <p:cNvSpPr>
                <a:spLocks/>
              </p:cNvSpPr>
              <p:nvPr/>
            </p:nvSpPr>
            <p:spPr bwMode="auto">
              <a:xfrm flipH="1">
                <a:off x="-1"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3" name="AutoShape 15"/>
              <p:cNvSpPr>
                <a:spLocks/>
              </p:cNvSpPr>
              <p:nvPr/>
            </p:nvSpPr>
            <p:spPr bwMode="auto">
              <a:xfrm flipH="1">
                <a:off x="2829236" y="0"/>
                <a:ext cx="220306"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4" name="AutoShape 16"/>
              <p:cNvSpPr>
                <a:spLocks/>
              </p:cNvSpPr>
              <p:nvPr/>
            </p:nvSpPr>
            <p:spPr bwMode="auto">
              <a:xfrm flipH="1">
                <a:off x="2684645" y="324279"/>
                <a:ext cx="797269"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5" name="AutoShape 17"/>
              <p:cNvSpPr>
                <a:spLocks/>
              </p:cNvSpPr>
              <p:nvPr/>
            </p:nvSpPr>
            <p:spPr bwMode="auto">
              <a:xfrm flipH="1">
                <a:off x="2288138" y="918792"/>
                <a:ext cx="1193776" cy="1330790"/>
              </a:xfrm>
              <a:custGeom>
                <a:avLst/>
                <a:gdLst>
                  <a:gd name="T0" fmla="*/ 596888 w 21600"/>
                  <a:gd name="T1" fmla="*/ 665395 h 21600"/>
                  <a:gd name="T2" fmla="*/ 596888 w 21600"/>
                  <a:gd name="T3" fmla="*/ 665395 h 21600"/>
                  <a:gd name="T4" fmla="*/ 596888 w 21600"/>
                  <a:gd name="T5" fmla="*/ 665395 h 21600"/>
                  <a:gd name="T6" fmla="*/ 596888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6" name="AutoShape 18"/>
              <p:cNvSpPr>
                <a:spLocks/>
              </p:cNvSpPr>
              <p:nvPr/>
            </p:nvSpPr>
            <p:spPr bwMode="auto">
              <a:xfrm flipH="1">
                <a:off x="1882685"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7" name="AutoShape 19"/>
              <p:cNvSpPr>
                <a:spLocks/>
              </p:cNvSpPr>
              <p:nvPr/>
            </p:nvSpPr>
            <p:spPr bwMode="auto">
              <a:xfrm flipH="1">
                <a:off x="1352375" y="1351164"/>
                <a:ext cx="1048607"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8" name="AutoShape 20"/>
              <p:cNvSpPr>
                <a:spLocks/>
              </p:cNvSpPr>
              <p:nvPr/>
            </p:nvSpPr>
            <p:spPr bwMode="auto">
              <a:xfrm>
                <a:off x="4292612" y="432372"/>
                <a:ext cx="1489131" cy="1165381"/>
              </a:xfrm>
              <a:custGeom>
                <a:avLst/>
                <a:gdLst>
                  <a:gd name="T0" fmla="*/ 744566 w 21600"/>
                  <a:gd name="T1" fmla="*/ 582691 h 21600"/>
                  <a:gd name="T2" fmla="*/ 744566 w 21600"/>
                  <a:gd name="T3" fmla="*/ 582691 h 21600"/>
                  <a:gd name="T4" fmla="*/ 744566 w 21600"/>
                  <a:gd name="T5" fmla="*/ 582691 h 21600"/>
                  <a:gd name="T6" fmla="*/ 744566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89" name="AutoShape 21"/>
              <p:cNvSpPr>
                <a:spLocks/>
              </p:cNvSpPr>
              <p:nvPr/>
            </p:nvSpPr>
            <p:spPr bwMode="auto">
              <a:xfrm>
                <a:off x="3481913"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90" name="AutoShape 22"/>
              <p:cNvSpPr>
                <a:spLocks/>
              </p:cNvSpPr>
              <p:nvPr/>
            </p:nvSpPr>
            <p:spPr bwMode="auto">
              <a:xfrm>
                <a:off x="3914286" y="0"/>
                <a:ext cx="220305"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600"/>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91" name="AutoShape 23"/>
              <p:cNvSpPr>
                <a:spLocks/>
              </p:cNvSpPr>
              <p:nvPr/>
            </p:nvSpPr>
            <p:spPr bwMode="auto">
              <a:xfrm>
                <a:off x="3481913" y="324279"/>
                <a:ext cx="797270"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192" name="AutoShape 24"/>
              <p:cNvSpPr>
                <a:spLocks/>
              </p:cNvSpPr>
              <p:nvPr/>
            </p:nvSpPr>
            <p:spPr bwMode="auto">
              <a:xfrm>
                <a:off x="3481913" y="918792"/>
                <a:ext cx="1193777" cy="1330790"/>
              </a:xfrm>
              <a:custGeom>
                <a:avLst/>
                <a:gdLst>
                  <a:gd name="T0" fmla="*/ 596889 w 21600"/>
                  <a:gd name="T1" fmla="*/ 665395 h 21600"/>
                  <a:gd name="T2" fmla="*/ 596889 w 21600"/>
                  <a:gd name="T3" fmla="*/ 665395 h 21600"/>
                  <a:gd name="T4" fmla="*/ 596889 w 21600"/>
                  <a:gd name="T5" fmla="*/ 665395 h 21600"/>
                  <a:gd name="T6" fmla="*/ 596889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 name="AutoShape 25"/>
              <p:cNvSpPr>
                <a:spLocks/>
              </p:cNvSpPr>
              <p:nvPr/>
            </p:nvSpPr>
            <p:spPr bwMode="auto">
              <a:xfrm>
                <a:off x="4022379"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600"/>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 name="AutoShape 26"/>
              <p:cNvSpPr>
                <a:spLocks/>
              </p:cNvSpPr>
              <p:nvPr/>
            </p:nvSpPr>
            <p:spPr bwMode="auto">
              <a:xfrm>
                <a:off x="4562845" y="1351164"/>
                <a:ext cx="1048608"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sp>
        <p:nvSpPr>
          <p:cNvPr id="135195" name="AutoShape 27"/>
          <p:cNvSpPr>
            <a:spLocks/>
          </p:cNvSpPr>
          <p:nvPr/>
        </p:nvSpPr>
        <p:spPr bwMode="auto">
          <a:xfrm>
            <a:off x="13196888" y="4514851"/>
            <a:ext cx="79359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Title About Content</a:t>
            </a:r>
          </a:p>
        </p:txBody>
      </p:sp>
      <p:sp>
        <p:nvSpPr>
          <p:cNvPr id="135196" name="AutoShape 28"/>
          <p:cNvSpPr>
            <a:spLocks/>
          </p:cNvSpPr>
          <p:nvPr/>
        </p:nvSpPr>
        <p:spPr bwMode="auto">
          <a:xfrm>
            <a:off x="13196888" y="5842000"/>
            <a:ext cx="7935913"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135197" name="Line 29"/>
          <p:cNvSpPr>
            <a:spLocks noChangeShapeType="1"/>
          </p:cNvSpPr>
          <p:nvPr/>
        </p:nvSpPr>
        <p:spPr bwMode="auto">
          <a:xfrm>
            <a:off x="13214350" y="7718425"/>
            <a:ext cx="7900988" cy="0"/>
          </a:xfrm>
          <a:prstGeom prst="line">
            <a:avLst/>
          </a:prstGeom>
          <a:noFill/>
          <a:ln w="25400" cap="rnd" cmpd="sng">
            <a:solidFill>
              <a:srgbClr val="53585F"/>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spcBef>
                <a:spcPts val="1200"/>
              </a:spcBef>
              <a:buSzTx/>
              <a:buNone/>
              <a:defRPr/>
            </a:pPr>
            <a:endParaRPr lang="en-US" sz="2400">
              <a:solidFill>
                <a:srgbClr val="A6AAA9"/>
              </a:solidFill>
              <a:latin typeface="Calibri" charset="0"/>
              <a:ea typeface="ＭＳ Ｐゴシック" charset="0"/>
              <a:cs typeface="Calibri" charset="0"/>
              <a:sym typeface="Calibri" charset="0"/>
            </a:endParaRPr>
          </a:p>
        </p:txBody>
      </p:sp>
      <p:sp>
        <p:nvSpPr>
          <p:cNvPr id="135198" name="AutoShape 30"/>
          <p:cNvSpPr>
            <a:spLocks/>
          </p:cNvSpPr>
          <p:nvPr/>
        </p:nvSpPr>
        <p:spPr bwMode="auto">
          <a:xfrm>
            <a:off x="13196889" y="8945563"/>
            <a:ext cx="7099300" cy="11906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35199" name="AutoShape 31"/>
          <p:cNvSpPr>
            <a:spLocks/>
          </p:cNvSpPr>
          <p:nvPr/>
        </p:nvSpPr>
        <p:spPr bwMode="auto">
          <a:xfrm>
            <a:off x="13196887" y="8945563"/>
            <a:ext cx="5834062" cy="11906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35200" name="AutoShape 32"/>
          <p:cNvSpPr>
            <a:spLocks/>
          </p:cNvSpPr>
          <p:nvPr/>
        </p:nvSpPr>
        <p:spPr bwMode="auto">
          <a:xfrm>
            <a:off x="13196889" y="9718675"/>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35201" name="AutoShape 33"/>
          <p:cNvSpPr>
            <a:spLocks/>
          </p:cNvSpPr>
          <p:nvPr/>
        </p:nvSpPr>
        <p:spPr bwMode="auto">
          <a:xfrm>
            <a:off x="13196889" y="9718675"/>
            <a:ext cx="4198937" cy="12065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35202" name="AutoShape 34"/>
          <p:cNvSpPr>
            <a:spLocks/>
          </p:cNvSpPr>
          <p:nvPr/>
        </p:nvSpPr>
        <p:spPr bwMode="auto">
          <a:xfrm>
            <a:off x="13196889" y="10491788"/>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35203" name="AutoShape 35"/>
          <p:cNvSpPr>
            <a:spLocks/>
          </p:cNvSpPr>
          <p:nvPr/>
        </p:nvSpPr>
        <p:spPr bwMode="auto">
          <a:xfrm>
            <a:off x="13196890" y="10491788"/>
            <a:ext cx="4945061" cy="12065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35204" name="AutoShape 36"/>
          <p:cNvSpPr>
            <a:spLocks/>
          </p:cNvSpPr>
          <p:nvPr/>
        </p:nvSpPr>
        <p:spPr bwMode="auto">
          <a:xfrm>
            <a:off x="13196889" y="11229975"/>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rgbClr val="53585F"/>
              </a:solidFill>
              <a:latin typeface="Source Sans Pro" charset="0"/>
              <a:ea typeface="ＭＳ Ｐゴシック" charset="0"/>
              <a:cs typeface="Source Sans Pro" charset="0"/>
              <a:sym typeface="Source Sans Pro" charset="0"/>
            </a:endParaRPr>
          </a:p>
        </p:txBody>
      </p:sp>
      <p:sp>
        <p:nvSpPr>
          <p:cNvPr id="135205" name="AutoShape 37"/>
          <p:cNvSpPr>
            <a:spLocks/>
          </p:cNvSpPr>
          <p:nvPr/>
        </p:nvSpPr>
        <p:spPr bwMode="auto">
          <a:xfrm>
            <a:off x="13196888" y="11229975"/>
            <a:ext cx="3009900" cy="120651"/>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35206" name="AutoShape 38"/>
          <p:cNvSpPr>
            <a:spLocks/>
          </p:cNvSpPr>
          <p:nvPr/>
        </p:nvSpPr>
        <p:spPr bwMode="auto">
          <a:xfrm>
            <a:off x="13187364" y="8431213"/>
            <a:ext cx="1216025"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Facebook</a:t>
            </a:r>
            <a:endParaRPr lang="en-US" sz="4411">
              <a:latin typeface="St Transmission" charset="0"/>
              <a:ea typeface="ＭＳ Ｐゴシック" charset="0"/>
              <a:cs typeface="St Transmission" charset="0"/>
              <a:sym typeface="St Transmission" charset="0"/>
            </a:endParaRPr>
          </a:p>
        </p:txBody>
      </p:sp>
      <p:sp>
        <p:nvSpPr>
          <p:cNvPr id="135207" name="AutoShape 39"/>
          <p:cNvSpPr>
            <a:spLocks/>
          </p:cNvSpPr>
          <p:nvPr/>
        </p:nvSpPr>
        <p:spPr bwMode="auto">
          <a:xfrm>
            <a:off x="13227051" y="9240838"/>
            <a:ext cx="919163"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Twitter</a:t>
            </a:r>
            <a:endParaRPr lang="en-US" sz="4411">
              <a:latin typeface="St Transmission" charset="0"/>
              <a:ea typeface="ＭＳ Ｐゴシック" charset="0"/>
              <a:cs typeface="St Transmission" charset="0"/>
              <a:sym typeface="St Transmission" charset="0"/>
            </a:endParaRPr>
          </a:p>
        </p:txBody>
      </p:sp>
      <p:sp>
        <p:nvSpPr>
          <p:cNvPr id="135208" name="AutoShape 40"/>
          <p:cNvSpPr>
            <a:spLocks/>
          </p:cNvSpPr>
          <p:nvPr/>
        </p:nvSpPr>
        <p:spPr bwMode="auto">
          <a:xfrm>
            <a:off x="13227051" y="10009188"/>
            <a:ext cx="1285876"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Instagram</a:t>
            </a:r>
            <a:endParaRPr lang="en-US" sz="4411">
              <a:latin typeface="St Transmission" charset="0"/>
              <a:ea typeface="ＭＳ Ｐゴシック" charset="0"/>
              <a:cs typeface="St Transmission" charset="0"/>
              <a:sym typeface="St Transmission" charset="0"/>
            </a:endParaRPr>
          </a:p>
        </p:txBody>
      </p:sp>
      <p:sp>
        <p:nvSpPr>
          <p:cNvPr id="135209" name="AutoShape 41"/>
          <p:cNvSpPr>
            <a:spLocks/>
          </p:cNvSpPr>
          <p:nvPr/>
        </p:nvSpPr>
        <p:spPr bwMode="auto">
          <a:xfrm>
            <a:off x="13227052" y="10771188"/>
            <a:ext cx="111283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Linkedin</a:t>
            </a:r>
            <a:endParaRPr lang="en-US" sz="4411">
              <a:latin typeface="St Transmission" charset="0"/>
              <a:ea typeface="ＭＳ Ｐゴシック" charset="0"/>
              <a:cs typeface="St Transmission" charset="0"/>
              <a:sym typeface="St Transmission" charset="0"/>
            </a:endParaRPr>
          </a:p>
        </p:txBody>
      </p:sp>
      <p:sp>
        <p:nvSpPr>
          <p:cNvPr id="135210" name="AutoShape 42"/>
          <p:cNvSpPr>
            <a:spLocks/>
          </p:cNvSpPr>
          <p:nvPr/>
        </p:nvSpPr>
        <p:spPr bwMode="auto">
          <a:xfrm>
            <a:off x="20467637" y="8739188"/>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dirty="0">
                <a:solidFill>
                  <a:srgbClr val="53585F"/>
                </a:solidFill>
                <a:latin typeface="PT Sans" charset="0"/>
                <a:ea typeface="ＭＳ Ｐゴシック" charset="0"/>
                <a:cs typeface="PT Sans" charset="0"/>
                <a:sym typeface="PT Sans" charset="0"/>
              </a:rPr>
              <a:t>85%</a:t>
            </a:r>
            <a:endParaRPr lang="en-US" sz="4411" dirty="0">
              <a:latin typeface="St Transmission" charset="0"/>
              <a:ea typeface="ＭＳ Ｐゴシック" charset="0"/>
              <a:cs typeface="St Transmission" charset="0"/>
              <a:sym typeface="St Transmission" charset="0"/>
            </a:endParaRPr>
          </a:p>
        </p:txBody>
      </p:sp>
      <p:sp>
        <p:nvSpPr>
          <p:cNvPr id="135211" name="AutoShape 43"/>
          <p:cNvSpPr>
            <a:spLocks/>
          </p:cNvSpPr>
          <p:nvPr/>
        </p:nvSpPr>
        <p:spPr bwMode="auto">
          <a:xfrm>
            <a:off x="20467637" y="9512301"/>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62%</a:t>
            </a:r>
            <a:endParaRPr lang="en-US" sz="4411">
              <a:latin typeface="St Transmission" charset="0"/>
              <a:ea typeface="ＭＳ Ｐゴシック" charset="0"/>
              <a:cs typeface="St Transmission" charset="0"/>
              <a:sym typeface="St Transmission" charset="0"/>
            </a:endParaRPr>
          </a:p>
        </p:txBody>
      </p:sp>
      <p:sp>
        <p:nvSpPr>
          <p:cNvPr id="135212" name="AutoShape 44"/>
          <p:cNvSpPr>
            <a:spLocks/>
          </p:cNvSpPr>
          <p:nvPr/>
        </p:nvSpPr>
        <p:spPr bwMode="auto">
          <a:xfrm>
            <a:off x="20467637" y="10287002"/>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74%</a:t>
            </a:r>
            <a:endParaRPr lang="en-US" sz="4411">
              <a:latin typeface="St Transmission" charset="0"/>
              <a:ea typeface="ＭＳ Ｐゴシック" charset="0"/>
              <a:cs typeface="St Transmission" charset="0"/>
              <a:sym typeface="St Transmission" charset="0"/>
            </a:endParaRPr>
          </a:p>
        </p:txBody>
      </p:sp>
      <p:sp>
        <p:nvSpPr>
          <p:cNvPr id="135213" name="AutoShape 45"/>
          <p:cNvSpPr>
            <a:spLocks/>
          </p:cNvSpPr>
          <p:nvPr/>
        </p:nvSpPr>
        <p:spPr bwMode="auto">
          <a:xfrm>
            <a:off x="20467637" y="11060113"/>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rgbClr val="53585F"/>
                </a:solidFill>
                <a:latin typeface="PT Sans" charset="0"/>
                <a:ea typeface="ＭＳ Ｐゴシック" charset="0"/>
                <a:cs typeface="PT Sans" charset="0"/>
                <a:sym typeface="PT Sans" charset="0"/>
              </a:rPr>
              <a:t>42%</a:t>
            </a:r>
            <a:endParaRPr lang="en-US" sz="4411">
              <a:latin typeface="St Transmission" charset="0"/>
              <a:ea typeface="ＭＳ Ｐゴシック" charset="0"/>
              <a:cs typeface="St Transmission" charset="0"/>
              <a:sym typeface="St Transmission" charset="0"/>
            </a:endParaRPr>
          </a:p>
        </p:txBody>
      </p:sp>
      <p:grpSp>
        <p:nvGrpSpPr>
          <p:cNvPr id="135193" name="Group 46"/>
          <p:cNvGrpSpPr>
            <a:grpSpLocks/>
          </p:cNvGrpSpPr>
          <p:nvPr/>
        </p:nvGrpSpPr>
        <p:grpSpPr bwMode="auto">
          <a:xfrm flipH="1">
            <a:off x="3062289" y="3905250"/>
            <a:ext cx="4810124" cy="5607051"/>
            <a:chOff x="0" y="0"/>
            <a:chExt cx="4810160" cy="5607672"/>
          </a:xfrm>
        </p:grpSpPr>
        <p:grpSp>
          <p:nvGrpSpPr>
            <p:cNvPr id="135194" name="Group 47"/>
            <p:cNvGrpSpPr>
              <a:grpSpLocks/>
            </p:cNvGrpSpPr>
            <p:nvPr/>
          </p:nvGrpSpPr>
          <p:grpSpPr bwMode="auto">
            <a:xfrm>
              <a:off x="217674" y="3028242"/>
              <a:ext cx="1706521" cy="2579430"/>
              <a:chOff x="-1" y="0"/>
              <a:chExt cx="1706521" cy="2579429"/>
            </a:xfrm>
          </p:grpSpPr>
          <p:sp>
            <p:nvSpPr>
              <p:cNvPr id="135216" name="AutoShape 48"/>
              <p:cNvSpPr>
                <a:spLocks/>
              </p:cNvSpPr>
              <p:nvPr/>
            </p:nvSpPr>
            <p:spPr bwMode="auto">
              <a:xfrm>
                <a:off x="-1" y="0"/>
                <a:ext cx="1706521" cy="2579429"/>
              </a:xfrm>
              <a:custGeom>
                <a:avLst/>
                <a:gdLst>
                  <a:gd name="T0" fmla="*/ 853261 w 21074"/>
                  <a:gd name="T1" fmla="*/ 1289715 h 21600"/>
                  <a:gd name="T2" fmla="*/ 853261 w 21074"/>
                  <a:gd name="T3" fmla="*/ 1289715 h 21600"/>
                  <a:gd name="T4" fmla="*/ 853261 w 21074"/>
                  <a:gd name="T5" fmla="*/ 1289715 h 21600"/>
                  <a:gd name="T6" fmla="*/ 853261 w 21074"/>
                  <a:gd name="T7" fmla="*/ 1289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4" h="21600">
                    <a:moveTo>
                      <a:pt x="15411" y="0"/>
                    </a:moveTo>
                    <a:cubicBezTo>
                      <a:pt x="12902" y="1192"/>
                      <a:pt x="10534" y="2454"/>
                      <a:pt x="8300" y="3783"/>
                    </a:cubicBezTo>
                    <a:cubicBezTo>
                      <a:pt x="5898" y="5211"/>
                      <a:pt x="3618" y="6740"/>
                      <a:pt x="1985" y="8583"/>
                    </a:cubicBezTo>
                    <a:cubicBezTo>
                      <a:pt x="428" y="10341"/>
                      <a:pt x="-526" y="12425"/>
                      <a:pt x="310" y="14479"/>
                    </a:cubicBezTo>
                    <a:cubicBezTo>
                      <a:pt x="1441" y="17258"/>
                      <a:pt x="5115" y="18836"/>
                      <a:pt x="8758" y="19862"/>
                    </a:cubicBezTo>
                    <a:cubicBezTo>
                      <a:pt x="12557" y="20933"/>
                      <a:pt x="16693" y="21554"/>
                      <a:pt x="21073" y="21600"/>
                    </a:cubicBezTo>
                    <a:cubicBezTo>
                      <a:pt x="16981" y="20953"/>
                      <a:pt x="13189" y="19981"/>
                      <a:pt x="9650" y="18735"/>
                    </a:cubicBezTo>
                    <a:cubicBezTo>
                      <a:pt x="6885" y="17762"/>
                      <a:pt x="3985" y="16498"/>
                      <a:pt x="3198" y="14258"/>
                    </a:cubicBezTo>
                    <a:cubicBezTo>
                      <a:pt x="2011" y="10878"/>
                      <a:pt x="6403" y="8324"/>
                      <a:pt x="10185" y="6121"/>
                    </a:cubicBezTo>
                    <a:cubicBezTo>
                      <a:pt x="11485" y="5364"/>
                      <a:pt x="12751" y="4573"/>
                      <a:pt x="14054" y="3791"/>
                    </a:cubicBezTo>
                    <a:cubicBezTo>
                      <a:pt x="15446" y="2954"/>
                      <a:pt x="16878" y="2130"/>
                      <a:pt x="18356" y="1316"/>
                    </a:cubicBezTo>
                    <a:lnTo>
                      <a:pt x="15411" y="0"/>
                    </a:lnTo>
                    <a:close/>
                  </a:path>
                </a:pathLst>
              </a:custGeom>
              <a:gradFill rotWithShape="0">
                <a:gsLst>
                  <a:gs pos="0">
                    <a:srgbClr val="FB8322"/>
                  </a:gs>
                  <a:gs pos="100000">
                    <a:srgbClr val="DCDEE0"/>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5217" name="AutoShape 49"/>
              <p:cNvSpPr>
                <a:spLocks/>
              </p:cNvSpPr>
              <p:nvPr/>
            </p:nvSpPr>
            <p:spPr bwMode="auto">
              <a:xfrm>
                <a:off x="68493" y="403604"/>
                <a:ext cx="1454892" cy="2152487"/>
              </a:xfrm>
              <a:custGeom>
                <a:avLst/>
                <a:gdLst>
                  <a:gd name="T0" fmla="*/ 727446 w 21358"/>
                  <a:gd name="T1" fmla="*/ 1076244 h 21600"/>
                  <a:gd name="T2" fmla="*/ 727446 w 21358"/>
                  <a:gd name="T3" fmla="*/ 1076244 h 21600"/>
                  <a:gd name="T4" fmla="*/ 727446 w 21358"/>
                  <a:gd name="T5" fmla="*/ 1076244 h 21600"/>
                  <a:gd name="T6" fmla="*/ 727446 w 21358"/>
                  <a:gd name="T7" fmla="*/ 107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58" h="21600">
                    <a:moveTo>
                      <a:pt x="11871" y="0"/>
                    </a:moveTo>
                    <a:cubicBezTo>
                      <a:pt x="8928" y="1527"/>
                      <a:pt x="6262" y="3289"/>
                      <a:pt x="3930" y="5248"/>
                    </a:cubicBezTo>
                    <a:cubicBezTo>
                      <a:pt x="1967" y="6898"/>
                      <a:pt x="293" y="8768"/>
                      <a:pt x="36" y="10766"/>
                    </a:cubicBezTo>
                    <a:cubicBezTo>
                      <a:pt x="-242" y="12934"/>
                      <a:pt x="1098" y="14949"/>
                      <a:pt x="3414" y="16552"/>
                    </a:cubicBezTo>
                    <a:cubicBezTo>
                      <a:pt x="5603" y="18066"/>
                      <a:pt x="8439" y="18973"/>
                      <a:pt x="11294" y="19707"/>
                    </a:cubicBezTo>
                    <a:cubicBezTo>
                      <a:pt x="14520" y="20535"/>
                      <a:pt x="17882" y="21173"/>
                      <a:pt x="21358" y="21599"/>
                    </a:cubicBezTo>
                    <a:cubicBezTo>
                      <a:pt x="18248" y="20866"/>
                      <a:pt x="15208" y="20074"/>
                      <a:pt x="12233" y="19227"/>
                    </a:cubicBezTo>
                    <a:cubicBezTo>
                      <a:pt x="8986" y="18302"/>
                      <a:pt x="5653" y="17259"/>
                      <a:pt x="3448" y="15308"/>
                    </a:cubicBezTo>
                    <a:cubicBezTo>
                      <a:pt x="2455" y="14430"/>
                      <a:pt x="1763" y="13410"/>
                      <a:pt x="1422" y="12324"/>
                    </a:cubicBezTo>
                    <a:cubicBezTo>
                      <a:pt x="1161" y="11034"/>
                      <a:pt x="1441" y="9720"/>
                      <a:pt x="2229" y="8535"/>
                    </a:cubicBezTo>
                    <a:cubicBezTo>
                      <a:pt x="3472" y="6663"/>
                      <a:pt x="5814" y="5308"/>
                      <a:pt x="7807" y="3805"/>
                    </a:cubicBezTo>
                    <a:cubicBezTo>
                      <a:pt x="9348" y="2643"/>
                      <a:pt x="10711" y="1368"/>
                      <a:pt x="11871" y="0"/>
                    </a:cubicBezTo>
                    <a:close/>
                  </a:path>
                </a:pathLst>
              </a:custGeom>
              <a:solidFill>
                <a:srgbClr val="FAEDD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5" name="Group 50"/>
            <p:cNvGrpSpPr>
              <a:grpSpLocks/>
            </p:cNvGrpSpPr>
            <p:nvPr/>
          </p:nvGrpSpPr>
          <p:grpSpPr bwMode="auto">
            <a:xfrm rot="2843690">
              <a:off x="1296579" y="89627"/>
              <a:ext cx="2217001" cy="4496219"/>
              <a:chOff x="0" y="0"/>
              <a:chExt cx="2217001" cy="4496219"/>
            </a:xfrm>
          </p:grpSpPr>
          <p:sp>
            <p:nvSpPr>
              <p:cNvPr id="135219" name="AutoShape 51"/>
              <p:cNvSpPr>
                <a:spLocks/>
              </p:cNvSpPr>
              <p:nvPr/>
            </p:nvSpPr>
            <p:spPr bwMode="auto">
              <a:xfrm>
                <a:off x="779786" y="3384606"/>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599"/>
                      <a:pt x="10633" y="21599"/>
                    </a:cubicBezTo>
                    <a:cubicBezTo>
                      <a:pt x="10633" y="21599"/>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20" name="AutoShape 52"/>
              <p:cNvSpPr>
                <a:spLocks/>
              </p:cNvSpPr>
              <p:nvPr/>
            </p:nvSpPr>
            <p:spPr bwMode="auto">
              <a:xfrm>
                <a:off x="1028654" y="3882343"/>
                <a:ext cx="159692" cy="613876"/>
              </a:xfrm>
              <a:custGeom>
                <a:avLst/>
                <a:gdLst>
                  <a:gd name="T0" fmla="*/ 79846 w 21600"/>
                  <a:gd name="T1" fmla="*/ 306938 h 21600"/>
                  <a:gd name="T2" fmla="*/ 79846 w 21600"/>
                  <a:gd name="T3" fmla="*/ 306938 h 21600"/>
                  <a:gd name="T4" fmla="*/ 79846 w 21600"/>
                  <a:gd name="T5" fmla="*/ 306938 h 21600"/>
                  <a:gd name="T6" fmla="*/ 79846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599"/>
                      <a:pt x="10966" y="21599"/>
                    </a:cubicBezTo>
                    <a:cubicBezTo>
                      <a:pt x="10966" y="21599"/>
                      <a:pt x="21599" y="4388"/>
                      <a:pt x="21599" y="2840"/>
                    </a:cubicBezTo>
                    <a:cubicBezTo>
                      <a:pt x="21599"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21" name="AutoShape 53"/>
              <p:cNvSpPr>
                <a:spLocks/>
              </p:cNvSpPr>
              <p:nvPr/>
            </p:nvSpPr>
            <p:spPr bwMode="auto">
              <a:xfrm>
                <a:off x="1277522" y="3467563"/>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599"/>
                      <a:pt x="10966" y="21599"/>
                    </a:cubicBezTo>
                    <a:cubicBezTo>
                      <a:pt x="10966" y="21599"/>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22" name="AutoShape 54"/>
              <p:cNvSpPr>
                <a:spLocks/>
              </p:cNvSpPr>
              <p:nvPr/>
            </p:nvSpPr>
            <p:spPr bwMode="auto">
              <a:xfrm>
                <a:off x="796378" y="3135738"/>
                <a:ext cx="630466" cy="211539"/>
              </a:xfrm>
              <a:custGeom>
                <a:avLst/>
                <a:gdLst>
                  <a:gd name="T0" fmla="*/ 315233 w 21600"/>
                  <a:gd name="T1" fmla="*/ 105770 h 21600"/>
                  <a:gd name="T2" fmla="*/ 315233 w 21600"/>
                  <a:gd name="T3" fmla="*/ 105770 h 21600"/>
                  <a:gd name="T4" fmla="*/ 315233 w 21600"/>
                  <a:gd name="T5" fmla="*/ 105770 h 21600"/>
                  <a:gd name="T6" fmla="*/ 315233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23" name="AutoShape 55"/>
              <p:cNvSpPr>
                <a:spLocks/>
              </p:cNvSpPr>
              <p:nvPr/>
            </p:nvSpPr>
            <p:spPr bwMode="auto">
              <a:xfrm>
                <a:off x="796378" y="3135738"/>
                <a:ext cx="315234" cy="211539"/>
              </a:xfrm>
              <a:custGeom>
                <a:avLst/>
                <a:gdLst>
                  <a:gd name="T0" fmla="*/ 157617 w 21600"/>
                  <a:gd name="T1" fmla="*/ 105770 h 21600"/>
                  <a:gd name="T2" fmla="*/ 157617 w 21600"/>
                  <a:gd name="T3" fmla="*/ 105770 h 21600"/>
                  <a:gd name="T4" fmla="*/ 157617 w 21600"/>
                  <a:gd name="T5" fmla="*/ 105770 h 21600"/>
                  <a:gd name="T6" fmla="*/ 157617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24" name="AutoShape 56"/>
              <p:cNvSpPr>
                <a:spLocks/>
              </p:cNvSpPr>
              <p:nvPr/>
            </p:nvSpPr>
            <p:spPr bwMode="auto">
              <a:xfrm>
                <a:off x="0" y="2256404"/>
                <a:ext cx="2212853" cy="1509801"/>
              </a:xfrm>
              <a:custGeom>
                <a:avLst/>
                <a:gdLst>
                  <a:gd name="T0" fmla="*/ 1106427 w 21600"/>
                  <a:gd name="T1" fmla="*/ 754901 h 21600"/>
                  <a:gd name="T2" fmla="*/ 1106427 w 21600"/>
                  <a:gd name="T3" fmla="*/ 754901 h 21600"/>
                  <a:gd name="T4" fmla="*/ 1106427 w 21600"/>
                  <a:gd name="T5" fmla="*/ 754901 h 21600"/>
                  <a:gd name="T6" fmla="*/ 1106427 w 21600"/>
                  <a:gd name="T7" fmla="*/ 754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600" y="17882"/>
                      <a:pt x="21600" y="15849"/>
                    </a:cubicBezTo>
                    <a:cubicBezTo>
                      <a:pt x="21600"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25" name="AutoShape 57"/>
              <p:cNvSpPr>
                <a:spLocks/>
              </p:cNvSpPr>
              <p:nvPr/>
            </p:nvSpPr>
            <p:spPr bwMode="auto">
              <a:xfrm>
                <a:off x="1393661" y="2289586"/>
                <a:ext cx="823340" cy="1470398"/>
              </a:xfrm>
              <a:custGeom>
                <a:avLst/>
                <a:gdLst>
                  <a:gd name="T0" fmla="*/ 411670 w 21600"/>
                  <a:gd name="T1" fmla="*/ 735199 h 21600"/>
                  <a:gd name="T2" fmla="*/ 411670 w 21600"/>
                  <a:gd name="T3" fmla="*/ 735199 h 21600"/>
                  <a:gd name="T4" fmla="*/ 411670 w 21600"/>
                  <a:gd name="T5" fmla="*/ 735199 h 21600"/>
                  <a:gd name="T6" fmla="*/ 411670 w 21600"/>
                  <a:gd name="T7" fmla="*/ 735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26" name="AutoShape 58"/>
              <p:cNvSpPr>
                <a:spLocks/>
              </p:cNvSpPr>
              <p:nvPr/>
            </p:nvSpPr>
            <p:spPr bwMode="auto">
              <a:xfrm>
                <a:off x="414780" y="0"/>
                <a:ext cx="1366702" cy="3262247"/>
              </a:xfrm>
              <a:custGeom>
                <a:avLst/>
                <a:gdLst>
                  <a:gd name="T0" fmla="*/ 683351 w 21600"/>
                  <a:gd name="T1" fmla="*/ 1631124 h 21600"/>
                  <a:gd name="T2" fmla="*/ 683351 w 21600"/>
                  <a:gd name="T3" fmla="*/ 1631124 h 21600"/>
                  <a:gd name="T4" fmla="*/ 683351 w 21600"/>
                  <a:gd name="T5" fmla="*/ 1631124 h 21600"/>
                  <a:gd name="T6" fmla="*/ 683351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599"/>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599"/>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27" name="AutoShape 59"/>
              <p:cNvSpPr>
                <a:spLocks/>
              </p:cNvSpPr>
              <p:nvPr/>
            </p:nvSpPr>
            <p:spPr bwMode="auto">
              <a:xfrm>
                <a:off x="1095019" y="0"/>
                <a:ext cx="688536" cy="3262247"/>
              </a:xfrm>
              <a:custGeom>
                <a:avLst/>
                <a:gdLst>
                  <a:gd name="T0" fmla="*/ 344268 w 21600"/>
                  <a:gd name="T1" fmla="*/ 1631124 h 21600"/>
                  <a:gd name="T2" fmla="*/ 344268 w 21600"/>
                  <a:gd name="T3" fmla="*/ 1631124 h 21600"/>
                  <a:gd name="T4" fmla="*/ 344268 w 21600"/>
                  <a:gd name="T5" fmla="*/ 1631124 h 21600"/>
                  <a:gd name="T6" fmla="*/ 344268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599"/>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28" name="AutoShape 60"/>
              <p:cNvSpPr>
                <a:spLocks/>
              </p:cNvSpPr>
              <p:nvPr/>
            </p:nvSpPr>
            <p:spPr bwMode="auto">
              <a:xfrm>
                <a:off x="597283" y="0"/>
                <a:ext cx="1005843" cy="800526"/>
              </a:xfrm>
              <a:custGeom>
                <a:avLst/>
                <a:gdLst>
                  <a:gd name="T0" fmla="*/ 502922 w 21600"/>
                  <a:gd name="T1" fmla="*/ 400263 h 21600"/>
                  <a:gd name="T2" fmla="*/ 502922 w 21600"/>
                  <a:gd name="T3" fmla="*/ 400263 h 21600"/>
                  <a:gd name="T4" fmla="*/ 502922 w 21600"/>
                  <a:gd name="T5" fmla="*/ 400263 h 21600"/>
                  <a:gd name="T6" fmla="*/ 502922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29" name="AutoShape 61"/>
              <p:cNvSpPr>
                <a:spLocks/>
              </p:cNvSpPr>
              <p:nvPr/>
            </p:nvSpPr>
            <p:spPr bwMode="auto">
              <a:xfrm>
                <a:off x="1095019" y="0"/>
                <a:ext cx="508107" cy="800526"/>
              </a:xfrm>
              <a:custGeom>
                <a:avLst/>
                <a:gdLst>
                  <a:gd name="T0" fmla="*/ 254054 w 21600"/>
                  <a:gd name="T1" fmla="*/ 400263 h 21600"/>
                  <a:gd name="T2" fmla="*/ 254054 w 21600"/>
                  <a:gd name="T3" fmla="*/ 400263 h 21600"/>
                  <a:gd name="T4" fmla="*/ 254054 w 21600"/>
                  <a:gd name="T5" fmla="*/ 400263 h 21600"/>
                  <a:gd name="T6" fmla="*/ 254054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30" name="AutoShape 62"/>
              <p:cNvSpPr>
                <a:spLocks/>
              </p:cNvSpPr>
              <p:nvPr/>
            </p:nvSpPr>
            <p:spPr bwMode="auto">
              <a:xfrm>
                <a:off x="949249" y="2186019"/>
                <a:ext cx="292421" cy="1580314"/>
              </a:xfrm>
              <a:custGeom>
                <a:avLst/>
                <a:gdLst>
                  <a:gd name="T0" fmla="*/ 146211 w 21600"/>
                  <a:gd name="T1" fmla="*/ 790157 h 21600"/>
                  <a:gd name="T2" fmla="*/ 146211 w 21600"/>
                  <a:gd name="T3" fmla="*/ 790157 h 21600"/>
                  <a:gd name="T4" fmla="*/ 146211 w 21600"/>
                  <a:gd name="T5" fmla="*/ 790157 h 21600"/>
                  <a:gd name="T6" fmla="*/ 146211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31" name="AutoShape 63"/>
              <p:cNvSpPr>
                <a:spLocks/>
              </p:cNvSpPr>
              <p:nvPr/>
            </p:nvSpPr>
            <p:spPr bwMode="auto">
              <a:xfrm>
                <a:off x="1095019" y="2190039"/>
                <a:ext cx="151396" cy="1580314"/>
              </a:xfrm>
              <a:custGeom>
                <a:avLst/>
                <a:gdLst>
                  <a:gd name="T0" fmla="*/ 75698 w 21600"/>
                  <a:gd name="T1" fmla="*/ 790157 h 21600"/>
                  <a:gd name="T2" fmla="*/ 75698 w 21600"/>
                  <a:gd name="T3" fmla="*/ 790157 h 21600"/>
                  <a:gd name="T4" fmla="*/ 75698 w 21600"/>
                  <a:gd name="T5" fmla="*/ 790157 h 21600"/>
                  <a:gd name="T6" fmla="*/ 75698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599" y="15505"/>
                      <a:pt x="21599" y="10783"/>
                    </a:cubicBezTo>
                    <a:cubicBezTo>
                      <a:pt x="21599"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32" name="AutoShape 64"/>
              <p:cNvSpPr>
                <a:spLocks/>
              </p:cNvSpPr>
              <p:nvPr/>
            </p:nvSpPr>
            <p:spPr bwMode="auto">
              <a:xfrm>
                <a:off x="713421" y="1128202"/>
                <a:ext cx="769419" cy="765270"/>
              </a:xfrm>
              <a:custGeom>
                <a:avLst/>
                <a:gdLst>
                  <a:gd name="T0" fmla="*/ 384710 w 21600"/>
                  <a:gd name="T1" fmla="*/ 382635 h 21600"/>
                  <a:gd name="T2" fmla="*/ 384710 w 21600"/>
                  <a:gd name="T3" fmla="*/ 382635 h 21600"/>
                  <a:gd name="T4" fmla="*/ 384710 w 21600"/>
                  <a:gd name="T5" fmla="*/ 382635 h 21600"/>
                  <a:gd name="T6" fmla="*/ 384710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33" name="AutoShape 65"/>
              <p:cNvSpPr>
                <a:spLocks/>
              </p:cNvSpPr>
              <p:nvPr/>
            </p:nvSpPr>
            <p:spPr bwMode="auto">
              <a:xfrm>
                <a:off x="846151" y="1244340"/>
                <a:ext cx="532994" cy="532994"/>
              </a:xfrm>
              <a:custGeom>
                <a:avLst/>
                <a:gdLst>
                  <a:gd name="T0" fmla="*/ 266497 w 21600"/>
                  <a:gd name="T1" fmla="*/ 266497 h 21600"/>
                  <a:gd name="T2" fmla="*/ 266497 w 21600"/>
                  <a:gd name="T3" fmla="*/ 266497 h 21600"/>
                  <a:gd name="T4" fmla="*/ 266497 w 21600"/>
                  <a:gd name="T5" fmla="*/ 266497 h 21600"/>
                  <a:gd name="T6" fmla="*/ 266497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5234" name="AutoShape 66"/>
              <p:cNvSpPr>
                <a:spLocks/>
              </p:cNvSpPr>
              <p:nvPr/>
            </p:nvSpPr>
            <p:spPr bwMode="auto">
              <a:xfrm>
                <a:off x="1095019" y="1128202"/>
                <a:ext cx="389895" cy="765270"/>
              </a:xfrm>
              <a:custGeom>
                <a:avLst/>
                <a:gdLst>
                  <a:gd name="T0" fmla="*/ 194948 w 21600"/>
                  <a:gd name="T1" fmla="*/ 382635 h 21600"/>
                  <a:gd name="T2" fmla="*/ 194948 w 21600"/>
                  <a:gd name="T3" fmla="*/ 382635 h 21600"/>
                  <a:gd name="T4" fmla="*/ 194948 w 21600"/>
                  <a:gd name="T5" fmla="*/ 382635 h 21600"/>
                  <a:gd name="T6" fmla="*/ 194948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5235" name="AutoShape 67"/>
              <p:cNvSpPr>
                <a:spLocks/>
              </p:cNvSpPr>
              <p:nvPr/>
            </p:nvSpPr>
            <p:spPr bwMode="auto">
              <a:xfrm>
                <a:off x="1095019" y="1244340"/>
                <a:ext cx="273756" cy="532994"/>
              </a:xfrm>
              <a:custGeom>
                <a:avLst/>
                <a:gdLst>
                  <a:gd name="T0" fmla="*/ 136878 w 21600"/>
                  <a:gd name="T1" fmla="*/ 266497 h 21600"/>
                  <a:gd name="T2" fmla="*/ 136878 w 21600"/>
                  <a:gd name="T3" fmla="*/ 266497 h 21600"/>
                  <a:gd name="T4" fmla="*/ 136878 w 21600"/>
                  <a:gd name="T5" fmla="*/ 266497 h 21600"/>
                  <a:gd name="T6" fmla="*/ 136878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99"/>
                                        </p:tgtEl>
                                        <p:attrNameLst>
                                          <p:attrName>style.visibility</p:attrName>
                                        </p:attrNameLst>
                                      </p:cBhvr>
                                      <p:to>
                                        <p:strVal val="visible"/>
                                      </p:to>
                                    </p:set>
                                    <p:animEffect transition="in" filter="wipe(left)">
                                      <p:cBhvr>
                                        <p:cTn id="7" dur="500"/>
                                        <p:tgtEl>
                                          <p:spTgt spid="13519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35201"/>
                                        </p:tgtEl>
                                        <p:attrNameLst>
                                          <p:attrName>style.visibility</p:attrName>
                                        </p:attrNameLst>
                                      </p:cBhvr>
                                      <p:to>
                                        <p:strVal val="visible"/>
                                      </p:to>
                                    </p:set>
                                    <p:animEffect transition="in" filter="wipe(left)">
                                      <p:cBhvr>
                                        <p:cTn id="10" dur="500"/>
                                        <p:tgtEl>
                                          <p:spTgt spid="135201"/>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35203"/>
                                        </p:tgtEl>
                                        <p:attrNameLst>
                                          <p:attrName>style.visibility</p:attrName>
                                        </p:attrNameLst>
                                      </p:cBhvr>
                                      <p:to>
                                        <p:strVal val="visible"/>
                                      </p:to>
                                    </p:set>
                                    <p:animEffect transition="in" filter="wipe(left)">
                                      <p:cBhvr>
                                        <p:cTn id="13" dur="500"/>
                                        <p:tgtEl>
                                          <p:spTgt spid="13520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135205"/>
                                        </p:tgtEl>
                                        <p:attrNameLst>
                                          <p:attrName>style.visibility</p:attrName>
                                        </p:attrNameLst>
                                      </p:cBhvr>
                                      <p:to>
                                        <p:strVal val="visible"/>
                                      </p:to>
                                    </p:set>
                                    <p:animEffect transition="in" filter="wipe(left)">
                                      <p:cBhvr>
                                        <p:cTn id="16" dur="500"/>
                                        <p:tgtEl>
                                          <p:spTgt spid="13520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35210"/>
                                        </p:tgtEl>
                                        <p:attrNameLst>
                                          <p:attrName>style.visibility</p:attrName>
                                        </p:attrNameLst>
                                      </p:cBhvr>
                                      <p:to>
                                        <p:strVal val="visible"/>
                                      </p:to>
                                    </p:set>
                                    <p:animEffect transition="in" filter="fade">
                                      <p:cBhvr>
                                        <p:cTn id="20" dur="500"/>
                                        <p:tgtEl>
                                          <p:spTgt spid="1352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5211"/>
                                        </p:tgtEl>
                                        <p:attrNameLst>
                                          <p:attrName>style.visibility</p:attrName>
                                        </p:attrNameLst>
                                      </p:cBhvr>
                                      <p:to>
                                        <p:strVal val="visible"/>
                                      </p:to>
                                    </p:set>
                                    <p:animEffect transition="in" filter="fade">
                                      <p:cBhvr>
                                        <p:cTn id="23" dur="500"/>
                                        <p:tgtEl>
                                          <p:spTgt spid="1352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5212"/>
                                        </p:tgtEl>
                                        <p:attrNameLst>
                                          <p:attrName>style.visibility</p:attrName>
                                        </p:attrNameLst>
                                      </p:cBhvr>
                                      <p:to>
                                        <p:strVal val="visible"/>
                                      </p:to>
                                    </p:set>
                                    <p:animEffect transition="in" filter="fade">
                                      <p:cBhvr>
                                        <p:cTn id="26" dur="500"/>
                                        <p:tgtEl>
                                          <p:spTgt spid="1352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35213"/>
                                        </p:tgtEl>
                                        <p:attrNameLst>
                                          <p:attrName>style.visibility</p:attrName>
                                        </p:attrNameLst>
                                      </p:cBhvr>
                                      <p:to>
                                        <p:strVal val="visible"/>
                                      </p:to>
                                    </p:set>
                                    <p:animEffect transition="in" filter="fade">
                                      <p:cBhvr>
                                        <p:cTn id="29" dur="500"/>
                                        <p:tgtEl>
                                          <p:spTgt spid="135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9" grpId="0" animBg="1"/>
      <p:bldP spid="135201" grpId="0" animBg="1"/>
      <p:bldP spid="135203" grpId="0" animBg="1"/>
      <p:bldP spid="135205" grpId="0" animBg="1"/>
      <p:bldP spid="135210" grpId="0"/>
      <p:bldP spid="135211" grpId="0"/>
      <p:bldP spid="135212" grpId="0"/>
      <p:bldP spid="1352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p:nvPr>
            <p:extLst>
              <p:ext uri="{D42A27DB-BD31-4B8C-83A1-F6EECF244321}">
                <p14:modId xmlns:p14="http://schemas.microsoft.com/office/powerpoint/2010/main" val="2656568451"/>
              </p:ext>
            </p:extLst>
          </p:nvPr>
        </p:nvGraphicFramePr>
        <p:xfrm>
          <a:off x="7383837" y="2328918"/>
          <a:ext cx="4779292" cy="31861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p:cNvGraphicFramePr/>
          <p:nvPr>
            <p:extLst>
              <p:ext uri="{D42A27DB-BD31-4B8C-83A1-F6EECF244321}">
                <p14:modId xmlns:p14="http://schemas.microsoft.com/office/powerpoint/2010/main" val="3282211017"/>
              </p:ext>
            </p:extLst>
          </p:nvPr>
        </p:nvGraphicFramePr>
        <p:xfrm>
          <a:off x="4069433" y="7963652"/>
          <a:ext cx="4779292" cy="318619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p:cNvGraphicFramePr/>
          <p:nvPr>
            <p:extLst>
              <p:ext uri="{D42A27DB-BD31-4B8C-83A1-F6EECF244321}">
                <p14:modId xmlns:p14="http://schemas.microsoft.com/office/powerpoint/2010/main" val="2720590943"/>
              </p:ext>
            </p:extLst>
          </p:nvPr>
        </p:nvGraphicFramePr>
        <p:xfrm>
          <a:off x="684884" y="4560890"/>
          <a:ext cx="4779292" cy="31861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Object 1"/>
          <p:cNvGraphicFramePr>
            <a:graphicFrameLocks noChangeAspect="1"/>
          </p:cNvGraphicFramePr>
          <p:nvPr/>
        </p:nvGraphicFramePr>
        <p:xfrm>
          <a:off x="8331200" y="2506663"/>
          <a:ext cx="3241675" cy="3241675"/>
        </p:xfrm>
        <a:graphic>
          <a:graphicData uri="http://schemas.openxmlformats.org/drawingml/2006/chart">
            <c:chart xmlns:c="http://schemas.openxmlformats.org/drawingml/2006/chart" xmlns:r="http://schemas.openxmlformats.org/officeDocument/2006/relationships" r:id="rId6"/>
          </a:graphicData>
        </a:graphic>
      </p:graphicFrame>
      <p:grpSp>
        <p:nvGrpSpPr>
          <p:cNvPr id="136194" name="Group 2"/>
          <p:cNvGrpSpPr>
            <a:grpSpLocks/>
          </p:cNvGrpSpPr>
          <p:nvPr/>
        </p:nvGrpSpPr>
        <p:grpSpPr bwMode="auto">
          <a:xfrm>
            <a:off x="9583737" y="-2247900"/>
            <a:ext cx="736601" cy="4703764"/>
            <a:chOff x="0" y="-1"/>
            <a:chExt cx="736626" cy="4705821"/>
          </a:xfrm>
        </p:grpSpPr>
        <p:sp>
          <p:nvSpPr>
            <p:cNvPr id="136195" name="AutoShape 3"/>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6" name="AutoShape 4"/>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7" name="AutoShape 5"/>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198" name="AutoShape 6"/>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9" name="AutoShape 7"/>
            <p:cNvSpPr>
              <a:spLocks/>
            </p:cNvSpPr>
            <p:nvPr/>
          </p:nvSpPr>
          <p:spPr bwMode="auto">
            <a:xfrm>
              <a:off x="340075" y="0"/>
              <a:ext cx="70878"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aphicFrame>
        <p:nvGraphicFramePr>
          <p:cNvPr id="3" name="Object 9"/>
          <p:cNvGraphicFramePr>
            <a:graphicFrameLocks noChangeAspect="1"/>
          </p:cNvGraphicFramePr>
          <p:nvPr/>
        </p:nvGraphicFramePr>
        <p:xfrm>
          <a:off x="4946651" y="8212139"/>
          <a:ext cx="3241675" cy="3241675"/>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02" name="Group 10"/>
          <p:cNvGrpSpPr>
            <a:grpSpLocks/>
          </p:cNvGrpSpPr>
          <p:nvPr/>
        </p:nvGrpSpPr>
        <p:grpSpPr bwMode="auto">
          <a:xfrm>
            <a:off x="6199188" y="-4321175"/>
            <a:ext cx="736600" cy="12482513"/>
            <a:chOff x="0" y="-7778665"/>
            <a:chExt cx="736626" cy="12484485"/>
          </a:xfrm>
        </p:grpSpPr>
        <p:sp>
          <p:nvSpPr>
            <p:cNvPr id="136203" name="AutoShape 11"/>
            <p:cNvSpPr>
              <a:spLocks/>
            </p:cNvSpPr>
            <p:nvPr/>
          </p:nvSpPr>
          <p:spPr bwMode="auto">
            <a:xfrm>
              <a:off x="340075" y="-7778665"/>
              <a:ext cx="70878" cy="11506201"/>
            </a:xfrm>
            <a:custGeom>
              <a:avLst/>
              <a:gdLst>
                <a:gd name="T0" fmla="*/ 35439 w 21600"/>
                <a:gd name="T1" fmla="*/ 5753101 h 21600"/>
                <a:gd name="T2" fmla="*/ 35439 w 21600"/>
                <a:gd name="T3" fmla="*/ 5753101 h 21600"/>
                <a:gd name="T4" fmla="*/ 35439 w 21600"/>
                <a:gd name="T5" fmla="*/ 5753101 h 21600"/>
                <a:gd name="T6" fmla="*/ 35439 w 21600"/>
                <a:gd name="T7" fmla="*/ 575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04" name="AutoShape 12"/>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05" name="AutoShape 13"/>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06" name="AutoShape 14"/>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07" name="AutoShape 15"/>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36212" name="Group 20"/>
          <p:cNvGrpSpPr>
            <a:grpSpLocks/>
          </p:cNvGrpSpPr>
          <p:nvPr/>
        </p:nvGrpSpPr>
        <p:grpSpPr bwMode="auto">
          <a:xfrm>
            <a:off x="2906713" y="1"/>
            <a:ext cx="736601" cy="4705349"/>
            <a:chOff x="0" y="-1"/>
            <a:chExt cx="736626" cy="4705821"/>
          </a:xfrm>
        </p:grpSpPr>
        <p:sp>
          <p:nvSpPr>
            <p:cNvPr id="136213" name="AutoShape 21"/>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4" name="AutoShape 22"/>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5" name="AutoShape 23"/>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16" name="AutoShape 24"/>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7" name="AutoShape 25"/>
            <p:cNvSpPr>
              <a:spLocks/>
            </p:cNvSpPr>
            <p:nvPr/>
          </p:nvSpPr>
          <p:spPr bwMode="auto">
            <a:xfrm>
              <a:off x="340075" y="0"/>
              <a:ext cx="70878"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136219" name="Line 27"/>
          <p:cNvSpPr>
            <a:spLocks noChangeShapeType="1"/>
          </p:cNvSpPr>
          <p:nvPr/>
        </p:nvSpPr>
        <p:spPr bwMode="auto">
          <a:xfrm>
            <a:off x="13631863" y="6034089"/>
            <a:ext cx="8740775" cy="0"/>
          </a:xfrm>
          <a:prstGeom prst="line">
            <a:avLst/>
          </a:prstGeom>
          <a:noFill/>
          <a:ln w="25400" cap="rnd" cmpd="sng">
            <a:solidFill>
              <a:srgbClr val="53585F"/>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spcBef>
                <a:spcPts val="1200"/>
              </a:spcBef>
              <a:buSzTx/>
              <a:buNone/>
              <a:defRPr/>
            </a:pPr>
            <a:endParaRPr lang="en-US" sz="2400">
              <a:solidFill>
                <a:srgbClr val="A6AAA9"/>
              </a:solidFill>
              <a:latin typeface="Calibri" charset="0"/>
              <a:ea typeface="ＭＳ Ｐゴシック" charset="0"/>
              <a:cs typeface="Calibri" charset="0"/>
              <a:sym typeface="Calibri" charset="0"/>
            </a:endParaRPr>
          </a:p>
        </p:txBody>
      </p:sp>
      <p:sp>
        <p:nvSpPr>
          <p:cNvPr id="136220" name="AutoShape 28"/>
          <p:cNvSpPr>
            <a:spLocks/>
          </p:cNvSpPr>
          <p:nvPr/>
        </p:nvSpPr>
        <p:spPr bwMode="auto">
          <a:xfrm>
            <a:off x="13614401" y="2674938"/>
            <a:ext cx="8777289"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Take a Look at Our Monthly Report, We Make a Great Result!</a:t>
            </a:r>
          </a:p>
        </p:txBody>
      </p:sp>
      <p:sp>
        <p:nvSpPr>
          <p:cNvPr id="136221" name="AutoShape 29"/>
          <p:cNvSpPr>
            <a:spLocks/>
          </p:cNvSpPr>
          <p:nvPr/>
        </p:nvSpPr>
        <p:spPr bwMode="auto">
          <a:xfrm>
            <a:off x="13614401" y="6442075"/>
            <a:ext cx="8777289" cy="217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dirty="0" err="1">
                <a:latin typeface="PT Sans" panose="020B0503020203020204" pitchFamily="34" charset="0"/>
                <a:sym typeface="PT Sans" panose="020B0503020203020204" pitchFamily="34" charset="0"/>
              </a:rPr>
              <a:t>Lorem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ipsum</a:t>
            </a:r>
            <a:r>
              <a:rPr lang="en-US" sz="2201" dirty="0">
                <a:latin typeface="PT Sans" panose="020B0503020203020204" pitchFamily="34" charset="0"/>
                <a:sym typeface="PT Sans" panose="020B0503020203020204" pitchFamily="34" charset="0"/>
              </a:rPr>
              <a:t> dolor </a:t>
            </a:r>
            <a:r>
              <a:rPr lang="en-US" sz="2201" dirty="0" err="1">
                <a:latin typeface="PT Sans" panose="020B0503020203020204" pitchFamily="34" charset="0"/>
                <a:sym typeface="PT Sans" panose="020B0503020203020204" pitchFamily="34" charset="0"/>
              </a:rPr>
              <a:t>intiis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delluptatem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velitatem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escienis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magnatur</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sunt</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Lorem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ipsum</a:t>
            </a:r>
            <a:r>
              <a:rPr lang="en-US" sz="2201" dirty="0">
                <a:latin typeface="PT Sans" panose="020B0503020203020204" pitchFamily="34" charset="0"/>
                <a:sym typeface="PT Sans" panose="020B0503020203020204" pitchFamily="34" charset="0"/>
              </a:rPr>
              <a:t> dolor </a:t>
            </a:r>
            <a:r>
              <a:rPr lang="en-US" sz="2201" dirty="0" err="1">
                <a:latin typeface="PT Sans" panose="020B0503020203020204" pitchFamily="34" charset="0"/>
                <a:sym typeface="PT Sans" panose="020B0503020203020204" pitchFamily="34" charset="0"/>
              </a:rPr>
              <a:t>intiis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delluptatem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velitatem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escienis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magnatur</a:t>
            </a:r>
            <a:r>
              <a:rPr lang="en-US" sz="2201" dirty="0">
                <a:latin typeface="PT Sans" panose="020B0503020203020204" pitchFamily="34" charset="0"/>
                <a:sym typeface="PT Sans" panose="020B0503020203020204" pitchFamily="34" charset="0"/>
              </a:rPr>
              <a:t> is not simply random text. It has roots in </a:t>
            </a:r>
            <a:r>
              <a:rPr lang="en-US" sz="2201" dirty="0" err="1">
                <a:latin typeface="PT Sans" panose="020B0503020203020204" pitchFamily="34" charset="0"/>
                <a:sym typeface="PT Sans" panose="020B0503020203020204" pitchFamily="34" charset="0"/>
              </a:rPr>
              <a:t>intiis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delluptatem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velitatem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escienis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Lorem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ipsum</a:t>
            </a:r>
            <a:r>
              <a:rPr lang="en-US" sz="2201" dirty="0">
                <a:latin typeface="PT Sans" panose="020B0503020203020204" pitchFamily="34" charset="0"/>
                <a:sym typeface="PT Sans" panose="020B0503020203020204" pitchFamily="34" charset="0"/>
              </a:rPr>
              <a:t> dolor </a:t>
            </a:r>
            <a:r>
              <a:rPr lang="en-US" sz="2201" dirty="0" err="1">
                <a:latin typeface="PT Sans" panose="020B0503020203020204" pitchFamily="34" charset="0"/>
                <a:sym typeface="PT Sans" panose="020B0503020203020204" pitchFamily="34" charset="0"/>
              </a:rPr>
              <a:t>intiis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delluptatem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velitatem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escienis</a:t>
            </a:r>
            <a:r>
              <a:rPr lang="en-US" sz="2201" dirty="0">
                <a:latin typeface="PT Sans" panose="020B0503020203020204" pitchFamily="34" charset="0"/>
                <a:sym typeface="PT Sans" panose="020B0503020203020204" pitchFamily="34" charset="0"/>
              </a:rPr>
              <a:t> has roots in </a:t>
            </a:r>
            <a:r>
              <a:rPr lang="en-US" sz="2201" dirty="0" err="1">
                <a:latin typeface="PT Sans" panose="020B0503020203020204" pitchFamily="34" charset="0"/>
                <a:sym typeface="PT Sans" panose="020B0503020203020204" pitchFamily="34" charset="0"/>
              </a:rPr>
              <a:t>intiis</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delluptatem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velitatem</a:t>
            </a:r>
            <a:r>
              <a:rPr lang="en-US" sz="2201" dirty="0">
                <a:latin typeface="PT Sans" panose="020B0503020203020204" pitchFamily="34" charset="0"/>
                <a:sym typeface="PT Sans" panose="020B0503020203020204" pitchFamily="34" charset="0"/>
              </a:rPr>
              <a:t> </a:t>
            </a:r>
            <a:r>
              <a:rPr lang="en-US" sz="2201" dirty="0" err="1">
                <a:latin typeface="PT Sans" panose="020B0503020203020204" pitchFamily="34" charset="0"/>
                <a:sym typeface="PT Sans" panose="020B0503020203020204" pitchFamily="34" charset="0"/>
              </a:rPr>
              <a:t>escienis</a:t>
            </a:r>
            <a:r>
              <a:rPr lang="en-US" sz="2201" dirty="0">
                <a:latin typeface="PT Sans" panose="020B0503020203020204" pitchFamily="34" charset="0"/>
                <a:sym typeface="PT Sans" panose="020B0503020203020204" pitchFamily="34" charset="0"/>
              </a:rPr>
              <a:t> .</a:t>
            </a:r>
            <a:endParaRPr lang="en-US" sz="7001" dirty="0"/>
          </a:p>
        </p:txBody>
      </p:sp>
      <p:sp>
        <p:nvSpPr>
          <p:cNvPr id="136222" name="AutoShape 30"/>
          <p:cNvSpPr>
            <a:spLocks/>
          </p:cNvSpPr>
          <p:nvPr/>
        </p:nvSpPr>
        <p:spPr bwMode="auto">
          <a:xfrm>
            <a:off x="6239646" y="9306273"/>
            <a:ext cx="839787" cy="552450"/>
          </a:xfrm>
          <a:custGeom>
            <a:avLst/>
            <a:gdLst>
              <a:gd name="T0" fmla="*/ 419894 w 21600"/>
              <a:gd name="T1" fmla="*/ 276225 h 21600"/>
              <a:gd name="T2" fmla="*/ 419894 w 21600"/>
              <a:gd name="T3" fmla="*/ 276225 h 21600"/>
              <a:gd name="T4" fmla="*/ 419894 w 21600"/>
              <a:gd name="T5" fmla="*/ 276225 h 21600"/>
              <a:gd name="T6" fmla="*/ 41989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2"/>
          </a:solidFill>
          <a:ln>
            <a:noFill/>
          </a:ln>
          <a:effectLst/>
          <a:extLst/>
        </p:spPr>
        <p:txBody>
          <a:bodyPr lIns="50800" tIns="50800" rIns="50800" bIns="50800" anchor="ctr"/>
          <a:lstStyle/>
          <a:p>
            <a:endParaRPr lang="id-ID" sz="4411"/>
          </a:p>
        </p:txBody>
      </p:sp>
      <p:sp>
        <p:nvSpPr>
          <p:cNvPr id="136223" name="AutoShape 31"/>
          <p:cNvSpPr>
            <a:spLocks/>
          </p:cNvSpPr>
          <p:nvPr/>
        </p:nvSpPr>
        <p:spPr bwMode="auto">
          <a:xfrm>
            <a:off x="9531350" y="3636615"/>
            <a:ext cx="839788" cy="773113"/>
          </a:xfrm>
          <a:custGeom>
            <a:avLst/>
            <a:gdLst>
              <a:gd name="T0" fmla="*/ 419894 w 21600"/>
              <a:gd name="T1" fmla="*/ 386557 h 21600"/>
              <a:gd name="T2" fmla="*/ 419894 w 21600"/>
              <a:gd name="T3" fmla="*/ 386557 h 21600"/>
              <a:gd name="T4" fmla="*/ 419894 w 21600"/>
              <a:gd name="T5" fmla="*/ 386557 h 21600"/>
              <a:gd name="T6" fmla="*/ 419894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136224" name="AutoShape 32"/>
          <p:cNvSpPr>
            <a:spLocks/>
          </p:cNvSpPr>
          <p:nvPr/>
        </p:nvSpPr>
        <p:spPr bwMode="auto">
          <a:xfrm>
            <a:off x="2921943" y="5796855"/>
            <a:ext cx="773113" cy="773113"/>
          </a:xfrm>
          <a:custGeom>
            <a:avLst/>
            <a:gdLst>
              <a:gd name="T0" fmla="*/ 386557 w 21468"/>
              <a:gd name="T1" fmla="*/ 386538 h 21469"/>
              <a:gd name="T2" fmla="*/ 386557 w 21468"/>
              <a:gd name="T3" fmla="*/ 386538 h 21469"/>
              <a:gd name="T4" fmla="*/ 386557 w 21468"/>
              <a:gd name="T5" fmla="*/ 386538 h 21469"/>
              <a:gd name="T6" fmla="*/ 386557 w 21468"/>
              <a:gd name="T7" fmla="*/ 38653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p>
        </p:txBody>
      </p:sp>
      <p:sp>
        <p:nvSpPr>
          <p:cNvPr id="136225" name="AutoShape 33"/>
          <p:cNvSpPr>
            <a:spLocks/>
          </p:cNvSpPr>
          <p:nvPr/>
        </p:nvSpPr>
        <p:spPr bwMode="auto">
          <a:xfrm>
            <a:off x="14038263"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36226" name="AutoShape 34"/>
          <p:cNvSpPr>
            <a:spLocks/>
          </p:cNvSpPr>
          <p:nvPr/>
        </p:nvSpPr>
        <p:spPr bwMode="auto">
          <a:xfrm>
            <a:off x="13633452" y="11083926"/>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36227" name="AutoShape 35"/>
          <p:cNvSpPr>
            <a:spLocks/>
          </p:cNvSpPr>
          <p:nvPr/>
        </p:nvSpPr>
        <p:spPr bwMode="auto">
          <a:xfrm>
            <a:off x="17056100"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36228" name="AutoShape 36"/>
          <p:cNvSpPr>
            <a:spLocks/>
          </p:cNvSpPr>
          <p:nvPr/>
        </p:nvSpPr>
        <p:spPr bwMode="auto">
          <a:xfrm>
            <a:off x="20073938"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36229" name="AutoShape 37"/>
          <p:cNvSpPr>
            <a:spLocks/>
          </p:cNvSpPr>
          <p:nvPr/>
        </p:nvSpPr>
        <p:spPr bwMode="auto">
          <a:xfrm>
            <a:off x="14393863" y="9944100"/>
            <a:ext cx="533401" cy="533401"/>
          </a:xfrm>
          <a:custGeom>
            <a:avLst/>
            <a:gdLst>
              <a:gd name="T0" fmla="*/ 266700 w 21468"/>
              <a:gd name="T1" fmla="*/ 266688 h 21469"/>
              <a:gd name="T2" fmla="*/ 266700 w 21468"/>
              <a:gd name="T3" fmla="*/ 266688 h 21469"/>
              <a:gd name="T4" fmla="*/ 266700 w 21468"/>
              <a:gd name="T5" fmla="*/ 266688 h 21469"/>
              <a:gd name="T6" fmla="*/ 266700 w 21468"/>
              <a:gd name="T7" fmla="*/ 26668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30" name="AutoShape 38"/>
          <p:cNvSpPr>
            <a:spLocks/>
          </p:cNvSpPr>
          <p:nvPr/>
        </p:nvSpPr>
        <p:spPr bwMode="auto">
          <a:xfrm>
            <a:off x="17348202" y="9983788"/>
            <a:ext cx="660400" cy="433387"/>
          </a:xfrm>
          <a:custGeom>
            <a:avLst/>
            <a:gdLst>
              <a:gd name="T0" fmla="*/ 330200 w 21600"/>
              <a:gd name="T1" fmla="*/ 216694 h 21600"/>
              <a:gd name="T2" fmla="*/ 330200 w 21600"/>
              <a:gd name="T3" fmla="*/ 216694 h 21600"/>
              <a:gd name="T4" fmla="*/ 330200 w 21600"/>
              <a:gd name="T5" fmla="*/ 216694 h 21600"/>
              <a:gd name="T6" fmla="*/ 330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31" name="AutoShape 39"/>
          <p:cNvSpPr>
            <a:spLocks/>
          </p:cNvSpPr>
          <p:nvPr/>
        </p:nvSpPr>
        <p:spPr bwMode="auto">
          <a:xfrm>
            <a:off x="20405725" y="9972674"/>
            <a:ext cx="579438" cy="533401"/>
          </a:xfrm>
          <a:custGeom>
            <a:avLst/>
            <a:gdLst>
              <a:gd name="T0" fmla="*/ 289719 w 21600"/>
              <a:gd name="T1" fmla="*/ 266700 h 21600"/>
              <a:gd name="T2" fmla="*/ 289719 w 21600"/>
              <a:gd name="T3" fmla="*/ 266700 h 21600"/>
              <a:gd name="T4" fmla="*/ 289719 w 21600"/>
              <a:gd name="T5" fmla="*/ 266700 h 21600"/>
              <a:gd name="T6" fmla="*/ 289719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32" name="AutoShape 40"/>
          <p:cNvSpPr>
            <a:spLocks/>
          </p:cNvSpPr>
          <p:nvPr/>
        </p:nvSpPr>
        <p:spPr bwMode="auto">
          <a:xfrm>
            <a:off x="16651289" y="110839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6233" name="AutoShape 41"/>
          <p:cNvSpPr>
            <a:spLocks/>
          </p:cNvSpPr>
          <p:nvPr/>
        </p:nvSpPr>
        <p:spPr bwMode="auto">
          <a:xfrm>
            <a:off x="19669126" y="11083926"/>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36212"/>
                                        </p:tgtEl>
                                        <p:attrNameLst>
                                          <p:attrName>style.visibility</p:attrName>
                                        </p:attrNameLst>
                                      </p:cBhvr>
                                      <p:to>
                                        <p:strVal val="visible"/>
                                      </p:to>
                                    </p:set>
                                    <p:animEffect transition="in" filter="fade">
                                      <p:cBhvr>
                                        <p:cTn id="7" dur="1000"/>
                                        <p:tgtEl>
                                          <p:spTgt spid="136212"/>
                                        </p:tgtEl>
                                      </p:cBhvr>
                                    </p:animEffect>
                                    <p:anim calcmode="lin" valueType="num">
                                      <p:cBhvr>
                                        <p:cTn id="8" dur="1000" fill="hold"/>
                                        <p:tgtEl>
                                          <p:spTgt spid="136212"/>
                                        </p:tgtEl>
                                        <p:attrNameLst>
                                          <p:attrName>ppt_x</p:attrName>
                                        </p:attrNameLst>
                                      </p:cBhvr>
                                      <p:tavLst>
                                        <p:tav tm="0">
                                          <p:val>
                                            <p:strVal val="#ppt_x"/>
                                          </p:val>
                                        </p:tav>
                                        <p:tav tm="100000">
                                          <p:val>
                                            <p:strVal val="#ppt_x"/>
                                          </p:val>
                                        </p:tav>
                                      </p:tavLst>
                                    </p:anim>
                                    <p:anim calcmode="lin" valueType="num">
                                      <p:cBhvr>
                                        <p:cTn id="9" dur="1000" fill="hold"/>
                                        <p:tgtEl>
                                          <p:spTgt spid="1362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36224"/>
                                        </p:tgtEl>
                                        <p:attrNameLst>
                                          <p:attrName>style.visibility</p:attrName>
                                        </p:attrNameLst>
                                      </p:cBhvr>
                                      <p:to>
                                        <p:strVal val="visible"/>
                                      </p:to>
                                    </p:set>
                                    <p:animEffect transition="in" filter="fade">
                                      <p:cBhvr>
                                        <p:cTn id="12" dur="1000"/>
                                        <p:tgtEl>
                                          <p:spTgt spid="136224"/>
                                        </p:tgtEl>
                                      </p:cBhvr>
                                    </p:animEffect>
                                    <p:anim calcmode="lin" valueType="num">
                                      <p:cBhvr>
                                        <p:cTn id="13" dur="1000" fill="hold"/>
                                        <p:tgtEl>
                                          <p:spTgt spid="136224"/>
                                        </p:tgtEl>
                                        <p:attrNameLst>
                                          <p:attrName>ppt_x</p:attrName>
                                        </p:attrNameLst>
                                      </p:cBhvr>
                                      <p:tavLst>
                                        <p:tav tm="0">
                                          <p:val>
                                            <p:strVal val="#ppt_x"/>
                                          </p:val>
                                        </p:tav>
                                        <p:tav tm="100000">
                                          <p:val>
                                            <p:strVal val="#ppt_x"/>
                                          </p:val>
                                        </p:tav>
                                      </p:tavLst>
                                    </p:anim>
                                    <p:anim calcmode="lin" valueType="num">
                                      <p:cBhvr>
                                        <p:cTn id="14" dur="1000" fill="hold"/>
                                        <p:tgtEl>
                                          <p:spTgt spid="1362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136222"/>
                                        </p:tgtEl>
                                        <p:attrNameLst>
                                          <p:attrName>style.visibility</p:attrName>
                                        </p:attrNameLst>
                                      </p:cBhvr>
                                      <p:to>
                                        <p:strVal val="visible"/>
                                      </p:to>
                                    </p:set>
                                    <p:animEffect transition="in" filter="fade">
                                      <p:cBhvr>
                                        <p:cTn id="33" dur="1000"/>
                                        <p:tgtEl>
                                          <p:spTgt spid="136222"/>
                                        </p:tgtEl>
                                      </p:cBhvr>
                                    </p:animEffect>
                                    <p:anim calcmode="lin" valueType="num">
                                      <p:cBhvr>
                                        <p:cTn id="34" dur="1000" fill="hold"/>
                                        <p:tgtEl>
                                          <p:spTgt spid="136222"/>
                                        </p:tgtEl>
                                        <p:attrNameLst>
                                          <p:attrName>ppt_x</p:attrName>
                                        </p:attrNameLst>
                                      </p:cBhvr>
                                      <p:tavLst>
                                        <p:tav tm="0">
                                          <p:val>
                                            <p:strVal val="#ppt_x"/>
                                          </p:val>
                                        </p:tav>
                                        <p:tav tm="100000">
                                          <p:val>
                                            <p:strVal val="#ppt_x"/>
                                          </p:val>
                                        </p:tav>
                                      </p:tavLst>
                                    </p:anim>
                                    <p:anim calcmode="lin" valueType="num">
                                      <p:cBhvr>
                                        <p:cTn id="35" dur="1000" fill="hold"/>
                                        <p:tgtEl>
                                          <p:spTgt spid="13622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36202"/>
                                        </p:tgtEl>
                                        <p:attrNameLst>
                                          <p:attrName>style.visibility</p:attrName>
                                        </p:attrNameLst>
                                      </p:cBhvr>
                                      <p:to>
                                        <p:strVal val="visible"/>
                                      </p:to>
                                    </p:set>
                                    <p:animEffect transition="in" filter="fade">
                                      <p:cBhvr>
                                        <p:cTn id="38" dur="1000"/>
                                        <p:tgtEl>
                                          <p:spTgt spid="136202"/>
                                        </p:tgtEl>
                                      </p:cBhvr>
                                    </p:animEffect>
                                    <p:anim calcmode="lin" valueType="num">
                                      <p:cBhvr>
                                        <p:cTn id="39" dur="1000" fill="hold"/>
                                        <p:tgtEl>
                                          <p:spTgt spid="136202"/>
                                        </p:tgtEl>
                                        <p:attrNameLst>
                                          <p:attrName>ppt_x</p:attrName>
                                        </p:attrNameLst>
                                      </p:cBhvr>
                                      <p:tavLst>
                                        <p:tav tm="0">
                                          <p:val>
                                            <p:strVal val="#ppt_x"/>
                                          </p:val>
                                        </p:tav>
                                        <p:tav tm="100000">
                                          <p:val>
                                            <p:strVal val="#ppt_x"/>
                                          </p:val>
                                        </p:tav>
                                      </p:tavLst>
                                    </p:anim>
                                    <p:anim calcmode="lin" valueType="num">
                                      <p:cBhvr>
                                        <p:cTn id="40" dur="1000" fill="hold"/>
                                        <p:tgtEl>
                                          <p:spTgt spid="13620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7" presetClass="entr" presetSubtype="0" fill="hold" grpId="0" nodeType="after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1000"/>
                                        <p:tgtEl>
                                          <p:spTgt spid="45"/>
                                        </p:tgtEl>
                                      </p:cBhvr>
                                    </p:animEffect>
                                    <p:anim calcmode="lin" valueType="num">
                                      <p:cBhvr>
                                        <p:cTn id="45" dur="1000" fill="hold"/>
                                        <p:tgtEl>
                                          <p:spTgt spid="45"/>
                                        </p:tgtEl>
                                        <p:attrNameLst>
                                          <p:attrName>ppt_x</p:attrName>
                                        </p:attrNameLst>
                                      </p:cBhvr>
                                      <p:tavLst>
                                        <p:tav tm="0">
                                          <p:val>
                                            <p:strVal val="#ppt_x"/>
                                          </p:val>
                                        </p:tav>
                                        <p:tav tm="100000">
                                          <p:val>
                                            <p:strVal val="#ppt_x"/>
                                          </p:val>
                                        </p:tav>
                                      </p:tavLst>
                                    </p:anim>
                                    <p:anim calcmode="lin" valueType="num">
                                      <p:cBhvr>
                                        <p:cTn id="46" dur="1000" fill="hold"/>
                                        <p:tgtEl>
                                          <p:spTgt spid="45"/>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1000"/>
                                        <p:tgtEl>
                                          <p:spTgt spid="2"/>
                                        </p:tgtEl>
                                      </p:cBhvr>
                                    </p:animEffect>
                                    <p:anim calcmode="lin" valueType="num">
                                      <p:cBhvr>
                                        <p:cTn id="50" dur="1000" fill="hold"/>
                                        <p:tgtEl>
                                          <p:spTgt spid="2"/>
                                        </p:tgtEl>
                                        <p:attrNameLst>
                                          <p:attrName>ppt_x</p:attrName>
                                        </p:attrNameLst>
                                      </p:cBhvr>
                                      <p:tavLst>
                                        <p:tav tm="0">
                                          <p:val>
                                            <p:strVal val="#ppt_x"/>
                                          </p:val>
                                        </p:tav>
                                        <p:tav tm="100000">
                                          <p:val>
                                            <p:strVal val="#ppt_x"/>
                                          </p:val>
                                        </p:tav>
                                      </p:tavLst>
                                    </p:anim>
                                    <p:anim calcmode="lin" valueType="num">
                                      <p:cBhvr>
                                        <p:cTn id="51" dur="1000" fill="hold"/>
                                        <p:tgtEl>
                                          <p:spTgt spid="2"/>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36194"/>
                                        </p:tgtEl>
                                        <p:attrNameLst>
                                          <p:attrName>style.visibility</p:attrName>
                                        </p:attrNameLst>
                                      </p:cBhvr>
                                      <p:to>
                                        <p:strVal val="visible"/>
                                      </p:to>
                                    </p:set>
                                    <p:animEffect transition="in" filter="fade">
                                      <p:cBhvr>
                                        <p:cTn id="54" dur="1000"/>
                                        <p:tgtEl>
                                          <p:spTgt spid="136194"/>
                                        </p:tgtEl>
                                      </p:cBhvr>
                                    </p:animEffect>
                                    <p:anim calcmode="lin" valueType="num">
                                      <p:cBhvr>
                                        <p:cTn id="55" dur="1000" fill="hold"/>
                                        <p:tgtEl>
                                          <p:spTgt spid="136194"/>
                                        </p:tgtEl>
                                        <p:attrNameLst>
                                          <p:attrName>ppt_x</p:attrName>
                                        </p:attrNameLst>
                                      </p:cBhvr>
                                      <p:tavLst>
                                        <p:tav tm="0">
                                          <p:val>
                                            <p:strVal val="#ppt_x"/>
                                          </p:val>
                                        </p:tav>
                                        <p:tav tm="100000">
                                          <p:val>
                                            <p:strVal val="#ppt_x"/>
                                          </p:val>
                                        </p:tav>
                                      </p:tavLst>
                                    </p:anim>
                                    <p:anim calcmode="lin" valueType="num">
                                      <p:cBhvr>
                                        <p:cTn id="56" dur="1000" fill="hold"/>
                                        <p:tgtEl>
                                          <p:spTgt spid="136194"/>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36223"/>
                                        </p:tgtEl>
                                        <p:attrNameLst>
                                          <p:attrName>style.visibility</p:attrName>
                                        </p:attrNameLst>
                                      </p:cBhvr>
                                      <p:to>
                                        <p:strVal val="visible"/>
                                      </p:to>
                                    </p:set>
                                    <p:animEffect transition="in" filter="fade">
                                      <p:cBhvr>
                                        <p:cTn id="59" dur="1000"/>
                                        <p:tgtEl>
                                          <p:spTgt spid="136223"/>
                                        </p:tgtEl>
                                      </p:cBhvr>
                                    </p:animEffect>
                                    <p:anim calcmode="lin" valueType="num">
                                      <p:cBhvr>
                                        <p:cTn id="60" dur="1000" fill="hold"/>
                                        <p:tgtEl>
                                          <p:spTgt spid="136223"/>
                                        </p:tgtEl>
                                        <p:attrNameLst>
                                          <p:attrName>ppt_x</p:attrName>
                                        </p:attrNameLst>
                                      </p:cBhvr>
                                      <p:tavLst>
                                        <p:tav tm="0">
                                          <p:val>
                                            <p:strVal val="#ppt_x"/>
                                          </p:val>
                                        </p:tav>
                                        <p:tav tm="100000">
                                          <p:val>
                                            <p:strVal val="#ppt_x"/>
                                          </p:val>
                                        </p:tav>
                                      </p:tavLst>
                                    </p:anim>
                                    <p:anim calcmode="lin" valueType="num">
                                      <p:cBhvr>
                                        <p:cTn id="61" dur="1000" fill="hold"/>
                                        <p:tgtEl>
                                          <p:spTgt spid="136223"/>
                                        </p:tgtEl>
                                        <p:attrNameLst>
                                          <p:attrName>ppt_y</p:attrName>
                                        </p:attrNameLst>
                                      </p:cBhvr>
                                      <p:tavLst>
                                        <p:tav tm="0">
                                          <p:val>
                                            <p:strVal val="#ppt_y-.1"/>
                                          </p:val>
                                        </p:tav>
                                        <p:tav tm="100000">
                                          <p:val>
                                            <p:strVal val="#ppt_y"/>
                                          </p:val>
                                        </p:tav>
                                      </p:tavLst>
                                    </p:anim>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136220"/>
                                        </p:tgtEl>
                                        <p:attrNameLst>
                                          <p:attrName>style.visibility</p:attrName>
                                        </p:attrNameLst>
                                      </p:cBhvr>
                                      <p:to>
                                        <p:strVal val="visible"/>
                                      </p:to>
                                    </p:set>
                                    <p:animEffect transition="in" filter="fade">
                                      <p:cBhvr>
                                        <p:cTn id="65" dur="500"/>
                                        <p:tgtEl>
                                          <p:spTgt spid="136220"/>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136219"/>
                                        </p:tgtEl>
                                        <p:attrNameLst>
                                          <p:attrName>style.visibility</p:attrName>
                                        </p:attrNameLst>
                                      </p:cBhvr>
                                      <p:to>
                                        <p:strVal val="visible"/>
                                      </p:to>
                                    </p:set>
                                    <p:animEffect transition="in" filter="wipe(left)">
                                      <p:cBhvr>
                                        <p:cTn id="69" dur="500"/>
                                        <p:tgtEl>
                                          <p:spTgt spid="136219"/>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6221"/>
                                        </p:tgtEl>
                                        <p:attrNameLst>
                                          <p:attrName>style.visibility</p:attrName>
                                        </p:attrNameLst>
                                      </p:cBhvr>
                                      <p:to>
                                        <p:strVal val="visible"/>
                                      </p:to>
                                    </p:set>
                                    <p:animEffect transition="in" filter="fade">
                                      <p:cBhvr>
                                        <p:cTn id="73" dur="500"/>
                                        <p:tgtEl>
                                          <p:spTgt spid="136221"/>
                                        </p:tgtEl>
                                      </p:cBhvr>
                                    </p:animEffect>
                                  </p:childTnLst>
                                </p:cTn>
                              </p:par>
                            </p:childTnLst>
                          </p:cTn>
                        </p:par>
                        <p:par>
                          <p:cTn id="74" fill="hold">
                            <p:stCondLst>
                              <p:cond delay="4500"/>
                            </p:stCondLst>
                            <p:childTnLst>
                              <p:par>
                                <p:cTn id="75" presetID="22" presetClass="entr" presetSubtype="4" fill="hold" grpId="0" nodeType="afterEffect">
                                  <p:stCondLst>
                                    <p:cond delay="0"/>
                                  </p:stCondLst>
                                  <p:childTnLst>
                                    <p:set>
                                      <p:cBhvr>
                                        <p:cTn id="76" dur="1" fill="hold">
                                          <p:stCondLst>
                                            <p:cond delay="0"/>
                                          </p:stCondLst>
                                        </p:cTn>
                                        <p:tgtEl>
                                          <p:spTgt spid="136225"/>
                                        </p:tgtEl>
                                        <p:attrNameLst>
                                          <p:attrName>style.visibility</p:attrName>
                                        </p:attrNameLst>
                                      </p:cBhvr>
                                      <p:to>
                                        <p:strVal val="visible"/>
                                      </p:to>
                                    </p:set>
                                    <p:animEffect transition="in" filter="wipe(down)">
                                      <p:cBhvr>
                                        <p:cTn id="77" dur="500"/>
                                        <p:tgtEl>
                                          <p:spTgt spid="13622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36226"/>
                                        </p:tgtEl>
                                        <p:attrNameLst>
                                          <p:attrName>style.visibility</p:attrName>
                                        </p:attrNameLst>
                                      </p:cBhvr>
                                      <p:to>
                                        <p:strVal val="visible"/>
                                      </p:to>
                                    </p:set>
                                    <p:animEffect transition="in" filter="wipe(down)">
                                      <p:cBhvr>
                                        <p:cTn id="80" dur="500"/>
                                        <p:tgtEl>
                                          <p:spTgt spid="136226"/>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36227"/>
                                        </p:tgtEl>
                                        <p:attrNameLst>
                                          <p:attrName>style.visibility</p:attrName>
                                        </p:attrNameLst>
                                      </p:cBhvr>
                                      <p:to>
                                        <p:strVal val="visible"/>
                                      </p:to>
                                    </p:set>
                                    <p:animEffect transition="in" filter="wipe(down)">
                                      <p:cBhvr>
                                        <p:cTn id="83" dur="500"/>
                                        <p:tgtEl>
                                          <p:spTgt spid="13622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36228"/>
                                        </p:tgtEl>
                                        <p:attrNameLst>
                                          <p:attrName>style.visibility</p:attrName>
                                        </p:attrNameLst>
                                      </p:cBhvr>
                                      <p:to>
                                        <p:strVal val="visible"/>
                                      </p:to>
                                    </p:set>
                                    <p:animEffect transition="in" filter="wipe(down)">
                                      <p:cBhvr>
                                        <p:cTn id="86" dur="500"/>
                                        <p:tgtEl>
                                          <p:spTgt spid="13622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136229"/>
                                        </p:tgtEl>
                                        <p:attrNameLst>
                                          <p:attrName>style.visibility</p:attrName>
                                        </p:attrNameLst>
                                      </p:cBhvr>
                                      <p:to>
                                        <p:strVal val="visible"/>
                                      </p:to>
                                    </p:set>
                                    <p:animEffect transition="in" filter="wipe(down)">
                                      <p:cBhvr>
                                        <p:cTn id="89" dur="500"/>
                                        <p:tgtEl>
                                          <p:spTgt spid="13622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136230"/>
                                        </p:tgtEl>
                                        <p:attrNameLst>
                                          <p:attrName>style.visibility</p:attrName>
                                        </p:attrNameLst>
                                      </p:cBhvr>
                                      <p:to>
                                        <p:strVal val="visible"/>
                                      </p:to>
                                    </p:set>
                                    <p:animEffect transition="in" filter="wipe(down)">
                                      <p:cBhvr>
                                        <p:cTn id="92" dur="500"/>
                                        <p:tgtEl>
                                          <p:spTgt spid="13623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136231"/>
                                        </p:tgtEl>
                                        <p:attrNameLst>
                                          <p:attrName>style.visibility</p:attrName>
                                        </p:attrNameLst>
                                      </p:cBhvr>
                                      <p:to>
                                        <p:strVal val="visible"/>
                                      </p:to>
                                    </p:set>
                                    <p:animEffect transition="in" filter="wipe(down)">
                                      <p:cBhvr>
                                        <p:cTn id="95" dur="500"/>
                                        <p:tgtEl>
                                          <p:spTgt spid="136231"/>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36232"/>
                                        </p:tgtEl>
                                        <p:attrNameLst>
                                          <p:attrName>style.visibility</p:attrName>
                                        </p:attrNameLst>
                                      </p:cBhvr>
                                      <p:to>
                                        <p:strVal val="visible"/>
                                      </p:to>
                                    </p:set>
                                    <p:animEffect transition="in" filter="wipe(down)">
                                      <p:cBhvr>
                                        <p:cTn id="98" dur="500"/>
                                        <p:tgtEl>
                                          <p:spTgt spid="136232"/>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36233"/>
                                        </p:tgtEl>
                                        <p:attrNameLst>
                                          <p:attrName>style.visibility</p:attrName>
                                        </p:attrNameLst>
                                      </p:cBhvr>
                                      <p:to>
                                        <p:strVal val="visible"/>
                                      </p:to>
                                    </p:set>
                                    <p:animEffect transition="in" filter="wipe(down)">
                                      <p:cBhvr>
                                        <p:cTn id="101" dur="500"/>
                                        <p:tgtEl>
                                          <p:spTgt spid="136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AsOne/>
      </p:bldGraphic>
      <p:bldGraphic spid="43" grpId="0">
        <p:bldAsOne/>
      </p:bldGraphic>
      <p:bldGraphic spid="44" grpId="0">
        <p:bldAsOne/>
      </p:bldGraphic>
      <p:bldGraphic spid="2" grpId="0">
        <p:bldAsOne/>
      </p:bldGraphic>
      <p:bldGraphic spid="3" grpId="0">
        <p:bldAsOne/>
      </p:bldGraphic>
      <p:bldP spid="136219" grpId="0" animBg="1"/>
      <p:bldP spid="136220" grpId="0"/>
      <p:bldP spid="136221" grpId="0"/>
      <p:bldP spid="136222" grpId="0" animBg="1"/>
      <p:bldP spid="136223" grpId="0" animBg="1"/>
      <p:bldP spid="136224" grpId="0" animBg="1"/>
      <p:bldP spid="136225" grpId="0" animBg="1"/>
      <p:bldP spid="136226" grpId="0"/>
      <p:bldP spid="136227" grpId="0" animBg="1"/>
      <p:bldP spid="136228" grpId="0" animBg="1"/>
      <p:bldP spid="136229" grpId="0" animBg="1"/>
      <p:bldP spid="136230" grpId="0" animBg="1"/>
      <p:bldP spid="136231" grpId="0" animBg="1"/>
      <p:bldP spid="136232" grpId="0"/>
      <p:bldP spid="1362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Line 3"/>
          <p:cNvSpPr>
            <a:spLocks noChangeShapeType="1"/>
          </p:cNvSpPr>
          <p:nvPr/>
        </p:nvSpPr>
        <p:spPr bwMode="auto">
          <a:xfrm>
            <a:off x="2" y="8324850"/>
            <a:ext cx="4614862"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12" name="AutoShape 4"/>
          <p:cNvSpPr>
            <a:spLocks/>
          </p:cNvSpPr>
          <p:nvPr/>
        </p:nvSpPr>
        <p:spPr bwMode="auto">
          <a:xfrm>
            <a:off x="5022850" y="7918450"/>
            <a:ext cx="874713" cy="736601"/>
          </a:xfrm>
          <a:custGeom>
            <a:avLst/>
            <a:gdLst>
              <a:gd name="T0" fmla="*/ 437357 w 21600"/>
              <a:gd name="T1" fmla="*/ 368300 h 21600"/>
              <a:gd name="T2" fmla="*/ 437357 w 21600"/>
              <a:gd name="T3" fmla="*/ 368300 h 21600"/>
              <a:gd name="T4" fmla="*/ 437357 w 21600"/>
              <a:gd name="T5" fmla="*/ 368300 h 21600"/>
              <a:gd name="T6" fmla="*/ 437357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4"/>
          </a:solidFill>
          <a:ln>
            <a:noFill/>
          </a:ln>
          <a:effectLst/>
          <a:extLst/>
        </p:spPr>
        <p:txBody>
          <a:bodyPr lIns="50800" tIns="50800" rIns="50800" bIns="50800" anchor="ctr"/>
          <a:lstStyle/>
          <a:p>
            <a:endParaRPr lang="id-ID" sz="4411"/>
          </a:p>
        </p:txBody>
      </p:sp>
      <p:sp>
        <p:nvSpPr>
          <p:cNvPr id="17413" name="AutoShape 5"/>
          <p:cNvSpPr>
            <a:spLocks/>
          </p:cNvSpPr>
          <p:nvPr/>
        </p:nvSpPr>
        <p:spPr bwMode="auto">
          <a:xfrm>
            <a:off x="8139114" y="7575551"/>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7414" name="AutoShape 6"/>
          <p:cNvSpPr>
            <a:spLocks/>
          </p:cNvSpPr>
          <p:nvPr/>
        </p:nvSpPr>
        <p:spPr bwMode="auto">
          <a:xfrm>
            <a:off x="8299451" y="8007349"/>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2014</a:t>
            </a:r>
            <a:endParaRPr lang="en-US" sz="4411">
              <a:latin typeface="St Transmission" charset="0"/>
              <a:ea typeface="ＭＳ Ｐゴシック" charset="0"/>
              <a:cs typeface="St Transmission" charset="0"/>
              <a:sym typeface="St Transmission" charset="0"/>
            </a:endParaRPr>
          </a:p>
        </p:txBody>
      </p:sp>
      <p:sp>
        <p:nvSpPr>
          <p:cNvPr id="17415" name="Line 7"/>
          <p:cNvSpPr>
            <a:spLocks noChangeShapeType="1"/>
          </p:cNvSpPr>
          <p:nvPr/>
        </p:nvSpPr>
        <p:spPr bwMode="auto">
          <a:xfrm>
            <a:off x="6305551" y="8324850"/>
            <a:ext cx="1574800"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16" name="AutoShape 8"/>
          <p:cNvSpPr>
            <a:spLocks/>
          </p:cNvSpPr>
          <p:nvPr/>
        </p:nvSpPr>
        <p:spPr bwMode="auto">
          <a:xfrm>
            <a:off x="1673225" y="9469439"/>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04</a:t>
            </a:r>
            <a:endParaRPr lang="en-US" sz="4411" dirty="0">
              <a:latin typeface="St Transmission" charset="0"/>
              <a:ea typeface="ＭＳ Ｐゴシック" charset="0"/>
              <a:cs typeface="St Transmission" charset="0"/>
              <a:sym typeface="St Transmission" charset="0"/>
            </a:endParaRPr>
          </a:p>
        </p:txBody>
      </p:sp>
      <p:sp>
        <p:nvSpPr>
          <p:cNvPr id="17417" name="AutoShape 9"/>
          <p:cNvSpPr>
            <a:spLocks/>
          </p:cNvSpPr>
          <p:nvPr/>
        </p:nvSpPr>
        <p:spPr bwMode="auto">
          <a:xfrm>
            <a:off x="2747966" y="9469438"/>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Esistono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innumerevoli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ma la </a:t>
            </a:r>
            <a:r>
              <a:rPr lang="en-US" sz="2400" dirty="0" err="1">
                <a:latin typeface="PT Sans" panose="020B0503020203020204" pitchFamily="34" charset="0"/>
                <a:sym typeface="PT Sans" panose="020B0503020203020204" pitchFamily="34" charset="0"/>
              </a:rPr>
              <a:t>maggior</a:t>
            </a:r>
            <a:r>
              <a:rPr lang="en-US" sz="2400" dirty="0">
                <a:latin typeface="PT Sans" panose="020B0503020203020204" pitchFamily="34" charset="0"/>
                <a:sym typeface="PT Sans" panose="020B0503020203020204" pitchFamily="34" charset="0"/>
              </a:rPr>
              <a:t> parte </a:t>
            </a:r>
            <a:r>
              <a:rPr lang="en-US" sz="2400" dirty="0" err="1">
                <a:latin typeface="PT Sans" panose="020B0503020203020204" pitchFamily="34" charset="0"/>
                <a:sym typeface="PT Sans" panose="020B0503020203020204" pitchFamily="34" charset="0"/>
              </a:rPr>
              <a:t>hanno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subito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dell</a:t>
            </a:r>
            <a:r>
              <a:rPr lang="ja-JP" altLang="en-US" sz="2400" dirty="0">
                <a:latin typeface="PT Sans" panose="020B0503020203020204" pitchFamily="34" charset="0"/>
                <a:sym typeface="PT Sans" panose="020B0503020203020204" pitchFamily="34" charset="0"/>
              </a:rPr>
              <a:t>’</a:t>
            </a:r>
            <a:r>
              <a:rPr lang="en-US" altLang="ja-JP" sz="2400" dirty="0" err="1">
                <a:latin typeface="PT Sans" panose="020B0503020203020204" pitchFamily="34" charset="0"/>
                <a:sym typeface="PT Sans" panose="020B0503020203020204" pitchFamily="34" charset="0"/>
              </a:rPr>
              <a:t>iis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requires marketing,</a:t>
            </a:r>
            <a:endParaRPr lang="en-US" sz="7001" dirty="0"/>
          </a:p>
        </p:txBody>
      </p:sp>
      <p:sp>
        <p:nvSpPr>
          <p:cNvPr id="17418" name="Line 10"/>
          <p:cNvSpPr>
            <a:spLocks noChangeShapeType="1"/>
          </p:cNvSpPr>
          <p:nvPr/>
        </p:nvSpPr>
        <p:spPr bwMode="auto">
          <a:xfrm>
            <a:off x="10023476" y="8324850"/>
            <a:ext cx="874713"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20" name="AutoShape 12"/>
          <p:cNvSpPr>
            <a:spLocks/>
          </p:cNvSpPr>
          <p:nvPr/>
        </p:nvSpPr>
        <p:spPr bwMode="auto">
          <a:xfrm>
            <a:off x="15233650" y="748506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05</a:t>
            </a:r>
            <a:endParaRPr lang="en-US" sz="4411">
              <a:latin typeface="St Transmission" charset="0"/>
              <a:ea typeface="ＭＳ Ｐゴシック" charset="0"/>
              <a:cs typeface="St Transmission" charset="0"/>
              <a:sym typeface="St Transmission" charset="0"/>
            </a:endParaRPr>
          </a:p>
        </p:txBody>
      </p:sp>
      <p:sp>
        <p:nvSpPr>
          <p:cNvPr id="17421" name="AutoShape 13"/>
          <p:cNvSpPr>
            <a:spLocks/>
          </p:cNvSpPr>
          <p:nvPr/>
        </p:nvSpPr>
        <p:spPr bwMode="auto">
          <a:xfrm>
            <a:off x="16308390" y="7485063"/>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17422" name="Line 14"/>
          <p:cNvSpPr>
            <a:spLocks noChangeShapeType="1"/>
          </p:cNvSpPr>
          <p:nvPr/>
        </p:nvSpPr>
        <p:spPr bwMode="auto">
          <a:xfrm>
            <a:off x="12873038" y="10213976"/>
            <a:ext cx="0" cy="3590924"/>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23" name="AutoShape 15"/>
          <p:cNvSpPr>
            <a:spLocks/>
          </p:cNvSpPr>
          <p:nvPr/>
        </p:nvSpPr>
        <p:spPr bwMode="auto">
          <a:xfrm rot="5400000">
            <a:off x="7789863" y="5456238"/>
            <a:ext cx="2952750" cy="704850"/>
          </a:xfrm>
          <a:custGeom>
            <a:avLst/>
            <a:gdLst>
              <a:gd name="T0" fmla="*/ 1476375 w 21600"/>
              <a:gd name="T1" fmla="*/ 352425 h 21600"/>
              <a:gd name="T2" fmla="*/ 1476375 w 21600"/>
              <a:gd name="T3" fmla="*/ 352425 h 21600"/>
              <a:gd name="T4" fmla="*/ 1476375 w 21600"/>
              <a:gd name="T5" fmla="*/ 352425 h 21600"/>
              <a:gd name="T6" fmla="*/ 1476375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1" y="21600"/>
                </a:lnTo>
                <a:cubicBezTo>
                  <a:pt x="3576" y="21598"/>
                  <a:pt x="7101" y="21596"/>
                  <a:pt x="10626" y="21596"/>
                </a:cubicBezTo>
                <a:cubicBezTo>
                  <a:pt x="14284" y="21595"/>
                  <a:pt x="17942" y="21595"/>
                  <a:pt x="21600" y="21596"/>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7424" name="AutoShape 16"/>
          <p:cNvSpPr>
            <a:spLocks/>
          </p:cNvSpPr>
          <p:nvPr/>
        </p:nvSpPr>
        <p:spPr bwMode="auto">
          <a:xfrm>
            <a:off x="10461625" y="3979863"/>
            <a:ext cx="7842251" cy="133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17425" name="AutoShape 17"/>
          <p:cNvSpPr>
            <a:spLocks/>
          </p:cNvSpPr>
          <p:nvPr/>
        </p:nvSpPr>
        <p:spPr bwMode="auto">
          <a:xfrm>
            <a:off x="10461625" y="3252788"/>
            <a:ext cx="456882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Sed Ut Perspiciatis</a:t>
            </a:r>
            <a:endParaRPr lang="en-US" sz="441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13</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dirty="0"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 calcmode="lin" valueType="num">
                                      <p:cBhvr>
                                        <p:cTn id="11" dur="500" fill="hold"/>
                                        <p:tgtEl>
                                          <p:spTgt spid="17412"/>
                                        </p:tgtEl>
                                        <p:attrNameLst>
                                          <p:attrName>ppt_w</p:attrName>
                                        </p:attrNameLst>
                                      </p:cBhvr>
                                      <p:tavLst>
                                        <p:tav tm="0">
                                          <p:val>
                                            <p:fltVal val="0"/>
                                          </p:val>
                                        </p:tav>
                                        <p:tav tm="100000">
                                          <p:val>
                                            <p:strVal val="#ppt_w"/>
                                          </p:val>
                                        </p:tav>
                                      </p:tavLst>
                                    </p:anim>
                                    <p:anim calcmode="lin" valueType="num">
                                      <p:cBhvr>
                                        <p:cTn id="12" dur="500" fill="hold"/>
                                        <p:tgtEl>
                                          <p:spTgt spid="17412"/>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416"/>
                                        </p:tgtEl>
                                        <p:attrNameLst>
                                          <p:attrName>style.visibility</p:attrName>
                                        </p:attrNameLst>
                                      </p:cBhvr>
                                      <p:to>
                                        <p:strVal val="visible"/>
                                      </p:to>
                                    </p:set>
                                    <p:anim calcmode="lin" valueType="num">
                                      <p:cBhvr>
                                        <p:cTn id="16" dur="500" fill="hold"/>
                                        <p:tgtEl>
                                          <p:spTgt spid="17416"/>
                                        </p:tgtEl>
                                        <p:attrNameLst>
                                          <p:attrName>ppt_w</p:attrName>
                                        </p:attrNameLst>
                                      </p:cBhvr>
                                      <p:tavLst>
                                        <p:tav tm="0">
                                          <p:val>
                                            <p:fltVal val="0"/>
                                          </p:val>
                                        </p:tav>
                                        <p:tav tm="100000">
                                          <p:val>
                                            <p:strVal val="#ppt_w"/>
                                          </p:val>
                                        </p:tav>
                                      </p:tavLst>
                                    </p:anim>
                                    <p:anim calcmode="lin" valueType="num">
                                      <p:cBhvr>
                                        <p:cTn id="17" dur="500" fill="hold"/>
                                        <p:tgtEl>
                                          <p:spTgt spid="17416"/>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417"/>
                                        </p:tgtEl>
                                        <p:attrNameLst>
                                          <p:attrName>style.visibility</p:attrName>
                                        </p:attrNameLst>
                                      </p:cBhvr>
                                      <p:to>
                                        <p:strVal val="visible"/>
                                      </p:to>
                                    </p:set>
                                    <p:anim calcmode="lin" valueType="num">
                                      <p:cBhvr>
                                        <p:cTn id="21" dur="500" fill="hold"/>
                                        <p:tgtEl>
                                          <p:spTgt spid="17417"/>
                                        </p:tgtEl>
                                        <p:attrNameLst>
                                          <p:attrName>ppt_w</p:attrName>
                                        </p:attrNameLst>
                                      </p:cBhvr>
                                      <p:tavLst>
                                        <p:tav tm="0">
                                          <p:val>
                                            <p:fltVal val="0"/>
                                          </p:val>
                                        </p:tav>
                                        <p:tav tm="100000">
                                          <p:val>
                                            <p:strVal val="#ppt_w"/>
                                          </p:val>
                                        </p:tav>
                                      </p:tavLst>
                                    </p:anim>
                                    <p:anim calcmode="lin" valueType="num">
                                      <p:cBhvr>
                                        <p:cTn id="22" dur="500" fill="hold"/>
                                        <p:tgtEl>
                                          <p:spTgt spid="1741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7415"/>
                                        </p:tgtEl>
                                        <p:attrNameLst>
                                          <p:attrName>style.visibility</p:attrName>
                                        </p:attrNameLst>
                                      </p:cBhvr>
                                      <p:to>
                                        <p:strVal val="visible"/>
                                      </p:to>
                                    </p:set>
                                    <p:animEffect transition="in" filter="wipe(left)">
                                      <p:cBhvr>
                                        <p:cTn id="26" dur="500"/>
                                        <p:tgtEl>
                                          <p:spTgt spid="17415"/>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7413"/>
                                        </p:tgtEl>
                                        <p:attrNameLst>
                                          <p:attrName>style.visibility</p:attrName>
                                        </p:attrNameLst>
                                      </p:cBhvr>
                                      <p:to>
                                        <p:strVal val="visible"/>
                                      </p:to>
                                    </p:set>
                                    <p:anim calcmode="lin" valueType="num">
                                      <p:cBhvr>
                                        <p:cTn id="30" dur="500" fill="hold"/>
                                        <p:tgtEl>
                                          <p:spTgt spid="17413"/>
                                        </p:tgtEl>
                                        <p:attrNameLst>
                                          <p:attrName>ppt_w</p:attrName>
                                        </p:attrNameLst>
                                      </p:cBhvr>
                                      <p:tavLst>
                                        <p:tav tm="0">
                                          <p:val>
                                            <p:fltVal val="0"/>
                                          </p:val>
                                        </p:tav>
                                        <p:tav tm="100000">
                                          <p:val>
                                            <p:strVal val="#ppt_w"/>
                                          </p:val>
                                        </p:tav>
                                      </p:tavLst>
                                    </p:anim>
                                    <p:anim calcmode="lin" valueType="num">
                                      <p:cBhvr>
                                        <p:cTn id="31" dur="500" fill="hold"/>
                                        <p:tgtEl>
                                          <p:spTgt spid="174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7414"/>
                                        </p:tgtEl>
                                        <p:attrNameLst>
                                          <p:attrName>style.visibility</p:attrName>
                                        </p:attrNameLst>
                                      </p:cBhvr>
                                      <p:to>
                                        <p:strVal val="visible"/>
                                      </p:to>
                                    </p:set>
                                    <p:anim calcmode="lin" valueType="num">
                                      <p:cBhvr>
                                        <p:cTn id="35" dur="500" fill="hold"/>
                                        <p:tgtEl>
                                          <p:spTgt spid="17414"/>
                                        </p:tgtEl>
                                        <p:attrNameLst>
                                          <p:attrName>ppt_w</p:attrName>
                                        </p:attrNameLst>
                                      </p:cBhvr>
                                      <p:tavLst>
                                        <p:tav tm="0">
                                          <p:val>
                                            <p:fltVal val="0"/>
                                          </p:val>
                                        </p:tav>
                                        <p:tav tm="100000">
                                          <p:val>
                                            <p:strVal val="#ppt_w"/>
                                          </p:val>
                                        </p:tav>
                                      </p:tavLst>
                                    </p:anim>
                                    <p:anim calcmode="lin" valueType="num">
                                      <p:cBhvr>
                                        <p:cTn id="36" dur="500" fill="hold"/>
                                        <p:tgtEl>
                                          <p:spTgt spid="1741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18" presetClass="entr" presetSubtype="3" fill="hold" grpId="0" nodeType="afterEffect">
                                  <p:stCondLst>
                                    <p:cond delay="0"/>
                                  </p:stCondLst>
                                  <p:childTnLst>
                                    <p:set>
                                      <p:cBhvr>
                                        <p:cTn id="39" dur="1" fill="hold">
                                          <p:stCondLst>
                                            <p:cond delay="0"/>
                                          </p:stCondLst>
                                        </p:cTn>
                                        <p:tgtEl>
                                          <p:spTgt spid="17423"/>
                                        </p:tgtEl>
                                        <p:attrNameLst>
                                          <p:attrName>style.visibility</p:attrName>
                                        </p:attrNameLst>
                                      </p:cBhvr>
                                      <p:to>
                                        <p:strVal val="visible"/>
                                      </p:to>
                                    </p:set>
                                    <p:animEffect transition="in" filter="strips(upRight)">
                                      <p:cBhvr>
                                        <p:cTn id="40" dur="500"/>
                                        <p:tgtEl>
                                          <p:spTgt spid="17423"/>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7425"/>
                                        </p:tgtEl>
                                        <p:attrNameLst>
                                          <p:attrName>style.visibility</p:attrName>
                                        </p:attrNameLst>
                                      </p:cBhvr>
                                      <p:to>
                                        <p:strVal val="visible"/>
                                      </p:to>
                                    </p:set>
                                    <p:anim calcmode="lin" valueType="num">
                                      <p:cBhvr>
                                        <p:cTn id="44" dur="500" fill="hold"/>
                                        <p:tgtEl>
                                          <p:spTgt spid="17425"/>
                                        </p:tgtEl>
                                        <p:attrNameLst>
                                          <p:attrName>ppt_w</p:attrName>
                                        </p:attrNameLst>
                                      </p:cBhvr>
                                      <p:tavLst>
                                        <p:tav tm="0">
                                          <p:val>
                                            <p:fltVal val="0"/>
                                          </p:val>
                                        </p:tav>
                                        <p:tav tm="100000">
                                          <p:val>
                                            <p:strVal val="#ppt_w"/>
                                          </p:val>
                                        </p:tav>
                                      </p:tavLst>
                                    </p:anim>
                                    <p:anim calcmode="lin" valueType="num">
                                      <p:cBhvr>
                                        <p:cTn id="45" dur="500" fill="hold"/>
                                        <p:tgtEl>
                                          <p:spTgt spid="1742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7424"/>
                                        </p:tgtEl>
                                        <p:attrNameLst>
                                          <p:attrName>style.visibility</p:attrName>
                                        </p:attrNameLst>
                                      </p:cBhvr>
                                      <p:to>
                                        <p:strVal val="visible"/>
                                      </p:to>
                                    </p:set>
                                    <p:anim calcmode="lin" valueType="num">
                                      <p:cBhvr>
                                        <p:cTn id="49" dur="500" fill="hold"/>
                                        <p:tgtEl>
                                          <p:spTgt spid="17424"/>
                                        </p:tgtEl>
                                        <p:attrNameLst>
                                          <p:attrName>ppt_w</p:attrName>
                                        </p:attrNameLst>
                                      </p:cBhvr>
                                      <p:tavLst>
                                        <p:tav tm="0">
                                          <p:val>
                                            <p:fltVal val="0"/>
                                          </p:val>
                                        </p:tav>
                                        <p:tav tm="100000">
                                          <p:val>
                                            <p:strVal val="#ppt_w"/>
                                          </p:val>
                                        </p:tav>
                                      </p:tavLst>
                                    </p:anim>
                                    <p:anim calcmode="lin" valueType="num">
                                      <p:cBhvr>
                                        <p:cTn id="50" dur="500" fill="hold"/>
                                        <p:tgtEl>
                                          <p:spTgt spid="17424"/>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22" presetClass="entr" presetSubtype="8" fill="hold" nodeType="afterEffect">
                                  <p:stCondLst>
                                    <p:cond delay="0"/>
                                  </p:stCondLst>
                                  <p:childTnLst>
                                    <p:set>
                                      <p:cBhvr>
                                        <p:cTn id="53" dur="1" fill="hold">
                                          <p:stCondLst>
                                            <p:cond delay="0"/>
                                          </p:stCondLst>
                                        </p:cTn>
                                        <p:tgtEl>
                                          <p:spTgt spid="17418"/>
                                        </p:tgtEl>
                                        <p:attrNameLst>
                                          <p:attrName>style.visibility</p:attrName>
                                        </p:attrNameLst>
                                      </p:cBhvr>
                                      <p:to>
                                        <p:strVal val="visible"/>
                                      </p:to>
                                    </p:set>
                                    <p:animEffect transition="in" filter="wipe(left)">
                                      <p:cBhvr>
                                        <p:cTn id="54" dur="500"/>
                                        <p:tgtEl>
                                          <p:spTgt spid="17418"/>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7420"/>
                                        </p:tgtEl>
                                        <p:attrNameLst>
                                          <p:attrName>style.visibility</p:attrName>
                                        </p:attrNameLst>
                                      </p:cBhvr>
                                      <p:to>
                                        <p:strVal val="visible"/>
                                      </p:to>
                                    </p:set>
                                    <p:anim calcmode="lin" valueType="num">
                                      <p:cBhvr>
                                        <p:cTn id="58" dur="500" fill="hold"/>
                                        <p:tgtEl>
                                          <p:spTgt spid="17420"/>
                                        </p:tgtEl>
                                        <p:attrNameLst>
                                          <p:attrName>ppt_w</p:attrName>
                                        </p:attrNameLst>
                                      </p:cBhvr>
                                      <p:tavLst>
                                        <p:tav tm="0">
                                          <p:val>
                                            <p:fltVal val="0"/>
                                          </p:val>
                                        </p:tav>
                                        <p:tav tm="100000">
                                          <p:val>
                                            <p:strVal val="#ppt_w"/>
                                          </p:val>
                                        </p:tav>
                                      </p:tavLst>
                                    </p:anim>
                                    <p:anim calcmode="lin" valueType="num">
                                      <p:cBhvr>
                                        <p:cTn id="59" dur="500" fill="hold"/>
                                        <p:tgtEl>
                                          <p:spTgt spid="17420"/>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421"/>
                                        </p:tgtEl>
                                        <p:attrNameLst>
                                          <p:attrName>style.visibility</p:attrName>
                                        </p:attrNameLst>
                                      </p:cBhvr>
                                      <p:to>
                                        <p:strVal val="visible"/>
                                      </p:to>
                                    </p:set>
                                    <p:anim calcmode="lin" valueType="num">
                                      <p:cBhvr>
                                        <p:cTn id="63" dur="500" fill="hold"/>
                                        <p:tgtEl>
                                          <p:spTgt spid="17421"/>
                                        </p:tgtEl>
                                        <p:attrNameLst>
                                          <p:attrName>ppt_w</p:attrName>
                                        </p:attrNameLst>
                                      </p:cBhvr>
                                      <p:tavLst>
                                        <p:tav tm="0">
                                          <p:val>
                                            <p:fltVal val="0"/>
                                          </p:val>
                                        </p:tav>
                                        <p:tav tm="100000">
                                          <p:val>
                                            <p:strVal val="#ppt_w"/>
                                          </p:val>
                                        </p:tav>
                                      </p:tavLst>
                                    </p:anim>
                                    <p:anim calcmode="lin" valueType="num">
                                      <p:cBhvr>
                                        <p:cTn id="64" dur="500" fill="hold"/>
                                        <p:tgtEl>
                                          <p:spTgt spid="17421"/>
                                        </p:tgtEl>
                                        <p:attrNameLst>
                                          <p:attrName>ppt_h</p:attrName>
                                        </p:attrNameLst>
                                      </p:cBhvr>
                                      <p:tavLst>
                                        <p:tav tm="0">
                                          <p:val>
                                            <p:fltVal val="0"/>
                                          </p:val>
                                        </p:tav>
                                        <p:tav tm="100000">
                                          <p:val>
                                            <p:strVal val="#ppt_h"/>
                                          </p:val>
                                        </p:tav>
                                      </p:tavLst>
                                    </p:anim>
                                  </p:childTnLst>
                                </p:cTn>
                              </p:par>
                            </p:childTnLst>
                          </p:cTn>
                        </p:par>
                        <p:par>
                          <p:cTn id="65" fill="hold" nodeType="withGroup">
                            <p:stCondLst>
                              <p:cond delay="6500"/>
                            </p:stCondLst>
                            <p:childTnLst>
                              <p:par>
                                <p:cTn id="66" presetID="22" presetClass="entr" presetSubtype="1" fill="hold" nodeType="afterEffect">
                                  <p:stCondLst>
                                    <p:cond delay="0"/>
                                  </p:stCondLst>
                                  <p:childTnLst>
                                    <p:set>
                                      <p:cBhvr>
                                        <p:cTn id="67" dur="1" fill="hold">
                                          <p:stCondLst>
                                            <p:cond delay="0"/>
                                          </p:stCondLst>
                                        </p:cTn>
                                        <p:tgtEl>
                                          <p:spTgt spid="17422"/>
                                        </p:tgtEl>
                                        <p:attrNameLst>
                                          <p:attrName>style.visibility</p:attrName>
                                        </p:attrNameLst>
                                      </p:cBhvr>
                                      <p:to>
                                        <p:strVal val="visible"/>
                                      </p:to>
                                    </p:set>
                                    <p:animEffect transition="in" filter="wipe(up)">
                                      <p:cBhvr>
                                        <p:cTn id="68" dur="500"/>
                                        <p:tgtEl>
                                          <p:spTgt spid="17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nimBg="1"/>
      <p:bldP spid="17412" grpId="0" animBg="1"/>
      <p:bldP spid="17413" grpId="0" animBg="1"/>
      <p:bldP spid="17414" grpId="0" autoUpdateAnimBg="0"/>
      <p:bldP spid="17416" grpId="0"/>
      <p:bldP spid="17417" grpId="0"/>
      <p:bldP spid="17420" grpId="0" autoUpdateAnimBg="0"/>
      <p:bldP spid="17421" grpId="0" autoUpdateAnimBg="0"/>
      <p:bldP spid="17423" grpId="0" animBg="1"/>
      <p:bldP spid="17424" grpId="0" autoUpdateAnimBg="0"/>
      <p:bldP spid="17425"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5689264" y="1492252"/>
            <a:ext cx="8694738" cy="12218988"/>
          </a:xfrm>
          <a:custGeom>
            <a:avLst/>
            <a:gdLst>
              <a:gd name="T0" fmla="*/ 4347369 w 21600"/>
              <a:gd name="T1" fmla="*/ 6109494 h 21600"/>
              <a:gd name="T2" fmla="*/ 4347369 w 21600"/>
              <a:gd name="T3" fmla="*/ 6109494 h 21600"/>
              <a:gd name="T4" fmla="*/ 4347369 w 21600"/>
              <a:gd name="T5" fmla="*/ 6109494 h 21600"/>
              <a:gd name="T6" fmla="*/ 4347369 w 21600"/>
              <a:gd name="T7" fmla="*/ 6109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87" y="0"/>
                </a:moveTo>
                <a:cubicBezTo>
                  <a:pt x="16020" y="0"/>
                  <a:pt x="15868" y="59"/>
                  <a:pt x="15755" y="155"/>
                </a:cubicBezTo>
                <a:cubicBezTo>
                  <a:pt x="15021" y="319"/>
                  <a:pt x="13336" y="738"/>
                  <a:pt x="9395" y="1789"/>
                </a:cubicBezTo>
                <a:cubicBezTo>
                  <a:pt x="6816" y="2476"/>
                  <a:pt x="4235" y="3177"/>
                  <a:pt x="3207" y="3457"/>
                </a:cubicBezTo>
                <a:lnTo>
                  <a:pt x="3207" y="3429"/>
                </a:lnTo>
                <a:lnTo>
                  <a:pt x="3167" y="3459"/>
                </a:lnTo>
                <a:lnTo>
                  <a:pt x="2354" y="3459"/>
                </a:lnTo>
                <a:lnTo>
                  <a:pt x="2354" y="3904"/>
                </a:lnTo>
                <a:lnTo>
                  <a:pt x="2555" y="3904"/>
                </a:lnTo>
                <a:lnTo>
                  <a:pt x="1399" y="4745"/>
                </a:lnTo>
                <a:lnTo>
                  <a:pt x="455" y="4745"/>
                </a:lnTo>
                <a:lnTo>
                  <a:pt x="455" y="5348"/>
                </a:lnTo>
                <a:lnTo>
                  <a:pt x="1198" y="5348"/>
                </a:lnTo>
                <a:lnTo>
                  <a:pt x="1198" y="6713"/>
                </a:lnTo>
                <a:lnTo>
                  <a:pt x="884" y="6713"/>
                </a:lnTo>
                <a:lnTo>
                  <a:pt x="1065" y="7460"/>
                </a:lnTo>
                <a:lnTo>
                  <a:pt x="1329" y="7460"/>
                </a:lnTo>
                <a:lnTo>
                  <a:pt x="1329" y="7573"/>
                </a:lnTo>
                <a:cubicBezTo>
                  <a:pt x="1329" y="7573"/>
                  <a:pt x="1100" y="7610"/>
                  <a:pt x="1100" y="7912"/>
                </a:cubicBezTo>
                <a:cubicBezTo>
                  <a:pt x="1100" y="7996"/>
                  <a:pt x="1137" y="8053"/>
                  <a:pt x="1192" y="8092"/>
                </a:cubicBezTo>
                <a:lnTo>
                  <a:pt x="88" y="9238"/>
                </a:lnTo>
                <a:cubicBezTo>
                  <a:pt x="76" y="9237"/>
                  <a:pt x="64" y="9237"/>
                  <a:pt x="51" y="9237"/>
                </a:cubicBezTo>
                <a:cubicBezTo>
                  <a:pt x="32" y="9237"/>
                  <a:pt x="17" y="9241"/>
                  <a:pt x="0" y="9243"/>
                </a:cubicBezTo>
                <a:lnTo>
                  <a:pt x="305" y="9243"/>
                </a:lnTo>
                <a:lnTo>
                  <a:pt x="1354" y="8153"/>
                </a:lnTo>
                <a:cubicBezTo>
                  <a:pt x="1422" y="8165"/>
                  <a:pt x="1492" y="8166"/>
                  <a:pt x="1543" y="8163"/>
                </a:cubicBezTo>
                <a:lnTo>
                  <a:pt x="2581" y="9243"/>
                </a:lnTo>
                <a:lnTo>
                  <a:pt x="2803" y="9243"/>
                </a:lnTo>
                <a:lnTo>
                  <a:pt x="1695" y="8092"/>
                </a:lnTo>
                <a:cubicBezTo>
                  <a:pt x="1733" y="8047"/>
                  <a:pt x="1766" y="7979"/>
                  <a:pt x="1754" y="7880"/>
                </a:cubicBezTo>
                <a:lnTo>
                  <a:pt x="1692" y="7861"/>
                </a:lnTo>
                <a:cubicBezTo>
                  <a:pt x="1692" y="7861"/>
                  <a:pt x="1698" y="7993"/>
                  <a:pt x="1517" y="7993"/>
                </a:cubicBezTo>
                <a:cubicBezTo>
                  <a:pt x="1336" y="7993"/>
                  <a:pt x="1309" y="7723"/>
                  <a:pt x="1692" y="7723"/>
                </a:cubicBezTo>
                <a:lnTo>
                  <a:pt x="1692" y="7460"/>
                </a:lnTo>
                <a:lnTo>
                  <a:pt x="1902" y="7460"/>
                </a:lnTo>
                <a:lnTo>
                  <a:pt x="2082" y="6713"/>
                </a:lnTo>
                <a:lnTo>
                  <a:pt x="1754" y="6713"/>
                </a:lnTo>
                <a:lnTo>
                  <a:pt x="1754" y="5348"/>
                </a:lnTo>
                <a:lnTo>
                  <a:pt x="14334" y="5348"/>
                </a:lnTo>
                <a:lnTo>
                  <a:pt x="14334" y="16142"/>
                </a:lnTo>
                <a:cubicBezTo>
                  <a:pt x="14307" y="16181"/>
                  <a:pt x="14300" y="16229"/>
                  <a:pt x="14317" y="16274"/>
                </a:cubicBezTo>
                <a:cubicBezTo>
                  <a:pt x="14321" y="16284"/>
                  <a:pt x="14327" y="16294"/>
                  <a:pt x="14334" y="16303"/>
                </a:cubicBezTo>
                <a:lnTo>
                  <a:pt x="14334" y="20290"/>
                </a:lnTo>
                <a:lnTo>
                  <a:pt x="4750" y="20290"/>
                </a:lnTo>
                <a:cubicBezTo>
                  <a:pt x="4529" y="20290"/>
                  <a:pt x="4350" y="20451"/>
                  <a:pt x="4350" y="20651"/>
                </a:cubicBezTo>
                <a:lnTo>
                  <a:pt x="4350" y="21239"/>
                </a:lnTo>
                <a:cubicBezTo>
                  <a:pt x="4350" y="21438"/>
                  <a:pt x="4529" y="21599"/>
                  <a:pt x="4750" y="21599"/>
                </a:cubicBezTo>
                <a:lnTo>
                  <a:pt x="21199" y="21599"/>
                </a:lnTo>
                <a:cubicBezTo>
                  <a:pt x="21420" y="21599"/>
                  <a:pt x="21599" y="21438"/>
                  <a:pt x="21600" y="21239"/>
                </a:cubicBezTo>
                <a:lnTo>
                  <a:pt x="21600" y="20651"/>
                </a:lnTo>
                <a:cubicBezTo>
                  <a:pt x="21600" y="20451"/>
                  <a:pt x="21420" y="20290"/>
                  <a:pt x="21199" y="20290"/>
                </a:cubicBezTo>
                <a:lnTo>
                  <a:pt x="18351" y="20290"/>
                </a:lnTo>
                <a:lnTo>
                  <a:pt x="18351" y="5348"/>
                </a:lnTo>
                <a:lnTo>
                  <a:pt x="20047" y="5348"/>
                </a:lnTo>
                <a:lnTo>
                  <a:pt x="20047" y="4745"/>
                </a:lnTo>
                <a:lnTo>
                  <a:pt x="17763" y="4745"/>
                </a:lnTo>
                <a:lnTo>
                  <a:pt x="17763" y="3904"/>
                </a:lnTo>
                <a:lnTo>
                  <a:pt x="20047" y="3904"/>
                </a:lnTo>
                <a:lnTo>
                  <a:pt x="20047" y="3459"/>
                </a:lnTo>
                <a:lnTo>
                  <a:pt x="18915" y="3459"/>
                </a:lnTo>
                <a:cubicBezTo>
                  <a:pt x="18731" y="3185"/>
                  <a:pt x="18289" y="2530"/>
                  <a:pt x="17826" y="1874"/>
                </a:cubicBezTo>
                <a:cubicBezTo>
                  <a:pt x="17349" y="1199"/>
                  <a:pt x="17031" y="778"/>
                  <a:pt x="16816" y="514"/>
                </a:cubicBezTo>
                <a:cubicBezTo>
                  <a:pt x="16785" y="225"/>
                  <a:pt x="16516" y="0"/>
                  <a:pt x="16187" y="0"/>
                </a:cubicBezTo>
                <a:close/>
                <a:moveTo>
                  <a:pt x="16187" y="263"/>
                </a:moveTo>
                <a:cubicBezTo>
                  <a:pt x="16374" y="263"/>
                  <a:pt x="16526" y="400"/>
                  <a:pt x="16526" y="568"/>
                </a:cubicBezTo>
                <a:cubicBezTo>
                  <a:pt x="16526" y="737"/>
                  <a:pt x="16374" y="873"/>
                  <a:pt x="16187" y="873"/>
                </a:cubicBezTo>
                <a:cubicBezTo>
                  <a:pt x="16043" y="873"/>
                  <a:pt x="15919" y="791"/>
                  <a:pt x="15871" y="676"/>
                </a:cubicBezTo>
                <a:lnTo>
                  <a:pt x="15871" y="669"/>
                </a:lnTo>
                <a:cubicBezTo>
                  <a:pt x="15871" y="669"/>
                  <a:pt x="15868" y="669"/>
                  <a:pt x="15868" y="669"/>
                </a:cubicBezTo>
                <a:cubicBezTo>
                  <a:pt x="15855" y="638"/>
                  <a:pt x="15849" y="604"/>
                  <a:pt x="15849" y="568"/>
                </a:cubicBezTo>
                <a:cubicBezTo>
                  <a:pt x="15849" y="400"/>
                  <a:pt x="16001" y="263"/>
                  <a:pt x="16187" y="263"/>
                </a:cubicBezTo>
                <a:close/>
                <a:moveTo>
                  <a:pt x="15608" y="342"/>
                </a:moveTo>
                <a:cubicBezTo>
                  <a:pt x="15574" y="411"/>
                  <a:pt x="15556" y="488"/>
                  <a:pt x="15556" y="568"/>
                </a:cubicBezTo>
                <a:cubicBezTo>
                  <a:pt x="15556" y="652"/>
                  <a:pt x="15576" y="731"/>
                  <a:pt x="15612" y="802"/>
                </a:cubicBezTo>
                <a:lnTo>
                  <a:pt x="15612" y="3078"/>
                </a:lnTo>
                <a:lnTo>
                  <a:pt x="14651" y="3078"/>
                </a:lnTo>
                <a:lnTo>
                  <a:pt x="14651" y="3459"/>
                </a:lnTo>
                <a:lnTo>
                  <a:pt x="9340" y="3459"/>
                </a:lnTo>
                <a:lnTo>
                  <a:pt x="9340" y="3405"/>
                </a:lnTo>
                <a:lnTo>
                  <a:pt x="9261" y="3459"/>
                </a:lnTo>
                <a:lnTo>
                  <a:pt x="7261" y="3459"/>
                </a:lnTo>
                <a:lnTo>
                  <a:pt x="7261" y="3409"/>
                </a:lnTo>
                <a:lnTo>
                  <a:pt x="7185" y="3459"/>
                </a:lnTo>
                <a:lnTo>
                  <a:pt x="5216" y="3459"/>
                </a:lnTo>
                <a:lnTo>
                  <a:pt x="5216" y="3398"/>
                </a:lnTo>
                <a:lnTo>
                  <a:pt x="5132" y="3459"/>
                </a:lnTo>
                <a:lnTo>
                  <a:pt x="3777" y="3459"/>
                </a:lnTo>
                <a:cubicBezTo>
                  <a:pt x="8089" y="2285"/>
                  <a:pt x="13657" y="796"/>
                  <a:pt x="15608" y="342"/>
                </a:cubicBezTo>
                <a:close/>
                <a:moveTo>
                  <a:pt x="16789" y="738"/>
                </a:moveTo>
                <a:cubicBezTo>
                  <a:pt x="17274" y="1356"/>
                  <a:pt x="18024" y="2420"/>
                  <a:pt x="18721" y="3459"/>
                </a:cubicBezTo>
                <a:lnTo>
                  <a:pt x="17763" y="3459"/>
                </a:lnTo>
                <a:lnTo>
                  <a:pt x="17763" y="3078"/>
                </a:lnTo>
                <a:lnTo>
                  <a:pt x="16768" y="3078"/>
                </a:lnTo>
                <a:lnTo>
                  <a:pt x="16768" y="791"/>
                </a:lnTo>
                <a:cubicBezTo>
                  <a:pt x="16776" y="774"/>
                  <a:pt x="16783" y="756"/>
                  <a:pt x="16789" y="738"/>
                </a:cubicBezTo>
                <a:close/>
                <a:moveTo>
                  <a:pt x="16509" y="1056"/>
                </a:moveTo>
                <a:lnTo>
                  <a:pt x="16509" y="3078"/>
                </a:lnTo>
                <a:lnTo>
                  <a:pt x="15871" y="3078"/>
                </a:lnTo>
                <a:cubicBezTo>
                  <a:pt x="15871" y="3078"/>
                  <a:pt x="15871" y="1060"/>
                  <a:pt x="15871" y="1060"/>
                </a:cubicBezTo>
                <a:cubicBezTo>
                  <a:pt x="15964" y="1109"/>
                  <a:pt x="16072" y="1137"/>
                  <a:pt x="16187" y="1137"/>
                </a:cubicBezTo>
                <a:cubicBezTo>
                  <a:pt x="16305" y="1137"/>
                  <a:pt x="16415" y="1107"/>
                  <a:pt x="16509" y="1056"/>
                </a:cubicBezTo>
                <a:close/>
                <a:moveTo>
                  <a:pt x="2927" y="3904"/>
                </a:moveTo>
                <a:lnTo>
                  <a:pt x="2974" y="3904"/>
                </a:lnTo>
                <a:lnTo>
                  <a:pt x="2974" y="4745"/>
                </a:lnTo>
                <a:lnTo>
                  <a:pt x="1771" y="4745"/>
                </a:lnTo>
                <a:cubicBezTo>
                  <a:pt x="1771" y="4745"/>
                  <a:pt x="2927" y="3904"/>
                  <a:pt x="2927" y="3904"/>
                </a:cubicBezTo>
                <a:close/>
                <a:moveTo>
                  <a:pt x="3207" y="3904"/>
                </a:moveTo>
                <a:lnTo>
                  <a:pt x="4520" y="3904"/>
                </a:lnTo>
                <a:lnTo>
                  <a:pt x="3362" y="4745"/>
                </a:lnTo>
                <a:cubicBezTo>
                  <a:pt x="3362" y="4745"/>
                  <a:pt x="3207" y="4745"/>
                  <a:pt x="3207" y="4745"/>
                </a:cubicBezTo>
                <a:lnTo>
                  <a:pt x="3207" y="3904"/>
                </a:lnTo>
                <a:close/>
                <a:moveTo>
                  <a:pt x="4893" y="3904"/>
                </a:moveTo>
                <a:lnTo>
                  <a:pt x="4982" y="3904"/>
                </a:lnTo>
                <a:lnTo>
                  <a:pt x="4982" y="4745"/>
                </a:lnTo>
                <a:lnTo>
                  <a:pt x="3736" y="4745"/>
                </a:lnTo>
                <a:cubicBezTo>
                  <a:pt x="3736" y="4745"/>
                  <a:pt x="4893" y="3904"/>
                  <a:pt x="4893" y="3904"/>
                </a:cubicBezTo>
                <a:close/>
                <a:moveTo>
                  <a:pt x="5216" y="3904"/>
                </a:moveTo>
                <a:lnTo>
                  <a:pt x="6520" y="3904"/>
                </a:lnTo>
                <a:lnTo>
                  <a:pt x="5259" y="4745"/>
                </a:lnTo>
                <a:lnTo>
                  <a:pt x="5216" y="4745"/>
                </a:lnTo>
                <a:cubicBezTo>
                  <a:pt x="5216" y="4745"/>
                  <a:pt x="5216" y="3904"/>
                  <a:pt x="5216" y="3904"/>
                </a:cubicBezTo>
                <a:close/>
                <a:moveTo>
                  <a:pt x="6913" y="3904"/>
                </a:moveTo>
                <a:lnTo>
                  <a:pt x="7027" y="3904"/>
                </a:lnTo>
                <a:lnTo>
                  <a:pt x="7027" y="4745"/>
                </a:lnTo>
                <a:lnTo>
                  <a:pt x="5652" y="4745"/>
                </a:lnTo>
                <a:cubicBezTo>
                  <a:pt x="5652" y="4745"/>
                  <a:pt x="6913" y="3904"/>
                  <a:pt x="6913" y="3904"/>
                </a:cubicBezTo>
                <a:close/>
                <a:moveTo>
                  <a:pt x="7261" y="3904"/>
                </a:moveTo>
                <a:lnTo>
                  <a:pt x="8614" y="3904"/>
                </a:lnTo>
                <a:lnTo>
                  <a:pt x="7389" y="4745"/>
                </a:lnTo>
                <a:lnTo>
                  <a:pt x="7261" y="4745"/>
                </a:lnTo>
                <a:cubicBezTo>
                  <a:pt x="7261" y="4745"/>
                  <a:pt x="7261" y="3904"/>
                  <a:pt x="7261" y="3904"/>
                </a:cubicBezTo>
                <a:close/>
                <a:moveTo>
                  <a:pt x="9001" y="3904"/>
                </a:moveTo>
                <a:lnTo>
                  <a:pt x="9106" y="3904"/>
                </a:lnTo>
                <a:lnTo>
                  <a:pt x="9106" y="4745"/>
                </a:lnTo>
                <a:lnTo>
                  <a:pt x="7775" y="4745"/>
                </a:lnTo>
                <a:cubicBezTo>
                  <a:pt x="7775" y="4745"/>
                  <a:pt x="9001" y="3904"/>
                  <a:pt x="9001" y="3904"/>
                </a:cubicBezTo>
                <a:close/>
                <a:moveTo>
                  <a:pt x="9340" y="3904"/>
                </a:moveTo>
                <a:lnTo>
                  <a:pt x="10653" y="3904"/>
                </a:lnTo>
                <a:lnTo>
                  <a:pt x="9342" y="4745"/>
                </a:lnTo>
                <a:lnTo>
                  <a:pt x="9340" y="4745"/>
                </a:lnTo>
                <a:cubicBezTo>
                  <a:pt x="9340" y="4745"/>
                  <a:pt x="9340" y="3904"/>
                  <a:pt x="9340" y="3904"/>
                </a:cubicBezTo>
                <a:close/>
                <a:moveTo>
                  <a:pt x="11056" y="3904"/>
                </a:moveTo>
                <a:lnTo>
                  <a:pt x="11084" y="3904"/>
                </a:lnTo>
                <a:lnTo>
                  <a:pt x="11084" y="4745"/>
                </a:lnTo>
                <a:lnTo>
                  <a:pt x="9745" y="4745"/>
                </a:lnTo>
                <a:cubicBezTo>
                  <a:pt x="9745" y="4745"/>
                  <a:pt x="11056" y="3904"/>
                  <a:pt x="11056" y="3904"/>
                </a:cubicBezTo>
                <a:close/>
                <a:moveTo>
                  <a:pt x="11318" y="3904"/>
                </a:moveTo>
                <a:lnTo>
                  <a:pt x="12712" y="3904"/>
                </a:lnTo>
                <a:lnTo>
                  <a:pt x="11416" y="4745"/>
                </a:lnTo>
                <a:lnTo>
                  <a:pt x="11318" y="4745"/>
                </a:lnTo>
                <a:cubicBezTo>
                  <a:pt x="11318" y="4745"/>
                  <a:pt x="11318" y="3904"/>
                  <a:pt x="11318" y="3904"/>
                </a:cubicBezTo>
                <a:close/>
                <a:moveTo>
                  <a:pt x="13322" y="3904"/>
                </a:moveTo>
                <a:lnTo>
                  <a:pt x="14649" y="3904"/>
                </a:lnTo>
                <a:lnTo>
                  <a:pt x="13322" y="4720"/>
                </a:lnTo>
                <a:cubicBezTo>
                  <a:pt x="13322" y="4720"/>
                  <a:pt x="13322" y="3904"/>
                  <a:pt x="13322" y="3904"/>
                </a:cubicBezTo>
                <a:close/>
                <a:moveTo>
                  <a:pt x="15063" y="3904"/>
                </a:moveTo>
                <a:lnTo>
                  <a:pt x="15203" y="3904"/>
                </a:lnTo>
                <a:lnTo>
                  <a:pt x="15203" y="4745"/>
                </a:lnTo>
                <a:lnTo>
                  <a:pt x="13696" y="4745"/>
                </a:lnTo>
                <a:cubicBezTo>
                  <a:pt x="13696" y="4745"/>
                  <a:pt x="15063" y="3904"/>
                  <a:pt x="15063" y="3904"/>
                </a:cubicBezTo>
                <a:close/>
                <a:moveTo>
                  <a:pt x="15437" y="3904"/>
                </a:moveTo>
                <a:lnTo>
                  <a:pt x="17130" y="3904"/>
                </a:lnTo>
                <a:cubicBezTo>
                  <a:pt x="17130" y="3904"/>
                  <a:pt x="15588" y="4745"/>
                  <a:pt x="15588" y="4745"/>
                </a:cubicBezTo>
                <a:lnTo>
                  <a:pt x="15437" y="4745"/>
                </a:lnTo>
                <a:lnTo>
                  <a:pt x="15437" y="3904"/>
                </a:lnTo>
                <a:close/>
                <a:moveTo>
                  <a:pt x="13088" y="3920"/>
                </a:moveTo>
                <a:lnTo>
                  <a:pt x="13088" y="4745"/>
                </a:lnTo>
                <a:lnTo>
                  <a:pt x="11816" y="4745"/>
                </a:lnTo>
                <a:cubicBezTo>
                  <a:pt x="11816" y="4745"/>
                  <a:pt x="13088" y="3920"/>
                  <a:pt x="13088" y="3920"/>
                </a:cubicBezTo>
                <a:close/>
                <a:moveTo>
                  <a:pt x="17529" y="3933"/>
                </a:moveTo>
                <a:lnTo>
                  <a:pt x="17529" y="4745"/>
                </a:lnTo>
                <a:cubicBezTo>
                  <a:pt x="17529" y="4745"/>
                  <a:pt x="16039" y="4745"/>
                  <a:pt x="16039" y="4745"/>
                </a:cubicBezTo>
                <a:lnTo>
                  <a:pt x="17529" y="3933"/>
                </a:lnTo>
                <a:close/>
                <a:moveTo>
                  <a:pt x="1406" y="5348"/>
                </a:moveTo>
                <a:lnTo>
                  <a:pt x="1546" y="5348"/>
                </a:lnTo>
                <a:cubicBezTo>
                  <a:pt x="1546" y="5348"/>
                  <a:pt x="1546" y="6713"/>
                  <a:pt x="1546" y="6713"/>
                </a:cubicBezTo>
                <a:lnTo>
                  <a:pt x="1406" y="6713"/>
                </a:lnTo>
                <a:lnTo>
                  <a:pt x="1406" y="5348"/>
                </a:lnTo>
                <a:close/>
                <a:moveTo>
                  <a:pt x="14862" y="5348"/>
                </a:moveTo>
                <a:cubicBezTo>
                  <a:pt x="14862" y="5348"/>
                  <a:pt x="17012" y="5348"/>
                  <a:pt x="17012" y="5348"/>
                </a:cubicBezTo>
                <a:lnTo>
                  <a:pt x="17012" y="5382"/>
                </a:lnTo>
                <a:lnTo>
                  <a:pt x="14862" y="7008"/>
                </a:lnTo>
                <a:lnTo>
                  <a:pt x="14862" y="5348"/>
                </a:lnTo>
                <a:close/>
                <a:moveTo>
                  <a:pt x="17012" y="5775"/>
                </a:moveTo>
                <a:cubicBezTo>
                  <a:pt x="17012" y="5775"/>
                  <a:pt x="17012" y="7214"/>
                  <a:pt x="17012" y="7214"/>
                </a:cubicBezTo>
                <a:lnTo>
                  <a:pt x="15109" y="7214"/>
                </a:lnTo>
                <a:lnTo>
                  <a:pt x="17012" y="5775"/>
                </a:lnTo>
                <a:close/>
                <a:moveTo>
                  <a:pt x="14862" y="7515"/>
                </a:moveTo>
                <a:cubicBezTo>
                  <a:pt x="14862" y="7515"/>
                  <a:pt x="17012" y="7515"/>
                  <a:pt x="17012" y="7515"/>
                </a:cubicBezTo>
                <a:lnTo>
                  <a:pt x="17012" y="7583"/>
                </a:lnTo>
                <a:lnTo>
                  <a:pt x="14862" y="9283"/>
                </a:lnTo>
                <a:lnTo>
                  <a:pt x="14862" y="7515"/>
                </a:lnTo>
                <a:close/>
                <a:moveTo>
                  <a:pt x="17012" y="7983"/>
                </a:moveTo>
                <a:cubicBezTo>
                  <a:pt x="17012" y="7983"/>
                  <a:pt x="17012" y="9500"/>
                  <a:pt x="17012" y="9500"/>
                </a:cubicBezTo>
                <a:lnTo>
                  <a:pt x="15095" y="9500"/>
                </a:lnTo>
                <a:lnTo>
                  <a:pt x="17012" y="7983"/>
                </a:lnTo>
                <a:close/>
                <a:moveTo>
                  <a:pt x="2925" y="9237"/>
                </a:moveTo>
                <a:cubicBezTo>
                  <a:pt x="2900" y="9237"/>
                  <a:pt x="2880" y="9240"/>
                  <a:pt x="2857" y="9243"/>
                </a:cubicBezTo>
                <a:lnTo>
                  <a:pt x="2977" y="9243"/>
                </a:lnTo>
                <a:cubicBezTo>
                  <a:pt x="2959" y="9241"/>
                  <a:pt x="2945" y="9237"/>
                  <a:pt x="2925" y="9237"/>
                </a:cubicBezTo>
                <a:close/>
                <a:moveTo>
                  <a:pt x="14862" y="9801"/>
                </a:moveTo>
                <a:lnTo>
                  <a:pt x="17012" y="9801"/>
                </a:lnTo>
                <a:lnTo>
                  <a:pt x="17012" y="9851"/>
                </a:lnTo>
                <a:lnTo>
                  <a:pt x="14862" y="11337"/>
                </a:lnTo>
                <a:cubicBezTo>
                  <a:pt x="14862" y="11337"/>
                  <a:pt x="14862" y="9801"/>
                  <a:pt x="14862" y="9801"/>
                </a:cubicBezTo>
                <a:close/>
                <a:moveTo>
                  <a:pt x="17012" y="10230"/>
                </a:moveTo>
                <a:cubicBezTo>
                  <a:pt x="17012" y="10230"/>
                  <a:pt x="17012" y="11595"/>
                  <a:pt x="17012" y="11595"/>
                </a:cubicBezTo>
                <a:lnTo>
                  <a:pt x="15038" y="11595"/>
                </a:lnTo>
                <a:lnTo>
                  <a:pt x="17012" y="10230"/>
                </a:lnTo>
                <a:close/>
                <a:moveTo>
                  <a:pt x="14862" y="11897"/>
                </a:moveTo>
                <a:cubicBezTo>
                  <a:pt x="14862" y="11897"/>
                  <a:pt x="17012" y="11897"/>
                  <a:pt x="17012" y="11897"/>
                </a:cubicBezTo>
                <a:lnTo>
                  <a:pt x="17012" y="11994"/>
                </a:lnTo>
                <a:lnTo>
                  <a:pt x="14862" y="13578"/>
                </a:lnTo>
                <a:lnTo>
                  <a:pt x="14862" y="11897"/>
                </a:lnTo>
                <a:close/>
                <a:moveTo>
                  <a:pt x="17012" y="12382"/>
                </a:moveTo>
                <a:cubicBezTo>
                  <a:pt x="17012" y="12382"/>
                  <a:pt x="17012" y="13882"/>
                  <a:pt x="17012" y="13882"/>
                </a:cubicBezTo>
                <a:lnTo>
                  <a:pt x="14978" y="13882"/>
                </a:lnTo>
                <a:lnTo>
                  <a:pt x="17012" y="12382"/>
                </a:lnTo>
                <a:close/>
                <a:moveTo>
                  <a:pt x="14862" y="14183"/>
                </a:moveTo>
                <a:lnTo>
                  <a:pt x="16999" y="14183"/>
                </a:lnTo>
                <a:lnTo>
                  <a:pt x="14862" y="15746"/>
                </a:lnTo>
                <a:cubicBezTo>
                  <a:pt x="14862" y="15746"/>
                  <a:pt x="14862" y="14183"/>
                  <a:pt x="14862" y="14183"/>
                </a:cubicBezTo>
                <a:close/>
                <a:moveTo>
                  <a:pt x="17012" y="14562"/>
                </a:moveTo>
                <a:lnTo>
                  <a:pt x="17012" y="16073"/>
                </a:lnTo>
                <a:cubicBezTo>
                  <a:pt x="17012" y="16073"/>
                  <a:pt x="14945" y="16073"/>
                  <a:pt x="14945" y="16073"/>
                </a:cubicBezTo>
                <a:lnTo>
                  <a:pt x="17012" y="14562"/>
                </a:lnTo>
                <a:close/>
                <a:moveTo>
                  <a:pt x="14862" y="16374"/>
                </a:moveTo>
                <a:cubicBezTo>
                  <a:pt x="14862" y="16374"/>
                  <a:pt x="17006" y="16374"/>
                  <a:pt x="17006" y="16374"/>
                </a:cubicBezTo>
                <a:lnTo>
                  <a:pt x="14862" y="17827"/>
                </a:lnTo>
                <a:lnTo>
                  <a:pt x="14862" y="16374"/>
                </a:lnTo>
                <a:close/>
                <a:moveTo>
                  <a:pt x="17012" y="16746"/>
                </a:moveTo>
                <a:lnTo>
                  <a:pt x="17012" y="18104"/>
                </a:lnTo>
                <a:cubicBezTo>
                  <a:pt x="17012" y="18104"/>
                  <a:pt x="15009" y="18104"/>
                  <a:pt x="15009" y="18104"/>
                </a:cubicBezTo>
                <a:lnTo>
                  <a:pt x="17012" y="16746"/>
                </a:lnTo>
                <a:close/>
                <a:moveTo>
                  <a:pt x="14862" y="18406"/>
                </a:moveTo>
                <a:lnTo>
                  <a:pt x="16925" y="18406"/>
                </a:lnTo>
                <a:lnTo>
                  <a:pt x="14862" y="19498"/>
                </a:lnTo>
                <a:cubicBezTo>
                  <a:pt x="14862" y="19498"/>
                  <a:pt x="14862" y="18406"/>
                  <a:pt x="14862" y="18406"/>
                </a:cubicBezTo>
                <a:close/>
                <a:moveTo>
                  <a:pt x="17012" y="18709"/>
                </a:moveTo>
                <a:lnTo>
                  <a:pt x="17012" y="20290"/>
                </a:lnTo>
                <a:lnTo>
                  <a:pt x="14862" y="20290"/>
                </a:lnTo>
                <a:cubicBezTo>
                  <a:pt x="14862" y="20290"/>
                  <a:pt x="14862" y="19848"/>
                  <a:pt x="14862" y="19848"/>
                </a:cubicBezTo>
                <a:lnTo>
                  <a:pt x="17012" y="18709"/>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7220" name="AutoShape 4"/>
          <p:cNvSpPr>
            <a:spLocks/>
          </p:cNvSpPr>
          <p:nvPr/>
        </p:nvSpPr>
        <p:spPr bwMode="auto">
          <a:xfrm>
            <a:off x="15433675" y="6619876"/>
            <a:ext cx="1727200" cy="1260475"/>
          </a:xfrm>
          <a:custGeom>
            <a:avLst/>
            <a:gdLst>
              <a:gd name="T0" fmla="*/ 863600 w 21600"/>
              <a:gd name="T1" fmla="*/ 630238 h 21600"/>
              <a:gd name="T2" fmla="*/ 863600 w 21600"/>
              <a:gd name="T3" fmla="*/ 630238 h 21600"/>
              <a:gd name="T4" fmla="*/ 863600 w 21600"/>
              <a:gd name="T5" fmla="*/ 630238 h 21600"/>
              <a:gd name="T6" fmla="*/ 863600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1"/>
          </a:solidFill>
          <a:ln>
            <a:noFill/>
          </a:ln>
          <a:effectLst/>
          <a:extLst/>
        </p:spPr>
        <p:txBody>
          <a:bodyPr lIns="50800" tIns="50800" rIns="50800" bIns="50800" anchor="ctr"/>
          <a:lstStyle/>
          <a:p>
            <a:endParaRPr lang="id-ID" sz="4411"/>
          </a:p>
        </p:txBody>
      </p:sp>
      <p:sp>
        <p:nvSpPr>
          <p:cNvPr id="137222" name="AutoShape 6"/>
          <p:cNvSpPr>
            <a:spLocks/>
          </p:cNvSpPr>
          <p:nvPr/>
        </p:nvSpPr>
        <p:spPr bwMode="auto">
          <a:xfrm>
            <a:off x="17762540" y="11777665"/>
            <a:ext cx="1725612" cy="1260475"/>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3"/>
          </a:solidFill>
          <a:ln>
            <a:noFill/>
          </a:ln>
          <a:effectLst/>
          <a:extLst/>
        </p:spPr>
        <p:txBody>
          <a:bodyPr lIns="50800" tIns="50800" rIns="50800" bIns="50800" anchor="ctr"/>
          <a:lstStyle/>
          <a:p>
            <a:endParaRPr lang="id-ID" sz="4411"/>
          </a:p>
        </p:txBody>
      </p:sp>
      <p:sp>
        <p:nvSpPr>
          <p:cNvPr id="137223" name="AutoShape 7"/>
          <p:cNvSpPr>
            <a:spLocks/>
          </p:cNvSpPr>
          <p:nvPr/>
        </p:nvSpPr>
        <p:spPr bwMode="auto">
          <a:xfrm>
            <a:off x="3321052" y="8801101"/>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7224" name="AutoShape 8"/>
          <p:cNvSpPr>
            <a:spLocks/>
          </p:cNvSpPr>
          <p:nvPr/>
        </p:nvSpPr>
        <p:spPr bwMode="auto">
          <a:xfrm>
            <a:off x="3321052" y="9304338"/>
            <a:ext cx="36099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7225" name="AutoShape 9"/>
          <p:cNvSpPr>
            <a:spLocks/>
          </p:cNvSpPr>
          <p:nvPr/>
        </p:nvSpPr>
        <p:spPr bwMode="auto">
          <a:xfrm>
            <a:off x="3321052" y="504983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7226" name="AutoShape 10"/>
          <p:cNvSpPr>
            <a:spLocks/>
          </p:cNvSpPr>
          <p:nvPr/>
        </p:nvSpPr>
        <p:spPr bwMode="auto">
          <a:xfrm>
            <a:off x="3321052" y="5553076"/>
            <a:ext cx="36099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7227" name="AutoShape 11"/>
          <p:cNvSpPr>
            <a:spLocks/>
          </p:cNvSpPr>
          <p:nvPr/>
        </p:nvSpPr>
        <p:spPr bwMode="auto">
          <a:xfrm>
            <a:off x="9837737" y="8801101"/>
            <a:ext cx="20510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7228" name="AutoShape 12"/>
          <p:cNvSpPr>
            <a:spLocks/>
          </p:cNvSpPr>
          <p:nvPr/>
        </p:nvSpPr>
        <p:spPr bwMode="auto">
          <a:xfrm>
            <a:off x="9837738" y="9304338"/>
            <a:ext cx="3608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7229" name="AutoShape 13"/>
          <p:cNvSpPr>
            <a:spLocks/>
          </p:cNvSpPr>
          <p:nvPr/>
        </p:nvSpPr>
        <p:spPr bwMode="auto">
          <a:xfrm>
            <a:off x="9837737" y="5049839"/>
            <a:ext cx="205105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37230" name="AutoShape 14"/>
          <p:cNvSpPr>
            <a:spLocks/>
          </p:cNvSpPr>
          <p:nvPr/>
        </p:nvSpPr>
        <p:spPr bwMode="auto">
          <a:xfrm>
            <a:off x="9837738" y="5553076"/>
            <a:ext cx="3608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137231" name="AutoShape 15"/>
          <p:cNvSpPr>
            <a:spLocks/>
          </p:cNvSpPr>
          <p:nvPr/>
        </p:nvSpPr>
        <p:spPr bwMode="auto">
          <a:xfrm>
            <a:off x="2027240" y="5022853"/>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1"/>
          </a:solidFill>
          <a:ln>
            <a:noFill/>
          </a:ln>
          <a:effectLst/>
          <a:extLst/>
        </p:spPr>
        <p:txBody>
          <a:bodyPr lIns="50800" tIns="50800" rIns="50800" bIns="50800" anchor="ctr"/>
          <a:lstStyle/>
          <a:p>
            <a:endParaRPr lang="id-ID" sz="4411"/>
          </a:p>
        </p:txBody>
      </p:sp>
      <p:sp>
        <p:nvSpPr>
          <p:cNvPr id="137232" name="AutoShape 16"/>
          <p:cNvSpPr>
            <a:spLocks/>
          </p:cNvSpPr>
          <p:nvPr/>
        </p:nvSpPr>
        <p:spPr bwMode="auto">
          <a:xfrm>
            <a:off x="1917700" y="8774115"/>
            <a:ext cx="849314" cy="558800"/>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2"/>
          </a:solidFill>
          <a:ln>
            <a:noFill/>
          </a:ln>
          <a:effectLst/>
          <a:extLst/>
        </p:spPr>
        <p:txBody>
          <a:bodyPr lIns="50800" tIns="50800" rIns="50800" bIns="50800" anchor="ctr"/>
          <a:lstStyle/>
          <a:p>
            <a:endParaRPr lang="id-ID" sz="4411"/>
          </a:p>
        </p:txBody>
      </p:sp>
      <p:sp>
        <p:nvSpPr>
          <p:cNvPr id="137233" name="AutoShape 17"/>
          <p:cNvSpPr>
            <a:spLocks/>
          </p:cNvSpPr>
          <p:nvPr/>
        </p:nvSpPr>
        <p:spPr bwMode="auto">
          <a:xfrm>
            <a:off x="8636000" y="5022850"/>
            <a:ext cx="733426" cy="677863"/>
          </a:xfrm>
          <a:custGeom>
            <a:avLst/>
            <a:gdLst>
              <a:gd name="T0" fmla="*/ 366713 w 21600"/>
              <a:gd name="T1" fmla="*/ 338932 h 21600"/>
              <a:gd name="T2" fmla="*/ 366713 w 21600"/>
              <a:gd name="T3" fmla="*/ 338932 h 21600"/>
              <a:gd name="T4" fmla="*/ 366713 w 21600"/>
              <a:gd name="T5" fmla="*/ 338932 h 21600"/>
              <a:gd name="T6" fmla="*/ 366713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137234" name="AutoShape 18"/>
          <p:cNvSpPr>
            <a:spLocks/>
          </p:cNvSpPr>
          <p:nvPr/>
        </p:nvSpPr>
        <p:spPr bwMode="auto">
          <a:xfrm>
            <a:off x="8686801" y="8678865"/>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4"/>
          </a:solidFill>
          <a:ln>
            <a:noFill/>
          </a:ln>
          <a:effectLst/>
          <a:extLst/>
        </p:spPr>
        <p:txBody>
          <a:bodyPr lIns="50800" tIns="50800" rIns="50800" bIns="50800" anchor="ctr"/>
          <a:lstStyle/>
          <a:p>
            <a:endParaRPr lang="id-ID" sz="4411"/>
          </a:p>
        </p:txBody>
      </p:sp>
      <p:sp>
        <p:nvSpPr>
          <p:cNvPr id="137235" name="AutoShape 19"/>
          <p:cNvSpPr>
            <a:spLocks/>
          </p:cNvSpPr>
          <p:nvPr/>
        </p:nvSpPr>
        <p:spPr bwMode="auto">
          <a:xfrm>
            <a:off x="8347076" y="1481139"/>
            <a:ext cx="76882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6600" dirty="0">
                <a:latin typeface="St Transmission" charset="0"/>
                <a:ea typeface="ＭＳ Ｐゴシック" charset="0"/>
                <a:cs typeface="St Transmission" charset="0"/>
                <a:sym typeface="St Transmission" charset="0"/>
              </a:rPr>
              <a:t>Marketing Strategy</a:t>
            </a:r>
          </a:p>
        </p:txBody>
      </p:sp>
      <p:sp>
        <p:nvSpPr>
          <p:cNvPr id="137236" name="AutoShape 20"/>
          <p:cNvSpPr>
            <a:spLocks/>
          </p:cNvSpPr>
          <p:nvPr/>
        </p:nvSpPr>
        <p:spPr bwMode="auto">
          <a:xfrm>
            <a:off x="17762540" y="10618790"/>
            <a:ext cx="1725612" cy="1260475"/>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2"/>
          </a:solidFill>
          <a:ln>
            <a:noFill/>
          </a:ln>
          <a:effectLst/>
          <a:extLst/>
        </p:spPr>
        <p:txBody>
          <a:bodyPr lIns="50800" tIns="50800" rIns="50800" bIns="50800" anchor="ctr"/>
          <a:lstStyle/>
          <a:p>
            <a:endParaRPr lang="id-ID" sz="441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130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5" name="Group 5"/>
          <p:cNvGrpSpPr>
            <a:grpSpLocks/>
          </p:cNvGrpSpPr>
          <p:nvPr/>
        </p:nvGrpSpPr>
        <p:grpSpPr bwMode="auto">
          <a:xfrm>
            <a:off x="7186614" y="5667376"/>
            <a:ext cx="5275262" cy="5988050"/>
            <a:chOff x="0" y="0"/>
            <a:chExt cx="5275156" cy="5989092"/>
          </a:xfrm>
        </p:grpSpPr>
        <p:sp>
          <p:nvSpPr>
            <p:cNvPr id="138246" name="AutoShape 6"/>
            <p:cNvSpPr>
              <a:spLocks/>
            </p:cNvSpPr>
            <p:nvPr/>
          </p:nvSpPr>
          <p:spPr bwMode="auto">
            <a:xfrm>
              <a:off x="738188" y="829115"/>
              <a:ext cx="4536968" cy="3319937"/>
            </a:xfrm>
            <a:custGeom>
              <a:avLst/>
              <a:gdLst>
                <a:gd name="T0" fmla="*/ 2268484 w 21600"/>
                <a:gd name="T1" fmla="*/ 1659969 h 21600"/>
                <a:gd name="T2" fmla="*/ 2268484 w 21600"/>
                <a:gd name="T3" fmla="*/ 1659969 h 21600"/>
                <a:gd name="T4" fmla="*/ 2268484 w 21600"/>
                <a:gd name="T5" fmla="*/ 1659969 h 21600"/>
                <a:gd name="T6" fmla="*/ 2268484 w 21600"/>
                <a:gd name="T7" fmla="*/ 165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75"/>
                  </a:moveTo>
                  <a:lnTo>
                    <a:pt x="6343" y="0"/>
                  </a:lnTo>
                  <a:lnTo>
                    <a:pt x="21600" y="21600"/>
                  </a:lnTo>
                  <a:lnTo>
                    <a:pt x="0" y="1637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47" name="AutoShape 7"/>
            <p:cNvSpPr>
              <a:spLocks/>
            </p:cNvSpPr>
            <p:nvPr/>
          </p:nvSpPr>
          <p:spPr bwMode="auto">
            <a:xfrm>
              <a:off x="1896133" y="3560584"/>
              <a:ext cx="3315373" cy="881053"/>
            </a:xfrm>
            <a:custGeom>
              <a:avLst/>
              <a:gdLst>
                <a:gd name="T0" fmla="*/ 1657687 w 21600"/>
                <a:gd name="T1" fmla="*/ 440527 h 21600"/>
                <a:gd name="T2" fmla="*/ 1657687 w 21600"/>
                <a:gd name="T3" fmla="*/ 440527 h 21600"/>
                <a:gd name="T4" fmla="*/ 1657687 w 21600"/>
                <a:gd name="T5" fmla="*/ 440527 h 21600"/>
                <a:gd name="T6" fmla="*/ 1657687 w 21600"/>
                <a:gd name="T7" fmla="*/ 440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5992"/>
                  </a:lnTo>
                  <a:lnTo>
                    <a:pt x="1159" y="0"/>
                  </a:lnTo>
                  <a:lnTo>
                    <a:pt x="19504" y="12675"/>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48" name="AutoShape 8"/>
            <p:cNvSpPr>
              <a:spLocks/>
            </p:cNvSpPr>
            <p:nvPr/>
          </p:nvSpPr>
          <p:spPr bwMode="auto">
            <a:xfrm>
              <a:off x="755076" y="3346036"/>
              <a:ext cx="1339763" cy="1760746"/>
            </a:xfrm>
            <a:custGeom>
              <a:avLst/>
              <a:gdLst>
                <a:gd name="T0" fmla="*/ 669882 w 21600"/>
                <a:gd name="T1" fmla="*/ 880373 h 21600"/>
                <a:gd name="T2" fmla="*/ 669882 w 21600"/>
                <a:gd name="T3" fmla="*/ 880373 h 21600"/>
                <a:gd name="T4" fmla="*/ 669882 w 21600"/>
                <a:gd name="T5" fmla="*/ 880373 h 21600"/>
                <a:gd name="T6" fmla="*/ 669882 w 21600"/>
                <a:gd name="T7" fmla="*/ 8803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251" y="21600"/>
                  </a:lnTo>
                  <a:lnTo>
                    <a:pt x="21599" y="290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49" name="AutoShape 9"/>
            <p:cNvSpPr>
              <a:spLocks/>
            </p:cNvSpPr>
            <p:nvPr/>
          </p:nvSpPr>
          <p:spPr bwMode="auto">
            <a:xfrm>
              <a:off x="0" y="4056984"/>
              <a:ext cx="1086834" cy="1273267"/>
            </a:xfrm>
            <a:custGeom>
              <a:avLst/>
              <a:gdLst>
                <a:gd name="T0" fmla="*/ 543417 w 21600"/>
                <a:gd name="T1" fmla="*/ 636634 h 21600"/>
                <a:gd name="T2" fmla="*/ 543417 w 21600"/>
                <a:gd name="T3" fmla="*/ 636634 h 21600"/>
                <a:gd name="T4" fmla="*/ 543417 w 21600"/>
                <a:gd name="T5" fmla="*/ 636634 h 21600"/>
                <a:gd name="T6" fmla="*/ 543417 w 21600"/>
                <a:gd name="T7" fmla="*/ 6366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7949" y="0"/>
                  </a:lnTo>
                  <a:lnTo>
                    <a:pt x="21600" y="17905"/>
                  </a:lnTo>
                  <a:lnTo>
                    <a:pt x="0" y="2159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0" name="AutoShape 10"/>
            <p:cNvSpPr>
              <a:spLocks/>
            </p:cNvSpPr>
            <p:nvPr/>
          </p:nvSpPr>
          <p:spPr bwMode="auto">
            <a:xfrm>
              <a:off x="7402" y="5190254"/>
              <a:ext cx="614397" cy="798838"/>
            </a:xfrm>
            <a:custGeom>
              <a:avLst/>
              <a:gdLst>
                <a:gd name="T0" fmla="*/ 307199 w 21600"/>
                <a:gd name="T1" fmla="*/ 399419 h 21600"/>
                <a:gd name="T2" fmla="*/ 307199 w 21600"/>
                <a:gd name="T3" fmla="*/ 399419 h 21600"/>
                <a:gd name="T4" fmla="*/ 307199 w 21600"/>
                <a:gd name="T5" fmla="*/ 399419 h 21600"/>
                <a:gd name="T6" fmla="*/ 307199 w 21600"/>
                <a:gd name="T7" fmla="*/ 399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2" y="21600"/>
                  </a:moveTo>
                  <a:lnTo>
                    <a:pt x="0" y="3585"/>
                  </a:lnTo>
                  <a:lnTo>
                    <a:pt x="21599" y="0"/>
                  </a:lnTo>
                  <a:lnTo>
                    <a:pt x="2082"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1" name="AutoShape 11"/>
            <p:cNvSpPr>
              <a:spLocks/>
            </p:cNvSpPr>
            <p:nvPr/>
          </p:nvSpPr>
          <p:spPr bwMode="auto">
            <a:xfrm>
              <a:off x="2084844" y="12"/>
              <a:ext cx="969814" cy="1643402"/>
            </a:xfrm>
            <a:custGeom>
              <a:avLst/>
              <a:gdLst>
                <a:gd name="T0" fmla="*/ 484907 w 21600"/>
                <a:gd name="T1" fmla="*/ 821701 h 21600"/>
                <a:gd name="T2" fmla="*/ 484907 w 21600"/>
                <a:gd name="T3" fmla="*/ 821701 h 21600"/>
                <a:gd name="T4" fmla="*/ 484907 w 21600"/>
                <a:gd name="T5" fmla="*/ 821701 h 21600"/>
                <a:gd name="T6" fmla="*/ 484907 w 21600"/>
                <a:gd name="T7" fmla="*/ 821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83" y="21600"/>
                  </a:moveTo>
                  <a:lnTo>
                    <a:pt x="21599" y="0"/>
                  </a:lnTo>
                  <a:lnTo>
                    <a:pt x="0" y="11104"/>
                  </a:lnTo>
                  <a:lnTo>
                    <a:pt x="16983"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2" name="AutoShape 12"/>
            <p:cNvSpPr>
              <a:spLocks/>
            </p:cNvSpPr>
            <p:nvPr/>
          </p:nvSpPr>
          <p:spPr bwMode="auto">
            <a:xfrm>
              <a:off x="2965825" y="0"/>
              <a:ext cx="769882" cy="747686"/>
            </a:xfrm>
            <a:custGeom>
              <a:avLst/>
              <a:gdLst>
                <a:gd name="T0" fmla="*/ 384941 w 21600"/>
                <a:gd name="T1" fmla="*/ 373843 h 21600"/>
                <a:gd name="T2" fmla="*/ 384941 w 21600"/>
                <a:gd name="T3" fmla="*/ 373843 h 21600"/>
                <a:gd name="T4" fmla="*/ 384941 w 21600"/>
                <a:gd name="T5" fmla="*/ 373843 h 21600"/>
                <a:gd name="T6" fmla="*/ 384941 w 21600"/>
                <a:gd name="T7" fmla="*/ 373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0316"/>
                  </a:lnTo>
                  <a:lnTo>
                    <a:pt x="2088" y="0"/>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38253" name="Group 13"/>
          <p:cNvGrpSpPr>
            <a:grpSpLocks/>
          </p:cNvGrpSpPr>
          <p:nvPr/>
        </p:nvGrpSpPr>
        <p:grpSpPr bwMode="auto">
          <a:xfrm>
            <a:off x="11160124" y="4452939"/>
            <a:ext cx="5262564" cy="4173538"/>
            <a:chOff x="0" y="0"/>
            <a:chExt cx="5262630" cy="4174086"/>
          </a:xfrm>
        </p:grpSpPr>
        <p:sp>
          <p:nvSpPr>
            <p:cNvPr id="138254" name="AutoShape 14"/>
            <p:cNvSpPr>
              <a:spLocks/>
            </p:cNvSpPr>
            <p:nvPr/>
          </p:nvSpPr>
          <p:spPr bwMode="auto">
            <a:xfrm>
              <a:off x="0" y="1288070"/>
              <a:ext cx="1011530" cy="642303"/>
            </a:xfrm>
            <a:custGeom>
              <a:avLst/>
              <a:gdLst>
                <a:gd name="T0" fmla="*/ 505765 w 21600"/>
                <a:gd name="T1" fmla="*/ 321152 h 21600"/>
                <a:gd name="T2" fmla="*/ 505765 w 21600"/>
                <a:gd name="T3" fmla="*/ 321152 h 21600"/>
                <a:gd name="T4" fmla="*/ 505765 w 21600"/>
                <a:gd name="T5" fmla="*/ 321152 h 21600"/>
                <a:gd name="T6" fmla="*/ 505765 w 21600"/>
                <a:gd name="T7" fmla="*/ 321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75" y="0"/>
                  </a:moveTo>
                  <a:lnTo>
                    <a:pt x="0" y="21409"/>
                  </a:lnTo>
                  <a:lnTo>
                    <a:pt x="21600" y="21600"/>
                  </a:lnTo>
                  <a:lnTo>
                    <a:pt x="15175"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5" name="AutoShape 15"/>
            <p:cNvSpPr>
              <a:spLocks/>
            </p:cNvSpPr>
            <p:nvPr/>
          </p:nvSpPr>
          <p:spPr bwMode="auto">
            <a:xfrm>
              <a:off x="695854" y="1273265"/>
              <a:ext cx="1442795" cy="2028343"/>
            </a:xfrm>
            <a:custGeom>
              <a:avLst/>
              <a:gdLst>
                <a:gd name="T0" fmla="*/ 721398 w 21600"/>
                <a:gd name="T1" fmla="*/ 1014172 h 21600"/>
                <a:gd name="T2" fmla="*/ 721398 w 21600"/>
                <a:gd name="T3" fmla="*/ 1014172 h 21600"/>
                <a:gd name="T4" fmla="*/ 721398 w 21600"/>
                <a:gd name="T5" fmla="*/ 1014172 h 21600"/>
                <a:gd name="T6" fmla="*/ 721398 w 21600"/>
                <a:gd name="T7" fmla="*/ 101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28" y="21599"/>
                  </a:moveTo>
                  <a:lnTo>
                    <a:pt x="0" y="0"/>
                  </a:lnTo>
                  <a:lnTo>
                    <a:pt x="21600" y="5710"/>
                  </a:lnTo>
                  <a:lnTo>
                    <a:pt x="14628" y="2159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6" name="AutoShape 16"/>
            <p:cNvSpPr>
              <a:spLocks/>
            </p:cNvSpPr>
            <p:nvPr/>
          </p:nvSpPr>
          <p:spPr bwMode="auto">
            <a:xfrm>
              <a:off x="2457004" y="0"/>
              <a:ext cx="1406515" cy="2270624"/>
            </a:xfrm>
            <a:custGeom>
              <a:avLst/>
              <a:gdLst>
                <a:gd name="T0" fmla="*/ 703258 w 21600"/>
                <a:gd name="T1" fmla="*/ 1135312 h 21600"/>
                <a:gd name="T2" fmla="*/ 703258 w 21600"/>
                <a:gd name="T3" fmla="*/ 1135312 h 21600"/>
                <a:gd name="T4" fmla="*/ 703258 w 21600"/>
                <a:gd name="T5" fmla="*/ 1135312 h 21600"/>
                <a:gd name="T6" fmla="*/ 703258 w 21600"/>
                <a:gd name="T7" fmla="*/ 1135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7605"/>
                  </a:lnTo>
                  <a:lnTo>
                    <a:pt x="10742"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7" name="AutoShape 17"/>
            <p:cNvSpPr>
              <a:spLocks/>
            </p:cNvSpPr>
            <p:nvPr/>
          </p:nvSpPr>
          <p:spPr bwMode="auto">
            <a:xfrm>
              <a:off x="1664127" y="798451"/>
              <a:ext cx="2421473" cy="3375635"/>
            </a:xfrm>
            <a:custGeom>
              <a:avLst/>
              <a:gdLst>
                <a:gd name="T0" fmla="*/ 1210737 w 21600"/>
                <a:gd name="T1" fmla="*/ 1687818 h 21600"/>
                <a:gd name="T2" fmla="*/ 1210737 w 21600"/>
                <a:gd name="T3" fmla="*/ 1687818 h 21600"/>
                <a:gd name="T4" fmla="*/ 1210737 w 21600"/>
                <a:gd name="T5" fmla="*/ 1687818 h 21600"/>
                <a:gd name="T6" fmla="*/ 1210737 w 21600"/>
                <a:gd name="T7" fmla="*/ 1687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7072" y="0"/>
                  </a:lnTo>
                  <a:lnTo>
                    <a:pt x="0" y="16031"/>
                  </a:lnTo>
                  <a:lnTo>
                    <a:pt x="21599" y="21599"/>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8" name="AutoShape 18"/>
            <p:cNvSpPr>
              <a:spLocks/>
            </p:cNvSpPr>
            <p:nvPr/>
          </p:nvSpPr>
          <p:spPr bwMode="auto">
            <a:xfrm>
              <a:off x="3700658" y="3218442"/>
              <a:ext cx="1258461" cy="954910"/>
            </a:xfrm>
            <a:custGeom>
              <a:avLst/>
              <a:gdLst>
                <a:gd name="T0" fmla="*/ 629231 w 21600"/>
                <a:gd name="T1" fmla="*/ 477455 h 21600"/>
                <a:gd name="T2" fmla="*/ 629231 w 21600"/>
                <a:gd name="T3" fmla="*/ 477455 h 21600"/>
                <a:gd name="T4" fmla="*/ 629231 w 21600"/>
                <a:gd name="T5" fmla="*/ 477455 h 21600"/>
                <a:gd name="T6" fmla="*/ 629231 w 21600"/>
                <a:gd name="T7" fmla="*/ 477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3683"/>
                  </a:lnTo>
                  <a:lnTo>
                    <a:pt x="6366"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8259" name="AutoShape 19"/>
            <p:cNvSpPr>
              <a:spLocks/>
            </p:cNvSpPr>
            <p:nvPr/>
          </p:nvSpPr>
          <p:spPr bwMode="auto">
            <a:xfrm>
              <a:off x="4537858" y="3202883"/>
              <a:ext cx="724772" cy="807649"/>
            </a:xfrm>
            <a:custGeom>
              <a:avLst/>
              <a:gdLst>
                <a:gd name="T0" fmla="*/ 362386 w 21600"/>
                <a:gd name="T1" fmla="*/ 403825 h 21600"/>
                <a:gd name="T2" fmla="*/ 362386 w 21600"/>
                <a:gd name="T3" fmla="*/ 403825 h 21600"/>
                <a:gd name="T4" fmla="*/ 362386 w 21600"/>
                <a:gd name="T5" fmla="*/ 403825 h 21600"/>
                <a:gd name="T6" fmla="*/ 362386 w 21600"/>
                <a:gd name="T7" fmla="*/ 40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2115"/>
                  </a:lnTo>
                  <a:lnTo>
                    <a:pt x="12872" y="0"/>
                  </a:lnTo>
                  <a:lnTo>
                    <a:pt x="21599" y="216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138260" name="AutoShape 20"/>
          <p:cNvSpPr>
            <a:spLocks/>
          </p:cNvSpPr>
          <p:nvPr/>
        </p:nvSpPr>
        <p:spPr bwMode="auto">
          <a:xfrm>
            <a:off x="4783139" y="5667375"/>
            <a:ext cx="230822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Creative</a:t>
            </a:r>
            <a:endParaRPr lang="en-US" sz="4411" dirty="0">
              <a:latin typeface="St Transmission" charset="0"/>
              <a:ea typeface="ＭＳ Ｐゴシック" charset="0"/>
              <a:cs typeface="St Transmission" charset="0"/>
              <a:sym typeface="St Transmission" charset="0"/>
            </a:endParaRPr>
          </a:p>
        </p:txBody>
      </p:sp>
      <p:sp>
        <p:nvSpPr>
          <p:cNvPr id="138261" name="AutoShape 21"/>
          <p:cNvSpPr>
            <a:spLocks/>
          </p:cNvSpPr>
          <p:nvPr/>
        </p:nvSpPr>
        <p:spPr bwMode="auto">
          <a:xfrm>
            <a:off x="1774826" y="6877051"/>
            <a:ext cx="5316539" cy="2613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4411">
              <a:latin typeface="St Transmission" charset="0"/>
              <a:ea typeface="ＭＳ Ｐゴシック" charset="0"/>
              <a:cs typeface="St Transmission" charset="0"/>
              <a:sym typeface="St Transmission" charset="0"/>
            </a:endParaRPr>
          </a:p>
        </p:txBody>
      </p:sp>
      <p:sp>
        <p:nvSpPr>
          <p:cNvPr id="138262" name="AutoShape 22"/>
          <p:cNvSpPr>
            <a:spLocks/>
          </p:cNvSpPr>
          <p:nvPr/>
        </p:nvSpPr>
        <p:spPr bwMode="auto">
          <a:xfrm>
            <a:off x="17192626" y="4210051"/>
            <a:ext cx="315277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Marketing</a:t>
            </a:r>
            <a:endParaRPr lang="en-US" sz="4411">
              <a:latin typeface="St Transmission" charset="0"/>
              <a:ea typeface="ＭＳ Ｐゴシック" charset="0"/>
              <a:cs typeface="St Transmission" charset="0"/>
              <a:sym typeface="St Transmission" charset="0"/>
            </a:endParaRPr>
          </a:p>
        </p:txBody>
      </p:sp>
      <p:sp>
        <p:nvSpPr>
          <p:cNvPr id="138263" name="AutoShape 23"/>
          <p:cNvSpPr>
            <a:spLocks/>
          </p:cNvSpPr>
          <p:nvPr/>
        </p:nvSpPr>
        <p:spPr bwMode="auto">
          <a:xfrm>
            <a:off x="17192625" y="5407026"/>
            <a:ext cx="5316539" cy="2614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4411">
              <a:latin typeface="St Transmission" charset="0"/>
              <a:ea typeface="ＭＳ Ｐゴシック" charset="0"/>
              <a:cs typeface="St Transmission" charset="0"/>
              <a:sym typeface="St Transmission" charset="0"/>
            </a:endParaRPr>
          </a:p>
        </p:txBody>
      </p:sp>
      <p:sp>
        <p:nvSpPr>
          <p:cNvPr id="138264" name="AutoShape 24"/>
          <p:cNvSpPr>
            <a:spLocks/>
          </p:cNvSpPr>
          <p:nvPr/>
        </p:nvSpPr>
        <p:spPr bwMode="auto">
          <a:xfrm>
            <a:off x="15059026" y="9490077"/>
            <a:ext cx="2133600" cy="1027113"/>
          </a:xfrm>
          <a:custGeom>
            <a:avLst/>
            <a:gdLst>
              <a:gd name="T0" fmla="*/ 1066800 w 21158"/>
              <a:gd name="T1" fmla="*/ 513557 h 21008"/>
              <a:gd name="T2" fmla="*/ 1066800 w 21158"/>
              <a:gd name="T3" fmla="*/ 513557 h 21008"/>
              <a:gd name="T4" fmla="*/ 1066800 w 21158"/>
              <a:gd name="T5" fmla="*/ 513557 h 21008"/>
              <a:gd name="T6" fmla="*/ 1066800 w 21158"/>
              <a:gd name="T7" fmla="*/ 513557 h 210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8" h="21008">
                <a:moveTo>
                  <a:pt x="13214" y="0"/>
                </a:moveTo>
                <a:cubicBezTo>
                  <a:pt x="12502" y="0"/>
                  <a:pt x="11790" y="564"/>
                  <a:pt x="11246" y="1686"/>
                </a:cubicBezTo>
                <a:cubicBezTo>
                  <a:pt x="10719" y="2775"/>
                  <a:pt x="10451" y="4190"/>
                  <a:pt x="10436" y="5616"/>
                </a:cubicBezTo>
                <a:cubicBezTo>
                  <a:pt x="10428" y="5600"/>
                  <a:pt x="10423" y="5583"/>
                  <a:pt x="10415" y="5567"/>
                </a:cubicBezTo>
                <a:cubicBezTo>
                  <a:pt x="9532" y="3744"/>
                  <a:pt x="8099" y="3744"/>
                  <a:pt x="7216" y="5567"/>
                </a:cubicBezTo>
                <a:cubicBezTo>
                  <a:pt x="7011" y="5990"/>
                  <a:pt x="6858" y="6481"/>
                  <a:pt x="6748" y="6997"/>
                </a:cubicBezTo>
                <a:cubicBezTo>
                  <a:pt x="5614" y="5547"/>
                  <a:pt x="4109" y="5820"/>
                  <a:pt x="3125" y="7851"/>
                </a:cubicBezTo>
                <a:cubicBezTo>
                  <a:pt x="2960" y="8192"/>
                  <a:pt x="2825" y="8569"/>
                  <a:pt x="2708" y="8962"/>
                </a:cubicBezTo>
                <a:cubicBezTo>
                  <a:pt x="1991" y="8666"/>
                  <a:pt x="1218" y="9093"/>
                  <a:pt x="662" y="10239"/>
                </a:cubicBezTo>
                <a:cubicBezTo>
                  <a:pt x="-221" y="12063"/>
                  <a:pt x="-221" y="15018"/>
                  <a:pt x="662" y="16842"/>
                </a:cubicBezTo>
                <a:cubicBezTo>
                  <a:pt x="1470" y="18509"/>
                  <a:pt x="2736" y="18635"/>
                  <a:pt x="3623" y="17251"/>
                </a:cubicBezTo>
                <a:cubicBezTo>
                  <a:pt x="4477" y="18379"/>
                  <a:pt x="5548" y="18489"/>
                  <a:pt x="6452" y="17612"/>
                </a:cubicBezTo>
                <a:cubicBezTo>
                  <a:pt x="6591" y="18193"/>
                  <a:pt x="6766" y="18746"/>
                  <a:pt x="7001" y="19230"/>
                </a:cubicBezTo>
                <a:cubicBezTo>
                  <a:pt x="8149" y="21600"/>
                  <a:pt x="10010" y="21599"/>
                  <a:pt x="11159" y="19230"/>
                </a:cubicBezTo>
                <a:cubicBezTo>
                  <a:pt x="11298" y="18942"/>
                  <a:pt x="11420" y="18632"/>
                  <a:pt x="11526" y="18306"/>
                </a:cubicBezTo>
                <a:cubicBezTo>
                  <a:pt x="12614" y="19439"/>
                  <a:pt x="13966" y="19104"/>
                  <a:pt x="14887" y="17265"/>
                </a:cubicBezTo>
                <a:cubicBezTo>
                  <a:pt x="15756" y="18402"/>
                  <a:pt x="16846" y="18485"/>
                  <a:pt x="17756" y="17557"/>
                </a:cubicBezTo>
                <a:cubicBezTo>
                  <a:pt x="18623" y="18602"/>
                  <a:pt x="19752" y="18375"/>
                  <a:pt x="20495" y="16842"/>
                </a:cubicBezTo>
                <a:cubicBezTo>
                  <a:pt x="21378" y="15018"/>
                  <a:pt x="21379" y="12063"/>
                  <a:pt x="20495" y="10239"/>
                </a:cubicBezTo>
                <a:cubicBezTo>
                  <a:pt x="20063" y="9349"/>
                  <a:pt x="19499" y="8899"/>
                  <a:pt x="18934" y="8879"/>
                </a:cubicBezTo>
                <a:cubicBezTo>
                  <a:pt x="18821" y="8515"/>
                  <a:pt x="18691" y="8169"/>
                  <a:pt x="18537" y="7851"/>
                </a:cubicBezTo>
                <a:cubicBezTo>
                  <a:pt x="17841" y="6414"/>
                  <a:pt x="16883" y="5866"/>
                  <a:pt x="15980" y="6171"/>
                </a:cubicBezTo>
                <a:cubicBezTo>
                  <a:pt x="16038" y="4562"/>
                  <a:pt x="15782" y="2917"/>
                  <a:pt x="15186" y="1686"/>
                </a:cubicBezTo>
                <a:cubicBezTo>
                  <a:pt x="14642" y="564"/>
                  <a:pt x="13927" y="0"/>
                  <a:pt x="13214"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8265" name="AutoShape 25"/>
          <p:cNvSpPr>
            <a:spLocks/>
          </p:cNvSpPr>
          <p:nvPr/>
        </p:nvSpPr>
        <p:spPr bwMode="auto">
          <a:xfrm>
            <a:off x="6932614" y="4210052"/>
            <a:ext cx="2020887" cy="963612"/>
          </a:xfrm>
          <a:custGeom>
            <a:avLst/>
            <a:gdLst>
              <a:gd name="T0" fmla="*/ 1010396 w 21275"/>
              <a:gd name="T1" fmla="*/ 481807 h 21090"/>
              <a:gd name="T2" fmla="*/ 1010396 w 21275"/>
              <a:gd name="T3" fmla="*/ 481807 h 21090"/>
              <a:gd name="T4" fmla="*/ 1010396 w 21275"/>
              <a:gd name="T5" fmla="*/ 481807 h 21090"/>
              <a:gd name="T6" fmla="*/ 1010396 w 21275"/>
              <a:gd name="T7" fmla="*/ 481807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5" h="21090">
                <a:moveTo>
                  <a:pt x="11112" y="0"/>
                </a:moveTo>
                <a:cubicBezTo>
                  <a:pt x="10288" y="0"/>
                  <a:pt x="9466" y="649"/>
                  <a:pt x="8837" y="1956"/>
                </a:cubicBezTo>
                <a:cubicBezTo>
                  <a:pt x="8711" y="2218"/>
                  <a:pt x="8609" y="2511"/>
                  <a:pt x="8508" y="2802"/>
                </a:cubicBezTo>
                <a:cubicBezTo>
                  <a:pt x="7830" y="2988"/>
                  <a:pt x="7166" y="3594"/>
                  <a:pt x="6645" y="4678"/>
                </a:cubicBezTo>
                <a:cubicBezTo>
                  <a:pt x="6090" y="5832"/>
                  <a:pt x="5798" y="7298"/>
                  <a:pt x="5733" y="8806"/>
                </a:cubicBezTo>
                <a:cubicBezTo>
                  <a:pt x="5318" y="8792"/>
                  <a:pt x="4902" y="9116"/>
                  <a:pt x="4585" y="9774"/>
                </a:cubicBezTo>
                <a:cubicBezTo>
                  <a:pt x="4348" y="10268"/>
                  <a:pt x="4199" y="10878"/>
                  <a:pt x="4144" y="11517"/>
                </a:cubicBezTo>
                <a:cubicBezTo>
                  <a:pt x="3549" y="11099"/>
                  <a:pt x="2867" y="11368"/>
                  <a:pt x="2393" y="12353"/>
                </a:cubicBezTo>
                <a:cubicBezTo>
                  <a:pt x="2323" y="12500"/>
                  <a:pt x="2263" y="12658"/>
                  <a:pt x="2207" y="12822"/>
                </a:cubicBezTo>
                <a:cubicBezTo>
                  <a:pt x="1687" y="11843"/>
                  <a:pt x="889" y="11871"/>
                  <a:pt x="388" y="12914"/>
                </a:cubicBezTo>
                <a:cubicBezTo>
                  <a:pt x="-129" y="13989"/>
                  <a:pt x="-129" y="15732"/>
                  <a:pt x="388" y="16807"/>
                </a:cubicBezTo>
                <a:cubicBezTo>
                  <a:pt x="890" y="17850"/>
                  <a:pt x="1687" y="17870"/>
                  <a:pt x="2207" y="16889"/>
                </a:cubicBezTo>
                <a:cubicBezTo>
                  <a:pt x="2263" y="17053"/>
                  <a:pt x="2323" y="17210"/>
                  <a:pt x="2393" y="17358"/>
                </a:cubicBezTo>
                <a:cubicBezTo>
                  <a:pt x="2824" y="18252"/>
                  <a:pt x="3425" y="18559"/>
                  <a:pt x="3977" y="18295"/>
                </a:cubicBezTo>
                <a:cubicBezTo>
                  <a:pt x="4298" y="18843"/>
                  <a:pt x="4787" y="19361"/>
                  <a:pt x="5448" y="19804"/>
                </a:cubicBezTo>
                <a:cubicBezTo>
                  <a:pt x="8013" y="21520"/>
                  <a:pt x="12168" y="21516"/>
                  <a:pt x="14736" y="19804"/>
                </a:cubicBezTo>
                <a:cubicBezTo>
                  <a:pt x="15797" y="21599"/>
                  <a:pt x="17352" y="21501"/>
                  <a:pt x="18340" y="19447"/>
                </a:cubicBezTo>
                <a:cubicBezTo>
                  <a:pt x="18618" y="18870"/>
                  <a:pt x="18817" y="18197"/>
                  <a:pt x="18948" y="17480"/>
                </a:cubicBezTo>
                <a:cubicBezTo>
                  <a:pt x="19565" y="17693"/>
                  <a:pt x="20214" y="17376"/>
                  <a:pt x="20689" y="16389"/>
                </a:cubicBezTo>
                <a:cubicBezTo>
                  <a:pt x="21471" y="14765"/>
                  <a:pt x="21470" y="12132"/>
                  <a:pt x="20689" y="10508"/>
                </a:cubicBezTo>
                <a:cubicBezTo>
                  <a:pt x="20081" y="9244"/>
                  <a:pt x="19182" y="8980"/>
                  <a:pt x="18443" y="9682"/>
                </a:cubicBezTo>
                <a:cubicBezTo>
                  <a:pt x="18297" y="8631"/>
                  <a:pt x="18042" y="7626"/>
                  <a:pt x="17644" y="6798"/>
                </a:cubicBezTo>
                <a:cubicBezTo>
                  <a:pt x="16728" y="4893"/>
                  <a:pt x="15397" y="4398"/>
                  <a:pt x="14255" y="5269"/>
                </a:cubicBezTo>
                <a:cubicBezTo>
                  <a:pt x="14129" y="4057"/>
                  <a:pt x="13841" y="2899"/>
                  <a:pt x="13387" y="1956"/>
                </a:cubicBezTo>
                <a:cubicBezTo>
                  <a:pt x="12759" y="649"/>
                  <a:pt x="11936" y="0"/>
                  <a:pt x="11112"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37" presetClass="entr" presetSubtype="0" fill="hold" nodeType="afterEffect">
                                  <p:stCondLst>
                                    <p:cond delay="0"/>
                                  </p:stCondLst>
                                  <p:childTnLst>
                                    <p:set>
                                      <p:cBhvr>
                                        <p:cTn id="6" dur="1" fill="hold">
                                          <p:stCondLst>
                                            <p:cond delay="0"/>
                                          </p:stCondLst>
                                        </p:cTn>
                                        <p:tgtEl>
                                          <p:spTgt spid="138253"/>
                                        </p:tgtEl>
                                        <p:attrNameLst>
                                          <p:attrName>style.visibility</p:attrName>
                                        </p:attrNameLst>
                                      </p:cBhvr>
                                      <p:to>
                                        <p:strVal val="visible"/>
                                      </p:to>
                                    </p:set>
                                    <p:animEffect transition="in" filter="fade">
                                      <p:cBhvr>
                                        <p:cTn id="7" dur="1000"/>
                                        <p:tgtEl>
                                          <p:spTgt spid="138253"/>
                                        </p:tgtEl>
                                      </p:cBhvr>
                                    </p:animEffect>
                                    <p:anim calcmode="lin" valueType="num">
                                      <p:cBhvr>
                                        <p:cTn id="8" dur="1000" fill="hold"/>
                                        <p:tgtEl>
                                          <p:spTgt spid="138253"/>
                                        </p:tgtEl>
                                        <p:attrNameLst>
                                          <p:attrName>ppt_x</p:attrName>
                                        </p:attrNameLst>
                                      </p:cBhvr>
                                      <p:tavLst>
                                        <p:tav tm="0">
                                          <p:val>
                                            <p:strVal val="#ppt_x"/>
                                          </p:val>
                                        </p:tav>
                                        <p:tav tm="100000">
                                          <p:val>
                                            <p:strVal val="#ppt_x"/>
                                          </p:val>
                                        </p:tav>
                                      </p:tavLst>
                                    </p:anim>
                                    <p:anim calcmode="lin" valueType="num">
                                      <p:cBhvr>
                                        <p:cTn id="9" dur="900" decel="100000" fill="hold"/>
                                        <p:tgtEl>
                                          <p:spTgt spid="1382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82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38245"/>
                                        </p:tgtEl>
                                        <p:attrNameLst>
                                          <p:attrName>style.visibility</p:attrName>
                                        </p:attrNameLst>
                                      </p:cBhvr>
                                      <p:to>
                                        <p:strVal val="visible"/>
                                      </p:to>
                                    </p:set>
                                    <p:animEffect transition="in" filter="fade">
                                      <p:cBhvr>
                                        <p:cTn id="14" dur="1000"/>
                                        <p:tgtEl>
                                          <p:spTgt spid="138245"/>
                                        </p:tgtEl>
                                      </p:cBhvr>
                                    </p:animEffect>
                                    <p:anim calcmode="lin" valueType="num">
                                      <p:cBhvr>
                                        <p:cTn id="15" dur="1000" fill="hold"/>
                                        <p:tgtEl>
                                          <p:spTgt spid="138245"/>
                                        </p:tgtEl>
                                        <p:attrNameLst>
                                          <p:attrName>ppt_x</p:attrName>
                                        </p:attrNameLst>
                                      </p:cBhvr>
                                      <p:tavLst>
                                        <p:tav tm="0">
                                          <p:val>
                                            <p:strVal val="#ppt_x"/>
                                          </p:val>
                                        </p:tav>
                                        <p:tav tm="100000">
                                          <p:val>
                                            <p:strVal val="#ppt_x"/>
                                          </p:val>
                                        </p:tav>
                                      </p:tavLst>
                                    </p:anim>
                                    <p:anim calcmode="lin" valueType="num">
                                      <p:cBhvr>
                                        <p:cTn id="16" dur="900" decel="100000" fill="hold"/>
                                        <p:tgtEl>
                                          <p:spTgt spid="138245"/>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38245"/>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38262"/>
                                        </p:tgtEl>
                                        <p:attrNameLst>
                                          <p:attrName>style.visibility</p:attrName>
                                        </p:attrNameLst>
                                      </p:cBhvr>
                                      <p:to>
                                        <p:strVal val="visible"/>
                                      </p:to>
                                    </p:set>
                                    <p:animEffect transition="in" filter="dissolve">
                                      <p:cBhvr>
                                        <p:cTn id="21" dur="500"/>
                                        <p:tgtEl>
                                          <p:spTgt spid="138262"/>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38263"/>
                                        </p:tgtEl>
                                        <p:attrNameLst>
                                          <p:attrName>style.visibility</p:attrName>
                                        </p:attrNameLst>
                                      </p:cBhvr>
                                      <p:to>
                                        <p:strVal val="visible"/>
                                      </p:to>
                                    </p:set>
                                    <p:animEffect transition="in" filter="dissolve">
                                      <p:cBhvr>
                                        <p:cTn id="25" dur="500"/>
                                        <p:tgtEl>
                                          <p:spTgt spid="138263"/>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138260"/>
                                        </p:tgtEl>
                                        <p:attrNameLst>
                                          <p:attrName>style.visibility</p:attrName>
                                        </p:attrNameLst>
                                      </p:cBhvr>
                                      <p:to>
                                        <p:strVal val="visible"/>
                                      </p:to>
                                    </p:set>
                                    <p:animEffect transition="in" filter="dissolve">
                                      <p:cBhvr>
                                        <p:cTn id="29" dur="500"/>
                                        <p:tgtEl>
                                          <p:spTgt spid="138260"/>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138261"/>
                                        </p:tgtEl>
                                        <p:attrNameLst>
                                          <p:attrName>style.visibility</p:attrName>
                                        </p:attrNameLst>
                                      </p:cBhvr>
                                      <p:to>
                                        <p:strVal val="visible"/>
                                      </p:to>
                                    </p:set>
                                    <p:animEffect transition="in" filter="dissolve">
                                      <p:cBhvr>
                                        <p:cTn id="33" dur="500"/>
                                        <p:tgtEl>
                                          <p:spTgt spid="13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60" grpId="0" autoUpdateAnimBg="0"/>
      <p:bldP spid="138261" grpId="0" autoUpdateAnimBg="0"/>
      <p:bldP spid="138262" grpId="0" autoUpdateAnimBg="0"/>
      <p:bldP spid="1382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9" name="Group 5"/>
          <p:cNvGrpSpPr>
            <a:grpSpLocks/>
          </p:cNvGrpSpPr>
          <p:nvPr/>
        </p:nvGrpSpPr>
        <p:grpSpPr bwMode="auto">
          <a:xfrm>
            <a:off x="2460624" y="9759950"/>
            <a:ext cx="3944939" cy="585788"/>
            <a:chOff x="12336" y="-1"/>
            <a:chExt cx="3944346" cy="586203"/>
          </a:xfrm>
        </p:grpSpPr>
        <p:sp>
          <p:nvSpPr>
            <p:cNvPr id="139270" name="Line 6"/>
            <p:cNvSpPr>
              <a:spLocks noChangeShapeType="1"/>
            </p:cNvSpPr>
            <p:nvPr/>
          </p:nvSpPr>
          <p:spPr bwMode="auto">
            <a:xfrm flipH="1">
              <a:off x="3107496" y="-1"/>
              <a:ext cx="849186" cy="584614"/>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39271" name="Line 7"/>
            <p:cNvSpPr>
              <a:spLocks noChangeShapeType="1"/>
            </p:cNvSpPr>
            <p:nvPr/>
          </p:nvSpPr>
          <p:spPr bwMode="auto">
            <a:xfrm flipH="1" flipV="1">
              <a:off x="12336" y="586202"/>
              <a:ext cx="3095160"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grpSp>
      <p:sp>
        <p:nvSpPr>
          <p:cNvPr id="139272" name="AutoShape 8"/>
          <p:cNvSpPr>
            <a:spLocks/>
          </p:cNvSpPr>
          <p:nvPr/>
        </p:nvSpPr>
        <p:spPr bwMode="auto">
          <a:xfrm>
            <a:off x="9153525" y="8801101"/>
            <a:ext cx="5407026" cy="4914900"/>
          </a:xfrm>
          <a:custGeom>
            <a:avLst/>
            <a:gdLst>
              <a:gd name="T0" fmla="*/ 2703513 w 21600"/>
              <a:gd name="T1" fmla="*/ 2457450 h 21600"/>
              <a:gd name="T2" fmla="*/ 2703513 w 21600"/>
              <a:gd name="T3" fmla="*/ 2457450 h 21600"/>
              <a:gd name="T4" fmla="*/ 2703513 w 21600"/>
              <a:gd name="T5" fmla="*/ 2457450 h 21600"/>
              <a:gd name="T6" fmla="*/ 2703513 w 21600"/>
              <a:gd name="T7" fmla="*/ 245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72" y="9642"/>
                </a:moveTo>
                <a:cubicBezTo>
                  <a:pt x="9943" y="11540"/>
                  <a:pt x="10133" y="13969"/>
                  <a:pt x="9515" y="17044"/>
                </a:cubicBezTo>
                <a:cubicBezTo>
                  <a:pt x="9087" y="19663"/>
                  <a:pt x="9467" y="21220"/>
                  <a:pt x="7041" y="21220"/>
                </a:cubicBezTo>
                <a:cubicBezTo>
                  <a:pt x="7041" y="21220"/>
                  <a:pt x="6565" y="21068"/>
                  <a:pt x="5804" y="21600"/>
                </a:cubicBezTo>
                <a:cubicBezTo>
                  <a:pt x="16128" y="21600"/>
                  <a:pt x="16128" y="21600"/>
                  <a:pt x="16128" y="21600"/>
                </a:cubicBezTo>
                <a:cubicBezTo>
                  <a:pt x="15605" y="21410"/>
                  <a:pt x="14986" y="21220"/>
                  <a:pt x="14463" y="21144"/>
                </a:cubicBezTo>
                <a:cubicBezTo>
                  <a:pt x="13892" y="20081"/>
                  <a:pt x="13274" y="18031"/>
                  <a:pt x="13178" y="13438"/>
                </a:cubicBezTo>
                <a:cubicBezTo>
                  <a:pt x="13131" y="12071"/>
                  <a:pt x="13226" y="10894"/>
                  <a:pt x="13416" y="9907"/>
                </a:cubicBezTo>
                <a:cubicBezTo>
                  <a:pt x="14986" y="9376"/>
                  <a:pt x="14986" y="9376"/>
                  <a:pt x="14986" y="9376"/>
                </a:cubicBezTo>
                <a:cubicBezTo>
                  <a:pt x="19221" y="7364"/>
                  <a:pt x="20600" y="5580"/>
                  <a:pt x="21599" y="4555"/>
                </a:cubicBezTo>
                <a:cubicBezTo>
                  <a:pt x="21457" y="4441"/>
                  <a:pt x="21457" y="4441"/>
                  <a:pt x="21457" y="4441"/>
                </a:cubicBezTo>
                <a:cubicBezTo>
                  <a:pt x="21457" y="4441"/>
                  <a:pt x="21457" y="4441"/>
                  <a:pt x="21457" y="4441"/>
                </a:cubicBezTo>
                <a:cubicBezTo>
                  <a:pt x="20362" y="5124"/>
                  <a:pt x="19363" y="5732"/>
                  <a:pt x="18507" y="6225"/>
                </a:cubicBezTo>
                <a:cubicBezTo>
                  <a:pt x="18840" y="5048"/>
                  <a:pt x="18935" y="4593"/>
                  <a:pt x="19030" y="3112"/>
                </a:cubicBezTo>
                <a:cubicBezTo>
                  <a:pt x="18983" y="3112"/>
                  <a:pt x="18983" y="3112"/>
                  <a:pt x="18983" y="3112"/>
                </a:cubicBezTo>
                <a:cubicBezTo>
                  <a:pt x="18983" y="3112"/>
                  <a:pt x="18935" y="3112"/>
                  <a:pt x="18935" y="3112"/>
                </a:cubicBezTo>
                <a:cubicBezTo>
                  <a:pt x="18697" y="3834"/>
                  <a:pt x="18031" y="5580"/>
                  <a:pt x="17222" y="6908"/>
                </a:cubicBezTo>
                <a:cubicBezTo>
                  <a:pt x="14844" y="8161"/>
                  <a:pt x="13226" y="8655"/>
                  <a:pt x="12227" y="8882"/>
                </a:cubicBezTo>
                <a:cubicBezTo>
                  <a:pt x="11941" y="8085"/>
                  <a:pt x="11656" y="7022"/>
                  <a:pt x="11466" y="5542"/>
                </a:cubicBezTo>
                <a:cubicBezTo>
                  <a:pt x="12227" y="4175"/>
                  <a:pt x="13511" y="2657"/>
                  <a:pt x="14082" y="2049"/>
                </a:cubicBezTo>
                <a:cubicBezTo>
                  <a:pt x="14035" y="2049"/>
                  <a:pt x="14035" y="2049"/>
                  <a:pt x="14035" y="2049"/>
                </a:cubicBezTo>
                <a:cubicBezTo>
                  <a:pt x="13987" y="1973"/>
                  <a:pt x="13987" y="1973"/>
                  <a:pt x="13987" y="1973"/>
                </a:cubicBezTo>
                <a:cubicBezTo>
                  <a:pt x="12607" y="2998"/>
                  <a:pt x="12274" y="3340"/>
                  <a:pt x="11323" y="4289"/>
                </a:cubicBezTo>
                <a:cubicBezTo>
                  <a:pt x="11228" y="3454"/>
                  <a:pt x="11180" y="2429"/>
                  <a:pt x="11180" y="1328"/>
                </a:cubicBezTo>
                <a:cubicBezTo>
                  <a:pt x="11180" y="1328"/>
                  <a:pt x="11180" y="1328"/>
                  <a:pt x="11180" y="1328"/>
                </a:cubicBezTo>
                <a:cubicBezTo>
                  <a:pt x="10942" y="1328"/>
                  <a:pt x="10942" y="1328"/>
                  <a:pt x="10942" y="1328"/>
                </a:cubicBezTo>
                <a:cubicBezTo>
                  <a:pt x="10609" y="2619"/>
                  <a:pt x="9991" y="5428"/>
                  <a:pt x="10419" y="8465"/>
                </a:cubicBezTo>
                <a:cubicBezTo>
                  <a:pt x="10419" y="8465"/>
                  <a:pt x="8325" y="7782"/>
                  <a:pt x="5804" y="5010"/>
                </a:cubicBezTo>
                <a:cubicBezTo>
                  <a:pt x="5851" y="4555"/>
                  <a:pt x="5947" y="3416"/>
                  <a:pt x="6518" y="2429"/>
                </a:cubicBezTo>
                <a:cubicBezTo>
                  <a:pt x="6422" y="2391"/>
                  <a:pt x="6422" y="2391"/>
                  <a:pt x="6422" y="2391"/>
                </a:cubicBezTo>
                <a:cubicBezTo>
                  <a:pt x="6422" y="2391"/>
                  <a:pt x="6422" y="2391"/>
                  <a:pt x="6422" y="2391"/>
                </a:cubicBezTo>
                <a:cubicBezTo>
                  <a:pt x="6042" y="2847"/>
                  <a:pt x="5614" y="3568"/>
                  <a:pt x="5376" y="4479"/>
                </a:cubicBezTo>
                <a:cubicBezTo>
                  <a:pt x="4424" y="3340"/>
                  <a:pt x="3425" y="1898"/>
                  <a:pt x="2474" y="37"/>
                </a:cubicBezTo>
                <a:cubicBezTo>
                  <a:pt x="2426" y="37"/>
                  <a:pt x="2426" y="37"/>
                  <a:pt x="2378" y="0"/>
                </a:cubicBezTo>
                <a:cubicBezTo>
                  <a:pt x="2188" y="37"/>
                  <a:pt x="2188" y="37"/>
                  <a:pt x="2188" y="37"/>
                </a:cubicBezTo>
                <a:cubicBezTo>
                  <a:pt x="2331" y="645"/>
                  <a:pt x="3520" y="3454"/>
                  <a:pt x="3520" y="3454"/>
                </a:cubicBezTo>
                <a:cubicBezTo>
                  <a:pt x="3520" y="3454"/>
                  <a:pt x="3520" y="3454"/>
                  <a:pt x="3520" y="3454"/>
                </a:cubicBezTo>
                <a:cubicBezTo>
                  <a:pt x="4329" y="5010"/>
                  <a:pt x="5471" y="6643"/>
                  <a:pt x="7088" y="7895"/>
                </a:cubicBezTo>
                <a:cubicBezTo>
                  <a:pt x="7088" y="7895"/>
                  <a:pt x="4234" y="8427"/>
                  <a:pt x="142" y="7402"/>
                </a:cubicBezTo>
                <a:cubicBezTo>
                  <a:pt x="142" y="7440"/>
                  <a:pt x="142" y="7440"/>
                  <a:pt x="142" y="7440"/>
                </a:cubicBezTo>
                <a:cubicBezTo>
                  <a:pt x="0" y="7630"/>
                  <a:pt x="0" y="7630"/>
                  <a:pt x="0" y="7630"/>
                </a:cubicBezTo>
                <a:cubicBezTo>
                  <a:pt x="1760" y="8275"/>
                  <a:pt x="4614" y="9034"/>
                  <a:pt x="8183" y="8996"/>
                </a:cubicBezTo>
                <a:cubicBezTo>
                  <a:pt x="8468" y="9034"/>
                  <a:pt x="8896" y="9224"/>
                  <a:pt x="9372" y="9642"/>
                </a:cubicBezTo>
                <a:close/>
              </a:path>
            </a:pathLst>
          </a:custGeom>
          <a:solidFill>
            <a:srgbClr val="80543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sz="4411"/>
          </a:p>
        </p:txBody>
      </p:sp>
      <p:sp>
        <p:nvSpPr>
          <p:cNvPr id="139273" name="AutoShape 9"/>
          <p:cNvSpPr>
            <a:spLocks/>
          </p:cNvSpPr>
          <p:nvPr/>
        </p:nvSpPr>
        <p:spPr bwMode="auto">
          <a:xfrm rot="4567797">
            <a:off x="5833269" y="7069933"/>
            <a:ext cx="3556000" cy="3573461"/>
          </a:xfrm>
          <a:custGeom>
            <a:avLst/>
            <a:gdLst>
              <a:gd name="T0" fmla="*/ 1777918 w 21581"/>
              <a:gd name="T1" fmla="*/ 1931055 h 19969"/>
              <a:gd name="T2" fmla="*/ 1777918 w 21581"/>
              <a:gd name="T3" fmla="*/ 1931055 h 19969"/>
              <a:gd name="T4" fmla="*/ 1777918 w 21581"/>
              <a:gd name="T5" fmla="*/ 1931055 h 19969"/>
              <a:gd name="T6" fmla="*/ 1777918 w 21581"/>
              <a:gd name="T7" fmla="*/ 1931055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1"/>
          </a:solidFill>
          <a:ln>
            <a:noFill/>
          </a:ln>
          <a:effectLst/>
          <a:extLst/>
        </p:spPr>
        <p:txBody>
          <a:bodyPr lIns="50800" tIns="50800" rIns="50800" bIns="50800" anchor="ctr"/>
          <a:lstStyle/>
          <a:p>
            <a:endParaRPr lang="id-ID" sz="4411"/>
          </a:p>
        </p:txBody>
      </p:sp>
      <p:sp>
        <p:nvSpPr>
          <p:cNvPr id="139274" name="AutoShape 10"/>
          <p:cNvSpPr>
            <a:spLocks/>
          </p:cNvSpPr>
          <p:nvPr/>
        </p:nvSpPr>
        <p:spPr bwMode="auto">
          <a:xfrm rot="7742864">
            <a:off x="8404226" y="4968874"/>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solidFill>
          <a:ln>
            <a:noFill/>
          </a:ln>
          <a:effectLst/>
          <a:extLst/>
        </p:spPr>
        <p:txBody>
          <a:bodyPr lIns="50800" tIns="50800" rIns="50800" bIns="50800" anchor="ctr"/>
          <a:lstStyle/>
          <a:p>
            <a:endParaRPr lang="id-ID" sz="4411"/>
          </a:p>
        </p:txBody>
      </p:sp>
      <p:sp>
        <p:nvSpPr>
          <p:cNvPr id="139275" name="AutoShape 11"/>
          <p:cNvSpPr>
            <a:spLocks/>
          </p:cNvSpPr>
          <p:nvPr/>
        </p:nvSpPr>
        <p:spPr bwMode="auto">
          <a:xfrm rot="9355996">
            <a:off x="11307764" y="5049838"/>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solidFill>
          <a:ln>
            <a:noFill/>
          </a:ln>
          <a:effectLst/>
          <a:extLst/>
        </p:spPr>
        <p:txBody>
          <a:bodyPr lIns="50800" tIns="50800" rIns="50800" bIns="50800" anchor="ctr"/>
          <a:lstStyle/>
          <a:p>
            <a:endParaRPr lang="id-ID" sz="4411"/>
          </a:p>
        </p:txBody>
      </p:sp>
      <p:sp>
        <p:nvSpPr>
          <p:cNvPr id="139276" name="AutoShape 12"/>
          <p:cNvSpPr>
            <a:spLocks/>
          </p:cNvSpPr>
          <p:nvPr/>
        </p:nvSpPr>
        <p:spPr bwMode="auto">
          <a:xfrm rot="10800000">
            <a:off x="14012862" y="6021388"/>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solidFill>
          <a:ln>
            <a:noFill/>
          </a:ln>
          <a:effectLst/>
          <a:extLst/>
        </p:spPr>
        <p:txBody>
          <a:bodyPr lIns="50800" tIns="50800" rIns="50800" bIns="50800" anchor="ctr"/>
          <a:lstStyle/>
          <a:p>
            <a:endParaRPr lang="id-ID" sz="4411"/>
          </a:p>
        </p:txBody>
      </p:sp>
      <p:sp>
        <p:nvSpPr>
          <p:cNvPr id="139277" name="AutoShape 13"/>
          <p:cNvSpPr>
            <a:spLocks/>
          </p:cNvSpPr>
          <p:nvPr/>
        </p:nvSpPr>
        <p:spPr bwMode="auto">
          <a:xfrm rot="5696320">
            <a:off x="8877301" y="7948613"/>
            <a:ext cx="2124075" cy="2133600"/>
          </a:xfrm>
          <a:custGeom>
            <a:avLst/>
            <a:gdLst>
              <a:gd name="T0" fmla="*/ 1061988 w 21581"/>
              <a:gd name="T1" fmla="*/ 1152971 h 19969"/>
              <a:gd name="T2" fmla="*/ 1061988 w 21581"/>
              <a:gd name="T3" fmla="*/ 1152971 h 19969"/>
              <a:gd name="T4" fmla="*/ 1061988 w 21581"/>
              <a:gd name="T5" fmla="*/ 1152971 h 19969"/>
              <a:gd name="T6" fmla="*/ 1061988 w 21581"/>
              <a:gd name="T7" fmla="*/ 115297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4411"/>
          </a:p>
        </p:txBody>
      </p:sp>
      <p:sp>
        <p:nvSpPr>
          <p:cNvPr id="139278" name="AutoShape 14"/>
          <p:cNvSpPr>
            <a:spLocks/>
          </p:cNvSpPr>
          <p:nvPr/>
        </p:nvSpPr>
        <p:spPr bwMode="auto">
          <a:xfrm rot="8492870">
            <a:off x="11117265" y="5135565"/>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p>
        </p:txBody>
      </p:sp>
      <p:sp>
        <p:nvSpPr>
          <p:cNvPr id="139279" name="AutoShape 15"/>
          <p:cNvSpPr>
            <a:spLocks/>
          </p:cNvSpPr>
          <p:nvPr/>
        </p:nvSpPr>
        <p:spPr bwMode="auto">
          <a:xfrm rot="10051992">
            <a:off x="14119226" y="5614989"/>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4411"/>
          </a:p>
        </p:txBody>
      </p:sp>
      <p:sp>
        <p:nvSpPr>
          <p:cNvPr id="139280" name="AutoShape 16"/>
          <p:cNvSpPr>
            <a:spLocks/>
          </p:cNvSpPr>
          <p:nvPr/>
        </p:nvSpPr>
        <p:spPr bwMode="auto">
          <a:xfrm rot="-8455453">
            <a:off x="13606463" y="8720139"/>
            <a:ext cx="2125662" cy="2135188"/>
          </a:xfrm>
          <a:custGeom>
            <a:avLst/>
            <a:gdLst>
              <a:gd name="T0" fmla="*/ 1062782 w 21581"/>
              <a:gd name="T1" fmla="*/ 1153829 h 19969"/>
              <a:gd name="T2" fmla="*/ 1062782 w 21581"/>
              <a:gd name="T3" fmla="*/ 1153829 h 19969"/>
              <a:gd name="T4" fmla="*/ 1062782 w 21581"/>
              <a:gd name="T5" fmla="*/ 1153829 h 19969"/>
              <a:gd name="T6" fmla="*/ 1062782 w 21581"/>
              <a:gd name="T7" fmla="*/ 115382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4">
              <a:alpha val="34117"/>
            </a:schemeClr>
          </a:solidFill>
          <a:ln>
            <a:noFill/>
          </a:ln>
          <a:effectLst/>
          <a:extLst/>
        </p:spPr>
        <p:txBody>
          <a:bodyPr lIns="0" tIns="0" rIns="0" bIns="0" anchor="ctr"/>
          <a:lstStyle/>
          <a:p>
            <a:endParaRPr lang="id-ID" sz="4411"/>
          </a:p>
        </p:txBody>
      </p:sp>
      <p:sp>
        <p:nvSpPr>
          <p:cNvPr id="139281" name="AutoShape 17"/>
          <p:cNvSpPr>
            <a:spLocks/>
          </p:cNvSpPr>
          <p:nvPr/>
        </p:nvSpPr>
        <p:spPr bwMode="auto">
          <a:xfrm rot="5080426">
            <a:off x="6868320" y="6095208"/>
            <a:ext cx="1619250" cy="1627188"/>
          </a:xfrm>
          <a:custGeom>
            <a:avLst/>
            <a:gdLst>
              <a:gd name="T0" fmla="*/ 809587 w 21581"/>
              <a:gd name="T1" fmla="*/ 879312 h 19969"/>
              <a:gd name="T2" fmla="*/ 809587 w 21581"/>
              <a:gd name="T3" fmla="*/ 879312 h 19969"/>
              <a:gd name="T4" fmla="*/ 809587 w 21581"/>
              <a:gd name="T5" fmla="*/ 879312 h 19969"/>
              <a:gd name="T6" fmla="*/ 809587 w 21581"/>
              <a:gd name="T7" fmla="*/ 879312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4411"/>
          </a:p>
        </p:txBody>
      </p:sp>
      <p:sp>
        <p:nvSpPr>
          <p:cNvPr id="139282" name="AutoShape 18"/>
          <p:cNvSpPr>
            <a:spLocks/>
          </p:cNvSpPr>
          <p:nvPr/>
        </p:nvSpPr>
        <p:spPr bwMode="auto">
          <a:xfrm rot="8176420">
            <a:off x="7904164" y="5643563"/>
            <a:ext cx="1562100" cy="1625600"/>
          </a:xfrm>
          <a:custGeom>
            <a:avLst/>
            <a:gdLst>
              <a:gd name="T0" fmla="*/ 781014 w 21581"/>
              <a:gd name="T1" fmla="*/ 878454 h 19969"/>
              <a:gd name="T2" fmla="*/ 781014 w 21581"/>
              <a:gd name="T3" fmla="*/ 878454 h 19969"/>
              <a:gd name="T4" fmla="*/ 781014 w 21581"/>
              <a:gd name="T5" fmla="*/ 878454 h 19969"/>
              <a:gd name="T6" fmla="*/ 781014 w 21581"/>
              <a:gd name="T7" fmla="*/ 878454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p>
        </p:txBody>
      </p:sp>
      <p:sp>
        <p:nvSpPr>
          <p:cNvPr id="139283" name="AutoShape 19"/>
          <p:cNvSpPr>
            <a:spLocks/>
          </p:cNvSpPr>
          <p:nvPr/>
        </p:nvSpPr>
        <p:spPr bwMode="auto">
          <a:xfrm rot="8492870">
            <a:off x="10931526" y="7392989"/>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p>
        </p:txBody>
      </p:sp>
      <p:sp>
        <p:nvSpPr>
          <p:cNvPr id="139284" name="AutoShape 20"/>
          <p:cNvSpPr>
            <a:spLocks/>
          </p:cNvSpPr>
          <p:nvPr/>
        </p:nvSpPr>
        <p:spPr bwMode="auto">
          <a:xfrm rot="10051992">
            <a:off x="12734925" y="8435975"/>
            <a:ext cx="1495426" cy="1503364"/>
          </a:xfrm>
          <a:custGeom>
            <a:avLst/>
            <a:gdLst>
              <a:gd name="T0" fmla="*/ 747678 w 21581"/>
              <a:gd name="T1" fmla="*/ 812399 h 19969"/>
              <a:gd name="T2" fmla="*/ 747678 w 21581"/>
              <a:gd name="T3" fmla="*/ 812399 h 19969"/>
              <a:gd name="T4" fmla="*/ 747678 w 21581"/>
              <a:gd name="T5" fmla="*/ 812399 h 19969"/>
              <a:gd name="T6" fmla="*/ 747678 w 21581"/>
              <a:gd name="T7" fmla="*/ 81239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4411"/>
          </a:p>
        </p:txBody>
      </p:sp>
      <p:sp>
        <p:nvSpPr>
          <p:cNvPr id="139285" name="AutoShape 21"/>
          <p:cNvSpPr>
            <a:spLocks/>
          </p:cNvSpPr>
          <p:nvPr/>
        </p:nvSpPr>
        <p:spPr bwMode="auto">
          <a:xfrm rot="-9981159">
            <a:off x="16303625" y="7312027"/>
            <a:ext cx="1497013" cy="1501774"/>
          </a:xfrm>
          <a:custGeom>
            <a:avLst/>
            <a:gdLst>
              <a:gd name="T0" fmla="*/ 748472 w 21581"/>
              <a:gd name="T1" fmla="*/ 811541 h 19969"/>
              <a:gd name="T2" fmla="*/ 748472 w 21581"/>
              <a:gd name="T3" fmla="*/ 811541 h 19969"/>
              <a:gd name="T4" fmla="*/ 748472 w 21581"/>
              <a:gd name="T5" fmla="*/ 811541 h 19969"/>
              <a:gd name="T6" fmla="*/ 748472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alpha val="34117"/>
            </a:schemeClr>
          </a:solidFill>
          <a:ln>
            <a:noFill/>
          </a:ln>
          <a:effectLst/>
          <a:extLst/>
        </p:spPr>
        <p:txBody>
          <a:bodyPr lIns="0" tIns="0" rIns="0" bIns="0" anchor="ctr"/>
          <a:lstStyle/>
          <a:p>
            <a:endParaRPr lang="id-ID" sz="4411"/>
          </a:p>
        </p:txBody>
      </p:sp>
      <p:sp>
        <p:nvSpPr>
          <p:cNvPr id="139286" name="AutoShape 22"/>
          <p:cNvSpPr>
            <a:spLocks/>
          </p:cNvSpPr>
          <p:nvPr/>
        </p:nvSpPr>
        <p:spPr bwMode="auto">
          <a:xfrm>
            <a:off x="2409826" y="9590090"/>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First Element</a:t>
            </a:r>
            <a:endParaRPr lang="en-US" sz="4411">
              <a:latin typeface="St Transmission" charset="0"/>
              <a:ea typeface="ＭＳ Ｐゴシック" charset="0"/>
              <a:cs typeface="St Transmission" charset="0"/>
              <a:sym typeface="St Transmission" charset="0"/>
            </a:endParaRPr>
          </a:p>
        </p:txBody>
      </p:sp>
      <p:grpSp>
        <p:nvGrpSpPr>
          <p:cNvPr id="2" name="Group 23"/>
          <p:cNvGrpSpPr>
            <a:grpSpLocks/>
          </p:cNvGrpSpPr>
          <p:nvPr/>
        </p:nvGrpSpPr>
        <p:grpSpPr bwMode="auto">
          <a:xfrm>
            <a:off x="3844926" y="4354514"/>
            <a:ext cx="5249863" cy="652462"/>
            <a:chOff x="12323" y="-1"/>
            <a:chExt cx="5249953" cy="652951"/>
          </a:xfrm>
        </p:grpSpPr>
        <p:sp>
          <p:nvSpPr>
            <p:cNvPr id="139288" name="Line 24"/>
            <p:cNvSpPr>
              <a:spLocks noChangeShapeType="1"/>
            </p:cNvSpPr>
            <p:nvPr/>
          </p:nvSpPr>
          <p:spPr bwMode="auto">
            <a:xfrm flipH="1" flipV="1">
              <a:off x="4130369" y="-1"/>
              <a:ext cx="1131907" cy="652951"/>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39289" name="Line 25"/>
            <p:cNvSpPr>
              <a:spLocks noChangeShapeType="1"/>
            </p:cNvSpPr>
            <p:nvPr/>
          </p:nvSpPr>
          <p:spPr bwMode="auto">
            <a:xfrm flipH="1" flipV="1">
              <a:off x="12323" y="-1"/>
              <a:ext cx="4118046"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grpSp>
      <p:sp>
        <p:nvSpPr>
          <p:cNvPr id="139290" name="AutoShape 26"/>
          <p:cNvSpPr>
            <a:spLocks/>
          </p:cNvSpPr>
          <p:nvPr/>
        </p:nvSpPr>
        <p:spPr bwMode="auto">
          <a:xfrm>
            <a:off x="3990977" y="3611565"/>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Second Factor</a:t>
            </a:r>
            <a:endParaRPr lang="en-US" sz="4411">
              <a:latin typeface="St Transmission" charset="0"/>
              <a:ea typeface="ＭＳ Ｐゴシック" charset="0"/>
              <a:cs typeface="St Transmission" charset="0"/>
              <a:sym typeface="St Transmission" charset="0"/>
            </a:endParaRPr>
          </a:p>
        </p:txBody>
      </p:sp>
      <p:sp>
        <p:nvSpPr>
          <p:cNvPr id="139291" name="Line 27"/>
          <p:cNvSpPr>
            <a:spLocks noChangeShapeType="1"/>
          </p:cNvSpPr>
          <p:nvPr/>
        </p:nvSpPr>
        <p:spPr bwMode="auto">
          <a:xfrm flipV="1">
            <a:off x="14536739" y="4378325"/>
            <a:ext cx="1420812" cy="508000"/>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39292" name="Line 28"/>
          <p:cNvSpPr>
            <a:spLocks noChangeShapeType="1"/>
          </p:cNvSpPr>
          <p:nvPr/>
        </p:nvSpPr>
        <p:spPr bwMode="auto">
          <a:xfrm flipV="1">
            <a:off x="15959138" y="4378325"/>
            <a:ext cx="5722937"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39293" name="AutoShape 29"/>
          <p:cNvSpPr>
            <a:spLocks/>
          </p:cNvSpPr>
          <p:nvPr/>
        </p:nvSpPr>
        <p:spPr bwMode="auto">
          <a:xfrm>
            <a:off x="17140239" y="3551240"/>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Third Factor</a:t>
            </a:r>
            <a:endParaRPr lang="en-US" sz="4411">
              <a:latin typeface="St Transmission" charset="0"/>
              <a:ea typeface="ＭＳ Ｐゴシック" charset="0"/>
              <a:cs typeface="St Transmission" charset="0"/>
              <a:sym typeface="St Transmission" charset="0"/>
            </a:endParaRPr>
          </a:p>
        </p:txBody>
      </p:sp>
      <p:grpSp>
        <p:nvGrpSpPr>
          <p:cNvPr id="3" name="Group 30"/>
          <p:cNvGrpSpPr>
            <a:grpSpLocks/>
          </p:cNvGrpSpPr>
          <p:nvPr/>
        </p:nvGrpSpPr>
        <p:grpSpPr bwMode="auto">
          <a:xfrm>
            <a:off x="16594140" y="9112252"/>
            <a:ext cx="5348286" cy="866775"/>
            <a:chOff x="0" y="-1"/>
            <a:chExt cx="5348103" cy="867831"/>
          </a:xfrm>
        </p:grpSpPr>
        <p:sp>
          <p:nvSpPr>
            <p:cNvPr id="139295" name="Line 31"/>
            <p:cNvSpPr>
              <a:spLocks noChangeShapeType="1"/>
            </p:cNvSpPr>
            <p:nvPr/>
          </p:nvSpPr>
          <p:spPr bwMode="auto">
            <a:xfrm>
              <a:off x="0" y="-1"/>
              <a:ext cx="1292181" cy="866242"/>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39296" name="Line 32"/>
            <p:cNvSpPr>
              <a:spLocks noChangeShapeType="1"/>
            </p:cNvSpPr>
            <p:nvPr/>
          </p:nvSpPr>
          <p:spPr bwMode="auto">
            <a:xfrm>
              <a:off x="1292181" y="867830"/>
              <a:ext cx="4055922"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grpSp>
      <p:sp>
        <p:nvSpPr>
          <p:cNvPr id="139297" name="AutoShape 33"/>
          <p:cNvSpPr>
            <a:spLocks/>
          </p:cNvSpPr>
          <p:nvPr/>
        </p:nvSpPr>
        <p:spPr bwMode="auto">
          <a:xfrm>
            <a:off x="17703802" y="9178924"/>
            <a:ext cx="4268788"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Fourth Factor</a:t>
            </a:r>
            <a:endParaRPr lang="en-US" sz="4411">
              <a:latin typeface="St Transmission" charset="0"/>
              <a:ea typeface="ＭＳ Ｐゴシック" charset="0"/>
              <a:cs typeface="St Transmission" charset="0"/>
              <a:sym typeface="St Transmission" charset="0"/>
            </a:endParaRPr>
          </a:p>
        </p:txBody>
      </p:sp>
      <p:sp>
        <p:nvSpPr>
          <p:cNvPr id="139298" name="AutoShape 34"/>
          <p:cNvSpPr>
            <a:spLocks/>
          </p:cNvSpPr>
          <p:nvPr/>
        </p:nvSpPr>
        <p:spPr bwMode="auto">
          <a:xfrm>
            <a:off x="3990977" y="4540252"/>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39299" name="AutoShape 35"/>
          <p:cNvSpPr>
            <a:spLocks/>
          </p:cNvSpPr>
          <p:nvPr/>
        </p:nvSpPr>
        <p:spPr bwMode="auto">
          <a:xfrm>
            <a:off x="2409827" y="10531477"/>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39300" name="AutoShape 36"/>
          <p:cNvSpPr>
            <a:spLocks/>
          </p:cNvSpPr>
          <p:nvPr/>
        </p:nvSpPr>
        <p:spPr bwMode="auto">
          <a:xfrm>
            <a:off x="17451390" y="4632326"/>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39301" name="AutoShape 37"/>
          <p:cNvSpPr>
            <a:spLocks/>
          </p:cNvSpPr>
          <p:nvPr/>
        </p:nvSpPr>
        <p:spPr bwMode="auto">
          <a:xfrm>
            <a:off x="18014952" y="10226677"/>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which don't look even slightly beration in some form, by injected which</a:t>
            </a:r>
            <a:endParaRPr lang="en-US" sz="4411">
              <a:latin typeface="St Transmission" charset="0"/>
              <a:ea typeface="ＭＳ Ｐゴシック" charset="0"/>
              <a:cs typeface="St Transmission" charset="0"/>
              <a:sym typeface="St Transmission" charset="0"/>
            </a:endParaRPr>
          </a:p>
        </p:txBody>
      </p:sp>
      <p:sp>
        <p:nvSpPr>
          <p:cNvPr id="139302" name="AutoShape 38"/>
          <p:cNvSpPr>
            <a:spLocks/>
          </p:cNvSpPr>
          <p:nvPr/>
        </p:nvSpPr>
        <p:spPr bwMode="auto">
          <a:xfrm>
            <a:off x="9636126" y="6218239"/>
            <a:ext cx="887413" cy="887412"/>
          </a:xfrm>
          <a:custGeom>
            <a:avLst/>
            <a:gdLst>
              <a:gd name="T0" fmla="*/ 443707 w 21600"/>
              <a:gd name="T1" fmla="*/ 443706 h 21600"/>
              <a:gd name="T2" fmla="*/ 443707 w 21600"/>
              <a:gd name="T3" fmla="*/ 443706 h 21600"/>
              <a:gd name="T4" fmla="*/ 443707 w 21600"/>
              <a:gd name="T5" fmla="*/ 443706 h 21600"/>
              <a:gd name="T6" fmla="*/ 443707 w 21600"/>
              <a:gd name="T7" fmla="*/ 443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9303" name="AutoShape 39"/>
          <p:cNvSpPr>
            <a:spLocks/>
          </p:cNvSpPr>
          <p:nvPr/>
        </p:nvSpPr>
        <p:spPr bwMode="auto">
          <a:xfrm>
            <a:off x="7075490" y="8343901"/>
            <a:ext cx="993774" cy="654050"/>
          </a:xfrm>
          <a:custGeom>
            <a:avLst/>
            <a:gdLst>
              <a:gd name="T0" fmla="*/ 496888 w 21600"/>
              <a:gd name="T1" fmla="*/ 327025 h 21600"/>
              <a:gd name="T2" fmla="*/ 496888 w 21600"/>
              <a:gd name="T3" fmla="*/ 327025 h 21600"/>
              <a:gd name="T4" fmla="*/ 496888 w 21600"/>
              <a:gd name="T5" fmla="*/ 327025 h 21600"/>
              <a:gd name="T6" fmla="*/ 496888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9304" name="AutoShape 40"/>
          <p:cNvSpPr>
            <a:spLocks/>
          </p:cNvSpPr>
          <p:nvPr/>
        </p:nvSpPr>
        <p:spPr bwMode="auto">
          <a:xfrm>
            <a:off x="12717463" y="6423026"/>
            <a:ext cx="941387" cy="868363"/>
          </a:xfrm>
          <a:custGeom>
            <a:avLst/>
            <a:gdLst>
              <a:gd name="T0" fmla="*/ 470694 w 21600"/>
              <a:gd name="T1" fmla="*/ 434182 h 21600"/>
              <a:gd name="T2" fmla="*/ 470694 w 21600"/>
              <a:gd name="T3" fmla="*/ 434182 h 21600"/>
              <a:gd name="T4" fmla="*/ 470694 w 21600"/>
              <a:gd name="T5" fmla="*/ 434182 h 21600"/>
              <a:gd name="T6" fmla="*/ 470694 w 21600"/>
              <a:gd name="T7" fmla="*/ 434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9305" name="AutoShape 41"/>
          <p:cNvSpPr>
            <a:spLocks/>
          </p:cNvSpPr>
          <p:nvPr/>
        </p:nvSpPr>
        <p:spPr bwMode="auto">
          <a:xfrm>
            <a:off x="15228890" y="7545389"/>
            <a:ext cx="752475" cy="750887"/>
          </a:xfrm>
          <a:custGeom>
            <a:avLst/>
            <a:gdLst>
              <a:gd name="T0" fmla="*/ 376238 w 21468"/>
              <a:gd name="T1" fmla="*/ 375426 h 21469"/>
              <a:gd name="T2" fmla="*/ 376238 w 21468"/>
              <a:gd name="T3" fmla="*/ 375426 h 21469"/>
              <a:gd name="T4" fmla="*/ 376238 w 21468"/>
              <a:gd name="T5" fmla="*/ 375426 h 21469"/>
              <a:gd name="T6" fmla="*/ 376238 w 21468"/>
              <a:gd name="T7" fmla="*/ 3754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132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3" name="AutoShape 5"/>
          <p:cNvSpPr>
            <a:spLocks/>
          </p:cNvSpPr>
          <p:nvPr/>
        </p:nvSpPr>
        <p:spPr bwMode="auto">
          <a:xfrm>
            <a:off x="15128875" y="9467852"/>
            <a:ext cx="6677026" cy="869950"/>
          </a:xfrm>
          <a:custGeom>
            <a:avLst/>
            <a:gdLst>
              <a:gd name="T0" fmla="*/ 3338513 w 21600"/>
              <a:gd name="T1" fmla="*/ 434975 h 21600"/>
              <a:gd name="T2" fmla="*/ 3338513 w 21600"/>
              <a:gd name="T3" fmla="*/ 434975 h 21600"/>
              <a:gd name="T4" fmla="*/ 3338513 w 21600"/>
              <a:gd name="T5" fmla="*/ 434975 h 21600"/>
              <a:gd name="T6" fmla="*/ 33385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0294" name="AutoShape 6"/>
          <p:cNvSpPr>
            <a:spLocks/>
          </p:cNvSpPr>
          <p:nvPr/>
        </p:nvSpPr>
        <p:spPr bwMode="auto">
          <a:xfrm>
            <a:off x="14709774" y="7888289"/>
            <a:ext cx="4876800" cy="869950"/>
          </a:xfrm>
          <a:custGeom>
            <a:avLst/>
            <a:gdLst>
              <a:gd name="T0" fmla="*/ 2438400 w 21600"/>
              <a:gd name="T1" fmla="*/ 434975 h 21600"/>
              <a:gd name="T2" fmla="*/ 2438400 w 21600"/>
              <a:gd name="T3" fmla="*/ 434975 h 21600"/>
              <a:gd name="T4" fmla="*/ 2438400 w 21600"/>
              <a:gd name="T5" fmla="*/ 434975 h 21600"/>
              <a:gd name="T6" fmla="*/ 2438400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0295" name="AutoShape 7"/>
          <p:cNvSpPr>
            <a:spLocks/>
          </p:cNvSpPr>
          <p:nvPr/>
        </p:nvSpPr>
        <p:spPr bwMode="auto">
          <a:xfrm>
            <a:off x="14709776" y="6308726"/>
            <a:ext cx="5711826" cy="869950"/>
          </a:xfrm>
          <a:custGeom>
            <a:avLst/>
            <a:gdLst>
              <a:gd name="T0" fmla="*/ 2855913 w 21600"/>
              <a:gd name="T1" fmla="*/ 434975 h 21600"/>
              <a:gd name="T2" fmla="*/ 2855913 w 21600"/>
              <a:gd name="T3" fmla="*/ 434975 h 21600"/>
              <a:gd name="T4" fmla="*/ 2855913 w 21600"/>
              <a:gd name="T5" fmla="*/ 434975 h 21600"/>
              <a:gd name="T6" fmla="*/ 28559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0296" name="AutoShape 8"/>
          <p:cNvSpPr>
            <a:spLocks/>
          </p:cNvSpPr>
          <p:nvPr/>
        </p:nvSpPr>
        <p:spPr bwMode="auto">
          <a:xfrm>
            <a:off x="14709776" y="4729164"/>
            <a:ext cx="3611563" cy="869950"/>
          </a:xfrm>
          <a:custGeom>
            <a:avLst/>
            <a:gdLst>
              <a:gd name="T0" fmla="*/ 1805782 w 21600"/>
              <a:gd name="T1" fmla="*/ 434975 h 21600"/>
              <a:gd name="T2" fmla="*/ 1805782 w 21600"/>
              <a:gd name="T3" fmla="*/ 434975 h 21600"/>
              <a:gd name="T4" fmla="*/ 1805782 w 21600"/>
              <a:gd name="T5" fmla="*/ 434975 h 21600"/>
              <a:gd name="T6" fmla="*/ 1805782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0297" name="AutoShape 9"/>
          <p:cNvSpPr>
            <a:spLocks/>
          </p:cNvSpPr>
          <p:nvPr/>
        </p:nvSpPr>
        <p:spPr bwMode="auto">
          <a:xfrm>
            <a:off x="13831889" y="3844925"/>
            <a:ext cx="1300162" cy="6985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298" name="AutoShape 10"/>
          <p:cNvSpPr>
            <a:spLocks/>
          </p:cNvSpPr>
          <p:nvPr/>
        </p:nvSpPr>
        <p:spPr bwMode="auto">
          <a:xfrm>
            <a:off x="12212639" y="3328989"/>
            <a:ext cx="4538661" cy="8609012"/>
          </a:xfrm>
          <a:custGeom>
            <a:avLst/>
            <a:gdLst>
              <a:gd name="T0" fmla="*/ 2269331 w 21600"/>
              <a:gd name="T1" fmla="*/ 4304506 h 21600"/>
              <a:gd name="T2" fmla="*/ 2269331 w 21600"/>
              <a:gd name="T3" fmla="*/ 4304506 h 21600"/>
              <a:gd name="T4" fmla="*/ 2269331 w 21600"/>
              <a:gd name="T5" fmla="*/ 4304506 h 21600"/>
              <a:gd name="T6" fmla="*/ 2269331 w 21600"/>
              <a:gd name="T7" fmla="*/ 430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299" name="AutoShape 11"/>
          <p:cNvSpPr>
            <a:spLocks/>
          </p:cNvSpPr>
          <p:nvPr/>
        </p:nvSpPr>
        <p:spPr bwMode="auto">
          <a:xfrm>
            <a:off x="14170028" y="11069638"/>
            <a:ext cx="601662" cy="601662"/>
          </a:xfrm>
          <a:custGeom>
            <a:avLst/>
            <a:gdLst>
              <a:gd name="T0" fmla="*/ 300832 w 21600"/>
              <a:gd name="T1" fmla="*/ 300831 h 21600"/>
              <a:gd name="T2" fmla="*/ 300832 w 21600"/>
              <a:gd name="T3" fmla="*/ 300831 h 21600"/>
              <a:gd name="T4" fmla="*/ 300832 w 21600"/>
              <a:gd name="T5" fmla="*/ 300831 h 21600"/>
              <a:gd name="T6" fmla="*/ 300832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0" name="AutoShape 12"/>
          <p:cNvSpPr>
            <a:spLocks/>
          </p:cNvSpPr>
          <p:nvPr/>
        </p:nvSpPr>
        <p:spPr bwMode="auto">
          <a:xfrm>
            <a:off x="13831889" y="3844925"/>
            <a:ext cx="1300162" cy="6985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1" name="AutoShape 13"/>
          <p:cNvSpPr>
            <a:spLocks/>
          </p:cNvSpPr>
          <p:nvPr/>
        </p:nvSpPr>
        <p:spPr bwMode="auto">
          <a:xfrm>
            <a:off x="12428538" y="4373563"/>
            <a:ext cx="4110037" cy="1579563"/>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0302" name="AutoShape 14"/>
          <p:cNvSpPr>
            <a:spLocks/>
          </p:cNvSpPr>
          <p:nvPr/>
        </p:nvSpPr>
        <p:spPr bwMode="auto">
          <a:xfrm>
            <a:off x="12428539" y="5953125"/>
            <a:ext cx="4110036" cy="1579563"/>
          </a:xfrm>
          <a:custGeom>
            <a:avLst/>
            <a:gdLst>
              <a:gd name="T0" fmla="*/ 2043113 w 21600"/>
              <a:gd name="T1" fmla="*/ 789782 h 21600"/>
              <a:gd name="T2" fmla="*/ 2043113 w 21600"/>
              <a:gd name="T3" fmla="*/ 789782 h 21600"/>
              <a:gd name="T4" fmla="*/ 2043113 w 21600"/>
              <a:gd name="T5" fmla="*/ 789782 h 21600"/>
              <a:gd name="T6" fmla="*/ 2043113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0303" name="AutoShape 15"/>
          <p:cNvSpPr>
            <a:spLocks/>
          </p:cNvSpPr>
          <p:nvPr/>
        </p:nvSpPr>
        <p:spPr bwMode="auto">
          <a:xfrm>
            <a:off x="12428539" y="7532688"/>
            <a:ext cx="4110036" cy="1579563"/>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0304" name="AutoShape 16"/>
          <p:cNvSpPr>
            <a:spLocks/>
          </p:cNvSpPr>
          <p:nvPr/>
        </p:nvSpPr>
        <p:spPr bwMode="auto">
          <a:xfrm>
            <a:off x="12428540" y="9112251"/>
            <a:ext cx="4110036" cy="1579563"/>
          </a:xfrm>
          <a:custGeom>
            <a:avLst/>
            <a:gdLst>
              <a:gd name="T0" fmla="*/ 2055018 w 21600"/>
              <a:gd name="T1" fmla="*/ 789782 h 21600"/>
              <a:gd name="T2" fmla="*/ 2055018 w 21600"/>
              <a:gd name="T3" fmla="*/ 789782 h 21600"/>
              <a:gd name="T4" fmla="*/ 2055018 w 21600"/>
              <a:gd name="T5" fmla="*/ 789782 h 21600"/>
              <a:gd name="T6" fmla="*/ 2055018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0305" name="AutoShape 17"/>
          <p:cNvSpPr>
            <a:spLocks/>
          </p:cNvSpPr>
          <p:nvPr/>
        </p:nvSpPr>
        <p:spPr bwMode="auto">
          <a:xfrm>
            <a:off x="17922875" y="4489452"/>
            <a:ext cx="1343026" cy="1341438"/>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6" name="AutoShape 18"/>
          <p:cNvSpPr>
            <a:spLocks/>
          </p:cNvSpPr>
          <p:nvPr/>
        </p:nvSpPr>
        <p:spPr bwMode="auto">
          <a:xfrm>
            <a:off x="19611976" y="6075364"/>
            <a:ext cx="1341438" cy="1341436"/>
          </a:xfrm>
          <a:custGeom>
            <a:avLst/>
            <a:gdLst>
              <a:gd name="T0" fmla="*/ 670685 w 19679"/>
              <a:gd name="T1" fmla="*/ 736192 h 19679"/>
              <a:gd name="T2" fmla="*/ 670685 w 19679"/>
              <a:gd name="T3" fmla="*/ 736192 h 19679"/>
              <a:gd name="T4" fmla="*/ 670685 w 19679"/>
              <a:gd name="T5" fmla="*/ 736192 h 19679"/>
              <a:gd name="T6" fmla="*/ 670685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7" name="AutoShape 19"/>
          <p:cNvSpPr>
            <a:spLocks/>
          </p:cNvSpPr>
          <p:nvPr/>
        </p:nvSpPr>
        <p:spPr bwMode="auto">
          <a:xfrm>
            <a:off x="18915063" y="7651750"/>
            <a:ext cx="1343026" cy="1341438"/>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8" name="AutoShape 20"/>
          <p:cNvSpPr>
            <a:spLocks/>
          </p:cNvSpPr>
          <p:nvPr/>
        </p:nvSpPr>
        <p:spPr bwMode="auto">
          <a:xfrm>
            <a:off x="20842288" y="9201151"/>
            <a:ext cx="1341436" cy="1341438"/>
          </a:xfrm>
          <a:custGeom>
            <a:avLst/>
            <a:gdLst>
              <a:gd name="T0" fmla="*/ 670684 w 19679"/>
              <a:gd name="T1" fmla="*/ 736192 h 19679"/>
              <a:gd name="T2" fmla="*/ 670684 w 19679"/>
              <a:gd name="T3" fmla="*/ 736192 h 19679"/>
              <a:gd name="T4" fmla="*/ 670684 w 19679"/>
              <a:gd name="T5" fmla="*/ 736192 h 19679"/>
              <a:gd name="T6" fmla="*/ 670684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4"/>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309" name="AutoShape 21"/>
          <p:cNvSpPr>
            <a:spLocks/>
          </p:cNvSpPr>
          <p:nvPr/>
        </p:nvSpPr>
        <p:spPr bwMode="auto">
          <a:xfrm>
            <a:off x="19291300" y="8067675"/>
            <a:ext cx="617538" cy="406400"/>
          </a:xfrm>
          <a:custGeom>
            <a:avLst/>
            <a:gdLst>
              <a:gd name="T0" fmla="*/ 308769 w 21600"/>
              <a:gd name="T1" fmla="*/ 203200 h 21600"/>
              <a:gd name="T2" fmla="*/ 308769 w 21600"/>
              <a:gd name="T3" fmla="*/ 203200 h 21600"/>
              <a:gd name="T4" fmla="*/ 308769 w 21600"/>
              <a:gd name="T5" fmla="*/ 203200 h 21600"/>
              <a:gd name="T6" fmla="*/ 308769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50800" tIns="50800" rIns="50800" bIns="50800" anchor="ctr"/>
          <a:lstStyle/>
          <a:p>
            <a:endParaRPr lang="id-ID" sz="4411"/>
          </a:p>
        </p:txBody>
      </p:sp>
      <p:sp>
        <p:nvSpPr>
          <p:cNvPr id="140310" name="AutoShape 22"/>
          <p:cNvSpPr>
            <a:spLocks/>
          </p:cNvSpPr>
          <p:nvPr/>
        </p:nvSpPr>
        <p:spPr bwMode="auto">
          <a:xfrm>
            <a:off x="18321338" y="4921250"/>
            <a:ext cx="523876" cy="484188"/>
          </a:xfrm>
          <a:custGeom>
            <a:avLst/>
            <a:gdLst>
              <a:gd name="T0" fmla="*/ 261938 w 21600"/>
              <a:gd name="T1" fmla="*/ 242094 h 21600"/>
              <a:gd name="T2" fmla="*/ 261938 w 21600"/>
              <a:gd name="T3" fmla="*/ 242094 h 21600"/>
              <a:gd name="T4" fmla="*/ 261938 w 21600"/>
              <a:gd name="T5" fmla="*/ 242094 h 21600"/>
              <a:gd name="T6" fmla="*/ 261938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1"/>
          </a:solidFill>
          <a:ln>
            <a:noFill/>
          </a:ln>
          <a:effectLst/>
          <a:extLst/>
        </p:spPr>
        <p:txBody>
          <a:bodyPr lIns="50800" tIns="50800" rIns="50800" bIns="50800" anchor="ctr"/>
          <a:lstStyle/>
          <a:p>
            <a:endParaRPr lang="id-ID" sz="4411"/>
          </a:p>
        </p:txBody>
      </p:sp>
      <p:sp>
        <p:nvSpPr>
          <p:cNvPr id="140311" name="AutoShape 23"/>
          <p:cNvSpPr>
            <a:spLocks/>
          </p:cNvSpPr>
          <p:nvPr/>
        </p:nvSpPr>
        <p:spPr bwMode="auto">
          <a:xfrm>
            <a:off x="19975514" y="6448425"/>
            <a:ext cx="588962" cy="588964"/>
          </a:xfrm>
          <a:custGeom>
            <a:avLst/>
            <a:gdLst>
              <a:gd name="T0" fmla="*/ 294481 w 21468"/>
              <a:gd name="T1" fmla="*/ 294468 h 21469"/>
              <a:gd name="T2" fmla="*/ 294481 w 21468"/>
              <a:gd name="T3" fmla="*/ 294468 h 21469"/>
              <a:gd name="T4" fmla="*/ 294481 w 21468"/>
              <a:gd name="T5" fmla="*/ 294468 h 21469"/>
              <a:gd name="T6" fmla="*/ 294481 w 21468"/>
              <a:gd name="T7" fmla="*/ 29446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50800" tIns="50800" rIns="50800" bIns="50800" anchor="ctr"/>
          <a:lstStyle/>
          <a:p>
            <a:endParaRPr lang="id-ID" sz="4411"/>
          </a:p>
        </p:txBody>
      </p:sp>
      <p:sp>
        <p:nvSpPr>
          <p:cNvPr id="140312" name="AutoShape 24"/>
          <p:cNvSpPr>
            <a:spLocks/>
          </p:cNvSpPr>
          <p:nvPr/>
        </p:nvSpPr>
        <p:spPr bwMode="auto">
          <a:xfrm>
            <a:off x="21178837" y="9671052"/>
            <a:ext cx="668338" cy="463550"/>
          </a:xfrm>
          <a:custGeom>
            <a:avLst/>
            <a:gdLst>
              <a:gd name="T0" fmla="*/ 334169 w 21600"/>
              <a:gd name="T1" fmla="*/ 231775 h 21600"/>
              <a:gd name="T2" fmla="*/ 334169 w 21600"/>
              <a:gd name="T3" fmla="*/ 231775 h 21600"/>
              <a:gd name="T4" fmla="*/ 334169 w 21600"/>
              <a:gd name="T5" fmla="*/ 231775 h 21600"/>
              <a:gd name="T6" fmla="*/ 334169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4"/>
          </a:solidFill>
          <a:ln>
            <a:noFill/>
          </a:ln>
          <a:effectLst/>
          <a:extLst/>
        </p:spPr>
        <p:txBody>
          <a:bodyPr lIns="50800" tIns="50800" rIns="50800" bIns="50800" anchor="ctr"/>
          <a:lstStyle/>
          <a:p>
            <a:endParaRPr lang="id-ID" sz="4411"/>
          </a:p>
        </p:txBody>
      </p:sp>
      <p:sp>
        <p:nvSpPr>
          <p:cNvPr id="140313" name="AutoShape 25"/>
          <p:cNvSpPr>
            <a:spLocks/>
          </p:cNvSpPr>
          <p:nvPr/>
        </p:nvSpPr>
        <p:spPr bwMode="auto">
          <a:xfrm>
            <a:off x="12877801" y="4808539"/>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11%</a:t>
            </a:r>
            <a:endParaRPr lang="en-US" sz="4411">
              <a:latin typeface="St Transmission" charset="0"/>
              <a:ea typeface="ＭＳ Ｐゴシック" charset="0"/>
              <a:cs typeface="St Transmission" charset="0"/>
              <a:sym typeface="St Transmission" charset="0"/>
            </a:endParaRPr>
          </a:p>
        </p:txBody>
      </p:sp>
      <p:sp>
        <p:nvSpPr>
          <p:cNvPr id="140314" name="AutoShape 26"/>
          <p:cNvSpPr>
            <a:spLocks/>
          </p:cNvSpPr>
          <p:nvPr/>
        </p:nvSpPr>
        <p:spPr bwMode="auto">
          <a:xfrm>
            <a:off x="12877801" y="6372226"/>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32%</a:t>
            </a:r>
            <a:endParaRPr lang="en-US" sz="4411">
              <a:latin typeface="St Transmission" charset="0"/>
              <a:ea typeface="ＭＳ Ｐゴシック" charset="0"/>
              <a:cs typeface="St Transmission" charset="0"/>
              <a:sym typeface="St Transmission" charset="0"/>
            </a:endParaRPr>
          </a:p>
        </p:txBody>
      </p:sp>
      <p:sp>
        <p:nvSpPr>
          <p:cNvPr id="140315" name="AutoShape 27"/>
          <p:cNvSpPr>
            <a:spLocks/>
          </p:cNvSpPr>
          <p:nvPr/>
        </p:nvSpPr>
        <p:spPr bwMode="auto">
          <a:xfrm>
            <a:off x="12877801" y="7967662"/>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140316" name="AutoShape 28"/>
          <p:cNvSpPr>
            <a:spLocks/>
          </p:cNvSpPr>
          <p:nvPr/>
        </p:nvSpPr>
        <p:spPr bwMode="auto">
          <a:xfrm>
            <a:off x="12877801" y="9547225"/>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43%</a:t>
            </a:r>
            <a:endParaRPr lang="en-US" sz="4411">
              <a:latin typeface="St Transmission" charset="0"/>
              <a:ea typeface="ＭＳ Ｐゴシック" charset="0"/>
              <a:cs typeface="St Transmission" charset="0"/>
              <a:sym typeface="St Transmission" charset="0"/>
            </a:endParaRPr>
          </a:p>
        </p:txBody>
      </p:sp>
      <p:sp>
        <p:nvSpPr>
          <p:cNvPr id="140317" name="AutoShape 29"/>
          <p:cNvSpPr>
            <a:spLocks/>
          </p:cNvSpPr>
          <p:nvPr/>
        </p:nvSpPr>
        <p:spPr bwMode="auto">
          <a:xfrm>
            <a:off x="14360527" y="4948239"/>
            <a:ext cx="102711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E-mail</a:t>
            </a:r>
            <a:endParaRPr lang="en-US" sz="4411">
              <a:latin typeface="St Transmission" charset="0"/>
              <a:ea typeface="ＭＳ Ｐゴシック" charset="0"/>
              <a:cs typeface="St Transmission" charset="0"/>
              <a:sym typeface="St Transmission" charset="0"/>
            </a:endParaRPr>
          </a:p>
        </p:txBody>
      </p:sp>
      <p:sp>
        <p:nvSpPr>
          <p:cNvPr id="140318" name="AutoShape 30"/>
          <p:cNvSpPr>
            <a:spLocks/>
          </p:cNvSpPr>
          <p:nvPr/>
        </p:nvSpPr>
        <p:spPr bwMode="auto">
          <a:xfrm>
            <a:off x="14360526" y="6565901"/>
            <a:ext cx="8556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Sales</a:t>
            </a:r>
            <a:endParaRPr lang="en-US" sz="4411">
              <a:latin typeface="St Transmission" charset="0"/>
              <a:ea typeface="ＭＳ Ｐゴシック" charset="0"/>
              <a:cs typeface="St Transmission" charset="0"/>
              <a:sym typeface="St Transmission" charset="0"/>
            </a:endParaRPr>
          </a:p>
        </p:txBody>
      </p:sp>
      <p:sp>
        <p:nvSpPr>
          <p:cNvPr id="140319" name="AutoShape 31"/>
          <p:cNvSpPr>
            <a:spLocks/>
          </p:cNvSpPr>
          <p:nvPr/>
        </p:nvSpPr>
        <p:spPr bwMode="auto">
          <a:xfrm>
            <a:off x="14360524" y="8107364"/>
            <a:ext cx="7699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Data</a:t>
            </a:r>
            <a:endParaRPr lang="en-US" sz="4411">
              <a:latin typeface="St Transmission" charset="0"/>
              <a:ea typeface="ＭＳ Ｐゴシック" charset="0"/>
              <a:cs typeface="St Transmission" charset="0"/>
              <a:sym typeface="St Transmission" charset="0"/>
            </a:endParaRPr>
          </a:p>
        </p:txBody>
      </p:sp>
      <p:sp>
        <p:nvSpPr>
          <p:cNvPr id="140320" name="AutoShape 32"/>
          <p:cNvSpPr>
            <a:spLocks/>
          </p:cNvSpPr>
          <p:nvPr/>
        </p:nvSpPr>
        <p:spPr bwMode="auto">
          <a:xfrm>
            <a:off x="14360525" y="9667876"/>
            <a:ext cx="17351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Ecommerce</a:t>
            </a:r>
            <a:endParaRPr lang="en-US" sz="4411">
              <a:latin typeface="St Transmission" charset="0"/>
              <a:ea typeface="ＭＳ Ｐゴシック" charset="0"/>
              <a:cs typeface="St Transmission" charset="0"/>
              <a:sym typeface="St Transmission" charset="0"/>
            </a:endParaRPr>
          </a:p>
        </p:txBody>
      </p:sp>
      <p:sp>
        <p:nvSpPr>
          <p:cNvPr id="140321" name="AutoShape 33"/>
          <p:cNvSpPr>
            <a:spLocks/>
          </p:cNvSpPr>
          <p:nvPr/>
        </p:nvSpPr>
        <p:spPr bwMode="auto">
          <a:xfrm>
            <a:off x="2124077" y="4473575"/>
            <a:ext cx="6919913"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000" dirty="0">
                <a:latin typeface="St Transmission" charset="0"/>
                <a:ea typeface="ＭＳ Ｐゴシック" charset="0"/>
                <a:cs typeface="St Transmission" charset="0"/>
                <a:sym typeface="St Transmission" charset="0"/>
              </a:rPr>
              <a:t>Mobile Best Data Plan</a:t>
            </a:r>
          </a:p>
        </p:txBody>
      </p:sp>
      <p:sp>
        <p:nvSpPr>
          <p:cNvPr id="140322" name="AutoShape 34"/>
          <p:cNvSpPr>
            <a:spLocks/>
          </p:cNvSpPr>
          <p:nvPr/>
        </p:nvSpPr>
        <p:spPr bwMode="auto">
          <a:xfrm>
            <a:off x="2124077" y="6321901"/>
            <a:ext cx="6919913"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by injected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slightly.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which don't look even slightly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injected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be ration look even slightly.</a:t>
            </a:r>
            <a:endParaRPr lang="en-US" sz="7001" dirty="0"/>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7" name="AutoShape 5"/>
          <p:cNvSpPr>
            <a:spLocks/>
          </p:cNvSpPr>
          <p:nvPr/>
        </p:nvSpPr>
        <p:spPr bwMode="auto">
          <a:xfrm>
            <a:off x="4097339" y="4629151"/>
            <a:ext cx="1350962" cy="1190626"/>
          </a:xfrm>
          <a:custGeom>
            <a:avLst/>
            <a:gdLst>
              <a:gd name="T0" fmla="*/ 675481 w 21600"/>
              <a:gd name="T1" fmla="*/ 595313 h 21600"/>
              <a:gd name="T2" fmla="*/ 675481 w 21600"/>
              <a:gd name="T3" fmla="*/ 595313 h 21600"/>
              <a:gd name="T4" fmla="*/ 675481 w 21600"/>
              <a:gd name="T5" fmla="*/ 595313 h 21600"/>
              <a:gd name="T6" fmla="*/ 675481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18" name="AutoShape 6"/>
          <p:cNvSpPr>
            <a:spLocks/>
          </p:cNvSpPr>
          <p:nvPr/>
        </p:nvSpPr>
        <p:spPr bwMode="auto">
          <a:xfrm>
            <a:off x="2649538" y="4629151"/>
            <a:ext cx="1357312" cy="1193801"/>
          </a:xfrm>
          <a:custGeom>
            <a:avLst/>
            <a:gdLst>
              <a:gd name="T0" fmla="*/ 678656 w 21600"/>
              <a:gd name="T1" fmla="*/ 596900 h 21600"/>
              <a:gd name="T2" fmla="*/ 678656 w 21600"/>
              <a:gd name="T3" fmla="*/ 596900 h 21600"/>
              <a:gd name="T4" fmla="*/ 678656 w 21600"/>
              <a:gd name="T5" fmla="*/ 596900 h 21600"/>
              <a:gd name="T6" fmla="*/ 678656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19" name="AutoShape 7"/>
          <p:cNvSpPr>
            <a:spLocks/>
          </p:cNvSpPr>
          <p:nvPr/>
        </p:nvSpPr>
        <p:spPr bwMode="auto">
          <a:xfrm>
            <a:off x="2065340" y="5264152"/>
            <a:ext cx="1152524" cy="1355724"/>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50800" tIns="50800" rIns="50800" bIns="50800" anchor="ctr"/>
          <a:lstStyle/>
          <a:p>
            <a:endParaRPr lang="id-ID" sz="4411"/>
          </a:p>
        </p:txBody>
      </p:sp>
      <p:sp>
        <p:nvSpPr>
          <p:cNvPr id="141320" name="AutoShape 8"/>
          <p:cNvSpPr>
            <a:spLocks/>
          </p:cNvSpPr>
          <p:nvPr/>
        </p:nvSpPr>
        <p:spPr bwMode="auto">
          <a:xfrm>
            <a:off x="4886326" y="5264150"/>
            <a:ext cx="1138238" cy="1347788"/>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21" name="AutoShape 9"/>
          <p:cNvSpPr>
            <a:spLocks/>
          </p:cNvSpPr>
          <p:nvPr/>
        </p:nvSpPr>
        <p:spPr bwMode="auto">
          <a:xfrm rot="10800000" flipH="1">
            <a:off x="4097339" y="7496176"/>
            <a:ext cx="1350962" cy="1192213"/>
          </a:xfrm>
          <a:custGeom>
            <a:avLst/>
            <a:gdLst>
              <a:gd name="T0" fmla="*/ 675481 w 21600"/>
              <a:gd name="T1" fmla="*/ 596107 h 21600"/>
              <a:gd name="T2" fmla="*/ 675481 w 21600"/>
              <a:gd name="T3" fmla="*/ 596107 h 21600"/>
              <a:gd name="T4" fmla="*/ 675481 w 21600"/>
              <a:gd name="T5" fmla="*/ 596107 h 21600"/>
              <a:gd name="T6" fmla="*/ 675481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22" name="AutoShape 10"/>
          <p:cNvSpPr>
            <a:spLocks/>
          </p:cNvSpPr>
          <p:nvPr/>
        </p:nvSpPr>
        <p:spPr bwMode="auto">
          <a:xfrm rot="10800000" flipH="1">
            <a:off x="2649538" y="7492999"/>
            <a:ext cx="1357312" cy="1195388"/>
          </a:xfrm>
          <a:custGeom>
            <a:avLst/>
            <a:gdLst>
              <a:gd name="T0" fmla="*/ 678656 w 21600"/>
              <a:gd name="T1" fmla="*/ 597694 h 21600"/>
              <a:gd name="T2" fmla="*/ 678656 w 21600"/>
              <a:gd name="T3" fmla="*/ 597694 h 21600"/>
              <a:gd name="T4" fmla="*/ 678656 w 21600"/>
              <a:gd name="T5" fmla="*/ 597694 h 21600"/>
              <a:gd name="T6" fmla="*/ 678656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1"/>
          </a:solidFill>
          <a:ln>
            <a:noFill/>
          </a:ln>
          <a:effectLst/>
          <a:extLst/>
        </p:spPr>
        <p:txBody>
          <a:bodyPr lIns="50800" tIns="50800" rIns="50800" bIns="50800" anchor="ctr"/>
          <a:lstStyle/>
          <a:p>
            <a:endParaRPr lang="id-ID" sz="4411"/>
          </a:p>
        </p:txBody>
      </p:sp>
      <p:sp>
        <p:nvSpPr>
          <p:cNvPr id="141323" name="AutoShape 11"/>
          <p:cNvSpPr>
            <a:spLocks/>
          </p:cNvSpPr>
          <p:nvPr/>
        </p:nvSpPr>
        <p:spPr bwMode="auto">
          <a:xfrm rot="10800000" flipH="1">
            <a:off x="2065340" y="6696078"/>
            <a:ext cx="1152524" cy="1355724"/>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50800" tIns="50800" rIns="50800" bIns="50800" anchor="ctr"/>
          <a:lstStyle/>
          <a:p>
            <a:endParaRPr lang="id-ID" sz="4411"/>
          </a:p>
        </p:txBody>
      </p:sp>
      <p:sp>
        <p:nvSpPr>
          <p:cNvPr id="141324" name="AutoShape 12"/>
          <p:cNvSpPr>
            <a:spLocks/>
          </p:cNvSpPr>
          <p:nvPr/>
        </p:nvSpPr>
        <p:spPr bwMode="auto">
          <a:xfrm rot="10800000" flipH="1">
            <a:off x="4886326" y="6704014"/>
            <a:ext cx="1138238" cy="1347787"/>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25" name="AutoShape 13"/>
          <p:cNvSpPr>
            <a:spLocks/>
          </p:cNvSpPr>
          <p:nvPr/>
        </p:nvSpPr>
        <p:spPr bwMode="auto">
          <a:xfrm>
            <a:off x="2392363"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Photography</a:t>
            </a:r>
            <a:endParaRPr lang="en-US" sz="4411">
              <a:latin typeface="St Transmission" charset="0"/>
              <a:ea typeface="ＭＳ Ｐゴシック" charset="0"/>
              <a:cs typeface="St Transmission" charset="0"/>
              <a:sym typeface="St Transmission" charset="0"/>
            </a:endParaRPr>
          </a:p>
        </p:txBody>
      </p:sp>
      <p:sp>
        <p:nvSpPr>
          <p:cNvPr id="141326" name="AutoShape 14"/>
          <p:cNvSpPr>
            <a:spLocks/>
          </p:cNvSpPr>
          <p:nvPr/>
        </p:nvSpPr>
        <p:spPr bwMode="auto">
          <a:xfrm>
            <a:off x="238442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humour,</a:t>
            </a:r>
            <a:endParaRPr lang="en-US" sz="4411">
              <a:latin typeface="St Transmission" charset="0"/>
              <a:ea typeface="ＭＳ Ｐゴシック" charset="0"/>
              <a:cs typeface="St Transmission" charset="0"/>
              <a:sym typeface="St Transmission" charset="0"/>
            </a:endParaRPr>
          </a:p>
        </p:txBody>
      </p:sp>
      <p:sp>
        <p:nvSpPr>
          <p:cNvPr id="141327" name="AutoShape 15"/>
          <p:cNvSpPr>
            <a:spLocks/>
          </p:cNvSpPr>
          <p:nvPr/>
        </p:nvSpPr>
        <p:spPr bwMode="auto">
          <a:xfrm>
            <a:off x="19635789"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28" name="AutoShape 16"/>
          <p:cNvSpPr>
            <a:spLocks/>
          </p:cNvSpPr>
          <p:nvPr/>
        </p:nvSpPr>
        <p:spPr bwMode="auto">
          <a:xfrm>
            <a:off x="18186401" y="4629151"/>
            <a:ext cx="1357314" cy="1193801"/>
          </a:xfrm>
          <a:custGeom>
            <a:avLst/>
            <a:gdLst>
              <a:gd name="T0" fmla="*/ 678657 w 21600"/>
              <a:gd name="T1" fmla="*/ 596900 h 21600"/>
              <a:gd name="T2" fmla="*/ 678657 w 21600"/>
              <a:gd name="T3" fmla="*/ 596900 h 21600"/>
              <a:gd name="T4" fmla="*/ 678657 w 21600"/>
              <a:gd name="T5" fmla="*/ 596900 h 21600"/>
              <a:gd name="T6" fmla="*/ 678657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29" name="AutoShape 17"/>
          <p:cNvSpPr>
            <a:spLocks/>
          </p:cNvSpPr>
          <p:nvPr/>
        </p:nvSpPr>
        <p:spPr bwMode="auto">
          <a:xfrm>
            <a:off x="17602202"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30" name="AutoShape 18"/>
          <p:cNvSpPr>
            <a:spLocks/>
          </p:cNvSpPr>
          <p:nvPr/>
        </p:nvSpPr>
        <p:spPr bwMode="auto">
          <a:xfrm>
            <a:off x="20423187"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31" name="AutoShape 19"/>
          <p:cNvSpPr>
            <a:spLocks/>
          </p:cNvSpPr>
          <p:nvPr/>
        </p:nvSpPr>
        <p:spPr bwMode="auto">
          <a:xfrm rot="10800000" flipH="1">
            <a:off x="19635789"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32" name="AutoShape 20"/>
          <p:cNvSpPr>
            <a:spLocks/>
          </p:cNvSpPr>
          <p:nvPr/>
        </p:nvSpPr>
        <p:spPr bwMode="auto">
          <a:xfrm rot="10800000" flipH="1">
            <a:off x="18186401" y="7492999"/>
            <a:ext cx="1357314" cy="1195388"/>
          </a:xfrm>
          <a:custGeom>
            <a:avLst/>
            <a:gdLst>
              <a:gd name="T0" fmla="*/ 678657 w 21600"/>
              <a:gd name="T1" fmla="*/ 597694 h 21600"/>
              <a:gd name="T2" fmla="*/ 678657 w 21600"/>
              <a:gd name="T3" fmla="*/ 597694 h 21600"/>
              <a:gd name="T4" fmla="*/ 678657 w 21600"/>
              <a:gd name="T5" fmla="*/ 597694 h 21600"/>
              <a:gd name="T6" fmla="*/ 678657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4"/>
          </a:solidFill>
          <a:ln>
            <a:noFill/>
          </a:ln>
          <a:effectLst/>
          <a:extLst/>
        </p:spPr>
        <p:txBody>
          <a:bodyPr lIns="50800" tIns="50800" rIns="50800" bIns="50800" anchor="ctr"/>
          <a:lstStyle/>
          <a:p>
            <a:endParaRPr lang="id-ID" sz="4411"/>
          </a:p>
        </p:txBody>
      </p:sp>
      <p:sp>
        <p:nvSpPr>
          <p:cNvPr id="141333" name="AutoShape 21"/>
          <p:cNvSpPr>
            <a:spLocks/>
          </p:cNvSpPr>
          <p:nvPr/>
        </p:nvSpPr>
        <p:spPr bwMode="auto">
          <a:xfrm rot="10800000" flipH="1">
            <a:off x="17602202"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4"/>
          </a:solidFill>
          <a:ln>
            <a:noFill/>
          </a:ln>
          <a:effectLst/>
          <a:extLst/>
        </p:spPr>
        <p:txBody>
          <a:bodyPr lIns="50800" tIns="50800" rIns="50800" bIns="50800" anchor="ctr"/>
          <a:lstStyle/>
          <a:p>
            <a:endParaRPr lang="id-ID" sz="4411"/>
          </a:p>
        </p:txBody>
      </p:sp>
      <p:sp>
        <p:nvSpPr>
          <p:cNvPr id="141334" name="AutoShape 22"/>
          <p:cNvSpPr>
            <a:spLocks/>
          </p:cNvSpPr>
          <p:nvPr/>
        </p:nvSpPr>
        <p:spPr bwMode="auto">
          <a:xfrm rot="10800000" flipH="1">
            <a:off x="20423187"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35" name="AutoShape 23"/>
          <p:cNvSpPr>
            <a:spLocks/>
          </p:cNvSpPr>
          <p:nvPr/>
        </p:nvSpPr>
        <p:spPr bwMode="auto">
          <a:xfrm>
            <a:off x="18056226"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Photography</a:t>
            </a:r>
            <a:endParaRPr lang="en-US" sz="4411">
              <a:latin typeface="St Transmission" charset="0"/>
              <a:ea typeface="ＭＳ Ｐゴシック" charset="0"/>
              <a:cs typeface="St Transmission" charset="0"/>
              <a:sym typeface="St Transmission" charset="0"/>
            </a:endParaRPr>
          </a:p>
        </p:txBody>
      </p:sp>
      <p:sp>
        <p:nvSpPr>
          <p:cNvPr id="141336" name="AutoShape 24"/>
          <p:cNvSpPr>
            <a:spLocks/>
          </p:cNvSpPr>
          <p:nvPr/>
        </p:nvSpPr>
        <p:spPr bwMode="auto">
          <a:xfrm>
            <a:off x="1804987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humour,</a:t>
            </a:r>
            <a:endParaRPr lang="en-US" sz="4411">
              <a:latin typeface="St Transmission" charset="0"/>
              <a:ea typeface="ＭＳ Ｐゴシック" charset="0"/>
              <a:cs typeface="St Transmission" charset="0"/>
              <a:sym typeface="St Transmission" charset="0"/>
            </a:endParaRPr>
          </a:p>
        </p:txBody>
      </p:sp>
      <p:sp>
        <p:nvSpPr>
          <p:cNvPr id="141337" name="AutoShape 25"/>
          <p:cNvSpPr>
            <a:spLocks/>
          </p:cNvSpPr>
          <p:nvPr/>
        </p:nvSpPr>
        <p:spPr bwMode="auto">
          <a:xfrm>
            <a:off x="9186865"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2"/>
          </a:solidFill>
          <a:ln>
            <a:noFill/>
          </a:ln>
          <a:effectLst/>
          <a:extLst/>
        </p:spPr>
        <p:txBody>
          <a:bodyPr lIns="50800" tIns="50800" rIns="50800" bIns="50800" anchor="ctr"/>
          <a:lstStyle/>
          <a:p>
            <a:endParaRPr lang="id-ID" sz="4411"/>
          </a:p>
        </p:txBody>
      </p:sp>
      <p:sp>
        <p:nvSpPr>
          <p:cNvPr id="141338" name="AutoShape 26"/>
          <p:cNvSpPr>
            <a:spLocks/>
          </p:cNvSpPr>
          <p:nvPr/>
        </p:nvSpPr>
        <p:spPr bwMode="auto">
          <a:xfrm>
            <a:off x="7737476" y="4629151"/>
            <a:ext cx="1358900" cy="1193801"/>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50800" tIns="50800" rIns="50800" bIns="50800" anchor="ctr"/>
          <a:lstStyle/>
          <a:p>
            <a:endParaRPr lang="id-ID" sz="4411"/>
          </a:p>
        </p:txBody>
      </p:sp>
      <p:sp>
        <p:nvSpPr>
          <p:cNvPr id="141339" name="AutoShape 27"/>
          <p:cNvSpPr>
            <a:spLocks/>
          </p:cNvSpPr>
          <p:nvPr/>
        </p:nvSpPr>
        <p:spPr bwMode="auto">
          <a:xfrm>
            <a:off x="7153275"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50800" tIns="50800" rIns="50800" bIns="50800" anchor="ctr"/>
          <a:lstStyle/>
          <a:p>
            <a:endParaRPr lang="id-ID" sz="4411"/>
          </a:p>
        </p:txBody>
      </p:sp>
      <p:sp>
        <p:nvSpPr>
          <p:cNvPr id="141340" name="AutoShape 28"/>
          <p:cNvSpPr>
            <a:spLocks/>
          </p:cNvSpPr>
          <p:nvPr/>
        </p:nvSpPr>
        <p:spPr bwMode="auto">
          <a:xfrm>
            <a:off x="9974263"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41" name="AutoShape 29"/>
          <p:cNvSpPr>
            <a:spLocks/>
          </p:cNvSpPr>
          <p:nvPr/>
        </p:nvSpPr>
        <p:spPr bwMode="auto">
          <a:xfrm rot="10800000" flipH="1">
            <a:off x="9186865"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42" name="AutoShape 30"/>
          <p:cNvSpPr>
            <a:spLocks/>
          </p:cNvSpPr>
          <p:nvPr/>
        </p:nvSpPr>
        <p:spPr bwMode="auto">
          <a:xfrm rot="10800000" flipH="1">
            <a:off x="7737476" y="7492999"/>
            <a:ext cx="1358900" cy="1195388"/>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50800" tIns="50800" rIns="50800" bIns="50800" anchor="ctr"/>
          <a:lstStyle/>
          <a:p>
            <a:endParaRPr lang="id-ID" sz="4411"/>
          </a:p>
        </p:txBody>
      </p:sp>
      <p:sp>
        <p:nvSpPr>
          <p:cNvPr id="141343" name="AutoShape 31"/>
          <p:cNvSpPr>
            <a:spLocks/>
          </p:cNvSpPr>
          <p:nvPr/>
        </p:nvSpPr>
        <p:spPr bwMode="auto">
          <a:xfrm rot="10800000" flipH="1">
            <a:off x="7153275"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50800" tIns="50800" rIns="50800" bIns="50800" anchor="ctr"/>
          <a:lstStyle/>
          <a:p>
            <a:endParaRPr lang="id-ID" sz="4411"/>
          </a:p>
        </p:txBody>
      </p:sp>
      <p:sp>
        <p:nvSpPr>
          <p:cNvPr id="141344" name="AutoShape 32"/>
          <p:cNvSpPr>
            <a:spLocks/>
          </p:cNvSpPr>
          <p:nvPr/>
        </p:nvSpPr>
        <p:spPr bwMode="auto">
          <a:xfrm rot="10800000" flipH="1">
            <a:off x="9974263"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45" name="AutoShape 33"/>
          <p:cNvSpPr>
            <a:spLocks/>
          </p:cNvSpPr>
          <p:nvPr/>
        </p:nvSpPr>
        <p:spPr bwMode="auto">
          <a:xfrm>
            <a:off x="7745413"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Photography</a:t>
            </a:r>
            <a:endParaRPr lang="en-US" sz="4411">
              <a:latin typeface="St Transmission" charset="0"/>
              <a:ea typeface="ＭＳ Ｐゴシック" charset="0"/>
              <a:cs typeface="St Transmission" charset="0"/>
              <a:sym typeface="St Transmission" charset="0"/>
            </a:endParaRPr>
          </a:p>
        </p:txBody>
      </p:sp>
      <p:sp>
        <p:nvSpPr>
          <p:cNvPr id="141346" name="AutoShape 34"/>
          <p:cNvSpPr>
            <a:spLocks/>
          </p:cNvSpPr>
          <p:nvPr/>
        </p:nvSpPr>
        <p:spPr bwMode="auto">
          <a:xfrm>
            <a:off x="773747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humour,</a:t>
            </a:r>
            <a:endParaRPr lang="en-US" sz="4411">
              <a:latin typeface="St Transmission" charset="0"/>
              <a:ea typeface="ＭＳ Ｐゴシック" charset="0"/>
              <a:cs typeface="St Transmission" charset="0"/>
              <a:sym typeface="St Transmission" charset="0"/>
            </a:endParaRPr>
          </a:p>
        </p:txBody>
      </p:sp>
      <p:sp>
        <p:nvSpPr>
          <p:cNvPr id="141347" name="AutoShape 35"/>
          <p:cNvSpPr>
            <a:spLocks/>
          </p:cNvSpPr>
          <p:nvPr/>
        </p:nvSpPr>
        <p:spPr bwMode="auto">
          <a:xfrm>
            <a:off x="14279565"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3"/>
          </a:solidFill>
          <a:ln>
            <a:noFill/>
          </a:ln>
          <a:effectLst/>
          <a:extLst/>
        </p:spPr>
        <p:txBody>
          <a:bodyPr lIns="50800" tIns="50800" rIns="50800" bIns="50800" anchor="ctr"/>
          <a:lstStyle/>
          <a:p>
            <a:endParaRPr lang="id-ID" sz="4411"/>
          </a:p>
        </p:txBody>
      </p:sp>
      <p:sp>
        <p:nvSpPr>
          <p:cNvPr id="141348" name="AutoShape 36"/>
          <p:cNvSpPr>
            <a:spLocks/>
          </p:cNvSpPr>
          <p:nvPr/>
        </p:nvSpPr>
        <p:spPr bwMode="auto">
          <a:xfrm>
            <a:off x="12830177" y="4629151"/>
            <a:ext cx="1358900" cy="1193801"/>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50800" tIns="50800" rIns="50800" bIns="50800" anchor="ctr"/>
          <a:lstStyle/>
          <a:p>
            <a:endParaRPr lang="id-ID" sz="4411"/>
          </a:p>
        </p:txBody>
      </p:sp>
      <p:sp>
        <p:nvSpPr>
          <p:cNvPr id="141349" name="AutoShape 37"/>
          <p:cNvSpPr>
            <a:spLocks/>
          </p:cNvSpPr>
          <p:nvPr/>
        </p:nvSpPr>
        <p:spPr bwMode="auto">
          <a:xfrm>
            <a:off x="12245976"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50800" tIns="50800" rIns="50800" bIns="50800" anchor="ctr"/>
          <a:lstStyle/>
          <a:p>
            <a:endParaRPr lang="id-ID" sz="4411"/>
          </a:p>
        </p:txBody>
      </p:sp>
      <p:sp>
        <p:nvSpPr>
          <p:cNvPr id="141350" name="AutoShape 38"/>
          <p:cNvSpPr>
            <a:spLocks/>
          </p:cNvSpPr>
          <p:nvPr/>
        </p:nvSpPr>
        <p:spPr bwMode="auto">
          <a:xfrm>
            <a:off x="15066963"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accent3"/>
          </a:solidFill>
          <a:ln>
            <a:noFill/>
          </a:ln>
          <a:effectLst/>
          <a:extLst/>
        </p:spPr>
        <p:txBody>
          <a:bodyPr lIns="50800" tIns="50800" rIns="50800" bIns="50800" anchor="ctr"/>
          <a:lstStyle/>
          <a:p>
            <a:endParaRPr lang="id-ID" sz="4411"/>
          </a:p>
        </p:txBody>
      </p:sp>
      <p:sp>
        <p:nvSpPr>
          <p:cNvPr id="141351" name="AutoShape 39"/>
          <p:cNvSpPr>
            <a:spLocks/>
          </p:cNvSpPr>
          <p:nvPr/>
        </p:nvSpPr>
        <p:spPr bwMode="auto">
          <a:xfrm rot="10800000" flipH="1">
            <a:off x="14279565"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52" name="AutoShape 40"/>
          <p:cNvSpPr>
            <a:spLocks/>
          </p:cNvSpPr>
          <p:nvPr/>
        </p:nvSpPr>
        <p:spPr bwMode="auto">
          <a:xfrm rot="10800000" flipH="1">
            <a:off x="12830177" y="7492999"/>
            <a:ext cx="1358900" cy="1195388"/>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50800" tIns="50800" rIns="50800" bIns="50800" anchor="ctr"/>
          <a:lstStyle/>
          <a:p>
            <a:endParaRPr lang="id-ID" sz="4411"/>
          </a:p>
        </p:txBody>
      </p:sp>
      <p:sp>
        <p:nvSpPr>
          <p:cNvPr id="141353" name="AutoShape 41"/>
          <p:cNvSpPr>
            <a:spLocks/>
          </p:cNvSpPr>
          <p:nvPr/>
        </p:nvSpPr>
        <p:spPr bwMode="auto">
          <a:xfrm rot="10800000" flipH="1">
            <a:off x="12245976"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50800" tIns="50800" rIns="50800" bIns="50800" anchor="ctr"/>
          <a:lstStyle/>
          <a:p>
            <a:endParaRPr lang="id-ID" sz="4411"/>
          </a:p>
        </p:txBody>
      </p:sp>
      <p:sp>
        <p:nvSpPr>
          <p:cNvPr id="141354" name="AutoShape 42"/>
          <p:cNvSpPr>
            <a:spLocks/>
          </p:cNvSpPr>
          <p:nvPr/>
        </p:nvSpPr>
        <p:spPr bwMode="auto">
          <a:xfrm rot="10800000" flipH="1">
            <a:off x="15066963"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1355" name="AutoShape 43"/>
          <p:cNvSpPr>
            <a:spLocks/>
          </p:cNvSpPr>
          <p:nvPr/>
        </p:nvSpPr>
        <p:spPr bwMode="auto">
          <a:xfrm>
            <a:off x="12830176"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Photography</a:t>
            </a:r>
            <a:endParaRPr lang="en-US" sz="4411">
              <a:latin typeface="St Transmission" charset="0"/>
              <a:ea typeface="ＭＳ Ｐゴシック" charset="0"/>
              <a:cs typeface="St Transmission" charset="0"/>
              <a:sym typeface="St Transmission" charset="0"/>
            </a:endParaRPr>
          </a:p>
        </p:txBody>
      </p:sp>
      <p:sp>
        <p:nvSpPr>
          <p:cNvPr id="141356" name="AutoShape 44"/>
          <p:cNvSpPr>
            <a:spLocks/>
          </p:cNvSpPr>
          <p:nvPr/>
        </p:nvSpPr>
        <p:spPr bwMode="auto">
          <a:xfrm>
            <a:off x="12822239" y="9796464"/>
            <a:ext cx="35321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humour,</a:t>
            </a:r>
            <a:endParaRPr lang="en-US" sz="4411">
              <a:latin typeface="St Transmission" charset="0"/>
              <a:ea typeface="ＭＳ Ｐゴシック" charset="0"/>
              <a:cs typeface="St Transmission" charset="0"/>
              <a:sym typeface="St Transmission" charset="0"/>
            </a:endParaRPr>
          </a:p>
        </p:txBody>
      </p:sp>
      <p:sp>
        <p:nvSpPr>
          <p:cNvPr id="141357" name="AutoShape 45"/>
          <p:cNvSpPr>
            <a:spLocks/>
          </p:cNvSpPr>
          <p:nvPr/>
        </p:nvSpPr>
        <p:spPr bwMode="auto">
          <a:xfrm>
            <a:off x="2600325" y="5214939"/>
            <a:ext cx="2887662" cy="2887662"/>
          </a:xfrm>
          <a:custGeom>
            <a:avLst/>
            <a:gdLst>
              <a:gd name="T0" fmla="*/ 1443758 w 19679"/>
              <a:gd name="T1" fmla="*/ 1584773 h 19679"/>
              <a:gd name="T2" fmla="*/ 1443758 w 19679"/>
              <a:gd name="T3" fmla="*/ 1584773 h 19679"/>
              <a:gd name="T4" fmla="*/ 1443758 w 19679"/>
              <a:gd name="T5" fmla="*/ 1584773 h 19679"/>
              <a:gd name="T6" fmla="*/ 1443758 w 19679"/>
              <a:gd name="T7" fmla="*/ 15847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1358" name="AutoShape 46"/>
          <p:cNvSpPr>
            <a:spLocks/>
          </p:cNvSpPr>
          <p:nvPr/>
        </p:nvSpPr>
        <p:spPr bwMode="auto">
          <a:xfrm>
            <a:off x="2600325" y="5203826"/>
            <a:ext cx="2887662" cy="2887662"/>
          </a:xfrm>
          <a:custGeom>
            <a:avLst/>
            <a:gdLst>
              <a:gd name="T0" fmla="*/ 1443758 w 19679"/>
              <a:gd name="T1" fmla="*/ 1584774 h 19679"/>
              <a:gd name="T2" fmla="*/ 1443758 w 19679"/>
              <a:gd name="T3" fmla="*/ 1584774 h 19679"/>
              <a:gd name="T4" fmla="*/ 1443758 w 19679"/>
              <a:gd name="T5" fmla="*/ 1584774 h 19679"/>
              <a:gd name="T6" fmla="*/ 1443758 w 19679"/>
              <a:gd name="T7" fmla="*/ 15847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1359" name="AutoShape 47"/>
          <p:cNvSpPr>
            <a:spLocks/>
          </p:cNvSpPr>
          <p:nvPr/>
        </p:nvSpPr>
        <p:spPr bwMode="auto">
          <a:xfrm>
            <a:off x="7693026" y="5253039"/>
            <a:ext cx="2887662" cy="2886075"/>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1360" name="AutoShape 48"/>
          <p:cNvSpPr>
            <a:spLocks/>
          </p:cNvSpPr>
          <p:nvPr/>
        </p:nvSpPr>
        <p:spPr bwMode="auto">
          <a:xfrm>
            <a:off x="8678863" y="6196013"/>
            <a:ext cx="925513" cy="925513"/>
          </a:xfrm>
          <a:custGeom>
            <a:avLst/>
            <a:gdLst>
              <a:gd name="T0" fmla="*/ 462756 w 21600"/>
              <a:gd name="T1" fmla="*/ 462756 h 21600"/>
              <a:gd name="T2" fmla="*/ 462756 w 21600"/>
              <a:gd name="T3" fmla="*/ 462756 h 21600"/>
              <a:gd name="T4" fmla="*/ 462756 w 21600"/>
              <a:gd name="T5" fmla="*/ 462756 h 21600"/>
              <a:gd name="T6" fmla="*/ 462756 w 21600"/>
              <a:gd name="T7" fmla="*/ 462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50800" tIns="50800" rIns="50800" bIns="50800" anchor="ctr"/>
          <a:lstStyle/>
          <a:p>
            <a:endParaRPr lang="id-ID" sz="4411"/>
          </a:p>
        </p:txBody>
      </p:sp>
      <p:sp>
        <p:nvSpPr>
          <p:cNvPr id="141361" name="AutoShape 49"/>
          <p:cNvSpPr>
            <a:spLocks/>
          </p:cNvSpPr>
          <p:nvPr/>
        </p:nvSpPr>
        <p:spPr bwMode="auto">
          <a:xfrm>
            <a:off x="12761913" y="5253039"/>
            <a:ext cx="2887662" cy="2886075"/>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1362" name="AutoShape 50"/>
          <p:cNvSpPr>
            <a:spLocks/>
          </p:cNvSpPr>
          <p:nvPr/>
        </p:nvSpPr>
        <p:spPr bwMode="auto">
          <a:xfrm>
            <a:off x="13836652" y="6245226"/>
            <a:ext cx="703262" cy="750889"/>
          </a:xfrm>
          <a:custGeom>
            <a:avLst/>
            <a:gdLst>
              <a:gd name="T0" fmla="*/ 351632 w 21600"/>
              <a:gd name="T1" fmla="*/ 375444 h 21600"/>
              <a:gd name="T2" fmla="*/ 351632 w 21600"/>
              <a:gd name="T3" fmla="*/ 375444 h 21600"/>
              <a:gd name="T4" fmla="*/ 351632 w 21600"/>
              <a:gd name="T5" fmla="*/ 375444 h 21600"/>
              <a:gd name="T6" fmla="*/ 351632 w 21600"/>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accent3"/>
          </a:solidFill>
          <a:ln>
            <a:noFill/>
          </a:ln>
          <a:effectLst/>
          <a:extLst/>
        </p:spPr>
        <p:txBody>
          <a:bodyPr lIns="50800" tIns="50800" rIns="50800" bIns="50800" anchor="ctr"/>
          <a:lstStyle/>
          <a:p>
            <a:endParaRPr lang="id-ID" sz="4411"/>
          </a:p>
        </p:txBody>
      </p:sp>
      <p:sp>
        <p:nvSpPr>
          <p:cNvPr id="141363" name="AutoShape 51"/>
          <p:cNvSpPr>
            <a:spLocks/>
          </p:cNvSpPr>
          <p:nvPr/>
        </p:nvSpPr>
        <p:spPr bwMode="auto">
          <a:xfrm>
            <a:off x="18154651" y="5253039"/>
            <a:ext cx="2886075" cy="2886075"/>
          </a:xfrm>
          <a:custGeom>
            <a:avLst/>
            <a:gdLst>
              <a:gd name="T0" fmla="*/ 1442964 w 19679"/>
              <a:gd name="T1" fmla="*/ 1583902 h 19679"/>
              <a:gd name="T2" fmla="*/ 1442964 w 19679"/>
              <a:gd name="T3" fmla="*/ 1583902 h 19679"/>
              <a:gd name="T4" fmla="*/ 1442964 w 19679"/>
              <a:gd name="T5" fmla="*/ 1583902 h 19679"/>
              <a:gd name="T6" fmla="*/ 1442964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1364" name="AutoShape 52"/>
          <p:cNvSpPr>
            <a:spLocks/>
          </p:cNvSpPr>
          <p:nvPr/>
        </p:nvSpPr>
        <p:spPr bwMode="auto">
          <a:xfrm>
            <a:off x="19129377" y="6297614"/>
            <a:ext cx="830263" cy="701675"/>
          </a:xfrm>
          <a:custGeom>
            <a:avLst/>
            <a:gdLst>
              <a:gd name="T0" fmla="*/ 415132 w 21600"/>
              <a:gd name="T1" fmla="*/ 350838 h 21600"/>
              <a:gd name="T2" fmla="*/ 415132 w 21600"/>
              <a:gd name="T3" fmla="*/ 350838 h 21600"/>
              <a:gd name="T4" fmla="*/ 415132 w 21600"/>
              <a:gd name="T5" fmla="*/ 350838 h 21600"/>
              <a:gd name="T6" fmla="*/ 415132 w 21600"/>
              <a:gd name="T7" fmla="*/ 350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accent4"/>
          </a:solidFill>
          <a:ln>
            <a:noFill/>
          </a:ln>
          <a:effectLst/>
          <a:extLst/>
        </p:spPr>
        <p:txBody>
          <a:bodyPr lIns="50800" tIns="50800" rIns="50800" bIns="50800" anchor="ctr"/>
          <a:lstStyle/>
          <a:p>
            <a:endParaRPr lang="id-ID" sz="4411"/>
          </a:p>
        </p:txBody>
      </p:sp>
      <p:sp>
        <p:nvSpPr>
          <p:cNvPr id="141365" name="AutoShape 53"/>
          <p:cNvSpPr>
            <a:spLocks/>
          </p:cNvSpPr>
          <p:nvPr/>
        </p:nvSpPr>
        <p:spPr bwMode="auto">
          <a:xfrm>
            <a:off x="3638552" y="6307139"/>
            <a:ext cx="811212" cy="703262"/>
          </a:xfrm>
          <a:custGeom>
            <a:avLst/>
            <a:gdLst>
              <a:gd name="T0" fmla="*/ 405607 w 20492"/>
              <a:gd name="T1" fmla="*/ 373604 h 20804"/>
              <a:gd name="T2" fmla="*/ 405607 w 20492"/>
              <a:gd name="T3" fmla="*/ 373604 h 20804"/>
              <a:gd name="T4" fmla="*/ 405607 w 20492"/>
              <a:gd name="T5" fmla="*/ 373604 h 20804"/>
              <a:gd name="T6" fmla="*/ 405607 w 20492"/>
              <a:gd name="T7" fmla="*/ 3736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sz="4411"/>
          </a:p>
        </p:txBody>
      </p:sp>
      <p:sp>
        <p:nvSpPr>
          <p:cNvPr id="141366" name="AutoShape 54"/>
          <p:cNvSpPr>
            <a:spLocks/>
          </p:cNvSpPr>
          <p:nvPr/>
        </p:nvSpPr>
        <p:spPr bwMode="auto">
          <a:xfrm>
            <a:off x="5448301" y="8134350"/>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32%</a:t>
            </a:r>
            <a:endParaRPr lang="en-US" sz="4411">
              <a:latin typeface="St Transmission" charset="0"/>
              <a:ea typeface="ＭＳ Ｐゴシック" charset="0"/>
              <a:cs typeface="St Transmission" charset="0"/>
              <a:sym typeface="St Transmission" charset="0"/>
            </a:endParaRPr>
          </a:p>
        </p:txBody>
      </p:sp>
      <p:sp>
        <p:nvSpPr>
          <p:cNvPr id="141367" name="AutoShape 55"/>
          <p:cNvSpPr>
            <a:spLocks/>
          </p:cNvSpPr>
          <p:nvPr/>
        </p:nvSpPr>
        <p:spPr bwMode="auto">
          <a:xfrm>
            <a:off x="21251863" y="8134350"/>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55%</a:t>
            </a:r>
            <a:endParaRPr lang="en-US" sz="4411">
              <a:latin typeface="St Transmission" charset="0"/>
              <a:ea typeface="ＭＳ Ｐゴシック" charset="0"/>
              <a:cs typeface="St Transmission" charset="0"/>
              <a:sym typeface="St Transmission" charset="0"/>
            </a:endParaRPr>
          </a:p>
        </p:txBody>
      </p:sp>
      <p:sp>
        <p:nvSpPr>
          <p:cNvPr id="141368" name="AutoShape 56"/>
          <p:cNvSpPr>
            <a:spLocks/>
          </p:cNvSpPr>
          <p:nvPr/>
        </p:nvSpPr>
        <p:spPr bwMode="auto">
          <a:xfrm>
            <a:off x="10772775" y="8134350"/>
            <a:ext cx="10414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75%</a:t>
            </a:r>
            <a:endParaRPr lang="en-US" sz="4411">
              <a:latin typeface="St Transmission" charset="0"/>
              <a:ea typeface="ＭＳ Ｐゴシック" charset="0"/>
              <a:cs typeface="St Transmission" charset="0"/>
              <a:sym typeface="St Transmission" charset="0"/>
            </a:endParaRPr>
          </a:p>
        </p:txBody>
      </p:sp>
      <p:sp>
        <p:nvSpPr>
          <p:cNvPr id="141369" name="AutoShape 57"/>
          <p:cNvSpPr>
            <a:spLocks/>
          </p:cNvSpPr>
          <p:nvPr/>
        </p:nvSpPr>
        <p:spPr bwMode="auto">
          <a:xfrm>
            <a:off x="15882939" y="8051801"/>
            <a:ext cx="10382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10%</a:t>
            </a:r>
            <a:endParaRPr lang="en-US" sz="441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8000" dirty="0"/>
          </a:p>
        </p:txBody>
      </p:sp>
      <p:sp>
        <p:nvSpPr>
          <p:cNvPr id="2" name="Rectangle 1"/>
          <p:cNvSpPr/>
          <p:nvPr/>
        </p:nvSpPr>
        <p:spPr bwMode="auto">
          <a:xfrm>
            <a:off x="0" y="0"/>
            <a:ext cx="24384000" cy="908685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2339"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piece of classical.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ontract</a:t>
            </a:r>
            <a:r>
              <a:rPr lang="en-US" sz="2400" dirty="0">
                <a:latin typeface="PT Sans" panose="020B0503020203020204" pitchFamily="34" charset="0"/>
                <a:sym typeface="PT Sans" panose="020B0503020203020204" pitchFamily="34" charset="0"/>
              </a:rPr>
              <a:t> exceed the economic </a:t>
            </a:r>
            <a:r>
              <a:rPr lang="en-US" sz="2400" dirty="0" err="1">
                <a:latin typeface="PT Sans" panose="020B0503020203020204" pitchFamily="34" charset="0"/>
                <a:sym typeface="PT Sans" panose="020B0503020203020204" pitchFamily="34" charset="0"/>
              </a:rPr>
              <a:t>benefitsLoreuniga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della</a:t>
            </a:r>
            <a:r>
              <a:rPr lang="en-US" sz="2400" dirty="0">
                <a:latin typeface="PT Sans" panose="020B0503020203020204" pitchFamily="34" charset="0"/>
                <a:sym typeface="PT Sans" panose="020B0503020203020204" pitchFamily="34" charset="0"/>
              </a:rPr>
              <a:t> stronghold is not simply fro random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Stanpurchag</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compensationt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suame</a:t>
            </a:r>
            <a:r>
              <a:rPr lang="en-US" sz="2400" dirty="0">
                <a:latin typeface="PT Sans" panose="020B0503020203020204" pitchFamily="34" charset="0"/>
                <a:sym typeface="PT Sans" panose="020B0503020203020204" pitchFamily="34" charset="0"/>
              </a:rPr>
              <a:t> this text can be added.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placeholder for text can be added</a:t>
            </a:r>
            <a:endParaRPr lang="en-US" sz="7001" dirty="0"/>
          </a:p>
        </p:txBody>
      </p:sp>
      <p:sp>
        <p:nvSpPr>
          <p:cNvPr id="142340"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5"/>
          </a:solidFill>
          <a:ln>
            <a:noFill/>
          </a:ln>
          <a:effectLst/>
          <a:extLst/>
        </p:spPr>
        <p:txBody>
          <a:bodyPr lIns="50800" tIns="50800" rIns="50800" bIns="50800" anchor="ctr"/>
          <a:lstStyle/>
          <a:p>
            <a:endParaRPr lang="id-ID" sz="4411"/>
          </a:p>
        </p:txBody>
      </p:sp>
      <p:sp>
        <p:nvSpPr>
          <p:cNvPr id="142341"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142342"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rgbClr val="FFFFFF"/>
                </a:solidFill>
                <a:latin typeface="St Transmission" charset="0"/>
                <a:ea typeface="ＭＳ Ｐゴシック" charset="0"/>
                <a:cs typeface="St Transmission" charset="0"/>
                <a:sym typeface="St Transmission" charset="0"/>
              </a:rPr>
              <a:t>Portofolio</a:t>
            </a:r>
            <a:r>
              <a:rPr lang="en-US" sz="8000" dirty="0">
                <a:solidFill>
                  <a:srgbClr val="FFFFFF"/>
                </a:solidFill>
                <a:latin typeface="St Transmission" charset="0"/>
                <a:ea typeface="ＭＳ Ｐゴシック" charset="0"/>
                <a:cs typeface="St Transmission" charset="0"/>
                <a:sym typeface="St Transmission" charset="0"/>
              </a:rPr>
              <a:t> Section</a:t>
            </a:r>
            <a:endParaRPr lang="en-US" sz="8000" dirty="0">
              <a:latin typeface="St Transmission" charset="0"/>
              <a:ea typeface="ＭＳ Ｐゴシック" charset="0"/>
              <a:cs typeface="St Transmission" charset="0"/>
              <a:sym typeface="St Transmission" charset="0"/>
            </a:endParaRPr>
          </a:p>
        </p:txBody>
      </p:sp>
      <p:sp>
        <p:nvSpPr>
          <p:cNvPr id="142343" name="AutoShape 7"/>
          <p:cNvSpPr>
            <a:spLocks/>
          </p:cNvSpPr>
          <p:nvPr/>
        </p:nvSpPr>
        <p:spPr bwMode="auto">
          <a:xfrm>
            <a:off x="2803525" y="9898062"/>
            <a:ext cx="1201739" cy="831851"/>
          </a:xfrm>
          <a:custGeom>
            <a:avLst/>
            <a:gdLst>
              <a:gd name="T0" fmla="*/ 600869 w 21600"/>
              <a:gd name="T1" fmla="*/ 415925 h 21600"/>
              <a:gd name="T2" fmla="*/ 600869 w 21600"/>
              <a:gd name="T3" fmla="*/ 415925 h 21600"/>
              <a:gd name="T4" fmla="*/ 600869 w 21600"/>
              <a:gd name="T5" fmla="*/ 415925 h 21600"/>
              <a:gd name="T6" fmla="*/ 600869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135</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2340"/>
                                        </p:tgtEl>
                                        <p:attrNameLst>
                                          <p:attrName>style.visibility</p:attrName>
                                        </p:attrNameLst>
                                      </p:cBhvr>
                                      <p:to>
                                        <p:strVal val="visible"/>
                                      </p:to>
                                    </p:set>
                                    <p:animEffect transition="in" filter="wipe(up)">
                                      <p:cBhvr>
                                        <p:cTn id="7" dur="500"/>
                                        <p:tgtEl>
                                          <p:spTgt spid="14234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2343"/>
                                        </p:tgtEl>
                                        <p:attrNameLst>
                                          <p:attrName>style.visibility</p:attrName>
                                        </p:attrNameLst>
                                      </p:cBhvr>
                                      <p:to>
                                        <p:strVal val="visible"/>
                                      </p:to>
                                    </p:set>
                                    <p:anim calcmode="lin" valueType="num">
                                      <p:cBhvr>
                                        <p:cTn id="11" dur="500" fill="hold"/>
                                        <p:tgtEl>
                                          <p:spTgt spid="142343"/>
                                        </p:tgtEl>
                                        <p:attrNameLst>
                                          <p:attrName>ppt_w</p:attrName>
                                        </p:attrNameLst>
                                      </p:cBhvr>
                                      <p:tavLst>
                                        <p:tav tm="0">
                                          <p:val>
                                            <p:fltVal val="0"/>
                                          </p:val>
                                        </p:tav>
                                        <p:tav tm="100000">
                                          <p:val>
                                            <p:strVal val="#ppt_w"/>
                                          </p:val>
                                        </p:tav>
                                      </p:tavLst>
                                    </p:anim>
                                    <p:anim calcmode="lin" valueType="num">
                                      <p:cBhvr>
                                        <p:cTn id="12" dur="500" fill="hold"/>
                                        <p:tgtEl>
                                          <p:spTgt spid="142343"/>
                                        </p:tgtEl>
                                        <p:attrNameLst>
                                          <p:attrName>ppt_h</p:attrName>
                                        </p:attrNameLst>
                                      </p:cBhvr>
                                      <p:tavLst>
                                        <p:tav tm="0">
                                          <p:val>
                                            <p:fltVal val="0"/>
                                          </p:val>
                                        </p:tav>
                                        <p:tav tm="100000">
                                          <p:val>
                                            <p:strVal val="#ppt_h"/>
                                          </p:val>
                                        </p:tav>
                                      </p:tavLst>
                                    </p:anim>
                                    <p:animEffect transition="in" filter="fade">
                                      <p:cBhvr>
                                        <p:cTn id="13" dur="500"/>
                                        <p:tgtEl>
                                          <p:spTgt spid="14234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2341"/>
                                        </p:tgtEl>
                                        <p:attrNameLst>
                                          <p:attrName>style.visibility</p:attrName>
                                        </p:attrNameLst>
                                      </p:cBhvr>
                                      <p:to>
                                        <p:strVal val="visible"/>
                                      </p:to>
                                    </p:set>
                                    <p:anim calcmode="lin" valueType="num">
                                      <p:cBhvr>
                                        <p:cTn id="16" dur="500" fill="hold"/>
                                        <p:tgtEl>
                                          <p:spTgt spid="142341"/>
                                        </p:tgtEl>
                                        <p:attrNameLst>
                                          <p:attrName>ppt_w</p:attrName>
                                        </p:attrNameLst>
                                      </p:cBhvr>
                                      <p:tavLst>
                                        <p:tav tm="0">
                                          <p:val>
                                            <p:fltVal val="0"/>
                                          </p:val>
                                        </p:tav>
                                        <p:tav tm="100000">
                                          <p:val>
                                            <p:strVal val="#ppt_w"/>
                                          </p:val>
                                        </p:tav>
                                      </p:tavLst>
                                    </p:anim>
                                    <p:anim calcmode="lin" valueType="num">
                                      <p:cBhvr>
                                        <p:cTn id="17" dur="500" fill="hold"/>
                                        <p:tgtEl>
                                          <p:spTgt spid="142341"/>
                                        </p:tgtEl>
                                        <p:attrNameLst>
                                          <p:attrName>ppt_h</p:attrName>
                                        </p:attrNameLst>
                                      </p:cBhvr>
                                      <p:tavLst>
                                        <p:tav tm="0">
                                          <p:val>
                                            <p:fltVal val="0"/>
                                          </p:val>
                                        </p:tav>
                                        <p:tav tm="100000">
                                          <p:val>
                                            <p:strVal val="#ppt_h"/>
                                          </p:val>
                                        </p:tav>
                                      </p:tavLst>
                                    </p:anim>
                                    <p:animEffect transition="in" filter="fade">
                                      <p:cBhvr>
                                        <p:cTn id="18" dur="500"/>
                                        <p:tgtEl>
                                          <p:spTgt spid="142341"/>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42342"/>
                                        </p:tgtEl>
                                        <p:attrNameLst>
                                          <p:attrName>style.visibility</p:attrName>
                                        </p:attrNameLst>
                                      </p:cBhvr>
                                      <p:to>
                                        <p:strVal val="visible"/>
                                      </p:to>
                                    </p:set>
                                    <p:animEffect transition="in" filter="wipe(left)">
                                      <p:cBhvr>
                                        <p:cTn id="22" dur="500"/>
                                        <p:tgtEl>
                                          <p:spTgt spid="14234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42339"/>
                                        </p:tgtEl>
                                        <p:attrNameLst>
                                          <p:attrName>style.visibility</p:attrName>
                                        </p:attrNameLst>
                                      </p:cBhvr>
                                      <p:to>
                                        <p:strVal val="visible"/>
                                      </p:to>
                                    </p:set>
                                    <p:animEffect transition="in" filter="wipe(down)">
                                      <p:cBhvr>
                                        <p:cTn id="26" dur="500"/>
                                        <p:tgtEl>
                                          <p:spTgt spid="142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9" grpId="0"/>
      <p:bldP spid="142340" grpId="0" animBg="1"/>
      <p:bldP spid="142341" grpId="0" animBg="1"/>
      <p:bldP spid="142342" grpId="0"/>
      <p:bldP spid="14234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5" name="AutoShape 5"/>
          <p:cNvSpPr>
            <a:spLocks/>
          </p:cNvSpPr>
          <p:nvPr/>
        </p:nvSpPr>
        <p:spPr bwMode="auto">
          <a:xfrm>
            <a:off x="8990013" y="7785100"/>
            <a:ext cx="6402388" cy="4699001"/>
          </a:xfrm>
          <a:custGeom>
            <a:avLst/>
            <a:gdLst>
              <a:gd name="T0" fmla="*/ 3201194 w 21600"/>
              <a:gd name="T1" fmla="*/ 2349500 h 21600"/>
              <a:gd name="T2" fmla="*/ 3201194 w 21600"/>
              <a:gd name="T3" fmla="*/ 2349500 h 21600"/>
              <a:gd name="T4" fmla="*/ 3201194 w 21600"/>
              <a:gd name="T5" fmla="*/ 2349500 h 21600"/>
              <a:gd name="T6" fmla="*/ 3201194 w 21600"/>
              <a:gd name="T7" fmla="*/ 2349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3369" name="Line 9"/>
          <p:cNvSpPr>
            <a:spLocks noChangeShapeType="1"/>
          </p:cNvSpPr>
          <p:nvPr/>
        </p:nvSpPr>
        <p:spPr bwMode="auto">
          <a:xfrm>
            <a:off x="9567864" y="9869488"/>
            <a:ext cx="5246686" cy="0"/>
          </a:xfrm>
          <a:prstGeom prst="line">
            <a:avLst/>
          </a:prstGeom>
          <a:noFill/>
          <a:ln w="635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43371" name="AutoShape 11"/>
          <p:cNvSpPr>
            <a:spLocks/>
          </p:cNvSpPr>
          <p:nvPr/>
        </p:nvSpPr>
        <p:spPr bwMode="auto">
          <a:xfrm>
            <a:off x="11485565" y="10890252"/>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3372" name="AutoShape 12"/>
          <p:cNvSpPr>
            <a:spLocks/>
          </p:cNvSpPr>
          <p:nvPr/>
        </p:nvSpPr>
        <p:spPr bwMode="auto">
          <a:xfrm>
            <a:off x="11485563" y="11369676"/>
            <a:ext cx="2143125" cy="423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3373" name="AutoShape 13"/>
          <p:cNvSpPr>
            <a:spLocks/>
          </p:cNvSpPr>
          <p:nvPr/>
        </p:nvSpPr>
        <p:spPr bwMode="auto">
          <a:xfrm>
            <a:off x="9567864" y="8047038"/>
            <a:ext cx="5246686"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3374" name="AutoShape 14"/>
          <p:cNvSpPr>
            <a:spLocks/>
          </p:cNvSpPr>
          <p:nvPr/>
        </p:nvSpPr>
        <p:spPr bwMode="auto">
          <a:xfrm>
            <a:off x="12107864" y="10033001"/>
            <a:ext cx="27066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136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9" name="AutoShape 5"/>
          <p:cNvSpPr>
            <a:spLocks/>
          </p:cNvSpPr>
          <p:nvPr/>
        </p:nvSpPr>
        <p:spPr bwMode="auto">
          <a:xfrm>
            <a:off x="1273175" y="3354390"/>
            <a:ext cx="5459413" cy="444023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4392" name="AutoShape 8"/>
          <p:cNvSpPr>
            <a:spLocks/>
          </p:cNvSpPr>
          <p:nvPr/>
        </p:nvSpPr>
        <p:spPr bwMode="auto">
          <a:xfrm>
            <a:off x="6732589" y="7796214"/>
            <a:ext cx="5457826" cy="4440236"/>
          </a:xfrm>
          <a:custGeom>
            <a:avLst/>
            <a:gdLst>
              <a:gd name="T0" fmla="*/ 2728913 w 21600"/>
              <a:gd name="T1" fmla="*/ 2220119 h 21600"/>
              <a:gd name="T2" fmla="*/ 2728913 w 21600"/>
              <a:gd name="T3" fmla="*/ 2220119 h 21600"/>
              <a:gd name="T4" fmla="*/ 2728913 w 21600"/>
              <a:gd name="T5" fmla="*/ 2220119 h 21600"/>
              <a:gd name="T6" fmla="*/ 2728913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4393" name="AutoShape 9"/>
          <p:cNvSpPr>
            <a:spLocks/>
          </p:cNvSpPr>
          <p:nvPr/>
        </p:nvSpPr>
        <p:spPr bwMode="auto">
          <a:xfrm>
            <a:off x="12190413" y="3359151"/>
            <a:ext cx="5459412" cy="4438651"/>
          </a:xfrm>
          <a:custGeom>
            <a:avLst/>
            <a:gdLst>
              <a:gd name="T0" fmla="*/ 2729706 w 21600"/>
              <a:gd name="T1" fmla="*/ 2219325 h 21600"/>
              <a:gd name="T2" fmla="*/ 2729706 w 21600"/>
              <a:gd name="T3" fmla="*/ 2219325 h 21600"/>
              <a:gd name="T4" fmla="*/ 2729706 w 21600"/>
              <a:gd name="T5" fmla="*/ 2219325 h 21600"/>
              <a:gd name="T6" fmla="*/ 2729706 w 21600"/>
              <a:gd name="T7" fmla="*/ 2219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4396" name="AutoShape 12"/>
          <p:cNvSpPr>
            <a:spLocks/>
          </p:cNvSpPr>
          <p:nvPr/>
        </p:nvSpPr>
        <p:spPr bwMode="auto">
          <a:xfrm>
            <a:off x="17649826" y="7796214"/>
            <a:ext cx="5459413" cy="444023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4397" name="AutoShape 13"/>
          <p:cNvSpPr>
            <a:spLocks/>
          </p:cNvSpPr>
          <p:nvPr/>
        </p:nvSpPr>
        <p:spPr bwMode="auto">
          <a:xfrm>
            <a:off x="2422524" y="3992562"/>
            <a:ext cx="533401" cy="533401"/>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398" name="AutoShape 14"/>
          <p:cNvSpPr>
            <a:spLocks/>
          </p:cNvSpPr>
          <p:nvPr/>
        </p:nvSpPr>
        <p:spPr bwMode="auto">
          <a:xfrm>
            <a:off x="2422526" y="5343525"/>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399" name="AutoShape 15"/>
          <p:cNvSpPr>
            <a:spLocks/>
          </p:cNvSpPr>
          <p:nvPr/>
        </p:nvSpPr>
        <p:spPr bwMode="auto">
          <a:xfrm>
            <a:off x="7881938" y="8426451"/>
            <a:ext cx="671513" cy="541339"/>
          </a:xfrm>
          <a:custGeom>
            <a:avLst/>
            <a:gdLst>
              <a:gd name="T0" fmla="*/ 335740 w 21335"/>
              <a:gd name="T1" fmla="*/ 274839 h 21422"/>
              <a:gd name="T2" fmla="*/ 335740 w 21335"/>
              <a:gd name="T3" fmla="*/ 274839 h 21422"/>
              <a:gd name="T4" fmla="*/ 335740 w 21335"/>
              <a:gd name="T5" fmla="*/ 274839 h 21422"/>
              <a:gd name="T6" fmla="*/ 335740 w 21335"/>
              <a:gd name="T7" fmla="*/ 274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0" name="AutoShape 16"/>
          <p:cNvSpPr>
            <a:spLocks/>
          </p:cNvSpPr>
          <p:nvPr/>
        </p:nvSpPr>
        <p:spPr bwMode="auto">
          <a:xfrm>
            <a:off x="7881938" y="9785351"/>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1" name="AutoShape 17"/>
          <p:cNvSpPr>
            <a:spLocks/>
          </p:cNvSpPr>
          <p:nvPr/>
        </p:nvSpPr>
        <p:spPr bwMode="auto">
          <a:xfrm>
            <a:off x="13341352" y="3957637"/>
            <a:ext cx="663575" cy="603250"/>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2" name="AutoShape 18"/>
          <p:cNvSpPr>
            <a:spLocks/>
          </p:cNvSpPr>
          <p:nvPr/>
        </p:nvSpPr>
        <p:spPr bwMode="auto">
          <a:xfrm>
            <a:off x="13341351" y="5378450"/>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3" name="AutoShape 19"/>
          <p:cNvSpPr>
            <a:spLocks/>
          </p:cNvSpPr>
          <p:nvPr/>
        </p:nvSpPr>
        <p:spPr bwMode="auto">
          <a:xfrm>
            <a:off x="18800763" y="8382000"/>
            <a:ext cx="628651" cy="628651"/>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4" name="AutoShape 20"/>
          <p:cNvSpPr>
            <a:spLocks/>
          </p:cNvSpPr>
          <p:nvPr/>
        </p:nvSpPr>
        <p:spPr bwMode="auto">
          <a:xfrm>
            <a:off x="18800763" y="9829801"/>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5" name="AutoShape 21"/>
          <p:cNvSpPr>
            <a:spLocks/>
          </p:cNvSpPr>
          <p:nvPr/>
        </p:nvSpPr>
        <p:spPr bwMode="auto">
          <a:xfrm>
            <a:off x="2422524" y="4835526"/>
            <a:ext cx="23225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6" name="AutoShape 22"/>
          <p:cNvSpPr>
            <a:spLocks/>
          </p:cNvSpPr>
          <p:nvPr/>
        </p:nvSpPr>
        <p:spPr bwMode="auto">
          <a:xfrm>
            <a:off x="7881939" y="9331326"/>
            <a:ext cx="23225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7" name="AutoShape 23"/>
          <p:cNvSpPr>
            <a:spLocks/>
          </p:cNvSpPr>
          <p:nvPr/>
        </p:nvSpPr>
        <p:spPr bwMode="auto">
          <a:xfrm>
            <a:off x="13341349" y="4835526"/>
            <a:ext cx="23225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8" name="AutoShape 24"/>
          <p:cNvSpPr>
            <a:spLocks/>
          </p:cNvSpPr>
          <p:nvPr/>
        </p:nvSpPr>
        <p:spPr bwMode="auto">
          <a:xfrm>
            <a:off x="18800764" y="9331326"/>
            <a:ext cx="23225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137</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p:sp>
      <p:sp>
        <p:nvSpPr>
          <p:cNvPr id="13" name="Picture Placeholder 12"/>
          <p:cNvSpPr>
            <a:spLocks noGrp="1"/>
          </p:cNvSpPr>
          <p:nvPr>
            <p:ph type="pic" sz="quarter" idx="14"/>
          </p:nvPr>
        </p:nvSpPr>
        <p:spPr/>
      </p:sp>
      <p:sp>
        <p:nvSpPr>
          <p:cNvPr id="10" name="Picture Placeholder 9"/>
          <p:cNvSpPr>
            <a:spLocks noGrp="1"/>
          </p:cNvSpPr>
          <p:nvPr>
            <p:ph type="pic" sz="quarter" idx="11"/>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
        <p:nvSpPr>
          <p:cNvPr id="145414" name="AutoShape 6"/>
          <p:cNvSpPr>
            <a:spLocks/>
          </p:cNvSpPr>
          <p:nvPr/>
        </p:nvSpPr>
        <p:spPr bwMode="auto">
          <a:xfrm>
            <a:off x="0" y="7232652"/>
            <a:ext cx="12192000" cy="104774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5415" name="AutoShape 7"/>
          <p:cNvSpPr>
            <a:spLocks/>
          </p:cNvSpPr>
          <p:nvPr/>
        </p:nvSpPr>
        <p:spPr bwMode="auto">
          <a:xfrm>
            <a:off x="0" y="12666664"/>
            <a:ext cx="12192000" cy="104774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5416" name="AutoShape 8"/>
          <p:cNvSpPr>
            <a:spLocks/>
          </p:cNvSpPr>
          <p:nvPr/>
        </p:nvSpPr>
        <p:spPr bwMode="auto">
          <a:xfrm>
            <a:off x="12192000" y="4956177"/>
            <a:ext cx="6096000" cy="104774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5417" name="AutoShape 9"/>
          <p:cNvSpPr>
            <a:spLocks/>
          </p:cNvSpPr>
          <p:nvPr/>
        </p:nvSpPr>
        <p:spPr bwMode="auto">
          <a:xfrm>
            <a:off x="18288000" y="4956177"/>
            <a:ext cx="6096000" cy="104774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45418" name="AutoShape 10"/>
          <p:cNvSpPr>
            <a:spLocks/>
          </p:cNvSpPr>
          <p:nvPr/>
        </p:nvSpPr>
        <p:spPr bwMode="auto">
          <a:xfrm>
            <a:off x="12192000" y="12680950"/>
            <a:ext cx="12192000" cy="1049339"/>
          </a:xfrm>
          <a:custGeom>
            <a:avLst/>
            <a:gdLst>
              <a:gd name="T0" fmla="*/ 6096000 w 21600"/>
              <a:gd name="T1" fmla="*/ 524669 h 21600"/>
              <a:gd name="T2" fmla="*/ 6096000 w 21600"/>
              <a:gd name="T3" fmla="*/ 524669 h 21600"/>
              <a:gd name="T4" fmla="*/ 6096000 w 21600"/>
              <a:gd name="T5" fmla="*/ 524669 h 21600"/>
              <a:gd name="T6" fmla="*/ 6096000 w 21600"/>
              <a:gd name="T7" fmla="*/ 524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5423" name="AutoShape 15"/>
          <p:cNvSpPr>
            <a:spLocks/>
          </p:cNvSpPr>
          <p:nvPr/>
        </p:nvSpPr>
        <p:spPr bwMode="auto">
          <a:xfrm>
            <a:off x="3433764" y="7315201"/>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24" name="AutoShape 16"/>
          <p:cNvSpPr>
            <a:spLocks/>
          </p:cNvSpPr>
          <p:nvPr/>
        </p:nvSpPr>
        <p:spPr bwMode="auto">
          <a:xfrm>
            <a:off x="3433764" y="7794626"/>
            <a:ext cx="2143125"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5425" name="AutoShape 17"/>
          <p:cNvSpPr>
            <a:spLocks/>
          </p:cNvSpPr>
          <p:nvPr/>
        </p:nvSpPr>
        <p:spPr bwMode="auto">
          <a:xfrm>
            <a:off x="8975724" y="7570788"/>
            <a:ext cx="270668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6" name="AutoShape 18"/>
          <p:cNvSpPr>
            <a:spLocks/>
          </p:cNvSpPr>
          <p:nvPr/>
        </p:nvSpPr>
        <p:spPr bwMode="auto">
          <a:xfrm>
            <a:off x="12571414" y="5294314"/>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7" name="AutoShape 19"/>
          <p:cNvSpPr>
            <a:spLocks/>
          </p:cNvSpPr>
          <p:nvPr/>
        </p:nvSpPr>
        <p:spPr bwMode="auto">
          <a:xfrm>
            <a:off x="19435765" y="5294314"/>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8" name="AutoShape 20"/>
          <p:cNvSpPr>
            <a:spLocks/>
          </p:cNvSpPr>
          <p:nvPr/>
        </p:nvSpPr>
        <p:spPr bwMode="auto">
          <a:xfrm>
            <a:off x="12571414" y="13042900"/>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9" name="AutoShape 21"/>
          <p:cNvSpPr>
            <a:spLocks/>
          </p:cNvSpPr>
          <p:nvPr/>
        </p:nvSpPr>
        <p:spPr bwMode="auto">
          <a:xfrm>
            <a:off x="18288001" y="12782552"/>
            <a:ext cx="3327401"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30" name="AutoShape 22"/>
          <p:cNvSpPr>
            <a:spLocks/>
          </p:cNvSpPr>
          <p:nvPr/>
        </p:nvSpPr>
        <p:spPr bwMode="auto">
          <a:xfrm>
            <a:off x="19473864" y="13261975"/>
            <a:ext cx="2141538"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5431" name="AutoShape 23"/>
          <p:cNvSpPr>
            <a:spLocks/>
          </p:cNvSpPr>
          <p:nvPr/>
        </p:nvSpPr>
        <p:spPr bwMode="auto">
          <a:xfrm>
            <a:off x="1693864" y="13042900"/>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32" name="AutoShape 24"/>
          <p:cNvSpPr>
            <a:spLocks/>
          </p:cNvSpPr>
          <p:nvPr/>
        </p:nvSpPr>
        <p:spPr bwMode="auto">
          <a:xfrm>
            <a:off x="6580189" y="12782552"/>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33" name="AutoShape 25"/>
          <p:cNvSpPr>
            <a:spLocks/>
          </p:cNvSpPr>
          <p:nvPr/>
        </p:nvSpPr>
        <p:spPr bwMode="auto">
          <a:xfrm>
            <a:off x="7767638" y="13261975"/>
            <a:ext cx="2141538"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 name="Picture Placeholder 13"/>
          <p:cNvSpPr>
            <a:spLocks noGrp="1"/>
          </p:cNvSpPr>
          <p:nvPr>
            <p:ph type="pic" sz="quarter" idx="15"/>
          </p:nvPr>
        </p:nvSpPr>
        <p:spPr/>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
        <p:nvSpPr>
          <p:cNvPr id="17" name="Picture Placeholder 16"/>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7" name="AutoShape 5"/>
          <p:cNvSpPr>
            <a:spLocks/>
          </p:cNvSpPr>
          <p:nvPr/>
        </p:nvSpPr>
        <p:spPr bwMode="auto">
          <a:xfrm>
            <a:off x="0" y="0"/>
            <a:ext cx="6096000" cy="6878638"/>
          </a:xfrm>
          <a:custGeom>
            <a:avLst/>
            <a:gdLst>
              <a:gd name="T0" fmla="*/ 3048000 w 21600"/>
              <a:gd name="T1" fmla="*/ 3439319 h 21600"/>
              <a:gd name="T2" fmla="*/ 3048000 w 21600"/>
              <a:gd name="T3" fmla="*/ 3439319 h 21600"/>
              <a:gd name="T4" fmla="*/ 3048000 w 21600"/>
              <a:gd name="T5" fmla="*/ 3439319 h 21600"/>
              <a:gd name="T6" fmla="*/ 3048000 w 21600"/>
              <a:gd name="T7" fmla="*/ 343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6438" name="AutoShape 6"/>
          <p:cNvSpPr>
            <a:spLocks/>
          </p:cNvSpPr>
          <p:nvPr/>
        </p:nvSpPr>
        <p:spPr bwMode="auto">
          <a:xfrm>
            <a:off x="12192000" y="3"/>
            <a:ext cx="6096000" cy="6835774"/>
          </a:xfrm>
          <a:custGeom>
            <a:avLst/>
            <a:gdLst>
              <a:gd name="T0" fmla="*/ 3048000 w 21600"/>
              <a:gd name="T1" fmla="*/ 3417888 h 21600"/>
              <a:gd name="T2" fmla="*/ 3048000 w 21600"/>
              <a:gd name="T3" fmla="*/ 3417888 h 21600"/>
              <a:gd name="T4" fmla="*/ 3048000 w 21600"/>
              <a:gd name="T5" fmla="*/ 3417888 h 21600"/>
              <a:gd name="T6" fmla="*/ 3048000 w 21600"/>
              <a:gd name="T7" fmla="*/ 3417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6439" name="AutoShape 7"/>
          <p:cNvSpPr>
            <a:spLocks/>
          </p:cNvSpPr>
          <p:nvPr/>
        </p:nvSpPr>
        <p:spPr bwMode="auto">
          <a:xfrm>
            <a:off x="6096000" y="6858003"/>
            <a:ext cx="6096000" cy="6900862"/>
          </a:xfrm>
          <a:custGeom>
            <a:avLst/>
            <a:gdLst>
              <a:gd name="T0" fmla="*/ 3048000 w 21600"/>
              <a:gd name="T1" fmla="*/ 3450432 h 21600"/>
              <a:gd name="T2" fmla="*/ 3048000 w 21600"/>
              <a:gd name="T3" fmla="*/ 3450432 h 21600"/>
              <a:gd name="T4" fmla="*/ 3048000 w 21600"/>
              <a:gd name="T5" fmla="*/ 3450432 h 21600"/>
              <a:gd name="T6" fmla="*/ 3048000 w 21600"/>
              <a:gd name="T7" fmla="*/ 34504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6440" name="AutoShape 8"/>
          <p:cNvSpPr>
            <a:spLocks/>
          </p:cNvSpPr>
          <p:nvPr/>
        </p:nvSpPr>
        <p:spPr bwMode="auto">
          <a:xfrm>
            <a:off x="18288000" y="6835775"/>
            <a:ext cx="6096000" cy="6923088"/>
          </a:xfrm>
          <a:custGeom>
            <a:avLst/>
            <a:gdLst>
              <a:gd name="T0" fmla="*/ 3048000 w 21600"/>
              <a:gd name="T1" fmla="*/ 3461544 h 21600"/>
              <a:gd name="T2" fmla="*/ 3048000 w 21600"/>
              <a:gd name="T3" fmla="*/ 3461544 h 21600"/>
              <a:gd name="T4" fmla="*/ 3048000 w 21600"/>
              <a:gd name="T5" fmla="*/ 3461544 h 21600"/>
              <a:gd name="T6" fmla="*/ 3048000 w 21600"/>
              <a:gd name="T7" fmla="*/ 3461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6441" name="AutoShape 9"/>
          <p:cNvSpPr>
            <a:spLocks/>
          </p:cNvSpPr>
          <p:nvPr/>
        </p:nvSpPr>
        <p:spPr bwMode="auto">
          <a:xfrm>
            <a:off x="-4763" y="12765088"/>
            <a:ext cx="6094413" cy="94932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2" name="AutoShape 10"/>
          <p:cNvSpPr>
            <a:spLocks/>
          </p:cNvSpPr>
          <p:nvPr/>
        </p:nvSpPr>
        <p:spPr bwMode="auto">
          <a:xfrm>
            <a:off x="608965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3" name="AutoShape 11"/>
          <p:cNvSpPr>
            <a:spLocks/>
          </p:cNvSpPr>
          <p:nvPr/>
        </p:nvSpPr>
        <p:spPr bwMode="auto">
          <a:xfrm>
            <a:off x="1218565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4" name="AutoShape 12"/>
          <p:cNvSpPr>
            <a:spLocks/>
          </p:cNvSpPr>
          <p:nvPr/>
        </p:nvSpPr>
        <p:spPr bwMode="auto">
          <a:xfrm>
            <a:off x="1828800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5" name="AutoShape 13"/>
          <p:cNvSpPr>
            <a:spLocks/>
          </p:cNvSpPr>
          <p:nvPr/>
        </p:nvSpPr>
        <p:spPr bwMode="auto">
          <a:xfrm>
            <a:off x="715963" y="3240090"/>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smtClean="0">
                <a:solidFill>
                  <a:srgbClr val="FFFFFF"/>
                </a:solidFill>
                <a:latin typeface="PT Sans" charset="0"/>
                <a:ea typeface="ＭＳ Ｐゴシック" charset="0"/>
                <a:cs typeface="PT Sans" charset="0"/>
                <a:sym typeface="PT Sans" charset="0"/>
              </a:rPr>
              <a:t>suame</a:t>
            </a:r>
            <a:r>
              <a:rPr lang="en-US" sz="2400" dirty="0" smtClean="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ontract</a:t>
            </a:r>
            <a:r>
              <a:rPr lang="en-US" sz="2400" dirty="0">
                <a:solidFill>
                  <a:srgbClr val="FFFFFF"/>
                </a:solidFill>
                <a:latin typeface="PT Sans" charset="0"/>
                <a:ea typeface="ＭＳ Ｐゴシック" charset="0"/>
                <a:cs typeface="PT Sans" charset="0"/>
                <a:sym typeface="PT Sans" charset="0"/>
              </a:rPr>
              <a:t> exceed the benefits </a:t>
            </a:r>
            <a:r>
              <a:rPr lang="en-US" sz="2400" dirty="0" err="1">
                <a:solidFill>
                  <a:srgbClr val="FFFFFF"/>
                </a:solidFill>
                <a:latin typeface="PT Sans" charset="0"/>
                <a:ea typeface="ＭＳ Ｐゴシック" charset="0"/>
                <a:cs typeface="PT Sans" charset="0"/>
                <a:sym typeface="PT Sans" charset="0"/>
              </a:rPr>
              <a:t>denis</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moberaciuen</a:t>
            </a:r>
            <a:endParaRPr lang="en-US" sz="4411" dirty="0">
              <a:latin typeface="St Transmission" charset="0"/>
              <a:ea typeface="ＭＳ Ｐゴシック" charset="0"/>
              <a:cs typeface="St Transmission" charset="0"/>
              <a:sym typeface="St Transmission" charset="0"/>
            </a:endParaRPr>
          </a:p>
        </p:txBody>
      </p:sp>
      <p:sp>
        <p:nvSpPr>
          <p:cNvPr id="146446" name="AutoShape 14"/>
          <p:cNvSpPr>
            <a:spLocks/>
          </p:cNvSpPr>
          <p:nvPr/>
        </p:nvSpPr>
        <p:spPr bwMode="auto">
          <a:xfrm>
            <a:off x="-4763" y="5929313"/>
            <a:ext cx="6094413" cy="94932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7" name="AutoShape 15"/>
          <p:cNvSpPr>
            <a:spLocks/>
          </p:cNvSpPr>
          <p:nvPr/>
        </p:nvSpPr>
        <p:spPr bwMode="auto">
          <a:xfrm>
            <a:off x="6096000" y="5907088"/>
            <a:ext cx="6096000" cy="950912"/>
          </a:xfrm>
          <a:custGeom>
            <a:avLst/>
            <a:gdLst>
              <a:gd name="T0" fmla="*/ 3048000 w 21600"/>
              <a:gd name="T1" fmla="*/ 475456 h 21600"/>
              <a:gd name="T2" fmla="*/ 3048000 w 21600"/>
              <a:gd name="T3" fmla="*/ 475456 h 21600"/>
              <a:gd name="T4" fmla="*/ 3048000 w 21600"/>
              <a:gd name="T5" fmla="*/ 475456 h 21600"/>
              <a:gd name="T6" fmla="*/ 3048000 w 21600"/>
              <a:gd name="T7" fmla="*/ 475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8" name="AutoShape 16"/>
          <p:cNvSpPr>
            <a:spLocks/>
          </p:cNvSpPr>
          <p:nvPr/>
        </p:nvSpPr>
        <p:spPr bwMode="auto">
          <a:xfrm>
            <a:off x="12192000" y="5929315"/>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9" name="AutoShape 17"/>
          <p:cNvSpPr>
            <a:spLocks/>
          </p:cNvSpPr>
          <p:nvPr/>
        </p:nvSpPr>
        <p:spPr bwMode="auto">
          <a:xfrm>
            <a:off x="18288000" y="5929315"/>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50" name="AutoShape 18"/>
          <p:cNvSpPr>
            <a:spLocks/>
          </p:cNvSpPr>
          <p:nvPr/>
        </p:nvSpPr>
        <p:spPr bwMode="auto">
          <a:xfrm>
            <a:off x="715963" y="617220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1" name="AutoShape 19"/>
          <p:cNvSpPr>
            <a:spLocks/>
          </p:cNvSpPr>
          <p:nvPr/>
        </p:nvSpPr>
        <p:spPr bwMode="auto">
          <a:xfrm>
            <a:off x="12674602" y="3240090"/>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52" name="AutoShape 20"/>
          <p:cNvSpPr>
            <a:spLocks/>
          </p:cNvSpPr>
          <p:nvPr/>
        </p:nvSpPr>
        <p:spPr bwMode="auto">
          <a:xfrm>
            <a:off x="15417801" y="6213475"/>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3" name="AutoShape 21"/>
          <p:cNvSpPr>
            <a:spLocks/>
          </p:cNvSpPr>
          <p:nvPr/>
        </p:nvSpPr>
        <p:spPr bwMode="auto">
          <a:xfrm>
            <a:off x="12674599" y="617220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4" name="AutoShape 22"/>
          <p:cNvSpPr>
            <a:spLocks/>
          </p:cNvSpPr>
          <p:nvPr/>
        </p:nvSpPr>
        <p:spPr bwMode="auto">
          <a:xfrm>
            <a:off x="9510713" y="13065126"/>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5" name="AutoShape 23"/>
          <p:cNvSpPr>
            <a:spLocks/>
          </p:cNvSpPr>
          <p:nvPr/>
        </p:nvSpPr>
        <p:spPr bwMode="auto">
          <a:xfrm>
            <a:off x="6767513" y="1302385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6" name="AutoShape 24"/>
          <p:cNvSpPr>
            <a:spLocks/>
          </p:cNvSpPr>
          <p:nvPr/>
        </p:nvSpPr>
        <p:spPr bwMode="auto">
          <a:xfrm>
            <a:off x="21812250" y="13065126"/>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7" name="AutoShape 25"/>
          <p:cNvSpPr>
            <a:spLocks/>
          </p:cNvSpPr>
          <p:nvPr/>
        </p:nvSpPr>
        <p:spPr bwMode="auto">
          <a:xfrm>
            <a:off x="19069049" y="1302385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9" name="AutoShape 27"/>
          <p:cNvSpPr>
            <a:spLocks/>
          </p:cNvSpPr>
          <p:nvPr/>
        </p:nvSpPr>
        <p:spPr bwMode="auto">
          <a:xfrm>
            <a:off x="9510713" y="6172199"/>
            <a:ext cx="204152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1" name="AutoShape 29"/>
          <p:cNvSpPr>
            <a:spLocks/>
          </p:cNvSpPr>
          <p:nvPr/>
        </p:nvSpPr>
        <p:spPr bwMode="auto">
          <a:xfrm>
            <a:off x="21677314" y="6172199"/>
            <a:ext cx="2146300" cy="4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3" name="AutoShape 31"/>
          <p:cNvSpPr>
            <a:spLocks/>
          </p:cNvSpPr>
          <p:nvPr/>
        </p:nvSpPr>
        <p:spPr bwMode="auto">
          <a:xfrm>
            <a:off x="3312551" y="12980989"/>
            <a:ext cx="206431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5" name="AutoShape 33"/>
          <p:cNvSpPr>
            <a:spLocks/>
          </p:cNvSpPr>
          <p:nvPr/>
        </p:nvSpPr>
        <p:spPr bwMode="auto">
          <a:xfrm>
            <a:off x="15510901" y="12980989"/>
            <a:ext cx="216591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6" name="AutoShape 34"/>
          <p:cNvSpPr>
            <a:spLocks/>
          </p:cNvSpPr>
          <p:nvPr/>
        </p:nvSpPr>
        <p:spPr bwMode="auto">
          <a:xfrm>
            <a:off x="717550" y="1314452"/>
            <a:ext cx="5246688"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7" name="AutoShape 35"/>
          <p:cNvSpPr>
            <a:spLocks/>
          </p:cNvSpPr>
          <p:nvPr/>
        </p:nvSpPr>
        <p:spPr bwMode="auto">
          <a:xfrm>
            <a:off x="12674601" y="1314452"/>
            <a:ext cx="5246688"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8" name="AutoShape 36"/>
          <p:cNvSpPr>
            <a:spLocks/>
          </p:cNvSpPr>
          <p:nvPr/>
        </p:nvSpPr>
        <p:spPr bwMode="auto">
          <a:xfrm>
            <a:off x="6767516" y="8118476"/>
            <a:ext cx="5246686" cy="157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9" name="AutoShape 37"/>
          <p:cNvSpPr>
            <a:spLocks/>
          </p:cNvSpPr>
          <p:nvPr/>
        </p:nvSpPr>
        <p:spPr bwMode="auto">
          <a:xfrm>
            <a:off x="19188115" y="8118476"/>
            <a:ext cx="5246686" cy="157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70" name="AutoShape 38"/>
          <p:cNvSpPr>
            <a:spLocks/>
          </p:cNvSpPr>
          <p:nvPr/>
        </p:nvSpPr>
        <p:spPr bwMode="auto">
          <a:xfrm>
            <a:off x="6767514" y="10007601"/>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71" name="AutoShape 39"/>
          <p:cNvSpPr>
            <a:spLocks/>
          </p:cNvSpPr>
          <p:nvPr/>
        </p:nvSpPr>
        <p:spPr bwMode="auto">
          <a:xfrm>
            <a:off x="19188114" y="10007601"/>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72" name="AutoShape 40"/>
          <p:cNvSpPr>
            <a:spLocks/>
          </p:cNvSpPr>
          <p:nvPr/>
        </p:nvSpPr>
        <p:spPr bwMode="auto">
          <a:xfrm>
            <a:off x="1617665" y="6213475"/>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3" name="AutoShape 41"/>
          <p:cNvSpPr>
            <a:spLocks/>
          </p:cNvSpPr>
          <p:nvPr/>
        </p:nvSpPr>
        <p:spPr bwMode="auto">
          <a:xfrm>
            <a:off x="13503278" y="6213475"/>
            <a:ext cx="1863724"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4" name="AutoShape 42"/>
          <p:cNvSpPr>
            <a:spLocks/>
          </p:cNvSpPr>
          <p:nvPr/>
        </p:nvSpPr>
        <p:spPr bwMode="auto">
          <a:xfrm>
            <a:off x="7583491" y="13061950"/>
            <a:ext cx="27066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5" name="AutoShape 43"/>
          <p:cNvSpPr>
            <a:spLocks/>
          </p:cNvSpPr>
          <p:nvPr/>
        </p:nvSpPr>
        <p:spPr bwMode="auto">
          <a:xfrm>
            <a:off x="19812001" y="13061950"/>
            <a:ext cx="18653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3" name="Picture Placeholder 2"/>
          <p:cNvSpPr>
            <a:spLocks noGrp="1"/>
          </p:cNvSpPr>
          <p:nvPr>
            <p:ph type="pic" sz="quarter" idx="10"/>
          </p:nvPr>
        </p:nvSpPr>
        <p:spPr/>
      </p:sp>
      <p:sp>
        <p:nvSpPr>
          <p:cNvPr id="5" name="Picture Placeholder 4"/>
          <p:cNvSpPr>
            <a:spLocks noGrp="1"/>
          </p:cNvSpPr>
          <p:nvPr>
            <p:ph type="pic" sz="quarter" idx="11"/>
          </p:nvPr>
        </p:nvSpPr>
        <p:spPr/>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AutoShape 3"/>
          <p:cNvSpPr>
            <a:spLocks/>
          </p:cNvSpPr>
          <p:nvPr/>
        </p:nvSpPr>
        <p:spPr bwMode="auto">
          <a:xfrm flipH="1">
            <a:off x="11093450" y="6913563"/>
            <a:ext cx="1779588" cy="3414713"/>
          </a:xfrm>
          <a:custGeom>
            <a:avLst/>
            <a:gdLst>
              <a:gd name="T0" fmla="*/ 889794 w 21600"/>
              <a:gd name="T1" fmla="*/ 1707356 h 21600"/>
              <a:gd name="T2" fmla="*/ 889794 w 21600"/>
              <a:gd name="T3" fmla="*/ 1707356 h 21600"/>
              <a:gd name="T4" fmla="*/ 889794 w 21600"/>
              <a:gd name="T5" fmla="*/ 1707356 h 21600"/>
              <a:gd name="T6" fmla="*/ 889794 w 21600"/>
              <a:gd name="T7" fmla="*/ 1707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4769" y="21598"/>
                </a:lnTo>
                <a:cubicBezTo>
                  <a:pt x="3452" y="21598"/>
                  <a:pt x="2260" y="21320"/>
                  <a:pt x="1397" y="20870"/>
                </a:cubicBezTo>
                <a:cubicBezTo>
                  <a:pt x="533" y="20420"/>
                  <a:pt x="0" y="19799"/>
                  <a:pt x="0" y="19113"/>
                </a:cubicBezTo>
                <a:lnTo>
                  <a:pt x="15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8436" name="Line 4"/>
          <p:cNvSpPr>
            <a:spLocks noChangeShapeType="1"/>
          </p:cNvSpPr>
          <p:nvPr/>
        </p:nvSpPr>
        <p:spPr bwMode="auto">
          <a:xfrm>
            <a:off x="12873038" y="2720977"/>
            <a:ext cx="0" cy="2744788"/>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37" name="AutoShape 5"/>
          <p:cNvSpPr>
            <a:spLocks/>
          </p:cNvSpPr>
          <p:nvPr/>
        </p:nvSpPr>
        <p:spPr bwMode="auto">
          <a:xfrm>
            <a:off x="12420601" y="5705476"/>
            <a:ext cx="904875" cy="825500"/>
          </a:xfrm>
          <a:custGeom>
            <a:avLst/>
            <a:gdLst>
              <a:gd name="T0" fmla="*/ 452438 w 21600"/>
              <a:gd name="T1" fmla="*/ 412750 h 21600"/>
              <a:gd name="T2" fmla="*/ 452438 w 21600"/>
              <a:gd name="T3" fmla="*/ 412750 h 21600"/>
              <a:gd name="T4" fmla="*/ 452438 w 21600"/>
              <a:gd name="T5" fmla="*/ 412750 h 21600"/>
              <a:gd name="T6" fmla="*/ 452438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600"/>
                  <a:pt x="18049" y="21600"/>
                </a:cubicBezTo>
                <a:lnTo>
                  <a:pt x="16078" y="21600"/>
                </a:lnTo>
                <a:lnTo>
                  <a:pt x="12792" y="21600"/>
                </a:lnTo>
                <a:lnTo>
                  <a:pt x="8849" y="21600"/>
                </a:lnTo>
                <a:lnTo>
                  <a:pt x="5563" y="21600"/>
                </a:lnTo>
                <a:lnTo>
                  <a:pt x="3591" y="21600"/>
                </a:lnTo>
                <a:cubicBezTo>
                  <a:pt x="3230" y="21600"/>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accent5"/>
          </a:solidFill>
          <a:ln>
            <a:noFill/>
          </a:ln>
          <a:effectLst/>
          <a:extLst/>
        </p:spPr>
        <p:txBody>
          <a:bodyPr lIns="50800" tIns="50800" rIns="50800" bIns="50800" anchor="ctr"/>
          <a:lstStyle/>
          <a:p>
            <a:endParaRPr lang="id-ID" sz="4411"/>
          </a:p>
        </p:txBody>
      </p:sp>
      <p:sp>
        <p:nvSpPr>
          <p:cNvPr id="18438" name="AutoShape 6"/>
          <p:cNvSpPr>
            <a:spLocks/>
          </p:cNvSpPr>
          <p:nvPr/>
        </p:nvSpPr>
        <p:spPr bwMode="auto">
          <a:xfrm>
            <a:off x="9985376" y="9913939"/>
            <a:ext cx="904875" cy="904875"/>
          </a:xfrm>
          <a:custGeom>
            <a:avLst/>
            <a:gdLst>
              <a:gd name="T0" fmla="*/ 452438 w 21468"/>
              <a:gd name="T1" fmla="*/ 452416 h 21469"/>
              <a:gd name="T2" fmla="*/ 452438 w 21468"/>
              <a:gd name="T3" fmla="*/ 452416 h 21469"/>
              <a:gd name="T4" fmla="*/ 452438 w 21468"/>
              <a:gd name="T5" fmla="*/ 452416 h 21469"/>
              <a:gd name="T6" fmla="*/ 452438 w 21468"/>
              <a:gd name="T7" fmla="*/ 45241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6"/>
          </a:solidFill>
          <a:ln>
            <a:noFill/>
          </a:ln>
          <a:effectLst/>
          <a:extLst/>
        </p:spPr>
        <p:txBody>
          <a:bodyPr lIns="50800" tIns="50800" rIns="50800" bIns="50800" anchor="ctr"/>
          <a:lstStyle/>
          <a:p>
            <a:endParaRPr lang="id-ID" sz="4411"/>
          </a:p>
        </p:txBody>
      </p:sp>
      <p:sp>
        <p:nvSpPr>
          <p:cNvPr id="18439" name="AutoShape 7"/>
          <p:cNvSpPr>
            <a:spLocks/>
          </p:cNvSpPr>
          <p:nvPr/>
        </p:nvSpPr>
        <p:spPr bwMode="auto">
          <a:xfrm>
            <a:off x="8102601" y="9907589"/>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07</a:t>
            </a:r>
            <a:endParaRPr lang="en-US" sz="4411">
              <a:latin typeface="St Transmission" charset="0"/>
              <a:ea typeface="ＭＳ Ｐゴシック" charset="0"/>
              <a:cs typeface="St Transmission" charset="0"/>
              <a:sym typeface="St Transmission" charset="0"/>
            </a:endParaRPr>
          </a:p>
        </p:txBody>
      </p:sp>
      <p:sp>
        <p:nvSpPr>
          <p:cNvPr id="18440" name="AutoShape 8"/>
          <p:cNvSpPr>
            <a:spLocks/>
          </p:cNvSpPr>
          <p:nvPr/>
        </p:nvSpPr>
        <p:spPr bwMode="auto">
          <a:xfrm>
            <a:off x="3292478" y="9907587"/>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18441" name="AutoShape 9"/>
          <p:cNvSpPr>
            <a:spLocks/>
          </p:cNvSpPr>
          <p:nvPr/>
        </p:nvSpPr>
        <p:spPr bwMode="auto">
          <a:xfrm>
            <a:off x="14079538" y="5705477"/>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06</a:t>
            </a:r>
            <a:endParaRPr lang="en-US" sz="4411">
              <a:latin typeface="St Transmission" charset="0"/>
              <a:ea typeface="ＭＳ Ｐゴシック" charset="0"/>
              <a:cs typeface="St Transmission" charset="0"/>
              <a:sym typeface="St Transmission" charset="0"/>
            </a:endParaRPr>
          </a:p>
        </p:txBody>
      </p:sp>
      <p:sp>
        <p:nvSpPr>
          <p:cNvPr id="18442" name="AutoShape 10"/>
          <p:cNvSpPr>
            <a:spLocks/>
          </p:cNvSpPr>
          <p:nvPr/>
        </p:nvSpPr>
        <p:spPr bwMode="auto">
          <a:xfrm>
            <a:off x="15154277" y="5705477"/>
            <a:ext cx="4810124"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18443" name="AutoShape 11"/>
          <p:cNvSpPr>
            <a:spLocks/>
          </p:cNvSpPr>
          <p:nvPr/>
        </p:nvSpPr>
        <p:spPr bwMode="auto">
          <a:xfrm>
            <a:off x="12085638" y="933452"/>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8444" name="AutoShape 12"/>
          <p:cNvSpPr>
            <a:spLocks/>
          </p:cNvSpPr>
          <p:nvPr/>
        </p:nvSpPr>
        <p:spPr bwMode="auto">
          <a:xfrm>
            <a:off x="12245975" y="1365250"/>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2015</a:t>
            </a:r>
            <a:endParaRPr lang="en-US" sz="4411">
              <a:latin typeface="St Transmission" charset="0"/>
              <a:ea typeface="ＭＳ Ｐゴシック" charset="0"/>
              <a:cs typeface="St Transmission" charset="0"/>
              <a:sym typeface="St Transmission" charset="0"/>
            </a:endParaRPr>
          </a:p>
        </p:txBody>
      </p:sp>
      <p:sp>
        <p:nvSpPr>
          <p:cNvPr id="18445" name="Line 13"/>
          <p:cNvSpPr>
            <a:spLocks noChangeShapeType="1"/>
          </p:cNvSpPr>
          <p:nvPr/>
        </p:nvSpPr>
        <p:spPr bwMode="auto">
          <a:xfrm>
            <a:off x="12873038" y="1"/>
            <a:ext cx="0" cy="744539"/>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46" name="Line 14"/>
          <p:cNvSpPr>
            <a:spLocks noChangeShapeType="1"/>
          </p:cNvSpPr>
          <p:nvPr/>
        </p:nvSpPr>
        <p:spPr bwMode="auto">
          <a:xfrm flipH="1" flipV="1">
            <a:off x="8888414" y="6156325"/>
            <a:ext cx="3284537"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48" name="AutoShape 16"/>
          <p:cNvSpPr>
            <a:spLocks/>
          </p:cNvSpPr>
          <p:nvPr/>
        </p:nvSpPr>
        <p:spPr bwMode="auto">
          <a:xfrm>
            <a:off x="15154276" y="4984750"/>
            <a:ext cx="45688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Sed Ut Perspiciatis</a:t>
            </a:r>
            <a:endParaRPr lang="en-US" sz="441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8445"/>
                                        </p:tgtEl>
                                        <p:attrNameLst>
                                          <p:attrName>style.visibility</p:attrName>
                                        </p:attrNameLst>
                                      </p:cBhvr>
                                      <p:to>
                                        <p:strVal val="visible"/>
                                      </p:to>
                                    </p:set>
                                    <p:animEffect transition="in" filter="wipe(up)">
                                      <p:cBhvr>
                                        <p:cTn id="7" dur="500"/>
                                        <p:tgtEl>
                                          <p:spTgt spid="18445"/>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 calcmode="lin" valueType="num">
                                      <p:cBhvr>
                                        <p:cTn id="11" dur="500" fill="hold"/>
                                        <p:tgtEl>
                                          <p:spTgt spid="18443"/>
                                        </p:tgtEl>
                                        <p:attrNameLst>
                                          <p:attrName>ppt_w</p:attrName>
                                        </p:attrNameLst>
                                      </p:cBhvr>
                                      <p:tavLst>
                                        <p:tav tm="0">
                                          <p:val>
                                            <p:fltVal val="0"/>
                                          </p:val>
                                        </p:tav>
                                        <p:tav tm="100000">
                                          <p:val>
                                            <p:strVal val="#ppt_w"/>
                                          </p:val>
                                        </p:tav>
                                      </p:tavLst>
                                    </p:anim>
                                    <p:anim calcmode="lin" valueType="num">
                                      <p:cBhvr>
                                        <p:cTn id="12" dur="500" fill="hold"/>
                                        <p:tgtEl>
                                          <p:spTgt spid="18443"/>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8444"/>
                                        </p:tgtEl>
                                        <p:attrNameLst>
                                          <p:attrName>style.visibility</p:attrName>
                                        </p:attrNameLst>
                                      </p:cBhvr>
                                      <p:to>
                                        <p:strVal val="visible"/>
                                      </p:to>
                                    </p:set>
                                    <p:anim calcmode="lin" valueType="num">
                                      <p:cBhvr>
                                        <p:cTn id="16" dur="500" fill="hold"/>
                                        <p:tgtEl>
                                          <p:spTgt spid="18444"/>
                                        </p:tgtEl>
                                        <p:attrNameLst>
                                          <p:attrName>ppt_w</p:attrName>
                                        </p:attrNameLst>
                                      </p:cBhvr>
                                      <p:tavLst>
                                        <p:tav tm="0">
                                          <p:val>
                                            <p:fltVal val="0"/>
                                          </p:val>
                                        </p:tav>
                                        <p:tav tm="100000">
                                          <p:val>
                                            <p:strVal val="#ppt_w"/>
                                          </p:val>
                                        </p:tav>
                                      </p:tavLst>
                                    </p:anim>
                                    <p:anim calcmode="lin" valueType="num">
                                      <p:cBhvr>
                                        <p:cTn id="17" dur="500" fill="hold"/>
                                        <p:tgtEl>
                                          <p:spTgt spid="18444"/>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18436"/>
                                        </p:tgtEl>
                                        <p:attrNameLst>
                                          <p:attrName>style.visibility</p:attrName>
                                        </p:attrNameLst>
                                      </p:cBhvr>
                                      <p:to>
                                        <p:strVal val="visible"/>
                                      </p:to>
                                    </p:set>
                                    <p:animEffect transition="in" filter="wipe(up)">
                                      <p:cBhvr>
                                        <p:cTn id="21" dur="500"/>
                                        <p:tgtEl>
                                          <p:spTgt spid="18436"/>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8437"/>
                                        </p:tgtEl>
                                        <p:attrNameLst>
                                          <p:attrName>style.visibility</p:attrName>
                                        </p:attrNameLst>
                                      </p:cBhvr>
                                      <p:to>
                                        <p:strVal val="visible"/>
                                      </p:to>
                                    </p:set>
                                    <p:anim calcmode="lin" valueType="num">
                                      <p:cBhvr>
                                        <p:cTn id="25" dur="500" fill="hold"/>
                                        <p:tgtEl>
                                          <p:spTgt spid="18437"/>
                                        </p:tgtEl>
                                        <p:attrNameLst>
                                          <p:attrName>ppt_w</p:attrName>
                                        </p:attrNameLst>
                                      </p:cBhvr>
                                      <p:tavLst>
                                        <p:tav tm="0">
                                          <p:val>
                                            <p:fltVal val="0"/>
                                          </p:val>
                                        </p:tav>
                                        <p:tav tm="100000">
                                          <p:val>
                                            <p:strVal val="#ppt_w"/>
                                          </p:val>
                                        </p:tav>
                                      </p:tavLst>
                                    </p:anim>
                                    <p:anim calcmode="lin" valueType="num">
                                      <p:cBhvr>
                                        <p:cTn id="26" dur="500" fill="hold"/>
                                        <p:tgtEl>
                                          <p:spTgt spid="18437"/>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8448"/>
                                        </p:tgtEl>
                                        <p:attrNameLst>
                                          <p:attrName>style.visibility</p:attrName>
                                        </p:attrNameLst>
                                      </p:cBhvr>
                                      <p:to>
                                        <p:strVal val="visible"/>
                                      </p:to>
                                    </p:set>
                                    <p:anim calcmode="lin" valueType="num">
                                      <p:cBhvr>
                                        <p:cTn id="30" dur="500" fill="hold"/>
                                        <p:tgtEl>
                                          <p:spTgt spid="18448"/>
                                        </p:tgtEl>
                                        <p:attrNameLst>
                                          <p:attrName>ppt_w</p:attrName>
                                        </p:attrNameLst>
                                      </p:cBhvr>
                                      <p:tavLst>
                                        <p:tav tm="0">
                                          <p:val>
                                            <p:fltVal val="0"/>
                                          </p:val>
                                        </p:tav>
                                        <p:tav tm="100000">
                                          <p:val>
                                            <p:strVal val="#ppt_w"/>
                                          </p:val>
                                        </p:tav>
                                      </p:tavLst>
                                    </p:anim>
                                    <p:anim calcmode="lin" valueType="num">
                                      <p:cBhvr>
                                        <p:cTn id="31" dur="500" fill="hold"/>
                                        <p:tgtEl>
                                          <p:spTgt spid="18448"/>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8441"/>
                                        </p:tgtEl>
                                        <p:attrNameLst>
                                          <p:attrName>style.visibility</p:attrName>
                                        </p:attrNameLst>
                                      </p:cBhvr>
                                      <p:to>
                                        <p:strVal val="visible"/>
                                      </p:to>
                                    </p:set>
                                    <p:anim calcmode="lin" valueType="num">
                                      <p:cBhvr>
                                        <p:cTn id="35" dur="500" fill="hold"/>
                                        <p:tgtEl>
                                          <p:spTgt spid="18441"/>
                                        </p:tgtEl>
                                        <p:attrNameLst>
                                          <p:attrName>ppt_w</p:attrName>
                                        </p:attrNameLst>
                                      </p:cBhvr>
                                      <p:tavLst>
                                        <p:tav tm="0">
                                          <p:val>
                                            <p:fltVal val="0"/>
                                          </p:val>
                                        </p:tav>
                                        <p:tav tm="100000">
                                          <p:val>
                                            <p:strVal val="#ppt_w"/>
                                          </p:val>
                                        </p:tav>
                                      </p:tavLst>
                                    </p:anim>
                                    <p:anim calcmode="lin" valueType="num">
                                      <p:cBhvr>
                                        <p:cTn id="36" dur="500" fill="hold"/>
                                        <p:tgtEl>
                                          <p:spTgt spid="1844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18442"/>
                                        </p:tgtEl>
                                        <p:attrNameLst>
                                          <p:attrName>style.visibility</p:attrName>
                                        </p:attrNameLst>
                                      </p:cBhvr>
                                      <p:to>
                                        <p:strVal val="visible"/>
                                      </p:to>
                                    </p:set>
                                    <p:anim calcmode="lin" valueType="num">
                                      <p:cBhvr>
                                        <p:cTn id="40" dur="500" fill="hold"/>
                                        <p:tgtEl>
                                          <p:spTgt spid="18442"/>
                                        </p:tgtEl>
                                        <p:attrNameLst>
                                          <p:attrName>ppt_w</p:attrName>
                                        </p:attrNameLst>
                                      </p:cBhvr>
                                      <p:tavLst>
                                        <p:tav tm="0">
                                          <p:val>
                                            <p:fltVal val="0"/>
                                          </p:val>
                                        </p:tav>
                                        <p:tav tm="100000">
                                          <p:val>
                                            <p:strVal val="#ppt_w"/>
                                          </p:val>
                                        </p:tav>
                                      </p:tavLst>
                                    </p:anim>
                                    <p:anim calcmode="lin" valueType="num">
                                      <p:cBhvr>
                                        <p:cTn id="41" dur="500" fill="hold"/>
                                        <p:tgtEl>
                                          <p:spTgt spid="1844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2" fill="hold" nodeType="afterEffect">
                                  <p:stCondLst>
                                    <p:cond delay="0"/>
                                  </p:stCondLst>
                                  <p:childTnLst>
                                    <p:set>
                                      <p:cBhvr>
                                        <p:cTn id="44" dur="1" fill="hold">
                                          <p:stCondLst>
                                            <p:cond delay="0"/>
                                          </p:stCondLst>
                                        </p:cTn>
                                        <p:tgtEl>
                                          <p:spTgt spid="18446"/>
                                        </p:tgtEl>
                                        <p:attrNameLst>
                                          <p:attrName>style.visibility</p:attrName>
                                        </p:attrNameLst>
                                      </p:cBhvr>
                                      <p:to>
                                        <p:strVal val="visible"/>
                                      </p:to>
                                    </p:set>
                                    <p:animEffect transition="in" filter="wipe(right)">
                                      <p:cBhvr>
                                        <p:cTn id="45" dur="500"/>
                                        <p:tgtEl>
                                          <p:spTgt spid="18446"/>
                                        </p:tgtEl>
                                      </p:cBhvr>
                                    </p:animEffect>
                                  </p:childTnLst>
                                </p:cTn>
                              </p:par>
                            </p:childTnLst>
                          </p:cTn>
                        </p:par>
                        <p:par>
                          <p:cTn id="46" fill="hold" nodeType="afterGroup">
                            <p:stCondLst>
                              <p:cond delay="4500"/>
                            </p:stCondLst>
                            <p:childTnLst>
                              <p:par>
                                <p:cTn id="47" presetID="18" presetClass="entr" presetSubtype="12" fill="hold" grpId="0" nodeType="afterEffect">
                                  <p:stCondLst>
                                    <p:cond delay="600"/>
                                  </p:stCondLst>
                                  <p:childTnLst>
                                    <p:set>
                                      <p:cBhvr>
                                        <p:cTn id="48" dur="1" fill="hold">
                                          <p:stCondLst>
                                            <p:cond delay="0"/>
                                          </p:stCondLst>
                                        </p:cTn>
                                        <p:tgtEl>
                                          <p:spTgt spid="18435"/>
                                        </p:tgtEl>
                                        <p:attrNameLst>
                                          <p:attrName>style.visibility</p:attrName>
                                        </p:attrNameLst>
                                      </p:cBhvr>
                                      <p:to>
                                        <p:strVal val="visible"/>
                                      </p:to>
                                    </p:set>
                                    <p:animEffect transition="in" filter="strips(downLeft)">
                                      <p:cBhvr>
                                        <p:cTn id="49" dur="500"/>
                                        <p:tgtEl>
                                          <p:spTgt spid="18435"/>
                                        </p:tgtEl>
                                      </p:cBhvr>
                                    </p:animEffect>
                                  </p:childTnLst>
                                </p:cTn>
                              </p:par>
                            </p:childTnLst>
                          </p:cTn>
                        </p:par>
                        <p:par>
                          <p:cTn id="50" fill="hold" nodeType="afterGroup">
                            <p:stCondLst>
                              <p:cond delay="5600"/>
                            </p:stCondLst>
                            <p:childTnLst>
                              <p:par>
                                <p:cTn id="51" presetID="23" presetClass="entr" presetSubtype="16" fill="hold" grpId="0" nodeType="afterEffect">
                                  <p:stCondLst>
                                    <p:cond delay="0"/>
                                  </p:stCondLst>
                                  <p:childTnLst>
                                    <p:set>
                                      <p:cBhvr>
                                        <p:cTn id="52" dur="1" fill="hold">
                                          <p:stCondLst>
                                            <p:cond delay="0"/>
                                          </p:stCondLst>
                                        </p:cTn>
                                        <p:tgtEl>
                                          <p:spTgt spid="18438"/>
                                        </p:tgtEl>
                                        <p:attrNameLst>
                                          <p:attrName>style.visibility</p:attrName>
                                        </p:attrNameLst>
                                      </p:cBhvr>
                                      <p:to>
                                        <p:strVal val="visible"/>
                                      </p:to>
                                    </p:set>
                                    <p:anim calcmode="lin" valueType="num">
                                      <p:cBhvr>
                                        <p:cTn id="53" dur="500" fill="hold"/>
                                        <p:tgtEl>
                                          <p:spTgt spid="18438"/>
                                        </p:tgtEl>
                                        <p:attrNameLst>
                                          <p:attrName>ppt_w</p:attrName>
                                        </p:attrNameLst>
                                      </p:cBhvr>
                                      <p:tavLst>
                                        <p:tav tm="0">
                                          <p:val>
                                            <p:fltVal val="0"/>
                                          </p:val>
                                        </p:tav>
                                        <p:tav tm="100000">
                                          <p:val>
                                            <p:strVal val="#ppt_w"/>
                                          </p:val>
                                        </p:tav>
                                      </p:tavLst>
                                    </p:anim>
                                    <p:anim calcmode="lin" valueType="num">
                                      <p:cBhvr>
                                        <p:cTn id="54" dur="500" fill="hold"/>
                                        <p:tgtEl>
                                          <p:spTgt spid="18438"/>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100"/>
                            </p:stCondLst>
                            <p:childTnLst>
                              <p:par>
                                <p:cTn id="56" presetID="23" presetClass="entr" presetSubtype="16" fill="hold" grpId="0" nodeType="afterEffect">
                                  <p:stCondLst>
                                    <p:cond delay="0"/>
                                  </p:stCondLst>
                                  <p:childTnLst>
                                    <p:set>
                                      <p:cBhvr>
                                        <p:cTn id="57" dur="1" fill="hold">
                                          <p:stCondLst>
                                            <p:cond delay="0"/>
                                          </p:stCondLst>
                                        </p:cTn>
                                        <p:tgtEl>
                                          <p:spTgt spid="18439"/>
                                        </p:tgtEl>
                                        <p:attrNameLst>
                                          <p:attrName>style.visibility</p:attrName>
                                        </p:attrNameLst>
                                      </p:cBhvr>
                                      <p:to>
                                        <p:strVal val="visible"/>
                                      </p:to>
                                    </p:set>
                                    <p:anim calcmode="lin" valueType="num">
                                      <p:cBhvr>
                                        <p:cTn id="58" dur="500" fill="hold"/>
                                        <p:tgtEl>
                                          <p:spTgt spid="18439"/>
                                        </p:tgtEl>
                                        <p:attrNameLst>
                                          <p:attrName>ppt_w</p:attrName>
                                        </p:attrNameLst>
                                      </p:cBhvr>
                                      <p:tavLst>
                                        <p:tav tm="0">
                                          <p:val>
                                            <p:fltVal val="0"/>
                                          </p:val>
                                        </p:tav>
                                        <p:tav tm="100000">
                                          <p:val>
                                            <p:strVal val="#ppt_w"/>
                                          </p:val>
                                        </p:tav>
                                      </p:tavLst>
                                    </p:anim>
                                    <p:anim calcmode="lin" valueType="num">
                                      <p:cBhvr>
                                        <p:cTn id="59" dur="500" fill="hold"/>
                                        <p:tgtEl>
                                          <p:spTgt spid="18439"/>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600"/>
                            </p:stCondLst>
                            <p:childTnLst>
                              <p:par>
                                <p:cTn id="61" presetID="23" presetClass="entr" presetSubtype="16" fill="hold" grpId="0" nodeType="afterEffect">
                                  <p:stCondLst>
                                    <p:cond delay="0"/>
                                  </p:stCondLst>
                                  <p:childTnLst>
                                    <p:set>
                                      <p:cBhvr>
                                        <p:cTn id="62" dur="1" fill="hold">
                                          <p:stCondLst>
                                            <p:cond delay="0"/>
                                          </p:stCondLst>
                                        </p:cTn>
                                        <p:tgtEl>
                                          <p:spTgt spid="18440"/>
                                        </p:tgtEl>
                                        <p:attrNameLst>
                                          <p:attrName>style.visibility</p:attrName>
                                        </p:attrNameLst>
                                      </p:cBhvr>
                                      <p:to>
                                        <p:strVal val="visible"/>
                                      </p:to>
                                    </p:set>
                                    <p:anim calcmode="lin" valueType="num">
                                      <p:cBhvr>
                                        <p:cTn id="63" dur="500" fill="hold"/>
                                        <p:tgtEl>
                                          <p:spTgt spid="18440"/>
                                        </p:tgtEl>
                                        <p:attrNameLst>
                                          <p:attrName>ppt_w</p:attrName>
                                        </p:attrNameLst>
                                      </p:cBhvr>
                                      <p:tavLst>
                                        <p:tav tm="0">
                                          <p:val>
                                            <p:fltVal val="0"/>
                                          </p:val>
                                        </p:tav>
                                        <p:tav tm="100000">
                                          <p:val>
                                            <p:strVal val="#ppt_w"/>
                                          </p:val>
                                        </p:tav>
                                      </p:tavLst>
                                    </p:anim>
                                    <p:anim calcmode="lin" valueType="num">
                                      <p:cBhvr>
                                        <p:cTn id="64" dur="500" fill="hold"/>
                                        <p:tgtEl>
                                          <p:spTgt spid="184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P spid="18437" grpId="0" animBg="1"/>
      <p:bldP spid="18438" grpId="0" animBg="1"/>
      <p:bldP spid="18439" grpId="0" autoUpdateAnimBg="0"/>
      <p:bldP spid="18440" grpId="0" autoUpdateAnimBg="0"/>
      <p:bldP spid="18441" grpId="0" autoUpdateAnimBg="0"/>
      <p:bldP spid="18442" grpId="0" autoUpdateAnimBg="0"/>
      <p:bldP spid="18443" grpId="0" animBg="1"/>
      <p:bldP spid="18444" grpId="0"/>
      <p:bldP spid="18445" grpId="0" animBg="1"/>
      <p:bldP spid="18448"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5246688" y="4097338"/>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7460" name="AutoShape 4"/>
          <p:cNvSpPr>
            <a:spLocks/>
          </p:cNvSpPr>
          <p:nvPr/>
        </p:nvSpPr>
        <p:spPr bwMode="auto">
          <a:xfrm>
            <a:off x="1439863" y="6905626"/>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7461" name="AutoShape 5"/>
          <p:cNvSpPr>
            <a:spLocks/>
          </p:cNvSpPr>
          <p:nvPr/>
        </p:nvSpPr>
        <p:spPr bwMode="auto">
          <a:xfrm>
            <a:off x="9051926" y="1287464"/>
            <a:ext cx="3694114" cy="2711451"/>
          </a:xfrm>
          <a:custGeom>
            <a:avLst/>
            <a:gdLst>
              <a:gd name="T0" fmla="*/ 1847057 w 21600"/>
              <a:gd name="T1" fmla="*/ 1355725 h 21600"/>
              <a:gd name="T2" fmla="*/ 1847057 w 21600"/>
              <a:gd name="T3" fmla="*/ 1355725 h 21600"/>
              <a:gd name="T4" fmla="*/ 1847057 w 21600"/>
              <a:gd name="T5" fmla="*/ 1355725 h 21600"/>
              <a:gd name="T6" fmla="*/ 1847057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7462" name="AutoShape 6"/>
          <p:cNvSpPr>
            <a:spLocks/>
          </p:cNvSpPr>
          <p:nvPr/>
        </p:nvSpPr>
        <p:spPr bwMode="auto">
          <a:xfrm>
            <a:off x="14655802" y="3468161"/>
            <a:ext cx="754531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latin typeface="St Transmission" charset="0"/>
                <a:ea typeface="ＭＳ Ｐゴシック" charset="0"/>
                <a:cs typeface="St Transmission" charset="0"/>
                <a:sym typeface="St Transmission" charset="0"/>
              </a:rPr>
              <a:t>Portofolio</a:t>
            </a:r>
            <a:r>
              <a:rPr lang="en-US" sz="8000" dirty="0">
                <a:latin typeface="St Transmission" charset="0"/>
                <a:ea typeface="ＭＳ Ｐゴシック" charset="0"/>
                <a:cs typeface="St Transmission" charset="0"/>
                <a:sym typeface="St Transmission" charset="0"/>
              </a:rPr>
              <a:t> Project</a:t>
            </a:r>
          </a:p>
        </p:txBody>
      </p:sp>
      <p:sp>
        <p:nvSpPr>
          <p:cNvPr id="147463" name="AutoShape 7"/>
          <p:cNvSpPr>
            <a:spLocks/>
          </p:cNvSpPr>
          <p:nvPr/>
        </p:nvSpPr>
        <p:spPr bwMode="auto">
          <a:xfrm>
            <a:off x="14655802" y="4988067"/>
            <a:ext cx="6805612"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Esistono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innumerevoli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ma la </a:t>
            </a:r>
            <a:r>
              <a:rPr lang="en-US" sz="2400" dirty="0" err="1">
                <a:latin typeface="PT Sans" panose="020B0503020203020204" pitchFamily="34" charset="0"/>
                <a:sym typeface="PT Sans" panose="020B0503020203020204" pitchFamily="34" charset="0"/>
              </a:rPr>
              <a:t>maggior</a:t>
            </a:r>
            <a:r>
              <a:rPr lang="en-US" sz="2400" dirty="0">
                <a:latin typeface="PT Sans" panose="020B0503020203020204" pitchFamily="34" charset="0"/>
                <a:sym typeface="PT Sans" panose="020B0503020203020204" pitchFamily="34" charset="0"/>
              </a:rPr>
              <a:t> parte </a:t>
            </a:r>
            <a:r>
              <a:rPr lang="en-US" sz="2400" dirty="0" err="1">
                <a:latin typeface="PT Sans" panose="020B0503020203020204" pitchFamily="34" charset="0"/>
                <a:sym typeface="PT Sans" panose="020B0503020203020204" pitchFamily="34" charset="0"/>
              </a:rPr>
              <a:t>hanno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subito</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delle</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del tempo, </a:t>
            </a:r>
            <a:r>
              <a:rPr lang="en-US" sz="2400" dirty="0" err="1">
                <a:latin typeface="PT Sans" panose="020B0503020203020204" pitchFamily="34" charset="0"/>
                <a:sym typeface="PT Sans" panose="020B0503020203020204" pitchFamily="34" charset="0"/>
              </a:rPr>
              <a:t>alamat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causa</a:t>
            </a:r>
            <a:r>
              <a:rPr lang="en-US" sz="2400" dirty="0">
                <a:latin typeface="PT Sans" panose="020B0503020203020204" pitchFamily="34" charset="0"/>
                <a:sym typeface="PT Sans" panose="020B0503020203020204" pitchFamily="34" charset="0"/>
              </a:rPr>
              <a:t> dell</a:t>
            </a:r>
            <a:r>
              <a:rPr lang="ja-JP" altLang="en-US" sz="2400" dirty="0">
                <a:latin typeface="PT Sans" panose="020B0503020203020204" pitchFamily="34" charset="0"/>
                <a:sym typeface="PT Sans" panose="020B0503020203020204" pitchFamily="34" charset="0"/>
              </a:rPr>
              <a:t>’</a:t>
            </a:r>
            <a:r>
              <a:rPr lang="en-US" altLang="ja-JP" sz="2400" dirty="0" err="1">
                <a:latin typeface="PT Sans" panose="020B0503020203020204" pitchFamily="34" charset="0"/>
                <a:sym typeface="PT Sans" panose="020B0503020203020204" pitchFamily="34" charset="0"/>
              </a:rPr>
              <a:t>iis</a:t>
            </a:r>
            <a:r>
              <a:rPr lang="en-US" altLang="ja-JP" sz="2400" dirty="0">
                <a:latin typeface="PT Sans" panose="020B0503020203020204" pitchFamily="34" charset="0"/>
                <a:sym typeface="PT Sans" panose="020B0503020203020204" pitchFamily="34" charset="0"/>
              </a:rPr>
              <a:t> </a:t>
            </a:r>
            <a:r>
              <a:rPr lang="en-US" altLang="ja-JP" sz="2400" dirty="0" err="1">
                <a:latin typeface="PT Sans" panose="020B0503020203020204" pitchFamily="34" charset="0"/>
                <a:sym typeface="PT Sans" panose="020B0503020203020204" pitchFamily="34" charset="0"/>
              </a:rPr>
              <a:t>moberaciuen</a:t>
            </a:r>
            <a:r>
              <a:rPr lang="en-US" altLang="ja-JP" sz="2400" dirty="0">
                <a:latin typeface="PT Sans" panose="020B0503020203020204" pitchFamily="34" charset="0"/>
                <a:sym typeface="PT Sans" panose="020B0503020203020204" pitchFamily="34" charset="0"/>
              </a:rPr>
              <a:t> This requires marketing,</a:t>
            </a:r>
            <a:endParaRPr lang="en-US" sz="7001" dirty="0"/>
          </a:p>
        </p:txBody>
      </p:sp>
      <p:sp>
        <p:nvSpPr>
          <p:cNvPr id="147466" name="AutoShape 10"/>
          <p:cNvSpPr>
            <a:spLocks/>
          </p:cNvSpPr>
          <p:nvPr/>
        </p:nvSpPr>
        <p:spPr bwMode="auto">
          <a:xfrm>
            <a:off x="5246688" y="9715501"/>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7471" name="AutoShape 15"/>
          <p:cNvSpPr>
            <a:spLocks/>
          </p:cNvSpPr>
          <p:nvPr/>
        </p:nvSpPr>
        <p:spPr bwMode="auto">
          <a:xfrm>
            <a:off x="5419727" y="4848227"/>
            <a:ext cx="3348037"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7472" name="AutoShape 16"/>
          <p:cNvSpPr>
            <a:spLocks/>
          </p:cNvSpPr>
          <p:nvPr/>
        </p:nvSpPr>
        <p:spPr bwMode="auto">
          <a:xfrm>
            <a:off x="5440363" y="10302875"/>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5" name="AutoShape 19"/>
          <p:cNvSpPr>
            <a:spLocks/>
          </p:cNvSpPr>
          <p:nvPr/>
        </p:nvSpPr>
        <p:spPr bwMode="auto">
          <a:xfrm>
            <a:off x="9237665" y="1993901"/>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6" name="AutoShape 20"/>
          <p:cNvSpPr>
            <a:spLocks/>
          </p:cNvSpPr>
          <p:nvPr/>
        </p:nvSpPr>
        <p:spPr bwMode="auto">
          <a:xfrm>
            <a:off x="1625601" y="7639051"/>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7" name="AutoShape 21"/>
          <p:cNvSpPr>
            <a:spLocks/>
          </p:cNvSpPr>
          <p:nvPr/>
        </p:nvSpPr>
        <p:spPr bwMode="auto">
          <a:xfrm>
            <a:off x="14655802" y="7308993"/>
            <a:ext cx="680561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140</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260475" y="1270000"/>
            <a:ext cx="4959349" cy="3925888"/>
          </a:xfrm>
          <a:custGeom>
            <a:avLst/>
            <a:gdLst>
              <a:gd name="T0" fmla="*/ 2479675 w 21600"/>
              <a:gd name="T1" fmla="*/ 1962944 h 21600"/>
              <a:gd name="T2" fmla="*/ 2479675 w 21600"/>
              <a:gd name="T3" fmla="*/ 1962944 h 21600"/>
              <a:gd name="T4" fmla="*/ 2479675 w 21600"/>
              <a:gd name="T5" fmla="*/ 1962944 h 21600"/>
              <a:gd name="T6" fmla="*/ 2479675 w 21600"/>
              <a:gd name="T7" fmla="*/ 196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8486" name="AutoShape 6"/>
          <p:cNvSpPr>
            <a:spLocks/>
          </p:cNvSpPr>
          <p:nvPr/>
        </p:nvSpPr>
        <p:spPr bwMode="auto">
          <a:xfrm>
            <a:off x="6399214" y="5375275"/>
            <a:ext cx="4959349" cy="4959349"/>
          </a:xfrm>
          <a:custGeom>
            <a:avLst/>
            <a:gdLst>
              <a:gd name="T0" fmla="*/ 2479675 w 21600"/>
              <a:gd name="T1" fmla="*/ 2479675 h 21600"/>
              <a:gd name="T2" fmla="*/ 2479675 w 21600"/>
              <a:gd name="T3" fmla="*/ 2479675 h 21600"/>
              <a:gd name="T4" fmla="*/ 2479675 w 21600"/>
              <a:gd name="T5" fmla="*/ 2479675 h 21600"/>
              <a:gd name="T6" fmla="*/ 2479675 w 21600"/>
              <a:gd name="T7" fmla="*/ 2479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8488" name="AutoShape 8"/>
          <p:cNvSpPr>
            <a:spLocks/>
          </p:cNvSpPr>
          <p:nvPr/>
        </p:nvSpPr>
        <p:spPr bwMode="auto">
          <a:xfrm>
            <a:off x="1606549" y="3654425"/>
            <a:ext cx="4267200" cy="4318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Roboto" charset="0"/>
                <a:ea typeface="ＭＳ Ｐゴシック" charset="0"/>
                <a:cs typeface="Roboto" charset="0"/>
                <a:sym typeface="Roboto" charset="0"/>
              </a:rPr>
              <a:t>Graphic Design</a:t>
            </a:r>
            <a:endParaRPr lang="en-US" sz="4411">
              <a:latin typeface="St Transmission" charset="0"/>
              <a:ea typeface="ＭＳ Ｐゴシック" charset="0"/>
              <a:cs typeface="St Transmission" charset="0"/>
              <a:sym typeface="St Transmission" charset="0"/>
            </a:endParaRPr>
          </a:p>
        </p:txBody>
      </p:sp>
      <p:sp>
        <p:nvSpPr>
          <p:cNvPr id="148489" name="AutoShape 9"/>
          <p:cNvSpPr>
            <a:spLocks/>
          </p:cNvSpPr>
          <p:nvPr/>
        </p:nvSpPr>
        <p:spPr bwMode="auto">
          <a:xfrm>
            <a:off x="3362326" y="2478090"/>
            <a:ext cx="755650" cy="755650"/>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8490" name="AutoShape 10"/>
          <p:cNvSpPr>
            <a:spLocks/>
          </p:cNvSpPr>
          <p:nvPr/>
        </p:nvSpPr>
        <p:spPr bwMode="auto">
          <a:xfrm>
            <a:off x="6745289" y="7578725"/>
            <a:ext cx="4267200" cy="4318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Roboto" charset="0"/>
                <a:ea typeface="ＭＳ Ｐゴシック" charset="0"/>
                <a:cs typeface="Roboto" charset="0"/>
                <a:sym typeface="Roboto" charset="0"/>
              </a:rPr>
              <a:t>Idea Boost</a:t>
            </a:r>
            <a:endParaRPr lang="en-US" sz="4411">
              <a:latin typeface="St Transmission" charset="0"/>
              <a:ea typeface="ＭＳ Ｐゴシック" charset="0"/>
              <a:cs typeface="St Transmission" charset="0"/>
              <a:sym typeface="St Transmission" charset="0"/>
            </a:endParaRPr>
          </a:p>
        </p:txBody>
      </p:sp>
      <p:sp>
        <p:nvSpPr>
          <p:cNvPr id="148491" name="AutoShape 11"/>
          <p:cNvSpPr>
            <a:spLocks/>
          </p:cNvSpPr>
          <p:nvPr/>
        </p:nvSpPr>
        <p:spPr bwMode="auto">
          <a:xfrm>
            <a:off x="6745289" y="8204202"/>
            <a:ext cx="4267200"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Roboto" charset="0"/>
                <a:ea typeface="ＭＳ Ｐゴシック" charset="0"/>
                <a:cs typeface="Roboto" charset="0"/>
                <a:sym typeface="Roboto" charset="0"/>
              </a:rPr>
              <a:t>Lorem ipsum dolor sit amet, consectetur adipiscing elit. Praesent molestie est,</a:t>
            </a:r>
            <a:endParaRPr lang="en-US" sz="4411">
              <a:latin typeface="St Transmission" charset="0"/>
              <a:ea typeface="ＭＳ Ｐゴシック" charset="0"/>
              <a:cs typeface="St Transmission" charset="0"/>
              <a:sym typeface="St Transmission" charset="0"/>
            </a:endParaRPr>
          </a:p>
        </p:txBody>
      </p:sp>
      <p:sp>
        <p:nvSpPr>
          <p:cNvPr id="148492" name="AutoShape 12"/>
          <p:cNvSpPr>
            <a:spLocks/>
          </p:cNvSpPr>
          <p:nvPr/>
        </p:nvSpPr>
        <p:spPr bwMode="auto">
          <a:xfrm>
            <a:off x="8464550" y="6099176"/>
            <a:ext cx="825500" cy="755650"/>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8493" name="AutoShape 13"/>
          <p:cNvSpPr>
            <a:spLocks/>
          </p:cNvSpPr>
          <p:nvPr/>
        </p:nvSpPr>
        <p:spPr bwMode="auto">
          <a:xfrm>
            <a:off x="10712450" y="10899776"/>
            <a:ext cx="123983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4411">
              <a:latin typeface="St Transmission" charset="0"/>
              <a:ea typeface="ＭＳ Ｐゴシック" charset="0"/>
              <a:cs typeface="St Transmission" charset="0"/>
              <a:sym typeface="St Transmission" charset="0"/>
            </a:endParaRPr>
          </a:p>
        </p:txBody>
      </p:sp>
      <p:sp>
        <p:nvSpPr>
          <p:cNvPr id="148494" name="AutoShape 14"/>
          <p:cNvSpPr>
            <a:spLocks/>
          </p:cNvSpPr>
          <p:nvPr/>
        </p:nvSpPr>
        <p:spPr bwMode="auto">
          <a:xfrm>
            <a:off x="1260476" y="11036302"/>
            <a:ext cx="8267228"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latin typeface="St Transmission" charset="0"/>
                <a:ea typeface="ＭＳ Ｐゴシック" charset="0"/>
                <a:cs typeface="St Transmission" charset="0"/>
                <a:sym typeface="St Transmission" charset="0"/>
              </a:rPr>
              <a:t>Portofolio</a:t>
            </a:r>
            <a:r>
              <a:rPr lang="en-US" sz="8000" dirty="0">
                <a:latin typeface="St Transmission" charset="0"/>
                <a:ea typeface="ＭＳ Ｐゴシック" charset="0"/>
                <a:cs typeface="St Transmission" charset="0"/>
                <a:sym typeface="St Transmission" charset="0"/>
              </a:rPr>
              <a:t> Section</a:t>
            </a:r>
          </a:p>
        </p:txBody>
      </p:sp>
      <p:sp>
        <p:nvSpPr>
          <p:cNvPr id="3" name="Slide Number Placeholder 2"/>
          <p:cNvSpPr>
            <a:spLocks noGrp="1"/>
          </p:cNvSpPr>
          <p:nvPr>
            <p:ph type="sldNum" sz="quarter" idx="10"/>
          </p:nvPr>
        </p:nvSpPr>
        <p:spPr/>
        <p:txBody>
          <a:bodyPr/>
          <a:lstStyle/>
          <a:p>
            <a:fld id="{6B7C1696-7010-4042-B625-A69EB0C36B6C}" type="slidenum">
              <a:rPr lang="en-US" smtClean="0"/>
              <a:pPr/>
              <a:t>141</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edia Placeholder 7"/>
          <p:cNvSpPr>
            <a:spLocks noGrp="1"/>
          </p:cNvSpPr>
          <p:nvPr>
            <p:ph type="media" sz="quarter" idx="12"/>
          </p:nvPr>
        </p:nvSpPr>
        <p:spPr/>
      </p:sp>
      <p:sp>
        <p:nvSpPr>
          <p:cNvPr id="151558" name="AutoShape 6"/>
          <p:cNvSpPr>
            <a:spLocks/>
          </p:cNvSpPr>
          <p:nvPr/>
        </p:nvSpPr>
        <p:spPr bwMode="auto">
          <a:xfrm>
            <a:off x="7146924" y="5716589"/>
            <a:ext cx="1447801" cy="391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0000" b="1" dirty="0">
                <a:solidFill>
                  <a:schemeClr val="bg2"/>
                </a:solidFill>
                <a:latin typeface="Entypo" charset="0"/>
                <a:ea typeface="ＭＳ Ｐゴシック" charset="0"/>
                <a:cs typeface="Entypo" charset="0"/>
                <a:sym typeface="Entypo" charset="0"/>
              </a:rPr>
              <a:t>{</a:t>
            </a:r>
            <a:endParaRPr lang="en-US" sz="4411" dirty="0">
              <a:solidFill>
                <a:schemeClr val="bg2"/>
              </a:solidFill>
              <a:latin typeface="St Transmission" charset="0"/>
              <a:ea typeface="ＭＳ Ｐゴシック" charset="0"/>
              <a:cs typeface="St Transmission" charset="0"/>
              <a:sym typeface="St Transmission" charset="0"/>
            </a:endParaRPr>
          </a:p>
        </p:txBody>
      </p:sp>
      <p:sp>
        <p:nvSpPr>
          <p:cNvPr id="151559" name="AutoShape 7"/>
          <p:cNvSpPr>
            <a:spLocks/>
          </p:cNvSpPr>
          <p:nvPr/>
        </p:nvSpPr>
        <p:spPr bwMode="auto">
          <a:xfrm>
            <a:off x="15208251" y="4506913"/>
            <a:ext cx="6804025"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Showreel Awesome</a:t>
            </a:r>
          </a:p>
        </p:txBody>
      </p:sp>
      <p:sp>
        <p:nvSpPr>
          <p:cNvPr id="151560" name="AutoShape 8"/>
          <p:cNvSpPr>
            <a:spLocks/>
          </p:cNvSpPr>
          <p:nvPr/>
        </p:nvSpPr>
        <p:spPr bwMode="auto">
          <a:xfrm>
            <a:off x="15208251" y="5688014"/>
            <a:ext cx="6804025"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51561" name="AutoShape 9"/>
          <p:cNvSpPr>
            <a:spLocks/>
          </p:cNvSpPr>
          <p:nvPr/>
        </p:nvSpPr>
        <p:spPr bwMode="auto">
          <a:xfrm>
            <a:off x="15208249" y="8270875"/>
            <a:ext cx="144780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Concept</a:t>
            </a:r>
            <a:endParaRPr lang="en-US" sz="4411">
              <a:latin typeface="St Transmission" charset="0"/>
              <a:ea typeface="ＭＳ Ｐゴシック" charset="0"/>
              <a:cs typeface="St Transmission" charset="0"/>
              <a:sym typeface="St Transmission" charset="0"/>
            </a:endParaRPr>
          </a:p>
        </p:txBody>
      </p:sp>
      <p:sp>
        <p:nvSpPr>
          <p:cNvPr id="151562" name="AutoShape 10"/>
          <p:cNvSpPr>
            <a:spLocks/>
          </p:cNvSpPr>
          <p:nvPr/>
        </p:nvSpPr>
        <p:spPr bwMode="auto">
          <a:xfrm>
            <a:off x="15208249" y="8785225"/>
            <a:ext cx="144780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Date</a:t>
            </a:r>
            <a:endParaRPr lang="en-US" sz="4411">
              <a:latin typeface="St Transmission" charset="0"/>
              <a:ea typeface="ＭＳ Ｐゴシック" charset="0"/>
              <a:cs typeface="St Transmission" charset="0"/>
              <a:sym typeface="St Transmission" charset="0"/>
            </a:endParaRPr>
          </a:p>
        </p:txBody>
      </p:sp>
      <p:sp>
        <p:nvSpPr>
          <p:cNvPr id="151563" name="AutoShape 11"/>
          <p:cNvSpPr>
            <a:spLocks/>
          </p:cNvSpPr>
          <p:nvPr/>
        </p:nvSpPr>
        <p:spPr bwMode="auto">
          <a:xfrm>
            <a:off x="15208249" y="9285290"/>
            <a:ext cx="1447801"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Cost</a:t>
            </a:r>
            <a:endParaRPr lang="en-US" sz="4411">
              <a:latin typeface="St Transmission" charset="0"/>
              <a:ea typeface="ＭＳ Ｐゴシック" charset="0"/>
              <a:cs typeface="St Transmission" charset="0"/>
              <a:sym typeface="St Transmission" charset="0"/>
            </a:endParaRPr>
          </a:p>
        </p:txBody>
      </p:sp>
      <p:sp>
        <p:nvSpPr>
          <p:cNvPr id="151564" name="AutoShape 12"/>
          <p:cNvSpPr>
            <a:spLocks/>
          </p:cNvSpPr>
          <p:nvPr/>
        </p:nvSpPr>
        <p:spPr bwMode="auto">
          <a:xfrm>
            <a:off x="15208251" y="9793290"/>
            <a:ext cx="18145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Client Name</a:t>
            </a:r>
            <a:endParaRPr lang="en-US" sz="4411">
              <a:latin typeface="St Transmission" charset="0"/>
              <a:ea typeface="ＭＳ Ｐゴシック" charset="0"/>
              <a:cs typeface="St Transmission" charset="0"/>
              <a:sym typeface="St Transmission" charset="0"/>
            </a:endParaRPr>
          </a:p>
        </p:txBody>
      </p:sp>
      <p:sp>
        <p:nvSpPr>
          <p:cNvPr id="151565" name="AutoShape 13"/>
          <p:cNvSpPr>
            <a:spLocks/>
          </p:cNvSpPr>
          <p:nvPr/>
        </p:nvSpPr>
        <p:spPr bwMode="auto">
          <a:xfrm>
            <a:off x="15208251" y="10301290"/>
            <a:ext cx="18145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Services</a:t>
            </a:r>
            <a:endParaRPr lang="en-US" sz="4411">
              <a:latin typeface="St Transmission" charset="0"/>
              <a:ea typeface="ＭＳ Ｐゴシック" charset="0"/>
              <a:cs typeface="St Transmission" charset="0"/>
              <a:sym typeface="St Transmission" charset="0"/>
            </a:endParaRPr>
          </a:p>
        </p:txBody>
      </p:sp>
      <p:sp>
        <p:nvSpPr>
          <p:cNvPr id="151566" name="AutoShape 14"/>
          <p:cNvSpPr>
            <a:spLocks/>
          </p:cNvSpPr>
          <p:nvPr/>
        </p:nvSpPr>
        <p:spPr bwMode="auto">
          <a:xfrm>
            <a:off x="17457740" y="8270875"/>
            <a:ext cx="29940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	Modern Sport</a:t>
            </a:r>
            <a:endParaRPr lang="en-US" sz="4411">
              <a:latin typeface="St Transmission" charset="0"/>
              <a:ea typeface="ＭＳ Ｐゴシック" charset="0"/>
              <a:cs typeface="St Transmission" charset="0"/>
              <a:sym typeface="St Transmission" charset="0"/>
            </a:endParaRPr>
          </a:p>
        </p:txBody>
      </p:sp>
      <p:sp>
        <p:nvSpPr>
          <p:cNvPr id="151567" name="AutoShape 15"/>
          <p:cNvSpPr>
            <a:spLocks/>
          </p:cNvSpPr>
          <p:nvPr/>
        </p:nvSpPr>
        <p:spPr bwMode="auto">
          <a:xfrm>
            <a:off x="17457740" y="8785225"/>
            <a:ext cx="29940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	23 August 2012</a:t>
            </a:r>
            <a:endParaRPr lang="en-US" sz="4411">
              <a:latin typeface="St Transmission" charset="0"/>
              <a:ea typeface="ＭＳ Ｐゴシック" charset="0"/>
              <a:cs typeface="St Transmission" charset="0"/>
              <a:sym typeface="St Transmission" charset="0"/>
            </a:endParaRPr>
          </a:p>
        </p:txBody>
      </p:sp>
      <p:sp>
        <p:nvSpPr>
          <p:cNvPr id="151568" name="AutoShape 16"/>
          <p:cNvSpPr>
            <a:spLocks/>
          </p:cNvSpPr>
          <p:nvPr/>
        </p:nvSpPr>
        <p:spPr bwMode="auto">
          <a:xfrm>
            <a:off x="17457740" y="9285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	$ 960</a:t>
            </a:r>
            <a:endParaRPr lang="en-US" sz="4411">
              <a:latin typeface="St Transmission" charset="0"/>
              <a:ea typeface="ＭＳ Ｐゴシック" charset="0"/>
              <a:cs typeface="St Transmission" charset="0"/>
              <a:sym typeface="St Transmission" charset="0"/>
            </a:endParaRPr>
          </a:p>
        </p:txBody>
      </p:sp>
      <p:sp>
        <p:nvSpPr>
          <p:cNvPr id="151569" name="AutoShape 17"/>
          <p:cNvSpPr>
            <a:spLocks/>
          </p:cNvSpPr>
          <p:nvPr/>
        </p:nvSpPr>
        <p:spPr bwMode="auto">
          <a:xfrm>
            <a:off x="17457740" y="9793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	Micken Darting</a:t>
            </a:r>
            <a:endParaRPr lang="en-US" sz="4411">
              <a:latin typeface="St Transmission" charset="0"/>
              <a:ea typeface="ＭＳ Ｐゴシック" charset="0"/>
              <a:cs typeface="St Transmission" charset="0"/>
              <a:sym typeface="St Transmission" charset="0"/>
            </a:endParaRPr>
          </a:p>
        </p:txBody>
      </p:sp>
      <p:sp>
        <p:nvSpPr>
          <p:cNvPr id="151570" name="AutoShape 18"/>
          <p:cNvSpPr>
            <a:spLocks/>
          </p:cNvSpPr>
          <p:nvPr/>
        </p:nvSpPr>
        <p:spPr bwMode="auto">
          <a:xfrm>
            <a:off x="17457740" y="10301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	Extra Feature</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52586" name="AutoShape 10"/>
          <p:cNvSpPr>
            <a:spLocks/>
          </p:cNvSpPr>
          <p:nvPr/>
        </p:nvSpPr>
        <p:spPr bwMode="auto">
          <a:xfrm>
            <a:off x="2536826" y="11242676"/>
            <a:ext cx="19308763" cy="950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4411">
              <a:latin typeface="St Transmission" charset="0"/>
              <a:ea typeface="ＭＳ Ｐゴシック" charset="0"/>
              <a:cs typeface="St Transmission" charset="0"/>
              <a:sym typeface="St Transmission" charset="0"/>
            </a:endParaRPr>
          </a:p>
        </p:txBody>
      </p:sp>
      <p:sp>
        <p:nvSpPr>
          <p:cNvPr id="152587" name="AutoShape 11"/>
          <p:cNvSpPr>
            <a:spLocks/>
          </p:cNvSpPr>
          <p:nvPr/>
        </p:nvSpPr>
        <p:spPr bwMode="auto">
          <a:xfrm>
            <a:off x="1697039" y="3617640"/>
            <a:ext cx="4197349" cy="167798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52588" name="AutoShape 12"/>
          <p:cNvSpPr>
            <a:spLocks/>
          </p:cNvSpPr>
          <p:nvPr/>
        </p:nvSpPr>
        <p:spPr bwMode="auto">
          <a:xfrm>
            <a:off x="5894389" y="8706817"/>
            <a:ext cx="4197349" cy="1679575"/>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52589" name="AutoShape 13"/>
          <p:cNvSpPr>
            <a:spLocks/>
          </p:cNvSpPr>
          <p:nvPr/>
        </p:nvSpPr>
        <p:spPr bwMode="auto">
          <a:xfrm>
            <a:off x="10091739" y="3617640"/>
            <a:ext cx="4198937" cy="1677988"/>
          </a:xfrm>
          <a:custGeom>
            <a:avLst/>
            <a:gdLst>
              <a:gd name="T0" fmla="*/ 2099469 w 21600"/>
              <a:gd name="T1" fmla="*/ 838994 h 21600"/>
              <a:gd name="T2" fmla="*/ 2099469 w 21600"/>
              <a:gd name="T3" fmla="*/ 838994 h 21600"/>
              <a:gd name="T4" fmla="*/ 2099469 w 21600"/>
              <a:gd name="T5" fmla="*/ 838994 h 21600"/>
              <a:gd name="T6" fmla="*/ 2099469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52590" name="AutoShape 14"/>
          <p:cNvSpPr>
            <a:spLocks/>
          </p:cNvSpPr>
          <p:nvPr/>
        </p:nvSpPr>
        <p:spPr bwMode="auto">
          <a:xfrm>
            <a:off x="14290677" y="8706817"/>
            <a:ext cx="4197349" cy="1679575"/>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52591" name="AutoShape 15"/>
          <p:cNvSpPr>
            <a:spLocks/>
          </p:cNvSpPr>
          <p:nvPr/>
        </p:nvSpPr>
        <p:spPr bwMode="auto">
          <a:xfrm>
            <a:off x="18488026" y="3617640"/>
            <a:ext cx="4197349" cy="167798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52592" name="AutoShape 16"/>
          <p:cNvSpPr>
            <a:spLocks/>
          </p:cNvSpPr>
          <p:nvPr/>
        </p:nvSpPr>
        <p:spPr bwMode="auto">
          <a:xfrm>
            <a:off x="2193926" y="3981178"/>
            <a:ext cx="3203575"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3" name="AutoShape 17"/>
          <p:cNvSpPr>
            <a:spLocks/>
          </p:cNvSpPr>
          <p:nvPr/>
        </p:nvSpPr>
        <p:spPr bwMode="auto">
          <a:xfrm>
            <a:off x="10588626" y="3981178"/>
            <a:ext cx="3205163"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4" name="AutoShape 18"/>
          <p:cNvSpPr>
            <a:spLocks/>
          </p:cNvSpPr>
          <p:nvPr/>
        </p:nvSpPr>
        <p:spPr bwMode="auto">
          <a:xfrm>
            <a:off x="18984915" y="3981178"/>
            <a:ext cx="3203575"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5" name="AutoShape 19"/>
          <p:cNvSpPr>
            <a:spLocks/>
          </p:cNvSpPr>
          <p:nvPr/>
        </p:nvSpPr>
        <p:spPr bwMode="auto">
          <a:xfrm>
            <a:off x="14787564" y="9070354"/>
            <a:ext cx="32035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6" name="AutoShape 20"/>
          <p:cNvSpPr>
            <a:spLocks/>
          </p:cNvSpPr>
          <p:nvPr/>
        </p:nvSpPr>
        <p:spPr bwMode="auto">
          <a:xfrm>
            <a:off x="6391276" y="9070354"/>
            <a:ext cx="32035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2587"/>
                                        </p:tgtEl>
                                        <p:attrNameLst>
                                          <p:attrName>style.visibility</p:attrName>
                                        </p:attrNameLst>
                                      </p:cBhvr>
                                      <p:to>
                                        <p:strVal val="visible"/>
                                      </p:to>
                                    </p:set>
                                    <p:animEffect transition="in" filter="dissolve">
                                      <p:cBhvr>
                                        <p:cTn id="7" dur="500"/>
                                        <p:tgtEl>
                                          <p:spTgt spid="15258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2592"/>
                                        </p:tgtEl>
                                        <p:attrNameLst>
                                          <p:attrName>style.visibility</p:attrName>
                                        </p:attrNameLst>
                                      </p:cBhvr>
                                      <p:to>
                                        <p:strVal val="visible"/>
                                      </p:to>
                                    </p:set>
                                    <p:animEffect transition="in" filter="dissolve">
                                      <p:cBhvr>
                                        <p:cTn id="11" dur="500"/>
                                        <p:tgtEl>
                                          <p:spTgt spid="152592"/>
                                        </p:tgtEl>
                                      </p:cBhvr>
                                    </p:animEffect>
                                  </p:childTnLst>
                                </p:cTn>
                              </p:par>
                            </p:childTnLst>
                          </p:cTn>
                        </p:par>
                        <p:par>
                          <p:cTn id="12" fill="hold">
                            <p:stCondLst>
                              <p:cond delay="1000"/>
                            </p:stCondLst>
                            <p:childTnLst>
                              <p:par>
                                <p:cTn id="13" presetID="9" presetClass="entr" presetSubtype="0" fill="hold" grpId="0" nodeType="afterEffect">
                                  <p:stCondLst>
                                    <p:cond delay="100"/>
                                  </p:stCondLst>
                                  <p:childTnLst>
                                    <p:set>
                                      <p:cBhvr>
                                        <p:cTn id="14" dur="1" fill="hold">
                                          <p:stCondLst>
                                            <p:cond delay="0"/>
                                          </p:stCondLst>
                                        </p:cTn>
                                        <p:tgtEl>
                                          <p:spTgt spid="152589"/>
                                        </p:tgtEl>
                                        <p:attrNameLst>
                                          <p:attrName>style.visibility</p:attrName>
                                        </p:attrNameLst>
                                      </p:cBhvr>
                                      <p:to>
                                        <p:strVal val="visible"/>
                                      </p:to>
                                    </p:set>
                                    <p:animEffect transition="in" filter="dissolve">
                                      <p:cBhvr>
                                        <p:cTn id="15" dur="500"/>
                                        <p:tgtEl>
                                          <p:spTgt spid="152589"/>
                                        </p:tgtEl>
                                      </p:cBhvr>
                                    </p:animEffect>
                                  </p:childTnLst>
                                </p:cTn>
                              </p:par>
                            </p:childTnLst>
                          </p:cTn>
                        </p:par>
                        <p:par>
                          <p:cTn id="16" fill="hold" nodeType="afterGroup">
                            <p:stCondLst>
                              <p:cond delay="1600"/>
                            </p:stCondLst>
                            <p:childTnLst>
                              <p:par>
                                <p:cTn id="17" presetID="9" presetClass="entr" presetSubtype="0" fill="hold" grpId="0" nodeType="afterEffect">
                                  <p:stCondLst>
                                    <p:cond delay="0"/>
                                  </p:stCondLst>
                                  <p:childTnLst>
                                    <p:set>
                                      <p:cBhvr>
                                        <p:cTn id="18" dur="1" fill="hold">
                                          <p:stCondLst>
                                            <p:cond delay="0"/>
                                          </p:stCondLst>
                                        </p:cTn>
                                        <p:tgtEl>
                                          <p:spTgt spid="152593"/>
                                        </p:tgtEl>
                                        <p:attrNameLst>
                                          <p:attrName>style.visibility</p:attrName>
                                        </p:attrNameLst>
                                      </p:cBhvr>
                                      <p:to>
                                        <p:strVal val="visible"/>
                                      </p:to>
                                    </p:set>
                                    <p:animEffect transition="in" filter="dissolve">
                                      <p:cBhvr>
                                        <p:cTn id="19" dur="500"/>
                                        <p:tgtEl>
                                          <p:spTgt spid="152593"/>
                                        </p:tgtEl>
                                      </p:cBhvr>
                                    </p:animEffect>
                                  </p:childTnLst>
                                </p:cTn>
                              </p:par>
                            </p:childTnLst>
                          </p:cTn>
                        </p:par>
                        <p:par>
                          <p:cTn id="20" fill="hold">
                            <p:stCondLst>
                              <p:cond delay="2100"/>
                            </p:stCondLst>
                            <p:childTnLst>
                              <p:par>
                                <p:cTn id="21" presetID="9" presetClass="entr" presetSubtype="0" fill="hold" grpId="0" nodeType="afterEffect">
                                  <p:stCondLst>
                                    <p:cond delay="100"/>
                                  </p:stCondLst>
                                  <p:childTnLst>
                                    <p:set>
                                      <p:cBhvr>
                                        <p:cTn id="22" dur="1" fill="hold">
                                          <p:stCondLst>
                                            <p:cond delay="0"/>
                                          </p:stCondLst>
                                        </p:cTn>
                                        <p:tgtEl>
                                          <p:spTgt spid="152591"/>
                                        </p:tgtEl>
                                        <p:attrNameLst>
                                          <p:attrName>style.visibility</p:attrName>
                                        </p:attrNameLst>
                                      </p:cBhvr>
                                      <p:to>
                                        <p:strVal val="visible"/>
                                      </p:to>
                                    </p:set>
                                    <p:animEffect transition="in" filter="dissolve">
                                      <p:cBhvr>
                                        <p:cTn id="23" dur="500"/>
                                        <p:tgtEl>
                                          <p:spTgt spid="152591"/>
                                        </p:tgtEl>
                                      </p:cBhvr>
                                    </p:animEffect>
                                  </p:childTnLst>
                                </p:cTn>
                              </p:par>
                            </p:childTnLst>
                          </p:cTn>
                        </p:par>
                        <p:par>
                          <p:cTn id="24" fill="hold" nodeType="afterGroup">
                            <p:stCondLst>
                              <p:cond delay="2700"/>
                            </p:stCondLst>
                            <p:childTnLst>
                              <p:par>
                                <p:cTn id="25" presetID="9" presetClass="entr" presetSubtype="0" fill="hold" grpId="0" nodeType="afterEffect">
                                  <p:stCondLst>
                                    <p:cond delay="100"/>
                                  </p:stCondLst>
                                  <p:childTnLst>
                                    <p:set>
                                      <p:cBhvr>
                                        <p:cTn id="26" dur="1" fill="hold">
                                          <p:stCondLst>
                                            <p:cond delay="0"/>
                                          </p:stCondLst>
                                        </p:cTn>
                                        <p:tgtEl>
                                          <p:spTgt spid="152594"/>
                                        </p:tgtEl>
                                        <p:attrNameLst>
                                          <p:attrName>style.visibility</p:attrName>
                                        </p:attrNameLst>
                                      </p:cBhvr>
                                      <p:to>
                                        <p:strVal val="visible"/>
                                      </p:to>
                                    </p:set>
                                    <p:animEffect transition="in" filter="dissolve">
                                      <p:cBhvr>
                                        <p:cTn id="27" dur="500"/>
                                        <p:tgtEl>
                                          <p:spTgt spid="152594"/>
                                        </p:tgtEl>
                                      </p:cBhvr>
                                    </p:animEffect>
                                  </p:childTnLst>
                                </p:cTn>
                              </p:par>
                            </p:childTnLst>
                          </p:cTn>
                        </p:par>
                        <p:par>
                          <p:cTn id="28" fill="hold" nodeType="afterGroup">
                            <p:stCondLst>
                              <p:cond delay="3300"/>
                            </p:stCondLst>
                            <p:childTnLst>
                              <p:par>
                                <p:cTn id="29" presetID="9" presetClass="entr" presetSubtype="0" fill="hold" grpId="0" nodeType="afterEffect">
                                  <p:stCondLst>
                                    <p:cond delay="100"/>
                                  </p:stCondLst>
                                  <p:childTnLst>
                                    <p:set>
                                      <p:cBhvr>
                                        <p:cTn id="30" dur="1" fill="hold">
                                          <p:stCondLst>
                                            <p:cond delay="0"/>
                                          </p:stCondLst>
                                        </p:cTn>
                                        <p:tgtEl>
                                          <p:spTgt spid="152588"/>
                                        </p:tgtEl>
                                        <p:attrNameLst>
                                          <p:attrName>style.visibility</p:attrName>
                                        </p:attrNameLst>
                                      </p:cBhvr>
                                      <p:to>
                                        <p:strVal val="visible"/>
                                      </p:to>
                                    </p:set>
                                    <p:animEffect transition="in" filter="dissolve">
                                      <p:cBhvr>
                                        <p:cTn id="31" dur="500"/>
                                        <p:tgtEl>
                                          <p:spTgt spid="152588"/>
                                        </p:tgtEl>
                                      </p:cBhvr>
                                    </p:animEffect>
                                  </p:childTnLst>
                                </p:cTn>
                              </p:par>
                            </p:childTnLst>
                          </p:cTn>
                        </p:par>
                        <p:par>
                          <p:cTn id="32" fill="hold" nodeType="afterGroup">
                            <p:stCondLst>
                              <p:cond delay="3900"/>
                            </p:stCondLst>
                            <p:childTnLst>
                              <p:par>
                                <p:cTn id="33" presetID="9" presetClass="entr" presetSubtype="0" fill="hold" grpId="0" nodeType="afterEffect">
                                  <p:stCondLst>
                                    <p:cond delay="0"/>
                                  </p:stCondLst>
                                  <p:childTnLst>
                                    <p:set>
                                      <p:cBhvr>
                                        <p:cTn id="34" dur="1" fill="hold">
                                          <p:stCondLst>
                                            <p:cond delay="0"/>
                                          </p:stCondLst>
                                        </p:cTn>
                                        <p:tgtEl>
                                          <p:spTgt spid="152596"/>
                                        </p:tgtEl>
                                        <p:attrNameLst>
                                          <p:attrName>style.visibility</p:attrName>
                                        </p:attrNameLst>
                                      </p:cBhvr>
                                      <p:to>
                                        <p:strVal val="visible"/>
                                      </p:to>
                                    </p:set>
                                    <p:animEffect transition="in" filter="dissolve">
                                      <p:cBhvr>
                                        <p:cTn id="35" dur="500"/>
                                        <p:tgtEl>
                                          <p:spTgt spid="152596"/>
                                        </p:tgtEl>
                                      </p:cBhvr>
                                    </p:animEffect>
                                  </p:childTnLst>
                                </p:cTn>
                              </p:par>
                            </p:childTnLst>
                          </p:cTn>
                        </p:par>
                        <p:par>
                          <p:cTn id="36" fill="hold">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2590"/>
                                        </p:tgtEl>
                                        <p:attrNameLst>
                                          <p:attrName>style.visibility</p:attrName>
                                        </p:attrNameLst>
                                      </p:cBhvr>
                                      <p:to>
                                        <p:strVal val="visible"/>
                                      </p:to>
                                    </p:set>
                                    <p:animEffect transition="in" filter="dissolve">
                                      <p:cBhvr>
                                        <p:cTn id="39" dur="500"/>
                                        <p:tgtEl>
                                          <p:spTgt spid="152590"/>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2595"/>
                                        </p:tgtEl>
                                        <p:attrNameLst>
                                          <p:attrName>style.visibility</p:attrName>
                                        </p:attrNameLst>
                                      </p:cBhvr>
                                      <p:to>
                                        <p:strVal val="visible"/>
                                      </p:to>
                                    </p:set>
                                    <p:animEffect transition="in" filter="dissolve">
                                      <p:cBhvr>
                                        <p:cTn id="43" dur="500"/>
                                        <p:tgtEl>
                                          <p:spTgt spid="15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7" grpId="0" animBg="1"/>
      <p:bldP spid="152588" grpId="0" animBg="1"/>
      <p:bldP spid="152589" grpId="0" animBg="1"/>
      <p:bldP spid="152590" grpId="0" animBg="1"/>
      <p:bldP spid="152591" grpId="0" animBg="1"/>
      <p:bldP spid="152592" grpId="0" autoUpdateAnimBg="0"/>
      <p:bldP spid="152593" grpId="0" autoUpdateAnimBg="0"/>
      <p:bldP spid="152594" grpId="0" autoUpdateAnimBg="0"/>
      <p:bldP spid="152595" grpId="0" autoUpdateAnimBg="0"/>
      <p:bldP spid="15259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6" name="AutoShape 6"/>
          <p:cNvSpPr>
            <a:spLocks/>
          </p:cNvSpPr>
          <p:nvPr/>
        </p:nvSpPr>
        <p:spPr bwMode="auto">
          <a:xfrm>
            <a:off x="8894764" y="9110514"/>
            <a:ext cx="4437061" cy="247650"/>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53607" name="AutoShape 7"/>
          <p:cNvSpPr>
            <a:spLocks/>
          </p:cNvSpPr>
          <p:nvPr/>
        </p:nvSpPr>
        <p:spPr bwMode="auto">
          <a:xfrm>
            <a:off x="13635039" y="9110514"/>
            <a:ext cx="4437061" cy="247650"/>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53608" name="AutoShape 8"/>
          <p:cNvSpPr>
            <a:spLocks/>
          </p:cNvSpPr>
          <p:nvPr/>
        </p:nvSpPr>
        <p:spPr bwMode="auto">
          <a:xfrm>
            <a:off x="18373725" y="9110514"/>
            <a:ext cx="4438651" cy="247650"/>
          </a:xfrm>
          <a:custGeom>
            <a:avLst/>
            <a:gdLst>
              <a:gd name="T0" fmla="*/ 2219325 w 21600"/>
              <a:gd name="T1" fmla="*/ 123825 h 21600"/>
              <a:gd name="T2" fmla="*/ 2219325 w 21600"/>
              <a:gd name="T3" fmla="*/ 123825 h 21600"/>
              <a:gd name="T4" fmla="*/ 2219325 w 21600"/>
              <a:gd name="T5" fmla="*/ 123825 h 21600"/>
              <a:gd name="T6" fmla="*/ 2219325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53609" name="AutoShape 9"/>
          <p:cNvSpPr>
            <a:spLocks/>
          </p:cNvSpPr>
          <p:nvPr/>
        </p:nvSpPr>
        <p:spPr bwMode="auto">
          <a:xfrm>
            <a:off x="9847264" y="9805839"/>
            <a:ext cx="2212974"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53610" name="AutoShape 10"/>
          <p:cNvSpPr>
            <a:spLocks/>
          </p:cNvSpPr>
          <p:nvPr/>
        </p:nvSpPr>
        <p:spPr bwMode="auto">
          <a:xfrm>
            <a:off x="14587540" y="9805839"/>
            <a:ext cx="2212974"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53611" name="AutoShape 11"/>
          <p:cNvSpPr>
            <a:spLocks/>
          </p:cNvSpPr>
          <p:nvPr/>
        </p:nvSpPr>
        <p:spPr bwMode="auto">
          <a:xfrm>
            <a:off x="19327814" y="9805839"/>
            <a:ext cx="221138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153612" name="AutoShape 12"/>
          <p:cNvSpPr>
            <a:spLocks/>
          </p:cNvSpPr>
          <p:nvPr/>
        </p:nvSpPr>
        <p:spPr bwMode="auto">
          <a:xfrm>
            <a:off x="1547813" y="4117827"/>
            <a:ext cx="6532562"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Portofolio Project</a:t>
            </a:r>
          </a:p>
        </p:txBody>
      </p:sp>
      <p:sp>
        <p:nvSpPr>
          <p:cNvPr id="153613" name="AutoShape 13"/>
          <p:cNvSpPr>
            <a:spLocks/>
          </p:cNvSpPr>
          <p:nvPr/>
        </p:nvSpPr>
        <p:spPr bwMode="auto">
          <a:xfrm>
            <a:off x="1547813" y="5645002"/>
            <a:ext cx="59944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53614" name="AutoShape 14"/>
          <p:cNvSpPr>
            <a:spLocks/>
          </p:cNvSpPr>
          <p:nvPr/>
        </p:nvSpPr>
        <p:spPr bwMode="auto">
          <a:xfrm>
            <a:off x="1547813" y="8402490"/>
            <a:ext cx="59944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latin typeface="St Transmission" charset="0"/>
              <a:ea typeface="ＭＳ Ｐゴシック" charset="0"/>
              <a:cs typeface="St Transmission" charset="0"/>
              <a:sym typeface="St Transmission" charset="0"/>
            </a:endParaRPr>
          </a:p>
        </p:txBody>
      </p:sp>
      <p:sp>
        <p:nvSpPr>
          <p:cNvPr id="153615" name="AutoShape 15"/>
          <p:cNvSpPr>
            <a:spLocks/>
          </p:cNvSpPr>
          <p:nvPr/>
        </p:nvSpPr>
        <p:spPr bwMode="auto">
          <a:xfrm>
            <a:off x="9858375" y="10453538"/>
            <a:ext cx="3473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a:t>
            </a:r>
            <a:endParaRPr lang="en-US" sz="4411">
              <a:latin typeface="St Transmission" charset="0"/>
              <a:ea typeface="ＭＳ Ｐゴシック" charset="0"/>
              <a:cs typeface="St Transmission" charset="0"/>
              <a:sym typeface="St Transmission" charset="0"/>
            </a:endParaRPr>
          </a:p>
        </p:txBody>
      </p:sp>
      <p:sp>
        <p:nvSpPr>
          <p:cNvPr id="153616" name="AutoShape 16"/>
          <p:cNvSpPr>
            <a:spLocks/>
          </p:cNvSpPr>
          <p:nvPr/>
        </p:nvSpPr>
        <p:spPr bwMode="auto">
          <a:xfrm>
            <a:off x="14587538" y="10453538"/>
            <a:ext cx="3473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a:t>
            </a:r>
            <a:endParaRPr lang="en-US" sz="4411">
              <a:latin typeface="St Transmission" charset="0"/>
              <a:ea typeface="ＭＳ Ｐゴシック" charset="0"/>
              <a:cs typeface="St Transmission" charset="0"/>
              <a:sym typeface="St Transmission" charset="0"/>
            </a:endParaRPr>
          </a:p>
        </p:txBody>
      </p:sp>
      <p:sp>
        <p:nvSpPr>
          <p:cNvPr id="153617" name="AutoShape 17"/>
          <p:cNvSpPr>
            <a:spLocks/>
          </p:cNvSpPr>
          <p:nvPr/>
        </p:nvSpPr>
        <p:spPr bwMode="auto">
          <a:xfrm>
            <a:off x="19316701" y="10453538"/>
            <a:ext cx="347186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a:t>
            </a:r>
            <a:endParaRPr lang="en-US" sz="4411">
              <a:latin typeface="St Transmission" charset="0"/>
              <a:ea typeface="ＭＳ Ｐゴシック" charset="0"/>
              <a:cs typeface="St Transmission" charset="0"/>
              <a:sym typeface="St Transmission" charset="0"/>
            </a:endParaRPr>
          </a:p>
        </p:txBody>
      </p:sp>
      <p:sp>
        <p:nvSpPr>
          <p:cNvPr id="153618" name="AutoShape 18"/>
          <p:cNvSpPr>
            <a:spLocks/>
          </p:cNvSpPr>
          <p:nvPr/>
        </p:nvSpPr>
        <p:spPr bwMode="auto">
          <a:xfrm>
            <a:off x="18373727" y="9796315"/>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3"/>
          </a:solidFill>
          <a:ln>
            <a:noFill/>
          </a:ln>
          <a:effectLst/>
          <a:extLst/>
        </p:spPr>
        <p:txBody>
          <a:bodyPr lIns="50800" tIns="50800" rIns="50800" bIns="50800" anchor="ctr"/>
          <a:lstStyle/>
          <a:p>
            <a:endParaRPr lang="id-ID" sz="4411"/>
          </a:p>
        </p:txBody>
      </p:sp>
      <p:sp>
        <p:nvSpPr>
          <p:cNvPr id="153619" name="AutoShape 19"/>
          <p:cNvSpPr>
            <a:spLocks/>
          </p:cNvSpPr>
          <p:nvPr/>
        </p:nvSpPr>
        <p:spPr bwMode="auto">
          <a:xfrm>
            <a:off x="13635038" y="9828064"/>
            <a:ext cx="733426" cy="676276"/>
          </a:xfrm>
          <a:custGeom>
            <a:avLst/>
            <a:gdLst>
              <a:gd name="T0" fmla="*/ 366713 w 21600"/>
              <a:gd name="T1" fmla="*/ 338138 h 21600"/>
              <a:gd name="T2" fmla="*/ 366713 w 21600"/>
              <a:gd name="T3" fmla="*/ 338138 h 21600"/>
              <a:gd name="T4" fmla="*/ 366713 w 21600"/>
              <a:gd name="T5" fmla="*/ 338138 h 21600"/>
              <a:gd name="T6" fmla="*/ 366713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50800" tIns="50800" rIns="50800" bIns="50800" anchor="ctr"/>
          <a:lstStyle/>
          <a:p>
            <a:endParaRPr lang="id-ID" sz="4411"/>
          </a:p>
        </p:txBody>
      </p:sp>
      <p:sp>
        <p:nvSpPr>
          <p:cNvPr id="153620" name="AutoShape 20"/>
          <p:cNvSpPr>
            <a:spLocks/>
          </p:cNvSpPr>
          <p:nvPr/>
        </p:nvSpPr>
        <p:spPr bwMode="auto">
          <a:xfrm>
            <a:off x="8894763" y="9816952"/>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154630" name="AutoShape 6"/>
          <p:cNvSpPr>
            <a:spLocks/>
          </p:cNvSpPr>
          <p:nvPr/>
        </p:nvSpPr>
        <p:spPr bwMode="auto">
          <a:xfrm>
            <a:off x="10056813" y="7480300"/>
            <a:ext cx="4679950" cy="3448050"/>
          </a:xfrm>
          <a:custGeom>
            <a:avLst/>
            <a:gdLst>
              <a:gd name="T0" fmla="*/ 2339975 w 21600"/>
              <a:gd name="T1" fmla="*/ 1724025 h 21600"/>
              <a:gd name="T2" fmla="*/ 2339975 w 21600"/>
              <a:gd name="T3" fmla="*/ 1724025 h 21600"/>
              <a:gd name="T4" fmla="*/ 2339975 w 21600"/>
              <a:gd name="T5" fmla="*/ 1724025 h 21600"/>
              <a:gd name="T6" fmla="*/ 233997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82744"/>
            </a:schemeClr>
          </a:solidFill>
          <a:ln>
            <a:noFill/>
          </a:ln>
          <a:effectLst/>
          <a:extLst/>
        </p:spPr>
        <p:txBody>
          <a:bodyPr lIns="0" tIns="0" rIns="0" bIns="0" anchor="ctr"/>
          <a:lstStyle/>
          <a:p>
            <a:endParaRPr lang="id-ID" sz="4411"/>
          </a:p>
        </p:txBody>
      </p:sp>
      <p:sp>
        <p:nvSpPr>
          <p:cNvPr id="154631" name="AutoShape 7"/>
          <p:cNvSpPr>
            <a:spLocks/>
          </p:cNvSpPr>
          <p:nvPr/>
        </p:nvSpPr>
        <p:spPr bwMode="auto">
          <a:xfrm>
            <a:off x="19689763" y="7480300"/>
            <a:ext cx="4692651" cy="3448050"/>
          </a:xfrm>
          <a:custGeom>
            <a:avLst/>
            <a:gdLst>
              <a:gd name="T0" fmla="*/ 2346325 w 21600"/>
              <a:gd name="T1" fmla="*/ 1724025 h 21600"/>
              <a:gd name="T2" fmla="*/ 2346325 w 21600"/>
              <a:gd name="T3" fmla="*/ 1724025 h 21600"/>
              <a:gd name="T4" fmla="*/ 2346325 w 21600"/>
              <a:gd name="T5" fmla="*/ 1724025 h 21600"/>
              <a:gd name="T6" fmla="*/ 234632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82744"/>
            </a:schemeClr>
          </a:solidFill>
          <a:ln>
            <a:noFill/>
          </a:ln>
          <a:effectLst/>
          <a:extLst/>
        </p:spPr>
        <p:txBody>
          <a:bodyPr lIns="0" tIns="0" rIns="0" bIns="0" anchor="ctr"/>
          <a:lstStyle/>
          <a:p>
            <a:endParaRPr lang="id-ID" sz="4411"/>
          </a:p>
        </p:txBody>
      </p:sp>
      <p:sp>
        <p:nvSpPr>
          <p:cNvPr id="154632" name="AutoShape 8"/>
          <p:cNvSpPr>
            <a:spLocks/>
          </p:cNvSpPr>
          <p:nvPr/>
        </p:nvSpPr>
        <p:spPr bwMode="auto">
          <a:xfrm>
            <a:off x="14776450" y="4044949"/>
            <a:ext cx="4886325" cy="3448050"/>
          </a:xfrm>
          <a:custGeom>
            <a:avLst/>
            <a:gdLst>
              <a:gd name="T0" fmla="*/ 2443163 w 21600"/>
              <a:gd name="T1" fmla="*/ 1724025 h 21600"/>
              <a:gd name="T2" fmla="*/ 2443163 w 21600"/>
              <a:gd name="T3" fmla="*/ 1724025 h 21600"/>
              <a:gd name="T4" fmla="*/ 2443163 w 21600"/>
              <a:gd name="T5" fmla="*/ 1724025 h 21600"/>
              <a:gd name="T6" fmla="*/ 2443163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alpha val="82744"/>
            </a:schemeClr>
          </a:solidFill>
          <a:ln>
            <a:noFill/>
          </a:ln>
          <a:effectLst/>
          <a:extLst/>
        </p:spPr>
        <p:txBody>
          <a:bodyPr lIns="0" tIns="0" rIns="0" bIns="0" anchor="ctr"/>
          <a:lstStyle/>
          <a:p>
            <a:endParaRPr lang="id-ID" sz="4411"/>
          </a:p>
        </p:txBody>
      </p:sp>
      <p:sp>
        <p:nvSpPr>
          <p:cNvPr id="154633" name="AutoShape 9"/>
          <p:cNvSpPr>
            <a:spLocks/>
          </p:cNvSpPr>
          <p:nvPr/>
        </p:nvSpPr>
        <p:spPr bwMode="auto">
          <a:xfrm>
            <a:off x="11780838" y="7996238"/>
            <a:ext cx="1231900" cy="427036"/>
          </a:xfrm>
          <a:custGeom>
            <a:avLst/>
            <a:gdLst>
              <a:gd name="T0" fmla="*/ 615950 w 21600"/>
              <a:gd name="T1" fmla="*/ 213519 h 21600"/>
              <a:gd name="T2" fmla="*/ 615950 w 21600"/>
              <a:gd name="T3" fmla="*/ 213519 h 21600"/>
              <a:gd name="T4" fmla="*/ 615950 w 21600"/>
              <a:gd name="T5" fmla="*/ 213519 h 21600"/>
              <a:gd name="T6" fmla="*/ 615950 w 21600"/>
              <a:gd name="T7" fmla="*/ 213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34" name="AutoShape 10"/>
          <p:cNvSpPr>
            <a:spLocks/>
          </p:cNvSpPr>
          <p:nvPr/>
        </p:nvSpPr>
        <p:spPr bwMode="auto">
          <a:xfrm>
            <a:off x="21794788" y="7805739"/>
            <a:ext cx="762000" cy="728661"/>
          </a:xfrm>
          <a:custGeom>
            <a:avLst/>
            <a:gdLst>
              <a:gd name="T0" fmla="*/ 380982 w 21455"/>
              <a:gd name="T1" fmla="*/ 364331 h 21600"/>
              <a:gd name="T2" fmla="*/ 380982 w 21455"/>
              <a:gd name="T3" fmla="*/ 364331 h 21600"/>
              <a:gd name="T4" fmla="*/ 380982 w 21455"/>
              <a:gd name="T5" fmla="*/ 364331 h 21600"/>
              <a:gd name="T6" fmla="*/ 380982 w 21455"/>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35" name="AutoShape 11"/>
          <p:cNvSpPr>
            <a:spLocks/>
          </p:cNvSpPr>
          <p:nvPr/>
        </p:nvSpPr>
        <p:spPr bwMode="auto">
          <a:xfrm>
            <a:off x="11058525" y="8567739"/>
            <a:ext cx="2674939"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6" name="AutoShape 12"/>
          <p:cNvSpPr>
            <a:spLocks/>
          </p:cNvSpPr>
          <p:nvPr/>
        </p:nvSpPr>
        <p:spPr bwMode="auto">
          <a:xfrm>
            <a:off x="15822613" y="5259388"/>
            <a:ext cx="2779712"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7" name="AutoShape 13"/>
          <p:cNvSpPr>
            <a:spLocks/>
          </p:cNvSpPr>
          <p:nvPr/>
        </p:nvSpPr>
        <p:spPr bwMode="auto">
          <a:xfrm>
            <a:off x="20837526" y="8615364"/>
            <a:ext cx="2676524"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8" name="AutoShape 14"/>
          <p:cNvSpPr>
            <a:spLocks/>
          </p:cNvSpPr>
          <p:nvPr/>
        </p:nvSpPr>
        <p:spPr bwMode="auto">
          <a:xfrm>
            <a:off x="10358438" y="9213851"/>
            <a:ext cx="4076700"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39" name="AutoShape 15"/>
          <p:cNvSpPr>
            <a:spLocks/>
          </p:cNvSpPr>
          <p:nvPr/>
        </p:nvSpPr>
        <p:spPr bwMode="auto">
          <a:xfrm>
            <a:off x="19997739" y="9263064"/>
            <a:ext cx="4076700"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40" name="AutoShape 16"/>
          <p:cNvSpPr>
            <a:spLocks/>
          </p:cNvSpPr>
          <p:nvPr/>
        </p:nvSpPr>
        <p:spPr bwMode="auto">
          <a:xfrm>
            <a:off x="16911638" y="4273551"/>
            <a:ext cx="577851" cy="839788"/>
          </a:xfrm>
          <a:custGeom>
            <a:avLst/>
            <a:gdLst>
              <a:gd name="T0" fmla="*/ 288925 w 21600"/>
              <a:gd name="T1" fmla="*/ 419894 h 21600"/>
              <a:gd name="T2" fmla="*/ 288925 w 21600"/>
              <a:gd name="T3" fmla="*/ 419894 h 21600"/>
              <a:gd name="T4" fmla="*/ 288925 w 21600"/>
              <a:gd name="T5" fmla="*/ 419894 h 21600"/>
              <a:gd name="T6" fmla="*/ 288925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41" name="AutoShape 17"/>
          <p:cNvSpPr>
            <a:spLocks/>
          </p:cNvSpPr>
          <p:nvPr/>
        </p:nvSpPr>
        <p:spPr bwMode="auto">
          <a:xfrm>
            <a:off x="15173325" y="5905501"/>
            <a:ext cx="4078288"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42" name="AutoShape 18"/>
          <p:cNvSpPr>
            <a:spLocks/>
          </p:cNvSpPr>
          <p:nvPr/>
        </p:nvSpPr>
        <p:spPr bwMode="auto">
          <a:xfrm>
            <a:off x="2697164" y="4030663"/>
            <a:ext cx="68040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Portofolio Project</a:t>
            </a:r>
            <a:endParaRPr lang="en-US" sz="4411">
              <a:latin typeface="St Transmission" charset="0"/>
              <a:ea typeface="ＭＳ Ｐゴシック" charset="0"/>
              <a:cs typeface="St Transmission" charset="0"/>
              <a:sym typeface="St Transmission" charset="0"/>
            </a:endParaRPr>
          </a:p>
        </p:txBody>
      </p:sp>
      <p:sp>
        <p:nvSpPr>
          <p:cNvPr id="154643" name="AutoShape 19"/>
          <p:cNvSpPr>
            <a:spLocks/>
          </p:cNvSpPr>
          <p:nvPr/>
        </p:nvSpPr>
        <p:spPr bwMode="auto">
          <a:xfrm>
            <a:off x="2697163" y="5105400"/>
            <a:ext cx="593883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requires marketing,</a:t>
            </a:r>
            <a:endParaRPr lang="en-US" sz="7001"/>
          </a:p>
        </p:txBody>
      </p:sp>
      <p:sp>
        <p:nvSpPr>
          <p:cNvPr id="154644" name="AutoShape 20"/>
          <p:cNvSpPr>
            <a:spLocks/>
          </p:cNvSpPr>
          <p:nvPr/>
        </p:nvSpPr>
        <p:spPr bwMode="auto">
          <a:xfrm>
            <a:off x="2697163" y="7804149"/>
            <a:ext cx="5938837"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147</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3" name="Line 5"/>
          <p:cNvSpPr>
            <a:spLocks noChangeShapeType="1"/>
          </p:cNvSpPr>
          <p:nvPr/>
        </p:nvSpPr>
        <p:spPr bwMode="auto">
          <a:xfrm>
            <a:off x="2963863" y="7966075"/>
            <a:ext cx="17997486"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55654" name="AutoShape 6"/>
          <p:cNvSpPr>
            <a:spLocks/>
          </p:cNvSpPr>
          <p:nvPr/>
        </p:nvSpPr>
        <p:spPr bwMode="auto">
          <a:xfrm>
            <a:off x="2963863" y="3937001"/>
            <a:ext cx="3549650" cy="3549650"/>
          </a:xfrm>
          <a:custGeom>
            <a:avLst/>
            <a:gdLst>
              <a:gd name="T0" fmla="*/ 1774735 w 19679"/>
              <a:gd name="T1" fmla="*/ 1948078 h 19679"/>
              <a:gd name="T2" fmla="*/ 1774735 w 19679"/>
              <a:gd name="T3" fmla="*/ 1948078 h 19679"/>
              <a:gd name="T4" fmla="*/ 1774735 w 19679"/>
              <a:gd name="T5" fmla="*/ 1948078 h 19679"/>
              <a:gd name="T6" fmla="*/ 1774735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55655" name="AutoShape 7"/>
          <p:cNvSpPr>
            <a:spLocks/>
          </p:cNvSpPr>
          <p:nvPr/>
        </p:nvSpPr>
        <p:spPr bwMode="auto">
          <a:xfrm>
            <a:off x="2963863" y="3930651"/>
            <a:ext cx="3549650" cy="1776412"/>
          </a:xfrm>
          <a:custGeom>
            <a:avLst/>
            <a:gdLst>
              <a:gd name="T0" fmla="*/ 1774825 w 21600"/>
              <a:gd name="T1" fmla="*/ 888207 h 21600"/>
              <a:gd name="T2" fmla="*/ 1774825 w 21600"/>
              <a:gd name="T3" fmla="*/ 888207 h 21600"/>
              <a:gd name="T4" fmla="*/ 1774825 w 21600"/>
              <a:gd name="T5" fmla="*/ 888207 h 21600"/>
              <a:gd name="T6" fmla="*/ 1774825 w 21600"/>
              <a:gd name="T7" fmla="*/ 8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5657" name="AutoShape 9"/>
          <p:cNvSpPr>
            <a:spLocks/>
          </p:cNvSpPr>
          <p:nvPr/>
        </p:nvSpPr>
        <p:spPr bwMode="auto">
          <a:xfrm rot="10800000">
            <a:off x="2963863" y="5707064"/>
            <a:ext cx="3549650" cy="1774825"/>
          </a:xfrm>
          <a:custGeom>
            <a:avLst/>
            <a:gdLst>
              <a:gd name="T0" fmla="*/ 1774825 w 21600"/>
              <a:gd name="T1" fmla="*/ 887413 h 21600"/>
              <a:gd name="T2" fmla="*/ 1774825 w 21600"/>
              <a:gd name="T3" fmla="*/ 887413 h 21600"/>
              <a:gd name="T4" fmla="*/ 1774825 w 21600"/>
              <a:gd name="T5" fmla="*/ 887413 h 21600"/>
              <a:gd name="T6" fmla="*/ 1774825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5658" name="AutoShape 10"/>
          <p:cNvSpPr>
            <a:spLocks/>
          </p:cNvSpPr>
          <p:nvPr/>
        </p:nvSpPr>
        <p:spPr bwMode="auto">
          <a:xfrm>
            <a:off x="17413288" y="8634412"/>
            <a:ext cx="3548062" cy="3549650"/>
          </a:xfrm>
          <a:custGeom>
            <a:avLst/>
            <a:gdLst>
              <a:gd name="T0" fmla="*/ 1773941 w 19679"/>
              <a:gd name="T1" fmla="*/ 1948078 h 19679"/>
              <a:gd name="T2" fmla="*/ 1773941 w 19679"/>
              <a:gd name="T3" fmla="*/ 1948078 h 19679"/>
              <a:gd name="T4" fmla="*/ 1773941 w 19679"/>
              <a:gd name="T5" fmla="*/ 1948078 h 19679"/>
              <a:gd name="T6" fmla="*/ 1773941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55659" name="AutoShape 11"/>
          <p:cNvSpPr>
            <a:spLocks/>
          </p:cNvSpPr>
          <p:nvPr/>
        </p:nvSpPr>
        <p:spPr bwMode="auto">
          <a:xfrm>
            <a:off x="17413288" y="8629651"/>
            <a:ext cx="3548062" cy="1774825"/>
          </a:xfrm>
          <a:custGeom>
            <a:avLst/>
            <a:gdLst>
              <a:gd name="T0" fmla="*/ 1774031 w 21600"/>
              <a:gd name="T1" fmla="*/ 887413 h 21600"/>
              <a:gd name="T2" fmla="*/ 1774031 w 21600"/>
              <a:gd name="T3" fmla="*/ 887413 h 21600"/>
              <a:gd name="T4" fmla="*/ 1774031 w 21600"/>
              <a:gd name="T5" fmla="*/ 887413 h 21600"/>
              <a:gd name="T6" fmla="*/ 1774031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5661" name="AutoShape 13"/>
          <p:cNvSpPr>
            <a:spLocks/>
          </p:cNvSpPr>
          <p:nvPr/>
        </p:nvSpPr>
        <p:spPr bwMode="auto">
          <a:xfrm rot="10800000">
            <a:off x="17413288" y="10404475"/>
            <a:ext cx="3548062" cy="1773237"/>
          </a:xfrm>
          <a:custGeom>
            <a:avLst/>
            <a:gdLst>
              <a:gd name="T0" fmla="*/ 1774031 w 21600"/>
              <a:gd name="T1" fmla="*/ 886619 h 21600"/>
              <a:gd name="T2" fmla="*/ 1774031 w 21600"/>
              <a:gd name="T3" fmla="*/ 886619 h 21600"/>
              <a:gd name="T4" fmla="*/ 1774031 w 21600"/>
              <a:gd name="T5" fmla="*/ 886619 h 21600"/>
              <a:gd name="T6" fmla="*/ 1774031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5662" name="AutoShape 14"/>
          <p:cNvSpPr>
            <a:spLocks/>
          </p:cNvSpPr>
          <p:nvPr/>
        </p:nvSpPr>
        <p:spPr bwMode="auto">
          <a:xfrm>
            <a:off x="7978775" y="5035551"/>
            <a:ext cx="1286033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55663" name="AutoShape 15"/>
          <p:cNvSpPr>
            <a:spLocks/>
          </p:cNvSpPr>
          <p:nvPr/>
        </p:nvSpPr>
        <p:spPr bwMode="auto">
          <a:xfrm>
            <a:off x="3419475" y="9693275"/>
            <a:ext cx="1286033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55664" name="AutoShape 16"/>
          <p:cNvSpPr>
            <a:spLocks/>
          </p:cNvSpPr>
          <p:nvPr/>
        </p:nvSpPr>
        <p:spPr bwMode="auto">
          <a:xfrm>
            <a:off x="7978776" y="6629401"/>
            <a:ext cx="32591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latin typeface="PT Sans" charset="0"/>
                <a:ea typeface="ＭＳ Ｐゴシック" charset="0"/>
                <a:cs typeface="PT Sans" charset="0"/>
                <a:sym typeface="PT Sans" charset="0"/>
              </a:rPr>
              <a:t>Michael Venebresco</a:t>
            </a:r>
            <a:endParaRPr lang="en-US" sz="4411">
              <a:latin typeface="St Transmission" charset="0"/>
              <a:ea typeface="ＭＳ Ｐゴシック" charset="0"/>
              <a:cs typeface="St Transmission" charset="0"/>
              <a:sym typeface="St Transmission" charset="0"/>
            </a:endParaRPr>
          </a:p>
        </p:txBody>
      </p:sp>
      <p:sp>
        <p:nvSpPr>
          <p:cNvPr id="155665" name="AutoShape 17"/>
          <p:cNvSpPr>
            <a:spLocks/>
          </p:cNvSpPr>
          <p:nvPr/>
        </p:nvSpPr>
        <p:spPr bwMode="auto">
          <a:xfrm>
            <a:off x="7978776" y="7102475"/>
            <a:ext cx="2674939"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55666" name="AutoShape 18"/>
          <p:cNvSpPr>
            <a:spLocks/>
          </p:cNvSpPr>
          <p:nvPr/>
        </p:nvSpPr>
        <p:spPr bwMode="auto">
          <a:xfrm>
            <a:off x="13017501" y="11098214"/>
            <a:ext cx="32607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latin typeface="PT Sans" charset="0"/>
                <a:ea typeface="ＭＳ Ｐゴシック" charset="0"/>
                <a:cs typeface="PT Sans" charset="0"/>
                <a:sym typeface="PT Sans" charset="0"/>
              </a:rPr>
              <a:t>Michael Venebresco</a:t>
            </a:r>
            <a:endParaRPr lang="en-US" sz="4411">
              <a:latin typeface="St Transmission" charset="0"/>
              <a:ea typeface="ＭＳ Ｐゴシック" charset="0"/>
              <a:cs typeface="St Transmission" charset="0"/>
              <a:sym typeface="St Transmission" charset="0"/>
            </a:endParaRPr>
          </a:p>
        </p:txBody>
      </p:sp>
      <p:sp>
        <p:nvSpPr>
          <p:cNvPr id="155667" name="AutoShape 19"/>
          <p:cNvSpPr>
            <a:spLocks/>
          </p:cNvSpPr>
          <p:nvPr/>
        </p:nvSpPr>
        <p:spPr bwMode="auto">
          <a:xfrm>
            <a:off x="13604875" y="11571289"/>
            <a:ext cx="267493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55668" name="AutoShape 20"/>
          <p:cNvSpPr>
            <a:spLocks/>
          </p:cNvSpPr>
          <p:nvPr/>
        </p:nvSpPr>
        <p:spPr bwMode="auto">
          <a:xfrm>
            <a:off x="7978776" y="39227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50800" tIns="50800" rIns="50800" bIns="50800" anchor="ctr"/>
          <a:lstStyle/>
          <a:p>
            <a:endParaRPr lang="id-ID" sz="4411"/>
          </a:p>
        </p:txBody>
      </p:sp>
      <p:sp>
        <p:nvSpPr>
          <p:cNvPr id="155669" name="AutoShape 21"/>
          <p:cNvSpPr>
            <a:spLocks/>
          </p:cNvSpPr>
          <p:nvPr/>
        </p:nvSpPr>
        <p:spPr bwMode="auto">
          <a:xfrm>
            <a:off x="8461375" y="39227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50800" tIns="50800" rIns="50800" bIns="50800" anchor="ctr"/>
          <a:lstStyle/>
          <a:p>
            <a:endParaRPr lang="id-ID" sz="4411"/>
          </a:p>
        </p:txBody>
      </p:sp>
      <p:sp>
        <p:nvSpPr>
          <p:cNvPr id="155670" name="AutoShape 22"/>
          <p:cNvSpPr>
            <a:spLocks/>
          </p:cNvSpPr>
          <p:nvPr/>
        </p:nvSpPr>
        <p:spPr bwMode="auto">
          <a:xfrm flipH="1">
            <a:off x="15922627" y="86471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50800" tIns="50800" rIns="50800" bIns="50800" anchor="ctr"/>
          <a:lstStyle/>
          <a:p>
            <a:endParaRPr lang="id-ID" sz="4411"/>
          </a:p>
        </p:txBody>
      </p:sp>
      <p:sp>
        <p:nvSpPr>
          <p:cNvPr id="155671" name="AutoShape 23"/>
          <p:cNvSpPr>
            <a:spLocks/>
          </p:cNvSpPr>
          <p:nvPr/>
        </p:nvSpPr>
        <p:spPr bwMode="auto">
          <a:xfrm flipH="1">
            <a:off x="15438438" y="86471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50800" tIns="50800" rIns="50800" bIns="50800" anchor="ctr"/>
          <a:lstStyle/>
          <a:p>
            <a:endParaRPr lang="id-ID" sz="4411"/>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0" y="4875212"/>
            <a:ext cx="24384000" cy="8840788"/>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6673" name="AutoShape 1"/>
          <p:cNvSpPr>
            <a:spLocks/>
          </p:cNvSpPr>
          <p:nvPr/>
        </p:nvSpPr>
        <p:spPr bwMode="auto">
          <a:xfrm>
            <a:off x="0" y="1"/>
            <a:ext cx="24384000" cy="4875212"/>
          </a:xfrm>
          <a:custGeom>
            <a:avLst/>
            <a:gdLst>
              <a:gd name="T0" fmla="*/ 12192000 w 21600"/>
              <a:gd name="T1" fmla="*/ 2437607 h 21600"/>
              <a:gd name="T2" fmla="*/ 12192000 w 21600"/>
              <a:gd name="T3" fmla="*/ 2437607 h 21600"/>
              <a:gd name="T4" fmla="*/ 12192000 w 21600"/>
              <a:gd name="T5" fmla="*/ 2437607 h 21600"/>
              <a:gd name="T6" fmla="*/ 12192000 w 21600"/>
              <a:gd name="T7" fmla="*/ 243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4875212"/>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6676" name="AutoShape 4"/>
          <p:cNvSpPr>
            <a:spLocks/>
          </p:cNvSpPr>
          <p:nvPr/>
        </p:nvSpPr>
        <p:spPr bwMode="auto">
          <a:xfrm>
            <a:off x="1990726" y="8293101"/>
            <a:ext cx="1350964"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56677" name="AutoShape 5"/>
          <p:cNvSpPr>
            <a:spLocks/>
          </p:cNvSpPr>
          <p:nvPr/>
        </p:nvSpPr>
        <p:spPr bwMode="auto">
          <a:xfrm>
            <a:off x="2006599"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78" name="AutoShape 6"/>
          <p:cNvSpPr>
            <a:spLocks/>
          </p:cNvSpPr>
          <p:nvPr/>
        </p:nvSpPr>
        <p:spPr bwMode="auto">
          <a:xfrm>
            <a:off x="3743325" y="8293101"/>
            <a:ext cx="1350964"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56679" name="AutoShape 7"/>
          <p:cNvSpPr>
            <a:spLocks/>
          </p:cNvSpPr>
          <p:nvPr/>
        </p:nvSpPr>
        <p:spPr bwMode="auto">
          <a:xfrm>
            <a:off x="3756026" y="8302626"/>
            <a:ext cx="1325563" cy="1327150"/>
          </a:xfrm>
          <a:custGeom>
            <a:avLst/>
            <a:gdLst>
              <a:gd name="T0" fmla="*/ 662782 w 21600"/>
              <a:gd name="T1" fmla="*/ 663575 h 21600"/>
              <a:gd name="T2" fmla="*/ 662782 w 21600"/>
              <a:gd name="T3" fmla="*/ 663575 h 21600"/>
              <a:gd name="T4" fmla="*/ 662782 w 21600"/>
              <a:gd name="T5" fmla="*/ 663575 h 21600"/>
              <a:gd name="T6" fmla="*/ 662782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80" name="AutoShape 8"/>
          <p:cNvSpPr>
            <a:spLocks/>
          </p:cNvSpPr>
          <p:nvPr/>
        </p:nvSpPr>
        <p:spPr bwMode="auto">
          <a:xfrm>
            <a:off x="5497514" y="8293101"/>
            <a:ext cx="1352549" cy="1350964"/>
          </a:xfrm>
          <a:custGeom>
            <a:avLst/>
            <a:gdLst>
              <a:gd name="T0" fmla="*/ 676241 w 19679"/>
              <a:gd name="T1" fmla="*/ 741420 h 19679"/>
              <a:gd name="T2" fmla="*/ 676241 w 19679"/>
              <a:gd name="T3" fmla="*/ 741420 h 19679"/>
              <a:gd name="T4" fmla="*/ 676241 w 19679"/>
              <a:gd name="T5" fmla="*/ 741420 h 19679"/>
              <a:gd name="T6" fmla="*/ 676241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56681" name="AutoShape 9"/>
          <p:cNvSpPr>
            <a:spLocks/>
          </p:cNvSpPr>
          <p:nvPr/>
        </p:nvSpPr>
        <p:spPr bwMode="auto">
          <a:xfrm>
            <a:off x="5519739"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0" tIns="0" rIns="0" bIns="0" anchor="ctr"/>
          <a:lstStyle/>
          <a:p>
            <a:endParaRPr lang="id-ID" sz="4411"/>
          </a:p>
        </p:txBody>
      </p:sp>
      <p:sp>
        <p:nvSpPr>
          <p:cNvPr id="156682" name="AutoShape 10"/>
          <p:cNvSpPr>
            <a:spLocks/>
          </p:cNvSpPr>
          <p:nvPr/>
        </p:nvSpPr>
        <p:spPr bwMode="auto">
          <a:xfrm>
            <a:off x="7253289" y="8293101"/>
            <a:ext cx="1350962"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56683" name="AutoShape 11"/>
          <p:cNvSpPr>
            <a:spLocks/>
          </p:cNvSpPr>
          <p:nvPr/>
        </p:nvSpPr>
        <p:spPr bwMode="auto">
          <a:xfrm>
            <a:off x="7264400"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84" name="AutoShape 12"/>
          <p:cNvSpPr>
            <a:spLocks/>
          </p:cNvSpPr>
          <p:nvPr/>
        </p:nvSpPr>
        <p:spPr bwMode="auto">
          <a:xfrm>
            <a:off x="2535237" y="8674100"/>
            <a:ext cx="261938" cy="590549"/>
          </a:xfrm>
          <a:custGeom>
            <a:avLst/>
            <a:gdLst>
              <a:gd name="T0" fmla="*/ 130968 w 21600"/>
              <a:gd name="T1" fmla="*/ 295275 h 21600"/>
              <a:gd name="T2" fmla="*/ 130968 w 21600"/>
              <a:gd name="T3" fmla="*/ 295275 h 21600"/>
              <a:gd name="T4" fmla="*/ 130968 w 21600"/>
              <a:gd name="T5" fmla="*/ 295275 h 21600"/>
              <a:gd name="T6" fmla="*/ 130968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600" y="7049"/>
                </a:lnTo>
                <a:lnTo>
                  <a:pt x="14396" y="7049"/>
                </a:lnTo>
                <a:lnTo>
                  <a:pt x="14396" y="4914"/>
                </a:lnTo>
                <a:cubicBezTo>
                  <a:pt x="14396" y="4201"/>
                  <a:pt x="15282" y="3750"/>
                  <a:pt x="16749" y="3750"/>
                </a:cubicBezTo>
                <a:lnTo>
                  <a:pt x="21600" y="3750"/>
                </a:lnTo>
                <a:lnTo>
                  <a:pt x="21600" y="0"/>
                </a:lnTo>
                <a:lnTo>
                  <a:pt x="15087" y="0"/>
                </a:lnTo>
                <a:cubicBezTo>
                  <a:pt x="8571" y="0"/>
                  <a:pt x="4845" y="1434"/>
                  <a:pt x="4845" y="44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6685" name="AutoShape 13"/>
          <p:cNvSpPr>
            <a:spLocks/>
          </p:cNvSpPr>
          <p:nvPr/>
        </p:nvSpPr>
        <p:spPr bwMode="auto">
          <a:xfrm>
            <a:off x="5868990" y="8756652"/>
            <a:ext cx="604837" cy="423863"/>
          </a:xfrm>
          <a:custGeom>
            <a:avLst/>
            <a:gdLst>
              <a:gd name="T0" fmla="*/ 302419 w 21588"/>
              <a:gd name="T1" fmla="*/ 211932 h 21584"/>
              <a:gd name="T2" fmla="*/ 302419 w 21588"/>
              <a:gd name="T3" fmla="*/ 211932 h 21584"/>
              <a:gd name="T4" fmla="*/ 302419 w 21588"/>
              <a:gd name="T5" fmla="*/ 211932 h 21584"/>
              <a:gd name="T6" fmla="*/ 302419 w 21588"/>
              <a:gd name="T7" fmla="*/ 211932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6686" name="AutoShape 14"/>
          <p:cNvSpPr>
            <a:spLocks/>
          </p:cNvSpPr>
          <p:nvPr/>
        </p:nvSpPr>
        <p:spPr bwMode="auto">
          <a:xfrm>
            <a:off x="4230689" y="8682040"/>
            <a:ext cx="376236" cy="573086"/>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6687" name="AutoShape 15"/>
          <p:cNvSpPr>
            <a:spLocks/>
          </p:cNvSpPr>
          <p:nvPr/>
        </p:nvSpPr>
        <p:spPr bwMode="auto">
          <a:xfrm>
            <a:off x="7735889" y="8682040"/>
            <a:ext cx="376236" cy="573086"/>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6695" name="AutoShape 23"/>
          <p:cNvSpPr>
            <a:spLocks/>
          </p:cNvSpPr>
          <p:nvPr/>
        </p:nvSpPr>
        <p:spPr bwMode="auto">
          <a:xfrm>
            <a:off x="6561342" y="1749424"/>
            <a:ext cx="1125973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Always Get Well With Us</a:t>
            </a:r>
            <a:endParaRPr lang="en-US" sz="8000" dirty="0">
              <a:latin typeface="St Transmission" charset="0"/>
              <a:ea typeface="ＭＳ Ｐゴシック" charset="0"/>
              <a:cs typeface="St Transmission" charset="0"/>
              <a:sym typeface="St Transmission" charset="0"/>
            </a:endParaRPr>
          </a:p>
        </p:txBody>
      </p:sp>
      <p:sp>
        <p:nvSpPr>
          <p:cNvPr id="156696" name="AutoShape 24"/>
          <p:cNvSpPr>
            <a:spLocks/>
          </p:cNvSpPr>
          <p:nvPr/>
        </p:nvSpPr>
        <p:spPr bwMode="auto">
          <a:xfrm>
            <a:off x="16535401" y="72596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a:latin typeface="St Transmission" charset="0"/>
                <a:ea typeface="ＭＳ Ｐゴシック" charset="0"/>
                <a:cs typeface="St Transmission" charset="0"/>
                <a:sym typeface="St Transmission" charset="0"/>
              </a:rPr>
              <a:t>contact@yourcompany.com</a:t>
            </a:r>
            <a:endParaRPr lang="en-US" sz="4411" dirty="0">
              <a:latin typeface="St Transmission" charset="0"/>
              <a:ea typeface="ＭＳ Ｐゴシック" charset="0"/>
              <a:cs typeface="St Transmission" charset="0"/>
              <a:sym typeface="St Transmission" charset="0"/>
            </a:endParaRPr>
          </a:p>
        </p:txBody>
      </p:sp>
      <p:sp>
        <p:nvSpPr>
          <p:cNvPr id="156697" name="AutoShape 25"/>
          <p:cNvSpPr>
            <a:spLocks/>
          </p:cNvSpPr>
          <p:nvPr/>
        </p:nvSpPr>
        <p:spPr bwMode="auto">
          <a:xfrm>
            <a:off x="16535401" y="79708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latin typeface="St Transmission" charset="0"/>
                <a:ea typeface="ＭＳ Ｐゴシック" charset="0"/>
                <a:cs typeface="St Transmission" charset="0"/>
                <a:sym typeface="St Transmission" charset="0"/>
              </a:rPr>
              <a:t>+123 45 67890</a:t>
            </a:r>
            <a:endParaRPr lang="en-US" sz="4411">
              <a:latin typeface="St Transmission" charset="0"/>
              <a:ea typeface="ＭＳ Ｐゴシック" charset="0"/>
              <a:cs typeface="St Transmission" charset="0"/>
              <a:sym typeface="St Transmission" charset="0"/>
            </a:endParaRPr>
          </a:p>
        </p:txBody>
      </p:sp>
      <p:sp>
        <p:nvSpPr>
          <p:cNvPr id="156698" name="AutoShape 26"/>
          <p:cNvSpPr>
            <a:spLocks/>
          </p:cNvSpPr>
          <p:nvPr/>
        </p:nvSpPr>
        <p:spPr bwMode="auto">
          <a:xfrm>
            <a:off x="16535401" y="86820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a:latin typeface="St Transmission" charset="0"/>
                <a:ea typeface="ＭＳ Ｐゴシック" charset="0"/>
                <a:cs typeface="St Transmission" charset="0"/>
                <a:sym typeface="St Transmission" charset="0"/>
              </a:rPr>
              <a:t>+258 25 36978</a:t>
            </a:r>
            <a:endParaRPr lang="en-US" sz="4411" dirty="0">
              <a:latin typeface="St Transmission" charset="0"/>
              <a:ea typeface="ＭＳ Ｐゴシック" charset="0"/>
              <a:cs typeface="St Transmission" charset="0"/>
              <a:sym typeface="St Transmission" charset="0"/>
            </a:endParaRPr>
          </a:p>
        </p:txBody>
      </p:sp>
      <p:sp>
        <p:nvSpPr>
          <p:cNvPr id="156699" name="AutoShape 27"/>
          <p:cNvSpPr>
            <a:spLocks/>
          </p:cNvSpPr>
          <p:nvPr/>
        </p:nvSpPr>
        <p:spPr bwMode="auto">
          <a:xfrm>
            <a:off x="16535401" y="93932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err="1">
                <a:latin typeface="St Transmission" charset="0"/>
                <a:ea typeface="ＭＳ Ｐゴシック" charset="0"/>
                <a:cs typeface="St Transmission" charset="0"/>
                <a:sym typeface="St Transmission" charset="0"/>
              </a:rPr>
              <a:t>Varazdin</a:t>
            </a:r>
            <a:r>
              <a:rPr lang="en-US" sz="4000" dirty="0">
                <a:latin typeface="St Transmission" charset="0"/>
                <a:ea typeface="ＭＳ Ｐゴシック" charset="0"/>
                <a:cs typeface="St Transmission" charset="0"/>
                <a:sym typeface="St Transmission" charset="0"/>
              </a:rPr>
              <a:t>, Croatia</a:t>
            </a:r>
            <a:endParaRPr lang="en-US" sz="441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6696"/>
                                        </p:tgtEl>
                                        <p:attrNameLst>
                                          <p:attrName>style.visibility</p:attrName>
                                        </p:attrNameLst>
                                      </p:cBhvr>
                                      <p:to>
                                        <p:strVal val="visible"/>
                                      </p:to>
                                    </p:set>
                                    <p:animEffect transition="in" filter="dissolve">
                                      <p:cBhvr>
                                        <p:cTn id="7" dur="500"/>
                                        <p:tgtEl>
                                          <p:spTgt spid="15669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6697"/>
                                        </p:tgtEl>
                                        <p:attrNameLst>
                                          <p:attrName>style.visibility</p:attrName>
                                        </p:attrNameLst>
                                      </p:cBhvr>
                                      <p:to>
                                        <p:strVal val="visible"/>
                                      </p:to>
                                    </p:set>
                                    <p:animEffect transition="in" filter="dissolve">
                                      <p:cBhvr>
                                        <p:cTn id="11" dur="500"/>
                                        <p:tgtEl>
                                          <p:spTgt spid="15669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6698"/>
                                        </p:tgtEl>
                                        <p:attrNameLst>
                                          <p:attrName>style.visibility</p:attrName>
                                        </p:attrNameLst>
                                      </p:cBhvr>
                                      <p:to>
                                        <p:strVal val="visible"/>
                                      </p:to>
                                    </p:set>
                                    <p:animEffect transition="in" filter="dissolve">
                                      <p:cBhvr>
                                        <p:cTn id="15" dur="500"/>
                                        <p:tgtEl>
                                          <p:spTgt spid="15669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56699"/>
                                        </p:tgtEl>
                                        <p:attrNameLst>
                                          <p:attrName>style.visibility</p:attrName>
                                        </p:attrNameLst>
                                      </p:cBhvr>
                                      <p:to>
                                        <p:strVal val="visible"/>
                                      </p:to>
                                    </p:set>
                                    <p:animEffect transition="in" filter="dissolve">
                                      <p:cBhvr>
                                        <p:cTn id="19" dur="500"/>
                                        <p:tgtEl>
                                          <p:spTgt spid="156699"/>
                                        </p:tgtEl>
                                      </p:cBhvr>
                                    </p:animEffect>
                                  </p:childTnLst>
                                </p:cTn>
                              </p:par>
                            </p:childTnLst>
                          </p:cTn>
                        </p:par>
                        <p:par>
                          <p:cTn id="20" fill="hold" nodeType="afterGroup">
                            <p:stCondLst>
                              <p:cond delay="2000"/>
                            </p:stCondLst>
                            <p:childTnLst>
                              <p:par>
                                <p:cTn id="21" presetID="9" presetClass="entr" presetSubtype="0" fill="hold" grpId="0" nodeType="afterEffect">
                                  <p:stCondLst>
                                    <p:cond delay="100"/>
                                  </p:stCondLst>
                                  <p:childTnLst>
                                    <p:set>
                                      <p:cBhvr>
                                        <p:cTn id="22" dur="1" fill="hold">
                                          <p:stCondLst>
                                            <p:cond delay="0"/>
                                          </p:stCondLst>
                                        </p:cTn>
                                        <p:tgtEl>
                                          <p:spTgt spid="156676"/>
                                        </p:tgtEl>
                                        <p:attrNameLst>
                                          <p:attrName>style.visibility</p:attrName>
                                        </p:attrNameLst>
                                      </p:cBhvr>
                                      <p:to>
                                        <p:strVal val="visible"/>
                                      </p:to>
                                    </p:set>
                                    <p:animEffect transition="in" filter="dissolve">
                                      <p:cBhvr>
                                        <p:cTn id="23" dur="500"/>
                                        <p:tgtEl>
                                          <p:spTgt spid="156676"/>
                                        </p:tgtEl>
                                      </p:cBhvr>
                                    </p:animEffect>
                                  </p:childTnLst>
                                </p:cTn>
                              </p:par>
                            </p:childTnLst>
                          </p:cTn>
                        </p:par>
                        <p:par>
                          <p:cTn id="24" fill="hold" nodeType="afterGroup">
                            <p:stCondLst>
                              <p:cond delay="2600"/>
                            </p:stCondLst>
                            <p:childTnLst>
                              <p:par>
                                <p:cTn id="25" presetID="9" presetClass="entr" presetSubtype="0" fill="hold" grpId="0" nodeType="afterEffect">
                                  <p:stCondLst>
                                    <p:cond delay="100"/>
                                  </p:stCondLst>
                                  <p:childTnLst>
                                    <p:set>
                                      <p:cBhvr>
                                        <p:cTn id="26" dur="1" fill="hold">
                                          <p:stCondLst>
                                            <p:cond delay="0"/>
                                          </p:stCondLst>
                                        </p:cTn>
                                        <p:tgtEl>
                                          <p:spTgt spid="156678"/>
                                        </p:tgtEl>
                                        <p:attrNameLst>
                                          <p:attrName>style.visibility</p:attrName>
                                        </p:attrNameLst>
                                      </p:cBhvr>
                                      <p:to>
                                        <p:strVal val="visible"/>
                                      </p:to>
                                    </p:set>
                                    <p:animEffect transition="in" filter="dissolve">
                                      <p:cBhvr>
                                        <p:cTn id="27" dur="500"/>
                                        <p:tgtEl>
                                          <p:spTgt spid="156678"/>
                                        </p:tgtEl>
                                      </p:cBhvr>
                                    </p:animEffect>
                                  </p:childTnLst>
                                </p:cTn>
                              </p:par>
                            </p:childTnLst>
                          </p:cTn>
                        </p:par>
                        <p:par>
                          <p:cTn id="28" fill="hold" nodeType="afterGroup">
                            <p:stCondLst>
                              <p:cond delay="3200"/>
                            </p:stCondLst>
                            <p:childTnLst>
                              <p:par>
                                <p:cTn id="29" presetID="9" presetClass="entr" presetSubtype="0" fill="hold" grpId="0" nodeType="afterEffect">
                                  <p:stCondLst>
                                    <p:cond delay="100"/>
                                  </p:stCondLst>
                                  <p:childTnLst>
                                    <p:set>
                                      <p:cBhvr>
                                        <p:cTn id="30" dur="1" fill="hold">
                                          <p:stCondLst>
                                            <p:cond delay="0"/>
                                          </p:stCondLst>
                                        </p:cTn>
                                        <p:tgtEl>
                                          <p:spTgt spid="156680"/>
                                        </p:tgtEl>
                                        <p:attrNameLst>
                                          <p:attrName>style.visibility</p:attrName>
                                        </p:attrNameLst>
                                      </p:cBhvr>
                                      <p:to>
                                        <p:strVal val="visible"/>
                                      </p:to>
                                    </p:set>
                                    <p:animEffect transition="in" filter="dissolve">
                                      <p:cBhvr>
                                        <p:cTn id="31" dur="500"/>
                                        <p:tgtEl>
                                          <p:spTgt spid="156680"/>
                                        </p:tgtEl>
                                      </p:cBhvr>
                                    </p:animEffect>
                                  </p:childTnLst>
                                </p:cTn>
                              </p:par>
                            </p:childTnLst>
                          </p:cTn>
                        </p:par>
                        <p:par>
                          <p:cTn id="32" fill="hold" nodeType="afterGroup">
                            <p:stCondLst>
                              <p:cond delay="3800"/>
                            </p:stCondLst>
                            <p:childTnLst>
                              <p:par>
                                <p:cTn id="33" presetID="9" presetClass="entr" presetSubtype="0" fill="hold" grpId="0" nodeType="afterEffect">
                                  <p:stCondLst>
                                    <p:cond delay="100"/>
                                  </p:stCondLst>
                                  <p:childTnLst>
                                    <p:set>
                                      <p:cBhvr>
                                        <p:cTn id="34" dur="1" fill="hold">
                                          <p:stCondLst>
                                            <p:cond delay="0"/>
                                          </p:stCondLst>
                                        </p:cTn>
                                        <p:tgtEl>
                                          <p:spTgt spid="156682"/>
                                        </p:tgtEl>
                                        <p:attrNameLst>
                                          <p:attrName>style.visibility</p:attrName>
                                        </p:attrNameLst>
                                      </p:cBhvr>
                                      <p:to>
                                        <p:strVal val="visible"/>
                                      </p:to>
                                    </p:set>
                                    <p:animEffect transition="in" filter="dissolve">
                                      <p:cBhvr>
                                        <p:cTn id="35" dur="500"/>
                                        <p:tgtEl>
                                          <p:spTgt spid="156682"/>
                                        </p:tgtEl>
                                      </p:cBhvr>
                                    </p:animEffect>
                                  </p:childTnLst>
                                </p:cTn>
                              </p:par>
                            </p:childTnLst>
                          </p:cTn>
                        </p:par>
                        <p:par>
                          <p:cTn id="36" fill="hold" nodeType="afterGroup">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6677"/>
                                        </p:tgtEl>
                                        <p:attrNameLst>
                                          <p:attrName>style.visibility</p:attrName>
                                        </p:attrNameLst>
                                      </p:cBhvr>
                                      <p:to>
                                        <p:strVal val="visible"/>
                                      </p:to>
                                    </p:set>
                                    <p:animEffect transition="in" filter="dissolve">
                                      <p:cBhvr>
                                        <p:cTn id="39" dur="500"/>
                                        <p:tgtEl>
                                          <p:spTgt spid="156677"/>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6679"/>
                                        </p:tgtEl>
                                        <p:attrNameLst>
                                          <p:attrName>style.visibility</p:attrName>
                                        </p:attrNameLst>
                                      </p:cBhvr>
                                      <p:to>
                                        <p:strVal val="visible"/>
                                      </p:to>
                                    </p:set>
                                    <p:animEffect transition="in" filter="dissolve">
                                      <p:cBhvr>
                                        <p:cTn id="43" dur="500"/>
                                        <p:tgtEl>
                                          <p:spTgt spid="156679"/>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56681"/>
                                        </p:tgtEl>
                                        <p:attrNameLst>
                                          <p:attrName>style.visibility</p:attrName>
                                        </p:attrNameLst>
                                      </p:cBhvr>
                                      <p:to>
                                        <p:strVal val="visible"/>
                                      </p:to>
                                    </p:set>
                                    <p:animEffect transition="in" filter="dissolve">
                                      <p:cBhvr>
                                        <p:cTn id="47" dur="500"/>
                                        <p:tgtEl>
                                          <p:spTgt spid="156681"/>
                                        </p:tgtEl>
                                      </p:cBhvr>
                                    </p:animEffect>
                                  </p:childTnLst>
                                </p:cTn>
                              </p:par>
                            </p:childTnLst>
                          </p:cTn>
                        </p:par>
                        <p:par>
                          <p:cTn id="48" fill="hold" nodeType="afterGroup">
                            <p:stCondLst>
                              <p:cond delay="6200"/>
                            </p:stCondLst>
                            <p:childTnLst>
                              <p:par>
                                <p:cTn id="49" presetID="9" presetClass="entr" presetSubtype="0" fill="hold" grpId="0" nodeType="afterEffect">
                                  <p:stCondLst>
                                    <p:cond delay="100"/>
                                  </p:stCondLst>
                                  <p:childTnLst>
                                    <p:set>
                                      <p:cBhvr>
                                        <p:cTn id="50" dur="1" fill="hold">
                                          <p:stCondLst>
                                            <p:cond delay="0"/>
                                          </p:stCondLst>
                                        </p:cTn>
                                        <p:tgtEl>
                                          <p:spTgt spid="156683"/>
                                        </p:tgtEl>
                                        <p:attrNameLst>
                                          <p:attrName>style.visibility</p:attrName>
                                        </p:attrNameLst>
                                      </p:cBhvr>
                                      <p:to>
                                        <p:strVal val="visible"/>
                                      </p:to>
                                    </p:set>
                                    <p:animEffect transition="in" filter="dissolve">
                                      <p:cBhvr>
                                        <p:cTn id="51" dur="500"/>
                                        <p:tgtEl>
                                          <p:spTgt spid="156683"/>
                                        </p:tgtEl>
                                      </p:cBhvr>
                                    </p:animEffect>
                                  </p:childTnLst>
                                </p:cTn>
                              </p:par>
                            </p:childTnLst>
                          </p:cTn>
                        </p:par>
                        <p:par>
                          <p:cTn id="52" fill="hold" nodeType="afterGroup">
                            <p:stCondLst>
                              <p:cond delay="6800"/>
                            </p:stCondLst>
                            <p:childTnLst>
                              <p:par>
                                <p:cTn id="53" presetID="9" presetClass="entr" presetSubtype="0" fill="hold" grpId="0" nodeType="afterEffect">
                                  <p:stCondLst>
                                    <p:cond delay="100"/>
                                  </p:stCondLst>
                                  <p:childTnLst>
                                    <p:set>
                                      <p:cBhvr>
                                        <p:cTn id="54" dur="1" fill="hold">
                                          <p:stCondLst>
                                            <p:cond delay="0"/>
                                          </p:stCondLst>
                                        </p:cTn>
                                        <p:tgtEl>
                                          <p:spTgt spid="156684"/>
                                        </p:tgtEl>
                                        <p:attrNameLst>
                                          <p:attrName>style.visibility</p:attrName>
                                        </p:attrNameLst>
                                      </p:cBhvr>
                                      <p:to>
                                        <p:strVal val="visible"/>
                                      </p:to>
                                    </p:set>
                                    <p:animEffect transition="in" filter="dissolve">
                                      <p:cBhvr>
                                        <p:cTn id="55" dur="500"/>
                                        <p:tgtEl>
                                          <p:spTgt spid="156684"/>
                                        </p:tgtEl>
                                      </p:cBhvr>
                                    </p:animEffect>
                                  </p:childTnLst>
                                </p:cTn>
                              </p:par>
                            </p:childTnLst>
                          </p:cTn>
                        </p:par>
                        <p:par>
                          <p:cTn id="56" fill="hold" nodeType="afterGroup">
                            <p:stCondLst>
                              <p:cond delay="7400"/>
                            </p:stCondLst>
                            <p:childTnLst>
                              <p:par>
                                <p:cTn id="57" presetID="9" presetClass="entr" presetSubtype="0" fill="hold" grpId="0" nodeType="afterEffect">
                                  <p:stCondLst>
                                    <p:cond delay="100"/>
                                  </p:stCondLst>
                                  <p:childTnLst>
                                    <p:set>
                                      <p:cBhvr>
                                        <p:cTn id="58" dur="1" fill="hold">
                                          <p:stCondLst>
                                            <p:cond delay="0"/>
                                          </p:stCondLst>
                                        </p:cTn>
                                        <p:tgtEl>
                                          <p:spTgt spid="156686"/>
                                        </p:tgtEl>
                                        <p:attrNameLst>
                                          <p:attrName>style.visibility</p:attrName>
                                        </p:attrNameLst>
                                      </p:cBhvr>
                                      <p:to>
                                        <p:strVal val="visible"/>
                                      </p:to>
                                    </p:set>
                                    <p:animEffect transition="in" filter="dissolve">
                                      <p:cBhvr>
                                        <p:cTn id="59" dur="500"/>
                                        <p:tgtEl>
                                          <p:spTgt spid="156686"/>
                                        </p:tgtEl>
                                      </p:cBhvr>
                                    </p:animEffect>
                                  </p:childTnLst>
                                </p:cTn>
                              </p:par>
                            </p:childTnLst>
                          </p:cTn>
                        </p:par>
                        <p:par>
                          <p:cTn id="60" fill="hold" nodeType="afterGroup">
                            <p:stCondLst>
                              <p:cond delay="8000"/>
                            </p:stCondLst>
                            <p:childTnLst>
                              <p:par>
                                <p:cTn id="61" presetID="9" presetClass="entr" presetSubtype="0" fill="hold" grpId="0" nodeType="afterEffect">
                                  <p:stCondLst>
                                    <p:cond delay="100"/>
                                  </p:stCondLst>
                                  <p:childTnLst>
                                    <p:set>
                                      <p:cBhvr>
                                        <p:cTn id="62" dur="1" fill="hold">
                                          <p:stCondLst>
                                            <p:cond delay="0"/>
                                          </p:stCondLst>
                                        </p:cTn>
                                        <p:tgtEl>
                                          <p:spTgt spid="156685"/>
                                        </p:tgtEl>
                                        <p:attrNameLst>
                                          <p:attrName>style.visibility</p:attrName>
                                        </p:attrNameLst>
                                      </p:cBhvr>
                                      <p:to>
                                        <p:strVal val="visible"/>
                                      </p:to>
                                    </p:set>
                                    <p:animEffect transition="in" filter="dissolve">
                                      <p:cBhvr>
                                        <p:cTn id="63" dur="500"/>
                                        <p:tgtEl>
                                          <p:spTgt spid="156685"/>
                                        </p:tgtEl>
                                      </p:cBhvr>
                                    </p:animEffect>
                                  </p:childTnLst>
                                </p:cTn>
                              </p:par>
                            </p:childTnLst>
                          </p:cTn>
                        </p:par>
                        <p:par>
                          <p:cTn id="64" fill="hold">
                            <p:stCondLst>
                              <p:cond delay="8600"/>
                            </p:stCondLst>
                            <p:childTnLst>
                              <p:par>
                                <p:cTn id="65" presetID="9" presetClass="entr" presetSubtype="0" fill="hold" grpId="0" nodeType="afterEffect">
                                  <p:stCondLst>
                                    <p:cond delay="0"/>
                                  </p:stCondLst>
                                  <p:childTnLst>
                                    <p:set>
                                      <p:cBhvr>
                                        <p:cTn id="66" dur="1" fill="hold">
                                          <p:stCondLst>
                                            <p:cond delay="0"/>
                                          </p:stCondLst>
                                        </p:cTn>
                                        <p:tgtEl>
                                          <p:spTgt spid="156687"/>
                                        </p:tgtEl>
                                        <p:attrNameLst>
                                          <p:attrName>style.visibility</p:attrName>
                                        </p:attrNameLst>
                                      </p:cBhvr>
                                      <p:to>
                                        <p:strVal val="visible"/>
                                      </p:to>
                                    </p:set>
                                    <p:animEffect transition="in" filter="dissolve">
                                      <p:cBhvr>
                                        <p:cTn id="67" dur="500"/>
                                        <p:tgtEl>
                                          <p:spTgt spid="156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nimBg="1"/>
      <p:bldP spid="156677" grpId="0" animBg="1"/>
      <p:bldP spid="156678" grpId="0" animBg="1"/>
      <p:bldP spid="156679" grpId="0" animBg="1"/>
      <p:bldP spid="156680" grpId="0" animBg="1"/>
      <p:bldP spid="156681" grpId="0" animBg="1"/>
      <p:bldP spid="156682" grpId="0" animBg="1"/>
      <p:bldP spid="156683" grpId="0" animBg="1"/>
      <p:bldP spid="156684" grpId="0" animBg="1"/>
      <p:bldP spid="156685" grpId="0" animBg="1"/>
      <p:bldP spid="156686" grpId="0" animBg="1"/>
      <p:bldP spid="156687" grpId="0" animBg="1"/>
      <p:bldP spid="156696" grpId="0" autoUpdateAnimBg="0"/>
      <p:bldP spid="156697" grpId="0" autoUpdateAnimBg="0"/>
      <p:bldP spid="156698" grpId="0" autoUpdateAnimBg="0"/>
      <p:bldP spid="1566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2438400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9459" name="AutoShape 3"/>
          <p:cNvSpPr>
            <a:spLocks/>
          </p:cNvSpPr>
          <p:nvPr/>
        </p:nvSpPr>
        <p:spPr bwMode="auto">
          <a:xfrm>
            <a:off x="11523664" y="8539163"/>
            <a:ext cx="242887" cy="242887"/>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9460" name="AutoShape 4"/>
          <p:cNvSpPr>
            <a:spLocks/>
          </p:cNvSpPr>
          <p:nvPr/>
        </p:nvSpPr>
        <p:spPr bwMode="auto">
          <a:xfrm>
            <a:off x="11887201" y="8539163"/>
            <a:ext cx="242889" cy="242887"/>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9461" name="AutoShape 5"/>
          <p:cNvSpPr>
            <a:spLocks/>
          </p:cNvSpPr>
          <p:nvPr/>
        </p:nvSpPr>
        <p:spPr bwMode="auto">
          <a:xfrm>
            <a:off x="12252326" y="8539163"/>
            <a:ext cx="242889" cy="242887"/>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9462" name="AutoShape 6"/>
          <p:cNvSpPr>
            <a:spLocks/>
          </p:cNvSpPr>
          <p:nvPr/>
        </p:nvSpPr>
        <p:spPr bwMode="auto">
          <a:xfrm>
            <a:off x="12615863" y="8539163"/>
            <a:ext cx="242887" cy="242887"/>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9463" name="AutoShape 7"/>
          <p:cNvSpPr>
            <a:spLocks/>
          </p:cNvSpPr>
          <p:nvPr/>
        </p:nvSpPr>
        <p:spPr bwMode="auto">
          <a:xfrm>
            <a:off x="2436813" y="4819650"/>
            <a:ext cx="19508788"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err="1">
                <a:solidFill>
                  <a:srgbClr val="FFFFFF"/>
                </a:solidFill>
                <a:latin typeface="St Transmission" charset="0"/>
                <a:ea typeface="ＭＳ Ｐゴシック" charset="0"/>
                <a:cs typeface="St Transmission" charset="0"/>
                <a:sym typeface="St Transmission" charset="0"/>
              </a:rPr>
              <a:t>Lorem</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ipsum</a:t>
            </a:r>
            <a:r>
              <a:rPr lang="en-US" sz="8000" dirty="0">
                <a:solidFill>
                  <a:srgbClr val="FFFFFF"/>
                </a:solidFill>
                <a:latin typeface="St Transmission" charset="0"/>
                <a:ea typeface="ＭＳ Ｐゴシック" charset="0"/>
                <a:cs typeface="St Transmission" charset="0"/>
                <a:sym typeface="St Transmission" charset="0"/>
              </a:rPr>
              <a:t> dolor </a:t>
            </a:r>
            <a:r>
              <a:rPr lang="en-US" sz="8000" dirty="0" err="1">
                <a:solidFill>
                  <a:srgbClr val="FFFFFF"/>
                </a:solidFill>
                <a:latin typeface="St Transmission" charset="0"/>
                <a:ea typeface="ＭＳ Ｐゴシック" charset="0"/>
                <a:cs typeface="St Transmission" charset="0"/>
                <a:sym typeface="St Transmission" charset="0"/>
              </a:rPr>
              <a:t>siamet</a:t>
            </a:r>
            <a:r>
              <a:rPr lang="en-US" sz="8000" dirty="0">
                <a:solidFill>
                  <a:srgbClr val="FFFFFF"/>
                </a:solidFill>
                <a:latin typeface="St Transmission" charset="0"/>
                <a:ea typeface="ＭＳ Ｐゴシック" charset="0"/>
                <a:cs typeface="St Transmission" charset="0"/>
                <a:sym typeface="St Transmission" charset="0"/>
              </a:rPr>
              <a:t> suave </a:t>
            </a:r>
            <a:r>
              <a:rPr lang="en-US" sz="8000" dirty="0" err="1">
                <a:solidFill>
                  <a:srgbClr val="FFFFFF"/>
                </a:solidFill>
                <a:latin typeface="St Transmission" charset="0"/>
                <a:ea typeface="ＭＳ Ｐゴシック" charset="0"/>
                <a:cs typeface="St Transmission" charset="0"/>
                <a:sym typeface="St Transmission" charset="0"/>
              </a:rPr>
              <a:t>Onsait</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depuis</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longtemps</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que</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travailler</a:t>
            </a:r>
            <a:r>
              <a:rPr lang="en-US" sz="8000" dirty="0">
                <a:solidFill>
                  <a:srgbClr val="FFFFFF"/>
                </a:solidFill>
                <a:latin typeface="St Transmission" charset="0"/>
                <a:ea typeface="ＭＳ Ｐゴシック" charset="0"/>
                <a:cs typeface="St Transmission" charset="0"/>
                <a:sym typeface="St Transmission" charset="0"/>
              </a:rPr>
              <a:t> avec du </a:t>
            </a:r>
            <a:r>
              <a:rPr lang="en-US" sz="8000" dirty="0" err="1">
                <a:solidFill>
                  <a:srgbClr val="FFFFFF"/>
                </a:solidFill>
                <a:latin typeface="St Transmission" charset="0"/>
                <a:ea typeface="ＭＳ Ｐゴシック" charset="0"/>
                <a:cs typeface="St Transmission" charset="0"/>
                <a:sym typeface="St Transmission" charset="0"/>
              </a:rPr>
              <a:t>texte</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lisible</a:t>
            </a:r>
            <a:r>
              <a:rPr lang="en-US" sz="8000" dirty="0">
                <a:solidFill>
                  <a:srgbClr val="FFFFFF"/>
                </a:solidFill>
                <a:latin typeface="St Transmission" charset="0"/>
                <a:ea typeface="ＭＳ Ｐゴシック" charset="0"/>
                <a:cs typeface="St Transmission" charset="0"/>
                <a:sym typeface="St Transmission" charset="0"/>
              </a:rPr>
              <a:t> et </a:t>
            </a:r>
            <a:r>
              <a:rPr lang="en-US" sz="8000" dirty="0" err="1">
                <a:solidFill>
                  <a:srgbClr val="FFFFFF"/>
                </a:solidFill>
                <a:latin typeface="St Transmission" charset="0"/>
                <a:ea typeface="ＭＳ Ｐゴシック" charset="0"/>
                <a:cs typeface="St Transmission" charset="0"/>
                <a:sym typeface="St Transmission" charset="0"/>
              </a:rPr>
              <a:t>contenant</a:t>
            </a:r>
            <a:endParaRPr lang="en-US" sz="8000" dirty="0">
              <a:latin typeface="St Transmission" charset="0"/>
              <a:ea typeface="ＭＳ Ｐゴシック" charset="0"/>
              <a:cs typeface="St Transmission" charset="0"/>
              <a:sym typeface="St Transmission" charset="0"/>
            </a:endParaRPr>
          </a:p>
        </p:txBody>
      </p:sp>
      <p:sp>
        <p:nvSpPr>
          <p:cNvPr id="19464" name="AutoShape 8"/>
          <p:cNvSpPr>
            <a:spLocks/>
          </p:cNvSpPr>
          <p:nvPr/>
        </p:nvSpPr>
        <p:spPr bwMode="auto">
          <a:xfrm>
            <a:off x="9817101" y="9455150"/>
            <a:ext cx="4748213"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Quotes from Tonnys Woulfer</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3716000"/>
          </a:xfrm>
          <a:prstGeom prst="rect">
            <a:avLst/>
          </a:prstGeom>
          <a:blipFill dpi="0" rotWithShape="1">
            <a:blip r:embed="rId2">
              <a:alphaModFix amt="17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7699" name="AutoShape 3"/>
          <p:cNvSpPr>
            <a:spLocks/>
          </p:cNvSpPr>
          <p:nvPr/>
        </p:nvSpPr>
        <p:spPr bwMode="auto">
          <a:xfrm>
            <a:off x="10340182" y="7146033"/>
            <a:ext cx="370363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dirty="0">
                <a:solidFill>
                  <a:srgbClr val="FFFFFF"/>
                </a:solidFill>
                <a:latin typeface="St Transmission" charset="0"/>
                <a:ea typeface="ＭＳ Ｐゴシック" charset="0"/>
                <a:cs typeface="St Transmission" charset="0"/>
                <a:sym typeface="St Transmission" charset="0"/>
              </a:rPr>
              <a:t>Thank You</a:t>
            </a:r>
            <a:endParaRPr lang="en-US" sz="4411" dirty="0">
              <a:latin typeface="St Transmission" charset="0"/>
              <a:ea typeface="ＭＳ Ｐゴシック" charset="0"/>
              <a:cs typeface="St Transmission" charset="0"/>
              <a:sym typeface="St Transmission" charset="0"/>
            </a:endParaRPr>
          </a:p>
        </p:txBody>
      </p:sp>
      <p:grpSp>
        <p:nvGrpSpPr>
          <p:cNvPr id="5" name="Group 16"/>
          <p:cNvGrpSpPr>
            <a:grpSpLocks/>
          </p:cNvGrpSpPr>
          <p:nvPr/>
        </p:nvGrpSpPr>
        <p:grpSpPr bwMode="auto">
          <a:xfrm>
            <a:off x="11199701" y="4522543"/>
            <a:ext cx="1983013" cy="2177812"/>
            <a:chOff x="0" y="-1"/>
            <a:chExt cx="2312707" cy="2539562"/>
          </a:xfrm>
        </p:grpSpPr>
        <p:sp>
          <p:nvSpPr>
            <p:cNvPr id="6" name="AutoShape 17"/>
            <p:cNvSpPr>
              <a:spLocks/>
            </p:cNvSpPr>
            <p:nvPr/>
          </p:nvSpPr>
          <p:spPr bwMode="auto">
            <a:xfrm rot="5400000" flipH="1">
              <a:off x="-346177" y="348388"/>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 name="AutoShape 18"/>
            <p:cNvSpPr>
              <a:spLocks/>
            </p:cNvSpPr>
            <p:nvPr/>
          </p:nvSpPr>
          <p:spPr bwMode="auto">
            <a:xfrm>
              <a:off x="785893" y="0"/>
              <a:ext cx="373779" cy="1371193"/>
            </a:xfrm>
            <a:custGeom>
              <a:avLst/>
              <a:gdLst>
                <a:gd name="T0" fmla="*/ 186890 w 21600"/>
                <a:gd name="T1" fmla="*/ 685597 h 21600"/>
                <a:gd name="T2" fmla="*/ 186890 w 21600"/>
                <a:gd name="T3" fmla="*/ 685597 h 21600"/>
                <a:gd name="T4" fmla="*/ 186890 w 21600"/>
                <a:gd name="T5" fmla="*/ 685597 h 21600"/>
                <a:gd name="T6" fmla="*/ 186890 w 21600"/>
                <a:gd name="T7" fmla="*/ 685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71" y="0"/>
                  </a:moveTo>
                  <a:lnTo>
                    <a:pt x="0" y="21600"/>
                  </a:lnTo>
                  <a:lnTo>
                    <a:pt x="21288" y="18197"/>
                  </a:lnTo>
                  <a:lnTo>
                    <a:pt x="21600" y="18145"/>
                  </a:lnTo>
                  <a:lnTo>
                    <a:pt x="21600" y="51"/>
                  </a:lnTo>
                  <a:lnTo>
                    <a:pt x="2127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AutoShape 19"/>
            <p:cNvSpPr>
              <a:spLocks/>
            </p:cNvSpPr>
            <p:nvPr/>
          </p:nvSpPr>
          <p:spPr bwMode="auto">
            <a:xfrm rot="5400000">
              <a:off x="809070" y="348389"/>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 name="AutoShape 20"/>
            <p:cNvSpPr>
              <a:spLocks/>
            </p:cNvSpPr>
            <p:nvPr/>
          </p:nvSpPr>
          <p:spPr bwMode="auto">
            <a:xfrm rot="5400000">
              <a:off x="-346177" y="1035924"/>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 name="AutoShape 21"/>
            <p:cNvSpPr>
              <a:spLocks/>
            </p:cNvSpPr>
            <p:nvPr/>
          </p:nvSpPr>
          <p:spPr bwMode="auto">
            <a:xfrm>
              <a:off x="0" y="1377603"/>
              <a:ext cx="1159672" cy="1155180"/>
            </a:xfrm>
            <a:custGeom>
              <a:avLst/>
              <a:gdLst>
                <a:gd name="T0" fmla="*/ 579836 w 21600"/>
                <a:gd name="T1" fmla="*/ 577590 h 21600"/>
                <a:gd name="T2" fmla="*/ 579836 w 21600"/>
                <a:gd name="T3" fmla="*/ 577590 h 21600"/>
                <a:gd name="T4" fmla="*/ 579836 w 21600"/>
                <a:gd name="T5" fmla="*/ 577590 h 21600"/>
                <a:gd name="T6" fmla="*/ 579836 w 21600"/>
                <a:gd name="T7" fmla="*/ 5775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600"/>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AutoShape 5"/>
          <p:cNvSpPr>
            <a:spLocks/>
          </p:cNvSpPr>
          <p:nvPr/>
        </p:nvSpPr>
        <p:spPr bwMode="auto">
          <a:xfrm>
            <a:off x="4102102" y="7061200"/>
            <a:ext cx="3871913" cy="3762375"/>
          </a:xfrm>
          <a:custGeom>
            <a:avLst/>
            <a:gdLst>
              <a:gd name="T0" fmla="*/ 1935957 w 21600"/>
              <a:gd name="T1" fmla="*/ 1881188 h 21600"/>
              <a:gd name="T2" fmla="*/ 1935957 w 21600"/>
              <a:gd name="T3" fmla="*/ 1881188 h 21600"/>
              <a:gd name="T4" fmla="*/ 1935957 w 21600"/>
              <a:gd name="T5" fmla="*/ 1881188 h 21600"/>
              <a:gd name="T6" fmla="*/ 1935957 w 21600"/>
              <a:gd name="T7" fmla="*/ 1881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898"/>
                </a:moveTo>
                <a:lnTo>
                  <a:pt x="21600" y="18352"/>
                </a:lnTo>
                <a:cubicBezTo>
                  <a:pt x="21600" y="19249"/>
                  <a:pt x="21172" y="20061"/>
                  <a:pt x="20481" y="20648"/>
                </a:cubicBezTo>
                <a:cubicBezTo>
                  <a:pt x="19790" y="21236"/>
                  <a:pt x="18836" y="21600"/>
                  <a:pt x="17781" y="21600"/>
                </a:cubicBezTo>
                <a:lnTo>
                  <a:pt x="3818" y="21600"/>
                </a:lnTo>
                <a:cubicBezTo>
                  <a:pt x="2763" y="21600"/>
                  <a:pt x="1809" y="21236"/>
                  <a:pt x="1118" y="20648"/>
                </a:cubicBezTo>
                <a:cubicBezTo>
                  <a:pt x="427" y="20061"/>
                  <a:pt x="0" y="19249"/>
                  <a:pt x="0" y="18352"/>
                </a:cubicBezTo>
                <a:lnTo>
                  <a:pt x="91"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486" name="AutoShape 6"/>
          <p:cNvSpPr>
            <a:spLocks/>
          </p:cNvSpPr>
          <p:nvPr/>
        </p:nvSpPr>
        <p:spPr bwMode="auto">
          <a:xfrm rot="10800000" flipH="1">
            <a:off x="7974013" y="5270500"/>
            <a:ext cx="3871913" cy="2649538"/>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487" name="AutoShape 7"/>
          <p:cNvSpPr>
            <a:spLocks/>
          </p:cNvSpPr>
          <p:nvPr/>
        </p:nvSpPr>
        <p:spPr bwMode="auto">
          <a:xfrm>
            <a:off x="11845926" y="7913687"/>
            <a:ext cx="3871913" cy="2887662"/>
          </a:xfrm>
          <a:custGeom>
            <a:avLst/>
            <a:gdLst>
              <a:gd name="T0" fmla="*/ 1935957 w 21600"/>
              <a:gd name="T1" fmla="*/ 1443831 h 21600"/>
              <a:gd name="T2" fmla="*/ 1935957 w 21600"/>
              <a:gd name="T3" fmla="*/ 1443831 h 21600"/>
              <a:gd name="T4" fmla="*/ 1935957 w 21600"/>
              <a:gd name="T5" fmla="*/ 1443831 h 21600"/>
              <a:gd name="T6" fmla="*/ 1935957 w 21600"/>
              <a:gd name="T7" fmla="*/ 144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488" name="AutoShape 8"/>
          <p:cNvSpPr>
            <a:spLocks/>
          </p:cNvSpPr>
          <p:nvPr/>
        </p:nvSpPr>
        <p:spPr bwMode="auto">
          <a:xfrm rot="10800000" flipH="1">
            <a:off x="15720392" y="5270500"/>
            <a:ext cx="3871913" cy="2649538"/>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305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489" name="AutoShape 9"/>
          <p:cNvSpPr>
            <a:spLocks/>
          </p:cNvSpPr>
          <p:nvPr/>
        </p:nvSpPr>
        <p:spPr bwMode="auto">
          <a:xfrm>
            <a:off x="19597066" y="6275877"/>
            <a:ext cx="2025650" cy="2032000"/>
          </a:xfrm>
          <a:custGeom>
            <a:avLst/>
            <a:gdLst>
              <a:gd name="T0" fmla="*/ 1012825 w 21600"/>
              <a:gd name="T1" fmla="*/ 1016000 h 21600"/>
              <a:gd name="T2" fmla="*/ 1012825 w 21600"/>
              <a:gd name="T3" fmla="*/ 1016000 h 21600"/>
              <a:gd name="T4" fmla="*/ 1012825 w 21600"/>
              <a:gd name="T5" fmla="*/ 1016000 h 21600"/>
              <a:gd name="T6" fmla="*/ 1012825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7298" y="21600"/>
                </a:lnTo>
                <a:cubicBezTo>
                  <a:pt x="5283" y="21600"/>
                  <a:pt x="3458" y="20785"/>
                  <a:pt x="2137" y="19468"/>
                </a:cubicBezTo>
                <a:cubicBezTo>
                  <a:pt x="816" y="18151"/>
                  <a:pt x="0" y="16332"/>
                  <a:pt x="0" y="14322"/>
                </a:cubicBezTo>
                <a:lnTo>
                  <a:pt x="0" y="0"/>
                </a:ln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490" name="AutoShape 10"/>
          <p:cNvSpPr>
            <a:spLocks/>
          </p:cNvSpPr>
          <p:nvPr/>
        </p:nvSpPr>
        <p:spPr bwMode="auto">
          <a:xfrm>
            <a:off x="2166939" y="5065714"/>
            <a:ext cx="444500" cy="444500"/>
          </a:xfrm>
          <a:custGeom>
            <a:avLst/>
            <a:gdLst>
              <a:gd name="T0" fmla="*/ 222239 w 19679"/>
              <a:gd name="T1" fmla="*/ 243945 h 19679"/>
              <a:gd name="T2" fmla="*/ 222239 w 19679"/>
              <a:gd name="T3" fmla="*/ 243945 h 19679"/>
              <a:gd name="T4" fmla="*/ 222239 w 19679"/>
              <a:gd name="T5" fmla="*/ 243945 h 19679"/>
              <a:gd name="T6" fmla="*/ 222239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0491" name="AutoShape 11"/>
          <p:cNvSpPr>
            <a:spLocks/>
          </p:cNvSpPr>
          <p:nvPr/>
        </p:nvSpPr>
        <p:spPr bwMode="auto">
          <a:xfrm>
            <a:off x="2273302" y="5172077"/>
            <a:ext cx="231774" cy="231774"/>
          </a:xfrm>
          <a:custGeom>
            <a:avLst/>
            <a:gdLst>
              <a:gd name="T0" fmla="*/ 115882 w 19679"/>
              <a:gd name="T1" fmla="*/ 127200 h 19679"/>
              <a:gd name="T2" fmla="*/ 115882 w 19679"/>
              <a:gd name="T3" fmla="*/ 127200 h 19679"/>
              <a:gd name="T4" fmla="*/ 115882 w 19679"/>
              <a:gd name="T5" fmla="*/ 127200 h 19679"/>
              <a:gd name="T6" fmla="*/ 115882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492" name="AutoShape 12"/>
          <p:cNvSpPr>
            <a:spLocks/>
          </p:cNvSpPr>
          <p:nvPr/>
        </p:nvSpPr>
        <p:spPr bwMode="auto">
          <a:xfrm>
            <a:off x="21622716" y="8097839"/>
            <a:ext cx="442912" cy="444500"/>
          </a:xfrm>
          <a:custGeom>
            <a:avLst/>
            <a:gdLst>
              <a:gd name="T0" fmla="*/ 221445 w 19679"/>
              <a:gd name="T1" fmla="*/ 243945 h 19679"/>
              <a:gd name="T2" fmla="*/ 221445 w 19679"/>
              <a:gd name="T3" fmla="*/ 243945 h 19679"/>
              <a:gd name="T4" fmla="*/ 221445 w 19679"/>
              <a:gd name="T5" fmla="*/ 243945 h 19679"/>
              <a:gd name="T6" fmla="*/ 221445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p>
        </p:txBody>
      </p:sp>
      <p:sp>
        <p:nvSpPr>
          <p:cNvPr id="20493" name="AutoShape 13"/>
          <p:cNvSpPr>
            <a:spLocks/>
          </p:cNvSpPr>
          <p:nvPr/>
        </p:nvSpPr>
        <p:spPr bwMode="auto">
          <a:xfrm>
            <a:off x="21729080" y="8205788"/>
            <a:ext cx="230188" cy="230187"/>
          </a:xfrm>
          <a:custGeom>
            <a:avLst/>
            <a:gdLst>
              <a:gd name="T0" fmla="*/ 115088 w 19679"/>
              <a:gd name="T1" fmla="*/ 126329 h 19679"/>
              <a:gd name="T2" fmla="*/ 115088 w 19679"/>
              <a:gd name="T3" fmla="*/ 126329 h 19679"/>
              <a:gd name="T4" fmla="*/ 115088 w 19679"/>
              <a:gd name="T5" fmla="*/ 126329 h 19679"/>
              <a:gd name="T6" fmla="*/ 115088 w 19679"/>
              <a:gd name="T7" fmla="*/ 1263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494" name="AutoShape 14"/>
          <p:cNvSpPr>
            <a:spLocks/>
          </p:cNvSpPr>
          <p:nvPr/>
        </p:nvSpPr>
        <p:spPr bwMode="auto">
          <a:xfrm>
            <a:off x="5253038" y="9921876"/>
            <a:ext cx="1570037" cy="1570037"/>
          </a:xfrm>
          <a:custGeom>
            <a:avLst/>
            <a:gdLst>
              <a:gd name="T0" fmla="*/ 784979 w 19679"/>
              <a:gd name="T1" fmla="*/ 861650 h 19679"/>
              <a:gd name="T2" fmla="*/ 784979 w 19679"/>
              <a:gd name="T3" fmla="*/ 861650 h 19679"/>
              <a:gd name="T4" fmla="*/ 784979 w 19679"/>
              <a:gd name="T5" fmla="*/ 861650 h 19679"/>
              <a:gd name="T6" fmla="*/ 784979 w 19679"/>
              <a:gd name="T7" fmla="*/ 8616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0495" name="AutoShape 15"/>
          <p:cNvSpPr>
            <a:spLocks/>
          </p:cNvSpPr>
          <p:nvPr/>
        </p:nvSpPr>
        <p:spPr bwMode="auto">
          <a:xfrm>
            <a:off x="5253038" y="9921876"/>
            <a:ext cx="1570037" cy="1571625"/>
          </a:xfrm>
          <a:custGeom>
            <a:avLst/>
            <a:gdLst>
              <a:gd name="T0" fmla="*/ 785019 w 21600"/>
              <a:gd name="T1" fmla="*/ 785813 h 21600"/>
              <a:gd name="T2" fmla="*/ 785019 w 21600"/>
              <a:gd name="T3" fmla="*/ 785813 h 21600"/>
              <a:gd name="T4" fmla="*/ 785019 w 21600"/>
              <a:gd name="T5" fmla="*/ 785813 h 21600"/>
              <a:gd name="T6" fmla="*/ 785019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67" y="1055"/>
                  <a:pt x="3158" y="3163"/>
                </a:cubicBezTo>
                <a:cubicBezTo>
                  <a:pt x="1050" y="5271"/>
                  <a:pt x="0" y="8036"/>
                  <a:pt x="0" y="10800"/>
                </a:cubicBezTo>
                <a:cubicBezTo>
                  <a:pt x="0" y="13563"/>
                  <a:pt x="1055" y="16328"/>
                  <a:pt x="3164" y="18436"/>
                </a:cubicBezTo>
                <a:cubicBezTo>
                  <a:pt x="5273" y="20544"/>
                  <a:pt x="8033" y="21599"/>
                  <a:pt x="10797" y="21600"/>
                </a:cubicBezTo>
                <a:cubicBezTo>
                  <a:pt x="13561" y="21600"/>
                  <a:pt x="16326" y="20544"/>
                  <a:pt x="18435" y="18436"/>
                </a:cubicBezTo>
                <a:cubicBezTo>
                  <a:pt x="20544" y="16328"/>
                  <a:pt x="21599" y="13563"/>
                  <a:pt x="21599" y="10800"/>
                </a:cubicBezTo>
                <a:lnTo>
                  <a:pt x="21594" y="10800"/>
                </a:lnTo>
                <a:cubicBezTo>
                  <a:pt x="21594" y="8036"/>
                  <a:pt x="20544" y="5271"/>
                  <a:pt x="18435" y="3163"/>
                </a:cubicBezTo>
                <a:cubicBezTo>
                  <a:pt x="16326" y="1055"/>
                  <a:pt x="13561" y="0"/>
                  <a:pt x="10797" y="0"/>
                </a:cubicBezTo>
                <a:close/>
                <a:moveTo>
                  <a:pt x="10797" y="1630"/>
                </a:moveTo>
                <a:cubicBezTo>
                  <a:pt x="13143" y="1630"/>
                  <a:pt x="15488" y="2524"/>
                  <a:pt x="17278" y="4314"/>
                </a:cubicBezTo>
                <a:cubicBezTo>
                  <a:pt x="19069" y="6105"/>
                  <a:pt x="19969" y="8453"/>
                  <a:pt x="19968" y="10800"/>
                </a:cubicBezTo>
                <a:cubicBezTo>
                  <a:pt x="19969" y="13146"/>
                  <a:pt x="19075" y="15494"/>
                  <a:pt x="17284" y="17285"/>
                </a:cubicBezTo>
                <a:cubicBezTo>
                  <a:pt x="15493" y="19075"/>
                  <a:pt x="13149" y="19969"/>
                  <a:pt x="10802" y="19969"/>
                </a:cubicBezTo>
                <a:cubicBezTo>
                  <a:pt x="8456" y="19969"/>
                  <a:pt x="6106" y="19075"/>
                  <a:pt x="4315" y="17285"/>
                </a:cubicBezTo>
                <a:cubicBezTo>
                  <a:pt x="2524" y="15494"/>
                  <a:pt x="1630" y="13146"/>
                  <a:pt x="1631" y="10800"/>
                </a:cubicBezTo>
                <a:cubicBezTo>
                  <a:pt x="1630" y="8453"/>
                  <a:pt x="2524" y="6105"/>
                  <a:pt x="4315" y="4314"/>
                </a:cubicBezTo>
                <a:cubicBezTo>
                  <a:pt x="6106" y="2524"/>
                  <a:pt x="8450"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496" name="AutoShape 16"/>
          <p:cNvSpPr>
            <a:spLocks/>
          </p:cNvSpPr>
          <p:nvPr/>
        </p:nvSpPr>
        <p:spPr bwMode="auto">
          <a:xfrm>
            <a:off x="5680077" y="10379076"/>
            <a:ext cx="715963" cy="655637"/>
          </a:xfrm>
          <a:custGeom>
            <a:avLst/>
            <a:gdLst>
              <a:gd name="T0" fmla="*/ 357965 w 21455"/>
              <a:gd name="T1" fmla="*/ 327819 h 21600"/>
              <a:gd name="T2" fmla="*/ 357965 w 21455"/>
              <a:gd name="T3" fmla="*/ 327819 h 21600"/>
              <a:gd name="T4" fmla="*/ 357965 w 21455"/>
              <a:gd name="T5" fmla="*/ 327819 h 21600"/>
              <a:gd name="T6" fmla="*/ 357965 w 21455"/>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0497" name="AutoShape 17"/>
          <p:cNvSpPr>
            <a:spLocks/>
          </p:cNvSpPr>
          <p:nvPr/>
        </p:nvSpPr>
        <p:spPr bwMode="auto">
          <a:xfrm>
            <a:off x="9124952" y="4456114"/>
            <a:ext cx="1571625" cy="1570037"/>
          </a:xfrm>
          <a:custGeom>
            <a:avLst/>
            <a:gdLst>
              <a:gd name="T0" fmla="*/ 785773 w 19679"/>
              <a:gd name="T1" fmla="*/ 861649 h 19679"/>
              <a:gd name="T2" fmla="*/ 785773 w 19679"/>
              <a:gd name="T3" fmla="*/ 861649 h 19679"/>
              <a:gd name="T4" fmla="*/ 785773 w 19679"/>
              <a:gd name="T5" fmla="*/ 861649 h 19679"/>
              <a:gd name="T6" fmla="*/ 785773 w 19679"/>
              <a:gd name="T7" fmla="*/ 8616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0498" name="AutoShape 18"/>
          <p:cNvSpPr>
            <a:spLocks/>
          </p:cNvSpPr>
          <p:nvPr/>
        </p:nvSpPr>
        <p:spPr bwMode="auto">
          <a:xfrm>
            <a:off x="9124952" y="4456114"/>
            <a:ext cx="1571625" cy="1570037"/>
          </a:xfrm>
          <a:custGeom>
            <a:avLst/>
            <a:gdLst>
              <a:gd name="T0" fmla="*/ 785813 w 21600"/>
              <a:gd name="T1" fmla="*/ 785019 h 21600"/>
              <a:gd name="T2" fmla="*/ 785813 w 21600"/>
              <a:gd name="T3" fmla="*/ 785019 h 21600"/>
              <a:gd name="T4" fmla="*/ 785813 w 21600"/>
              <a:gd name="T5" fmla="*/ 785019 h 21600"/>
              <a:gd name="T6" fmla="*/ 785813 w 21600"/>
              <a:gd name="T7" fmla="*/ 785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499" name="AutoShape 19"/>
          <p:cNvSpPr>
            <a:spLocks/>
          </p:cNvSpPr>
          <p:nvPr/>
        </p:nvSpPr>
        <p:spPr bwMode="auto">
          <a:xfrm>
            <a:off x="9404351" y="5064126"/>
            <a:ext cx="1020763" cy="354012"/>
          </a:xfrm>
          <a:custGeom>
            <a:avLst/>
            <a:gdLst>
              <a:gd name="T0" fmla="*/ 510382 w 21600"/>
              <a:gd name="T1" fmla="*/ 177007 h 21600"/>
              <a:gd name="T2" fmla="*/ 510382 w 21600"/>
              <a:gd name="T3" fmla="*/ 177007 h 21600"/>
              <a:gd name="T4" fmla="*/ 510382 w 21600"/>
              <a:gd name="T5" fmla="*/ 177007 h 21600"/>
              <a:gd name="T6" fmla="*/ 510382 w 21600"/>
              <a:gd name="T7" fmla="*/ 177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0500" name="AutoShape 20"/>
          <p:cNvSpPr>
            <a:spLocks/>
          </p:cNvSpPr>
          <p:nvPr/>
        </p:nvSpPr>
        <p:spPr bwMode="auto">
          <a:xfrm>
            <a:off x="13122276" y="9909176"/>
            <a:ext cx="1571625" cy="1571625"/>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0501" name="AutoShape 21"/>
          <p:cNvSpPr>
            <a:spLocks/>
          </p:cNvSpPr>
          <p:nvPr/>
        </p:nvSpPr>
        <p:spPr bwMode="auto">
          <a:xfrm>
            <a:off x="13122276" y="9909176"/>
            <a:ext cx="1571625" cy="1571625"/>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502" name="AutoShape 22"/>
          <p:cNvSpPr>
            <a:spLocks/>
          </p:cNvSpPr>
          <p:nvPr/>
        </p:nvSpPr>
        <p:spPr bwMode="auto">
          <a:xfrm>
            <a:off x="13552489" y="10390189"/>
            <a:ext cx="711200" cy="655637"/>
          </a:xfrm>
          <a:custGeom>
            <a:avLst/>
            <a:gdLst>
              <a:gd name="T0" fmla="*/ 355600 w 21600"/>
              <a:gd name="T1" fmla="*/ 327819 h 21600"/>
              <a:gd name="T2" fmla="*/ 355600 w 21600"/>
              <a:gd name="T3" fmla="*/ 327819 h 21600"/>
              <a:gd name="T4" fmla="*/ 355600 w 21600"/>
              <a:gd name="T5" fmla="*/ 327819 h 21600"/>
              <a:gd name="T6" fmla="*/ 35560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0503" name="AutoShape 23"/>
          <p:cNvSpPr>
            <a:spLocks/>
          </p:cNvSpPr>
          <p:nvPr/>
        </p:nvSpPr>
        <p:spPr bwMode="auto">
          <a:xfrm>
            <a:off x="16887204" y="4592639"/>
            <a:ext cx="1571625" cy="1571625"/>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20504" name="AutoShape 24"/>
          <p:cNvSpPr>
            <a:spLocks/>
          </p:cNvSpPr>
          <p:nvPr/>
        </p:nvSpPr>
        <p:spPr bwMode="auto">
          <a:xfrm>
            <a:off x="16887204" y="4592639"/>
            <a:ext cx="1571625" cy="1571625"/>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0"/>
                  <a:pt x="3164" y="3158"/>
                </a:cubicBezTo>
                <a:cubicBezTo>
                  <a:pt x="1055" y="5267"/>
                  <a:pt x="0" y="8033"/>
                  <a:pt x="0" y="10797"/>
                </a:cubicBezTo>
                <a:lnTo>
                  <a:pt x="5" y="10797"/>
                </a:lnTo>
                <a:cubicBezTo>
                  <a:pt x="5" y="13561"/>
                  <a:pt x="1055" y="16326"/>
                  <a:pt x="3164" y="18435"/>
                </a:cubicBezTo>
                <a:cubicBezTo>
                  <a:pt x="5273" y="20544"/>
                  <a:pt x="8038" y="21599"/>
                  <a:pt x="10802" y="21599"/>
                </a:cubicBezTo>
                <a:cubicBezTo>
                  <a:pt x="13566" y="21599"/>
                  <a:pt x="16332" y="20544"/>
                  <a:pt x="18440" y="18435"/>
                </a:cubicBezTo>
                <a:cubicBezTo>
                  <a:pt x="20549" y="16326"/>
                  <a:pt x="21600" y="13561"/>
                  <a:pt x="21599" y="10797"/>
                </a:cubicBezTo>
                <a:cubicBezTo>
                  <a:pt x="21599" y="8033"/>
                  <a:pt x="20544" y="5267"/>
                  <a:pt x="18435" y="3158"/>
                </a:cubicBezTo>
                <a:cubicBezTo>
                  <a:pt x="16326" y="1050"/>
                  <a:pt x="13566" y="0"/>
                  <a:pt x="10802" y="0"/>
                </a:cubicBezTo>
                <a:close/>
                <a:moveTo>
                  <a:pt x="10802" y="1631"/>
                </a:moveTo>
                <a:cubicBezTo>
                  <a:pt x="13149" y="1631"/>
                  <a:pt x="15494" y="2525"/>
                  <a:pt x="17284" y="4315"/>
                </a:cubicBezTo>
                <a:cubicBezTo>
                  <a:pt x="19075" y="6106"/>
                  <a:pt x="19974" y="8449"/>
                  <a:pt x="19974" y="10797"/>
                </a:cubicBezTo>
                <a:lnTo>
                  <a:pt x="19968" y="10797"/>
                </a:lnTo>
                <a:cubicBezTo>
                  <a:pt x="19969" y="13144"/>
                  <a:pt x="19075" y="15493"/>
                  <a:pt x="17284" y="17284"/>
                </a:cubicBezTo>
                <a:cubicBezTo>
                  <a:pt x="15493" y="19074"/>
                  <a:pt x="13149" y="19968"/>
                  <a:pt x="10802" y="19968"/>
                </a:cubicBezTo>
                <a:cubicBezTo>
                  <a:pt x="8456" y="19968"/>
                  <a:pt x="6111" y="19074"/>
                  <a:pt x="4321" y="17284"/>
                </a:cubicBezTo>
                <a:cubicBezTo>
                  <a:pt x="2530" y="15493"/>
                  <a:pt x="1630" y="13144"/>
                  <a:pt x="1631" y="10797"/>
                </a:cubicBezTo>
                <a:cubicBezTo>
                  <a:pt x="1630" y="8449"/>
                  <a:pt x="2524" y="6106"/>
                  <a:pt x="4315" y="4315"/>
                </a:cubicBezTo>
                <a:cubicBezTo>
                  <a:pt x="6106" y="2525"/>
                  <a:pt x="8456" y="1631"/>
                  <a:pt x="10802"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0505" name="AutoShape 25"/>
          <p:cNvSpPr>
            <a:spLocks/>
          </p:cNvSpPr>
          <p:nvPr/>
        </p:nvSpPr>
        <p:spPr bwMode="auto">
          <a:xfrm>
            <a:off x="17393617" y="4927601"/>
            <a:ext cx="601662" cy="873125"/>
          </a:xfrm>
          <a:custGeom>
            <a:avLst/>
            <a:gdLst>
              <a:gd name="T0" fmla="*/ 300831 w 21600"/>
              <a:gd name="T1" fmla="*/ 436563 h 21600"/>
              <a:gd name="T2" fmla="*/ 300831 w 21600"/>
              <a:gd name="T3" fmla="*/ 436563 h 21600"/>
              <a:gd name="T4" fmla="*/ 300831 w 21600"/>
              <a:gd name="T5" fmla="*/ 436563 h 21600"/>
              <a:gd name="T6" fmla="*/ 300831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0506" name="AutoShape 26"/>
          <p:cNvSpPr>
            <a:spLocks/>
          </p:cNvSpPr>
          <p:nvPr/>
        </p:nvSpPr>
        <p:spPr bwMode="auto">
          <a:xfrm rot="10800000">
            <a:off x="2585191" y="5275874"/>
            <a:ext cx="1527175" cy="2032000"/>
          </a:xfrm>
          <a:custGeom>
            <a:avLst/>
            <a:gdLst>
              <a:gd name="T0" fmla="*/ 763587 w 21600"/>
              <a:gd name="T1" fmla="*/ 1016000 h 21600"/>
              <a:gd name="T2" fmla="*/ 763587 w 21600"/>
              <a:gd name="T3" fmla="*/ 1016000 h 21600"/>
              <a:gd name="T4" fmla="*/ 763587 w 21600"/>
              <a:gd name="T5" fmla="*/ 1016000 h 21600"/>
              <a:gd name="T6" fmla="*/ 763587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9684" y="21600"/>
                </a:lnTo>
                <a:cubicBezTo>
                  <a:pt x="7010" y="21600"/>
                  <a:pt x="4589" y="20785"/>
                  <a:pt x="2836" y="19468"/>
                </a:cubicBezTo>
                <a:cubicBezTo>
                  <a:pt x="1083" y="18151"/>
                  <a:pt x="0" y="16332"/>
                  <a:pt x="0" y="14322"/>
                </a:cubicBez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0507" name="AutoShape 27"/>
          <p:cNvSpPr>
            <a:spLocks/>
          </p:cNvSpPr>
          <p:nvPr/>
        </p:nvSpPr>
        <p:spPr bwMode="auto">
          <a:xfrm>
            <a:off x="4446589"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20508" name="AutoShape 28"/>
          <p:cNvSpPr>
            <a:spLocks/>
          </p:cNvSpPr>
          <p:nvPr/>
        </p:nvSpPr>
        <p:spPr bwMode="auto">
          <a:xfrm>
            <a:off x="8407402"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20509" name="AutoShape 29"/>
          <p:cNvSpPr>
            <a:spLocks/>
          </p:cNvSpPr>
          <p:nvPr/>
        </p:nvSpPr>
        <p:spPr bwMode="auto">
          <a:xfrm>
            <a:off x="12179300"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20510" name="AutoShape 30"/>
          <p:cNvSpPr>
            <a:spLocks/>
          </p:cNvSpPr>
          <p:nvPr/>
        </p:nvSpPr>
        <p:spPr bwMode="auto">
          <a:xfrm>
            <a:off x="16096630"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requires marketing,</a:t>
            </a:r>
            <a:endParaRPr lang="en-US" sz="7001"/>
          </a:p>
        </p:txBody>
      </p:sp>
      <p:sp>
        <p:nvSpPr>
          <p:cNvPr id="20511" name="AutoShape 31"/>
          <p:cNvSpPr>
            <a:spLocks/>
          </p:cNvSpPr>
          <p:nvPr/>
        </p:nvSpPr>
        <p:spPr bwMode="auto">
          <a:xfrm>
            <a:off x="1547814" y="3927477"/>
            <a:ext cx="21129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Start</a:t>
            </a:r>
            <a:endParaRPr lang="en-US" sz="4411">
              <a:latin typeface="St Transmission" charset="0"/>
              <a:ea typeface="ＭＳ Ｐゴシック" charset="0"/>
              <a:cs typeface="St Transmission" charset="0"/>
              <a:sym typeface="St Transmission" charset="0"/>
            </a:endParaRPr>
          </a:p>
        </p:txBody>
      </p:sp>
      <p:sp>
        <p:nvSpPr>
          <p:cNvPr id="20512" name="AutoShape 32"/>
          <p:cNvSpPr>
            <a:spLocks/>
          </p:cNvSpPr>
          <p:nvPr/>
        </p:nvSpPr>
        <p:spPr bwMode="auto">
          <a:xfrm>
            <a:off x="5373690" y="11669714"/>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1989</a:t>
            </a:r>
            <a:endParaRPr lang="en-US" sz="4411">
              <a:latin typeface="St Transmission" charset="0"/>
              <a:ea typeface="ＭＳ Ｐゴシック" charset="0"/>
              <a:cs typeface="St Transmission" charset="0"/>
              <a:sym typeface="St Transmission" charset="0"/>
            </a:endParaRPr>
          </a:p>
        </p:txBody>
      </p:sp>
      <p:sp>
        <p:nvSpPr>
          <p:cNvPr id="20513" name="AutoShape 33"/>
          <p:cNvSpPr>
            <a:spLocks/>
          </p:cNvSpPr>
          <p:nvPr/>
        </p:nvSpPr>
        <p:spPr bwMode="auto">
          <a:xfrm>
            <a:off x="9334499" y="3571876"/>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2004</a:t>
            </a:r>
            <a:endParaRPr lang="en-US" sz="4411">
              <a:latin typeface="St Transmission" charset="0"/>
              <a:ea typeface="ＭＳ Ｐゴシック" charset="0"/>
              <a:cs typeface="St Transmission" charset="0"/>
              <a:sym typeface="St Transmission" charset="0"/>
            </a:endParaRPr>
          </a:p>
        </p:txBody>
      </p:sp>
      <p:sp>
        <p:nvSpPr>
          <p:cNvPr id="20514" name="AutoShape 34"/>
          <p:cNvSpPr>
            <a:spLocks/>
          </p:cNvSpPr>
          <p:nvPr/>
        </p:nvSpPr>
        <p:spPr bwMode="auto">
          <a:xfrm>
            <a:off x="13322300" y="11669714"/>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2010</a:t>
            </a:r>
            <a:endParaRPr lang="en-US" sz="4411">
              <a:latin typeface="St Transmission" charset="0"/>
              <a:ea typeface="ＭＳ Ｐゴシック" charset="0"/>
              <a:cs typeface="St Transmission" charset="0"/>
              <a:sym typeface="St Transmission" charset="0"/>
            </a:endParaRPr>
          </a:p>
        </p:txBody>
      </p:sp>
      <p:sp>
        <p:nvSpPr>
          <p:cNvPr id="20515" name="AutoShape 35"/>
          <p:cNvSpPr>
            <a:spLocks/>
          </p:cNvSpPr>
          <p:nvPr/>
        </p:nvSpPr>
        <p:spPr bwMode="auto">
          <a:xfrm>
            <a:off x="17022142" y="3571876"/>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2015</a:t>
            </a:r>
            <a:endParaRPr lang="en-US" sz="4411">
              <a:latin typeface="St Transmission" charset="0"/>
              <a:ea typeface="ＭＳ Ｐゴシック" charset="0"/>
              <a:cs typeface="St Transmission" charset="0"/>
              <a:sym typeface="St Transmission" charset="0"/>
            </a:endParaRPr>
          </a:p>
        </p:txBody>
      </p:sp>
      <p:sp>
        <p:nvSpPr>
          <p:cNvPr id="20516" name="AutoShape 36"/>
          <p:cNvSpPr>
            <a:spLocks/>
          </p:cNvSpPr>
          <p:nvPr/>
        </p:nvSpPr>
        <p:spPr bwMode="auto">
          <a:xfrm>
            <a:off x="20649579" y="8718550"/>
            <a:ext cx="2203451"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Finish</a:t>
            </a:r>
            <a:endParaRPr lang="en-US" sz="441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16</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dirty="0" smtClean="0"/>
              <a:t>Flato Presentation</a:t>
            </a:r>
            <a:endParaRPr lang="id-ID" dirty="0"/>
          </a:p>
        </p:txBody>
      </p:sp>
      <p:sp>
        <p:nvSpPr>
          <p:cNvPr id="11" name="Text Placeholder 10"/>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506"/>
                                        </p:tgtEl>
                                        <p:attrNameLst>
                                          <p:attrName>style.visibility</p:attrName>
                                        </p:attrNameLst>
                                      </p:cBhvr>
                                      <p:to>
                                        <p:strVal val="visible"/>
                                      </p:to>
                                    </p:set>
                                    <p:animEffect transition="in" filter="wipe(left)">
                                      <p:cBhvr>
                                        <p:cTn id="7" dur="500"/>
                                        <p:tgtEl>
                                          <p:spTgt spid="2050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485"/>
                                        </p:tgtEl>
                                        <p:attrNameLst>
                                          <p:attrName>style.visibility</p:attrName>
                                        </p:attrNameLst>
                                      </p:cBhvr>
                                      <p:to>
                                        <p:strVal val="visible"/>
                                      </p:to>
                                    </p:set>
                                    <p:animEffect transition="in" filter="wipe(left)">
                                      <p:cBhvr>
                                        <p:cTn id="11" dur="500"/>
                                        <p:tgtEl>
                                          <p:spTgt spid="204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486"/>
                                        </p:tgtEl>
                                        <p:attrNameLst>
                                          <p:attrName>style.visibility</p:attrName>
                                        </p:attrNameLst>
                                      </p:cBhvr>
                                      <p:to>
                                        <p:strVal val="visible"/>
                                      </p:to>
                                    </p:set>
                                    <p:animEffect transition="in" filter="wipe(left)">
                                      <p:cBhvr>
                                        <p:cTn id="15" dur="500"/>
                                        <p:tgtEl>
                                          <p:spTgt spid="2048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wipe(left)">
                                      <p:cBhvr>
                                        <p:cTn id="19" dur="500"/>
                                        <p:tgtEl>
                                          <p:spTgt spid="20487"/>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0488"/>
                                        </p:tgtEl>
                                        <p:attrNameLst>
                                          <p:attrName>style.visibility</p:attrName>
                                        </p:attrNameLst>
                                      </p:cBhvr>
                                      <p:to>
                                        <p:strVal val="visible"/>
                                      </p:to>
                                    </p:set>
                                    <p:animEffect transition="in" filter="wipe(left)">
                                      <p:cBhvr>
                                        <p:cTn id="23" dur="500"/>
                                        <p:tgtEl>
                                          <p:spTgt spid="2048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489"/>
                                        </p:tgtEl>
                                        <p:attrNameLst>
                                          <p:attrName>style.visibility</p:attrName>
                                        </p:attrNameLst>
                                      </p:cBhvr>
                                      <p:to>
                                        <p:strVal val="visible"/>
                                      </p:to>
                                    </p:set>
                                    <p:animEffect transition="in" filter="wipe(left)">
                                      <p:cBhvr>
                                        <p:cTn id="27" dur="500"/>
                                        <p:tgtEl>
                                          <p:spTgt spid="20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89" grpId="0" animBg="1"/>
      <p:bldP spid="2050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AutoShape 5"/>
          <p:cNvSpPr>
            <a:spLocks/>
          </p:cNvSpPr>
          <p:nvPr/>
        </p:nvSpPr>
        <p:spPr bwMode="auto">
          <a:xfrm>
            <a:off x="3043238"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1510" name="AutoShape 6"/>
          <p:cNvSpPr>
            <a:spLocks/>
          </p:cNvSpPr>
          <p:nvPr/>
        </p:nvSpPr>
        <p:spPr bwMode="auto">
          <a:xfrm>
            <a:off x="3043238"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1" name="AutoShape 7"/>
          <p:cNvSpPr>
            <a:spLocks/>
          </p:cNvSpPr>
          <p:nvPr/>
        </p:nvSpPr>
        <p:spPr bwMode="auto">
          <a:xfrm>
            <a:off x="8288339"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1512" name="AutoShape 8"/>
          <p:cNvSpPr>
            <a:spLocks/>
          </p:cNvSpPr>
          <p:nvPr/>
        </p:nvSpPr>
        <p:spPr bwMode="auto">
          <a:xfrm>
            <a:off x="828833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3" name="AutoShape 9"/>
          <p:cNvSpPr>
            <a:spLocks/>
          </p:cNvSpPr>
          <p:nvPr/>
        </p:nvSpPr>
        <p:spPr bwMode="auto">
          <a:xfrm>
            <a:off x="13562013"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1514" name="AutoShape 10"/>
          <p:cNvSpPr>
            <a:spLocks/>
          </p:cNvSpPr>
          <p:nvPr/>
        </p:nvSpPr>
        <p:spPr bwMode="auto">
          <a:xfrm>
            <a:off x="13562013"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5" name="AutoShape 11"/>
          <p:cNvSpPr>
            <a:spLocks/>
          </p:cNvSpPr>
          <p:nvPr/>
        </p:nvSpPr>
        <p:spPr bwMode="auto">
          <a:xfrm>
            <a:off x="18837277"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1516" name="AutoShape 12"/>
          <p:cNvSpPr>
            <a:spLocks/>
          </p:cNvSpPr>
          <p:nvPr/>
        </p:nvSpPr>
        <p:spPr bwMode="auto">
          <a:xfrm>
            <a:off x="18837277"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7" name="AutoShape 13"/>
          <p:cNvSpPr>
            <a:spLocks/>
          </p:cNvSpPr>
          <p:nvPr/>
        </p:nvSpPr>
        <p:spPr bwMode="auto">
          <a:xfrm>
            <a:off x="19664365" y="5902325"/>
            <a:ext cx="877886" cy="877888"/>
          </a:xfrm>
          <a:custGeom>
            <a:avLst/>
            <a:gdLst>
              <a:gd name="T0" fmla="*/ 438923 w 21341"/>
              <a:gd name="T1" fmla="*/ 444292 h 21340"/>
              <a:gd name="T2" fmla="*/ 438923 w 21341"/>
              <a:gd name="T3" fmla="*/ 444292 h 21340"/>
              <a:gd name="T4" fmla="*/ 438923 w 21341"/>
              <a:gd name="T5" fmla="*/ 444292 h 21340"/>
              <a:gd name="T6" fmla="*/ 438923 w 21341"/>
              <a:gd name="T7" fmla="*/ 44429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1518" name="AutoShape 14"/>
          <p:cNvSpPr>
            <a:spLocks/>
          </p:cNvSpPr>
          <p:nvPr/>
        </p:nvSpPr>
        <p:spPr bwMode="auto">
          <a:xfrm>
            <a:off x="14389100" y="5938838"/>
            <a:ext cx="877888" cy="804862"/>
          </a:xfrm>
          <a:custGeom>
            <a:avLst/>
            <a:gdLst>
              <a:gd name="T0" fmla="*/ 438924 w 21455"/>
              <a:gd name="T1" fmla="*/ 402431 h 21600"/>
              <a:gd name="T2" fmla="*/ 438924 w 21455"/>
              <a:gd name="T3" fmla="*/ 402431 h 21600"/>
              <a:gd name="T4" fmla="*/ 438924 w 21455"/>
              <a:gd name="T5" fmla="*/ 402431 h 21600"/>
              <a:gd name="T6" fmla="*/ 438924 w 21455"/>
              <a:gd name="T7" fmla="*/ 4024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1519" name="AutoShape 15"/>
          <p:cNvSpPr>
            <a:spLocks/>
          </p:cNvSpPr>
          <p:nvPr/>
        </p:nvSpPr>
        <p:spPr bwMode="auto">
          <a:xfrm>
            <a:off x="3927475" y="5829300"/>
            <a:ext cx="704850" cy="1023938"/>
          </a:xfrm>
          <a:custGeom>
            <a:avLst/>
            <a:gdLst>
              <a:gd name="T0" fmla="*/ 352425 w 21600"/>
              <a:gd name="T1" fmla="*/ 511969 h 21600"/>
              <a:gd name="T2" fmla="*/ 352425 w 21600"/>
              <a:gd name="T3" fmla="*/ 511969 h 21600"/>
              <a:gd name="T4" fmla="*/ 352425 w 21600"/>
              <a:gd name="T5" fmla="*/ 511969 h 21600"/>
              <a:gd name="T6" fmla="*/ 352425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1520" name="AutoShape 16"/>
          <p:cNvSpPr>
            <a:spLocks/>
          </p:cNvSpPr>
          <p:nvPr/>
        </p:nvSpPr>
        <p:spPr bwMode="auto">
          <a:xfrm>
            <a:off x="8955089" y="6134100"/>
            <a:ext cx="1198562" cy="414338"/>
          </a:xfrm>
          <a:custGeom>
            <a:avLst/>
            <a:gdLst>
              <a:gd name="T0" fmla="*/ 599281 w 21600"/>
              <a:gd name="T1" fmla="*/ 207169 h 21600"/>
              <a:gd name="T2" fmla="*/ 599281 w 21600"/>
              <a:gd name="T3" fmla="*/ 207169 h 21600"/>
              <a:gd name="T4" fmla="*/ 599281 w 21600"/>
              <a:gd name="T5" fmla="*/ 207169 h 21600"/>
              <a:gd name="T6" fmla="*/ 599281 w 21600"/>
              <a:gd name="T7" fmla="*/ 207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1521" name="AutoShape 17"/>
          <p:cNvSpPr>
            <a:spLocks/>
          </p:cNvSpPr>
          <p:nvPr/>
        </p:nvSpPr>
        <p:spPr bwMode="auto">
          <a:xfrm>
            <a:off x="2970214" y="8207377"/>
            <a:ext cx="267652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Web Design</a:t>
            </a:r>
            <a:endParaRPr lang="en-US" sz="4411">
              <a:latin typeface="St Transmission" charset="0"/>
              <a:ea typeface="ＭＳ Ｐゴシック" charset="0"/>
              <a:cs typeface="St Transmission" charset="0"/>
              <a:sym typeface="St Transmission" charset="0"/>
            </a:endParaRPr>
          </a:p>
        </p:txBody>
      </p:sp>
      <p:sp>
        <p:nvSpPr>
          <p:cNvPr id="21522" name="AutoShape 18"/>
          <p:cNvSpPr>
            <a:spLocks/>
          </p:cNvSpPr>
          <p:nvPr/>
        </p:nvSpPr>
        <p:spPr bwMode="auto">
          <a:xfrm>
            <a:off x="8216900" y="8207377"/>
            <a:ext cx="2674939"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Photoghraphy</a:t>
            </a:r>
            <a:endParaRPr lang="en-US" sz="4411">
              <a:latin typeface="St Transmission" charset="0"/>
              <a:ea typeface="ＭＳ Ｐゴシック" charset="0"/>
              <a:cs typeface="St Transmission" charset="0"/>
              <a:sym typeface="St Transmission" charset="0"/>
            </a:endParaRPr>
          </a:p>
        </p:txBody>
      </p:sp>
      <p:sp>
        <p:nvSpPr>
          <p:cNvPr id="21523" name="AutoShape 19"/>
          <p:cNvSpPr>
            <a:spLocks/>
          </p:cNvSpPr>
          <p:nvPr/>
        </p:nvSpPr>
        <p:spPr bwMode="auto">
          <a:xfrm>
            <a:off x="13203237" y="8207377"/>
            <a:ext cx="32512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Email Marketing</a:t>
            </a:r>
            <a:endParaRPr lang="en-US" sz="4411">
              <a:latin typeface="St Transmission" charset="0"/>
              <a:ea typeface="ＭＳ Ｐゴシック" charset="0"/>
              <a:cs typeface="St Transmission" charset="0"/>
              <a:sym typeface="St Transmission" charset="0"/>
            </a:endParaRPr>
          </a:p>
        </p:txBody>
      </p:sp>
      <p:sp>
        <p:nvSpPr>
          <p:cNvPr id="21524" name="AutoShape 20"/>
          <p:cNvSpPr>
            <a:spLocks/>
          </p:cNvSpPr>
          <p:nvPr/>
        </p:nvSpPr>
        <p:spPr bwMode="auto">
          <a:xfrm>
            <a:off x="18476914" y="8207377"/>
            <a:ext cx="32512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Seo</a:t>
            </a:r>
            <a:endParaRPr lang="en-US" sz="4411">
              <a:latin typeface="St Transmission" charset="0"/>
              <a:ea typeface="ＭＳ Ｐゴシック" charset="0"/>
              <a:cs typeface="St Transmission" charset="0"/>
              <a:sym typeface="St Transmission" charset="0"/>
            </a:endParaRPr>
          </a:p>
        </p:txBody>
      </p:sp>
      <p:sp>
        <p:nvSpPr>
          <p:cNvPr id="21525" name="AutoShape 21"/>
          <p:cNvSpPr>
            <a:spLocks/>
          </p:cNvSpPr>
          <p:nvPr/>
        </p:nvSpPr>
        <p:spPr bwMode="auto">
          <a:xfrm>
            <a:off x="2182814" y="8836025"/>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1526" name="AutoShape 22"/>
          <p:cNvSpPr>
            <a:spLocks/>
          </p:cNvSpPr>
          <p:nvPr/>
        </p:nvSpPr>
        <p:spPr bwMode="auto">
          <a:xfrm>
            <a:off x="7458076" y="8836025"/>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1527" name="AutoShape 23"/>
          <p:cNvSpPr>
            <a:spLocks/>
          </p:cNvSpPr>
          <p:nvPr/>
        </p:nvSpPr>
        <p:spPr bwMode="auto">
          <a:xfrm>
            <a:off x="12731750" y="8836025"/>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1528" name="AutoShape 24"/>
          <p:cNvSpPr>
            <a:spLocks/>
          </p:cNvSpPr>
          <p:nvPr/>
        </p:nvSpPr>
        <p:spPr bwMode="auto">
          <a:xfrm>
            <a:off x="18007013" y="8836025"/>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dirty="0"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5"/>
          <p:cNvSpPr>
            <a:spLocks/>
          </p:cNvSpPr>
          <p:nvPr/>
        </p:nvSpPr>
        <p:spPr bwMode="auto">
          <a:xfrm>
            <a:off x="2995612" y="5216526"/>
            <a:ext cx="2195513" cy="2197100"/>
          </a:xfrm>
          <a:prstGeom prst="roundRect">
            <a:avLst>
              <a:gd name="adj" fmla="val 1411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22534" name="AutoShape 6"/>
          <p:cNvSpPr>
            <a:spLocks/>
          </p:cNvSpPr>
          <p:nvPr/>
        </p:nvSpPr>
        <p:spPr bwMode="auto">
          <a:xfrm>
            <a:off x="4445001" y="5219701"/>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5" name="AutoShape 7"/>
          <p:cNvSpPr>
            <a:spLocks/>
          </p:cNvSpPr>
          <p:nvPr/>
        </p:nvSpPr>
        <p:spPr bwMode="auto">
          <a:xfrm>
            <a:off x="8393114" y="5216526"/>
            <a:ext cx="2197100" cy="2197100"/>
          </a:xfrm>
          <a:prstGeom prst="roundRect">
            <a:avLst>
              <a:gd name="adj" fmla="val 1411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36" name="AutoShape 8"/>
          <p:cNvSpPr>
            <a:spLocks/>
          </p:cNvSpPr>
          <p:nvPr/>
        </p:nvSpPr>
        <p:spPr bwMode="auto">
          <a:xfrm>
            <a:off x="9799639" y="5216526"/>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7" name="AutoShape 9"/>
          <p:cNvSpPr>
            <a:spLocks/>
          </p:cNvSpPr>
          <p:nvPr/>
        </p:nvSpPr>
        <p:spPr bwMode="auto">
          <a:xfrm>
            <a:off x="13792200" y="5216526"/>
            <a:ext cx="2197100" cy="2197100"/>
          </a:xfrm>
          <a:prstGeom prst="roundRect">
            <a:avLst>
              <a:gd name="adj" fmla="val 1411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38" name="AutoShape 10"/>
          <p:cNvSpPr>
            <a:spLocks/>
          </p:cNvSpPr>
          <p:nvPr/>
        </p:nvSpPr>
        <p:spPr bwMode="auto">
          <a:xfrm>
            <a:off x="15197139" y="5216526"/>
            <a:ext cx="792162" cy="790574"/>
          </a:xfrm>
          <a:custGeom>
            <a:avLst/>
            <a:gdLst>
              <a:gd name="T0" fmla="*/ 396081 w 21600"/>
              <a:gd name="T1" fmla="*/ 395288 h 21600"/>
              <a:gd name="T2" fmla="*/ 396081 w 21600"/>
              <a:gd name="T3" fmla="*/ 395288 h 21600"/>
              <a:gd name="T4" fmla="*/ 396081 w 21600"/>
              <a:gd name="T5" fmla="*/ 395288 h 21600"/>
              <a:gd name="T6" fmla="*/ 396081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9" name="AutoShape 11"/>
          <p:cNvSpPr>
            <a:spLocks/>
          </p:cNvSpPr>
          <p:nvPr/>
        </p:nvSpPr>
        <p:spPr bwMode="auto">
          <a:xfrm>
            <a:off x="19191287" y="5216526"/>
            <a:ext cx="2195513" cy="2197100"/>
          </a:xfrm>
          <a:prstGeom prst="roundRect">
            <a:avLst>
              <a:gd name="adj" fmla="val 14116"/>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40" name="AutoShape 12"/>
          <p:cNvSpPr>
            <a:spLocks/>
          </p:cNvSpPr>
          <p:nvPr/>
        </p:nvSpPr>
        <p:spPr bwMode="auto">
          <a:xfrm>
            <a:off x="20596226" y="5216526"/>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41" name="AutoShape 13"/>
          <p:cNvSpPr>
            <a:spLocks/>
          </p:cNvSpPr>
          <p:nvPr/>
        </p:nvSpPr>
        <p:spPr bwMode="auto">
          <a:xfrm>
            <a:off x="14530388" y="6007101"/>
            <a:ext cx="719138" cy="719138"/>
          </a:xfrm>
          <a:custGeom>
            <a:avLst/>
            <a:gdLst>
              <a:gd name="T0" fmla="*/ 359568 w 21470"/>
              <a:gd name="T1" fmla="*/ 363923 h 21470"/>
              <a:gd name="T2" fmla="*/ 359568 w 21470"/>
              <a:gd name="T3" fmla="*/ 363923 h 21470"/>
              <a:gd name="T4" fmla="*/ 359568 w 21470"/>
              <a:gd name="T5" fmla="*/ 363923 h 21470"/>
              <a:gd name="T6" fmla="*/ 359568 w 21470"/>
              <a:gd name="T7" fmla="*/ 36392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2542" name="AutoShape 14"/>
          <p:cNvSpPr>
            <a:spLocks/>
          </p:cNvSpPr>
          <p:nvPr/>
        </p:nvSpPr>
        <p:spPr bwMode="auto">
          <a:xfrm>
            <a:off x="19905662" y="6016626"/>
            <a:ext cx="766763" cy="779463"/>
          </a:xfrm>
          <a:custGeom>
            <a:avLst/>
            <a:gdLst>
              <a:gd name="T0" fmla="*/ 383381 w 21270"/>
              <a:gd name="T1" fmla="*/ 389732 h 21276"/>
              <a:gd name="T2" fmla="*/ 383381 w 21270"/>
              <a:gd name="T3" fmla="*/ 389732 h 21276"/>
              <a:gd name="T4" fmla="*/ 383381 w 21270"/>
              <a:gd name="T5" fmla="*/ 389732 h 21276"/>
              <a:gd name="T6" fmla="*/ 383381 w 21270"/>
              <a:gd name="T7" fmla="*/ 389732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2543" name="AutoShape 15"/>
          <p:cNvSpPr>
            <a:spLocks/>
          </p:cNvSpPr>
          <p:nvPr/>
        </p:nvSpPr>
        <p:spPr bwMode="auto">
          <a:xfrm>
            <a:off x="3673477" y="6064252"/>
            <a:ext cx="839788" cy="604837"/>
          </a:xfrm>
          <a:custGeom>
            <a:avLst/>
            <a:gdLst>
              <a:gd name="T0" fmla="*/ 419894 w 21600"/>
              <a:gd name="T1" fmla="*/ 302419 h 21600"/>
              <a:gd name="T2" fmla="*/ 419894 w 21600"/>
              <a:gd name="T3" fmla="*/ 302419 h 21600"/>
              <a:gd name="T4" fmla="*/ 419894 w 21600"/>
              <a:gd name="T5" fmla="*/ 302419 h 21600"/>
              <a:gd name="T6" fmla="*/ 419894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599" y="19721"/>
                </a:moveTo>
                <a:cubicBezTo>
                  <a:pt x="21599"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599" y="1638"/>
                  <a:pt x="21599" y="1878"/>
                </a:cubicBezTo>
                <a:lnTo>
                  <a:pt x="21599" y="19721"/>
                </a:lnTo>
                <a:cubicBezTo>
                  <a:pt x="21599" y="19721"/>
                  <a:pt x="21599" y="19721"/>
                  <a:pt x="21599"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2544" name="AutoShape 16"/>
          <p:cNvSpPr>
            <a:spLocks/>
          </p:cNvSpPr>
          <p:nvPr/>
        </p:nvSpPr>
        <p:spPr bwMode="auto">
          <a:xfrm>
            <a:off x="9032876" y="6059488"/>
            <a:ext cx="766763" cy="695324"/>
          </a:xfrm>
          <a:custGeom>
            <a:avLst/>
            <a:gdLst>
              <a:gd name="T0" fmla="*/ 383382 w 21600"/>
              <a:gd name="T1" fmla="*/ 347663 h 21600"/>
              <a:gd name="T2" fmla="*/ 383382 w 21600"/>
              <a:gd name="T3" fmla="*/ 347663 h 21600"/>
              <a:gd name="T4" fmla="*/ 383382 w 21600"/>
              <a:gd name="T5" fmla="*/ 347663 h 21600"/>
              <a:gd name="T6" fmla="*/ 38338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4" y="18621"/>
                  <a:pt x="18898" y="19287"/>
                  <a:pt x="18898" y="20111"/>
                </a:cubicBezTo>
                <a:cubicBezTo>
                  <a:pt x="18898" y="20933"/>
                  <a:pt x="18294"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9" y="2978"/>
                </a:lnTo>
                <a:cubicBezTo>
                  <a:pt x="5194" y="2978"/>
                  <a:pt x="4893" y="3311"/>
                  <a:pt x="4893" y="3722"/>
                </a:cubicBezTo>
                <a:lnTo>
                  <a:pt x="6018" y="12413"/>
                </a:lnTo>
                <a:cubicBezTo>
                  <a:pt x="6018" y="12824"/>
                  <a:pt x="6320" y="13158"/>
                  <a:pt x="6694" y="13158"/>
                </a:cubicBezTo>
                <a:cubicBezTo>
                  <a:pt x="6694" y="13158"/>
                  <a:pt x="7786" y="12641"/>
                  <a:pt x="9790" y="12381"/>
                </a:cubicBezTo>
                <a:cubicBezTo>
                  <a:pt x="13154"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4"/>
                  <a:pt x="10236" y="13893"/>
                </a:cubicBezTo>
                <a:cubicBezTo>
                  <a:pt x="8466"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70"/>
                </a:lnTo>
                <a:lnTo>
                  <a:pt x="4778" y="13798"/>
                </a:lnTo>
                <a:cubicBezTo>
                  <a:pt x="4747" y="13674"/>
                  <a:pt x="4725" y="13542"/>
                  <a:pt x="4725" y="13406"/>
                </a:cubicBezTo>
                <a:lnTo>
                  <a:pt x="3375" y="2978"/>
                </a:lnTo>
                <a:lnTo>
                  <a:pt x="3150" y="1488"/>
                </a:lnTo>
                <a:lnTo>
                  <a:pt x="674" y="1488"/>
                </a:lnTo>
                <a:cubicBezTo>
                  <a:pt x="302" y="1488"/>
                  <a:pt x="0" y="1154"/>
                  <a:pt x="0" y="743"/>
                </a:cubicBezTo>
                <a:cubicBezTo>
                  <a:pt x="0" y="332"/>
                  <a:pt x="302" y="0"/>
                  <a:pt x="674" y="0"/>
                </a:cubicBezTo>
                <a:lnTo>
                  <a:pt x="3375" y="0"/>
                </a:lnTo>
                <a:cubicBezTo>
                  <a:pt x="3434" y="0"/>
                  <a:pt x="3487" y="20"/>
                  <a:pt x="3544" y="36"/>
                </a:cubicBezTo>
                <a:cubicBezTo>
                  <a:pt x="3599" y="20"/>
                  <a:pt x="3652" y="0"/>
                  <a:pt x="3711" y="0"/>
                </a:cubicBezTo>
                <a:cubicBezTo>
                  <a:pt x="4085" y="0"/>
                  <a:pt x="4387" y="332"/>
                  <a:pt x="4387" y="743"/>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2545" name="AutoShape 17"/>
          <p:cNvSpPr>
            <a:spLocks/>
          </p:cNvSpPr>
          <p:nvPr/>
        </p:nvSpPr>
        <p:spPr bwMode="auto">
          <a:xfrm>
            <a:off x="2784478" y="7939088"/>
            <a:ext cx="26765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Web Design</a:t>
            </a:r>
            <a:endParaRPr lang="en-US" sz="4411">
              <a:latin typeface="St Transmission" charset="0"/>
              <a:ea typeface="ＭＳ Ｐゴシック" charset="0"/>
              <a:cs typeface="St Transmission" charset="0"/>
              <a:sym typeface="St Transmission" charset="0"/>
            </a:endParaRPr>
          </a:p>
        </p:txBody>
      </p:sp>
      <p:sp>
        <p:nvSpPr>
          <p:cNvPr id="22546" name="AutoShape 18"/>
          <p:cNvSpPr>
            <a:spLocks/>
          </p:cNvSpPr>
          <p:nvPr/>
        </p:nvSpPr>
        <p:spPr bwMode="auto">
          <a:xfrm>
            <a:off x="1997077" y="8566151"/>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2547" name="AutoShape 19"/>
          <p:cNvSpPr>
            <a:spLocks/>
          </p:cNvSpPr>
          <p:nvPr/>
        </p:nvSpPr>
        <p:spPr bwMode="auto">
          <a:xfrm>
            <a:off x="7577139" y="7939088"/>
            <a:ext cx="3887787"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Marketing Services</a:t>
            </a:r>
            <a:endParaRPr lang="en-US" sz="4411">
              <a:latin typeface="St Transmission" charset="0"/>
              <a:ea typeface="ＭＳ Ｐゴシック" charset="0"/>
              <a:cs typeface="St Transmission" charset="0"/>
              <a:sym typeface="St Transmission" charset="0"/>
            </a:endParaRPr>
          </a:p>
        </p:txBody>
      </p:sp>
      <p:sp>
        <p:nvSpPr>
          <p:cNvPr id="22548" name="AutoShape 20"/>
          <p:cNvSpPr>
            <a:spLocks/>
          </p:cNvSpPr>
          <p:nvPr/>
        </p:nvSpPr>
        <p:spPr bwMode="auto">
          <a:xfrm>
            <a:off x="7396163" y="8566151"/>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2549" name="AutoShape 21"/>
          <p:cNvSpPr>
            <a:spLocks/>
          </p:cNvSpPr>
          <p:nvPr/>
        </p:nvSpPr>
        <p:spPr bwMode="auto">
          <a:xfrm>
            <a:off x="12976225" y="7939088"/>
            <a:ext cx="38877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Graphics Design</a:t>
            </a:r>
            <a:endParaRPr lang="en-US" sz="4411">
              <a:latin typeface="St Transmission" charset="0"/>
              <a:ea typeface="ＭＳ Ｐゴシック" charset="0"/>
              <a:cs typeface="St Transmission" charset="0"/>
              <a:sym typeface="St Transmission" charset="0"/>
            </a:endParaRPr>
          </a:p>
        </p:txBody>
      </p:sp>
      <p:sp>
        <p:nvSpPr>
          <p:cNvPr id="22550" name="AutoShape 22"/>
          <p:cNvSpPr>
            <a:spLocks/>
          </p:cNvSpPr>
          <p:nvPr/>
        </p:nvSpPr>
        <p:spPr bwMode="auto">
          <a:xfrm>
            <a:off x="12793664" y="8566151"/>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2551" name="AutoShape 23"/>
          <p:cNvSpPr>
            <a:spLocks/>
          </p:cNvSpPr>
          <p:nvPr/>
        </p:nvSpPr>
        <p:spPr bwMode="auto">
          <a:xfrm>
            <a:off x="18373726" y="7939088"/>
            <a:ext cx="38877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Development</a:t>
            </a:r>
            <a:endParaRPr lang="en-US" sz="4411">
              <a:latin typeface="St Transmission" charset="0"/>
              <a:ea typeface="ＭＳ Ｐゴシック" charset="0"/>
              <a:cs typeface="St Transmission" charset="0"/>
              <a:sym typeface="St Transmission" charset="0"/>
            </a:endParaRPr>
          </a:p>
        </p:txBody>
      </p:sp>
      <p:sp>
        <p:nvSpPr>
          <p:cNvPr id="22552" name="AutoShape 24"/>
          <p:cNvSpPr>
            <a:spLocks/>
          </p:cNvSpPr>
          <p:nvPr/>
        </p:nvSpPr>
        <p:spPr bwMode="auto">
          <a:xfrm>
            <a:off x="18192751" y="8566151"/>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15" name="Title 14"/>
          <p:cNvSpPr>
            <a:spLocks noGrp="1"/>
          </p:cNvSpPr>
          <p:nvPr>
            <p:ph type="title"/>
          </p:nvPr>
        </p:nvSpPr>
        <p:spPr/>
        <p:txBody>
          <a:bodyPr/>
          <a:lstStyle/>
          <a:p>
            <a:endParaRPr lang="id-ID"/>
          </a:p>
        </p:txBody>
      </p:sp>
      <p:sp>
        <p:nvSpPr>
          <p:cNvPr id="13" name="Slide Number Placeholder 12"/>
          <p:cNvSpPr>
            <a:spLocks noGrp="1"/>
          </p:cNvSpPr>
          <p:nvPr>
            <p:ph type="sldNum" sz="quarter" idx="10"/>
          </p:nvPr>
        </p:nvSpPr>
        <p:spPr/>
        <p:txBody>
          <a:bodyPr/>
          <a:lstStyle/>
          <a:p>
            <a:fld id="{6B7C1696-7010-4042-B625-A69EB0C36B6C}" type="slidenum">
              <a:rPr lang="en-US" smtClean="0"/>
              <a:pPr/>
              <a:t>18</a:t>
            </a:fld>
            <a:endParaRPr lang="en-US">
              <a:solidFill>
                <a:srgbClr val="53585F"/>
              </a:solidFill>
              <a:sym typeface="PT Sans" panose="020B0503020203020204" pitchFamily="34" charset="0"/>
            </a:endParaRPr>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AutoShape 5"/>
          <p:cNvSpPr>
            <a:spLocks/>
          </p:cNvSpPr>
          <p:nvPr/>
        </p:nvSpPr>
        <p:spPr bwMode="auto">
          <a:xfrm>
            <a:off x="3935413" y="5902325"/>
            <a:ext cx="698500" cy="995364"/>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50800" tIns="50800" rIns="50800" bIns="50800" anchor="ctr"/>
          <a:lstStyle/>
          <a:p>
            <a:endParaRPr lang="id-ID" sz="4411"/>
          </a:p>
        </p:txBody>
      </p:sp>
      <p:sp>
        <p:nvSpPr>
          <p:cNvPr id="23558" name="AutoShape 6"/>
          <p:cNvSpPr>
            <a:spLocks/>
          </p:cNvSpPr>
          <p:nvPr/>
        </p:nvSpPr>
        <p:spPr bwMode="auto">
          <a:xfrm>
            <a:off x="14243050" y="5994401"/>
            <a:ext cx="990601" cy="990601"/>
          </a:xfrm>
          <a:custGeom>
            <a:avLst/>
            <a:gdLst>
              <a:gd name="T0" fmla="*/ 495300 w 21600"/>
              <a:gd name="T1" fmla="*/ 495300 h 21600"/>
              <a:gd name="T2" fmla="*/ 495300 w 21600"/>
              <a:gd name="T3" fmla="*/ 495300 h 21600"/>
              <a:gd name="T4" fmla="*/ 495300 w 21600"/>
              <a:gd name="T5" fmla="*/ 495300 h 21600"/>
              <a:gd name="T6" fmla="*/ 495300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accent3"/>
          </a:solidFill>
          <a:ln>
            <a:noFill/>
          </a:ln>
          <a:effectLst/>
          <a:extLst/>
        </p:spPr>
        <p:txBody>
          <a:bodyPr lIns="50800" tIns="50800" rIns="50800" bIns="50800" anchor="ctr"/>
          <a:lstStyle/>
          <a:p>
            <a:endParaRPr lang="id-ID" sz="4411"/>
          </a:p>
        </p:txBody>
      </p:sp>
      <p:sp>
        <p:nvSpPr>
          <p:cNvPr id="23559" name="AutoShape 7"/>
          <p:cNvSpPr>
            <a:spLocks/>
          </p:cNvSpPr>
          <p:nvPr/>
        </p:nvSpPr>
        <p:spPr bwMode="auto">
          <a:xfrm>
            <a:off x="9026527" y="6008689"/>
            <a:ext cx="949324" cy="876300"/>
          </a:xfrm>
          <a:custGeom>
            <a:avLst/>
            <a:gdLst>
              <a:gd name="T0" fmla="*/ 474663 w 21600"/>
              <a:gd name="T1" fmla="*/ 438150 h 21600"/>
              <a:gd name="T2" fmla="*/ 474663 w 21600"/>
              <a:gd name="T3" fmla="*/ 438150 h 21600"/>
              <a:gd name="T4" fmla="*/ 474663 w 21600"/>
              <a:gd name="T5" fmla="*/ 438150 h 21600"/>
              <a:gd name="T6" fmla="*/ 474663 w 21600"/>
              <a:gd name="T7" fmla="*/ 438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600" y="402"/>
                  <a:pt x="21600"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600"/>
                </a:lnTo>
                <a:lnTo>
                  <a:pt x="14436" y="21600"/>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accent2"/>
          </a:solidFill>
          <a:ln>
            <a:noFill/>
          </a:ln>
          <a:effectLst/>
          <a:extLst/>
        </p:spPr>
        <p:txBody>
          <a:bodyPr lIns="50800" tIns="50800" rIns="50800" bIns="50800" anchor="ctr"/>
          <a:lstStyle/>
          <a:p>
            <a:endParaRPr lang="id-ID" sz="4411"/>
          </a:p>
        </p:txBody>
      </p:sp>
      <p:sp>
        <p:nvSpPr>
          <p:cNvPr id="23560" name="AutoShape 8"/>
          <p:cNvSpPr>
            <a:spLocks/>
          </p:cNvSpPr>
          <p:nvPr/>
        </p:nvSpPr>
        <p:spPr bwMode="auto">
          <a:xfrm>
            <a:off x="19769138" y="5902325"/>
            <a:ext cx="698500" cy="995364"/>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4"/>
          </a:solidFill>
          <a:ln>
            <a:noFill/>
          </a:ln>
          <a:effectLst/>
          <a:extLst/>
        </p:spPr>
        <p:txBody>
          <a:bodyPr lIns="50800" tIns="50800" rIns="50800" bIns="50800" anchor="ctr"/>
          <a:lstStyle/>
          <a:p>
            <a:endParaRPr lang="id-ID" sz="4411"/>
          </a:p>
        </p:txBody>
      </p:sp>
      <p:sp>
        <p:nvSpPr>
          <p:cNvPr id="23561" name="AutoShape 9"/>
          <p:cNvSpPr>
            <a:spLocks/>
          </p:cNvSpPr>
          <p:nvPr/>
        </p:nvSpPr>
        <p:spPr bwMode="auto">
          <a:xfrm>
            <a:off x="3017838" y="5133976"/>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23562" name="AutoShape 10"/>
          <p:cNvSpPr>
            <a:spLocks/>
          </p:cNvSpPr>
          <p:nvPr/>
        </p:nvSpPr>
        <p:spPr bwMode="auto">
          <a:xfrm>
            <a:off x="8234363" y="5133976"/>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23563" name="AutoShape 11"/>
          <p:cNvSpPr>
            <a:spLocks/>
          </p:cNvSpPr>
          <p:nvPr/>
        </p:nvSpPr>
        <p:spPr bwMode="auto">
          <a:xfrm>
            <a:off x="13473114" y="5133976"/>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23564" name="AutoShape 12"/>
          <p:cNvSpPr>
            <a:spLocks/>
          </p:cNvSpPr>
          <p:nvPr/>
        </p:nvSpPr>
        <p:spPr bwMode="auto">
          <a:xfrm>
            <a:off x="18853151" y="5133976"/>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23565" name="AutoShape 13"/>
          <p:cNvSpPr>
            <a:spLocks/>
          </p:cNvSpPr>
          <p:nvPr/>
        </p:nvSpPr>
        <p:spPr bwMode="auto">
          <a:xfrm>
            <a:off x="2733675"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23566" name="AutoShape 14"/>
          <p:cNvSpPr>
            <a:spLocks/>
          </p:cNvSpPr>
          <p:nvPr/>
        </p:nvSpPr>
        <p:spPr bwMode="auto">
          <a:xfrm>
            <a:off x="2214564" y="9305926"/>
            <a:ext cx="4097337"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by humour,</a:t>
            </a:r>
            <a:endParaRPr lang="en-US" sz="4411">
              <a:latin typeface="St Transmission" charset="0"/>
              <a:ea typeface="ＭＳ Ｐゴシック" charset="0"/>
              <a:cs typeface="St Transmission" charset="0"/>
              <a:sym typeface="St Transmission" charset="0"/>
            </a:endParaRPr>
          </a:p>
        </p:txBody>
      </p:sp>
      <p:sp>
        <p:nvSpPr>
          <p:cNvPr id="23567" name="AutoShape 15"/>
          <p:cNvSpPr>
            <a:spLocks/>
          </p:cNvSpPr>
          <p:nvPr/>
        </p:nvSpPr>
        <p:spPr bwMode="auto">
          <a:xfrm>
            <a:off x="3111501" y="7942263"/>
            <a:ext cx="23034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23568" name="AutoShape 16"/>
          <p:cNvSpPr>
            <a:spLocks/>
          </p:cNvSpPr>
          <p:nvPr/>
        </p:nvSpPr>
        <p:spPr bwMode="auto">
          <a:xfrm>
            <a:off x="7970838"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23569" name="AutoShape 17"/>
          <p:cNvSpPr>
            <a:spLocks/>
          </p:cNvSpPr>
          <p:nvPr/>
        </p:nvSpPr>
        <p:spPr bwMode="auto">
          <a:xfrm>
            <a:off x="7453315" y="9305926"/>
            <a:ext cx="4095749"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by humour,</a:t>
            </a:r>
            <a:endParaRPr lang="en-US" sz="4411">
              <a:latin typeface="St Transmission" charset="0"/>
              <a:ea typeface="ＭＳ Ｐゴシック" charset="0"/>
              <a:cs typeface="St Transmission" charset="0"/>
              <a:sym typeface="St Transmission" charset="0"/>
            </a:endParaRPr>
          </a:p>
        </p:txBody>
      </p:sp>
      <p:sp>
        <p:nvSpPr>
          <p:cNvPr id="23570" name="AutoShape 18"/>
          <p:cNvSpPr>
            <a:spLocks/>
          </p:cNvSpPr>
          <p:nvPr/>
        </p:nvSpPr>
        <p:spPr bwMode="auto">
          <a:xfrm>
            <a:off x="8350251" y="7942263"/>
            <a:ext cx="230187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23571" name="AutoShape 19"/>
          <p:cNvSpPr>
            <a:spLocks/>
          </p:cNvSpPr>
          <p:nvPr/>
        </p:nvSpPr>
        <p:spPr bwMode="auto">
          <a:xfrm>
            <a:off x="13208000"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23572" name="AutoShape 20"/>
          <p:cNvSpPr>
            <a:spLocks/>
          </p:cNvSpPr>
          <p:nvPr/>
        </p:nvSpPr>
        <p:spPr bwMode="auto">
          <a:xfrm>
            <a:off x="12690476" y="9305926"/>
            <a:ext cx="4095749"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by humour,</a:t>
            </a:r>
            <a:endParaRPr lang="en-US" sz="4411">
              <a:latin typeface="St Transmission" charset="0"/>
              <a:ea typeface="ＭＳ Ｐゴシック" charset="0"/>
              <a:cs typeface="St Transmission" charset="0"/>
              <a:sym typeface="St Transmission" charset="0"/>
            </a:endParaRPr>
          </a:p>
        </p:txBody>
      </p:sp>
      <p:sp>
        <p:nvSpPr>
          <p:cNvPr id="23573" name="AutoShape 21"/>
          <p:cNvSpPr>
            <a:spLocks/>
          </p:cNvSpPr>
          <p:nvPr/>
        </p:nvSpPr>
        <p:spPr bwMode="auto">
          <a:xfrm>
            <a:off x="13587414" y="7942263"/>
            <a:ext cx="23034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23574" name="AutoShape 22"/>
          <p:cNvSpPr>
            <a:spLocks/>
          </p:cNvSpPr>
          <p:nvPr/>
        </p:nvSpPr>
        <p:spPr bwMode="auto">
          <a:xfrm>
            <a:off x="18588038"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23575" name="AutoShape 23"/>
          <p:cNvSpPr>
            <a:spLocks/>
          </p:cNvSpPr>
          <p:nvPr/>
        </p:nvSpPr>
        <p:spPr bwMode="auto">
          <a:xfrm>
            <a:off x="18070514" y="9305926"/>
            <a:ext cx="4097337"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by humour,</a:t>
            </a:r>
            <a:endParaRPr lang="en-US" sz="4411">
              <a:latin typeface="St Transmission" charset="0"/>
              <a:ea typeface="ＭＳ Ｐゴシック" charset="0"/>
              <a:cs typeface="St Transmission" charset="0"/>
              <a:sym typeface="St Transmission" charset="0"/>
            </a:endParaRPr>
          </a:p>
        </p:txBody>
      </p:sp>
      <p:sp>
        <p:nvSpPr>
          <p:cNvPr id="23576" name="AutoShape 24"/>
          <p:cNvSpPr>
            <a:spLocks/>
          </p:cNvSpPr>
          <p:nvPr/>
        </p:nvSpPr>
        <p:spPr bwMode="auto">
          <a:xfrm>
            <a:off x="18967451" y="7942263"/>
            <a:ext cx="23034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3561"/>
                                        </p:tgtEl>
                                        <p:attrNameLst>
                                          <p:attrName>style.visibility</p:attrName>
                                        </p:attrNameLst>
                                      </p:cBhvr>
                                      <p:to>
                                        <p:strVal val="visible"/>
                                      </p:to>
                                    </p:set>
                                    <p:anim calcmode="lin" valueType="num">
                                      <p:cBhvr>
                                        <p:cTn id="7" dur="500" fill="hold"/>
                                        <p:tgtEl>
                                          <p:spTgt spid="23561"/>
                                        </p:tgtEl>
                                        <p:attrNameLst>
                                          <p:attrName>ppt_w</p:attrName>
                                        </p:attrNameLst>
                                      </p:cBhvr>
                                      <p:tavLst>
                                        <p:tav tm="0">
                                          <p:val>
                                            <p:fltVal val="0"/>
                                          </p:val>
                                        </p:tav>
                                        <p:tav tm="100000">
                                          <p:val>
                                            <p:strVal val="#ppt_w"/>
                                          </p:val>
                                        </p:tav>
                                      </p:tavLst>
                                    </p:anim>
                                    <p:anim calcmode="lin" valueType="num">
                                      <p:cBhvr>
                                        <p:cTn id="8" dur="500" fill="hold"/>
                                        <p:tgtEl>
                                          <p:spTgt spid="2356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3562"/>
                                        </p:tgtEl>
                                        <p:attrNameLst>
                                          <p:attrName>style.visibility</p:attrName>
                                        </p:attrNameLst>
                                      </p:cBhvr>
                                      <p:to>
                                        <p:strVal val="visible"/>
                                      </p:to>
                                    </p:set>
                                    <p:anim calcmode="lin" valueType="num">
                                      <p:cBhvr>
                                        <p:cTn id="12" dur="500" fill="hold"/>
                                        <p:tgtEl>
                                          <p:spTgt spid="23562"/>
                                        </p:tgtEl>
                                        <p:attrNameLst>
                                          <p:attrName>ppt_w</p:attrName>
                                        </p:attrNameLst>
                                      </p:cBhvr>
                                      <p:tavLst>
                                        <p:tav tm="0">
                                          <p:val>
                                            <p:fltVal val="0"/>
                                          </p:val>
                                        </p:tav>
                                        <p:tav tm="100000">
                                          <p:val>
                                            <p:strVal val="#ppt_w"/>
                                          </p:val>
                                        </p:tav>
                                      </p:tavLst>
                                    </p:anim>
                                    <p:anim calcmode="lin" valueType="num">
                                      <p:cBhvr>
                                        <p:cTn id="13" dur="500" fill="hold"/>
                                        <p:tgtEl>
                                          <p:spTgt spid="2356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563"/>
                                        </p:tgtEl>
                                        <p:attrNameLst>
                                          <p:attrName>style.visibility</p:attrName>
                                        </p:attrNameLst>
                                      </p:cBhvr>
                                      <p:to>
                                        <p:strVal val="visible"/>
                                      </p:to>
                                    </p:set>
                                    <p:anim calcmode="lin" valueType="num">
                                      <p:cBhvr>
                                        <p:cTn id="17" dur="500" fill="hold"/>
                                        <p:tgtEl>
                                          <p:spTgt spid="23563"/>
                                        </p:tgtEl>
                                        <p:attrNameLst>
                                          <p:attrName>ppt_w</p:attrName>
                                        </p:attrNameLst>
                                      </p:cBhvr>
                                      <p:tavLst>
                                        <p:tav tm="0">
                                          <p:val>
                                            <p:fltVal val="0"/>
                                          </p:val>
                                        </p:tav>
                                        <p:tav tm="100000">
                                          <p:val>
                                            <p:strVal val="#ppt_w"/>
                                          </p:val>
                                        </p:tav>
                                      </p:tavLst>
                                    </p:anim>
                                    <p:anim calcmode="lin" valueType="num">
                                      <p:cBhvr>
                                        <p:cTn id="18" dur="500" fill="hold"/>
                                        <p:tgtEl>
                                          <p:spTgt spid="2356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3564"/>
                                        </p:tgtEl>
                                        <p:attrNameLst>
                                          <p:attrName>style.visibility</p:attrName>
                                        </p:attrNameLst>
                                      </p:cBhvr>
                                      <p:to>
                                        <p:strVal val="visible"/>
                                      </p:to>
                                    </p:set>
                                    <p:anim calcmode="lin" valueType="num">
                                      <p:cBhvr>
                                        <p:cTn id="22" dur="500" fill="hold"/>
                                        <p:tgtEl>
                                          <p:spTgt spid="23564"/>
                                        </p:tgtEl>
                                        <p:attrNameLst>
                                          <p:attrName>ppt_w</p:attrName>
                                        </p:attrNameLst>
                                      </p:cBhvr>
                                      <p:tavLst>
                                        <p:tav tm="0">
                                          <p:val>
                                            <p:fltVal val="0"/>
                                          </p:val>
                                        </p:tav>
                                        <p:tav tm="100000">
                                          <p:val>
                                            <p:strVal val="#ppt_w"/>
                                          </p:val>
                                        </p:tav>
                                      </p:tavLst>
                                    </p:anim>
                                    <p:anim calcmode="lin" valueType="num">
                                      <p:cBhvr>
                                        <p:cTn id="23" dur="500" fill="hold"/>
                                        <p:tgtEl>
                                          <p:spTgt spid="235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1" grpId="0" animBg="1"/>
      <p:bldP spid="23562" grpId="0" animBg="1"/>
      <p:bldP spid="23563" grpId="0" animBg="1"/>
      <p:bldP spid="2356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AutoShape 3"/>
          <p:cNvSpPr>
            <a:spLocks/>
          </p:cNvSpPr>
          <p:nvPr/>
        </p:nvSpPr>
        <p:spPr bwMode="auto">
          <a:xfrm>
            <a:off x="0" y="0"/>
            <a:ext cx="24384000" cy="8196263"/>
          </a:xfrm>
          <a:custGeom>
            <a:avLst/>
            <a:gdLst>
              <a:gd name="T0" fmla="*/ 12192000 w 21600"/>
              <a:gd name="T1" fmla="*/ 4098132 h 21600"/>
              <a:gd name="T2" fmla="*/ 12192000 w 21600"/>
              <a:gd name="T3" fmla="*/ 4098132 h 21600"/>
              <a:gd name="T4" fmla="*/ 12192000 w 21600"/>
              <a:gd name="T5" fmla="*/ 4098132 h 21600"/>
              <a:gd name="T6" fmla="*/ 12192000 w 21600"/>
              <a:gd name="T7" fmla="*/ 4098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8196263"/>
          </a:xfrm>
          <a:prstGeom prst="rect">
            <a:avLst/>
          </a:prstGeom>
          <a:blipFill dpi="0" rotWithShape="1">
            <a:blip r:embed="rId3">
              <a:alphaModFix amt="7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6149" name="AutoShape 5"/>
          <p:cNvSpPr>
            <a:spLocks/>
          </p:cNvSpPr>
          <p:nvPr/>
        </p:nvSpPr>
        <p:spPr bwMode="auto">
          <a:xfrm>
            <a:off x="3000376" y="10387014"/>
            <a:ext cx="183816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en-US" sz="7001"/>
          </a:p>
        </p:txBody>
      </p:sp>
      <p:sp>
        <p:nvSpPr>
          <p:cNvPr id="6150" name="AutoShape 6"/>
          <p:cNvSpPr>
            <a:spLocks/>
          </p:cNvSpPr>
          <p:nvPr/>
        </p:nvSpPr>
        <p:spPr bwMode="auto">
          <a:xfrm>
            <a:off x="7631114" y="9112252"/>
            <a:ext cx="91201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latin typeface="St Transmission" charset="0"/>
                <a:ea typeface="ＭＳ Ｐゴシック" charset="0"/>
                <a:cs typeface="St Transmission" charset="0"/>
                <a:sym typeface="St Transmission" charset="0"/>
              </a:rPr>
              <a:t>Welcome to Plato Presentation</a:t>
            </a:r>
            <a:endParaRPr lang="en-US" sz="4411" dirty="0">
              <a:latin typeface="St Transmission" charset="0"/>
              <a:ea typeface="ＭＳ Ｐゴシック" charset="0"/>
              <a:cs typeface="St Transmission" charset="0"/>
              <a:sym typeface="St Transmission" charset="0"/>
            </a:endParaRPr>
          </a:p>
        </p:txBody>
      </p:sp>
      <p:sp>
        <p:nvSpPr>
          <p:cNvPr id="6151" name="AutoShape 7"/>
          <p:cNvSpPr>
            <a:spLocks/>
          </p:cNvSpPr>
          <p:nvPr/>
        </p:nvSpPr>
        <p:spPr bwMode="auto">
          <a:xfrm>
            <a:off x="10660064" y="2414588"/>
            <a:ext cx="3065461" cy="3368676"/>
          </a:xfrm>
          <a:custGeom>
            <a:avLst/>
            <a:gdLst>
              <a:gd name="T0" fmla="*/ 1532731 w 21600"/>
              <a:gd name="T1" fmla="*/ 1684338 h 21600"/>
              <a:gd name="T2" fmla="*/ 1532731 w 21600"/>
              <a:gd name="T3" fmla="*/ 1684338 h 21600"/>
              <a:gd name="T4" fmla="*/ 1532731 w 21600"/>
              <a:gd name="T5" fmla="*/ 1684338 h 21600"/>
              <a:gd name="T6" fmla="*/ 1532731 w 21600"/>
              <a:gd name="T7" fmla="*/ 1684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2" y="5886"/>
                </a:lnTo>
                <a:lnTo>
                  <a:pt x="0" y="5847"/>
                </a:lnTo>
                <a:lnTo>
                  <a:pt x="0" y="5926"/>
                </a:lnTo>
                <a:lnTo>
                  <a:pt x="0" y="15673"/>
                </a:lnTo>
                <a:lnTo>
                  <a:pt x="0" y="15752"/>
                </a:lnTo>
                <a:lnTo>
                  <a:pt x="72" y="15713"/>
                </a:lnTo>
                <a:lnTo>
                  <a:pt x="10800" y="21599"/>
                </a:lnTo>
                <a:lnTo>
                  <a:pt x="10800" y="11772"/>
                </a:lnTo>
                <a:lnTo>
                  <a:pt x="9026" y="10800"/>
                </a:lnTo>
                <a:lnTo>
                  <a:pt x="10800" y="9825"/>
                </a:lnTo>
                <a:lnTo>
                  <a:pt x="21600" y="15752"/>
                </a:lnTo>
                <a:lnTo>
                  <a:pt x="21600" y="5926"/>
                </a:lnTo>
                <a:lnTo>
                  <a:pt x="10800" y="0"/>
                </a:lnTo>
                <a:close/>
              </a:path>
            </a:pathLst>
          </a:custGeom>
          <a:solidFill>
            <a:srgbClr val="FFFFFF">
              <a:alpha val="2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6152" name="Group 8"/>
          <p:cNvGrpSpPr>
            <a:grpSpLocks/>
          </p:cNvGrpSpPr>
          <p:nvPr/>
        </p:nvGrpSpPr>
        <p:grpSpPr bwMode="auto">
          <a:xfrm>
            <a:off x="10296527" y="3138490"/>
            <a:ext cx="3790949" cy="1919287"/>
            <a:chOff x="0" y="0"/>
            <a:chExt cx="3790951" cy="1918252"/>
          </a:xfrm>
        </p:grpSpPr>
        <p:sp>
          <p:nvSpPr>
            <p:cNvPr id="6153" name="AutoShape 9"/>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0000" dirty="0" err="1">
                  <a:solidFill>
                    <a:srgbClr val="FFFFFF"/>
                  </a:solidFill>
                  <a:ea typeface="ＭＳ Ｐゴシック" charset="0"/>
                  <a:cs typeface="The Bold Font" charset="0"/>
                  <a:sym typeface="The Bold Font" charset="0"/>
                </a:rPr>
                <a:t>Flato</a:t>
              </a:r>
              <a:endParaRPr lang="en-US" sz="4411" dirty="0">
                <a:ea typeface="ＭＳ Ｐゴシック" charset="0"/>
                <a:cs typeface="St Transmission" charset="0"/>
                <a:sym typeface="St Transmission" charset="0"/>
              </a:endParaRPr>
            </a:p>
          </p:txBody>
        </p:sp>
        <p:sp>
          <p:nvSpPr>
            <p:cNvPr id="6154" name="AutoShape 10"/>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201" dirty="0">
                  <a:solidFill>
                    <a:srgbClr val="FFFFFF"/>
                  </a:solidFill>
                  <a:latin typeface="PT Sans" panose="020B0503020203020204" pitchFamily="34" charset="0"/>
                  <a:ea typeface="ＭＳ Ｐゴシック" charset="0"/>
                  <a:cs typeface="The Bold Font" charset="0"/>
                  <a:sym typeface="The Bold Font" charset="0"/>
                </a:rPr>
                <a:t>PRESENTATION</a:t>
              </a:r>
              <a:endParaRPr lang="en-US" sz="4411" dirty="0">
                <a:latin typeface="PT Sans" panose="020B0503020203020204" pitchFamily="34" charset="0"/>
                <a:ea typeface="ＭＳ Ｐゴシック" charset="0"/>
                <a:cs typeface="St Transmission" charset="0"/>
                <a:sym typeface="St Transmission" charset="0"/>
              </a:endParaRPr>
            </a:p>
          </p:txBody>
        </p:sp>
      </p:grpSp>
      <p:sp>
        <p:nvSpPr>
          <p:cNvPr id="5" name="Slide Number Placeholder 4"/>
          <p:cNvSpPr>
            <a:spLocks noGrp="1"/>
          </p:cNvSpPr>
          <p:nvPr>
            <p:ph type="sldNum" sz="quarter" idx="10"/>
          </p:nvPr>
        </p:nvSpPr>
        <p:spPr/>
        <p:txBody>
          <a:bodyPr/>
          <a:lstStyle/>
          <a:p>
            <a:fld id="{6B7C1696-7010-4042-B625-A69EB0C36B6C}" type="slidenum">
              <a:rPr lang="en-US" smtClean="0"/>
              <a:pPr/>
              <a:t>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wipe(down)">
                                      <p:cBhvr>
                                        <p:cTn id="7" dur="500"/>
                                        <p:tgtEl>
                                          <p:spTgt spid="61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149"/>
                                        </p:tgtEl>
                                        <p:attrNameLst>
                                          <p:attrName>style.visibility</p:attrName>
                                        </p:attrNameLst>
                                      </p:cBhvr>
                                      <p:to>
                                        <p:strVal val="visible"/>
                                      </p:to>
                                    </p:set>
                                    <p:animEffect transition="in" filter="wipe(down)">
                                      <p:cBhvr>
                                        <p:cTn id="11" dur="500"/>
                                        <p:tgtEl>
                                          <p:spTgt spid="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9" grpId="0"/>
      <p:bldP spid="61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p:cNvSpPr>
          <p:nvPr/>
        </p:nvSpPr>
        <p:spPr bwMode="auto">
          <a:xfrm>
            <a:off x="0" y="7272338"/>
            <a:ext cx="24384000" cy="6443662"/>
          </a:xfrm>
          <a:custGeom>
            <a:avLst/>
            <a:gdLst>
              <a:gd name="T0" fmla="*/ 12192000 w 21600"/>
              <a:gd name="T1" fmla="*/ 3221831 h 21600"/>
              <a:gd name="T2" fmla="*/ 12192000 w 21600"/>
              <a:gd name="T3" fmla="*/ 3221831 h 21600"/>
              <a:gd name="T4" fmla="*/ 12192000 w 21600"/>
              <a:gd name="T5" fmla="*/ 3221831 h 21600"/>
              <a:gd name="T6" fmla="*/ 12192000 w 21600"/>
              <a:gd name="T7" fmla="*/ 3221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7272338"/>
            <a:ext cx="24384000" cy="6443662"/>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4577" name="AutoShape 1"/>
          <p:cNvSpPr>
            <a:spLocks/>
          </p:cNvSpPr>
          <p:nvPr/>
        </p:nvSpPr>
        <p:spPr bwMode="auto">
          <a:xfrm>
            <a:off x="11695113" y="2041526"/>
            <a:ext cx="10599737" cy="2233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7001"/>
          </a:p>
        </p:txBody>
      </p:sp>
      <p:sp>
        <p:nvSpPr>
          <p:cNvPr id="24580" name="AutoShape 4"/>
          <p:cNvSpPr>
            <a:spLocks/>
          </p:cNvSpPr>
          <p:nvPr/>
        </p:nvSpPr>
        <p:spPr bwMode="auto">
          <a:xfrm>
            <a:off x="2535239" y="2081212"/>
            <a:ext cx="631983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Our Yearly Achievement</a:t>
            </a:r>
          </a:p>
        </p:txBody>
      </p:sp>
      <p:sp>
        <p:nvSpPr>
          <p:cNvPr id="24581" name="AutoShape 5"/>
          <p:cNvSpPr>
            <a:spLocks/>
          </p:cNvSpPr>
          <p:nvPr/>
        </p:nvSpPr>
        <p:spPr bwMode="auto">
          <a:xfrm>
            <a:off x="4630739" y="9418638"/>
            <a:ext cx="2128837"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2nd Place of</a:t>
            </a:r>
            <a:endParaRPr lang="en-US" sz="4411">
              <a:latin typeface="St Transmission" charset="0"/>
              <a:ea typeface="ＭＳ Ｐゴシック" charset="0"/>
              <a:cs typeface="St Transmission" charset="0"/>
              <a:sym typeface="St Transmission" charset="0"/>
            </a:endParaRPr>
          </a:p>
        </p:txBody>
      </p:sp>
      <p:sp>
        <p:nvSpPr>
          <p:cNvPr id="24582" name="AutoShape 6"/>
          <p:cNvSpPr>
            <a:spLocks/>
          </p:cNvSpPr>
          <p:nvPr/>
        </p:nvSpPr>
        <p:spPr bwMode="auto">
          <a:xfrm>
            <a:off x="4605339" y="9940924"/>
            <a:ext cx="2179637"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Designer Awards</a:t>
            </a:r>
            <a:endParaRPr lang="en-US" sz="4411">
              <a:latin typeface="St Transmission" charset="0"/>
              <a:ea typeface="ＭＳ Ｐゴシック" charset="0"/>
              <a:cs typeface="St Transmission" charset="0"/>
              <a:sym typeface="St Transmission" charset="0"/>
            </a:endParaRPr>
          </a:p>
        </p:txBody>
      </p:sp>
      <p:sp>
        <p:nvSpPr>
          <p:cNvPr id="24583" name="AutoShape 7"/>
          <p:cNvSpPr>
            <a:spLocks/>
          </p:cNvSpPr>
          <p:nvPr/>
        </p:nvSpPr>
        <p:spPr bwMode="auto">
          <a:xfrm>
            <a:off x="11264901" y="9405939"/>
            <a:ext cx="1852613"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The 5 Best</a:t>
            </a:r>
            <a:endParaRPr lang="en-US" sz="4411">
              <a:latin typeface="St Transmission" charset="0"/>
              <a:ea typeface="ＭＳ Ｐゴシック" charset="0"/>
              <a:cs typeface="St Transmission" charset="0"/>
              <a:sym typeface="St Transmission" charset="0"/>
            </a:endParaRPr>
          </a:p>
        </p:txBody>
      </p:sp>
      <p:sp>
        <p:nvSpPr>
          <p:cNvPr id="24584" name="AutoShape 8"/>
          <p:cNvSpPr>
            <a:spLocks/>
          </p:cNvSpPr>
          <p:nvPr/>
        </p:nvSpPr>
        <p:spPr bwMode="auto">
          <a:xfrm>
            <a:off x="10928350" y="9928226"/>
            <a:ext cx="2525714"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TUV Designer 2010</a:t>
            </a:r>
            <a:endParaRPr lang="en-US" sz="4411">
              <a:latin typeface="St Transmission" charset="0"/>
              <a:ea typeface="ＭＳ Ｐゴシック" charset="0"/>
              <a:cs typeface="St Transmission" charset="0"/>
              <a:sym typeface="St Transmission" charset="0"/>
            </a:endParaRPr>
          </a:p>
        </p:txBody>
      </p:sp>
      <p:sp>
        <p:nvSpPr>
          <p:cNvPr id="24585" name="AutoShape 9"/>
          <p:cNvSpPr>
            <a:spLocks/>
          </p:cNvSpPr>
          <p:nvPr/>
        </p:nvSpPr>
        <p:spPr bwMode="auto">
          <a:xfrm>
            <a:off x="17497426" y="9405939"/>
            <a:ext cx="237966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Medal Awards</a:t>
            </a:r>
            <a:endParaRPr lang="en-US" sz="4411">
              <a:latin typeface="St Transmission" charset="0"/>
              <a:ea typeface="ＭＳ Ｐゴシック" charset="0"/>
              <a:cs typeface="St Transmission" charset="0"/>
              <a:sym typeface="St Transmission" charset="0"/>
            </a:endParaRPr>
          </a:p>
        </p:txBody>
      </p:sp>
      <p:sp>
        <p:nvSpPr>
          <p:cNvPr id="24586" name="AutoShape 10"/>
          <p:cNvSpPr>
            <a:spLocks/>
          </p:cNvSpPr>
          <p:nvPr/>
        </p:nvSpPr>
        <p:spPr bwMode="auto">
          <a:xfrm>
            <a:off x="17543463" y="9928226"/>
            <a:ext cx="2287588"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Texas Community</a:t>
            </a:r>
            <a:endParaRPr lang="en-US" sz="4411">
              <a:latin typeface="St Transmission" charset="0"/>
              <a:ea typeface="ＭＳ Ｐゴシック" charset="0"/>
              <a:cs typeface="St Transmission" charset="0"/>
              <a:sym typeface="St Transmission" charset="0"/>
            </a:endParaRPr>
          </a:p>
        </p:txBody>
      </p:sp>
      <p:grpSp>
        <p:nvGrpSpPr>
          <p:cNvPr id="24587" name="Group 11"/>
          <p:cNvGrpSpPr>
            <a:grpSpLocks/>
          </p:cNvGrpSpPr>
          <p:nvPr/>
        </p:nvGrpSpPr>
        <p:grpSpPr bwMode="auto">
          <a:xfrm>
            <a:off x="4429126" y="6310314"/>
            <a:ext cx="2532062" cy="2532062"/>
            <a:chOff x="0" y="-1"/>
            <a:chExt cx="2532352" cy="2532244"/>
          </a:xfrm>
        </p:grpSpPr>
        <p:sp>
          <p:nvSpPr>
            <p:cNvPr id="2" name="AutoShape 12"/>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3" name="AutoShape 13"/>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24588" name="Group 14"/>
          <p:cNvGrpSpPr>
            <a:grpSpLocks/>
          </p:cNvGrpSpPr>
          <p:nvPr/>
        </p:nvGrpSpPr>
        <p:grpSpPr bwMode="auto">
          <a:xfrm>
            <a:off x="10925176" y="6310314"/>
            <a:ext cx="2532062" cy="2532062"/>
            <a:chOff x="0" y="-1"/>
            <a:chExt cx="2532352" cy="2532244"/>
          </a:xfrm>
        </p:grpSpPr>
        <p:sp>
          <p:nvSpPr>
            <p:cNvPr id="24591" name="AutoShape 15"/>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4592" name="AutoShape 16"/>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24589" name="Group 17"/>
          <p:cNvGrpSpPr>
            <a:grpSpLocks/>
          </p:cNvGrpSpPr>
          <p:nvPr/>
        </p:nvGrpSpPr>
        <p:grpSpPr bwMode="auto">
          <a:xfrm>
            <a:off x="17421228" y="6310314"/>
            <a:ext cx="2532062" cy="2532062"/>
            <a:chOff x="0" y="-1"/>
            <a:chExt cx="2532352" cy="2532244"/>
          </a:xfrm>
        </p:grpSpPr>
        <p:sp>
          <p:nvSpPr>
            <p:cNvPr id="24594" name="AutoShape 18"/>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4595" name="AutoShape 19"/>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24596" name="AutoShape 20"/>
          <p:cNvSpPr>
            <a:spLocks/>
          </p:cNvSpPr>
          <p:nvPr/>
        </p:nvSpPr>
        <p:spPr bwMode="auto">
          <a:xfrm>
            <a:off x="5345113" y="7077076"/>
            <a:ext cx="698500" cy="996949"/>
          </a:xfrm>
          <a:custGeom>
            <a:avLst/>
            <a:gdLst>
              <a:gd name="T0" fmla="*/ 349250 w 21600"/>
              <a:gd name="T1" fmla="*/ 498475 h 21600"/>
              <a:gd name="T2" fmla="*/ 349250 w 21600"/>
              <a:gd name="T3" fmla="*/ 498475 h 21600"/>
              <a:gd name="T4" fmla="*/ 349250 w 21600"/>
              <a:gd name="T5" fmla="*/ 498475 h 21600"/>
              <a:gd name="T6" fmla="*/ 3492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4597" name="AutoShape 21"/>
          <p:cNvSpPr>
            <a:spLocks/>
          </p:cNvSpPr>
          <p:nvPr/>
        </p:nvSpPr>
        <p:spPr bwMode="auto">
          <a:xfrm>
            <a:off x="18192750" y="7170739"/>
            <a:ext cx="989013" cy="990601"/>
          </a:xfrm>
          <a:custGeom>
            <a:avLst/>
            <a:gdLst>
              <a:gd name="T0" fmla="*/ 494506 w 21600"/>
              <a:gd name="T1" fmla="*/ 495300 h 21600"/>
              <a:gd name="T2" fmla="*/ 494506 w 21600"/>
              <a:gd name="T3" fmla="*/ 495300 h 21600"/>
              <a:gd name="T4" fmla="*/ 494506 w 21600"/>
              <a:gd name="T5" fmla="*/ 495300 h 21600"/>
              <a:gd name="T6" fmla="*/ 494506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6508" tIns="26508" rIns="26508" bIns="26508" anchor="ctr"/>
          <a:lstStyle/>
          <a:p>
            <a:endParaRPr lang="id-ID" sz="4411"/>
          </a:p>
        </p:txBody>
      </p:sp>
      <p:sp>
        <p:nvSpPr>
          <p:cNvPr id="24598" name="AutoShape 22"/>
          <p:cNvSpPr>
            <a:spLocks/>
          </p:cNvSpPr>
          <p:nvPr/>
        </p:nvSpPr>
        <p:spPr bwMode="auto">
          <a:xfrm>
            <a:off x="11695114" y="7170739"/>
            <a:ext cx="977900" cy="903287"/>
          </a:xfrm>
          <a:custGeom>
            <a:avLst/>
            <a:gdLst>
              <a:gd name="T0" fmla="*/ 488950 w 21600"/>
              <a:gd name="T1" fmla="*/ 451644 h 21600"/>
              <a:gd name="T2" fmla="*/ 488950 w 21600"/>
              <a:gd name="T3" fmla="*/ 451644 h 21600"/>
              <a:gd name="T4" fmla="*/ 488950 w 21600"/>
              <a:gd name="T5" fmla="*/ 451644 h 21600"/>
              <a:gd name="T6" fmla="*/ 488950 w 21600"/>
              <a:gd name="T7" fmla="*/ 451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599" y="402"/>
                  <a:pt x="21599"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599"/>
                </a:lnTo>
                <a:lnTo>
                  <a:pt x="14436" y="21599"/>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4599" name="AutoShape 23"/>
          <p:cNvSpPr>
            <a:spLocks/>
          </p:cNvSpPr>
          <p:nvPr/>
        </p:nvSpPr>
        <p:spPr bwMode="auto">
          <a:xfrm>
            <a:off x="37036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4600" name="AutoShape 24"/>
          <p:cNvSpPr>
            <a:spLocks/>
          </p:cNvSpPr>
          <p:nvPr/>
        </p:nvSpPr>
        <p:spPr bwMode="auto">
          <a:xfrm>
            <a:off x="101933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4601" name="AutoShape 25"/>
          <p:cNvSpPr>
            <a:spLocks/>
          </p:cNvSpPr>
          <p:nvPr/>
        </p:nvSpPr>
        <p:spPr bwMode="auto">
          <a:xfrm>
            <a:off x="166957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0" y="1"/>
            <a:ext cx="24384000" cy="6442075"/>
          </a:xfrm>
          <a:custGeom>
            <a:avLst/>
            <a:gdLst>
              <a:gd name="T0" fmla="*/ 12192000 w 21600"/>
              <a:gd name="T1" fmla="*/ 3221038 h 21600"/>
              <a:gd name="T2" fmla="*/ 12192000 w 21600"/>
              <a:gd name="T3" fmla="*/ 3221038 h 21600"/>
              <a:gd name="T4" fmla="*/ 12192000 w 21600"/>
              <a:gd name="T5" fmla="*/ 3221038 h 21600"/>
              <a:gd name="T6" fmla="*/ 12192000 w 21600"/>
              <a:gd name="T7" fmla="*/ 322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644207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5605" name="AutoShape 5"/>
          <p:cNvSpPr>
            <a:spLocks/>
          </p:cNvSpPr>
          <p:nvPr/>
        </p:nvSpPr>
        <p:spPr bwMode="auto">
          <a:xfrm>
            <a:off x="4381501" y="2276476"/>
            <a:ext cx="1562100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Why You Should Choose Us</a:t>
            </a:r>
            <a:endParaRPr lang="en-US" sz="8000" dirty="0">
              <a:latin typeface="St Transmission" charset="0"/>
              <a:ea typeface="ＭＳ Ｐゴシック" charset="0"/>
              <a:cs typeface="St Transmission" charset="0"/>
              <a:sym typeface="St Transmission" charset="0"/>
            </a:endParaRPr>
          </a:p>
        </p:txBody>
      </p:sp>
      <p:sp>
        <p:nvSpPr>
          <p:cNvPr id="25606" name="AutoShape 6"/>
          <p:cNvSpPr>
            <a:spLocks/>
          </p:cNvSpPr>
          <p:nvPr/>
        </p:nvSpPr>
        <p:spPr bwMode="auto">
          <a:xfrm>
            <a:off x="9128126" y="7334251"/>
            <a:ext cx="688974" cy="631826"/>
          </a:xfrm>
          <a:custGeom>
            <a:avLst/>
            <a:gdLst>
              <a:gd name="T0" fmla="*/ 344471 w 21455"/>
              <a:gd name="T1" fmla="*/ 315913 h 21600"/>
              <a:gd name="T2" fmla="*/ 344471 w 21455"/>
              <a:gd name="T3" fmla="*/ 315913 h 21600"/>
              <a:gd name="T4" fmla="*/ 344471 w 21455"/>
              <a:gd name="T5" fmla="*/ 315913 h 21600"/>
              <a:gd name="T6" fmla="*/ 344471 w 21455"/>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2"/>
          </a:solidFill>
          <a:ln>
            <a:noFill/>
          </a:ln>
          <a:effectLst/>
          <a:extLst/>
        </p:spPr>
        <p:txBody>
          <a:bodyPr lIns="50800" tIns="50800" rIns="50800" bIns="50800" anchor="ctr"/>
          <a:lstStyle/>
          <a:p>
            <a:endParaRPr lang="id-ID" sz="4411"/>
          </a:p>
        </p:txBody>
      </p:sp>
      <p:sp>
        <p:nvSpPr>
          <p:cNvPr id="25607" name="AutoShape 7"/>
          <p:cNvSpPr>
            <a:spLocks/>
          </p:cNvSpPr>
          <p:nvPr/>
        </p:nvSpPr>
        <p:spPr bwMode="auto">
          <a:xfrm>
            <a:off x="3224213" y="7334251"/>
            <a:ext cx="904875" cy="631826"/>
          </a:xfrm>
          <a:custGeom>
            <a:avLst/>
            <a:gdLst>
              <a:gd name="T0" fmla="*/ 452438 w 21600"/>
              <a:gd name="T1" fmla="*/ 364631 h 18766"/>
              <a:gd name="T2" fmla="*/ 452438 w 21600"/>
              <a:gd name="T3" fmla="*/ 364631 h 18766"/>
              <a:gd name="T4" fmla="*/ 452438 w 21600"/>
              <a:gd name="T5" fmla="*/ 364631 h 18766"/>
              <a:gd name="T6" fmla="*/ 452438 w 21600"/>
              <a:gd name="T7" fmla="*/ 364631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2"/>
                </a:moveTo>
                <a:lnTo>
                  <a:pt x="2787" y="4938"/>
                </a:lnTo>
                <a:cubicBezTo>
                  <a:pt x="3934" y="4566"/>
                  <a:pt x="5690" y="4183"/>
                  <a:pt x="7663" y="4414"/>
                </a:cubicBezTo>
                <a:lnTo>
                  <a:pt x="7663" y="5522"/>
                </a:lnTo>
                <a:cubicBezTo>
                  <a:pt x="5610" y="5379"/>
                  <a:pt x="3749" y="5906"/>
                  <a:pt x="2787" y="6252"/>
                </a:cubicBezTo>
                <a:cubicBezTo>
                  <a:pt x="2787" y="6252"/>
                  <a:pt x="2787" y="6252"/>
                  <a:pt x="2787" y="6252"/>
                </a:cubicBezTo>
                <a:close/>
                <a:moveTo>
                  <a:pt x="2787" y="13200"/>
                </a:moveTo>
                <a:lnTo>
                  <a:pt x="2787" y="11885"/>
                </a:lnTo>
                <a:cubicBezTo>
                  <a:pt x="3934" y="11513"/>
                  <a:pt x="5690" y="11130"/>
                  <a:pt x="7663" y="11362"/>
                </a:cubicBezTo>
                <a:lnTo>
                  <a:pt x="7663" y="12469"/>
                </a:lnTo>
                <a:cubicBezTo>
                  <a:pt x="5610" y="12326"/>
                  <a:pt x="3749" y="12853"/>
                  <a:pt x="2787" y="13200"/>
                </a:cubicBezTo>
                <a:cubicBezTo>
                  <a:pt x="2787" y="13200"/>
                  <a:pt x="2787" y="13200"/>
                  <a:pt x="2787" y="13200"/>
                </a:cubicBezTo>
                <a:close/>
                <a:moveTo>
                  <a:pt x="9776" y="7698"/>
                </a:moveTo>
                <a:cubicBezTo>
                  <a:pt x="9776" y="7142"/>
                  <a:pt x="10057" y="6675"/>
                  <a:pt x="10451" y="6488"/>
                </a:cubicBezTo>
                <a:lnTo>
                  <a:pt x="10451" y="8883"/>
                </a:lnTo>
                <a:cubicBezTo>
                  <a:pt x="10061" y="8698"/>
                  <a:pt x="9776" y="8250"/>
                  <a:pt x="9776" y="7698"/>
                </a:cubicBezTo>
                <a:cubicBezTo>
                  <a:pt x="9776" y="7698"/>
                  <a:pt x="9776" y="7698"/>
                  <a:pt x="9776" y="7698"/>
                </a:cubicBezTo>
                <a:close/>
                <a:moveTo>
                  <a:pt x="11147" y="12374"/>
                </a:moveTo>
                <a:lnTo>
                  <a:pt x="11147" y="9971"/>
                </a:lnTo>
                <a:cubicBezTo>
                  <a:pt x="11561" y="10142"/>
                  <a:pt x="11866" y="10598"/>
                  <a:pt x="11866" y="11170"/>
                </a:cubicBezTo>
                <a:cubicBezTo>
                  <a:pt x="11866" y="11744"/>
                  <a:pt x="11561" y="12201"/>
                  <a:pt x="11147" y="12374"/>
                </a:cubicBezTo>
                <a:cubicBezTo>
                  <a:pt x="11147" y="12374"/>
                  <a:pt x="11147" y="12374"/>
                  <a:pt x="11147" y="12374"/>
                </a:cubicBezTo>
                <a:close/>
                <a:moveTo>
                  <a:pt x="11891" y="9433"/>
                </a:moveTo>
                <a:cubicBezTo>
                  <a:pt x="11898" y="9425"/>
                  <a:pt x="11906" y="9415"/>
                  <a:pt x="11913" y="9407"/>
                </a:cubicBezTo>
                <a:lnTo>
                  <a:pt x="11859" y="9407"/>
                </a:lnTo>
                <a:cubicBezTo>
                  <a:pt x="11651" y="9215"/>
                  <a:pt x="11409" y="9081"/>
                  <a:pt x="11147" y="9016"/>
                </a:cubicBezTo>
                <a:lnTo>
                  <a:pt x="11147" y="6367"/>
                </a:lnTo>
                <a:lnTo>
                  <a:pt x="12217" y="6367"/>
                </a:lnTo>
                <a:lnTo>
                  <a:pt x="12236" y="6367"/>
                </a:lnTo>
                <a:cubicBezTo>
                  <a:pt x="12428" y="6367"/>
                  <a:pt x="12586" y="6172"/>
                  <a:pt x="12586" y="5932"/>
                </a:cubicBezTo>
                <a:cubicBezTo>
                  <a:pt x="12586" y="5693"/>
                  <a:pt x="12428" y="5500"/>
                  <a:pt x="12236" y="5500"/>
                </a:cubicBezTo>
                <a:lnTo>
                  <a:pt x="11147" y="5500"/>
                </a:lnTo>
                <a:lnTo>
                  <a:pt x="11147" y="5065"/>
                </a:lnTo>
                <a:cubicBezTo>
                  <a:pt x="11147" y="4825"/>
                  <a:pt x="10994" y="4629"/>
                  <a:pt x="10801" y="4629"/>
                </a:cubicBezTo>
                <a:cubicBezTo>
                  <a:pt x="10607" y="4629"/>
                  <a:pt x="10451" y="4825"/>
                  <a:pt x="10451" y="5065"/>
                </a:cubicBezTo>
                <a:lnTo>
                  <a:pt x="10451" y="5550"/>
                </a:lnTo>
                <a:cubicBezTo>
                  <a:pt x="9666" y="5763"/>
                  <a:pt x="9102" y="6643"/>
                  <a:pt x="9102" y="7698"/>
                </a:cubicBezTo>
                <a:cubicBezTo>
                  <a:pt x="9102" y="8521"/>
                  <a:pt x="9426" y="9230"/>
                  <a:pt x="9962" y="9606"/>
                </a:cubicBezTo>
                <a:cubicBezTo>
                  <a:pt x="9982" y="9618"/>
                  <a:pt x="10000" y="9630"/>
                  <a:pt x="10018" y="9643"/>
                </a:cubicBezTo>
                <a:cubicBezTo>
                  <a:pt x="10081" y="9685"/>
                  <a:pt x="10145" y="9721"/>
                  <a:pt x="10213" y="9753"/>
                </a:cubicBezTo>
                <a:cubicBezTo>
                  <a:pt x="10256" y="9773"/>
                  <a:pt x="10302" y="9787"/>
                  <a:pt x="10347" y="9804"/>
                </a:cubicBezTo>
                <a:cubicBezTo>
                  <a:pt x="10382" y="9815"/>
                  <a:pt x="10417" y="9828"/>
                  <a:pt x="10451" y="9838"/>
                </a:cubicBezTo>
                <a:lnTo>
                  <a:pt x="10451" y="12447"/>
                </a:lnTo>
                <a:lnTo>
                  <a:pt x="9494" y="12447"/>
                </a:lnTo>
                <a:lnTo>
                  <a:pt x="9390" y="12447"/>
                </a:lnTo>
                <a:cubicBezTo>
                  <a:pt x="9396" y="12455"/>
                  <a:pt x="9402" y="12461"/>
                  <a:pt x="9406" y="12469"/>
                </a:cubicBezTo>
                <a:cubicBezTo>
                  <a:pt x="9257" y="12517"/>
                  <a:pt x="9145" y="12678"/>
                  <a:pt x="9145" y="12879"/>
                </a:cubicBezTo>
                <a:cubicBezTo>
                  <a:pt x="9145" y="13119"/>
                  <a:pt x="9302" y="13315"/>
                  <a:pt x="9494" y="13315"/>
                </a:cubicBezTo>
                <a:lnTo>
                  <a:pt x="10451" y="13315"/>
                </a:lnTo>
                <a:lnTo>
                  <a:pt x="10451" y="13749"/>
                </a:lnTo>
                <a:cubicBezTo>
                  <a:pt x="10451" y="13989"/>
                  <a:pt x="10607" y="14182"/>
                  <a:pt x="10801" y="14182"/>
                </a:cubicBezTo>
                <a:cubicBezTo>
                  <a:pt x="10994" y="14182"/>
                  <a:pt x="11147" y="13989"/>
                  <a:pt x="11147" y="13749"/>
                </a:cubicBezTo>
                <a:lnTo>
                  <a:pt x="11147" y="13329"/>
                </a:lnTo>
                <a:cubicBezTo>
                  <a:pt x="11957" y="13135"/>
                  <a:pt x="12542" y="12245"/>
                  <a:pt x="12542" y="11170"/>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1"/>
                  <a:pt x="11147" y="15051"/>
                </a:cubicBezTo>
                <a:lnTo>
                  <a:pt x="10451" y="15051"/>
                </a:lnTo>
                <a:cubicBezTo>
                  <a:pt x="10066" y="15051"/>
                  <a:pt x="9756" y="14663"/>
                  <a:pt x="9756" y="14182"/>
                </a:cubicBezTo>
                <a:lnTo>
                  <a:pt x="9058" y="14182"/>
                </a:lnTo>
                <a:cubicBezTo>
                  <a:pt x="8673" y="14182"/>
                  <a:pt x="8361" y="13794"/>
                  <a:pt x="8361" y="13315"/>
                </a:cubicBezTo>
                <a:lnTo>
                  <a:pt x="8361" y="12447"/>
                </a:lnTo>
                <a:cubicBezTo>
                  <a:pt x="8361" y="12282"/>
                  <a:pt x="8407" y="12136"/>
                  <a:pt x="8472" y="12006"/>
                </a:cubicBezTo>
                <a:cubicBezTo>
                  <a:pt x="8436" y="11849"/>
                  <a:pt x="8405" y="11690"/>
                  <a:pt x="8389" y="11522"/>
                </a:cubicBezTo>
                <a:lnTo>
                  <a:pt x="9756" y="11522"/>
                </a:lnTo>
                <a:lnTo>
                  <a:pt x="9756" y="10426"/>
                </a:lnTo>
                <a:cubicBezTo>
                  <a:pt x="9372" y="10198"/>
                  <a:pt x="9034" y="9868"/>
                  <a:pt x="8797" y="9433"/>
                </a:cubicBezTo>
                <a:cubicBezTo>
                  <a:pt x="8800" y="9423"/>
                  <a:pt x="8810" y="9417"/>
                  <a:pt x="8815" y="9407"/>
                </a:cubicBezTo>
                <a:lnTo>
                  <a:pt x="8783" y="9407"/>
                </a:lnTo>
                <a:cubicBezTo>
                  <a:pt x="8518" y="8918"/>
                  <a:pt x="8317" y="8332"/>
                  <a:pt x="8317" y="7698"/>
                </a:cubicBezTo>
                <a:cubicBezTo>
                  <a:pt x="8317" y="6478"/>
                  <a:pt x="8916" y="5433"/>
                  <a:pt x="9756" y="4940"/>
                </a:cubicBezTo>
                <a:lnTo>
                  <a:pt x="9756" y="4629"/>
                </a:lnTo>
                <a:cubicBezTo>
                  <a:pt x="9756" y="4150"/>
                  <a:pt x="10066" y="3762"/>
                  <a:pt x="10451" y="3762"/>
                </a:cubicBezTo>
                <a:lnTo>
                  <a:pt x="11147" y="3762"/>
                </a:lnTo>
                <a:cubicBezTo>
                  <a:pt x="11532" y="3762"/>
                  <a:pt x="11846" y="4150"/>
                  <a:pt x="11846" y="4629"/>
                </a:cubicBezTo>
                <a:lnTo>
                  <a:pt x="12542" y="4629"/>
                </a:lnTo>
                <a:cubicBezTo>
                  <a:pt x="12927" y="4629"/>
                  <a:pt x="13237" y="5019"/>
                  <a:pt x="13237" y="5500"/>
                </a:cubicBezTo>
                <a:lnTo>
                  <a:pt x="13237" y="6367"/>
                </a:lnTo>
                <a:cubicBezTo>
                  <a:pt x="13237" y="6512"/>
                  <a:pt x="13202" y="6643"/>
                  <a:pt x="13152" y="6764"/>
                </a:cubicBezTo>
                <a:cubicBezTo>
                  <a:pt x="13191" y="6917"/>
                  <a:pt x="13224" y="7074"/>
                  <a:pt x="13245" y="7235"/>
                </a:cubicBezTo>
                <a:lnTo>
                  <a:pt x="12542" y="7235"/>
                </a:lnTo>
                <a:lnTo>
                  <a:pt x="11846" y="7235"/>
                </a:lnTo>
                <a:lnTo>
                  <a:pt x="11846" y="8418"/>
                </a:lnTo>
                <a:cubicBezTo>
                  <a:pt x="12238" y="8640"/>
                  <a:pt x="12580" y="8970"/>
                  <a:pt x="12827" y="9407"/>
                </a:cubicBezTo>
                <a:lnTo>
                  <a:pt x="12860" y="9407"/>
                </a:lnTo>
                <a:cubicBezTo>
                  <a:pt x="12855" y="9415"/>
                  <a:pt x="12852" y="9425"/>
                  <a:pt x="12848" y="9433"/>
                </a:cubicBezTo>
                <a:cubicBezTo>
                  <a:pt x="13120" y="9928"/>
                  <a:pt x="13325" y="10524"/>
                  <a:pt x="13325" y="11170"/>
                </a:cubicBezTo>
                <a:cubicBezTo>
                  <a:pt x="13325" y="12411"/>
                  <a:pt x="12707" y="13473"/>
                  <a:pt x="11846" y="13956"/>
                </a:cubicBezTo>
                <a:cubicBezTo>
                  <a:pt x="11846" y="13956"/>
                  <a:pt x="11846" y="13956"/>
                  <a:pt x="11846" y="13956"/>
                </a:cubicBezTo>
                <a:close/>
                <a:moveTo>
                  <a:pt x="13891" y="7575"/>
                </a:moveTo>
                <a:lnTo>
                  <a:pt x="13891" y="6414"/>
                </a:lnTo>
                <a:cubicBezTo>
                  <a:pt x="15751" y="6726"/>
                  <a:pt x="17536" y="6480"/>
                  <a:pt x="18841" y="6164"/>
                </a:cubicBezTo>
                <a:lnTo>
                  <a:pt x="18841" y="7432"/>
                </a:lnTo>
                <a:cubicBezTo>
                  <a:pt x="17686" y="7742"/>
                  <a:pt x="15909" y="8018"/>
                  <a:pt x="13891" y="7575"/>
                </a:cubicBezTo>
                <a:cubicBezTo>
                  <a:pt x="13891" y="7575"/>
                  <a:pt x="13891" y="7575"/>
                  <a:pt x="13891" y="7575"/>
                </a:cubicBezTo>
                <a:close/>
                <a:moveTo>
                  <a:pt x="13891" y="14522"/>
                </a:moveTo>
                <a:lnTo>
                  <a:pt x="13891" y="13361"/>
                </a:lnTo>
                <a:cubicBezTo>
                  <a:pt x="15751" y="13673"/>
                  <a:pt x="17536" y="13427"/>
                  <a:pt x="18841" y="13111"/>
                </a:cubicBezTo>
                <a:lnTo>
                  <a:pt x="18841" y="14379"/>
                </a:lnTo>
                <a:cubicBezTo>
                  <a:pt x="17686" y="14689"/>
                  <a:pt x="15909" y="14965"/>
                  <a:pt x="13891" y="14522"/>
                </a:cubicBezTo>
                <a:cubicBezTo>
                  <a:pt x="13891" y="14522"/>
                  <a:pt x="13891" y="14522"/>
                  <a:pt x="13891" y="14522"/>
                </a:cubicBezTo>
                <a:close/>
                <a:moveTo>
                  <a:pt x="20206" y="3762"/>
                </a:moveTo>
                <a:cubicBezTo>
                  <a:pt x="20206" y="3283"/>
                  <a:pt x="19894" y="3327"/>
                  <a:pt x="19510" y="3327"/>
                </a:cubicBezTo>
                <a:cubicBezTo>
                  <a:pt x="19510" y="3327"/>
                  <a:pt x="15764" y="5500"/>
                  <a:pt x="11147" y="2894"/>
                </a:cubicBezTo>
                <a:cubicBezTo>
                  <a:pt x="7023" y="565"/>
                  <a:pt x="2090" y="2894"/>
                  <a:pt x="2090" y="2894"/>
                </a:cubicBezTo>
                <a:cubicBezTo>
                  <a:pt x="1705" y="2894"/>
                  <a:pt x="1393" y="3283"/>
                  <a:pt x="1393" y="3762"/>
                </a:cubicBezTo>
                <a:lnTo>
                  <a:pt x="1393" y="15051"/>
                </a:lnTo>
                <a:cubicBezTo>
                  <a:pt x="1393" y="15530"/>
                  <a:pt x="1705" y="15484"/>
                  <a:pt x="2090" y="15484"/>
                </a:cubicBezTo>
                <a:cubicBezTo>
                  <a:pt x="2090" y="15484"/>
                  <a:pt x="6618" y="13315"/>
                  <a:pt x="11147" y="15919"/>
                </a:cubicBezTo>
                <a:cubicBezTo>
                  <a:pt x="15260" y="18284"/>
                  <a:pt x="19510" y="15919"/>
                  <a:pt x="19510" y="15919"/>
                </a:cubicBezTo>
                <a:cubicBezTo>
                  <a:pt x="19894" y="15919"/>
                  <a:pt x="20206" y="15530"/>
                  <a:pt x="20206" y="15051"/>
                </a:cubicBezTo>
                <a:lnTo>
                  <a:pt x="20206" y="3762"/>
                </a:lnTo>
                <a:cubicBezTo>
                  <a:pt x="20206" y="3762"/>
                  <a:pt x="20206" y="3762"/>
                  <a:pt x="20206" y="3762"/>
                </a:cubicBezTo>
                <a:close/>
                <a:moveTo>
                  <a:pt x="20206" y="17656"/>
                </a:moveTo>
                <a:cubicBezTo>
                  <a:pt x="20206" y="17656"/>
                  <a:pt x="16025" y="20152"/>
                  <a:pt x="11147" y="17656"/>
                </a:cubicBezTo>
                <a:cubicBezTo>
                  <a:pt x="6637" y="15348"/>
                  <a:pt x="1393" y="17656"/>
                  <a:pt x="1393" y="17656"/>
                </a:cubicBezTo>
                <a:cubicBezTo>
                  <a:pt x="625" y="17656"/>
                  <a:pt x="0" y="16880"/>
                  <a:pt x="0" y="15919"/>
                </a:cubicBezTo>
                <a:lnTo>
                  <a:pt x="0" y="2894"/>
                </a:lnTo>
                <a:cubicBezTo>
                  <a:pt x="0" y="1934"/>
                  <a:pt x="625" y="1592"/>
                  <a:pt x="1393" y="1158"/>
                </a:cubicBezTo>
                <a:cubicBezTo>
                  <a:pt x="1393" y="1158"/>
                  <a:pt x="6272" y="-1447"/>
                  <a:pt x="11147" y="1158"/>
                </a:cubicBezTo>
                <a:cubicBezTo>
                  <a:pt x="15631" y="3551"/>
                  <a:pt x="20206" y="1158"/>
                  <a:pt x="20206" y="1158"/>
                </a:cubicBezTo>
                <a:cubicBezTo>
                  <a:pt x="20977" y="1158"/>
                  <a:pt x="21600" y="1934"/>
                  <a:pt x="21600" y="2894"/>
                </a:cubicBezTo>
                <a:lnTo>
                  <a:pt x="21600" y="15919"/>
                </a:lnTo>
                <a:cubicBezTo>
                  <a:pt x="21600" y="16880"/>
                  <a:pt x="21063" y="17330"/>
                  <a:pt x="20206" y="17656"/>
                </a:cubicBezTo>
                <a:cubicBezTo>
                  <a:pt x="20206" y="17656"/>
                  <a:pt x="20206" y="17656"/>
                  <a:pt x="20206" y="17656"/>
                </a:cubicBezTo>
                <a:close/>
              </a:path>
            </a:pathLst>
          </a:custGeom>
          <a:solidFill>
            <a:schemeClr val="accent1"/>
          </a:solidFill>
          <a:ln>
            <a:noFill/>
          </a:ln>
          <a:effectLst/>
          <a:extLst/>
        </p:spPr>
        <p:txBody>
          <a:bodyPr lIns="50800" tIns="50800" rIns="50800" bIns="50800" anchor="ctr"/>
          <a:lstStyle/>
          <a:p>
            <a:endParaRPr lang="id-ID" sz="4411"/>
          </a:p>
        </p:txBody>
      </p:sp>
      <p:sp>
        <p:nvSpPr>
          <p:cNvPr id="25608" name="AutoShape 8"/>
          <p:cNvSpPr>
            <a:spLocks/>
          </p:cNvSpPr>
          <p:nvPr/>
        </p:nvSpPr>
        <p:spPr bwMode="auto">
          <a:xfrm>
            <a:off x="20356514" y="7327902"/>
            <a:ext cx="698500" cy="644524"/>
          </a:xfrm>
          <a:custGeom>
            <a:avLst/>
            <a:gdLst>
              <a:gd name="T0" fmla="*/ 349250 w 21600"/>
              <a:gd name="T1" fmla="*/ 322263 h 21600"/>
              <a:gd name="T2" fmla="*/ 349250 w 21600"/>
              <a:gd name="T3" fmla="*/ 322263 h 21600"/>
              <a:gd name="T4" fmla="*/ 349250 w 21600"/>
              <a:gd name="T5" fmla="*/ 322263 h 21600"/>
              <a:gd name="T6" fmla="*/ 349250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50800" tIns="50800" rIns="50800" bIns="50800" anchor="ctr"/>
          <a:lstStyle/>
          <a:p>
            <a:endParaRPr lang="id-ID" sz="4411"/>
          </a:p>
        </p:txBody>
      </p:sp>
      <p:sp>
        <p:nvSpPr>
          <p:cNvPr id="25609" name="AutoShape 9"/>
          <p:cNvSpPr>
            <a:spLocks/>
          </p:cNvSpPr>
          <p:nvPr/>
        </p:nvSpPr>
        <p:spPr bwMode="auto">
          <a:xfrm>
            <a:off x="14789150" y="7334251"/>
            <a:ext cx="960437" cy="631826"/>
          </a:xfrm>
          <a:custGeom>
            <a:avLst/>
            <a:gdLst>
              <a:gd name="T0" fmla="*/ 480219 w 21600"/>
              <a:gd name="T1" fmla="*/ 315913 h 21600"/>
              <a:gd name="T2" fmla="*/ 480219 w 21600"/>
              <a:gd name="T3" fmla="*/ 315913 h 21600"/>
              <a:gd name="T4" fmla="*/ 480219 w 21600"/>
              <a:gd name="T5" fmla="*/ 315913 h 21600"/>
              <a:gd name="T6" fmla="*/ 480219 w 21600"/>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50800" tIns="50800" rIns="50800" bIns="50800" anchor="ctr"/>
          <a:lstStyle/>
          <a:p>
            <a:endParaRPr lang="id-ID" sz="4411"/>
          </a:p>
        </p:txBody>
      </p:sp>
      <p:sp>
        <p:nvSpPr>
          <p:cNvPr id="25610" name="AutoShape 10"/>
          <p:cNvSpPr>
            <a:spLocks/>
          </p:cNvSpPr>
          <p:nvPr/>
        </p:nvSpPr>
        <p:spPr bwMode="auto">
          <a:xfrm>
            <a:off x="13541374"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Over 15 Achievement</a:t>
            </a:r>
            <a:endParaRPr lang="en-US" sz="4411">
              <a:latin typeface="St Transmission" charset="0"/>
              <a:ea typeface="ＭＳ Ｐゴシック" charset="0"/>
              <a:cs typeface="St Transmission" charset="0"/>
              <a:sym typeface="St Transmission" charset="0"/>
            </a:endParaRPr>
          </a:p>
        </p:txBody>
      </p:sp>
      <p:sp>
        <p:nvSpPr>
          <p:cNvPr id="25611" name="AutoShape 11"/>
          <p:cNvSpPr>
            <a:spLocks/>
          </p:cNvSpPr>
          <p:nvPr/>
        </p:nvSpPr>
        <p:spPr bwMode="auto">
          <a:xfrm>
            <a:off x="7745413"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Trusted in 14 Country</a:t>
            </a:r>
            <a:endParaRPr lang="en-US" sz="4411">
              <a:latin typeface="St Transmission" charset="0"/>
              <a:ea typeface="ＭＳ Ｐゴシック" charset="0"/>
              <a:cs typeface="St Transmission" charset="0"/>
              <a:sym typeface="St Transmission" charset="0"/>
            </a:endParaRPr>
          </a:p>
        </p:txBody>
      </p:sp>
      <p:sp>
        <p:nvSpPr>
          <p:cNvPr id="25612" name="AutoShape 12"/>
          <p:cNvSpPr>
            <a:spLocks/>
          </p:cNvSpPr>
          <p:nvPr/>
        </p:nvSpPr>
        <p:spPr bwMode="auto">
          <a:xfrm>
            <a:off x="18978564"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More Designer Expert</a:t>
            </a:r>
            <a:endParaRPr lang="en-US" sz="4411">
              <a:latin typeface="St Transmission" charset="0"/>
              <a:ea typeface="ＭＳ Ｐゴシック" charset="0"/>
              <a:cs typeface="St Transmission" charset="0"/>
              <a:sym typeface="St Transmission" charset="0"/>
            </a:endParaRPr>
          </a:p>
        </p:txBody>
      </p:sp>
      <p:sp>
        <p:nvSpPr>
          <p:cNvPr id="25613" name="AutoShape 13"/>
          <p:cNvSpPr>
            <a:spLocks/>
          </p:cNvSpPr>
          <p:nvPr/>
        </p:nvSpPr>
        <p:spPr bwMode="auto">
          <a:xfrm>
            <a:off x="1949451"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latin typeface="St Transmission" charset="0"/>
                <a:ea typeface="ＭＳ Ｐゴシック" charset="0"/>
                <a:cs typeface="St Transmission" charset="0"/>
                <a:sym typeface="St Transmission" charset="0"/>
              </a:rPr>
              <a:t>Professional Partners</a:t>
            </a:r>
            <a:endParaRPr lang="en-US" sz="4411" dirty="0">
              <a:latin typeface="St Transmission" charset="0"/>
              <a:ea typeface="ＭＳ Ｐゴシック" charset="0"/>
              <a:cs typeface="St Transmission" charset="0"/>
              <a:sym typeface="St Transmission" charset="0"/>
            </a:endParaRPr>
          </a:p>
        </p:txBody>
      </p:sp>
      <p:sp>
        <p:nvSpPr>
          <p:cNvPr id="25614" name="AutoShape 14"/>
          <p:cNvSpPr>
            <a:spLocks/>
          </p:cNvSpPr>
          <p:nvPr/>
        </p:nvSpPr>
        <p:spPr bwMode="auto">
          <a:xfrm>
            <a:off x="7168226" y="3428193"/>
            <a:ext cx="10047547" cy="1116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5400" dirty="0">
                <a:solidFill>
                  <a:srgbClr val="FFFFFF"/>
                </a:solidFill>
                <a:latin typeface="St Transmission" charset="0"/>
                <a:ea typeface="ＭＳ Ｐゴシック" charset="0"/>
                <a:cs typeface="St Transmission" charset="0"/>
                <a:sym typeface="St Transmission" charset="0"/>
              </a:rPr>
              <a:t>Four Reason to Choose Us</a:t>
            </a:r>
            <a:endParaRPr lang="en-US" sz="5400" dirty="0">
              <a:latin typeface="St Transmission" charset="0"/>
              <a:ea typeface="ＭＳ Ｐゴシック" charset="0"/>
              <a:cs typeface="St Transmission" charset="0"/>
              <a:sym typeface="St Transmission" charset="0"/>
            </a:endParaRPr>
          </a:p>
        </p:txBody>
      </p:sp>
      <p:sp>
        <p:nvSpPr>
          <p:cNvPr id="25615" name="AutoShape 15"/>
          <p:cNvSpPr>
            <a:spLocks/>
          </p:cNvSpPr>
          <p:nvPr/>
        </p:nvSpPr>
        <p:spPr bwMode="auto">
          <a:xfrm>
            <a:off x="1552576"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25616" name="AutoShape 16"/>
          <p:cNvSpPr>
            <a:spLocks/>
          </p:cNvSpPr>
          <p:nvPr/>
        </p:nvSpPr>
        <p:spPr bwMode="auto">
          <a:xfrm>
            <a:off x="7348539"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25617" name="AutoShape 17"/>
          <p:cNvSpPr>
            <a:spLocks/>
          </p:cNvSpPr>
          <p:nvPr/>
        </p:nvSpPr>
        <p:spPr bwMode="auto">
          <a:xfrm>
            <a:off x="13092114" y="10029827"/>
            <a:ext cx="4352924"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25618" name="AutoShape 18"/>
          <p:cNvSpPr>
            <a:spLocks/>
          </p:cNvSpPr>
          <p:nvPr/>
        </p:nvSpPr>
        <p:spPr bwMode="auto">
          <a:xfrm>
            <a:off x="18581689"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6" name="Slide Number Placeholder 5"/>
          <p:cNvSpPr>
            <a:spLocks noGrp="1"/>
          </p:cNvSpPr>
          <p:nvPr>
            <p:ph type="sldNum" sz="quarter" idx="10"/>
          </p:nvPr>
        </p:nvSpPr>
        <p:spPr/>
        <p:txBody>
          <a:bodyPr/>
          <a:lstStyle/>
          <a:p>
            <a:fld id="{6B7C1696-7010-4042-B625-A69EB0C36B6C}" type="slidenum">
              <a:rPr lang="en-US" smtClean="0"/>
              <a:pPr/>
              <a:t>21</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wipe(left)">
                                      <p:cBhvr>
                                        <p:cTn id="7" dur="500"/>
                                        <p:tgtEl>
                                          <p:spTgt spid="2560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5614"/>
                                        </p:tgtEl>
                                        <p:attrNameLst>
                                          <p:attrName>style.visibility</p:attrName>
                                        </p:attrNameLst>
                                      </p:cBhvr>
                                      <p:to>
                                        <p:strVal val="visible"/>
                                      </p:to>
                                    </p:set>
                                    <p:animEffect transition="in" filter="wipe(down)">
                                      <p:cBhvr>
                                        <p:cTn id="11" dur="500"/>
                                        <p:tgtEl>
                                          <p:spTgt spid="256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5607"/>
                                        </p:tgtEl>
                                        <p:attrNameLst>
                                          <p:attrName>style.visibility</p:attrName>
                                        </p:attrNameLst>
                                      </p:cBhvr>
                                      <p:to>
                                        <p:strVal val="visible"/>
                                      </p:to>
                                    </p:set>
                                    <p:anim calcmode="lin" valueType="num">
                                      <p:cBhvr>
                                        <p:cTn id="15" dur="500" fill="hold"/>
                                        <p:tgtEl>
                                          <p:spTgt spid="25607"/>
                                        </p:tgtEl>
                                        <p:attrNameLst>
                                          <p:attrName>ppt_w</p:attrName>
                                        </p:attrNameLst>
                                      </p:cBhvr>
                                      <p:tavLst>
                                        <p:tav tm="0">
                                          <p:val>
                                            <p:fltVal val="0"/>
                                          </p:val>
                                        </p:tav>
                                        <p:tav tm="100000">
                                          <p:val>
                                            <p:strVal val="#ppt_w"/>
                                          </p:val>
                                        </p:tav>
                                      </p:tavLst>
                                    </p:anim>
                                    <p:anim calcmode="lin" valueType="num">
                                      <p:cBhvr>
                                        <p:cTn id="16" dur="500" fill="hold"/>
                                        <p:tgtEl>
                                          <p:spTgt spid="25607"/>
                                        </p:tgtEl>
                                        <p:attrNameLst>
                                          <p:attrName>ppt_h</p:attrName>
                                        </p:attrNameLst>
                                      </p:cBhvr>
                                      <p:tavLst>
                                        <p:tav tm="0">
                                          <p:val>
                                            <p:fltVal val="0"/>
                                          </p:val>
                                        </p:tav>
                                        <p:tav tm="100000">
                                          <p:val>
                                            <p:strVal val="#ppt_h"/>
                                          </p:val>
                                        </p:tav>
                                      </p:tavLst>
                                    </p:anim>
                                    <p:animEffect transition="in" filter="fade">
                                      <p:cBhvr>
                                        <p:cTn id="17" dur="500"/>
                                        <p:tgtEl>
                                          <p:spTgt spid="2560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606"/>
                                        </p:tgtEl>
                                        <p:attrNameLst>
                                          <p:attrName>style.visibility</p:attrName>
                                        </p:attrNameLst>
                                      </p:cBhvr>
                                      <p:to>
                                        <p:strVal val="visible"/>
                                      </p:to>
                                    </p:set>
                                    <p:anim calcmode="lin" valueType="num">
                                      <p:cBhvr>
                                        <p:cTn id="20" dur="500" fill="hold"/>
                                        <p:tgtEl>
                                          <p:spTgt spid="25606"/>
                                        </p:tgtEl>
                                        <p:attrNameLst>
                                          <p:attrName>ppt_w</p:attrName>
                                        </p:attrNameLst>
                                      </p:cBhvr>
                                      <p:tavLst>
                                        <p:tav tm="0">
                                          <p:val>
                                            <p:fltVal val="0"/>
                                          </p:val>
                                        </p:tav>
                                        <p:tav tm="100000">
                                          <p:val>
                                            <p:strVal val="#ppt_w"/>
                                          </p:val>
                                        </p:tav>
                                      </p:tavLst>
                                    </p:anim>
                                    <p:anim calcmode="lin" valueType="num">
                                      <p:cBhvr>
                                        <p:cTn id="21" dur="500" fill="hold"/>
                                        <p:tgtEl>
                                          <p:spTgt spid="25606"/>
                                        </p:tgtEl>
                                        <p:attrNameLst>
                                          <p:attrName>ppt_h</p:attrName>
                                        </p:attrNameLst>
                                      </p:cBhvr>
                                      <p:tavLst>
                                        <p:tav tm="0">
                                          <p:val>
                                            <p:fltVal val="0"/>
                                          </p:val>
                                        </p:tav>
                                        <p:tav tm="100000">
                                          <p:val>
                                            <p:strVal val="#ppt_h"/>
                                          </p:val>
                                        </p:tav>
                                      </p:tavLst>
                                    </p:anim>
                                    <p:animEffect transition="in" filter="fade">
                                      <p:cBhvr>
                                        <p:cTn id="22" dur="500"/>
                                        <p:tgtEl>
                                          <p:spTgt spid="25606"/>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609"/>
                                        </p:tgtEl>
                                        <p:attrNameLst>
                                          <p:attrName>style.visibility</p:attrName>
                                        </p:attrNameLst>
                                      </p:cBhvr>
                                      <p:to>
                                        <p:strVal val="visible"/>
                                      </p:to>
                                    </p:set>
                                    <p:anim calcmode="lin" valueType="num">
                                      <p:cBhvr>
                                        <p:cTn id="25" dur="500" fill="hold"/>
                                        <p:tgtEl>
                                          <p:spTgt spid="25609"/>
                                        </p:tgtEl>
                                        <p:attrNameLst>
                                          <p:attrName>ppt_w</p:attrName>
                                        </p:attrNameLst>
                                      </p:cBhvr>
                                      <p:tavLst>
                                        <p:tav tm="0">
                                          <p:val>
                                            <p:fltVal val="0"/>
                                          </p:val>
                                        </p:tav>
                                        <p:tav tm="100000">
                                          <p:val>
                                            <p:strVal val="#ppt_w"/>
                                          </p:val>
                                        </p:tav>
                                      </p:tavLst>
                                    </p:anim>
                                    <p:anim calcmode="lin" valueType="num">
                                      <p:cBhvr>
                                        <p:cTn id="26" dur="500" fill="hold"/>
                                        <p:tgtEl>
                                          <p:spTgt spid="25609"/>
                                        </p:tgtEl>
                                        <p:attrNameLst>
                                          <p:attrName>ppt_h</p:attrName>
                                        </p:attrNameLst>
                                      </p:cBhvr>
                                      <p:tavLst>
                                        <p:tav tm="0">
                                          <p:val>
                                            <p:fltVal val="0"/>
                                          </p:val>
                                        </p:tav>
                                        <p:tav tm="100000">
                                          <p:val>
                                            <p:strVal val="#ppt_h"/>
                                          </p:val>
                                        </p:tav>
                                      </p:tavLst>
                                    </p:anim>
                                    <p:animEffect transition="in" filter="fade">
                                      <p:cBhvr>
                                        <p:cTn id="27" dur="500"/>
                                        <p:tgtEl>
                                          <p:spTgt spid="2560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5608"/>
                                        </p:tgtEl>
                                        <p:attrNameLst>
                                          <p:attrName>style.visibility</p:attrName>
                                        </p:attrNameLst>
                                      </p:cBhvr>
                                      <p:to>
                                        <p:strVal val="visible"/>
                                      </p:to>
                                    </p:set>
                                    <p:anim calcmode="lin" valueType="num">
                                      <p:cBhvr>
                                        <p:cTn id="30" dur="500" fill="hold"/>
                                        <p:tgtEl>
                                          <p:spTgt spid="25608"/>
                                        </p:tgtEl>
                                        <p:attrNameLst>
                                          <p:attrName>ppt_w</p:attrName>
                                        </p:attrNameLst>
                                      </p:cBhvr>
                                      <p:tavLst>
                                        <p:tav tm="0">
                                          <p:val>
                                            <p:fltVal val="0"/>
                                          </p:val>
                                        </p:tav>
                                        <p:tav tm="100000">
                                          <p:val>
                                            <p:strVal val="#ppt_w"/>
                                          </p:val>
                                        </p:tav>
                                      </p:tavLst>
                                    </p:anim>
                                    <p:anim calcmode="lin" valueType="num">
                                      <p:cBhvr>
                                        <p:cTn id="31" dur="500" fill="hold"/>
                                        <p:tgtEl>
                                          <p:spTgt spid="25608"/>
                                        </p:tgtEl>
                                        <p:attrNameLst>
                                          <p:attrName>ppt_h</p:attrName>
                                        </p:attrNameLst>
                                      </p:cBhvr>
                                      <p:tavLst>
                                        <p:tav tm="0">
                                          <p:val>
                                            <p:fltVal val="0"/>
                                          </p:val>
                                        </p:tav>
                                        <p:tav tm="100000">
                                          <p:val>
                                            <p:strVal val="#ppt_h"/>
                                          </p:val>
                                        </p:tav>
                                      </p:tavLst>
                                    </p:anim>
                                    <p:animEffect transition="in" filter="fade">
                                      <p:cBhvr>
                                        <p:cTn id="32" dur="500"/>
                                        <p:tgtEl>
                                          <p:spTgt spid="25608"/>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5610"/>
                                        </p:tgtEl>
                                        <p:attrNameLst>
                                          <p:attrName>style.visibility</p:attrName>
                                        </p:attrNameLst>
                                      </p:cBhvr>
                                      <p:to>
                                        <p:strVal val="visible"/>
                                      </p:to>
                                    </p:set>
                                    <p:animEffect transition="in" filter="wipe(down)">
                                      <p:cBhvr>
                                        <p:cTn id="36" dur="500"/>
                                        <p:tgtEl>
                                          <p:spTgt spid="2561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5611"/>
                                        </p:tgtEl>
                                        <p:attrNameLst>
                                          <p:attrName>style.visibility</p:attrName>
                                        </p:attrNameLst>
                                      </p:cBhvr>
                                      <p:to>
                                        <p:strVal val="visible"/>
                                      </p:to>
                                    </p:set>
                                    <p:animEffect transition="in" filter="wipe(down)">
                                      <p:cBhvr>
                                        <p:cTn id="39" dur="500"/>
                                        <p:tgtEl>
                                          <p:spTgt spid="2561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5612"/>
                                        </p:tgtEl>
                                        <p:attrNameLst>
                                          <p:attrName>style.visibility</p:attrName>
                                        </p:attrNameLst>
                                      </p:cBhvr>
                                      <p:to>
                                        <p:strVal val="visible"/>
                                      </p:to>
                                    </p:set>
                                    <p:animEffect transition="in" filter="wipe(down)">
                                      <p:cBhvr>
                                        <p:cTn id="42" dur="500"/>
                                        <p:tgtEl>
                                          <p:spTgt spid="2561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5613"/>
                                        </p:tgtEl>
                                        <p:attrNameLst>
                                          <p:attrName>style.visibility</p:attrName>
                                        </p:attrNameLst>
                                      </p:cBhvr>
                                      <p:to>
                                        <p:strVal val="visible"/>
                                      </p:to>
                                    </p:set>
                                    <p:animEffect transition="in" filter="wipe(down)">
                                      <p:cBhvr>
                                        <p:cTn id="45" dur="500"/>
                                        <p:tgtEl>
                                          <p:spTgt spid="2561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5615"/>
                                        </p:tgtEl>
                                        <p:attrNameLst>
                                          <p:attrName>style.visibility</p:attrName>
                                        </p:attrNameLst>
                                      </p:cBhvr>
                                      <p:to>
                                        <p:strVal val="visible"/>
                                      </p:to>
                                    </p:set>
                                    <p:animEffect transition="in" filter="wipe(down)">
                                      <p:cBhvr>
                                        <p:cTn id="48" dur="500"/>
                                        <p:tgtEl>
                                          <p:spTgt spid="25615"/>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25616"/>
                                        </p:tgtEl>
                                        <p:attrNameLst>
                                          <p:attrName>style.visibility</p:attrName>
                                        </p:attrNameLst>
                                      </p:cBhvr>
                                      <p:to>
                                        <p:strVal val="visible"/>
                                      </p:to>
                                    </p:set>
                                    <p:animEffect transition="in" filter="wipe(down)">
                                      <p:cBhvr>
                                        <p:cTn id="51" dur="500"/>
                                        <p:tgtEl>
                                          <p:spTgt spid="25616"/>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5617"/>
                                        </p:tgtEl>
                                        <p:attrNameLst>
                                          <p:attrName>style.visibility</p:attrName>
                                        </p:attrNameLst>
                                      </p:cBhvr>
                                      <p:to>
                                        <p:strVal val="visible"/>
                                      </p:to>
                                    </p:set>
                                    <p:animEffect transition="in" filter="wipe(down)">
                                      <p:cBhvr>
                                        <p:cTn id="54" dur="500"/>
                                        <p:tgtEl>
                                          <p:spTgt spid="2561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5618"/>
                                        </p:tgtEl>
                                        <p:attrNameLst>
                                          <p:attrName>style.visibility</p:attrName>
                                        </p:attrNameLst>
                                      </p:cBhvr>
                                      <p:to>
                                        <p:strVal val="visible"/>
                                      </p:to>
                                    </p:set>
                                    <p:animEffect transition="in" filter="wipe(down)">
                                      <p:cBhvr>
                                        <p:cTn id="57"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P spid="25606" grpId="0" animBg="1"/>
      <p:bldP spid="25607" grpId="0" animBg="1"/>
      <p:bldP spid="25608" grpId="0" animBg="1"/>
      <p:bldP spid="25609" grpId="0" animBg="1"/>
      <p:bldP spid="25610" grpId="0"/>
      <p:bldP spid="25611" grpId="0"/>
      <p:bldP spid="25612" grpId="0"/>
      <p:bldP spid="25613" grpId="0"/>
      <p:bldP spid="25614" grpId="0"/>
      <p:bldP spid="25615" grpId="0"/>
      <p:bldP spid="25616" grpId="0"/>
      <p:bldP spid="25617" grpId="0"/>
      <p:bldP spid="256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6627"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piece of classical.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ontract</a:t>
            </a:r>
            <a:r>
              <a:rPr lang="en-US" sz="2400" dirty="0">
                <a:latin typeface="PT Sans" panose="020B0503020203020204" pitchFamily="34" charset="0"/>
                <a:sym typeface="PT Sans" panose="020B0503020203020204" pitchFamily="34" charset="0"/>
              </a:rPr>
              <a:t> exceed the economic </a:t>
            </a:r>
            <a:r>
              <a:rPr lang="en-US" sz="2400" dirty="0" err="1">
                <a:latin typeface="PT Sans" panose="020B0503020203020204" pitchFamily="34" charset="0"/>
                <a:sym typeface="PT Sans" panose="020B0503020203020204" pitchFamily="34" charset="0"/>
              </a:rPr>
              <a:t>benefitsLoreuniga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della</a:t>
            </a:r>
            <a:r>
              <a:rPr lang="en-US" sz="2400" dirty="0">
                <a:latin typeface="PT Sans" panose="020B0503020203020204" pitchFamily="34" charset="0"/>
                <a:sym typeface="PT Sans" panose="020B0503020203020204" pitchFamily="34" charset="0"/>
              </a:rPr>
              <a:t> stronghold is not simply fro random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Stanpurchag</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compensationt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suame</a:t>
            </a:r>
            <a:r>
              <a:rPr lang="en-US" sz="2400" dirty="0">
                <a:latin typeface="PT Sans" panose="020B0503020203020204" pitchFamily="34" charset="0"/>
                <a:sym typeface="PT Sans" panose="020B0503020203020204" pitchFamily="34" charset="0"/>
              </a:rPr>
              <a:t> this text can be added.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placeholder for text can be added</a:t>
            </a:r>
            <a:endParaRPr lang="en-US" sz="7001" dirty="0"/>
          </a:p>
        </p:txBody>
      </p:sp>
      <p:sp>
        <p:nvSpPr>
          <p:cNvPr id="26628"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2"/>
          </a:solidFill>
          <a:ln>
            <a:noFill/>
          </a:ln>
          <a:effectLst/>
          <a:extLst/>
        </p:spPr>
        <p:txBody>
          <a:bodyPr lIns="50800" tIns="50800" rIns="50800" bIns="50800" anchor="ctr"/>
          <a:lstStyle/>
          <a:p>
            <a:endParaRPr lang="id-ID" sz="4411"/>
          </a:p>
        </p:txBody>
      </p:sp>
      <p:sp>
        <p:nvSpPr>
          <p:cNvPr id="26629"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26630" name="AutoShape 6"/>
          <p:cNvSpPr>
            <a:spLocks/>
          </p:cNvSpPr>
          <p:nvPr/>
        </p:nvSpPr>
        <p:spPr bwMode="auto">
          <a:xfrm>
            <a:off x="5797550" y="7539039"/>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Management Section</a:t>
            </a:r>
            <a:endParaRPr lang="en-US" sz="8000" dirty="0">
              <a:latin typeface="St Transmission" charset="0"/>
              <a:ea typeface="ＭＳ Ｐゴシック" charset="0"/>
              <a:cs typeface="St Transmission" charset="0"/>
              <a:sym typeface="St Transmission" charset="0"/>
            </a:endParaRPr>
          </a:p>
        </p:txBody>
      </p:sp>
      <p:sp>
        <p:nvSpPr>
          <p:cNvPr id="26631" name="AutoShape 7"/>
          <p:cNvSpPr>
            <a:spLocks/>
          </p:cNvSpPr>
          <p:nvPr/>
        </p:nvSpPr>
        <p:spPr bwMode="auto">
          <a:xfrm>
            <a:off x="2901950" y="9740902"/>
            <a:ext cx="1003300" cy="1146174"/>
          </a:xfrm>
          <a:custGeom>
            <a:avLst/>
            <a:gdLst>
              <a:gd name="T0" fmla="*/ 501650 w 21600"/>
              <a:gd name="T1" fmla="*/ 573088 h 21600"/>
              <a:gd name="T2" fmla="*/ 501650 w 21600"/>
              <a:gd name="T3" fmla="*/ 573088 h 21600"/>
              <a:gd name="T4" fmla="*/ 501650 w 21600"/>
              <a:gd name="T5" fmla="*/ 573088 h 21600"/>
              <a:gd name="T6" fmla="*/ 501650 w 21600"/>
              <a:gd name="T7" fmla="*/ 573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22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628"/>
                                        </p:tgtEl>
                                        <p:attrNameLst>
                                          <p:attrName>style.visibility</p:attrName>
                                        </p:attrNameLst>
                                      </p:cBhvr>
                                      <p:to>
                                        <p:strVal val="visible"/>
                                      </p:to>
                                    </p:set>
                                    <p:animEffect transition="in" filter="wipe(up)">
                                      <p:cBhvr>
                                        <p:cTn id="7" dur="500"/>
                                        <p:tgtEl>
                                          <p:spTgt spid="26628"/>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6629"/>
                                        </p:tgtEl>
                                        <p:attrNameLst>
                                          <p:attrName>style.visibility</p:attrName>
                                        </p:attrNameLst>
                                      </p:cBhvr>
                                      <p:to>
                                        <p:strVal val="visible"/>
                                      </p:to>
                                    </p:set>
                                    <p:anim calcmode="lin" valueType="num">
                                      <p:cBhvr>
                                        <p:cTn id="11" dur="500" fill="hold"/>
                                        <p:tgtEl>
                                          <p:spTgt spid="26629"/>
                                        </p:tgtEl>
                                        <p:attrNameLst>
                                          <p:attrName>ppt_w</p:attrName>
                                        </p:attrNameLst>
                                      </p:cBhvr>
                                      <p:tavLst>
                                        <p:tav tm="0">
                                          <p:val>
                                            <p:fltVal val="0"/>
                                          </p:val>
                                        </p:tav>
                                        <p:tav tm="100000">
                                          <p:val>
                                            <p:strVal val="#ppt_w"/>
                                          </p:val>
                                        </p:tav>
                                      </p:tavLst>
                                    </p:anim>
                                    <p:anim calcmode="lin" valueType="num">
                                      <p:cBhvr>
                                        <p:cTn id="12" dur="500" fill="hold"/>
                                        <p:tgtEl>
                                          <p:spTgt spid="2662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6631"/>
                                        </p:tgtEl>
                                        <p:attrNameLst>
                                          <p:attrName>style.visibility</p:attrName>
                                        </p:attrNameLst>
                                      </p:cBhvr>
                                      <p:to>
                                        <p:strVal val="visible"/>
                                      </p:to>
                                    </p:set>
                                    <p:anim calcmode="lin" valueType="num">
                                      <p:cBhvr>
                                        <p:cTn id="15" dur="500" fill="hold"/>
                                        <p:tgtEl>
                                          <p:spTgt spid="26631"/>
                                        </p:tgtEl>
                                        <p:attrNameLst>
                                          <p:attrName>ppt_w</p:attrName>
                                        </p:attrNameLst>
                                      </p:cBhvr>
                                      <p:tavLst>
                                        <p:tav tm="0">
                                          <p:val>
                                            <p:fltVal val="0"/>
                                          </p:val>
                                        </p:tav>
                                        <p:tav tm="100000">
                                          <p:val>
                                            <p:strVal val="#ppt_w"/>
                                          </p:val>
                                        </p:tav>
                                      </p:tavLst>
                                    </p:anim>
                                    <p:anim calcmode="lin" valueType="num">
                                      <p:cBhvr>
                                        <p:cTn id="16" dur="500" fill="hold"/>
                                        <p:tgtEl>
                                          <p:spTgt spid="2663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6630"/>
                                        </p:tgtEl>
                                        <p:attrNameLst>
                                          <p:attrName>style.visibility</p:attrName>
                                        </p:attrNameLst>
                                      </p:cBhvr>
                                      <p:to>
                                        <p:strVal val="visible"/>
                                      </p:to>
                                    </p:set>
                                    <p:animEffect transition="in" filter="wipe(left)">
                                      <p:cBhvr>
                                        <p:cTn id="20" dur="500"/>
                                        <p:tgtEl>
                                          <p:spTgt spid="2663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26627"/>
                                        </p:tgtEl>
                                        <p:attrNameLst>
                                          <p:attrName>style.visibility</p:attrName>
                                        </p:attrNameLst>
                                      </p:cBhvr>
                                      <p:to>
                                        <p:strVal val="visible"/>
                                      </p:to>
                                    </p:set>
                                    <p:animEffect transition="in" filter="wipe(down)">
                                      <p:cBhvr>
                                        <p:cTn id="24"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P spid="26628" grpId="0" animBg="1"/>
      <p:bldP spid="26629" grpId="0" animBg="1"/>
      <p:bldP spid="26630" grpId="0"/>
      <p:bldP spid="2663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3" name="AutoShape 15"/>
          <p:cNvSpPr>
            <a:spLocks/>
          </p:cNvSpPr>
          <p:nvPr/>
        </p:nvSpPr>
        <p:spPr bwMode="auto">
          <a:xfrm>
            <a:off x="0" y="1"/>
            <a:ext cx="24384000" cy="5867401"/>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58674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7649" name="AutoShape 1"/>
          <p:cNvSpPr>
            <a:spLocks/>
          </p:cNvSpPr>
          <p:nvPr/>
        </p:nvSpPr>
        <p:spPr bwMode="auto">
          <a:xfrm>
            <a:off x="20799426"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4411"/>
          </a:p>
        </p:txBody>
      </p:sp>
      <p:sp>
        <p:nvSpPr>
          <p:cNvPr id="27651" name="AutoShape 3"/>
          <p:cNvSpPr>
            <a:spLocks/>
          </p:cNvSpPr>
          <p:nvPr/>
        </p:nvSpPr>
        <p:spPr bwMode="auto">
          <a:xfrm>
            <a:off x="17670464"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p>
        </p:txBody>
      </p:sp>
      <p:sp>
        <p:nvSpPr>
          <p:cNvPr id="27653" name="AutoShape 5"/>
          <p:cNvSpPr>
            <a:spLocks/>
          </p:cNvSpPr>
          <p:nvPr/>
        </p:nvSpPr>
        <p:spPr bwMode="auto">
          <a:xfrm>
            <a:off x="14274800" y="8696325"/>
            <a:ext cx="2427289" cy="2425700"/>
          </a:xfrm>
          <a:custGeom>
            <a:avLst/>
            <a:gdLst>
              <a:gd name="T0" fmla="*/ 1213582 w 19679"/>
              <a:gd name="T1" fmla="*/ 1331244 h 19679"/>
              <a:gd name="T2" fmla="*/ 1213582 w 19679"/>
              <a:gd name="T3" fmla="*/ 1331244 h 19679"/>
              <a:gd name="T4" fmla="*/ 1213582 w 19679"/>
              <a:gd name="T5" fmla="*/ 1331244 h 19679"/>
              <a:gd name="T6" fmla="*/ 1213582 w 19679"/>
              <a:gd name="T7" fmla="*/ 1331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27655" name="AutoShape 7"/>
          <p:cNvSpPr>
            <a:spLocks/>
          </p:cNvSpPr>
          <p:nvPr/>
        </p:nvSpPr>
        <p:spPr bwMode="auto">
          <a:xfrm>
            <a:off x="10995026"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7657" name="AutoShape 9"/>
          <p:cNvSpPr>
            <a:spLocks/>
          </p:cNvSpPr>
          <p:nvPr/>
        </p:nvSpPr>
        <p:spPr bwMode="auto">
          <a:xfrm>
            <a:off x="7685088"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7659" name="AutoShape 11"/>
          <p:cNvSpPr>
            <a:spLocks/>
          </p:cNvSpPr>
          <p:nvPr/>
        </p:nvSpPr>
        <p:spPr bwMode="auto">
          <a:xfrm>
            <a:off x="4478338"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7661" name="AutoShape 13"/>
          <p:cNvSpPr>
            <a:spLocks/>
          </p:cNvSpPr>
          <p:nvPr/>
        </p:nvSpPr>
        <p:spPr bwMode="auto">
          <a:xfrm>
            <a:off x="1228725"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7665" name="AutoShape 17"/>
          <p:cNvSpPr>
            <a:spLocks/>
          </p:cNvSpPr>
          <p:nvPr/>
        </p:nvSpPr>
        <p:spPr bwMode="auto">
          <a:xfrm>
            <a:off x="10533064" y="4210051"/>
            <a:ext cx="3316286" cy="3314700"/>
          </a:xfrm>
          <a:custGeom>
            <a:avLst/>
            <a:gdLst>
              <a:gd name="T0" fmla="*/ 1658059 w 19679"/>
              <a:gd name="T1" fmla="*/ 1819135 h 19679"/>
              <a:gd name="T2" fmla="*/ 1658059 w 19679"/>
              <a:gd name="T3" fmla="*/ 1819135 h 19679"/>
              <a:gd name="T4" fmla="*/ 1658059 w 19679"/>
              <a:gd name="T5" fmla="*/ 1819135 h 19679"/>
              <a:gd name="T6" fmla="*/ 1658059 w 19679"/>
              <a:gd name="T7" fmla="*/ 18191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7666" name="AutoShape 18"/>
          <p:cNvSpPr>
            <a:spLocks/>
          </p:cNvSpPr>
          <p:nvPr/>
        </p:nvSpPr>
        <p:spPr bwMode="auto">
          <a:xfrm>
            <a:off x="10533064" y="4210051"/>
            <a:ext cx="3316286" cy="1657349"/>
          </a:xfrm>
          <a:custGeom>
            <a:avLst/>
            <a:gdLst>
              <a:gd name="T0" fmla="*/ 1658144 w 21600"/>
              <a:gd name="T1" fmla="*/ 828675 h 21600"/>
              <a:gd name="T2" fmla="*/ 1658144 w 21600"/>
              <a:gd name="T3" fmla="*/ 828675 h 21600"/>
              <a:gd name="T4" fmla="*/ 1658144 w 21600"/>
              <a:gd name="T5" fmla="*/ 828675 h 21600"/>
              <a:gd name="T6" fmla="*/ 1658144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69" name="AutoShape 21"/>
          <p:cNvSpPr>
            <a:spLocks/>
          </p:cNvSpPr>
          <p:nvPr/>
        </p:nvSpPr>
        <p:spPr bwMode="auto">
          <a:xfrm>
            <a:off x="6651626" y="2123195"/>
            <a:ext cx="110791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Company Structure</a:t>
            </a:r>
            <a:endParaRPr lang="en-US" sz="8000" dirty="0">
              <a:latin typeface="St Transmission" charset="0"/>
              <a:ea typeface="ＭＳ Ｐゴシック" charset="0"/>
              <a:cs typeface="St Transmission" charset="0"/>
              <a:sym typeface="St Transmission" charset="0"/>
            </a:endParaRPr>
          </a:p>
        </p:txBody>
      </p:sp>
      <p:sp>
        <p:nvSpPr>
          <p:cNvPr id="27670" name="AutoShape 22"/>
          <p:cNvSpPr>
            <a:spLocks/>
          </p:cNvSpPr>
          <p:nvPr/>
        </p:nvSpPr>
        <p:spPr bwMode="auto">
          <a:xfrm>
            <a:off x="1062039"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rgbClr val="53585F"/>
                </a:solidFill>
                <a:latin typeface="PT Sans" charset="0"/>
                <a:ea typeface="ＭＳ Ｐゴシック" charset="0"/>
                <a:cs typeface="PT Sans" charset="0"/>
                <a:sym typeface="PT Sans" charset="0"/>
              </a:rPr>
              <a:t>Parker </a:t>
            </a:r>
            <a:r>
              <a:rPr lang="en-US" sz="3001" b="1" dirty="0" err="1">
                <a:solidFill>
                  <a:srgbClr val="53585F"/>
                </a:solidFill>
                <a:latin typeface="PT Sans" charset="0"/>
                <a:ea typeface="ＭＳ Ｐゴシック" charset="0"/>
                <a:cs typeface="PT Sans" charset="0"/>
                <a:sym typeface="PT Sans" charset="0"/>
              </a:rPr>
              <a:t>Torndey</a:t>
            </a:r>
            <a:endParaRPr lang="en-US" sz="4411" dirty="0">
              <a:latin typeface="St Transmission" charset="0"/>
              <a:ea typeface="ＭＳ Ｐゴシック" charset="0"/>
              <a:cs typeface="St Transmission" charset="0"/>
              <a:sym typeface="St Transmission" charset="0"/>
            </a:endParaRPr>
          </a:p>
        </p:txBody>
      </p:sp>
      <p:sp>
        <p:nvSpPr>
          <p:cNvPr id="27671" name="AutoShape 23"/>
          <p:cNvSpPr>
            <a:spLocks/>
          </p:cNvSpPr>
          <p:nvPr/>
        </p:nvSpPr>
        <p:spPr bwMode="auto">
          <a:xfrm>
            <a:off x="1223962"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73" name="AutoShape 25"/>
          <p:cNvSpPr>
            <a:spLocks/>
          </p:cNvSpPr>
          <p:nvPr/>
        </p:nvSpPr>
        <p:spPr bwMode="auto">
          <a:xfrm>
            <a:off x="1062039"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grpSp>
        <p:nvGrpSpPr>
          <p:cNvPr id="27674" name="Group 26"/>
          <p:cNvGrpSpPr>
            <a:grpSpLocks/>
          </p:cNvGrpSpPr>
          <p:nvPr/>
        </p:nvGrpSpPr>
        <p:grpSpPr bwMode="auto">
          <a:xfrm>
            <a:off x="2438401" y="7537451"/>
            <a:ext cx="19537364" cy="892174"/>
            <a:chOff x="-1" y="0"/>
            <a:chExt cx="19538264" cy="890743"/>
          </a:xfrm>
        </p:grpSpPr>
        <p:sp>
          <p:nvSpPr>
            <p:cNvPr id="27675" name="Line 27"/>
            <p:cNvSpPr>
              <a:spLocks noChangeShapeType="1"/>
            </p:cNvSpPr>
            <p:nvPr/>
          </p:nvSpPr>
          <p:spPr bwMode="auto">
            <a:xfrm>
              <a:off x="15875" y="351859"/>
              <a:ext cx="19522388" cy="0"/>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6" name="Line 28"/>
            <p:cNvSpPr>
              <a:spLocks noChangeShapeType="1"/>
            </p:cNvSpPr>
            <p:nvPr/>
          </p:nvSpPr>
          <p:spPr bwMode="auto">
            <a:xfrm flipV="1">
              <a:off x="-1"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7" name="Line 29"/>
            <p:cNvSpPr>
              <a:spLocks noChangeShapeType="1"/>
            </p:cNvSpPr>
            <p:nvPr/>
          </p:nvSpPr>
          <p:spPr bwMode="auto">
            <a:xfrm flipV="1">
              <a:off x="3275163"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8" name="Line 30"/>
            <p:cNvSpPr>
              <a:spLocks noChangeShapeType="1"/>
            </p:cNvSpPr>
            <p:nvPr/>
          </p:nvSpPr>
          <p:spPr bwMode="auto">
            <a:xfrm flipV="1">
              <a:off x="6521750"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9" name="Line 31"/>
            <p:cNvSpPr>
              <a:spLocks noChangeShapeType="1"/>
            </p:cNvSpPr>
            <p:nvPr/>
          </p:nvSpPr>
          <p:spPr bwMode="auto">
            <a:xfrm flipV="1">
              <a:off x="9763574" y="0"/>
              <a:ext cx="0" cy="89074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0" name="Line 32"/>
            <p:cNvSpPr>
              <a:spLocks noChangeShapeType="1"/>
            </p:cNvSpPr>
            <p:nvPr/>
          </p:nvSpPr>
          <p:spPr bwMode="auto">
            <a:xfrm flipV="1">
              <a:off x="13064139"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1" name="Line 33"/>
            <p:cNvSpPr>
              <a:spLocks noChangeShapeType="1"/>
            </p:cNvSpPr>
            <p:nvPr/>
          </p:nvSpPr>
          <p:spPr bwMode="auto">
            <a:xfrm flipV="1">
              <a:off x="16364704"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2" name="Line 34"/>
            <p:cNvSpPr>
              <a:spLocks noChangeShapeType="1"/>
            </p:cNvSpPr>
            <p:nvPr/>
          </p:nvSpPr>
          <p:spPr bwMode="auto">
            <a:xfrm flipV="1">
              <a:off x="19525562"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grpSp>
      <p:sp>
        <p:nvSpPr>
          <p:cNvPr id="27683" name="AutoShape 35"/>
          <p:cNvSpPr>
            <a:spLocks/>
          </p:cNvSpPr>
          <p:nvPr/>
        </p:nvSpPr>
        <p:spPr bwMode="auto">
          <a:xfrm>
            <a:off x="4310063"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Alice Doe</a:t>
            </a:r>
            <a:endParaRPr lang="en-US" sz="4411">
              <a:latin typeface="St Transmission" charset="0"/>
              <a:ea typeface="ＭＳ Ｐゴシック" charset="0"/>
              <a:cs typeface="St Transmission" charset="0"/>
              <a:sym typeface="St Transmission" charset="0"/>
            </a:endParaRPr>
          </a:p>
        </p:txBody>
      </p:sp>
      <p:sp>
        <p:nvSpPr>
          <p:cNvPr id="27684" name="AutoShape 36"/>
          <p:cNvSpPr>
            <a:spLocks/>
          </p:cNvSpPr>
          <p:nvPr/>
        </p:nvSpPr>
        <p:spPr bwMode="auto">
          <a:xfrm>
            <a:off x="44735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86" name="AutoShape 38"/>
          <p:cNvSpPr>
            <a:spLocks/>
          </p:cNvSpPr>
          <p:nvPr/>
        </p:nvSpPr>
        <p:spPr bwMode="auto">
          <a:xfrm>
            <a:off x="4310063"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27687" name="AutoShape 39"/>
          <p:cNvSpPr>
            <a:spLocks/>
          </p:cNvSpPr>
          <p:nvPr/>
        </p:nvSpPr>
        <p:spPr bwMode="auto">
          <a:xfrm>
            <a:off x="7516813"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Brian Mc Doe</a:t>
            </a:r>
            <a:endParaRPr lang="en-US" sz="4411">
              <a:latin typeface="St Transmission" charset="0"/>
              <a:ea typeface="ＭＳ Ｐゴシック" charset="0"/>
              <a:cs typeface="St Transmission" charset="0"/>
              <a:sym typeface="St Transmission" charset="0"/>
            </a:endParaRPr>
          </a:p>
        </p:txBody>
      </p:sp>
      <p:sp>
        <p:nvSpPr>
          <p:cNvPr id="27688" name="AutoShape 40"/>
          <p:cNvSpPr>
            <a:spLocks/>
          </p:cNvSpPr>
          <p:nvPr/>
        </p:nvSpPr>
        <p:spPr bwMode="auto">
          <a:xfrm>
            <a:off x="768032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90" name="AutoShape 42"/>
          <p:cNvSpPr>
            <a:spLocks/>
          </p:cNvSpPr>
          <p:nvPr/>
        </p:nvSpPr>
        <p:spPr bwMode="auto">
          <a:xfrm>
            <a:off x="7516813"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27691" name="AutoShape 43"/>
          <p:cNvSpPr>
            <a:spLocks/>
          </p:cNvSpPr>
          <p:nvPr/>
        </p:nvSpPr>
        <p:spPr bwMode="auto">
          <a:xfrm>
            <a:off x="10826750"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Chrisbenoito</a:t>
            </a:r>
            <a:endParaRPr lang="en-US" sz="4411">
              <a:latin typeface="St Transmission" charset="0"/>
              <a:ea typeface="ＭＳ Ｐゴシック" charset="0"/>
              <a:cs typeface="St Transmission" charset="0"/>
              <a:sym typeface="St Transmission" charset="0"/>
            </a:endParaRPr>
          </a:p>
        </p:txBody>
      </p:sp>
      <p:sp>
        <p:nvSpPr>
          <p:cNvPr id="27692" name="AutoShape 44"/>
          <p:cNvSpPr>
            <a:spLocks/>
          </p:cNvSpPr>
          <p:nvPr/>
        </p:nvSpPr>
        <p:spPr bwMode="auto">
          <a:xfrm>
            <a:off x="109886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94" name="AutoShape 46"/>
          <p:cNvSpPr>
            <a:spLocks/>
          </p:cNvSpPr>
          <p:nvPr/>
        </p:nvSpPr>
        <p:spPr bwMode="auto">
          <a:xfrm>
            <a:off x="10826750"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27695" name="AutoShape 47"/>
          <p:cNvSpPr>
            <a:spLocks/>
          </p:cNvSpPr>
          <p:nvPr/>
        </p:nvSpPr>
        <p:spPr bwMode="auto">
          <a:xfrm>
            <a:off x="14111288"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Della Madony</a:t>
            </a:r>
            <a:endParaRPr lang="en-US" sz="4411">
              <a:latin typeface="St Transmission" charset="0"/>
              <a:ea typeface="ＭＳ Ｐゴシック" charset="0"/>
              <a:cs typeface="St Transmission" charset="0"/>
              <a:sym typeface="St Transmission" charset="0"/>
            </a:endParaRPr>
          </a:p>
        </p:txBody>
      </p:sp>
      <p:sp>
        <p:nvSpPr>
          <p:cNvPr id="27696" name="AutoShape 48"/>
          <p:cNvSpPr>
            <a:spLocks/>
          </p:cNvSpPr>
          <p:nvPr/>
        </p:nvSpPr>
        <p:spPr bwMode="auto">
          <a:xfrm>
            <a:off x="14274800"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98" name="AutoShape 50"/>
          <p:cNvSpPr>
            <a:spLocks/>
          </p:cNvSpPr>
          <p:nvPr/>
        </p:nvSpPr>
        <p:spPr bwMode="auto">
          <a:xfrm>
            <a:off x="14111288"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27699" name="AutoShape 51"/>
          <p:cNvSpPr>
            <a:spLocks/>
          </p:cNvSpPr>
          <p:nvPr/>
        </p:nvSpPr>
        <p:spPr bwMode="auto">
          <a:xfrm>
            <a:off x="17502189"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Felix Catapult</a:t>
            </a:r>
            <a:endParaRPr lang="en-US" sz="4411">
              <a:latin typeface="St Transmission" charset="0"/>
              <a:ea typeface="ＭＳ Ｐゴシック" charset="0"/>
              <a:cs typeface="St Transmission" charset="0"/>
              <a:sym typeface="St Transmission" charset="0"/>
            </a:endParaRPr>
          </a:p>
        </p:txBody>
      </p:sp>
      <p:sp>
        <p:nvSpPr>
          <p:cNvPr id="27700" name="AutoShape 52"/>
          <p:cNvSpPr>
            <a:spLocks/>
          </p:cNvSpPr>
          <p:nvPr/>
        </p:nvSpPr>
        <p:spPr bwMode="auto">
          <a:xfrm>
            <a:off x="17665699"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702" name="AutoShape 54"/>
          <p:cNvSpPr>
            <a:spLocks/>
          </p:cNvSpPr>
          <p:nvPr/>
        </p:nvSpPr>
        <p:spPr bwMode="auto">
          <a:xfrm>
            <a:off x="17502189"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27703" name="AutoShape 55"/>
          <p:cNvSpPr>
            <a:spLocks/>
          </p:cNvSpPr>
          <p:nvPr/>
        </p:nvSpPr>
        <p:spPr bwMode="auto">
          <a:xfrm>
            <a:off x="20631150"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Gynna Does</a:t>
            </a:r>
            <a:endParaRPr lang="en-US" sz="4411">
              <a:latin typeface="St Transmission" charset="0"/>
              <a:ea typeface="ＭＳ Ｐゴシック" charset="0"/>
              <a:cs typeface="St Transmission" charset="0"/>
              <a:sym typeface="St Transmission" charset="0"/>
            </a:endParaRPr>
          </a:p>
        </p:txBody>
      </p:sp>
      <p:sp>
        <p:nvSpPr>
          <p:cNvPr id="27704" name="AutoShape 56"/>
          <p:cNvSpPr>
            <a:spLocks/>
          </p:cNvSpPr>
          <p:nvPr/>
        </p:nvSpPr>
        <p:spPr bwMode="auto">
          <a:xfrm>
            <a:off x="207930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706" name="AutoShape 58"/>
          <p:cNvSpPr>
            <a:spLocks/>
          </p:cNvSpPr>
          <p:nvPr/>
        </p:nvSpPr>
        <p:spPr bwMode="auto">
          <a:xfrm>
            <a:off x="20631150"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Marketing Manager</a:t>
            </a:r>
            <a:endParaRPr lang="en-US" sz="4411">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23</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21" name="Picture Placeholder 20"/>
          <p:cNvSpPr>
            <a:spLocks noGrp="1"/>
          </p:cNvSpPr>
          <p:nvPr>
            <p:ph type="pic" sz="quarter" idx="16"/>
          </p:nvPr>
        </p:nvSpPr>
        <p:spPr/>
      </p:sp>
      <p:sp>
        <p:nvSpPr>
          <p:cNvPr id="22" name="Picture Placeholder 21"/>
          <p:cNvSpPr>
            <a:spLocks noGrp="1"/>
          </p:cNvSpPr>
          <p:nvPr>
            <p:ph type="pic" sz="quarter" idx="17"/>
          </p:nvPr>
        </p:nvSpPr>
        <p:spPr/>
      </p:sp>
      <p:sp>
        <p:nvSpPr>
          <p:cNvPr id="31" name="Picture Placeholder 30"/>
          <p:cNvSpPr>
            <a:spLocks noGrp="1"/>
          </p:cNvSpPr>
          <p:nvPr>
            <p:ph type="pic" sz="quarter" idx="18"/>
          </p:nvPr>
        </p:nvSpPr>
        <p:spPr/>
      </p:sp>
      <p:sp>
        <p:nvSpPr>
          <p:cNvPr id="27648" name="Picture Placeholder 27647"/>
          <p:cNvSpPr>
            <a:spLocks noGrp="1"/>
          </p:cNvSpPr>
          <p:nvPr>
            <p:ph type="pic" sz="quarter" idx="19"/>
          </p:nvPr>
        </p:nvSpPr>
        <p:spPr/>
      </p:sp>
      <p:sp>
        <p:nvSpPr>
          <p:cNvPr id="97" name="AutoShape 20"/>
          <p:cNvSpPr>
            <a:spLocks/>
          </p:cNvSpPr>
          <p:nvPr/>
        </p:nvSpPr>
        <p:spPr bwMode="auto">
          <a:xfrm rot="10800000">
            <a:off x="10534652" y="5867402"/>
            <a:ext cx="3314700" cy="1657349"/>
          </a:xfrm>
          <a:custGeom>
            <a:avLst/>
            <a:gdLst>
              <a:gd name="T0" fmla="*/ 1657350 w 21600"/>
              <a:gd name="T1" fmla="*/ 828675 h 21600"/>
              <a:gd name="T2" fmla="*/ 1657350 w 21600"/>
              <a:gd name="T3" fmla="*/ 828675 h 21600"/>
              <a:gd name="T4" fmla="*/ 1657350 w 21600"/>
              <a:gd name="T5" fmla="*/ 828675 h 21600"/>
              <a:gd name="T6" fmla="*/ 1657350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8" name="AutoShape 24"/>
          <p:cNvSpPr>
            <a:spLocks/>
          </p:cNvSpPr>
          <p:nvPr/>
        </p:nvSpPr>
        <p:spPr bwMode="auto">
          <a:xfrm rot="10800000">
            <a:off x="1223962"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9" name="AutoShape 37"/>
          <p:cNvSpPr>
            <a:spLocks/>
          </p:cNvSpPr>
          <p:nvPr/>
        </p:nvSpPr>
        <p:spPr bwMode="auto">
          <a:xfrm rot="10800000">
            <a:off x="4473575"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0" name="AutoShape 41"/>
          <p:cNvSpPr>
            <a:spLocks/>
          </p:cNvSpPr>
          <p:nvPr/>
        </p:nvSpPr>
        <p:spPr bwMode="auto">
          <a:xfrm rot="10800000">
            <a:off x="7680325"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1" name="AutoShape 45"/>
          <p:cNvSpPr>
            <a:spLocks/>
          </p:cNvSpPr>
          <p:nvPr/>
        </p:nvSpPr>
        <p:spPr bwMode="auto">
          <a:xfrm rot="10800000">
            <a:off x="10990264" y="9909175"/>
            <a:ext cx="2424112" cy="1212850"/>
          </a:xfrm>
          <a:custGeom>
            <a:avLst/>
            <a:gdLst>
              <a:gd name="T0" fmla="*/ 1212056 w 21600"/>
              <a:gd name="T1" fmla="*/ 606425 h 21600"/>
              <a:gd name="T2" fmla="*/ 1212056 w 21600"/>
              <a:gd name="T3" fmla="*/ 606425 h 21600"/>
              <a:gd name="T4" fmla="*/ 1212056 w 21600"/>
              <a:gd name="T5" fmla="*/ 606425 h 21600"/>
              <a:gd name="T6" fmla="*/ 1212056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 name="AutoShape 49"/>
          <p:cNvSpPr>
            <a:spLocks/>
          </p:cNvSpPr>
          <p:nvPr/>
        </p:nvSpPr>
        <p:spPr bwMode="auto">
          <a:xfrm rot="10800000">
            <a:off x="14274800"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3" name="AutoShape 53"/>
          <p:cNvSpPr>
            <a:spLocks/>
          </p:cNvSpPr>
          <p:nvPr/>
        </p:nvSpPr>
        <p:spPr bwMode="auto">
          <a:xfrm rot="10800000">
            <a:off x="17665699"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4" name="AutoShape 57"/>
          <p:cNvSpPr>
            <a:spLocks/>
          </p:cNvSpPr>
          <p:nvPr/>
        </p:nvSpPr>
        <p:spPr bwMode="auto">
          <a:xfrm rot="10800000">
            <a:off x="20794663"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7666"/>
                                        </p:tgtEl>
                                        <p:attrNameLst>
                                          <p:attrName>style.visibility</p:attrName>
                                        </p:attrNameLst>
                                      </p:cBhvr>
                                      <p:to>
                                        <p:strVal val="visible"/>
                                      </p:to>
                                    </p:set>
                                    <p:anim calcmode="lin" valueType="num">
                                      <p:cBhvr>
                                        <p:cTn id="7" dur="500" fill="hold"/>
                                        <p:tgtEl>
                                          <p:spTgt spid="27666"/>
                                        </p:tgtEl>
                                        <p:attrNameLst>
                                          <p:attrName>ppt_w</p:attrName>
                                        </p:attrNameLst>
                                      </p:cBhvr>
                                      <p:tavLst>
                                        <p:tav tm="0">
                                          <p:val>
                                            <p:fltVal val="0"/>
                                          </p:val>
                                        </p:tav>
                                        <p:tav tm="100000">
                                          <p:val>
                                            <p:strVal val="#ppt_w"/>
                                          </p:val>
                                        </p:tav>
                                      </p:tavLst>
                                    </p:anim>
                                    <p:anim calcmode="lin" valueType="num">
                                      <p:cBhvr>
                                        <p:cTn id="8" dur="500" fill="hold"/>
                                        <p:tgtEl>
                                          <p:spTgt spid="2766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7665"/>
                                        </p:tgtEl>
                                        <p:attrNameLst>
                                          <p:attrName>style.visibility</p:attrName>
                                        </p:attrNameLst>
                                      </p:cBhvr>
                                      <p:to>
                                        <p:strVal val="visible"/>
                                      </p:to>
                                    </p:set>
                                    <p:anim calcmode="lin" valueType="num">
                                      <p:cBhvr>
                                        <p:cTn id="12" dur="500" fill="hold"/>
                                        <p:tgtEl>
                                          <p:spTgt spid="27665"/>
                                        </p:tgtEl>
                                        <p:attrNameLst>
                                          <p:attrName>ppt_w</p:attrName>
                                        </p:attrNameLst>
                                      </p:cBhvr>
                                      <p:tavLst>
                                        <p:tav tm="0">
                                          <p:val>
                                            <p:fltVal val="0"/>
                                          </p:val>
                                        </p:tav>
                                        <p:tav tm="100000">
                                          <p:val>
                                            <p:strVal val="#ppt_w"/>
                                          </p:val>
                                        </p:tav>
                                      </p:tavLst>
                                    </p:anim>
                                    <p:anim calcmode="lin" valueType="num">
                                      <p:cBhvr>
                                        <p:cTn id="13" dur="500" fill="hold"/>
                                        <p:tgtEl>
                                          <p:spTgt spid="27665"/>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 calcmode="lin" valueType="num">
                                      <p:cBhvr>
                                        <p:cTn id="17" dur="500" fill="hold"/>
                                        <p:tgtEl>
                                          <p:spTgt spid="97"/>
                                        </p:tgtEl>
                                        <p:attrNameLst>
                                          <p:attrName>ppt_w</p:attrName>
                                        </p:attrNameLst>
                                      </p:cBhvr>
                                      <p:tavLst>
                                        <p:tav tm="0">
                                          <p:val>
                                            <p:fltVal val="0"/>
                                          </p:val>
                                        </p:tav>
                                        <p:tav tm="100000">
                                          <p:val>
                                            <p:strVal val="#ppt_w"/>
                                          </p:val>
                                        </p:tav>
                                      </p:tavLst>
                                    </p:anim>
                                    <p:anim calcmode="lin" valueType="num">
                                      <p:cBhvr>
                                        <p:cTn id="18" dur="500" fill="hold"/>
                                        <p:tgtEl>
                                          <p:spTgt spid="9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2" presetClass="entr" presetSubtype="1" fill="hold" nodeType="afterEffect">
                                  <p:stCondLst>
                                    <p:cond delay="0"/>
                                  </p:stCondLst>
                                  <p:childTnLst>
                                    <p:set>
                                      <p:cBhvr>
                                        <p:cTn id="21" dur="1" fill="hold">
                                          <p:stCondLst>
                                            <p:cond delay="0"/>
                                          </p:stCondLst>
                                        </p:cTn>
                                        <p:tgtEl>
                                          <p:spTgt spid="27674"/>
                                        </p:tgtEl>
                                        <p:attrNameLst>
                                          <p:attrName>style.visibility</p:attrName>
                                        </p:attrNameLst>
                                      </p:cBhvr>
                                      <p:to>
                                        <p:strVal val="visible"/>
                                      </p:to>
                                    </p:set>
                                    <p:animEffect transition="in" filter="wipe(up)">
                                      <p:cBhvr>
                                        <p:cTn id="22" dur="500"/>
                                        <p:tgtEl>
                                          <p:spTgt spid="27674"/>
                                        </p:tgtEl>
                                      </p:cBhvr>
                                    </p:animEffect>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7671"/>
                                        </p:tgtEl>
                                        <p:attrNameLst>
                                          <p:attrName>style.visibility</p:attrName>
                                        </p:attrNameLst>
                                      </p:cBhvr>
                                      <p:to>
                                        <p:strVal val="visible"/>
                                      </p:to>
                                    </p:set>
                                    <p:anim calcmode="lin" valueType="num">
                                      <p:cBhvr>
                                        <p:cTn id="26" dur="500" fill="hold"/>
                                        <p:tgtEl>
                                          <p:spTgt spid="27671"/>
                                        </p:tgtEl>
                                        <p:attrNameLst>
                                          <p:attrName>ppt_w</p:attrName>
                                        </p:attrNameLst>
                                      </p:cBhvr>
                                      <p:tavLst>
                                        <p:tav tm="0">
                                          <p:val>
                                            <p:fltVal val="0"/>
                                          </p:val>
                                        </p:tav>
                                        <p:tav tm="100000">
                                          <p:val>
                                            <p:strVal val="#ppt_w"/>
                                          </p:val>
                                        </p:tav>
                                      </p:tavLst>
                                    </p:anim>
                                    <p:anim calcmode="lin" valueType="num">
                                      <p:cBhvr>
                                        <p:cTn id="27" dur="500" fill="hold"/>
                                        <p:tgtEl>
                                          <p:spTgt spid="27671"/>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7661"/>
                                        </p:tgtEl>
                                        <p:attrNameLst>
                                          <p:attrName>style.visibility</p:attrName>
                                        </p:attrNameLst>
                                      </p:cBhvr>
                                      <p:to>
                                        <p:strVal val="visible"/>
                                      </p:to>
                                    </p:set>
                                    <p:anim calcmode="lin" valueType="num">
                                      <p:cBhvr>
                                        <p:cTn id="31" dur="500" fill="hold"/>
                                        <p:tgtEl>
                                          <p:spTgt spid="27661"/>
                                        </p:tgtEl>
                                        <p:attrNameLst>
                                          <p:attrName>ppt_w</p:attrName>
                                        </p:attrNameLst>
                                      </p:cBhvr>
                                      <p:tavLst>
                                        <p:tav tm="0">
                                          <p:val>
                                            <p:fltVal val="0"/>
                                          </p:val>
                                        </p:tav>
                                        <p:tav tm="100000">
                                          <p:val>
                                            <p:strVal val="#ppt_w"/>
                                          </p:val>
                                        </p:tav>
                                      </p:tavLst>
                                    </p:anim>
                                    <p:anim calcmode="lin" valueType="num">
                                      <p:cBhvr>
                                        <p:cTn id="32" dur="500" fill="hold"/>
                                        <p:tgtEl>
                                          <p:spTgt spid="27661"/>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98"/>
                                        </p:tgtEl>
                                        <p:attrNameLst>
                                          <p:attrName>style.visibility</p:attrName>
                                        </p:attrNameLst>
                                      </p:cBhvr>
                                      <p:to>
                                        <p:strVal val="visible"/>
                                      </p:to>
                                    </p:set>
                                    <p:anim calcmode="lin" valueType="num">
                                      <p:cBhvr>
                                        <p:cTn id="36" dur="500" fill="hold"/>
                                        <p:tgtEl>
                                          <p:spTgt spid="98"/>
                                        </p:tgtEl>
                                        <p:attrNameLst>
                                          <p:attrName>ppt_w</p:attrName>
                                        </p:attrNameLst>
                                      </p:cBhvr>
                                      <p:tavLst>
                                        <p:tav tm="0">
                                          <p:val>
                                            <p:fltVal val="0"/>
                                          </p:val>
                                        </p:tav>
                                        <p:tav tm="100000">
                                          <p:val>
                                            <p:strVal val="#ppt_w"/>
                                          </p:val>
                                        </p:tav>
                                      </p:tavLst>
                                    </p:anim>
                                    <p:anim calcmode="lin" valueType="num">
                                      <p:cBhvr>
                                        <p:cTn id="37" dur="500" fill="hold"/>
                                        <p:tgtEl>
                                          <p:spTgt spid="98"/>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7670"/>
                                        </p:tgtEl>
                                        <p:attrNameLst>
                                          <p:attrName>style.visibility</p:attrName>
                                        </p:attrNameLst>
                                      </p:cBhvr>
                                      <p:to>
                                        <p:strVal val="visible"/>
                                      </p:to>
                                    </p:set>
                                    <p:anim calcmode="lin" valueType="num">
                                      <p:cBhvr>
                                        <p:cTn id="41" dur="500" fill="hold"/>
                                        <p:tgtEl>
                                          <p:spTgt spid="27670"/>
                                        </p:tgtEl>
                                        <p:attrNameLst>
                                          <p:attrName>ppt_w</p:attrName>
                                        </p:attrNameLst>
                                      </p:cBhvr>
                                      <p:tavLst>
                                        <p:tav tm="0">
                                          <p:val>
                                            <p:fltVal val="0"/>
                                          </p:val>
                                        </p:tav>
                                        <p:tav tm="100000">
                                          <p:val>
                                            <p:strVal val="#ppt_w"/>
                                          </p:val>
                                        </p:tav>
                                      </p:tavLst>
                                    </p:anim>
                                    <p:anim calcmode="lin" valueType="num">
                                      <p:cBhvr>
                                        <p:cTn id="42" dur="500" fill="hold"/>
                                        <p:tgtEl>
                                          <p:spTgt spid="27670"/>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7673"/>
                                        </p:tgtEl>
                                        <p:attrNameLst>
                                          <p:attrName>style.visibility</p:attrName>
                                        </p:attrNameLst>
                                      </p:cBhvr>
                                      <p:to>
                                        <p:strVal val="visible"/>
                                      </p:to>
                                    </p:set>
                                    <p:anim calcmode="lin" valueType="num">
                                      <p:cBhvr>
                                        <p:cTn id="46" dur="500" fill="hold"/>
                                        <p:tgtEl>
                                          <p:spTgt spid="27673"/>
                                        </p:tgtEl>
                                        <p:attrNameLst>
                                          <p:attrName>ppt_w</p:attrName>
                                        </p:attrNameLst>
                                      </p:cBhvr>
                                      <p:tavLst>
                                        <p:tav tm="0">
                                          <p:val>
                                            <p:fltVal val="0"/>
                                          </p:val>
                                        </p:tav>
                                        <p:tav tm="100000">
                                          <p:val>
                                            <p:strVal val="#ppt_w"/>
                                          </p:val>
                                        </p:tav>
                                      </p:tavLst>
                                    </p:anim>
                                    <p:anim calcmode="lin" valueType="num">
                                      <p:cBhvr>
                                        <p:cTn id="47" dur="500" fill="hold"/>
                                        <p:tgtEl>
                                          <p:spTgt spid="27673"/>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23" presetClass="entr" presetSubtype="16" fill="hold" grpId="0" nodeType="afterEffect">
                                  <p:stCondLst>
                                    <p:cond delay="0"/>
                                  </p:stCondLst>
                                  <p:childTnLst>
                                    <p:set>
                                      <p:cBhvr>
                                        <p:cTn id="50" dur="1" fill="hold">
                                          <p:stCondLst>
                                            <p:cond delay="0"/>
                                          </p:stCondLst>
                                        </p:cTn>
                                        <p:tgtEl>
                                          <p:spTgt spid="27684"/>
                                        </p:tgtEl>
                                        <p:attrNameLst>
                                          <p:attrName>style.visibility</p:attrName>
                                        </p:attrNameLst>
                                      </p:cBhvr>
                                      <p:to>
                                        <p:strVal val="visible"/>
                                      </p:to>
                                    </p:set>
                                    <p:anim calcmode="lin" valueType="num">
                                      <p:cBhvr>
                                        <p:cTn id="51" dur="500" fill="hold"/>
                                        <p:tgtEl>
                                          <p:spTgt spid="27684"/>
                                        </p:tgtEl>
                                        <p:attrNameLst>
                                          <p:attrName>ppt_w</p:attrName>
                                        </p:attrNameLst>
                                      </p:cBhvr>
                                      <p:tavLst>
                                        <p:tav tm="0">
                                          <p:val>
                                            <p:fltVal val="0"/>
                                          </p:val>
                                        </p:tav>
                                        <p:tav tm="100000">
                                          <p:val>
                                            <p:strVal val="#ppt_w"/>
                                          </p:val>
                                        </p:tav>
                                      </p:tavLst>
                                    </p:anim>
                                    <p:anim calcmode="lin" valueType="num">
                                      <p:cBhvr>
                                        <p:cTn id="52" dur="500" fill="hold"/>
                                        <p:tgtEl>
                                          <p:spTgt spid="27684"/>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0"/>
                            </p:stCondLst>
                            <p:childTnLst>
                              <p:par>
                                <p:cTn id="54" presetID="23" presetClass="entr" presetSubtype="16" fill="hold" grpId="0" nodeType="afterEffect">
                                  <p:stCondLst>
                                    <p:cond delay="0"/>
                                  </p:stCondLst>
                                  <p:childTnLst>
                                    <p:set>
                                      <p:cBhvr>
                                        <p:cTn id="55" dur="1" fill="hold">
                                          <p:stCondLst>
                                            <p:cond delay="0"/>
                                          </p:stCondLst>
                                        </p:cTn>
                                        <p:tgtEl>
                                          <p:spTgt spid="27659"/>
                                        </p:tgtEl>
                                        <p:attrNameLst>
                                          <p:attrName>style.visibility</p:attrName>
                                        </p:attrNameLst>
                                      </p:cBhvr>
                                      <p:to>
                                        <p:strVal val="visible"/>
                                      </p:to>
                                    </p:set>
                                    <p:anim calcmode="lin" valueType="num">
                                      <p:cBhvr>
                                        <p:cTn id="56" dur="500" fill="hold"/>
                                        <p:tgtEl>
                                          <p:spTgt spid="27659"/>
                                        </p:tgtEl>
                                        <p:attrNameLst>
                                          <p:attrName>ppt_w</p:attrName>
                                        </p:attrNameLst>
                                      </p:cBhvr>
                                      <p:tavLst>
                                        <p:tav tm="0">
                                          <p:val>
                                            <p:fltVal val="0"/>
                                          </p:val>
                                        </p:tav>
                                        <p:tav tm="100000">
                                          <p:val>
                                            <p:strVal val="#ppt_w"/>
                                          </p:val>
                                        </p:tav>
                                      </p:tavLst>
                                    </p:anim>
                                    <p:anim calcmode="lin" valueType="num">
                                      <p:cBhvr>
                                        <p:cTn id="57" dur="500" fill="hold"/>
                                        <p:tgtEl>
                                          <p:spTgt spid="27659"/>
                                        </p:tgtEl>
                                        <p:attrNameLst>
                                          <p:attrName>ppt_h</p:attrName>
                                        </p:attrNameLst>
                                      </p:cBhvr>
                                      <p:tavLst>
                                        <p:tav tm="0">
                                          <p:val>
                                            <p:fltVal val="0"/>
                                          </p:val>
                                        </p:tav>
                                        <p:tav tm="100000">
                                          <p:val>
                                            <p:strVal val="#ppt_h"/>
                                          </p:val>
                                        </p:tav>
                                      </p:tavLst>
                                    </p:anim>
                                  </p:childTnLst>
                                </p:cTn>
                              </p:par>
                            </p:childTnLst>
                          </p:cTn>
                        </p:par>
                        <p:par>
                          <p:cTn id="58" fill="hold">
                            <p:stCondLst>
                              <p:cond delay="5500"/>
                            </p:stCondLst>
                            <p:childTnLst>
                              <p:par>
                                <p:cTn id="59" presetID="23" presetClass="entr" presetSubtype="16" fill="hold" grpId="0" nodeType="after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childTnLst>
                                </p:cTn>
                              </p:par>
                            </p:childTnLst>
                          </p:cTn>
                        </p:par>
                        <p:par>
                          <p:cTn id="63" fill="hold" nodeType="afterGroup">
                            <p:stCondLst>
                              <p:cond delay="6000"/>
                            </p:stCondLst>
                            <p:childTnLst>
                              <p:par>
                                <p:cTn id="64" presetID="23" presetClass="entr" presetSubtype="16" fill="hold" grpId="0" nodeType="afterEffect">
                                  <p:stCondLst>
                                    <p:cond delay="0"/>
                                  </p:stCondLst>
                                  <p:childTnLst>
                                    <p:set>
                                      <p:cBhvr>
                                        <p:cTn id="65" dur="1" fill="hold">
                                          <p:stCondLst>
                                            <p:cond delay="0"/>
                                          </p:stCondLst>
                                        </p:cTn>
                                        <p:tgtEl>
                                          <p:spTgt spid="27683"/>
                                        </p:tgtEl>
                                        <p:attrNameLst>
                                          <p:attrName>style.visibility</p:attrName>
                                        </p:attrNameLst>
                                      </p:cBhvr>
                                      <p:to>
                                        <p:strVal val="visible"/>
                                      </p:to>
                                    </p:set>
                                    <p:anim calcmode="lin" valueType="num">
                                      <p:cBhvr>
                                        <p:cTn id="66" dur="500" fill="hold"/>
                                        <p:tgtEl>
                                          <p:spTgt spid="27683"/>
                                        </p:tgtEl>
                                        <p:attrNameLst>
                                          <p:attrName>ppt_w</p:attrName>
                                        </p:attrNameLst>
                                      </p:cBhvr>
                                      <p:tavLst>
                                        <p:tav tm="0">
                                          <p:val>
                                            <p:fltVal val="0"/>
                                          </p:val>
                                        </p:tav>
                                        <p:tav tm="100000">
                                          <p:val>
                                            <p:strVal val="#ppt_w"/>
                                          </p:val>
                                        </p:tav>
                                      </p:tavLst>
                                    </p:anim>
                                    <p:anim calcmode="lin" valueType="num">
                                      <p:cBhvr>
                                        <p:cTn id="67" dur="500" fill="hold"/>
                                        <p:tgtEl>
                                          <p:spTgt spid="27683"/>
                                        </p:tgtEl>
                                        <p:attrNameLst>
                                          <p:attrName>ppt_h</p:attrName>
                                        </p:attrNameLst>
                                      </p:cBhvr>
                                      <p:tavLst>
                                        <p:tav tm="0">
                                          <p:val>
                                            <p:fltVal val="0"/>
                                          </p:val>
                                        </p:tav>
                                        <p:tav tm="100000">
                                          <p:val>
                                            <p:strVal val="#ppt_h"/>
                                          </p:val>
                                        </p:tav>
                                      </p:tavLst>
                                    </p:anim>
                                  </p:childTnLst>
                                </p:cTn>
                              </p:par>
                            </p:childTnLst>
                          </p:cTn>
                        </p:par>
                        <p:par>
                          <p:cTn id="68" fill="hold" nodeType="afterGroup">
                            <p:stCondLst>
                              <p:cond delay="6500"/>
                            </p:stCondLst>
                            <p:childTnLst>
                              <p:par>
                                <p:cTn id="69" presetID="23" presetClass="entr" presetSubtype="16" fill="hold" grpId="0" nodeType="afterEffect">
                                  <p:stCondLst>
                                    <p:cond delay="0"/>
                                  </p:stCondLst>
                                  <p:childTnLst>
                                    <p:set>
                                      <p:cBhvr>
                                        <p:cTn id="70" dur="1" fill="hold">
                                          <p:stCondLst>
                                            <p:cond delay="0"/>
                                          </p:stCondLst>
                                        </p:cTn>
                                        <p:tgtEl>
                                          <p:spTgt spid="27686"/>
                                        </p:tgtEl>
                                        <p:attrNameLst>
                                          <p:attrName>style.visibility</p:attrName>
                                        </p:attrNameLst>
                                      </p:cBhvr>
                                      <p:to>
                                        <p:strVal val="visible"/>
                                      </p:to>
                                    </p:set>
                                    <p:anim calcmode="lin" valueType="num">
                                      <p:cBhvr>
                                        <p:cTn id="71" dur="500" fill="hold"/>
                                        <p:tgtEl>
                                          <p:spTgt spid="27686"/>
                                        </p:tgtEl>
                                        <p:attrNameLst>
                                          <p:attrName>ppt_w</p:attrName>
                                        </p:attrNameLst>
                                      </p:cBhvr>
                                      <p:tavLst>
                                        <p:tav tm="0">
                                          <p:val>
                                            <p:fltVal val="0"/>
                                          </p:val>
                                        </p:tav>
                                        <p:tav tm="100000">
                                          <p:val>
                                            <p:strVal val="#ppt_w"/>
                                          </p:val>
                                        </p:tav>
                                      </p:tavLst>
                                    </p:anim>
                                    <p:anim calcmode="lin" valueType="num">
                                      <p:cBhvr>
                                        <p:cTn id="72" dur="500" fill="hold"/>
                                        <p:tgtEl>
                                          <p:spTgt spid="27686"/>
                                        </p:tgtEl>
                                        <p:attrNameLst>
                                          <p:attrName>ppt_h</p:attrName>
                                        </p:attrNameLst>
                                      </p:cBhvr>
                                      <p:tavLst>
                                        <p:tav tm="0">
                                          <p:val>
                                            <p:fltVal val="0"/>
                                          </p:val>
                                        </p:tav>
                                        <p:tav tm="100000">
                                          <p:val>
                                            <p:strVal val="#ppt_h"/>
                                          </p:val>
                                        </p:tav>
                                      </p:tavLst>
                                    </p:anim>
                                  </p:childTnLst>
                                </p:cTn>
                              </p:par>
                            </p:childTnLst>
                          </p:cTn>
                        </p:par>
                        <p:par>
                          <p:cTn id="73" fill="hold" nodeType="afterGroup">
                            <p:stCondLst>
                              <p:cond delay="7000"/>
                            </p:stCondLst>
                            <p:childTnLst>
                              <p:par>
                                <p:cTn id="74" presetID="23" presetClass="entr" presetSubtype="16" fill="hold" grpId="0" nodeType="afterEffect">
                                  <p:stCondLst>
                                    <p:cond delay="0"/>
                                  </p:stCondLst>
                                  <p:childTnLst>
                                    <p:set>
                                      <p:cBhvr>
                                        <p:cTn id="75" dur="1" fill="hold">
                                          <p:stCondLst>
                                            <p:cond delay="0"/>
                                          </p:stCondLst>
                                        </p:cTn>
                                        <p:tgtEl>
                                          <p:spTgt spid="27688"/>
                                        </p:tgtEl>
                                        <p:attrNameLst>
                                          <p:attrName>style.visibility</p:attrName>
                                        </p:attrNameLst>
                                      </p:cBhvr>
                                      <p:to>
                                        <p:strVal val="visible"/>
                                      </p:to>
                                    </p:set>
                                    <p:anim calcmode="lin" valueType="num">
                                      <p:cBhvr>
                                        <p:cTn id="76" dur="500" fill="hold"/>
                                        <p:tgtEl>
                                          <p:spTgt spid="27688"/>
                                        </p:tgtEl>
                                        <p:attrNameLst>
                                          <p:attrName>ppt_w</p:attrName>
                                        </p:attrNameLst>
                                      </p:cBhvr>
                                      <p:tavLst>
                                        <p:tav tm="0">
                                          <p:val>
                                            <p:fltVal val="0"/>
                                          </p:val>
                                        </p:tav>
                                        <p:tav tm="100000">
                                          <p:val>
                                            <p:strVal val="#ppt_w"/>
                                          </p:val>
                                        </p:tav>
                                      </p:tavLst>
                                    </p:anim>
                                    <p:anim calcmode="lin" valueType="num">
                                      <p:cBhvr>
                                        <p:cTn id="77" dur="500" fill="hold"/>
                                        <p:tgtEl>
                                          <p:spTgt spid="27688"/>
                                        </p:tgtEl>
                                        <p:attrNameLst>
                                          <p:attrName>ppt_h</p:attrName>
                                        </p:attrNameLst>
                                      </p:cBhvr>
                                      <p:tavLst>
                                        <p:tav tm="0">
                                          <p:val>
                                            <p:fltVal val="0"/>
                                          </p:val>
                                        </p:tav>
                                        <p:tav tm="100000">
                                          <p:val>
                                            <p:strVal val="#ppt_h"/>
                                          </p:val>
                                        </p:tav>
                                      </p:tavLst>
                                    </p:anim>
                                  </p:childTnLst>
                                </p:cTn>
                              </p:par>
                            </p:childTnLst>
                          </p:cTn>
                        </p:par>
                        <p:par>
                          <p:cTn id="78" fill="hold" nodeType="afterGroup">
                            <p:stCondLst>
                              <p:cond delay="7500"/>
                            </p:stCondLst>
                            <p:childTnLst>
                              <p:par>
                                <p:cTn id="79" presetID="23" presetClass="entr" presetSubtype="16" fill="hold" grpId="0" nodeType="afterEffect">
                                  <p:stCondLst>
                                    <p:cond delay="0"/>
                                  </p:stCondLst>
                                  <p:childTnLst>
                                    <p:set>
                                      <p:cBhvr>
                                        <p:cTn id="80" dur="1" fill="hold">
                                          <p:stCondLst>
                                            <p:cond delay="0"/>
                                          </p:stCondLst>
                                        </p:cTn>
                                        <p:tgtEl>
                                          <p:spTgt spid="27657"/>
                                        </p:tgtEl>
                                        <p:attrNameLst>
                                          <p:attrName>style.visibility</p:attrName>
                                        </p:attrNameLst>
                                      </p:cBhvr>
                                      <p:to>
                                        <p:strVal val="visible"/>
                                      </p:to>
                                    </p:set>
                                    <p:anim calcmode="lin" valueType="num">
                                      <p:cBhvr>
                                        <p:cTn id="81" dur="500" fill="hold"/>
                                        <p:tgtEl>
                                          <p:spTgt spid="27657"/>
                                        </p:tgtEl>
                                        <p:attrNameLst>
                                          <p:attrName>ppt_w</p:attrName>
                                        </p:attrNameLst>
                                      </p:cBhvr>
                                      <p:tavLst>
                                        <p:tav tm="0">
                                          <p:val>
                                            <p:fltVal val="0"/>
                                          </p:val>
                                        </p:tav>
                                        <p:tav tm="100000">
                                          <p:val>
                                            <p:strVal val="#ppt_w"/>
                                          </p:val>
                                        </p:tav>
                                      </p:tavLst>
                                    </p:anim>
                                    <p:anim calcmode="lin" valueType="num">
                                      <p:cBhvr>
                                        <p:cTn id="82" dur="500" fill="hold"/>
                                        <p:tgtEl>
                                          <p:spTgt spid="27657"/>
                                        </p:tgtEl>
                                        <p:attrNameLst>
                                          <p:attrName>ppt_h</p:attrName>
                                        </p:attrNameLst>
                                      </p:cBhvr>
                                      <p:tavLst>
                                        <p:tav tm="0">
                                          <p:val>
                                            <p:fltVal val="0"/>
                                          </p:val>
                                        </p:tav>
                                        <p:tav tm="100000">
                                          <p:val>
                                            <p:strVal val="#ppt_h"/>
                                          </p:val>
                                        </p:tav>
                                      </p:tavLst>
                                    </p:anim>
                                  </p:childTnLst>
                                </p:cTn>
                              </p:par>
                            </p:childTnLst>
                          </p:cTn>
                        </p:par>
                        <p:par>
                          <p:cTn id="83" fill="hold">
                            <p:stCondLst>
                              <p:cond delay="8000"/>
                            </p:stCondLst>
                            <p:childTnLst>
                              <p:par>
                                <p:cTn id="84" presetID="23" presetClass="entr" presetSubtype="16" fill="hold" grpId="0" nodeType="afterEffect">
                                  <p:stCondLst>
                                    <p:cond delay="0"/>
                                  </p:stCondLst>
                                  <p:childTnLst>
                                    <p:set>
                                      <p:cBhvr>
                                        <p:cTn id="85" dur="1" fill="hold">
                                          <p:stCondLst>
                                            <p:cond delay="0"/>
                                          </p:stCondLst>
                                        </p:cTn>
                                        <p:tgtEl>
                                          <p:spTgt spid="100"/>
                                        </p:tgtEl>
                                        <p:attrNameLst>
                                          <p:attrName>style.visibility</p:attrName>
                                        </p:attrNameLst>
                                      </p:cBhvr>
                                      <p:to>
                                        <p:strVal val="visible"/>
                                      </p:to>
                                    </p:set>
                                    <p:anim calcmode="lin" valueType="num">
                                      <p:cBhvr>
                                        <p:cTn id="86" dur="500" fill="hold"/>
                                        <p:tgtEl>
                                          <p:spTgt spid="100"/>
                                        </p:tgtEl>
                                        <p:attrNameLst>
                                          <p:attrName>ppt_w</p:attrName>
                                        </p:attrNameLst>
                                      </p:cBhvr>
                                      <p:tavLst>
                                        <p:tav tm="0">
                                          <p:val>
                                            <p:fltVal val="0"/>
                                          </p:val>
                                        </p:tav>
                                        <p:tav tm="100000">
                                          <p:val>
                                            <p:strVal val="#ppt_w"/>
                                          </p:val>
                                        </p:tav>
                                      </p:tavLst>
                                    </p:anim>
                                    <p:anim calcmode="lin" valueType="num">
                                      <p:cBhvr>
                                        <p:cTn id="87" dur="500" fill="hold"/>
                                        <p:tgtEl>
                                          <p:spTgt spid="100"/>
                                        </p:tgtEl>
                                        <p:attrNameLst>
                                          <p:attrName>ppt_h</p:attrName>
                                        </p:attrNameLst>
                                      </p:cBhvr>
                                      <p:tavLst>
                                        <p:tav tm="0">
                                          <p:val>
                                            <p:fltVal val="0"/>
                                          </p:val>
                                        </p:tav>
                                        <p:tav tm="100000">
                                          <p:val>
                                            <p:strVal val="#ppt_h"/>
                                          </p:val>
                                        </p:tav>
                                      </p:tavLst>
                                    </p:anim>
                                  </p:childTnLst>
                                </p:cTn>
                              </p:par>
                            </p:childTnLst>
                          </p:cTn>
                        </p:par>
                        <p:par>
                          <p:cTn id="88" fill="hold" nodeType="afterGroup">
                            <p:stCondLst>
                              <p:cond delay="8500"/>
                            </p:stCondLst>
                            <p:childTnLst>
                              <p:par>
                                <p:cTn id="89" presetID="23" presetClass="entr" presetSubtype="16" fill="hold" grpId="0" nodeType="afterEffect">
                                  <p:stCondLst>
                                    <p:cond delay="0"/>
                                  </p:stCondLst>
                                  <p:childTnLst>
                                    <p:set>
                                      <p:cBhvr>
                                        <p:cTn id="90" dur="1" fill="hold">
                                          <p:stCondLst>
                                            <p:cond delay="0"/>
                                          </p:stCondLst>
                                        </p:cTn>
                                        <p:tgtEl>
                                          <p:spTgt spid="27687"/>
                                        </p:tgtEl>
                                        <p:attrNameLst>
                                          <p:attrName>style.visibility</p:attrName>
                                        </p:attrNameLst>
                                      </p:cBhvr>
                                      <p:to>
                                        <p:strVal val="visible"/>
                                      </p:to>
                                    </p:set>
                                    <p:anim calcmode="lin" valueType="num">
                                      <p:cBhvr>
                                        <p:cTn id="91" dur="500" fill="hold"/>
                                        <p:tgtEl>
                                          <p:spTgt spid="27687"/>
                                        </p:tgtEl>
                                        <p:attrNameLst>
                                          <p:attrName>ppt_w</p:attrName>
                                        </p:attrNameLst>
                                      </p:cBhvr>
                                      <p:tavLst>
                                        <p:tav tm="0">
                                          <p:val>
                                            <p:fltVal val="0"/>
                                          </p:val>
                                        </p:tav>
                                        <p:tav tm="100000">
                                          <p:val>
                                            <p:strVal val="#ppt_w"/>
                                          </p:val>
                                        </p:tav>
                                      </p:tavLst>
                                    </p:anim>
                                    <p:anim calcmode="lin" valueType="num">
                                      <p:cBhvr>
                                        <p:cTn id="92" dur="500" fill="hold"/>
                                        <p:tgtEl>
                                          <p:spTgt spid="2768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9000"/>
                            </p:stCondLst>
                            <p:childTnLst>
                              <p:par>
                                <p:cTn id="94" presetID="23" presetClass="entr" presetSubtype="16" fill="hold" grpId="0" nodeType="afterEffect">
                                  <p:stCondLst>
                                    <p:cond delay="0"/>
                                  </p:stCondLst>
                                  <p:childTnLst>
                                    <p:set>
                                      <p:cBhvr>
                                        <p:cTn id="95" dur="1" fill="hold">
                                          <p:stCondLst>
                                            <p:cond delay="0"/>
                                          </p:stCondLst>
                                        </p:cTn>
                                        <p:tgtEl>
                                          <p:spTgt spid="27690"/>
                                        </p:tgtEl>
                                        <p:attrNameLst>
                                          <p:attrName>style.visibility</p:attrName>
                                        </p:attrNameLst>
                                      </p:cBhvr>
                                      <p:to>
                                        <p:strVal val="visible"/>
                                      </p:to>
                                    </p:set>
                                    <p:anim calcmode="lin" valueType="num">
                                      <p:cBhvr>
                                        <p:cTn id="96" dur="500" fill="hold"/>
                                        <p:tgtEl>
                                          <p:spTgt spid="27690"/>
                                        </p:tgtEl>
                                        <p:attrNameLst>
                                          <p:attrName>ppt_w</p:attrName>
                                        </p:attrNameLst>
                                      </p:cBhvr>
                                      <p:tavLst>
                                        <p:tav tm="0">
                                          <p:val>
                                            <p:fltVal val="0"/>
                                          </p:val>
                                        </p:tav>
                                        <p:tav tm="100000">
                                          <p:val>
                                            <p:strVal val="#ppt_w"/>
                                          </p:val>
                                        </p:tav>
                                      </p:tavLst>
                                    </p:anim>
                                    <p:anim calcmode="lin" valueType="num">
                                      <p:cBhvr>
                                        <p:cTn id="97" dur="500" fill="hold"/>
                                        <p:tgtEl>
                                          <p:spTgt spid="27690"/>
                                        </p:tgtEl>
                                        <p:attrNameLst>
                                          <p:attrName>ppt_h</p:attrName>
                                        </p:attrNameLst>
                                      </p:cBhvr>
                                      <p:tavLst>
                                        <p:tav tm="0">
                                          <p:val>
                                            <p:fltVal val="0"/>
                                          </p:val>
                                        </p:tav>
                                        <p:tav tm="100000">
                                          <p:val>
                                            <p:strVal val="#ppt_h"/>
                                          </p:val>
                                        </p:tav>
                                      </p:tavLst>
                                    </p:anim>
                                  </p:childTnLst>
                                </p:cTn>
                              </p:par>
                            </p:childTnLst>
                          </p:cTn>
                        </p:par>
                        <p:par>
                          <p:cTn id="98" fill="hold" nodeType="afterGroup">
                            <p:stCondLst>
                              <p:cond delay="9500"/>
                            </p:stCondLst>
                            <p:childTnLst>
                              <p:par>
                                <p:cTn id="99" presetID="23" presetClass="entr" presetSubtype="16" fill="hold" grpId="0" nodeType="afterEffect">
                                  <p:stCondLst>
                                    <p:cond delay="0"/>
                                  </p:stCondLst>
                                  <p:childTnLst>
                                    <p:set>
                                      <p:cBhvr>
                                        <p:cTn id="100" dur="1" fill="hold">
                                          <p:stCondLst>
                                            <p:cond delay="0"/>
                                          </p:stCondLst>
                                        </p:cTn>
                                        <p:tgtEl>
                                          <p:spTgt spid="27692"/>
                                        </p:tgtEl>
                                        <p:attrNameLst>
                                          <p:attrName>style.visibility</p:attrName>
                                        </p:attrNameLst>
                                      </p:cBhvr>
                                      <p:to>
                                        <p:strVal val="visible"/>
                                      </p:to>
                                    </p:set>
                                    <p:anim calcmode="lin" valueType="num">
                                      <p:cBhvr>
                                        <p:cTn id="101" dur="500" fill="hold"/>
                                        <p:tgtEl>
                                          <p:spTgt spid="27692"/>
                                        </p:tgtEl>
                                        <p:attrNameLst>
                                          <p:attrName>ppt_w</p:attrName>
                                        </p:attrNameLst>
                                      </p:cBhvr>
                                      <p:tavLst>
                                        <p:tav tm="0">
                                          <p:val>
                                            <p:fltVal val="0"/>
                                          </p:val>
                                        </p:tav>
                                        <p:tav tm="100000">
                                          <p:val>
                                            <p:strVal val="#ppt_w"/>
                                          </p:val>
                                        </p:tav>
                                      </p:tavLst>
                                    </p:anim>
                                    <p:anim calcmode="lin" valueType="num">
                                      <p:cBhvr>
                                        <p:cTn id="102" dur="500" fill="hold"/>
                                        <p:tgtEl>
                                          <p:spTgt spid="27692"/>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10000"/>
                            </p:stCondLst>
                            <p:childTnLst>
                              <p:par>
                                <p:cTn id="104" presetID="23" presetClass="entr" presetSubtype="16" fill="hold" grpId="0" nodeType="afterEffect">
                                  <p:stCondLst>
                                    <p:cond delay="0"/>
                                  </p:stCondLst>
                                  <p:childTnLst>
                                    <p:set>
                                      <p:cBhvr>
                                        <p:cTn id="105" dur="1" fill="hold">
                                          <p:stCondLst>
                                            <p:cond delay="0"/>
                                          </p:stCondLst>
                                        </p:cTn>
                                        <p:tgtEl>
                                          <p:spTgt spid="27655"/>
                                        </p:tgtEl>
                                        <p:attrNameLst>
                                          <p:attrName>style.visibility</p:attrName>
                                        </p:attrNameLst>
                                      </p:cBhvr>
                                      <p:to>
                                        <p:strVal val="visible"/>
                                      </p:to>
                                    </p:set>
                                    <p:anim calcmode="lin" valueType="num">
                                      <p:cBhvr>
                                        <p:cTn id="106" dur="500" fill="hold"/>
                                        <p:tgtEl>
                                          <p:spTgt spid="27655"/>
                                        </p:tgtEl>
                                        <p:attrNameLst>
                                          <p:attrName>ppt_w</p:attrName>
                                        </p:attrNameLst>
                                      </p:cBhvr>
                                      <p:tavLst>
                                        <p:tav tm="0">
                                          <p:val>
                                            <p:fltVal val="0"/>
                                          </p:val>
                                        </p:tav>
                                        <p:tav tm="100000">
                                          <p:val>
                                            <p:strVal val="#ppt_w"/>
                                          </p:val>
                                        </p:tav>
                                      </p:tavLst>
                                    </p:anim>
                                    <p:anim calcmode="lin" valueType="num">
                                      <p:cBhvr>
                                        <p:cTn id="107" dur="500" fill="hold"/>
                                        <p:tgtEl>
                                          <p:spTgt spid="27655"/>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500"/>
                            </p:stCondLst>
                            <p:childTnLst>
                              <p:par>
                                <p:cTn id="109" presetID="23" presetClass="entr" presetSubtype="16" fill="hold" grpId="0" nodeType="afterEffect">
                                  <p:stCondLst>
                                    <p:cond delay="0"/>
                                  </p:stCondLst>
                                  <p:childTnLst>
                                    <p:set>
                                      <p:cBhvr>
                                        <p:cTn id="110" dur="1" fill="hold">
                                          <p:stCondLst>
                                            <p:cond delay="0"/>
                                          </p:stCondLst>
                                        </p:cTn>
                                        <p:tgtEl>
                                          <p:spTgt spid="101"/>
                                        </p:tgtEl>
                                        <p:attrNameLst>
                                          <p:attrName>style.visibility</p:attrName>
                                        </p:attrNameLst>
                                      </p:cBhvr>
                                      <p:to>
                                        <p:strVal val="visible"/>
                                      </p:to>
                                    </p:set>
                                    <p:anim calcmode="lin" valueType="num">
                                      <p:cBhvr>
                                        <p:cTn id="111" dur="500" fill="hold"/>
                                        <p:tgtEl>
                                          <p:spTgt spid="101"/>
                                        </p:tgtEl>
                                        <p:attrNameLst>
                                          <p:attrName>ppt_w</p:attrName>
                                        </p:attrNameLst>
                                      </p:cBhvr>
                                      <p:tavLst>
                                        <p:tav tm="0">
                                          <p:val>
                                            <p:fltVal val="0"/>
                                          </p:val>
                                        </p:tav>
                                        <p:tav tm="100000">
                                          <p:val>
                                            <p:strVal val="#ppt_w"/>
                                          </p:val>
                                        </p:tav>
                                      </p:tavLst>
                                    </p:anim>
                                    <p:anim calcmode="lin" valueType="num">
                                      <p:cBhvr>
                                        <p:cTn id="112" dur="500" fill="hold"/>
                                        <p:tgtEl>
                                          <p:spTgt spid="101"/>
                                        </p:tgtEl>
                                        <p:attrNameLst>
                                          <p:attrName>ppt_h</p:attrName>
                                        </p:attrNameLst>
                                      </p:cBhvr>
                                      <p:tavLst>
                                        <p:tav tm="0">
                                          <p:val>
                                            <p:fltVal val="0"/>
                                          </p:val>
                                        </p:tav>
                                        <p:tav tm="100000">
                                          <p:val>
                                            <p:strVal val="#ppt_h"/>
                                          </p:val>
                                        </p:tav>
                                      </p:tavLst>
                                    </p:anim>
                                  </p:childTnLst>
                                </p:cTn>
                              </p:par>
                            </p:childTnLst>
                          </p:cTn>
                        </p:par>
                        <p:par>
                          <p:cTn id="113" fill="hold">
                            <p:stCondLst>
                              <p:cond delay="11000"/>
                            </p:stCondLst>
                            <p:childTnLst>
                              <p:par>
                                <p:cTn id="114" presetID="23" presetClass="entr" presetSubtype="16" fill="hold" grpId="0" nodeType="afterEffect">
                                  <p:stCondLst>
                                    <p:cond delay="0"/>
                                  </p:stCondLst>
                                  <p:childTnLst>
                                    <p:set>
                                      <p:cBhvr>
                                        <p:cTn id="115" dur="1" fill="hold">
                                          <p:stCondLst>
                                            <p:cond delay="0"/>
                                          </p:stCondLst>
                                        </p:cTn>
                                        <p:tgtEl>
                                          <p:spTgt spid="27691"/>
                                        </p:tgtEl>
                                        <p:attrNameLst>
                                          <p:attrName>style.visibility</p:attrName>
                                        </p:attrNameLst>
                                      </p:cBhvr>
                                      <p:to>
                                        <p:strVal val="visible"/>
                                      </p:to>
                                    </p:set>
                                    <p:anim calcmode="lin" valueType="num">
                                      <p:cBhvr>
                                        <p:cTn id="116" dur="500" fill="hold"/>
                                        <p:tgtEl>
                                          <p:spTgt spid="27691"/>
                                        </p:tgtEl>
                                        <p:attrNameLst>
                                          <p:attrName>ppt_w</p:attrName>
                                        </p:attrNameLst>
                                      </p:cBhvr>
                                      <p:tavLst>
                                        <p:tav tm="0">
                                          <p:val>
                                            <p:fltVal val="0"/>
                                          </p:val>
                                        </p:tav>
                                        <p:tav tm="100000">
                                          <p:val>
                                            <p:strVal val="#ppt_w"/>
                                          </p:val>
                                        </p:tav>
                                      </p:tavLst>
                                    </p:anim>
                                    <p:anim calcmode="lin" valueType="num">
                                      <p:cBhvr>
                                        <p:cTn id="117" dur="500" fill="hold"/>
                                        <p:tgtEl>
                                          <p:spTgt spid="27691"/>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11500"/>
                            </p:stCondLst>
                            <p:childTnLst>
                              <p:par>
                                <p:cTn id="119" presetID="23" presetClass="entr" presetSubtype="16" fill="hold" grpId="0" nodeType="afterEffect">
                                  <p:stCondLst>
                                    <p:cond delay="0"/>
                                  </p:stCondLst>
                                  <p:childTnLst>
                                    <p:set>
                                      <p:cBhvr>
                                        <p:cTn id="120" dur="1" fill="hold">
                                          <p:stCondLst>
                                            <p:cond delay="0"/>
                                          </p:stCondLst>
                                        </p:cTn>
                                        <p:tgtEl>
                                          <p:spTgt spid="27694"/>
                                        </p:tgtEl>
                                        <p:attrNameLst>
                                          <p:attrName>style.visibility</p:attrName>
                                        </p:attrNameLst>
                                      </p:cBhvr>
                                      <p:to>
                                        <p:strVal val="visible"/>
                                      </p:to>
                                    </p:set>
                                    <p:anim calcmode="lin" valueType="num">
                                      <p:cBhvr>
                                        <p:cTn id="121" dur="500" fill="hold"/>
                                        <p:tgtEl>
                                          <p:spTgt spid="27694"/>
                                        </p:tgtEl>
                                        <p:attrNameLst>
                                          <p:attrName>ppt_w</p:attrName>
                                        </p:attrNameLst>
                                      </p:cBhvr>
                                      <p:tavLst>
                                        <p:tav tm="0">
                                          <p:val>
                                            <p:fltVal val="0"/>
                                          </p:val>
                                        </p:tav>
                                        <p:tav tm="100000">
                                          <p:val>
                                            <p:strVal val="#ppt_w"/>
                                          </p:val>
                                        </p:tav>
                                      </p:tavLst>
                                    </p:anim>
                                    <p:anim calcmode="lin" valueType="num">
                                      <p:cBhvr>
                                        <p:cTn id="122" dur="500" fill="hold"/>
                                        <p:tgtEl>
                                          <p:spTgt spid="27694"/>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12000"/>
                            </p:stCondLst>
                            <p:childTnLst>
                              <p:par>
                                <p:cTn id="124" presetID="23" presetClass="entr" presetSubtype="16" fill="hold" grpId="0" nodeType="afterEffect">
                                  <p:stCondLst>
                                    <p:cond delay="0"/>
                                  </p:stCondLst>
                                  <p:childTnLst>
                                    <p:set>
                                      <p:cBhvr>
                                        <p:cTn id="125" dur="1" fill="hold">
                                          <p:stCondLst>
                                            <p:cond delay="0"/>
                                          </p:stCondLst>
                                        </p:cTn>
                                        <p:tgtEl>
                                          <p:spTgt spid="27696"/>
                                        </p:tgtEl>
                                        <p:attrNameLst>
                                          <p:attrName>style.visibility</p:attrName>
                                        </p:attrNameLst>
                                      </p:cBhvr>
                                      <p:to>
                                        <p:strVal val="visible"/>
                                      </p:to>
                                    </p:set>
                                    <p:anim calcmode="lin" valueType="num">
                                      <p:cBhvr>
                                        <p:cTn id="126" dur="500" fill="hold"/>
                                        <p:tgtEl>
                                          <p:spTgt spid="27696"/>
                                        </p:tgtEl>
                                        <p:attrNameLst>
                                          <p:attrName>ppt_w</p:attrName>
                                        </p:attrNameLst>
                                      </p:cBhvr>
                                      <p:tavLst>
                                        <p:tav tm="0">
                                          <p:val>
                                            <p:fltVal val="0"/>
                                          </p:val>
                                        </p:tav>
                                        <p:tav tm="100000">
                                          <p:val>
                                            <p:strVal val="#ppt_w"/>
                                          </p:val>
                                        </p:tav>
                                      </p:tavLst>
                                    </p:anim>
                                    <p:anim calcmode="lin" valueType="num">
                                      <p:cBhvr>
                                        <p:cTn id="127" dur="500" fill="hold"/>
                                        <p:tgtEl>
                                          <p:spTgt spid="27696"/>
                                        </p:tgtEl>
                                        <p:attrNameLst>
                                          <p:attrName>ppt_h</p:attrName>
                                        </p:attrNameLst>
                                      </p:cBhvr>
                                      <p:tavLst>
                                        <p:tav tm="0">
                                          <p:val>
                                            <p:fltVal val="0"/>
                                          </p:val>
                                        </p:tav>
                                        <p:tav tm="100000">
                                          <p:val>
                                            <p:strVal val="#ppt_h"/>
                                          </p:val>
                                        </p:tav>
                                      </p:tavLst>
                                    </p:anim>
                                  </p:childTnLst>
                                </p:cTn>
                              </p:par>
                            </p:childTnLst>
                          </p:cTn>
                        </p:par>
                        <p:par>
                          <p:cTn id="128" fill="hold" nodeType="afterGroup">
                            <p:stCondLst>
                              <p:cond delay="12500"/>
                            </p:stCondLst>
                            <p:childTnLst>
                              <p:par>
                                <p:cTn id="129" presetID="23" presetClass="entr" presetSubtype="16" fill="hold" grpId="0" nodeType="afterEffect">
                                  <p:stCondLst>
                                    <p:cond delay="0"/>
                                  </p:stCondLst>
                                  <p:childTnLst>
                                    <p:set>
                                      <p:cBhvr>
                                        <p:cTn id="130" dur="1" fill="hold">
                                          <p:stCondLst>
                                            <p:cond delay="0"/>
                                          </p:stCondLst>
                                        </p:cTn>
                                        <p:tgtEl>
                                          <p:spTgt spid="27653"/>
                                        </p:tgtEl>
                                        <p:attrNameLst>
                                          <p:attrName>style.visibility</p:attrName>
                                        </p:attrNameLst>
                                      </p:cBhvr>
                                      <p:to>
                                        <p:strVal val="visible"/>
                                      </p:to>
                                    </p:set>
                                    <p:anim calcmode="lin" valueType="num">
                                      <p:cBhvr>
                                        <p:cTn id="131" dur="500" fill="hold"/>
                                        <p:tgtEl>
                                          <p:spTgt spid="27653"/>
                                        </p:tgtEl>
                                        <p:attrNameLst>
                                          <p:attrName>ppt_w</p:attrName>
                                        </p:attrNameLst>
                                      </p:cBhvr>
                                      <p:tavLst>
                                        <p:tav tm="0">
                                          <p:val>
                                            <p:fltVal val="0"/>
                                          </p:val>
                                        </p:tav>
                                        <p:tav tm="100000">
                                          <p:val>
                                            <p:strVal val="#ppt_w"/>
                                          </p:val>
                                        </p:tav>
                                      </p:tavLst>
                                    </p:anim>
                                    <p:anim calcmode="lin" valueType="num">
                                      <p:cBhvr>
                                        <p:cTn id="132" dur="500" fill="hold"/>
                                        <p:tgtEl>
                                          <p:spTgt spid="27653"/>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13000"/>
                            </p:stCondLst>
                            <p:childTnLst>
                              <p:par>
                                <p:cTn id="134" presetID="23" presetClass="entr" presetSubtype="16" fill="hold" grpId="0" nodeType="afterEffect">
                                  <p:stCondLst>
                                    <p:cond delay="0"/>
                                  </p:stCondLst>
                                  <p:childTnLst>
                                    <p:set>
                                      <p:cBhvr>
                                        <p:cTn id="135" dur="1" fill="hold">
                                          <p:stCondLst>
                                            <p:cond delay="0"/>
                                          </p:stCondLst>
                                        </p:cTn>
                                        <p:tgtEl>
                                          <p:spTgt spid="102"/>
                                        </p:tgtEl>
                                        <p:attrNameLst>
                                          <p:attrName>style.visibility</p:attrName>
                                        </p:attrNameLst>
                                      </p:cBhvr>
                                      <p:to>
                                        <p:strVal val="visible"/>
                                      </p:to>
                                    </p:set>
                                    <p:anim calcmode="lin" valueType="num">
                                      <p:cBhvr>
                                        <p:cTn id="136" dur="500" fill="hold"/>
                                        <p:tgtEl>
                                          <p:spTgt spid="102"/>
                                        </p:tgtEl>
                                        <p:attrNameLst>
                                          <p:attrName>ppt_w</p:attrName>
                                        </p:attrNameLst>
                                      </p:cBhvr>
                                      <p:tavLst>
                                        <p:tav tm="0">
                                          <p:val>
                                            <p:fltVal val="0"/>
                                          </p:val>
                                        </p:tav>
                                        <p:tav tm="100000">
                                          <p:val>
                                            <p:strVal val="#ppt_w"/>
                                          </p:val>
                                        </p:tav>
                                      </p:tavLst>
                                    </p:anim>
                                    <p:anim calcmode="lin" valueType="num">
                                      <p:cBhvr>
                                        <p:cTn id="137" dur="500" fill="hold"/>
                                        <p:tgtEl>
                                          <p:spTgt spid="102"/>
                                        </p:tgtEl>
                                        <p:attrNameLst>
                                          <p:attrName>ppt_h</p:attrName>
                                        </p:attrNameLst>
                                      </p:cBhvr>
                                      <p:tavLst>
                                        <p:tav tm="0">
                                          <p:val>
                                            <p:fltVal val="0"/>
                                          </p:val>
                                        </p:tav>
                                        <p:tav tm="100000">
                                          <p:val>
                                            <p:strVal val="#ppt_h"/>
                                          </p:val>
                                        </p:tav>
                                      </p:tavLst>
                                    </p:anim>
                                  </p:childTnLst>
                                </p:cTn>
                              </p:par>
                            </p:childTnLst>
                          </p:cTn>
                        </p:par>
                        <p:par>
                          <p:cTn id="138" fill="hold">
                            <p:stCondLst>
                              <p:cond delay="13500"/>
                            </p:stCondLst>
                            <p:childTnLst>
                              <p:par>
                                <p:cTn id="139" presetID="23" presetClass="entr" presetSubtype="16" fill="hold" grpId="0" nodeType="afterEffect">
                                  <p:stCondLst>
                                    <p:cond delay="0"/>
                                  </p:stCondLst>
                                  <p:childTnLst>
                                    <p:set>
                                      <p:cBhvr>
                                        <p:cTn id="140" dur="1" fill="hold">
                                          <p:stCondLst>
                                            <p:cond delay="0"/>
                                          </p:stCondLst>
                                        </p:cTn>
                                        <p:tgtEl>
                                          <p:spTgt spid="27695"/>
                                        </p:tgtEl>
                                        <p:attrNameLst>
                                          <p:attrName>style.visibility</p:attrName>
                                        </p:attrNameLst>
                                      </p:cBhvr>
                                      <p:to>
                                        <p:strVal val="visible"/>
                                      </p:to>
                                    </p:set>
                                    <p:anim calcmode="lin" valueType="num">
                                      <p:cBhvr>
                                        <p:cTn id="141" dur="500" fill="hold"/>
                                        <p:tgtEl>
                                          <p:spTgt spid="27695"/>
                                        </p:tgtEl>
                                        <p:attrNameLst>
                                          <p:attrName>ppt_w</p:attrName>
                                        </p:attrNameLst>
                                      </p:cBhvr>
                                      <p:tavLst>
                                        <p:tav tm="0">
                                          <p:val>
                                            <p:fltVal val="0"/>
                                          </p:val>
                                        </p:tav>
                                        <p:tav tm="100000">
                                          <p:val>
                                            <p:strVal val="#ppt_w"/>
                                          </p:val>
                                        </p:tav>
                                      </p:tavLst>
                                    </p:anim>
                                    <p:anim calcmode="lin" valueType="num">
                                      <p:cBhvr>
                                        <p:cTn id="142" dur="500" fill="hold"/>
                                        <p:tgtEl>
                                          <p:spTgt spid="2769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4000"/>
                            </p:stCondLst>
                            <p:childTnLst>
                              <p:par>
                                <p:cTn id="144" presetID="23" presetClass="entr" presetSubtype="16" fill="hold" grpId="0" nodeType="afterEffect">
                                  <p:stCondLst>
                                    <p:cond delay="0"/>
                                  </p:stCondLst>
                                  <p:childTnLst>
                                    <p:set>
                                      <p:cBhvr>
                                        <p:cTn id="145" dur="1" fill="hold">
                                          <p:stCondLst>
                                            <p:cond delay="0"/>
                                          </p:stCondLst>
                                        </p:cTn>
                                        <p:tgtEl>
                                          <p:spTgt spid="27698"/>
                                        </p:tgtEl>
                                        <p:attrNameLst>
                                          <p:attrName>style.visibility</p:attrName>
                                        </p:attrNameLst>
                                      </p:cBhvr>
                                      <p:to>
                                        <p:strVal val="visible"/>
                                      </p:to>
                                    </p:set>
                                    <p:anim calcmode="lin" valueType="num">
                                      <p:cBhvr>
                                        <p:cTn id="146" dur="500" fill="hold"/>
                                        <p:tgtEl>
                                          <p:spTgt spid="27698"/>
                                        </p:tgtEl>
                                        <p:attrNameLst>
                                          <p:attrName>ppt_w</p:attrName>
                                        </p:attrNameLst>
                                      </p:cBhvr>
                                      <p:tavLst>
                                        <p:tav tm="0">
                                          <p:val>
                                            <p:fltVal val="0"/>
                                          </p:val>
                                        </p:tav>
                                        <p:tav tm="100000">
                                          <p:val>
                                            <p:strVal val="#ppt_w"/>
                                          </p:val>
                                        </p:tav>
                                      </p:tavLst>
                                    </p:anim>
                                    <p:anim calcmode="lin" valueType="num">
                                      <p:cBhvr>
                                        <p:cTn id="147" dur="500" fill="hold"/>
                                        <p:tgtEl>
                                          <p:spTgt spid="27698"/>
                                        </p:tgtEl>
                                        <p:attrNameLst>
                                          <p:attrName>ppt_h</p:attrName>
                                        </p:attrNameLst>
                                      </p:cBhvr>
                                      <p:tavLst>
                                        <p:tav tm="0">
                                          <p:val>
                                            <p:fltVal val="0"/>
                                          </p:val>
                                        </p:tav>
                                        <p:tav tm="100000">
                                          <p:val>
                                            <p:strVal val="#ppt_h"/>
                                          </p:val>
                                        </p:tav>
                                      </p:tavLst>
                                    </p:anim>
                                  </p:childTnLst>
                                </p:cTn>
                              </p:par>
                            </p:childTnLst>
                          </p:cTn>
                        </p:par>
                        <p:par>
                          <p:cTn id="148" fill="hold" nodeType="afterGroup">
                            <p:stCondLst>
                              <p:cond delay="14500"/>
                            </p:stCondLst>
                            <p:childTnLst>
                              <p:par>
                                <p:cTn id="149" presetID="23" presetClass="entr" presetSubtype="16" fill="hold" grpId="0" nodeType="afterEffect">
                                  <p:stCondLst>
                                    <p:cond delay="0"/>
                                  </p:stCondLst>
                                  <p:childTnLst>
                                    <p:set>
                                      <p:cBhvr>
                                        <p:cTn id="150" dur="1" fill="hold">
                                          <p:stCondLst>
                                            <p:cond delay="0"/>
                                          </p:stCondLst>
                                        </p:cTn>
                                        <p:tgtEl>
                                          <p:spTgt spid="27700"/>
                                        </p:tgtEl>
                                        <p:attrNameLst>
                                          <p:attrName>style.visibility</p:attrName>
                                        </p:attrNameLst>
                                      </p:cBhvr>
                                      <p:to>
                                        <p:strVal val="visible"/>
                                      </p:to>
                                    </p:set>
                                    <p:anim calcmode="lin" valueType="num">
                                      <p:cBhvr>
                                        <p:cTn id="151" dur="500" fill="hold"/>
                                        <p:tgtEl>
                                          <p:spTgt spid="27700"/>
                                        </p:tgtEl>
                                        <p:attrNameLst>
                                          <p:attrName>ppt_w</p:attrName>
                                        </p:attrNameLst>
                                      </p:cBhvr>
                                      <p:tavLst>
                                        <p:tav tm="0">
                                          <p:val>
                                            <p:fltVal val="0"/>
                                          </p:val>
                                        </p:tav>
                                        <p:tav tm="100000">
                                          <p:val>
                                            <p:strVal val="#ppt_w"/>
                                          </p:val>
                                        </p:tav>
                                      </p:tavLst>
                                    </p:anim>
                                    <p:anim calcmode="lin" valueType="num">
                                      <p:cBhvr>
                                        <p:cTn id="152" dur="500" fill="hold"/>
                                        <p:tgtEl>
                                          <p:spTgt spid="27700"/>
                                        </p:tgtEl>
                                        <p:attrNameLst>
                                          <p:attrName>ppt_h</p:attrName>
                                        </p:attrNameLst>
                                      </p:cBhvr>
                                      <p:tavLst>
                                        <p:tav tm="0">
                                          <p:val>
                                            <p:fltVal val="0"/>
                                          </p:val>
                                        </p:tav>
                                        <p:tav tm="100000">
                                          <p:val>
                                            <p:strVal val="#ppt_h"/>
                                          </p:val>
                                        </p:tav>
                                      </p:tavLst>
                                    </p:anim>
                                  </p:childTnLst>
                                </p:cTn>
                              </p:par>
                            </p:childTnLst>
                          </p:cTn>
                        </p:par>
                        <p:par>
                          <p:cTn id="153" fill="hold" nodeType="afterGroup">
                            <p:stCondLst>
                              <p:cond delay="15000"/>
                            </p:stCondLst>
                            <p:childTnLst>
                              <p:par>
                                <p:cTn id="154" presetID="23" presetClass="entr" presetSubtype="16" fill="hold" grpId="0" nodeType="afterEffect">
                                  <p:stCondLst>
                                    <p:cond delay="0"/>
                                  </p:stCondLst>
                                  <p:childTnLst>
                                    <p:set>
                                      <p:cBhvr>
                                        <p:cTn id="155" dur="1" fill="hold">
                                          <p:stCondLst>
                                            <p:cond delay="0"/>
                                          </p:stCondLst>
                                        </p:cTn>
                                        <p:tgtEl>
                                          <p:spTgt spid="27651"/>
                                        </p:tgtEl>
                                        <p:attrNameLst>
                                          <p:attrName>style.visibility</p:attrName>
                                        </p:attrNameLst>
                                      </p:cBhvr>
                                      <p:to>
                                        <p:strVal val="visible"/>
                                      </p:to>
                                    </p:set>
                                    <p:anim calcmode="lin" valueType="num">
                                      <p:cBhvr>
                                        <p:cTn id="156" dur="500" fill="hold"/>
                                        <p:tgtEl>
                                          <p:spTgt spid="27651"/>
                                        </p:tgtEl>
                                        <p:attrNameLst>
                                          <p:attrName>ppt_w</p:attrName>
                                        </p:attrNameLst>
                                      </p:cBhvr>
                                      <p:tavLst>
                                        <p:tav tm="0">
                                          <p:val>
                                            <p:fltVal val="0"/>
                                          </p:val>
                                        </p:tav>
                                        <p:tav tm="100000">
                                          <p:val>
                                            <p:strVal val="#ppt_w"/>
                                          </p:val>
                                        </p:tav>
                                      </p:tavLst>
                                    </p:anim>
                                    <p:anim calcmode="lin" valueType="num">
                                      <p:cBhvr>
                                        <p:cTn id="157" dur="500" fill="hold"/>
                                        <p:tgtEl>
                                          <p:spTgt spid="27651"/>
                                        </p:tgtEl>
                                        <p:attrNameLst>
                                          <p:attrName>ppt_h</p:attrName>
                                        </p:attrNameLst>
                                      </p:cBhvr>
                                      <p:tavLst>
                                        <p:tav tm="0">
                                          <p:val>
                                            <p:fltVal val="0"/>
                                          </p:val>
                                        </p:tav>
                                        <p:tav tm="100000">
                                          <p:val>
                                            <p:strVal val="#ppt_h"/>
                                          </p:val>
                                        </p:tav>
                                      </p:tavLst>
                                    </p:anim>
                                  </p:childTnLst>
                                </p:cTn>
                              </p:par>
                            </p:childTnLst>
                          </p:cTn>
                        </p:par>
                        <p:par>
                          <p:cTn id="158" fill="hold">
                            <p:stCondLst>
                              <p:cond delay="15500"/>
                            </p:stCondLst>
                            <p:childTnLst>
                              <p:par>
                                <p:cTn id="159" presetID="23" presetClass="entr" presetSubtype="16" fill="hold" grpId="0" nodeType="afterEffect">
                                  <p:stCondLst>
                                    <p:cond delay="0"/>
                                  </p:stCondLst>
                                  <p:childTnLst>
                                    <p:set>
                                      <p:cBhvr>
                                        <p:cTn id="160" dur="1" fill="hold">
                                          <p:stCondLst>
                                            <p:cond delay="0"/>
                                          </p:stCondLst>
                                        </p:cTn>
                                        <p:tgtEl>
                                          <p:spTgt spid="103"/>
                                        </p:tgtEl>
                                        <p:attrNameLst>
                                          <p:attrName>style.visibility</p:attrName>
                                        </p:attrNameLst>
                                      </p:cBhvr>
                                      <p:to>
                                        <p:strVal val="visible"/>
                                      </p:to>
                                    </p:set>
                                    <p:anim calcmode="lin" valueType="num">
                                      <p:cBhvr>
                                        <p:cTn id="161" dur="500" fill="hold"/>
                                        <p:tgtEl>
                                          <p:spTgt spid="103"/>
                                        </p:tgtEl>
                                        <p:attrNameLst>
                                          <p:attrName>ppt_w</p:attrName>
                                        </p:attrNameLst>
                                      </p:cBhvr>
                                      <p:tavLst>
                                        <p:tav tm="0">
                                          <p:val>
                                            <p:fltVal val="0"/>
                                          </p:val>
                                        </p:tav>
                                        <p:tav tm="100000">
                                          <p:val>
                                            <p:strVal val="#ppt_w"/>
                                          </p:val>
                                        </p:tav>
                                      </p:tavLst>
                                    </p:anim>
                                    <p:anim calcmode="lin" valueType="num">
                                      <p:cBhvr>
                                        <p:cTn id="162" dur="500" fill="hold"/>
                                        <p:tgtEl>
                                          <p:spTgt spid="103"/>
                                        </p:tgtEl>
                                        <p:attrNameLst>
                                          <p:attrName>ppt_h</p:attrName>
                                        </p:attrNameLst>
                                      </p:cBhvr>
                                      <p:tavLst>
                                        <p:tav tm="0">
                                          <p:val>
                                            <p:fltVal val="0"/>
                                          </p:val>
                                        </p:tav>
                                        <p:tav tm="100000">
                                          <p:val>
                                            <p:strVal val="#ppt_h"/>
                                          </p:val>
                                        </p:tav>
                                      </p:tavLst>
                                    </p:anim>
                                  </p:childTnLst>
                                </p:cTn>
                              </p:par>
                            </p:childTnLst>
                          </p:cTn>
                        </p:par>
                        <p:par>
                          <p:cTn id="163" fill="hold" nodeType="afterGroup">
                            <p:stCondLst>
                              <p:cond delay="16000"/>
                            </p:stCondLst>
                            <p:childTnLst>
                              <p:par>
                                <p:cTn id="164" presetID="23" presetClass="entr" presetSubtype="16" fill="hold" grpId="0" nodeType="afterEffect">
                                  <p:stCondLst>
                                    <p:cond delay="0"/>
                                  </p:stCondLst>
                                  <p:childTnLst>
                                    <p:set>
                                      <p:cBhvr>
                                        <p:cTn id="165" dur="1" fill="hold">
                                          <p:stCondLst>
                                            <p:cond delay="0"/>
                                          </p:stCondLst>
                                        </p:cTn>
                                        <p:tgtEl>
                                          <p:spTgt spid="27699"/>
                                        </p:tgtEl>
                                        <p:attrNameLst>
                                          <p:attrName>style.visibility</p:attrName>
                                        </p:attrNameLst>
                                      </p:cBhvr>
                                      <p:to>
                                        <p:strVal val="visible"/>
                                      </p:to>
                                    </p:set>
                                    <p:anim calcmode="lin" valueType="num">
                                      <p:cBhvr>
                                        <p:cTn id="166" dur="500" fill="hold"/>
                                        <p:tgtEl>
                                          <p:spTgt spid="27699"/>
                                        </p:tgtEl>
                                        <p:attrNameLst>
                                          <p:attrName>ppt_w</p:attrName>
                                        </p:attrNameLst>
                                      </p:cBhvr>
                                      <p:tavLst>
                                        <p:tav tm="0">
                                          <p:val>
                                            <p:fltVal val="0"/>
                                          </p:val>
                                        </p:tav>
                                        <p:tav tm="100000">
                                          <p:val>
                                            <p:strVal val="#ppt_w"/>
                                          </p:val>
                                        </p:tav>
                                      </p:tavLst>
                                    </p:anim>
                                    <p:anim calcmode="lin" valueType="num">
                                      <p:cBhvr>
                                        <p:cTn id="167" dur="500" fill="hold"/>
                                        <p:tgtEl>
                                          <p:spTgt spid="27699"/>
                                        </p:tgtEl>
                                        <p:attrNameLst>
                                          <p:attrName>ppt_h</p:attrName>
                                        </p:attrNameLst>
                                      </p:cBhvr>
                                      <p:tavLst>
                                        <p:tav tm="0">
                                          <p:val>
                                            <p:fltVal val="0"/>
                                          </p:val>
                                        </p:tav>
                                        <p:tav tm="100000">
                                          <p:val>
                                            <p:strVal val="#ppt_h"/>
                                          </p:val>
                                        </p:tav>
                                      </p:tavLst>
                                    </p:anim>
                                  </p:childTnLst>
                                </p:cTn>
                              </p:par>
                            </p:childTnLst>
                          </p:cTn>
                        </p:par>
                        <p:par>
                          <p:cTn id="168" fill="hold" nodeType="afterGroup">
                            <p:stCondLst>
                              <p:cond delay="16500"/>
                            </p:stCondLst>
                            <p:childTnLst>
                              <p:par>
                                <p:cTn id="169" presetID="23" presetClass="entr" presetSubtype="16" fill="hold" grpId="0" nodeType="afterEffect">
                                  <p:stCondLst>
                                    <p:cond delay="0"/>
                                  </p:stCondLst>
                                  <p:childTnLst>
                                    <p:set>
                                      <p:cBhvr>
                                        <p:cTn id="170" dur="1" fill="hold">
                                          <p:stCondLst>
                                            <p:cond delay="0"/>
                                          </p:stCondLst>
                                        </p:cTn>
                                        <p:tgtEl>
                                          <p:spTgt spid="27702"/>
                                        </p:tgtEl>
                                        <p:attrNameLst>
                                          <p:attrName>style.visibility</p:attrName>
                                        </p:attrNameLst>
                                      </p:cBhvr>
                                      <p:to>
                                        <p:strVal val="visible"/>
                                      </p:to>
                                    </p:set>
                                    <p:anim calcmode="lin" valueType="num">
                                      <p:cBhvr>
                                        <p:cTn id="171" dur="500" fill="hold"/>
                                        <p:tgtEl>
                                          <p:spTgt spid="27702"/>
                                        </p:tgtEl>
                                        <p:attrNameLst>
                                          <p:attrName>ppt_w</p:attrName>
                                        </p:attrNameLst>
                                      </p:cBhvr>
                                      <p:tavLst>
                                        <p:tav tm="0">
                                          <p:val>
                                            <p:fltVal val="0"/>
                                          </p:val>
                                        </p:tav>
                                        <p:tav tm="100000">
                                          <p:val>
                                            <p:strVal val="#ppt_w"/>
                                          </p:val>
                                        </p:tav>
                                      </p:tavLst>
                                    </p:anim>
                                    <p:anim calcmode="lin" valueType="num">
                                      <p:cBhvr>
                                        <p:cTn id="172" dur="500" fill="hold"/>
                                        <p:tgtEl>
                                          <p:spTgt spid="27702"/>
                                        </p:tgtEl>
                                        <p:attrNameLst>
                                          <p:attrName>ppt_h</p:attrName>
                                        </p:attrNameLst>
                                      </p:cBhvr>
                                      <p:tavLst>
                                        <p:tav tm="0">
                                          <p:val>
                                            <p:fltVal val="0"/>
                                          </p:val>
                                        </p:tav>
                                        <p:tav tm="100000">
                                          <p:val>
                                            <p:strVal val="#ppt_h"/>
                                          </p:val>
                                        </p:tav>
                                      </p:tavLst>
                                    </p:anim>
                                  </p:childTnLst>
                                </p:cTn>
                              </p:par>
                            </p:childTnLst>
                          </p:cTn>
                        </p:par>
                        <p:par>
                          <p:cTn id="173" fill="hold" nodeType="afterGroup">
                            <p:stCondLst>
                              <p:cond delay="17000"/>
                            </p:stCondLst>
                            <p:childTnLst>
                              <p:par>
                                <p:cTn id="174" presetID="23" presetClass="entr" presetSubtype="16" fill="hold" grpId="0" nodeType="afterEffect">
                                  <p:stCondLst>
                                    <p:cond delay="0"/>
                                  </p:stCondLst>
                                  <p:childTnLst>
                                    <p:set>
                                      <p:cBhvr>
                                        <p:cTn id="175" dur="1" fill="hold">
                                          <p:stCondLst>
                                            <p:cond delay="0"/>
                                          </p:stCondLst>
                                        </p:cTn>
                                        <p:tgtEl>
                                          <p:spTgt spid="27704"/>
                                        </p:tgtEl>
                                        <p:attrNameLst>
                                          <p:attrName>style.visibility</p:attrName>
                                        </p:attrNameLst>
                                      </p:cBhvr>
                                      <p:to>
                                        <p:strVal val="visible"/>
                                      </p:to>
                                    </p:set>
                                    <p:anim calcmode="lin" valueType="num">
                                      <p:cBhvr>
                                        <p:cTn id="176" dur="500" fill="hold"/>
                                        <p:tgtEl>
                                          <p:spTgt spid="27704"/>
                                        </p:tgtEl>
                                        <p:attrNameLst>
                                          <p:attrName>ppt_w</p:attrName>
                                        </p:attrNameLst>
                                      </p:cBhvr>
                                      <p:tavLst>
                                        <p:tav tm="0">
                                          <p:val>
                                            <p:fltVal val="0"/>
                                          </p:val>
                                        </p:tav>
                                        <p:tav tm="100000">
                                          <p:val>
                                            <p:strVal val="#ppt_w"/>
                                          </p:val>
                                        </p:tav>
                                      </p:tavLst>
                                    </p:anim>
                                    <p:anim calcmode="lin" valueType="num">
                                      <p:cBhvr>
                                        <p:cTn id="177" dur="500" fill="hold"/>
                                        <p:tgtEl>
                                          <p:spTgt spid="27704"/>
                                        </p:tgtEl>
                                        <p:attrNameLst>
                                          <p:attrName>ppt_h</p:attrName>
                                        </p:attrNameLst>
                                      </p:cBhvr>
                                      <p:tavLst>
                                        <p:tav tm="0">
                                          <p:val>
                                            <p:fltVal val="0"/>
                                          </p:val>
                                        </p:tav>
                                        <p:tav tm="100000">
                                          <p:val>
                                            <p:strVal val="#ppt_h"/>
                                          </p:val>
                                        </p:tav>
                                      </p:tavLst>
                                    </p:anim>
                                  </p:childTnLst>
                                </p:cTn>
                              </p:par>
                            </p:childTnLst>
                          </p:cTn>
                        </p:par>
                        <p:par>
                          <p:cTn id="178" fill="hold" nodeType="afterGroup">
                            <p:stCondLst>
                              <p:cond delay="17500"/>
                            </p:stCondLst>
                            <p:childTnLst>
                              <p:par>
                                <p:cTn id="179" presetID="23" presetClass="entr" presetSubtype="16" fill="hold" grpId="0" nodeType="afterEffect">
                                  <p:stCondLst>
                                    <p:cond delay="0"/>
                                  </p:stCondLst>
                                  <p:childTnLst>
                                    <p:set>
                                      <p:cBhvr>
                                        <p:cTn id="180" dur="1" fill="hold">
                                          <p:stCondLst>
                                            <p:cond delay="0"/>
                                          </p:stCondLst>
                                        </p:cTn>
                                        <p:tgtEl>
                                          <p:spTgt spid="27649"/>
                                        </p:tgtEl>
                                        <p:attrNameLst>
                                          <p:attrName>style.visibility</p:attrName>
                                        </p:attrNameLst>
                                      </p:cBhvr>
                                      <p:to>
                                        <p:strVal val="visible"/>
                                      </p:to>
                                    </p:set>
                                    <p:anim calcmode="lin" valueType="num">
                                      <p:cBhvr>
                                        <p:cTn id="181" dur="500" fill="hold"/>
                                        <p:tgtEl>
                                          <p:spTgt spid="27649"/>
                                        </p:tgtEl>
                                        <p:attrNameLst>
                                          <p:attrName>ppt_w</p:attrName>
                                        </p:attrNameLst>
                                      </p:cBhvr>
                                      <p:tavLst>
                                        <p:tav tm="0">
                                          <p:val>
                                            <p:fltVal val="0"/>
                                          </p:val>
                                        </p:tav>
                                        <p:tav tm="100000">
                                          <p:val>
                                            <p:strVal val="#ppt_w"/>
                                          </p:val>
                                        </p:tav>
                                      </p:tavLst>
                                    </p:anim>
                                    <p:anim calcmode="lin" valueType="num">
                                      <p:cBhvr>
                                        <p:cTn id="182" dur="500" fill="hold"/>
                                        <p:tgtEl>
                                          <p:spTgt spid="27649"/>
                                        </p:tgtEl>
                                        <p:attrNameLst>
                                          <p:attrName>ppt_h</p:attrName>
                                        </p:attrNameLst>
                                      </p:cBhvr>
                                      <p:tavLst>
                                        <p:tav tm="0">
                                          <p:val>
                                            <p:fltVal val="0"/>
                                          </p:val>
                                        </p:tav>
                                        <p:tav tm="100000">
                                          <p:val>
                                            <p:strVal val="#ppt_h"/>
                                          </p:val>
                                        </p:tav>
                                      </p:tavLst>
                                    </p:anim>
                                  </p:childTnLst>
                                </p:cTn>
                              </p:par>
                            </p:childTnLst>
                          </p:cTn>
                        </p:par>
                        <p:par>
                          <p:cTn id="183" fill="hold">
                            <p:stCondLst>
                              <p:cond delay="18000"/>
                            </p:stCondLst>
                            <p:childTnLst>
                              <p:par>
                                <p:cTn id="184" presetID="23" presetClass="entr" presetSubtype="16" fill="hold" grpId="0" nodeType="afterEffect">
                                  <p:stCondLst>
                                    <p:cond delay="0"/>
                                  </p:stCondLst>
                                  <p:childTnLst>
                                    <p:set>
                                      <p:cBhvr>
                                        <p:cTn id="185" dur="1" fill="hold">
                                          <p:stCondLst>
                                            <p:cond delay="0"/>
                                          </p:stCondLst>
                                        </p:cTn>
                                        <p:tgtEl>
                                          <p:spTgt spid="104"/>
                                        </p:tgtEl>
                                        <p:attrNameLst>
                                          <p:attrName>style.visibility</p:attrName>
                                        </p:attrNameLst>
                                      </p:cBhvr>
                                      <p:to>
                                        <p:strVal val="visible"/>
                                      </p:to>
                                    </p:set>
                                    <p:anim calcmode="lin" valueType="num">
                                      <p:cBhvr>
                                        <p:cTn id="186" dur="500" fill="hold"/>
                                        <p:tgtEl>
                                          <p:spTgt spid="104"/>
                                        </p:tgtEl>
                                        <p:attrNameLst>
                                          <p:attrName>ppt_w</p:attrName>
                                        </p:attrNameLst>
                                      </p:cBhvr>
                                      <p:tavLst>
                                        <p:tav tm="0">
                                          <p:val>
                                            <p:fltVal val="0"/>
                                          </p:val>
                                        </p:tav>
                                        <p:tav tm="100000">
                                          <p:val>
                                            <p:strVal val="#ppt_w"/>
                                          </p:val>
                                        </p:tav>
                                      </p:tavLst>
                                    </p:anim>
                                    <p:anim calcmode="lin" valueType="num">
                                      <p:cBhvr>
                                        <p:cTn id="187" dur="500" fill="hold"/>
                                        <p:tgtEl>
                                          <p:spTgt spid="104"/>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18500"/>
                            </p:stCondLst>
                            <p:childTnLst>
                              <p:par>
                                <p:cTn id="189" presetID="23" presetClass="entr" presetSubtype="16" fill="hold" grpId="0" nodeType="afterEffect">
                                  <p:stCondLst>
                                    <p:cond delay="0"/>
                                  </p:stCondLst>
                                  <p:childTnLst>
                                    <p:set>
                                      <p:cBhvr>
                                        <p:cTn id="190" dur="1" fill="hold">
                                          <p:stCondLst>
                                            <p:cond delay="0"/>
                                          </p:stCondLst>
                                        </p:cTn>
                                        <p:tgtEl>
                                          <p:spTgt spid="27703"/>
                                        </p:tgtEl>
                                        <p:attrNameLst>
                                          <p:attrName>style.visibility</p:attrName>
                                        </p:attrNameLst>
                                      </p:cBhvr>
                                      <p:to>
                                        <p:strVal val="visible"/>
                                      </p:to>
                                    </p:set>
                                    <p:anim calcmode="lin" valueType="num">
                                      <p:cBhvr>
                                        <p:cTn id="191" dur="500" fill="hold"/>
                                        <p:tgtEl>
                                          <p:spTgt spid="27703"/>
                                        </p:tgtEl>
                                        <p:attrNameLst>
                                          <p:attrName>ppt_w</p:attrName>
                                        </p:attrNameLst>
                                      </p:cBhvr>
                                      <p:tavLst>
                                        <p:tav tm="0">
                                          <p:val>
                                            <p:fltVal val="0"/>
                                          </p:val>
                                        </p:tav>
                                        <p:tav tm="100000">
                                          <p:val>
                                            <p:strVal val="#ppt_w"/>
                                          </p:val>
                                        </p:tav>
                                      </p:tavLst>
                                    </p:anim>
                                    <p:anim calcmode="lin" valueType="num">
                                      <p:cBhvr>
                                        <p:cTn id="192" dur="500" fill="hold"/>
                                        <p:tgtEl>
                                          <p:spTgt spid="27703"/>
                                        </p:tgtEl>
                                        <p:attrNameLst>
                                          <p:attrName>ppt_h</p:attrName>
                                        </p:attrNameLst>
                                      </p:cBhvr>
                                      <p:tavLst>
                                        <p:tav tm="0">
                                          <p:val>
                                            <p:fltVal val="0"/>
                                          </p:val>
                                        </p:tav>
                                        <p:tav tm="100000">
                                          <p:val>
                                            <p:strVal val="#ppt_h"/>
                                          </p:val>
                                        </p:tav>
                                      </p:tavLst>
                                    </p:anim>
                                  </p:childTnLst>
                                </p:cTn>
                              </p:par>
                            </p:childTnLst>
                          </p:cTn>
                        </p:par>
                        <p:par>
                          <p:cTn id="193" fill="hold" nodeType="afterGroup">
                            <p:stCondLst>
                              <p:cond delay="19000"/>
                            </p:stCondLst>
                            <p:childTnLst>
                              <p:par>
                                <p:cTn id="194" presetID="23" presetClass="entr" presetSubtype="16" fill="hold" grpId="0" nodeType="afterEffect">
                                  <p:stCondLst>
                                    <p:cond delay="0"/>
                                  </p:stCondLst>
                                  <p:childTnLst>
                                    <p:set>
                                      <p:cBhvr>
                                        <p:cTn id="195" dur="1" fill="hold">
                                          <p:stCondLst>
                                            <p:cond delay="0"/>
                                          </p:stCondLst>
                                        </p:cTn>
                                        <p:tgtEl>
                                          <p:spTgt spid="27706"/>
                                        </p:tgtEl>
                                        <p:attrNameLst>
                                          <p:attrName>style.visibility</p:attrName>
                                        </p:attrNameLst>
                                      </p:cBhvr>
                                      <p:to>
                                        <p:strVal val="visible"/>
                                      </p:to>
                                    </p:set>
                                    <p:anim calcmode="lin" valueType="num">
                                      <p:cBhvr>
                                        <p:cTn id="196" dur="500" fill="hold"/>
                                        <p:tgtEl>
                                          <p:spTgt spid="27706"/>
                                        </p:tgtEl>
                                        <p:attrNameLst>
                                          <p:attrName>ppt_w</p:attrName>
                                        </p:attrNameLst>
                                      </p:cBhvr>
                                      <p:tavLst>
                                        <p:tav tm="0">
                                          <p:val>
                                            <p:fltVal val="0"/>
                                          </p:val>
                                        </p:tav>
                                        <p:tav tm="100000">
                                          <p:val>
                                            <p:strVal val="#ppt_w"/>
                                          </p:val>
                                        </p:tav>
                                      </p:tavLst>
                                    </p:anim>
                                    <p:anim calcmode="lin" valueType="num">
                                      <p:cBhvr>
                                        <p:cTn id="197" dur="500" fill="hold"/>
                                        <p:tgtEl>
                                          <p:spTgt spid="277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9" grpId="0" animBg="1"/>
      <p:bldP spid="27651" grpId="0" animBg="1"/>
      <p:bldP spid="27653" grpId="0" animBg="1"/>
      <p:bldP spid="27655" grpId="0" animBg="1"/>
      <p:bldP spid="27657" grpId="0" animBg="1"/>
      <p:bldP spid="27659" grpId="0" animBg="1"/>
      <p:bldP spid="27661" grpId="0" animBg="1"/>
      <p:bldP spid="27665" grpId="0" animBg="1"/>
      <p:bldP spid="27666" grpId="0" animBg="1"/>
      <p:bldP spid="27670" grpId="0" autoUpdateAnimBg="0"/>
      <p:bldP spid="27671" grpId="0" animBg="1"/>
      <p:bldP spid="27673" grpId="0" autoUpdateAnimBg="0"/>
      <p:bldP spid="27683" grpId="0" autoUpdateAnimBg="0"/>
      <p:bldP spid="27684" grpId="0" animBg="1"/>
      <p:bldP spid="27686" grpId="0" autoUpdateAnimBg="0"/>
      <p:bldP spid="27687" grpId="0" autoUpdateAnimBg="0"/>
      <p:bldP spid="27688" grpId="0" animBg="1"/>
      <p:bldP spid="27690" grpId="0" autoUpdateAnimBg="0"/>
      <p:bldP spid="27691" grpId="0" autoUpdateAnimBg="0"/>
      <p:bldP spid="27692" grpId="0" animBg="1"/>
      <p:bldP spid="27694" grpId="0" autoUpdateAnimBg="0"/>
      <p:bldP spid="27695" grpId="0" autoUpdateAnimBg="0"/>
      <p:bldP spid="27696" grpId="0" animBg="1"/>
      <p:bldP spid="27698" grpId="0" autoUpdateAnimBg="0"/>
      <p:bldP spid="27699" grpId="0" autoUpdateAnimBg="0"/>
      <p:bldP spid="27700" grpId="0" animBg="1"/>
      <p:bldP spid="27702" grpId="0" autoUpdateAnimBg="0"/>
      <p:bldP spid="27703" grpId="0" autoUpdateAnimBg="0"/>
      <p:bldP spid="27704" grpId="0" animBg="1"/>
      <p:bldP spid="27706" grpId="0" autoUpdateAnimBg="0"/>
      <p:bldP spid="97" grpId="0" animBg="1"/>
      <p:bldP spid="98" grpId="0" animBg="1"/>
      <p:bldP spid="99" grpId="0" animBg="1"/>
      <p:bldP spid="100" grpId="0" animBg="1"/>
      <p:bldP spid="101" grpId="0" animBg="1"/>
      <p:bldP spid="102" grpId="0" animBg="1"/>
      <p:bldP spid="103" grpId="0" animBg="1"/>
      <p:bldP spid="10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AutoShape 5"/>
          <p:cNvSpPr>
            <a:spLocks/>
          </p:cNvSpPr>
          <p:nvPr/>
        </p:nvSpPr>
        <p:spPr bwMode="auto">
          <a:xfrm>
            <a:off x="7159625" y="3651250"/>
            <a:ext cx="10837863" cy="5995988"/>
          </a:xfrm>
          <a:custGeom>
            <a:avLst/>
            <a:gdLst>
              <a:gd name="T0" fmla="*/ 5418932 w 21596"/>
              <a:gd name="T1" fmla="*/ 2998688 h 21597"/>
              <a:gd name="T2" fmla="*/ 5418932 w 21596"/>
              <a:gd name="T3" fmla="*/ 2998688 h 21597"/>
              <a:gd name="T4" fmla="*/ 5418932 w 21596"/>
              <a:gd name="T5" fmla="*/ 2998688 h 21597"/>
              <a:gd name="T6" fmla="*/ 5418932 w 21596"/>
              <a:gd name="T7" fmla="*/ 2998688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7"/>
                  <a:pt x="7946" y="23"/>
                </a:cubicBezTo>
                <a:cubicBezTo>
                  <a:pt x="7931" y="21"/>
                  <a:pt x="7924" y="6"/>
                  <a:pt x="7908" y="5"/>
                </a:cubicBezTo>
                <a:cubicBezTo>
                  <a:pt x="7870" y="5"/>
                  <a:pt x="7825" y="34"/>
                  <a:pt x="7799" y="54"/>
                </a:cubicBezTo>
                <a:cubicBezTo>
                  <a:pt x="7793" y="59"/>
                  <a:pt x="7776" y="68"/>
                  <a:pt x="7773" y="76"/>
                </a:cubicBezTo>
                <a:cubicBezTo>
                  <a:pt x="7770" y="84"/>
                  <a:pt x="7777" y="100"/>
                  <a:pt x="7780" y="107"/>
                </a:cubicBezTo>
                <a:cubicBezTo>
                  <a:pt x="7770" y="103"/>
                  <a:pt x="7763" y="100"/>
                  <a:pt x="7749" y="100"/>
                </a:cubicBezTo>
                <a:cubicBezTo>
                  <a:pt x="7751" y="107"/>
                  <a:pt x="7752" y="113"/>
                  <a:pt x="7753" y="120"/>
                </a:cubicBezTo>
                <a:cubicBezTo>
                  <a:pt x="7748" y="123"/>
                  <a:pt x="7742" y="116"/>
                  <a:pt x="7738" y="121"/>
                </a:cubicBezTo>
                <a:cubicBezTo>
                  <a:pt x="7725" y="136"/>
                  <a:pt x="7759" y="163"/>
                  <a:pt x="7764" y="168"/>
                </a:cubicBezTo>
                <a:cubicBezTo>
                  <a:pt x="7761" y="172"/>
                  <a:pt x="7757" y="175"/>
                  <a:pt x="7754" y="178"/>
                </a:cubicBezTo>
                <a:cubicBezTo>
                  <a:pt x="7740" y="198"/>
                  <a:pt x="7741" y="212"/>
                  <a:pt x="7749" y="240"/>
                </a:cubicBezTo>
                <a:cubicBezTo>
                  <a:pt x="7742" y="238"/>
                  <a:pt x="7739" y="232"/>
                  <a:pt x="7732" y="231"/>
                </a:cubicBezTo>
                <a:cubicBezTo>
                  <a:pt x="7724" y="230"/>
                  <a:pt x="7716" y="236"/>
                  <a:pt x="7707" y="237"/>
                </a:cubicBezTo>
                <a:cubicBezTo>
                  <a:pt x="7694" y="239"/>
                  <a:pt x="7680" y="234"/>
                  <a:pt x="7673" y="224"/>
                </a:cubicBezTo>
                <a:cubicBezTo>
                  <a:pt x="7672" y="215"/>
                  <a:pt x="7675" y="212"/>
                  <a:pt x="7675" y="206"/>
                </a:cubicBezTo>
                <a:cubicBezTo>
                  <a:pt x="7675" y="191"/>
                  <a:pt x="7655" y="192"/>
                  <a:pt x="7647" y="190"/>
                </a:cubicBezTo>
                <a:cubicBezTo>
                  <a:pt x="7647" y="195"/>
                  <a:pt x="7653" y="203"/>
                  <a:pt x="7651" y="210"/>
                </a:cubicBezTo>
                <a:cubicBezTo>
                  <a:pt x="7650" y="215"/>
                  <a:pt x="7645" y="218"/>
                  <a:pt x="7639" y="218"/>
                </a:cubicBezTo>
                <a:cubicBezTo>
                  <a:pt x="7631" y="219"/>
                  <a:pt x="7620" y="211"/>
                  <a:pt x="7612" y="218"/>
                </a:cubicBezTo>
                <a:cubicBezTo>
                  <a:pt x="7610" y="221"/>
                  <a:pt x="7609" y="225"/>
                  <a:pt x="7607" y="227"/>
                </a:cubicBezTo>
                <a:cubicBezTo>
                  <a:pt x="7604" y="228"/>
                  <a:pt x="7601" y="229"/>
                  <a:pt x="7598" y="230"/>
                </a:cubicBezTo>
                <a:cubicBezTo>
                  <a:pt x="7579" y="248"/>
                  <a:pt x="7624" y="260"/>
                  <a:pt x="7632" y="260"/>
                </a:cubicBezTo>
                <a:cubicBezTo>
                  <a:pt x="7632" y="260"/>
                  <a:pt x="7633" y="261"/>
                  <a:pt x="7633" y="261"/>
                </a:cubicBezTo>
                <a:cubicBezTo>
                  <a:pt x="7632" y="262"/>
                  <a:pt x="7632" y="264"/>
                  <a:pt x="7632" y="264"/>
                </a:cubicBezTo>
                <a:cubicBezTo>
                  <a:pt x="7620" y="274"/>
                  <a:pt x="7600" y="266"/>
                  <a:pt x="7594" y="261"/>
                </a:cubicBezTo>
                <a:cubicBezTo>
                  <a:pt x="7590" y="258"/>
                  <a:pt x="7587" y="255"/>
                  <a:pt x="7583" y="251"/>
                </a:cubicBezTo>
                <a:cubicBezTo>
                  <a:pt x="7577" y="250"/>
                  <a:pt x="7564" y="267"/>
                  <a:pt x="7560" y="271"/>
                </a:cubicBezTo>
                <a:cubicBezTo>
                  <a:pt x="7571" y="273"/>
                  <a:pt x="7581" y="273"/>
                  <a:pt x="7592" y="274"/>
                </a:cubicBezTo>
                <a:cubicBezTo>
                  <a:pt x="7605" y="278"/>
                  <a:pt x="7615" y="289"/>
                  <a:pt x="7631" y="288"/>
                </a:cubicBezTo>
                <a:cubicBezTo>
                  <a:pt x="7644" y="288"/>
                  <a:pt x="7657" y="278"/>
                  <a:pt x="7671" y="276"/>
                </a:cubicBezTo>
                <a:cubicBezTo>
                  <a:pt x="7690" y="273"/>
                  <a:pt x="7723" y="287"/>
                  <a:pt x="7727" y="309"/>
                </a:cubicBezTo>
                <a:cubicBezTo>
                  <a:pt x="7719" y="320"/>
                  <a:pt x="7710" y="328"/>
                  <a:pt x="7699" y="339"/>
                </a:cubicBezTo>
                <a:cubicBezTo>
                  <a:pt x="7696" y="330"/>
                  <a:pt x="7693" y="316"/>
                  <a:pt x="7688" y="311"/>
                </a:cubicBezTo>
                <a:cubicBezTo>
                  <a:pt x="7683" y="306"/>
                  <a:pt x="7673" y="311"/>
                  <a:pt x="7666" y="310"/>
                </a:cubicBezTo>
                <a:cubicBezTo>
                  <a:pt x="7647" y="308"/>
                  <a:pt x="7613" y="298"/>
                  <a:pt x="7593" y="310"/>
                </a:cubicBezTo>
                <a:cubicBezTo>
                  <a:pt x="7590" y="323"/>
                  <a:pt x="7604" y="329"/>
                  <a:pt x="7609" y="336"/>
                </a:cubicBezTo>
                <a:cubicBezTo>
                  <a:pt x="7621" y="351"/>
                  <a:pt x="7631" y="371"/>
                  <a:pt x="7644" y="383"/>
                </a:cubicBezTo>
                <a:cubicBezTo>
                  <a:pt x="7653" y="390"/>
                  <a:pt x="7667" y="389"/>
                  <a:pt x="7674" y="399"/>
                </a:cubicBezTo>
                <a:cubicBezTo>
                  <a:pt x="7671" y="402"/>
                  <a:pt x="7668" y="404"/>
                  <a:pt x="7664" y="407"/>
                </a:cubicBezTo>
                <a:cubicBezTo>
                  <a:pt x="7657" y="417"/>
                  <a:pt x="7644" y="472"/>
                  <a:pt x="7644" y="487"/>
                </a:cubicBezTo>
                <a:cubicBezTo>
                  <a:pt x="7644" y="493"/>
                  <a:pt x="7647" y="495"/>
                  <a:pt x="7647" y="501"/>
                </a:cubicBezTo>
                <a:cubicBezTo>
                  <a:pt x="7646" y="504"/>
                  <a:pt x="7647" y="503"/>
                  <a:pt x="7644" y="503"/>
                </a:cubicBezTo>
                <a:cubicBezTo>
                  <a:pt x="7645" y="508"/>
                  <a:pt x="7641" y="520"/>
                  <a:pt x="7638" y="523"/>
                </a:cubicBezTo>
                <a:cubicBezTo>
                  <a:pt x="7637" y="523"/>
                  <a:pt x="7636" y="524"/>
                  <a:pt x="7636" y="524"/>
                </a:cubicBezTo>
                <a:cubicBezTo>
                  <a:pt x="7618" y="516"/>
                  <a:pt x="7600" y="478"/>
                  <a:pt x="7586" y="461"/>
                </a:cubicBezTo>
                <a:cubicBezTo>
                  <a:pt x="7576" y="450"/>
                  <a:pt x="7565" y="451"/>
                  <a:pt x="7556" y="443"/>
                </a:cubicBezTo>
                <a:cubicBezTo>
                  <a:pt x="7550" y="438"/>
                  <a:pt x="7543" y="431"/>
                  <a:pt x="7537" y="426"/>
                </a:cubicBezTo>
                <a:cubicBezTo>
                  <a:pt x="7533" y="424"/>
                  <a:pt x="7530" y="423"/>
                  <a:pt x="7526" y="421"/>
                </a:cubicBezTo>
                <a:cubicBezTo>
                  <a:pt x="7517" y="413"/>
                  <a:pt x="7508" y="380"/>
                  <a:pt x="7489" y="396"/>
                </a:cubicBezTo>
                <a:cubicBezTo>
                  <a:pt x="7476" y="406"/>
                  <a:pt x="7459" y="459"/>
                  <a:pt x="7473" y="481"/>
                </a:cubicBezTo>
                <a:cubicBezTo>
                  <a:pt x="7483" y="495"/>
                  <a:pt x="7508" y="493"/>
                  <a:pt x="7504" y="520"/>
                </a:cubicBezTo>
                <a:cubicBezTo>
                  <a:pt x="7496" y="532"/>
                  <a:pt x="7483" y="518"/>
                  <a:pt x="7471" y="520"/>
                </a:cubicBezTo>
                <a:cubicBezTo>
                  <a:pt x="7476" y="529"/>
                  <a:pt x="7480" y="538"/>
                  <a:pt x="7486" y="546"/>
                </a:cubicBezTo>
                <a:cubicBezTo>
                  <a:pt x="7492" y="553"/>
                  <a:pt x="7500" y="558"/>
                  <a:pt x="7504" y="569"/>
                </a:cubicBezTo>
                <a:cubicBezTo>
                  <a:pt x="7501" y="572"/>
                  <a:pt x="7497" y="578"/>
                  <a:pt x="7494" y="582"/>
                </a:cubicBezTo>
                <a:cubicBezTo>
                  <a:pt x="7493" y="582"/>
                  <a:pt x="7493" y="583"/>
                  <a:pt x="7492" y="584"/>
                </a:cubicBezTo>
                <a:cubicBezTo>
                  <a:pt x="7474" y="559"/>
                  <a:pt x="7447" y="513"/>
                  <a:pt x="7419" y="510"/>
                </a:cubicBezTo>
                <a:cubicBezTo>
                  <a:pt x="7415" y="516"/>
                  <a:pt x="7417" y="525"/>
                  <a:pt x="7413" y="530"/>
                </a:cubicBezTo>
                <a:cubicBezTo>
                  <a:pt x="7412" y="530"/>
                  <a:pt x="7411" y="529"/>
                  <a:pt x="7410" y="530"/>
                </a:cubicBezTo>
                <a:cubicBezTo>
                  <a:pt x="7398" y="507"/>
                  <a:pt x="7389" y="393"/>
                  <a:pt x="7352" y="446"/>
                </a:cubicBezTo>
                <a:cubicBezTo>
                  <a:pt x="7352" y="453"/>
                  <a:pt x="7355" y="464"/>
                  <a:pt x="7357" y="471"/>
                </a:cubicBezTo>
                <a:cubicBezTo>
                  <a:pt x="7340" y="476"/>
                  <a:pt x="7334" y="462"/>
                  <a:pt x="7320" y="461"/>
                </a:cubicBezTo>
                <a:cubicBezTo>
                  <a:pt x="7316" y="464"/>
                  <a:pt x="7311" y="465"/>
                  <a:pt x="7307" y="467"/>
                </a:cubicBezTo>
                <a:cubicBezTo>
                  <a:pt x="7296" y="473"/>
                  <a:pt x="7286" y="478"/>
                  <a:pt x="7277" y="486"/>
                </a:cubicBezTo>
                <a:cubicBezTo>
                  <a:pt x="7267" y="494"/>
                  <a:pt x="7259" y="505"/>
                  <a:pt x="7246" y="510"/>
                </a:cubicBezTo>
                <a:cubicBezTo>
                  <a:pt x="7245" y="511"/>
                  <a:pt x="7245" y="511"/>
                  <a:pt x="7245" y="511"/>
                </a:cubicBezTo>
                <a:cubicBezTo>
                  <a:pt x="7253" y="526"/>
                  <a:pt x="7260" y="543"/>
                  <a:pt x="7268" y="557"/>
                </a:cubicBezTo>
                <a:cubicBezTo>
                  <a:pt x="7272" y="570"/>
                  <a:pt x="7264" y="577"/>
                  <a:pt x="7272" y="593"/>
                </a:cubicBezTo>
                <a:cubicBezTo>
                  <a:pt x="7272" y="595"/>
                  <a:pt x="7273" y="597"/>
                  <a:pt x="7273" y="599"/>
                </a:cubicBezTo>
                <a:cubicBezTo>
                  <a:pt x="7248" y="600"/>
                  <a:pt x="7256" y="539"/>
                  <a:pt x="7233" y="530"/>
                </a:cubicBezTo>
                <a:cubicBezTo>
                  <a:pt x="7226" y="527"/>
                  <a:pt x="7212" y="531"/>
                  <a:pt x="7206" y="539"/>
                </a:cubicBezTo>
                <a:cubicBezTo>
                  <a:pt x="7201" y="546"/>
                  <a:pt x="7183" y="601"/>
                  <a:pt x="7183" y="613"/>
                </a:cubicBezTo>
                <a:cubicBezTo>
                  <a:pt x="7187" y="616"/>
                  <a:pt x="7190" y="617"/>
                  <a:pt x="7194" y="620"/>
                </a:cubicBezTo>
                <a:cubicBezTo>
                  <a:pt x="7194" y="632"/>
                  <a:pt x="7180" y="652"/>
                  <a:pt x="7171" y="659"/>
                </a:cubicBezTo>
                <a:cubicBezTo>
                  <a:pt x="7173" y="662"/>
                  <a:pt x="7176" y="668"/>
                  <a:pt x="7176" y="676"/>
                </a:cubicBezTo>
                <a:cubicBezTo>
                  <a:pt x="7176" y="685"/>
                  <a:pt x="7180" y="692"/>
                  <a:pt x="7177" y="699"/>
                </a:cubicBezTo>
                <a:cubicBezTo>
                  <a:pt x="7173" y="706"/>
                  <a:pt x="7158" y="708"/>
                  <a:pt x="7152" y="707"/>
                </a:cubicBezTo>
                <a:cubicBezTo>
                  <a:pt x="7134" y="705"/>
                  <a:pt x="7118" y="690"/>
                  <a:pt x="7098" y="696"/>
                </a:cubicBezTo>
                <a:cubicBezTo>
                  <a:pt x="7095" y="702"/>
                  <a:pt x="7093" y="708"/>
                  <a:pt x="7090" y="714"/>
                </a:cubicBezTo>
                <a:cubicBezTo>
                  <a:pt x="7085" y="721"/>
                  <a:pt x="7067" y="726"/>
                  <a:pt x="7060" y="730"/>
                </a:cubicBezTo>
                <a:cubicBezTo>
                  <a:pt x="7056" y="746"/>
                  <a:pt x="7046" y="759"/>
                  <a:pt x="7035" y="772"/>
                </a:cubicBezTo>
                <a:cubicBezTo>
                  <a:pt x="7029" y="765"/>
                  <a:pt x="7024" y="757"/>
                  <a:pt x="7018" y="750"/>
                </a:cubicBezTo>
                <a:cubicBezTo>
                  <a:pt x="7000" y="749"/>
                  <a:pt x="6982" y="748"/>
                  <a:pt x="6965" y="747"/>
                </a:cubicBezTo>
                <a:cubicBezTo>
                  <a:pt x="6949" y="734"/>
                  <a:pt x="6933" y="722"/>
                  <a:pt x="6917" y="709"/>
                </a:cubicBezTo>
                <a:cubicBezTo>
                  <a:pt x="6902" y="706"/>
                  <a:pt x="6888" y="702"/>
                  <a:pt x="6873" y="699"/>
                </a:cubicBezTo>
                <a:cubicBezTo>
                  <a:pt x="6858" y="690"/>
                  <a:pt x="6841" y="682"/>
                  <a:pt x="6826" y="673"/>
                </a:cubicBezTo>
                <a:cubicBezTo>
                  <a:pt x="6790" y="673"/>
                  <a:pt x="6755" y="673"/>
                  <a:pt x="6720" y="673"/>
                </a:cubicBezTo>
                <a:cubicBezTo>
                  <a:pt x="6704" y="677"/>
                  <a:pt x="6687" y="679"/>
                  <a:pt x="6671" y="683"/>
                </a:cubicBezTo>
                <a:cubicBezTo>
                  <a:pt x="6600" y="662"/>
                  <a:pt x="6528" y="580"/>
                  <a:pt x="6452" y="600"/>
                </a:cubicBezTo>
                <a:cubicBezTo>
                  <a:pt x="6455" y="634"/>
                  <a:pt x="6462" y="662"/>
                  <a:pt x="6464" y="702"/>
                </a:cubicBezTo>
                <a:cubicBezTo>
                  <a:pt x="6458" y="702"/>
                  <a:pt x="6452" y="702"/>
                  <a:pt x="6446" y="702"/>
                </a:cubicBezTo>
                <a:cubicBezTo>
                  <a:pt x="6430" y="674"/>
                  <a:pt x="6414" y="648"/>
                  <a:pt x="6398" y="620"/>
                </a:cubicBezTo>
                <a:cubicBezTo>
                  <a:pt x="6366" y="618"/>
                  <a:pt x="6334" y="616"/>
                  <a:pt x="6302" y="614"/>
                </a:cubicBezTo>
                <a:cubicBezTo>
                  <a:pt x="6302" y="615"/>
                  <a:pt x="6302" y="615"/>
                  <a:pt x="6301" y="616"/>
                </a:cubicBezTo>
                <a:cubicBezTo>
                  <a:pt x="6308" y="646"/>
                  <a:pt x="6311" y="676"/>
                  <a:pt x="6310" y="712"/>
                </a:cubicBezTo>
                <a:cubicBezTo>
                  <a:pt x="6283" y="703"/>
                  <a:pt x="6273" y="663"/>
                  <a:pt x="6252" y="647"/>
                </a:cubicBezTo>
                <a:cubicBezTo>
                  <a:pt x="6234" y="644"/>
                  <a:pt x="6216" y="641"/>
                  <a:pt x="6199" y="637"/>
                </a:cubicBezTo>
                <a:cubicBezTo>
                  <a:pt x="6168" y="625"/>
                  <a:pt x="6137" y="612"/>
                  <a:pt x="6105" y="600"/>
                </a:cubicBezTo>
                <a:cubicBezTo>
                  <a:pt x="6101" y="610"/>
                  <a:pt x="6096" y="619"/>
                  <a:pt x="6091" y="629"/>
                </a:cubicBezTo>
                <a:cubicBezTo>
                  <a:pt x="6095" y="646"/>
                  <a:pt x="6135" y="722"/>
                  <a:pt x="6144" y="734"/>
                </a:cubicBezTo>
                <a:cubicBezTo>
                  <a:pt x="6142" y="752"/>
                  <a:pt x="6139" y="769"/>
                  <a:pt x="6137" y="786"/>
                </a:cubicBezTo>
                <a:cubicBezTo>
                  <a:pt x="6105" y="770"/>
                  <a:pt x="6091" y="708"/>
                  <a:pt x="6063" y="683"/>
                </a:cubicBezTo>
                <a:cubicBezTo>
                  <a:pt x="6028" y="670"/>
                  <a:pt x="5994" y="657"/>
                  <a:pt x="5960" y="644"/>
                </a:cubicBezTo>
                <a:cubicBezTo>
                  <a:pt x="5946" y="649"/>
                  <a:pt x="5932" y="654"/>
                  <a:pt x="5918" y="659"/>
                </a:cubicBezTo>
                <a:cubicBezTo>
                  <a:pt x="5892" y="667"/>
                  <a:pt x="5866" y="675"/>
                  <a:pt x="5840" y="683"/>
                </a:cubicBezTo>
                <a:cubicBezTo>
                  <a:pt x="5818" y="700"/>
                  <a:pt x="5799" y="728"/>
                  <a:pt x="5769" y="734"/>
                </a:cubicBezTo>
                <a:cubicBezTo>
                  <a:pt x="5766" y="747"/>
                  <a:pt x="5764" y="758"/>
                  <a:pt x="5761" y="770"/>
                </a:cubicBezTo>
                <a:cubicBezTo>
                  <a:pt x="5781" y="821"/>
                  <a:pt x="5804" y="836"/>
                  <a:pt x="5834" y="869"/>
                </a:cubicBezTo>
                <a:cubicBezTo>
                  <a:pt x="5847" y="885"/>
                  <a:pt x="5859" y="901"/>
                  <a:pt x="5872" y="917"/>
                </a:cubicBezTo>
                <a:cubicBezTo>
                  <a:pt x="5873" y="920"/>
                  <a:pt x="5874" y="924"/>
                  <a:pt x="5875" y="926"/>
                </a:cubicBezTo>
                <a:cubicBezTo>
                  <a:pt x="5873" y="932"/>
                  <a:pt x="5870" y="935"/>
                  <a:pt x="5868" y="940"/>
                </a:cubicBezTo>
                <a:cubicBezTo>
                  <a:pt x="5852" y="955"/>
                  <a:pt x="5734" y="883"/>
                  <a:pt x="5709" y="870"/>
                </a:cubicBezTo>
                <a:cubicBezTo>
                  <a:pt x="5674" y="852"/>
                  <a:pt x="5636" y="867"/>
                  <a:pt x="5598" y="853"/>
                </a:cubicBezTo>
                <a:cubicBezTo>
                  <a:pt x="5581" y="843"/>
                  <a:pt x="5563" y="834"/>
                  <a:pt x="5546" y="825"/>
                </a:cubicBezTo>
                <a:cubicBezTo>
                  <a:pt x="5518" y="821"/>
                  <a:pt x="5471" y="849"/>
                  <a:pt x="5455" y="875"/>
                </a:cubicBezTo>
                <a:cubicBezTo>
                  <a:pt x="5447" y="888"/>
                  <a:pt x="5448" y="916"/>
                  <a:pt x="5436" y="935"/>
                </a:cubicBezTo>
                <a:cubicBezTo>
                  <a:pt x="5416" y="929"/>
                  <a:pt x="5401" y="903"/>
                  <a:pt x="5384" y="895"/>
                </a:cubicBezTo>
                <a:cubicBezTo>
                  <a:pt x="5357" y="881"/>
                  <a:pt x="5327" y="907"/>
                  <a:pt x="5308" y="915"/>
                </a:cubicBezTo>
                <a:cubicBezTo>
                  <a:pt x="5263" y="932"/>
                  <a:pt x="5197" y="906"/>
                  <a:pt x="5160" y="943"/>
                </a:cubicBezTo>
                <a:cubicBezTo>
                  <a:pt x="5153" y="956"/>
                  <a:pt x="5145" y="969"/>
                  <a:pt x="5137" y="982"/>
                </a:cubicBezTo>
                <a:cubicBezTo>
                  <a:pt x="5140" y="1010"/>
                  <a:pt x="5141" y="1038"/>
                  <a:pt x="5144" y="1066"/>
                </a:cubicBezTo>
                <a:cubicBezTo>
                  <a:pt x="5173" y="1083"/>
                  <a:pt x="5207" y="1097"/>
                  <a:pt x="5247" y="1102"/>
                </a:cubicBezTo>
                <a:cubicBezTo>
                  <a:pt x="5253" y="1128"/>
                  <a:pt x="5262" y="1139"/>
                  <a:pt x="5267" y="1172"/>
                </a:cubicBezTo>
                <a:cubicBezTo>
                  <a:pt x="5265" y="1200"/>
                  <a:pt x="5249" y="1189"/>
                  <a:pt x="5241" y="1205"/>
                </a:cubicBezTo>
                <a:cubicBezTo>
                  <a:pt x="5240" y="1205"/>
                  <a:pt x="5240" y="1207"/>
                  <a:pt x="5239" y="1208"/>
                </a:cubicBezTo>
                <a:cubicBezTo>
                  <a:pt x="5244" y="1227"/>
                  <a:pt x="5255" y="1247"/>
                  <a:pt x="5267" y="1255"/>
                </a:cubicBezTo>
                <a:cubicBezTo>
                  <a:pt x="5287" y="1227"/>
                  <a:pt x="5306" y="1199"/>
                  <a:pt x="5326" y="1172"/>
                </a:cubicBezTo>
                <a:cubicBezTo>
                  <a:pt x="5360" y="1141"/>
                  <a:pt x="5485" y="1083"/>
                  <a:pt x="5530" y="1125"/>
                </a:cubicBezTo>
                <a:cubicBezTo>
                  <a:pt x="5535" y="1135"/>
                  <a:pt x="5540" y="1146"/>
                  <a:pt x="5546" y="1156"/>
                </a:cubicBezTo>
                <a:cubicBezTo>
                  <a:pt x="5546" y="1165"/>
                  <a:pt x="5546" y="1173"/>
                  <a:pt x="5546" y="1182"/>
                </a:cubicBezTo>
                <a:cubicBezTo>
                  <a:pt x="5537" y="1194"/>
                  <a:pt x="5528" y="1207"/>
                  <a:pt x="5519" y="1219"/>
                </a:cubicBezTo>
                <a:cubicBezTo>
                  <a:pt x="5516" y="1254"/>
                  <a:pt x="5513" y="1288"/>
                  <a:pt x="5510" y="1323"/>
                </a:cubicBezTo>
                <a:cubicBezTo>
                  <a:pt x="5525" y="1308"/>
                  <a:pt x="5539" y="1293"/>
                  <a:pt x="5553" y="1278"/>
                </a:cubicBezTo>
                <a:cubicBezTo>
                  <a:pt x="5564" y="1278"/>
                  <a:pt x="5575" y="1278"/>
                  <a:pt x="5585" y="1279"/>
                </a:cubicBezTo>
                <a:cubicBezTo>
                  <a:pt x="5616" y="1287"/>
                  <a:pt x="5628" y="1268"/>
                  <a:pt x="5644" y="1249"/>
                </a:cubicBezTo>
                <a:cubicBezTo>
                  <a:pt x="5658" y="1266"/>
                  <a:pt x="5671" y="1284"/>
                  <a:pt x="5685" y="1301"/>
                </a:cubicBezTo>
                <a:cubicBezTo>
                  <a:pt x="5693" y="1298"/>
                  <a:pt x="5702" y="1296"/>
                  <a:pt x="5709" y="1293"/>
                </a:cubicBezTo>
                <a:cubicBezTo>
                  <a:pt x="5724" y="1291"/>
                  <a:pt x="5739" y="1287"/>
                  <a:pt x="5754" y="1285"/>
                </a:cubicBezTo>
                <a:cubicBezTo>
                  <a:pt x="5790" y="1266"/>
                  <a:pt x="5827" y="1229"/>
                  <a:pt x="5860" y="1212"/>
                </a:cubicBezTo>
                <a:cubicBezTo>
                  <a:pt x="5895" y="1194"/>
                  <a:pt x="5955" y="1207"/>
                  <a:pt x="5979" y="1226"/>
                </a:cubicBezTo>
                <a:cubicBezTo>
                  <a:pt x="5995" y="1245"/>
                  <a:pt x="6012" y="1263"/>
                  <a:pt x="6029" y="1282"/>
                </a:cubicBezTo>
                <a:cubicBezTo>
                  <a:pt x="6029" y="1284"/>
                  <a:pt x="6029" y="1286"/>
                  <a:pt x="6029" y="1288"/>
                </a:cubicBezTo>
                <a:cubicBezTo>
                  <a:pt x="5985" y="1296"/>
                  <a:pt x="5941" y="1305"/>
                  <a:pt x="5897" y="1313"/>
                </a:cubicBezTo>
                <a:cubicBezTo>
                  <a:pt x="5882" y="1324"/>
                  <a:pt x="5866" y="1333"/>
                  <a:pt x="5851" y="1343"/>
                </a:cubicBezTo>
                <a:cubicBezTo>
                  <a:pt x="5833" y="1343"/>
                  <a:pt x="5815" y="1343"/>
                  <a:pt x="5798" y="1343"/>
                </a:cubicBezTo>
                <a:cubicBezTo>
                  <a:pt x="5784" y="1357"/>
                  <a:pt x="5770" y="1371"/>
                  <a:pt x="5757" y="1385"/>
                </a:cubicBezTo>
                <a:cubicBezTo>
                  <a:pt x="5745" y="1415"/>
                  <a:pt x="5734" y="1445"/>
                  <a:pt x="5722" y="1475"/>
                </a:cubicBezTo>
                <a:cubicBezTo>
                  <a:pt x="5739" y="1497"/>
                  <a:pt x="5772" y="1513"/>
                  <a:pt x="5790" y="1528"/>
                </a:cubicBezTo>
                <a:cubicBezTo>
                  <a:pt x="5799" y="1545"/>
                  <a:pt x="5808" y="1562"/>
                  <a:pt x="5817" y="1579"/>
                </a:cubicBezTo>
                <a:cubicBezTo>
                  <a:pt x="5802" y="1575"/>
                  <a:pt x="5768" y="1583"/>
                  <a:pt x="5754" y="1575"/>
                </a:cubicBezTo>
                <a:cubicBezTo>
                  <a:pt x="5718" y="1554"/>
                  <a:pt x="5673" y="1453"/>
                  <a:pt x="5632" y="1431"/>
                </a:cubicBezTo>
                <a:cubicBezTo>
                  <a:pt x="5605" y="1431"/>
                  <a:pt x="5578" y="1431"/>
                  <a:pt x="5551" y="1431"/>
                </a:cubicBezTo>
                <a:cubicBezTo>
                  <a:pt x="5522" y="1425"/>
                  <a:pt x="5492" y="1420"/>
                  <a:pt x="5462" y="1415"/>
                </a:cubicBezTo>
                <a:cubicBezTo>
                  <a:pt x="5461" y="1420"/>
                  <a:pt x="5459" y="1425"/>
                  <a:pt x="5457" y="1431"/>
                </a:cubicBezTo>
                <a:cubicBezTo>
                  <a:pt x="5456" y="1440"/>
                  <a:pt x="5455" y="1450"/>
                  <a:pt x="5454" y="1459"/>
                </a:cubicBezTo>
                <a:cubicBezTo>
                  <a:pt x="5468" y="1493"/>
                  <a:pt x="5482" y="1526"/>
                  <a:pt x="5496" y="1559"/>
                </a:cubicBezTo>
                <a:cubicBezTo>
                  <a:pt x="5497" y="1561"/>
                  <a:pt x="5498" y="1563"/>
                  <a:pt x="5499" y="1565"/>
                </a:cubicBezTo>
                <a:cubicBezTo>
                  <a:pt x="5502" y="1556"/>
                  <a:pt x="5505" y="1548"/>
                  <a:pt x="5508" y="1539"/>
                </a:cubicBezTo>
                <a:cubicBezTo>
                  <a:pt x="5539" y="1556"/>
                  <a:pt x="5580" y="1648"/>
                  <a:pt x="5606" y="1684"/>
                </a:cubicBezTo>
                <a:cubicBezTo>
                  <a:pt x="5625" y="1697"/>
                  <a:pt x="5645" y="1710"/>
                  <a:pt x="5663" y="1724"/>
                </a:cubicBezTo>
                <a:cubicBezTo>
                  <a:pt x="5697" y="1755"/>
                  <a:pt x="5730" y="1787"/>
                  <a:pt x="5763" y="1819"/>
                </a:cubicBezTo>
                <a:cubicBezTo>
                  <a:pt x="5752" y="1821"/>
                  <a:pt x="5742" y="1823"/>
                  <a:pt x="5731" y="1825"/>
                </a:cubicBezTo>
                <a:cubicBezTo>
                  <a:pt x="5724" y="1829"/>
                  <a:pt x="5723" y="1844"/>
                  <a:pt x="5712" y="1842"/>
                </a:cubicBezTo>
                <a:cubicBezTo>
                  <a:pt x="5679" y="1836"/>
                  <a:pt x="5651" y="1807"/>
                  <a:pt x="5622" y="1794"/>
                </a:cubicBezTo>
                <a:cubicBezTo>
                  <a:pt x="5603" y="1785"/>
                  <a:pt x="5570" y="1778"/>
                  <a:pt x="5538" y="1778"/>
                </a:cubicBezTo>
                <a:cubicBezTo>
                  <a:pt x="5509" y="1728"/>
                  <a:pt x="5484" y="1736"/>
                  <a:pt x="5432" y="1742"/>
                </a:cubicBezTo>
                <a:cubicBezTo>
                  <a:pt x="5424" y="1725"/>
                  <a:pt x="5417" y="1708"/>
                  <a:pt x="5410" y="1691"/>
                </a:cubicBezTo>
                <a:cubicBezTo>
                  <a:pt x="5410" y="1651"/>
                  <a:pt x="5410" y="1611"/>
                  <a:pt x="5410" y="1572"/>
                </a:cubicBezTo>
                <a:cubicBezTo>
                  <a:pt x="5410" y="1531"/>
                  <a:pt x="5375" y="1486"/>
                  <a:pt x="5359" y="1473"/>
                </a:cubicBezTo>
                <a:cubicBezTo>
                  <a:pt x="5354" y="1468"/>
                  <a:pt x="5348" y="1474"/>
                  <a:pt x="5345" y="1485"/>
                </a:cubicBezTo>
                <a:cubicBezTo>
                  <a:pt x="5344" y="1510"/>
                  <a:pt x="5344" y="1534"/>
                  <a:pt x="5343" y="1559"/>
                </a:cubicBezTo>
                <a:cubicBezTo>
                  <a:pt x="5326" y="1559"/>
                  <a:pt x="5310" y="1556"/>
                  <a:pt x="5296" y="1549"/>
                </a:cubicBezTo>
                <a:cubicBezTo>
                  <a:pt x="5289" y="1509"/>
                  <a:pt x="5281" y="1469"/>
                  <a:pt x="5273" y="1429"/>
                </a:cubicBezTo>
                <a:cubicBezTo>
                  <a:pt x="5265" y="1420"/>
                  <a:pt x="5258" y="1410"/>
                  <a:pt x="5250" y="1401"/>
                </a:cubicBezTo>
                <a:cubicBezTo>
                  <a:pt x="5229" y="1406"/>
                  <a:pt x="5218" y="1418"/>
                  <a:pt x="5193" y="1418"/>
                </a:cubicBezTo>
                <a:cubicBezTo>
                  <a:pt x="5177" y="1395"/>
                  <a:pt x="5161" y="1374"/>
                  <a:pt x="5145" y="1352"/>
                </a:cubicBezTo>
                <a:cubicBezTo>
                  <a:pt x="5106" y="1260"/>
                  <a:pt x="5098" y="1212"/>
                  <a:pt x="5013" y="1198"/>
                </a:cubicBezTo>
                <a:cubicBezTo>
                  <a:pt x="5017" y="1231"/>
                  <a:pt x="5027" y="1244"/>
                  <a:pt x="5024" y="1279"/>
                </a:cubicBezTo>
                <a:cubicBezTo>
                  <a:pt x="5007" y="1288"/>
                  <a:pt x="4991" y="1275"/>
                  <a:pt x="4976" y="1273"/>
                </a:cubicBezTo>
                <a:cubicBezTo>
                  <a:pt x="4953" y="1285"/>
                  <a:pt x="4931" y="1299"/>
                  <a:pt x="4908" y="1311"/>
                </a:cubicBezTo>
                <a:cubicBezTo>
                  <a:pt x="4907" y="1311"/>
                  <a:pt x="4907" y="1311"/>
                  <a:pt x="4906" y="1311"/>
                </a:cubicBezTo>
                <a:cubicBezTo>
                  <a:pt x="4924" y="1345"/>
                  <a:pt x="4941" y="1379"/>
                  <a:pt x="4959" y="1413"/>
                </a:cubicBezTo>
                <a:cubicBezTo>
                  <a:pt x="4958" y="1419"/>
                  <a:pt x="4955" y="1424"/>
                  <a:pt x="4953" y="1431"/>
                </a:cubicBezTo>
                <a:cubicBezTo>
                  <a:pt x="4946" y="1441"/>
                  <a:pt x="4900" y="1432"/>
                  <a:pt x="4885" y="1449"/>
                </a:cubicBezTo>
                <a:cubicBezTo>
                  <a:pt x="4878" y="1456"/>
                  <a:pt x="4875" y="1475"/>
                  <a:pt x="4872" y="1491"/>
                </a:cubicBezTo>
                <a:cubicBezTo>
                  <a:pt x="4890" y="1533"/>
                  <a:pt x="4909" y="1531"/>
                  <a:pt x="4929" y="1562"/>
                </a:cubicBezTo>
                <a:cubicBezTo>
                  <a:pt x="4885" y="1569"/>
                  <a:pt x="4852" y="1592"/>
                  <a:pt x="4807" y="1568"/>
                </a:cubicBezTo>
                <a:cubicBezTo>
                  <a:pt x="4806" y="1568"/>
                  <a:pt x="4807" y="1568"/>
                  <a:pt x="4806" y="1568"/>
                </a:cubicBezTo>
                <a:cubicBezTo>
                  <a:pt x="4809" y="1582"/>
                  <a:pt x="4812" y="1596"/>
                  <a:pt x="4815" y="1611"/>
                </a:cubicBezTo>
                <a:cubicBezTo>
                  <a:pt x="4829" y="1628"/>
                  <a:pt x="4842" y="1645"/>
                  <a:pt x="4856" y="1662"/>
                </a:cubicBezTo>
                <a:cubicBezTo>
                  <a:pt x="4874" y="1687"/>
                  <a:pt x="4880" y="1732"/>
                  <a:pt x="4903" y="1749"/>
                </a:cubicBezTo>
                <a:cubicBezTo>
                  <a:pt x="4920" y="1769"/>
                  <a:pt x="4942" y="1736"/>
                  <a:pt x="4952" y="1729"/>
                </a:cubicBezTo>
                <a:cubicBezTo>
                  <a:pt x="4969" y="1730"/>
                  <a:pt x="4986" y="1731"/>
                  <a:pt x="5002" y="1732"/>
                </a:cubicBezTo>
                <a:cubicBezTo>
                  <a:pt x="5010" y="1728"/>
                  <a:pt x="5018" y="1724"/>
                  <a:pt x="5025" y="1719"/>
                </a:cubicBezTo>
                <a:cubicBezTo>
                  <a:pt x="5072" y="1705"/>
                  <a:pt x="5164" y="1787"/>
                  <a:pt x="5185" y="1825"/>
                </a:cubicBezTo>
                <a:cubicBezTo>
                  <a:pt x="5156" y="1809"/>
                  <a:pt x="5054" y="1780"/>
                  <a:pt x="5016" y="1794"/>
                </a:cubicBezTo>
                <a:cubicBezTo>
                  <a:pt x="4999" y="1802"/>
                  <a:pt x="4982" y="1811"/>
                  <a:pt x="4964" y="1819"/>
                </a:cubicBezTo>
                <a:cubicBezTo>
                  <a:pt x="4966" y="1871"/>
                  <a:pt x="4989" y="1888"/>
                  <a:pt x="5005" y="1914"/>
                </a:cubicBezTo>
                <a:cubicBezTo>
                  <a:pt x="5023" y="1945"/>
                  <a:pt x="5041" y="1976"/>
                  <a:pt x="5059" y="2007"/>
                </a:cubicBezTo>
                <a:cubicBezTo>
                  <a:pt x="5065" y="2006"/>
                  <a:pt x="5070" y="2005"/>
                  <a:pt x="5076" y="2004"/>
                </a:cubicBezTo>
                <a:cubicBezTo>
                  <a:pt x="5119" y="2021"/>
                  <a:pt x="5166" y="2050"/>
                  <a:pt x="5220" y="2048"/>
                </a:cubicBezTo>
                <a:cubicBezTo>
                  <a:pt x="5228" y="2026"/>
                  <a:pt x="5232" y="1991"/>
                  <a:pt x="5234" y="1958"/>
                </a:cubicBezTo>
                <a:cubicBezTo>
                  <a:pt x="5254" y="1983"/>
                  <a:pt x="5273" y="2008"/>
                  <a:pt x="5293" y="2032"/>
                </a:cubicBezTo>
                <a:cubicBezTo>
                  <a:pt x="5304" y="2025"/>
                  <a:pt x="5312" y="2017"/>
                  <a:pt x="5316" y="1998"/>
                </a:cubicBezTo>
                <a:cubicBezTo>
                  <a:pt x="5322" y="1973"/>
                  <a:pt x="5309" y="1941"/>
                  <a:pt x="5304" y="1924"/>
                </a:cubicBezTo>
                <a:cubicBezTo>
                  <a:pt x="5309" y="1911"/>
                  <a:pt x="5315" y="1900"/>
                  <a:pt x="5320" y="1888"/>
                </a:cubicBezTo>
                <a:cubicBezTo>
                  <a:pt x="5341" y="1889"/>
                  <a:pt x="5351" y="1931"/>
                  <a:pt x="5380" y="1931"/>
                </a:cubicBezTo>
                <a:cubicBezTo>
                  <a:pt x="5393" y="1850"/>
                  <a:pt x="5420" y="1832"/>
                  <a:pt x="5450" y="1814"/>
                </a:cubicBezTo>
                <a:cubicBezTo>
                  <a:pt x="5431" y="1843"/>
                  <a:pt x="5426" y="1882"/>
                  <a:pt x="5417" y="1939"/>
                </a:cubicBezTo>
                <a:cubicBezTo>
                  <a:pt x="5417" y="1943"/>
                  <a:pt x="5417" y="1948"/>
                  <a:pt x="5417" y="1951"/>
                </a:cubicBezTo>
                <a:cubicBezTo>
                  <a:pt x="5461" y="1930"/>
                  <a:pt x="5506" y="1967"/>
                  <a:pt x="5553" y="1971"/>
                </a:cubicBezTo>
                <a:cubicBezTo>
                  <a:pt x="5553" y="1972"/>
                  <a:pt x="5553" y="1973"/>
                  <a:pt x="5553" y="1974"/>
                </a:cubicBezTo>
                <a:cubicBezTo>
                  <a:pt x="5545" y="2004"/>
                  <a:pt x="5551" y="2049"/>
                  <a:pt x="5551" y="2088"/>
                </a:cubicBezTo>
                <a:cubicBezTo>
                  <a:pt x="5580" y="2109"/>
                  <a:pt x="5626" y="2108"/>
                  <a:pt x="5669" y="2107"/>
                </a:cubicBezTo>
                <a:cubicBezTo>
                  <a:pt x="5669" y="2107"/>
                  <a:pt x="5669" y="2109"/>
                  <a:pt x="5669" y="2110"/>
                </a:cubicBezTo>
                <a:cubicBezTo>
                  <a:pt x="5664" y="2121"/>
                  <a:pt x="5658" y="2131"/>
                  <a:pt x="5653" y="2142"/>
                </a:cubicBezTo>
                <a:cubicBezTo>
                  <a:pt x="5653" y="2152"/>
                  <a:pt x="5653" y="2161"/>
                  <a:pt x="5652" y="2171"/>
                </a:cubicBezTo>
                <a:cubicBezTo>
                  <a:pt x="5652" y="2172"/>
                  <a:pt x="5651" y="2173"/>
                  <a:pt x="5651" y="2174"/>
                </a:cubicBezTo>
                <a:cubicBezTo>
                  <a:pt x="5633" y="2199"/>
                  <a:pt x="5575" y="2191"/>
                  <a:pt x="5553" y="2181"/>
                </a:cubicBezTo>
                <a:cubicBezTo>
                  <a:pt x="5513" y="2163"/>
                  <a:pt x="5494" y="2106"/>
                  <a:pt x="5464" y="2074"/>
                </a:cubicBezTo>
                <a:cubicBezTo>
                  <a:pt x="5445" y="2054"/>
                  <a:pt x="5419" y="2061"/>
                  <a:pt x="5393" y="2052"/>
                </a:cubicBezTo>
                <a:cubicBezTo>
                  <a:pt x="5377" y="2048"/>
                  <a:pt x="5359" y="2043"/>
                  <a:pt x="5348" y="2055"/>
                </a:cubicBezTo>
                <a:cubicBezTo>
                  <a:pt x="5346" y="2057"/>
                  <a:pt x="5344" y="2058"/>
                  <a:pt x="5343" y="2060"/>
                </a:cubicBezTo>
                <a:cubicBezTo>
                  <a:pt x="5345" y="2108"/>
                  <a:pt x="5382" y="2174"/>
                  <a:pt x="5403" y="2191"/>
                </a:cubicBezTo>
                <a:cubicBezTo>
                  <a:pt x="5404" y="2193"/>
                  <a:pt x="5404" y="2195"/>
                  <a:pt x="5405" y="2197"/>
                </a:cubicBezTo>
                <a:cubicBezTo>
                  <a:pt x="5391" y="2220"/>
                  <a:pt x="5377" y="2204"/>
                  <a:pt x="5353" y="2214"/>
                </a:cubicBezTo>
                <a:cubicBezTo>
                  <a:pt x="5321" y="2227"/>
                  <a:pt x="5310" y="2261"/>
                  <a:pt x="5266" y="2271"/>
                </a:cubicBezTo>
                <a:cubicBezTo>
                  <a:pt x="5258" y="2294"/>
                  <a:pt x="5254" y="2324"/>
                  <a:pt x="5254" y="2361"/>
                </a:cubicBezTo>
                <a:cubicBezTo>
                  <a:pt x="5272" y="2373"/>
                  <a:pt x="5289" y="2385"/>
                  <a:pt x="5307" y="2397"/>
                </a:cubicBezTo>
                <a:cubicBezTo>
                  <a:pt x="5333" y="2374"/>
                  <a:pt x="5321" y="2364"/>
                  <a:pt x="5337" y="2330"/>
                </a:cubicBezTo>
                <a:cubicBezTo>
                  <a:pt x="5358" y="2346"/>
                  <a:pt x="5373" y="2375"/>
                  <a:pt x="5391" y="2388"/>
                </a:cubicBezTo>
                <a:cubicBezTo>
                  <a:pt x="5442" y="2395"/>
                  <a:pt x="5493" y="2403"/>
                  <a:pt x="5544" y="2410"/>
                </a:cubicBezTo>
                <a:cubicBezTo>
                  <a:pt x="5555" y="2405"/>
                  <a:pt x="5564" y="2394"/>
                  <a:pt x="5571" y="2381"/>
                </a:cubicBezTo>
                <a:cubicBezTo>
                  <a:pt x="5566" y="2354"/>
                  <a:pt x="5561" y="2327"/>
                  <a:pt x="5557" y="2300"/>
                </a:cubicBezTo>
                <a:cubicBezTo>
                  <a:pt x="5560" y="2298"/>
                  <a:pt x="5565" y="2297"/>
                  <a:pt x="5568" y="2295"/>
                </a:cubicBezTo>
                <a:cubicBezTo>
                  <a:pt x="5614" y="2359"/>
                  <a:pt x="5626" y="2398"/>
                  <a:pt x="5712" y="2397"/>
                </a:cubicBezTo>
                <a:cubicBezTo>
                  <a:pt x="5708" y="2377"/>
                  <a:pt x="5705" y="2358"/>
                  <a:pt x="5702" y="2338"/>
                </a:cubicBezTo>
                <a:cubicBezTo>
                  <a:pt x="5702" y="2333"/>
                  <a:pt x="5702" y="2328"/>
                  <a:pt x="5702" y="2323"/>
                </a:cubicBezTo>
                <a:cubicBezTo>
                  <a:pt x="5716" y="2334"/>
                  <a:pt x="5729" y="2346"/>
                  <a:pt x="5743" y="2358"/>
                </a:cubicBezTo>
                <a:cubicBezTo>
                  <a:pt x="5755" y="2356"/>
                  <a:pt x="5766" y="2352"/>
                  <a:pt x="5778" y="2350"/>
                </a:cubicBezTo>
                <a:cubicBezTo>
                  <a:pt x="5778" y="2350"/>
                  <a:pt x="5813" y="2447"/>
                  <a:pt x="5815" y="2454"/>
                </a:cubicBezTo>
                <a:cubicBezTo>
                  <a:pt x="5848" y="2451"/>
                  <a:pt x="5861" y="2427"/>
                  <a:pt x="5885" y="2415"/>
                </a:cubicBezTo>
                <a:cubicBezTo>
                  <a:pt x="5919" y="2403"/>
                  <a:pt x="5953" y="2392"/>
                  <a:pt x="5988" y="2380"/>
                </a:cubicBezTo>
                <a:cubicBezTo>
                  <a:pt x="5996" y="2365"/>
                  <a:pt x="6003" y="2350"/>
                  <a:pt x="6011" y="2335"/>
                </a:cubicBezTo>
                <a:cubicBezTo>
                  <a:pt x="6011" y="2321"/>
                  <a:pt x="6011" y="2306"/>
                  <a:pt x="6011" y="2291"/>
                </a:cubicBezTo>
                <a:cubicBezTo>
                  <a:pt x="6006" y="2281"/>
                  <a:pt x="6002" y="2271"/>
                  <a:pt x="5997" y="2261"/>
                </a:cubicBezTo>
                <a:cubicBezTo>
                  <a:pt x="5981" y="2244"/>
                  <a:pt x="5955" y="2258"/>
                  <a:pt x="5932" y="2251"/>
                </a:cubicBezTo>
                <a:cubicBezTo>
                  <a:pt x="5875" y="2234"/>
                  <a:pt x="5782" y="2228"/>
                  <a:pt x="5735" y="2187"/>
                </a:cubicBezTo>
                <a:cubicBezTo>
                  <a:pt x="5734" y="2187"/>
                  <a:pt x="5734" y="2187"/>
                  <a:pt x="5733" y="2187"/>
                </a:cubicBezTo>
                <a:cubicBezTo>
                  <a:pt x="5773" y="2091"/>
                  <a:pt x="5815" y="2136"/>
                  <a:pt x="5881" y="2158"/>
                </a:cubicBezTo>
                <a:cubicBezTo>
                  <a:pt x="5922" y="2172"/>
                  <a:pt x="5969" y="2180"/>
                  <a:pt x="5986" y="2122"/>
                </a:cubicBezTo>
                <a:cubicBezTo>
                  <a:pt x="5993" y="2092"/>
                  <a:pt x="5981" y="2034"/>
                  <a:pt x="5976" y="2005"/>
                </a:cubicBezTo>
                <a:cubicBezTo>
                  <a:pt x="5996" y="1996"/>
                  <a:pt x="6015" y="2012"/>
                  <a:pt x="6036" y="2019"/>
                </a:cubicBezTo>
                <a:cubicBezTo>
                  <a:pt x="6062" y="2030"/>
                  <a:pt x="6095" y="2018"/>
                  <a:pt x="6116" y="2007"/>
                </a:cubicBezTo>
                <a:cubicBezTo>
                  <a:pt x="6120" y="1991"/>
                  <a:pt x="6098" y="1961"/>
                  <a:pt x="6091" y="1937"/>
                </a:cubicBezTo>
                <a:cubicBezTo>
                  <a:pt x="6094" y="1931"/>
                  <a:pt x="6097" y="1925"/>
                  <a:pt x="6101" y="1919"/>
                </a:cubicBezTo>
                <a:cubicBezTo>
                  <a:pt x="6115" y="1924"/>
                  <a:pt x="6129" y="1926"/>
                  <a:pt x="6146" y="1922"/>
                </a:cubicBezTo>
                <a:cubicBezTo>
                  <a:pt x="6152" y="1895"/>
                  <a:pt x="6157" y="1867"/>
                  <a:pt x="6162" y="1839"/>
                </a:cubicBezTo>
                <a:cubicBezTo>
                  <a:pt x="6181" y="1834"/>
                  <a:pt x="6194" y="1826"/>
                  <a:pt x="6202" y="1801"/>
                </a:cubicBezTo>
                <a:cubicBezTo>
                  <a:pt x="6200" y="1775"/>
                  <a:pt x="6199" y="1749"/>
                  <a:pt x="6198" y="1724"/>
                </a:cubicBezTo>
                <a:cubicBezTo>
                  <a:pt x="6167" y="1664"/>
                  <a:pt x="6099" y="1669"/>
                  <a:pt x="6046" y="1678"/>
                </a:cubicBezTo>
                <a:cubicBezTo>
                  <a:pt x="6047" y="1652"/>
                  <a:pt x="6049" y="1626"/>
                  <a:pt x="6050" y="1601"/>
                </a:cubicBezTo>
                <a:cubicBezTo>
                  <a:pt x="6070" y="1598"/>
                  <a:pt x="6089" y="1596"/>
                  <a:pt x="6109" y="1594"/>
                </a:cubicBezTo>
                <a:cubicBezTo>
                  <a:pt x="6166" y="1603"/>
                  <a:pt x="6242" y="1638"/>
                  <a:pt x="6301" y="1602"/>
                </a:cubicBezTo>
                <a:cubicBezTo>
                  <a:pt x="6301" y="1602"/>
                  <a:pt x="6301" y="1602"/>
                  <a:pt x="6301" y="1601"/>
                </a:cubicBezTo>
                <a:cubicBezTo>
                  <a:pt x="6276" y="1574"/>
                  <a:pt x="6251" y="1547"/>
                  <a:pt x="6226" y="1521"/>
                </a:cubicBezTo>
                <a:cubicBezTo>
                  <a:pt x="6232" y="1507"/>
                  <a:pt x="6239" y="1494"/>
                  <a:pt x="6245" y="1481"/>
                </a:cubicBezTo>
                <a:cubicBezTo>
                  <a:pt x="6333" y="1505"/>
                  <a:pt x="6390" y="1564"/>
                  <a:pt x="6471" y="1495"/>
                </a:cubicBezTo>
                <a:cubicBezTo>
                  <a:pt x="6486" y="1482"/>
                  <a:pt x="6498" y="1477"/>
                  <a:pt x="6508" y="1453"/>
                </a:cubicBezTo>
                <a:cubicBezTo>
                  <a:pt x="6502" y="1417"/>
                  <a:pt x="6496" y="1380"/>
                  <a:pt x="6490" y="1343"/>
                </a:cubicBezTo>
                <a:cubicBezTo>
                  <a:pt x="6576" y="1341"/>
                  <a:pt x="6567" y="1314"/>
                  <a:pt x="6617" y="1262"/>
                </a:cubicBezTo>
                <a:cubicBezTo>
                  <a:pt x="6632" y="1251"/>
                  <a:pt x="6648" y="1239"/>
                  <a:pt x="6663" y="1228"/>
                </a:cubicBezTo>
                <a:cubicBezTo>
                  <a:pt x="6664" y="1227"/>
                  <a:pt x="6665" y="1227"/>
                  <a:pt x="6665" y="1226"/>
                </a:cubicBezTo>
                <a:cubicBezTo>
                  <a:pt x="6662" y="1231"/>
                  <a:pt x="6655" y="1235"/>
                  <a:pt x="6655" y="1242"/>
                </a:cubicBezTo>
                <a:cubicBezTo>
                  <a:pt x="6657" y="1247"/>
                  <a:pt x="6659" y="1252"/>
                  <a:pt x="6661" y="1258"/>
                </a:cubicBezTo>
                <a:cubicBezTo>
                  <a:pt x="6657" y="1265"/>
                  <a:pt x="6639" y="1280"/>
                  <a:pt x="6629" y="1283"/>
                </a:cubicBezTo>
                <a:cubicBezTo>
                  <a:pt x="6637" y="1297"/>
                  <a:pt x="6647" y="1324"/>
                  <a:pt x="6645" y="1346"/>
                </a:cubicBezTo>
                <a:cubicBezTo>
                  <a:pt x="6654" y="1350"/>
                  <a:pt x="6664" y="1351"/>
                  <a:pt x="6672" y="1355"/>
                </a:cubicBezTo>
                <a:cubicBezTo>
                  <a:pt x="6689" y="1362"/>
                  <a:pt x="6704" y="1380"/>
                  <a:pt x="6723" y="1381"/>
                </a:cubicBezTo>
                <a:cubicBezTo>
                  <a:pt x="6723" y="1381"/>
                  <a:pt x="6723" y="1382"/>
                  <a:pt x="6724" y="1382"/>
                </a:cubicBezTo>
                <a:cubicBezTo>
                  <a:pt x="6717" y="1390"/>
                  <a:pt x="6700" y="1400"/>
                  <a:pt x="6698" y="1411"/>
                </a:cubicBezTo>
                <a:cubicBezTo>
                  <a:pt x="6708" y="1412"/>
                  <a:pt x="6718" y="1416"/>
                  <a:pt x="6729" y="1418"/>
                </a:cubicBezTo>
                <a:cubicBezTo>
                  <a:pt x="6727" y="1419"/>
                  <a:pt x="6702" y="1438"/>
                  <a:pt x="6702" y="1438"/>
                </a:cubicBezTo>
                <a:cubicBezTo>
                  <a:pt x="6701" y="1443"/>
                  <a:pt x="6708" y="1446"/>
                  <a:pt x="6710" y="1446"/>
                </a:cubicBezTo>
                <a:cubicBezTo>
                  <a:pt x="6727" y="1454"/>
                  <a:pt x="6724" y="1466"/>
                  <a:pt x="6737" y="1478"/>
                </a:cubicBezTo>
                <a:cubicBezTo>
                  <a:pt x="6739" y="1478"/>
                  <a:pt x="6755" y="1470"/>
                  <a:pt x="6764" y="1469"/>
                </a:cubicBezTo>
                <a:cubicBezTo>
                  <a:pt x="6779" y="1467"/>
                  <a:pt x="6797" y="1477"/>
                  <a:pt x="6812" y="1468"/>
                </a:cubicBezTo>
                <a:cubicBezTo>
                  <a:pt x="6818" y="1464"/>
                  <a:pt x="6824" y="1459"/>
                  <a:pt x="6831" y="1455"/>
                </a:cubicBezTo>
                <a:cubicBezTo>
                  <a:pt x="6834" y="1451"/>
                  <a:pt x="6835" y="1446"/>
                  <a:pt x="6841" y="1443"/>
                </a:cubicBezTo>
                <a:cubicBezTo>
                  <a:pt x="6850" y="1449"/>
                  <a:pt x="6862" y="1463"/>
                  <a:pt x="6865" y="1481"/>
                </a:cubicBezTo>
                <a:cubicBezTo>
                  <a:pt x="6852" y="1502"/>
                  <a:pt x="6831" y="1485"/>
                  <a:pt x="6843" y="1523"/>
                </a:cubicBezTo>
                <a:cubicBezTo>
                  <a:pt x="6836" y="1526"/>
                  <a:pt x="6830" y="1517"/>
                  <a:pt x="6824" y="1515"/>
                </a:cubicBezTo>
                <a:cubicBezTo>
                  <a:pt x="6813" y="1510"/>
                  <a:pt x="6762" y="1488"/>
                  <a:pt x="6744" y="1508"/>
                </a:cubicBezTo>
                <a:cubicBezTo>
                  <a:pt x="6741" y="1510"/>
                  <a:pt x="6741" y="1513"/>
                  <a:pt x="6740" y="1516"/>
                </a:cubicBezTo>
                <a:cubicBezTo>
                  <a:pt x="6744" y="1535"/>
                  <a:pt x="6769" y="1527"/>
                  <a:pt x="6781" y="1531"/>
                </a:cubicBezTo>
                <a:cubicBezTo>
                  <a:pt x="6790" y="1534"/>
                  <a:pt x="6794" y="1543"/>
                  <a:pt x="6799" y="1552"/>
                </a:cubicBezTo>
                <a:cubicBezTo>
                  <a:pt x="6785" y="1556"/>
                  <a:pt x="6773" y="1547"/>
                  <a:pt x="6763" y="1543"/>
                </a:cubicBezTo>
                <a:cubicBezTo>
                  <a:pt x="6741" y="1537"/>
                  <a:pt x="6719" y="1534"/>
                  <a:pt x="6697" y="1528"/>
                </a:cubicBezTo>
                <a:cubicBezTo>
                  <a:pt x="6689" y="1526"/>
                  <a:pt x="6681" y="1524"/>
                  <a:pt x="6672" y="1522"/>
                </a:cubicBezTo>
                <a:cubicBezTo>
                  <a:pt x="6662" y="1523"/>
                  <a:pt x="6656" y="1536"/>
                  <a:pt x="6652" y="1542"/>
                </a:cubicBezTo>
                <a:cubicBezTo>
                  <a:pt x="6646" y="1550"/>
                  <a:pt x="6642" y="1558"/>
                  <a:pt x="6636" y="1566"/>
                </a:cubicBezTo>
                <a:cubicBezTo>
                  <a:pt x="6629" y="1585"/>
                  <a:pt x="6647" y="1597"/>
                  <a:pt x="6657" y="1598"/>
                </a:cubicBezTo>
                <a:cubicBezTo>
                  <a:pt x="6666" y="1594"/>
                  <a:pt x="6667" y="1586"/>
                  <a:pt x="6677" y="1582"/>
                </a:cubicBezTo>
                <a:cubicBezTo>
                  <a:pt x="6678" y="1583"/>
                  <a:pt x="6678" y="1584"/>
                  <a:pt x="6679" y="1585"/>
                </a:cubicBezTo>
                <a:cubicBezTo>
                  <a:pt x="6667" y="1595"/>
                  <a:pt x="6664" y="1613"/>
                  <a:pt x="6676" y="1624"/>
                </a:cubicBezTo>
                <a:cubicBezTo>
                  <a:pt x="6692" y="1639"/>
                  <a:pt x="6712" y="1650"/>
                  <a:pt x="6735" y="1654"/>
                </a:cubicBezTo>
                <a:cubicBezTo>
                  <a:pt x="6736" y="1654"/>
                  <a:pt x="6736" y="1656"/>
                  <a:pt x="6737" y="1656"/>
                </a:cubicBezTo>
                <a:cubicBezTo>
                  <a:pt x="6727" y="1662"/>
                  <a:pt x="6717" y="1667"/>
                  <a:pt x="6707" y="1672"/>
                </a:cubicBezTo>
                <a:cubicBezTo>
                  <a:pt x="6700" y="1677"/>
                  <a:pt x="6696" y="1686"/>
                  <a:pt x="6687" y="1688"/>
                </a:cubicBezTo>
                <a:cubicBezTo>
                  <a:pt x="6686" y="1687"/>
                  <a:pt x="6685" y="1686"/>
                  <a:pt x="6683" y="1685"/>
                </a:cubicBezTo>
                <a:cubicBezTo>
                  <a:pt x="6673" y="1688"/>
                  <a:pt x="6663" y="1692"/>
                  <a:pt x="6661" y="1701"/>
                </a:cubicBezTo>
                <a:cubicBezTo>
                  <a:pt x="6666" y="1711"/>
                  <a:pt x="6670" y="1722"/>
                  <a:pt x="6674" y="1732"/>
                </a:cubicBezTo>
                <a:cubicBezTo>
                  <a:pt x="6686" y="1766"/>
                  <a:pt x="6724" y="1821"/>
                  <a:pt x="6759" y="1797"/>
                </a:cubicBezTo>
                <a:cubicBezTo>
                  <a:pt x="6763" y="1784"/>
                  <a:pt x="6747" y="1776"/>
                  <a:pt x="6762" y="1762"/>
                </a:cubicBezTo>
                <a:cubicBezTo>
                  <a:pt x="6763" y="1762"/>
                  <a:pt x="6764" y="1760"/>
                  <a:pt x="6766" y="1759"/>
                </a:cubicBezTo>
                <a:cubicBezTo>
                  <a:pt x="6773" y="1764"/>
                  <a:pt x="6773" y="1775"/>
                  <a:pt x="6779" y="1782"/>
                </a:cubicBezTo>
                <a:cubicBezTo>
                  <a:pt x="6782" y="1783"/>
                  <a:pt x="6784" y="1785"/>
                  <a:pt x="6786" y="1786"/>
                </a:cubicBezTo>
                <a:cubicBezTo>
                  <a:pt x="6786" y="1788"/>
                  <a:pt x="6787" y="1790"/>
                  <a:pt x="6787" y="1792"/>
                </a:cubicBezTo>
                <a:cubicBezTo>
                  <a:pt x="6788" y="1792"/>
                  <a:pt x="6788" y="1791"/>
                  <a:pt x="6789" y="1791"/>
                </a:cubicBezTo>
                <a:cubicBezTo>
                  <a:pt x="6791" y="1774"/>
                  <a:pt x="6806" y="1745"/>
                  <a:pt x="6823" y="1758"/>
                </a:cubicBezTo>
                <a:cubicBezTo>
                  <a:pt x="6831" y="1781"/>
                  <a:pt x="6805" y="1800"/>
                  <a:pt x="6822" y="1818"/>
                </a:cubicBezTo>
                <a:cubicBezTo>
                  <a:pt x="6828" y="1815"/>
                  <a:pt x="6831" y="1801"/>
                  <a:pt x="6833" y="1795"/>
                </a:cubicBezTo>
                <a:cubicBezTo>
                  <a:pt x="6846" y="1787"/>
                  <a:pt x="6848" y="1799"/>
                  <a:pt x="6858" y="1798"/>
                </a:cubicBezTo>
                <a:cubicBezTo>
                  <a:pt x="6868" y="1797"/>
                  <a:pt x="6880" y="1774"/>
                  <a:pt x="6881" y="1766"/>
                </a:cubicBezTo>
                <a:cubicBezTo>
                  <a:pt x="6883" y="1766"/>
                  <a:pt x="6884" y="1765"/>
                  <a:pt x="6886" y="1765"/>
                </a:cubicBezTo>
                <a:cubicBezTo>
                  <a:pt x="6888" y="1779"/>
                  <a:pt x="6891" y="1788"/>
                  <a:pt x="6895" y="1797"/>
                </a:cubicBezTo>
                <a:cubicBezTo>
                  <a:pt x="6908" y="1797"/>
                  <a:pt x="6922" y="1762"/>
                  <a:pt x="6933" y="1752"/>
                </a:cubicBezTo>
                <a:cubicBezTo>
                  <a:pt x="6950" y="1753"/>
                  <a:pt x="6956" y="1775"/>
                  <a:pt x="6952" y="1794"/>
                </a:cubicBezTo>
                <a:cubicBezTo>
                  <a:pt x="6953" y="1795"/>
                  <a:pt x="6953" y="1796"/>
                  <a:pt x="6953" y="1798"/>
                </a:cubicBezTo>
                <a:cubicBezTo>
                  <a:pt x="6959" y="1793"/>
                  <a:pt x="6965" y="1780"/>
                  <a:pt x="6975" y="1779"/>
                </a:cubicBezTo>
                <a:cubicBezTo>
                  <a:pt x="6982" y="1779"/>
                  <a:pt x="6987" y="1787"/>
                  <a:pt x="6991" y="1791"/>
                </a:cubicBezTo>
                <a:cubicBezTo>
                  <a:pt x="7003" y="1801"/>
                  <a:pt x="7024" y="1797"/>
                  <a:pt x="7033" y="1811"/>
                </a:cubicBezTo>
                <a:cubicBezTo>
                  <a:pt x="7039" y="1820"/>
                  <a:pt x="7039" y="1839"/>
                  <a:pt x="7044" y="1849"/>
                </a:cubicBezTo>
                <a:cubicBezTo>
                  <a:pt x="7051" y="1864"/>
                  <a:pt x="7066" y="1862"/>
                  <a:pt x="7074" y="1872"/>
                </a:cubicBezTo>
                <a:cubicBezTo>
                  <a:pt x="7079" y="1878"/>
                  <a:pt x="7080" y="1890"/>
                  <a:pt x="7086" y="1892"/>
                </a:cubicBezTo>
                <a:cubicBezTo>
                  <a:pt x="7093" y="1891"/>
                  <a:pt x="7099" y="1891"/>
                  <a:pt x="7106" y="1889"/>
                </a:cubicBezTo>
                <a:cubicBezTo>
                  <a:pt x="7110" y="1912"/>
                  <a:pt x="7109" y="1932"/>
                  <a:pt x="7110" y="1952"/>
                </a:cubicBezTo>
                <a:cubicBezTo>
                  <a:pt x="7111" y="1979"/>
                  <a:pt x="7128" y="2018"/>
                  <a:pt x="7136" y="2037"/>
                </a:cubicBezTo>
                <a:cubicBezTo>
                  <a:pt x="7138" y="2044"/>
                  <a:pt x="7140" y="2049"/>
                  <a:pt x="7142" y="2057"/>
                </a:cubicBezTo>
                <a:cubicBezTo>
                  <a:pt x="7147" y="2067"/>
                  <a:pt x="7160" y="2071"/>
                  <a:pt x="7167" y="2080"/>
                </a:cubicBezTo>
                <a:cubicBezTo>
                  <a:pt x="7183" y="2097"/>
                  <a:pt x="7189" y="2124"/>
                  <a:pt x="7192" y="2155"/>
                </a:cubicBezTo>
                <a:cubicBezTo>
                  <a:pt x="7199" y="2162"/>
                  <a:pt x="7234" y="2182"/>
                  <a:pt x="7228" y="2200"/>
                </a:cubicBezTo>
                <a:cubicBezTo>
                  <a:pt x="7226" y="2207"/>
                  <a:pt x="7214" y="2211"/>
                  <a:pt x="7210" y="2218"/>
                </a:cubicBezTo>
                <a:cubicBezTo>
                  <a:pt x="7211" y="2221"/>
                  <a:pt x="7212" y="2223"/>
                  <a:pt x="7214" y="2225"/>
                </a:cubicBezTo>
                <a:cubicBezTo>
                  <a:pt x="7198" y="2240"/>
                  <a:pt x="7184" y="2261"/>
                  <a:pt x="7166" y="2274"/>
                </a:cubicBezTo>
                <a:cubicBezTo>
                  <a:pt x="7166" y="2274"/>
                  <a:pt x="7166" y="2275"/>
                  <a:pt x="7166" y="2275"/>
                </a:cubicBezTo>
                <a:cubicBezTo>
                  <a:pt x="7182" y="2275"/>
                  <a:pt x="7199" y="2266"/>
                  <a:pt x="7218" y="2260"/>
                </a:cubicBezTo>
                <a:cubicBezTo>
                  <a:pt x="7210" y="2281"/>
                  <a:pt x="7231" y="2315"/>
                  <a:pt x="7241" y="2330"/>
                </a:cubicBezTo>
                <a:cubicBezTo>
                  <a:pt x="7244" y="2335"/>
                  <a:pt x="7250" y="2338"/>
                  <a:pt x="7252" y="2345"/>
                </a:cubicBezTo>
                <a:cubicBezTo>
                  <a:pt x="7252" y="2347"/>
                  <a:pt x="7251" y="2348"/>
                  <a:pt x="7250" y="2350"/>
                </a:cubicBezTo>
                <a:cubicBezTo>
                  <a:pt x="7246" y="2349"/>
                  <a:pt x="7242" y="2348"/>
                  <a:pt x="7238" y="2347"/>
                </a:cubicBezTo>
                <a:cubicBezTo>
                  <a:pt x="7230" y="2350"/>
                  <a:pt x="7223" y="2364"/>
                  <a:pt x="7229" y="2374"/>
                </a:cubicBezTo>
                <a:cubicBezTo>
                  <a:pt x="7232" y="2377"/>
                  <a:pt x="7235" y="2381"/>
                  <a:pt x="7238" y="2384"/>
                </a:cubicBezTo>
                <a:cubicBezTo>
                  <a:pt x="7242" y="2392"/>
                  <a:pt x="7247" y="2401"/>
                  <a:pt x="7252" y="2408"/>
                </a:cubicBezTo>
                <a:cubicBezTo>
                  <a:pt x="7258" y="2413"/>
                  <a:pt x="7263" y="2418"/>
                  <a:pt x="7269" y="2423"/>
                </a:cubicBezTo>
                <a:cubicBezTo>
                  <a:pt x="7277" y="2426"/>
                  <a:pt x="7268" y="2437"/>
                  <a:pt x="7265" y="2444"/>
                </a:cubicBezTo>
                <a:cubicBezTo>
                  <a:pt x="7263" y="2451"/>
                  <a:pt x="7263" y="2458"/>
                  <a:pt x="7259" y="2464"/>
                </a:cubicBezTo>
                <a:cubicBezTo>
                  <a:pt x="7251" y="2477"/>
                  <a:pt x="7240" y="2485"/>
                  <a:pt x="7236" y="2501"/>
                </a:cubicBezTo>
                <a:cubicBezTo>
                  <a:pt x="7239" y="2505"/>
                  <a:pt x="7250" y="2504"/>
                  <a:pt x="7254" y="2505"/>
                </a:cubicBezTo>
                <a:cubicBezTo>
                  <a:pt x="7260" y="2509"/>
                  <a:pt x="7266" y="2512"/>
                  <a:pt x="7272" y="2515"/>
                </a:cubicBezTo>
                <a:cubicBezTo>
                  <a:pt x="7275" y="2514"/>
                  <a:pt x="7278" y="2514"/>
                  <a:pt x="7281" y="2513"/>
                </a:cubicBezTo>
                <a:cubicBezTo>
                  <a:pt x="7283" y="2515"/>
                  <a:pt x="7283" y="2514"/>
                  <a:pt x="7284" y="2514"/>
                </a:cubicBezTo>
                <a:cubicBezTo>
                  <a:pt x="7287" y="2535"/>
                  <a:pt x="7276" y="2544"/>
                  <a:pt x="7280" y="2566"/>
                </a:cubicBezTo>
                <a:cubicBezTo>
                  <a:pt x="7301" y="2563"/>
                  <a:pt x="7309" y="2579"/>
                  <a:pt x="7310" y="2607"/>
                </a:cubicBezTo>
                <a:cubicBezTo>
                  <a:pt x="7310" y="2613"/>
                  <a:pt x="7310" y="2618"/>
                  <a:pt x="7310" y="2624"/>
                </a:cubicBezTo>
                <a:cubicBezTo>
                  <a:pt x="7307" y="2631"/>
                  <a:pt x="7293" y="2632"/>
                  <a:pt x="7288" y="2631"/>
                </a:cubicBezTo>
                <a:cubicBezTo>
                  <a:pt x="7280" y="2632"/>
                  <a:pt x="7273" y="2631"/>
                  <a:pt x="7265" y="2631"/>
                </a:cubicBezTo>
                <a:cubicBezTo>
                  <a:pt x="7253" y="2630"/>
                  <a:pt x="7244" y="2620"/>
                  <a:pt x="7228" y="2627"/>
                </a:cubicBezTo>
                <a:cubicBezTo>
                  <a:pt x="7228" y="2628"/>
                  <a:pt x="7227" y="2629"/>
                  <a:pt x="7227" y="2630"/>
                </a:cubicBezTo>
                <a:cubicBezTo>
                  <a:pt x="7238" y="2647"/>
                  <a:pt x="7262" y="2634"/>
                  <a:pt x="7274" y="2647"/>
                </a:cubicBezTo>
                <a:cubicBezTo>
                  <a:pt x="7282" y="2655"/>
                  <a:pt x="7279" y="2674"/>
                  <a:pt x="7276" y="2681"/>
                </a:cubicBezTo>
                <a:cubicBezTo>
                  <a:pt x="7266" y="2703"/>
                  <a:pt x="7235" y="2722"/>
                  <a:pt x="7231" y="2744"/>
                </a:cubicBezTo>
                <a:cubicBezTo>
                  <a:pt x="7237" y="2755"/>
                  <a:pt x="7266" y="2756"/>
                  <a:pt x="7279" y="2744"/>
                </a:cubicBezTo>
                <a:cubicBezTo>
                  <a:pt x="7282" y="2739"/>
                  <a:pt x="7285" y="2734"/>
                  <a:pt x="7288" y="2728"/>
                </a:cubicBezTo>
                <a:cubicBezTo>
                  <a:pt x="7292" y="2726"/>
                  <a:pt x="7293" y="2729"/>
                  <a:pt x="7295" y="2730"/>
                </a:cubicBezTo>
                <a:cubicBezTo>
                  <a:pt x="7296" y="2743"/>
                  <a:pt x="7287" y="2749"/>
                  <a:pt x="7280" y="2757"/>
                </a:cubicBezTo>
                <a:cubicBezTo>
                  <a:pt x="7271" y="2768"/>
                  <a:pt x="7264" y="2780"/>
                  <a:pt x="7253" y="2789"/>
                </a:cubicBezTo>
                <a:cubicBezTo>
                  <a:pt x="7242" y="2797"/>
                  <a:pt x="7223" y="2802"/>
                  <a:pt x="7213" y="2810"/>
                </a:cubicBezTo>
                <a:cubicBezTo>
                  <a:pt x="7212" y="2820"/>
                  <a:pt x="7222" y="2819"/>
                  <a:pt x="7222" y="2830"/>
                </a:cubicBezTo>
                <a:cubicBezTo>
                  <a:pt x="7222" y="2837"/>
                  <a:pt x="7218" y="2847"/>
                  <a:pt x="7223" y="2854"/>
                </a:cubicBezTo>
                <a:cubicBezTo>
                  <a:pt x="7227" y="2861"/>
                  <a:pt x="7237" y="2860"/>
                  <a:pt x="7243" y="2863"/>
                </a:cubicBezTo>
                <a:cubicBezTo>
                  <a:pt x="7258" y="2869"/>
                  <a:pt x="7295" y="2888"/>
                  <a:pt x="7315" y="2870"/>
                </a:cubicBezTo>
                <a:cubicBezTo>
                  <a:pt x="7333" y="2855"/>
                  <a:pt x="7337" y="2820"/>
                  <a:pt x="7335" y="2791"/>
                </a:cubicBezTo>
                <a:cubicBezTo>
                  <a:pt x="7345" y="2779"/>
                  <a:pt x="7358" y="2778"/>
                  <a:pt x="7360" y="2758"/>
                </a:cubicBezTo>
                <a:cubicBezTo>
                  <a:pt x="7360" y="2758"/>
                  <a:pt x="7362" y="2757"/>
                  <a:pt x="7363" y="2757"/>
                </a:cubicBezTo>
                <a:cubicBezTo>
                  <a:pt x="7368" y="2760"/>
                  <a:pt x="7363" y="2769"/>
                  <a:pt x="7365" y="2774"/>
                </a:cubicBezTo>
                <a:cubicBezTo>
                  <a:pt x="7365" y="2775"/>
                  <a:pt x="7365" y="2775"/>
                  <a:pt x="7365" y="2776"/>
                </a:cubicBezTo>
                <a:cubicBezTo>
                  <a:pt x="7366" y="2775"/>
                  <a:pt x="7369" y="2774"/>
                  <a:pt x="7370" y="2774"/>
                </a:cubicBezTo>
                <a:cubicBezTo>
                  <a:pt x="7373" y="2763"/>
                  <a:pt x="7381" y="2735"/>
                  <a:pt x="7398" y="2738"/>
                </a:cubicBezTo>
                <a:cubicBezTo>
                  <a:pt x="7398" y="2755"/>
                  <a:pt x="7389" y="2785"/>
                  <a:pt x="7376" y="2794"/>
                </a:cubicBezTo>
                <a:cubicBezTo>
                  <a:pt x="7379" y="2807"/>
                  <a:pt x="7387" y="2806"/>
                  <a:pt x="7395" y="2809"/>
                </a:cubicBezTo>
                <a:cubicBezTo>
                  <a:pt x="7401" y="2810"/>
                  <a:pt x="7407" y="2812"/>
                  <a:pt x="7413" y="2814"/>
                </a:cubicBezTo>
                <a:cubicBezTo>
                  <a:pt x="7432" y="2815"/>
                  <a:pt x="7449" y="2797"/>
                  <a:pt x="7464" y="2789"/>
                </a:cubicBezTo>
                <a:cubicBezTo>
                  <a:pt x="7463" y="2794"/>
                  <a:pt x="7461" y="2799"/>
                  <a:pt x="7460" y="2804"/>
                </a:cubicBezTo>
                <a:cubicBezTo>
                  <a:pt x="7455" y="2812"/>
                  <a:pt x="7412" y="2833"/>
                  <a:pt x="7401" y="2837"/>
                </a:cubicBezTo>
                <a:cubicBezTo>
                  <a:pt x="7401" y="2838"/>
                  <a:pt x="7401" y="2838"/>
                  <a:pt x="7401" y="2839"/>
                </a:cubicBezTo>
                <a:cubicBezTo>
                  <a:pt x="7403" y="2845"/>
                  <a:pt x="7405" y="2851"/>
                  <a:pt x="7407" y="2857"/>
                </a:cubicBezTo>
                <a:cubicBezTo>
                  <a:pt x="7423" y="2874"/>
                  <a:pt x="7434" y="2845"/>
                  <a:pt x="7443" y="2839"/>
                </a:cubicBezTo>
                <a:cubicBezTo>
                  <a:pt x="7453" y="2832"/>
                  <a:pt x="7463" y="2837"/>
                  <a:pt x="7470" y="2836"/>
                </a:cubicBezTo>
                <a:cubicBezTo>
                  <a:pt x="7457" y="2849"/>
                  <a:pt x="7445" y="2857"/>
                  <a:pt x="7433" y="2870"/>
                </a:cubicBezTo>
                <a:cubicBezTo>
                  <a:pt x="7429" y="2875"/>
                  <a:pt x="7425" y="2880"/>
                  <a:pt x="7421" y="2886"/>
                </a:cubicBezTo>
                <a:cubicBezTo>
                  <a:pt x="7417" y="2893"/>
                  <a:pt x="7414" y="2901"/>
                  <a:pt x="7410" y="2909"/>
                </a:cubicBezTo>
                <a:cubicBezTo>
                  <a:pt x="7426" y="2921"/>
                  <a:pt x="7458" y="2868"/>
                  <a:pt x="7467" y="2879"/>
                </a:cubicBezTo>
                <a:cubicBezTo>
                  <a:pt x="7471" y="2886"/>
                  <a:pt x="7457" y="2901"/>
                  <a:pt x="7469" y="2913"/>
                </a:cubicBezTo>
                <a:cubicBezTo>
                  <a:pt x="7471" y="2915"/>
                  <a:pt x="7475" y="2915"/>
                  <a:pt x="7478" y="2916"/>
                </a:cubicBezTo>
                <a:cubicBezTo>
                  <a:pt x="7489" y="2917"/>
                  <a:pt x="7502" y="2923"/>
                  <a:pt x="7506" y="2936"/>
                </a:cubicBezTo>
                <a:cubicBezTo>
                  <a:pt x="7499" y="2965"/>
                  <a:pt x="7466" y="2936"/>
                  <a:pt x="7456" y="2933"/>
                </a:cubicBezTo>
                <a:cubicBezTo>
                  <a:pt x="7456" y="2934"/>
                  <a:pt x="7456" y="2936"/>
                  <a:pt x="7456" y="2937"/>
                </a:cubicBezTo>
                <a:cubicBezTo>
                  <a:pt x="7455" y="2937"/>
                  <a:pt x="7454" y="2937"/>
                  <a:pt x="7453" y="2937"/>
                </a:cubicBezTo>
                <a:cubicBezTo>
                  <a:pt x="7452" y="2969"/>
                  <a:pt x="7515" y="2957"/>
                  <a:pt x="7521" y="2986"/>
                </a:cubicBezTo>
                <a:cubicBezTo>
                  <a:pt x="7514" y="3001"/>
                  <a:pt x="7503" y="2994"/>
                  <a:pt x="7489" y="3000"/>
                </a:cubicBezTo>
                <a:cubicBezTo>
                  <a:pt x="7488" y="3025"/>
                  <a:pt x="7525" y="3011"/>
                  <a:pt x="7522" y="3034"/>
                </a:cubicBezTo>
                <a:cubicBezTo>
                  <a:pt x="7522" y="3035"/>
                  <a:pt x="7522" y="3035"/>
                  <a:pt x="7522" y="3036"/>
                </a:cubicBezTo>
                <a:cubicBezTo>
                  <a:pt x="7512" y="3041"/>
                  <a:pt x="7504" y="3035"/>
                  <a:pt x="7496" y="3042"/>
                </a:cubicBezTo>
                <a:cubicBezTo>
                  <a:pt x="7495" y="3043"/>
                  <a:pt x="7494" y="3045"/>
                  <a:pt x="7493" y="3046"/>
                </a:cubicBezTo>
                <a:cubicBezTo>
                  <a:pt x="7493" y="3047"/>
                  <a:pt x="7493" y="3047"/>
                  <a:pt x="7493" y="3049"/>
                </a:cubicBezTo>
                <a:cubicBezTo>
                  <a:pt x="7500" y="3056"/>
                  <a:pt x="7509" y="3066"/>
                  <a:pt x="7522" y="3059"/>
                </a:cubicBezTo>
                <a:cubicBezTo>
                  <a:pt x="7526" y="3056"/>
                  <a:pt x="7530" y="3052"/>
                  <a:pt x="7534" y="3053"/>
                </a:cubicBezTo>
                <a:cubicBezTo>
                  <a:pt x="7536" y="3054"/>
                  <a:pt x="7537" y="3053"/>
                  <a:pt x="7538" y="3054"/>
                </a:cubicBezTo>
                <a:cubicBezTo>
                  <a:pt x="7539" y="3063"/>
                  <a:pt x="7534" y="3081"/>
                  <a:pt x="7527" y="3084"/>
                </a:cubicBezTo>
                <a:cubicBezTo>
                  <a:pt x="7520" y="3088"/>
                  <a:pt x="7482" y="3077"/>
                  <a:pt x="7476" y="3074"/>
                </a:cubicBezTo>
                <a:cubicBezTo>
                  <a:pt x="7463" y="3068"/>
                  <a:pt x="7454" y="3055"/>
                  <a:pt x="7443" y="3043"/>
                </a:cubicBezTo>
                <a:cubicBezTo>
                  <a:pt x="7431" y="3030"/>
                  <a:pt x="7399" y="3005"/>
                  <a:pt x="7383" y="3000"/>
                </a:cubicBezTo>
                <a:cubicBezTo>
                  <a:pt x="7373" y="2997"/>
                  <a:pt x="7355" y="3011"/>
                  <a:pt x="7345" y="3009"/>
                </a:cubicBezTo>
                <a:cubicBezTo>
                  <a:pt x="7335" y="3004"/>
                  <a:pt x="7325" y="3000"/>
                  <a:pt x="7316" y="2996"/>
                </a:cubicBezTo>
                <a:cubicBezTo>
                  <a:pt x="7314" y="2996"/>
                  <a:pt x="7313" y="2998"/>
                  <a:pt x="7311" y="2999"/>
                </a:cubicBezTo>
                <a:cubicBezTo>
                  <a:pt x="7311" y="2998"/>
                  <a:pt x="7310" y="2997"/>
                  <a:pt x="7310" y="2996"/>
                </a:cubicBezTo>
                <a:cubicBezTo>
                  <a:pt x="7309" y="2996"/>
                  <a:pt x="7307" y="2995"/>
                  <a:pt x="7307" y="2996"/>
                </a:cubicBezTo>
                <a:cubicBezTo>
                  <a:pt x="7305" y="2998"/>
                  <a:pt x="7305" y="3001"/>
                  <a:pt x="7304" y="3003"/>
                </a:cubicBezTo>
                <a:cubicBezTo>
                  <a:pt x="7304" y="3003"/>
                  <a:pt x="7303" y="3004"/>
                  <a:pt x="7303" y="3004"/>
                </a:cubicBezTo>
                <a:cubicBezTo>
                  <a:pt x="7300" y="3003"/>
                  <a:pt x="7298" y="2999"/>
                  <a:pt x="7295" y="2999"/>
                </a:cubicBezTo>
                <a:cubicBezTo>
                  <a:pt x="7295" y="2998"/>
                  <a:pt x="7294" y="2996"/>
                  <a:pt x="7294" y="2996"/>
                </a:cubicBezTo>
                <a:cubicBezTo>
                  <a:pt x="7292" y="3000"/>
                  <a:pt x="7294" y="3005"/>
                  <a:pt x="7294" y="3010"/>
                </a:cubicBezTo>
                <a:cubicBezTo>
                  <a:pt x="7288" y="3019"/>
                  <a:pt x="7283" y="3029"/>
                  <a:pt x="7279" y="3034"/>
                </a:cubicBezTo>
                <a:cubicBezTo>
                  <a:pt x="7282" y="3047"/>
                  <a:pt x="7293" y="3045"/>
                  <a:pt x="7299" y="3053"/>
                </a:cubicBezTo>
                <a:cubicBezTo>
                  <a:pt x="7303" y="3059"/>
                  <a:pt x="7299" y="3067"/>
                  <a:pt x="7302" y="3074"/>
                </a:cubicBezTo>
                <a:cubicBezTo>
                  <a:pt x="7310" y="3093"/>
                  <a:pt x="7335" y="3106"/>
                  <a:pt x="7352" y="3107"/>
                </a:cubicBezTo>
                <a:cubicBezTo>
                  <a:pt x="7355" y="3106"/>
                  <a:pt x="7355" y="3105"/>
                  <a:pt x="7356" y="3103"/>
                </a:cubicBezTo>
                <a:cubicBezTo>
                  <a:pt x="7360" y="3103"/>
                  <a:pt x="7364" y="3102"/>
                  <a:pt x="7368" y="3102"/>
                </a:cubicBezTo>
                <a:cubicBezTo>
                  <a:pt x="7390" y="3107"/>
                  <a:pt x="7405" y="3138"/>
                  <a:pt x="7422" y="3153"/>
                </a:cubicBezTo>
                <a:cubicBezTo>
                  <a:pt x="7435" y="3165"/>
                  <a:pt x="7451" y="3167"/>
                  <a:pt x="7469" y="3170"/>
                </a:cubicBezTo>
                <a:cubicBezTo>
                  <a:pt x="7474" y="3171"/>
                  <a:pt x="7476" y="3175"/>
                  <a:pt x="7481" y="3174"/>
                </a:cubicBezTo>
                <a:cubicBezTo>
                  <a:pt x="7486" y="3166"/>
                  <a:pt x="7490" y="3156"/>
                  <a:pt x="7504" y="3156"/>
                </a:cubicBezTo>
                <a:cubicBezTo>
                  <a:pt x="7504" y="3157"/>
                  <a:pt x="7504" y="3156"/>
                  <a:pt x="7504" y="3157"/>
                </a:cubicBezTo>
                <a:cubicBezTo>
                  <a:pt x="7504" y="3158"/>
                  <a:pt x="7506" y="3160"/>
                  <a:pt x="7506" y="3160"/>
                </a:cubicBezTo>
                <a:cubicBezTo>
                  <a:pt x="7504" y="3163"/>
                  <a:pt x="7502" y="3164"/>
                  <a:pt x="7500" y="3167"/>
                </a:cubicBezTo>
                <a:cubicBezTo>
                  <a:pt x="7500" y="3169"/>
                  <a:pt x="7501" y="3170"/>
                  <a:pt x="7502" y="3172"/>
                </a:cubicBezTo>
                <a:cubicBezTo>
                  <a:pt x="7520" y="3171"/>
                  <a:pt x="7524" y="3157"/>
                  <a:pt x="7534" y="3150"/>
                </a:cubicBezTo>
                <a:cubicBezTo>
                  <a:pt x="7543" y="3145"/>
                  <a:pt x="7549" y="3152"/>
                  <a:pt x="7556" y="3147"/>
                </a:cubicBezTo>
                <a:cubicBezTo>
                  <a:pt x="7553" y="3157"/>
                  <a:pt x="7545" y="3162"/>
                  <a:pt x="7542" y="3172"/>
                </a:cubicBezTo>
                <a:cubicBezTo>
                  <a:pt x="7539" y="3181"/>
                  <a:pt x="7540" y="3190"/>
                  <a:pt x="7537" y="3200"/>
                </a:cubicBezTo>
                <a:cubicBezTo>
                  <a:pt x="7535" y="3206"/>
                  <a:pt x="7529" y="3208"/>
                  <a:pt x="7528" y="3214"/>
                </a:cubicBezTo>
                <a:cubicBezTo>
                  <a:pt x="7530" y="3222"/>
                  <a:pt x="7540" y="3225"/>
                  <a:pt x="7538" y="3234"/>
                </a:cubicBezTo>
                <a:cubicBezTo>
                  <a:pt x="7537" y="3237"/>
                  <a:pt x="7526" y="3245"/>
                  <a:pt x="7524" y="3246"/>
                </a:cubicBezTo>
                <a:cubicBezTo>
                  <a:pt x="7524" y="3254"/>
                  <a:pt x="7520" y="3261"/>
                  <a:pt x="7523" y="3269"/>
                </a:cubicBezTo>
                <a:cubicBezTo>
                  <a:pt x="7525" y="3272"/>
                  <a:pt x="7529" y="3273"/>
                  <a:pt x="7533" y="3273"/>
                </a:cubicBezTo>
                <a:cubicBezTo>
                  <a:pt x="7533" y="3274"/>
                  <a:pt x="7534" y="3273"/>
                  <a:pt x="7534" y="3273"/>
                </a:cubicBezTo>
                <a:cubicBezTo>
                  <a:pt x="7530" y="3277"/>
                  <a:pt x="7527" y="3281"/>
                  <a:pt x="7523" y="3285"/>
                </a:cubicBezTo>
                <a:cubicBezTo>
                  <a:pt x="7523" y="3292"/>
                  <a:pt x="7528" y="3305"/>
                  <a:pt x="7526" y="3313"/>
                </a:cubicBezTo>
                <a:cubicBezTo>
                  <a:pt x="7523" y="3321"/>
                  <a:pt x="7515" y="3325"/>
                  <a:pt x="7512" y="3333"/>
                </a:cubicBezTo>
                <a:cubicBezTo>
                  <a:pt x="7512" y="3334"/>
                  <a:pt x="7512" y="3335"/>
                  <a:pt x="7512" y="3335"/>
                </a:cubicBezTo>
                <a:cubicBezTo>
                  <a:pt x="7531" y="3330"/>
                  <a:pt x="7528" y="3321"/>
                  <a:pt x="7543" y="3313"/>
                </a:cubicBezTo>
                <a:cubicBezTo>
                  <a:pt x="7552" y="3314"/>
                  <a:pt x="7550" y="3322"/>
                  <a:pt x="7556" y="3329"/>
                </a:cubicBezTo>
                <a:cubicBezTo>
                  <a:pt x="7559" y="3330"/>
                  <a:pt x="7561" y="3330"/>
                  <a:pt x="7564" y="3332"/>
                </a:cubicBezTo>
                <a:cubicBezTo>
                  <a:pt x="7564" y="3332"/>
                  <a:pt x="7564" y="3333"/>
                  <a:pt x="7564" y="3333"/>
                </a:cubicBezTo>
                <a:cubicBezTo>
                  <a:pt x="7564" y="3334"/>
                  <a:pt x="7564" y="3335"/>
                  <a:pt x="7564" y="3336"/>
                </a:cubicBezTo>
                <a:cubicBezTo>
                  <a:pt x="7561" y="3352"/>
                  <a:pt x="7534" y="3347"/>
                  <a:pt x="7522" y="3355"/>
                </a:cubicBezTo>
                <a:cubicBezTo>
                  <a:pt x="7521" y="3356"/>
                  <a:pt x="7508" y="3383"/>
                  <a:pt x="7507" y="3386"/>
                </a:cubicBezTo>
                <a:cubicBezTo>
                  <a:pt x="7508" y="3389"/>
                  <a:pt x="7508" y="3391"/>
                  <a:pt x="7509" y="3395"/>
                </a:cubicBezTo>
                <a:cubicBezTo>
                  <a:pt x="7507" y="3400"/>
                  <a:pt x="7504" y="3405"/>
                  <a:pt x="7502" y="3410"/>
                </a:cubicBezTo>
                <a:cubicBezTo>
                  <a:pt x="7500" y="3417"/>
                  <a:pt x="7497" y="3424"/>
                  <a:pt x="7495" y="3430"/>
                </a:cubicBezTo>
                <a:cubicBezTo>
                  <a:pt x="7501" y="3399"/>
                  <a:pt x="7466" y="3380"/>
                  <a:pt x="7452" y="3373"/>
                </a:cubicBezTo>
                <a:cubicBezTo>
                  <a:pt x="7438" y="3366"/>
                  <a:pt x="7429" y="3349"/>
                  <a:pt x="7420" y="3333"/>
                </a:cubicBezTo>
                <a:cubicBezTo>
                  <a:pt x="7401" y="3304"/>
                  <a:pt x="7375" y="3285"/>
                  <a:pt x="7333" y="3300"/>
                </a:cubicBezTo>
                <a:cubicBezTo>
                  <a:pt x="7321" y="3314"/>
                  <a:pt x="7308" y="3325"/>
                  <a:pt x="7303" y="3343"/>
                </a:cubicBezTo>
                <a:cubicBezTo>
                  <a:pt x="7305" y="3358"/>
                  <a:pt x="7319" y="3351"/>
                  <a:pt x="7322" y="3370"/>
                </a:cubicBezTo>
                <a:cubicBezTo>
                  <a:pt x="7317" y="3370"/>
                  <a:pt x="7312" y="3368"/>
                  <a:pt x="7307" y="3367"/>
                </a:cubicBezTo>
                <a:cubicBezTo>
                  <a:pt x="7301" y="3374"/>
                  <a:pt x="7298" y="3379"/>
                  <a:pt x="7297" y="3389"/>
                </a:cubicBezTo>
                <a:cubicBezTo>
                  <a:pt x="7305" y="3402"/>
                  <a:pt x="7316" y="3409"/>
                  <a:pt x="7322" y="3425"/>
                </a:cubicBezTo>
                <a:cubicBezTo>
                  <a:pt x="7313" y="3424"/>
                  <a:pt x="7301" y="3424"/>
                  <a:pt x="7292" y="3430"/>
                </a:cubicBezTo>
                <a:cubicBezTo>
                  <a:pt x="7291" y="3434"/>
                  <a:pt x="7292" y="3435"/>
                  <a:pt x="7295" y="3437"/>
                </a:cubicBezTo>
                <a:cubicBezTo>
                  <a:pt x="7301" y="3439"/>
                  <a:pt x="7307" y="3443"/>
                  <a:pt x="7314" y="3445"/>
                </a:cubicBezTo>
                <a:cubicBezTo>
                  <a:pt x="7323" y="3449"/>
                  <a:pt x="7333" y="3453"/>
                  <a:pt x="7342" y="3457"/>
                </a:cubicBezTo>
                <a:cubicBezTo>
                  <a:pt x="7347" y="3456"/>
                  <a:pt x="7352" y="3454"/>
                  <a:pt x="7356" y="3453"/>
                </a:cubicBezTo>
                <a:cubicBezTo>
                  <a:pt x="7357" y="3453"/>
                  <a:pt x="7358" y="3453"/>
                  <a:pt x="7359" y="3453"/>
                </a:cubicBezTo>
                <a:cubicBezTo>
                  <a:pt x="7360" y="3456"/>
                  <a:pt x="7361" y="3459"/>
                  <a:pt x="7361" y="3462"/>
                </a:cubicBezTo>
                <a:cubicBezTo>
                  <a:pt x="7366" y="3463"/>
                  <a:pt x="7372" y="3463"/>
                  <a:pt x="7379" y="3462"/>
                </a:cubicBezTo>
                <a:cubicBezTo>
                  <a:pt x="7379" y="3463"/>
                  <a:pt x="7379" y="3464"/>
                  <a:pt x="7380" y="3465"/>
                </a:cubicBezTo>
                <a:cubicBezTo>
                  <a:pt x="7370" y="3472"/>
                  <a:pt x="7366" y="3471"/>
                  <a:pt x="7357" y="3469"/>
                </a:cubicBezTo>
                <a:cubicBezTo>
                  <a:pt x="7352" y="3472"/>
                  <a:pt x="7340" y="3483"/>
                  <a:pt x="7338" y="3489"/>
                </a:cubicBezTo>
                <a:cubicBezTo>
                  <a:pt x="7336" y="3505"/>
                  <a:pt x="7366" y="3535"/>
                  <a:pt x="7379" y="3528"/>
                </a:cubicBezTo>
                <a:cubicBezTo>
                  <a:pt x="7385" y="3524"/>
                  <a:pt x="7390" y="3520"/>
                  <a:pt x="7395" y="3516"/>
                </a:cubicBezTo>
                <a:cubicBezTo>
                  <a:pt x="7383" y="3533"/>
                  <a:pt x="7372" y="3551"/>
                  <a:pt x="7353" y="3562"/>
                </a:cubicBezTo>
                <a:cubicBezTo>
                  <a:pt x="7361" y="3563"/>
                  <a:pt x="7374" y="3564"/>
                  <a:pt x="7381" y="3563"/>
                </a:cubicBezTo>
                <a:cubicBezTo>
                  <a:pt x="7390" y="3560"/>
                  <a:pt x="7399" y="3555"/>
                  <a:pt x="7408" y="3552"/>
                </a:cubicBezTo>
                <a:cubicBezTo>
                  <a:pt x="7413" y="3554"/>
                  <a:pt x="7418" y="3554"/>
                  <a:pt x="7424" y="3556"/>
                </a:cubicBezTo>
                <a:cubicBezTo>
                  <a:pt x="7435" y="3559"/>
                  <a:pt x="7447" y="3559"/>
                  <a:pt x="7459" y="3559"/>
                </a:cubicBezTo>
                <a:cubicBezTo>
                  <a:pt x="7466" y="3546"/>
                  <a:pt x="7474" y="3547"/>
                  <a:pt x="7486" y="3539"/>
                </a:cubicBezTo>
                <a:cubicBezTo>
                  <a:pt x="7486" y="3538"/>
                  <a:pt x="7486" y="3538"/>
                  <a:pt x="7486" y="3538"/>
                </a:cubicBezTo>
                <a:cubicBezTo>
                  <a:pt x="7486" y="3532"/>
                  <a:pt x="7484" y="3528"/>
                  <a:pt x="7480" y="3528"/>
                </a:cubicBezTo>
                <a:cubicBezTo>
                  <a:pt x="7480" y="3528"/>
                  <a:pt x="7480" y="3526"/>
                  <a:pt x="7480" y="3526"/>
                </a:cubicBezTo>
                <a:cubicBezTo>
                  <a:pt x="7485" y="3513"/>
                  <a:pt x="7502" y="3512"/>
                  <a:pt x="7508" y="3520"/>
                </a:cubicBezTo>
                <a:cubicBezTo>
                  <a:pt x="7510" y="3537"/>
                  <a:pt x="7493" y="3543"/>
                  <a:pt x="7492" y="3558"/>
                </a:cubicBezTo>
                <a:cubicBezTo>
                  <a:pt x="7492" y="3581"/>
                  <a:pt x="7531" y="3585"/>
                  <a:pt x="7538" y="3600"/>
                </a:cubicBezTo>
                <a:cubicBezTo>
                  <a:pt x="7535" y="3602"/>
                  <a:pt x="7534" y="3603"/>
                  <a:pt x="7534" y="3608"/>
                </a:cubicBezTo>
                <a:cubicBezTo>
                  <a:pt x="7521" y="3602"/>
                  <a:pt x="7505" y="3596"/>
                  <a:pt x="7488" y="3598"/>
                </a:cubicBezTo>
                <a:cubicBezTo>
                  <a:pt x="7476" y="3599"/>
                  <a:pt x="7464" y="3601"/>
                  <a:pt x="7452" y="3603"/>
                </a:cubicBezTo>
                <a:cubicBezTo>
                  <a:pt x="7439" y="3603"/>
                  <a:pt x="7427" y="3598"/>
                  <a:pt x="7416" y="3595"/>
                </a:cubicBezTo>
                <a:cubicBezTo>
                  <a:pt x="7401" y="3590"/>
                  <a:pt x="7386" y="3586"/>
                  <a:pt x="7371" y="3582"/>
                </a:cubicBezTo>
                <a:cubicBezTo>
                  <a:pt x="7371" y="3582"/>
                  <a:pt x="7370" y="3582"/>
                  <a:pt x="7369" y="3582"/>
                </a:cubicBezTo>
                <a:cubicBezTo>
                  <a:pt x="7368" y="3584"/>
                  <a:pt x="7368" y="3588"/>
                  <a:pt x="7367" y="3590"/>
                </a:cubicBezTo>
                <a:cubicBezTo>
                  <a:pt x="7367" y="3601"/>
                  <a:pt x="7401" y="3612"/>
                  <a:pt x="7410" y="3612"/>
                </a:cubicBezTo>
                <a:cubicBezTo>
                  <a:pt x="7413" y="3614"/>
                  <a:pt x="7418" y="3617"/>
                  <a:pt x="7413" y="3622"/>
                </a:cubicBezTo>
                <a:cubicBezTo>
                  <a:pt x="7403" y="3629"/>
                  <a:pt x="7380" y="3607"/>
                  <a:pt x="7364" y="3615"/>
                </a:cubicBezTo>
                <a:cubicBezTo>
                  <a:pt x="7339" y="3626"/>
                  <a:pt x="7341" y="3653"/>
                  <a:pt x="7333" y="3675"/>
                </a:cubicBezTo>
                <a:cubicBezTo>
                  <a:pt x="7327" y="3689"/>
                  <a:pt x="7321" y="3703"/>
                  <a:pt x="7315" y="3718"/>
                </a:cubicBezTo>
                <a:cubicBezTo>
                  <a:pt x="7315" y="3721"/>
                  <a:pt x="7317" y="3724"/>
                  <a:pt x="7318" y="3726"/>
                </a:cubicBezTo>
                <a:cubicBezTo>
                  <a:pt x="7342" y="3735"/>
                  <a:pt x="7355" y="3693"/>
                  <a:pt x="7364" y="3682"/>
                </a:cubicBezTo>
                <a:cubicBezTo>
                  <a:pt x="7371" y="3678"/>
                  <a:pt x="7377" y="3676"/>
                  <a:pt x="7383" y="3672"/>
                </a:cubicBezTo>
                <a:cubicBezTo>
                  <a:pt x="7398" y="3659"/>
                  <a:pt x="7408" y="3644"/>
                  <a:pt x="7432" y="3636"/>
                </a:cubicBezTo>
                <a:cubicBezTo>
                  <a:pt x="7431" y="3642"/>
                  <a:pt x="7427" y="3646"/>
                  <a:pt x="7428" y="3653"/>
                </a:cubicBezTo>
                <a:cubicBezTo>
                  <a:pt x="7435" y="3666"/>
                  <a:pt x="7444" y="3658"/>
                  <a:pt x="7459" y="3656"/>
                </a:cubicBezTo>
                <a:cubicBezTo>
                  <a:pt x="7464" y="3656"/>
                  <a:pt x="7468" y="3655"/>
                  <a:pt x="7472" y="3655"/>
                </a:cubicBezTo>
                <a:cubicBezTo>
                  <a:pt x="7478" y="3647"/>
                  <a:pt x="7493" y="3634"/>
                  <a:pt x="7485" y="3622"/>
                </a:cubicBezTo>
                <a:cubicBezTo>
                  <a:pt x="7501" y="3618"/>
                  <a:pt x="7510" y="3616"/>
                  <a:pt x="7521" y="3622"/>
                </a:cubicBezTo>
                <a:cubicBezTo>
                  <a:pt x="7521" y="3623"/>
                  <a:pt x="7521" y="3624"/>
                  <a:pt x="7521" y="3625"/>
                </a:cubicBezTo>
                <a:cubicBezTo>
                  <a:pt x="7514" y="3637"/>
                  <a:pt x="7500" y="3647"/>
                  <a:pt x="7500" y="3663"/>
                </a:cubicBezTo>
                <a:cubicBezTo>
                  <a:pt x="7506" y="3668"/>
                  <a:pt x="7513" y="3669"/>
                  <a:pt x="7515" y="3680"/>
                </a:cubicBezTo>
                <a:cubicBezTo>
                  <a:pt x="7491" y="3682"/>
                  <a:pt x="7465" y="3684"/>
                  <a:pt x="7443" y="3680"/>
                </a:cubicBezTo>
                <a:cubicBezTo>
                  <a:pt x="7433" y="3679"/>
                  <a:pt x="7422" y="3671"/>
                  <a:pt x="7410" y="3673"/>
                </a:cubicBezTo>
                <a:cubicBezTo>
                  <a:pt x="7399" y="3675"/>
                  <a:pt x="7389" y="3690"/>
                  <a:pt x="7383" y="3696"/>
                </a:cubicBezTo>
                <a:cubicBezTo>
                  <a:pt x="7370" y="3707"/>
                  <a:pt x="7358" y="3719"/>
                  <a:pt x="7346" y="3730"/>
                </a:cubicBezTo>
                <a:cubicBezTo>
                  <a:pt x="7339" y="3735"/>
                  <a:pt x="7333" y="3739"/>
                  <a:pt x="7326" y="3743"/>
                </a:cubicBezTo>
                <a:cubicBezTo>
                  <a:pt x="7321" y="3753"/>
                  <a:pt x="7315" y="3763"/>
                  <a:pt x="7309" y="3772"/>
                </a:cubicBezTo>
                <a:cubicBezTo>
                  <a:pt x="7330" y="3787"/>
                  <a:pt x="7386" y="3756"/>
                  <a:pt x="7420" y="3750"/>
                </a:cubicBezTo>
                <a:cubicBezTo>
                  <a:pt x="7427" y="3749"/>
                  <a:pt x="7432" y="3747"/>
                  <a:pt x="7439" y="3745"/>
                </a:cubicBezTo>
                <a:cubicBezTo>
                  <a:pt x="7445" y="3747"/>
                  <a:pt x="7451" y="3748"/>
                  <a:pt x="7456" y="3750"/>
                </a:cubicBezTo>
                <a:cubicBezTo>
                  <a:pt x="7462" y="3750"/>
                  <a:pt x="7468" y="3750"/>
                  <a:pt x="7474" y="3749"/>
                </a:cubicBezTo>
                <a:cubicBezTo>
                  <a:pt x="7490" y="3751"/>
                  <a:pt x="7497" y="3774"/>
                  <a:pt x="7506" y="3789"/>
                </a:cubicBezTo>
                <a:cubicBezTo>
                  <a:pt x="7495" y="3787"/>
                  <a:pt x="7485" y="3785"/>
                  <a:pt x="7474" y="3782"/>
                </a:cubicBezTo>
                <a:cubicBezTo>
                  <a:pt x="7435" y="3776"/>
                  <a:pt x="7389" y="3773"/>
                  <a:pt x="7341" y="3802"/>
                </a:cubicBezTo>
                <a:cubicBezTo>
                  <a:pt x="7331" y="3807"/>
                  <a:pt x="7320" y="3811"/>
                  <a:pt x="7311" y="3816"/>
                </a:cubicBezTo>
                <a:cubicBezTo>
                  <a:pt x="7318" y="3827"/>
                  <a:pt x="7332" y="3821"/>
                  <a:pt x="7339" y="3829"/>
                </a:cubicBezTo>
                <a:cubicBezTo>
                  <a:pt x="7342" y="3838"/>
                  <a:pt x="7346" y="3846"/>
                  <a:pt x="7349" y="3855"/>
                </a:cubicBezTo>
                <a:cubicBezTo>
                  <a:pt x="7351" y="3857"/>
                  <a:pt x="7391" y="3866"/>
                  <a:pt x="7397" y="3866"/>
                </a:cubicBezTo>
                <a:cubicBezTo>
                  <a:pt x="7403" y="3863"/>
                  <a:pt x="7403" y="3859"/>
                  <a:pt x="7408" y="3855"/>
                </a:cubicBezTo>
                <a:cubicBezTo>
                  <a:pt x="7424" y="3851"/>
                  <a:pt x="7430" y="3874"/>
                  <a:pt x="7420" y="3886"/>
                </a:cubicBezTo>
                <a:cubicBezTo>
                  <a:pt x="7405" y="3905"/>
                  <a:pt x="7365" y="3902"/>
                  <a:pt x="7347" y="3919"/>
                </a:cubicBezTo>
                <a:cubicBezTo>
                  <a:pt x="7355" y="3926"/>
                  <a:pt x="7383" y="3933"/>
                  <a:pt x="7393" y="3935"/>
                </a:cubicBezTo>
                <a:cubicBezTo>
                  <a:pt x="7392" y="3936"/>
                  <a:pt x="7358" y="3955"/>
                  <a:pt x="7356" y="3955"/>
                </a:cubicBezTo>
                <a:cubicBezTo>
                  <a:pt x="7347" y="3956"/>
                  <a:pt x="7343" y="3945"/>
                  <a:pt x="7333" y="3955"/>
                </a:cubicBezTo>
                <a:cubicBezTo>
                  <a:pt x="7323" y="3964"/>
                  <a:pt x="7312" y="3988"/>
                  <a:pt x="7324" y="4002"/>
                </a:cubicBezTo>
                <a:cubicBezTo>
                  <a:pt x="7326" y="4005"/>
                  <a:pt x="7337" y="4005"/>
                  <a:pt x="7337" y="4009"/>
                </a:cubicBezTo>
                <a:cubicBezTo>
                  <a:pt x="7338" y="4015"/>
                  <a:pt x="7328" y="4020"/>
                  <a:pt x="7326" y="4026"/>
                </a:cubicBezTo>
                <a:cubicBezTo>
                  <a:pt x="7325" y="4038"/>
                  <a:pt x="7333" y="4042"/>
                  <a:pt x="7341" y="4036"/>
                </a:cubicBezTo>
                <a:cubicBezTo>
                  <a:pt x="7352" y="4029"/>
                  <a:pt x="7368" y="4014"/>
                  <a:pt x="7375" y="4003"/>
                </a:cubicBezTo>
                <a:cubicBezTo>
                  <a:pt x="7391" y="3982"/>
                  <a:pt x="7406" y="3961"/>
                  <a:pt x="7424" y="3942"/>
                </a:cubicBezTo>
                <a:cubicBezTo>
                  <a:pt x="7430" y="3937"/>
                  <a:pt x="7436" y="3931"/>
                  <a:pt x="7442" y="3926"/>
                </a:cubicBezTo>
                <a:cubicBezTo>
                  <a:pt x="7451" y="3911"/>
                  <a:pt x="7460" y="3897"/>
                  <a:pt x="7469" y="3882"/>
                </a:cubicBezTo>
                <a:cubicBezTo>
                  <a:pt x="7478" y="3870"/>
                  <a:pt x="7493" y="3862"/>
                  <a:pt x="7506" y="3852"/>
                </a:cubicBezTo>
                <a:cubicBezTo>
                  <a:pt x="7514" y="3846"/>
                  <a:pt x="7522" y="3840"/>
                  <a:pt x="7531" y="3835"/>
                </a:cubicBezTo>
                <a:cubicBezTo>
                  <a:pt x="7540" y="3831"/>
                  <a:pt x="7550" y="3828"/>
                  <a:pt x="7559" y="3825"/>
                </a:cubicBezTo>
                <a:cubicBezTo>
                  <a:pt x="7564" y="3822"/>
                  <a:pt x="7571" y="3816"/>
                  <a:pt x="7577" y="3816"/>
                </a:cubicBezTo>
                <a:cubicBezTo>
                  <a:pt x="7582" y="3819"/>
                  <a:pt x="7588" y="3822"/>
                  <a:pt x="7593" y="3825"/>
                </a:cubicBezTo>
                <a:cubicBezTo>
                  <a:pt x="7588" y="3832"/>
                  <a:pt x="7584" y="3846"/>
                  <a:pt x="7577" y="3852"/>
                </a:cubicBezTo>
                <a:cubicBezTo>
                  <a:pt x="7560" y="3867"/>
                  <a:pt x="7527" y="3859"/>
                  <a:pt x="7506" y="3866"/>
                </a:cubicBezTo>
                <a:cubicBezTo>
                  <a:pt x="7500" y="3884"/>
                  <a:pt x="7482" y="3894"/>
                  <a:pt x="7471" y="3906"/>
                </a:cubicBezTo>
                <a:cubicBezTo>
                  <a:pt x="7469" y="3909"/>
                  <a:pt x="7471" y="3913"/>
                  <a:pt x="7470" y="3916"/>
                </a:cubicBezTo>
                <a:cubicBezTo>
                  <a:pt x="7467" y="3927"/>
                  <a:pt x="7457" y="3938"/>
                  <a:pt x="7444" y="3942"/>
                </a:cubicBezTo>
                <a:cubicBezTo>
                  <a:pt x="7445" y="3946"/>
                  <a:pt x="7446" y="3949"/>
                  <a:pt x="7447" y="3952"/>
                </a:cubicBezTo>
                <a:cubicBezTo>
                  <a:pt x="7411" y="3975"/>
                  <a:pt x="7388" y="4011"/>
                  <a:pt x="7363" y="4041"/>
                </a:cubicBezTo>
                <a:cubicBezTo>
                  <a:pt x="7356" y="4048"/>
                  <a:pt x="7338" y="4057"/>
                  <a:pt x="7335" y="4068"/>
                </a:cubicBezTo>
                <a:cubicBezTo>
                  <a:pt x="7332" y="4074"/>
                  <a:pt x="7337" y="4080"/>
                  <a:pt x="7340" y="4084"/>
                </a:cubicBezTo>
                <a:cubicBezTo>
                  <a:pt x="7354" y="4103"/>
                  <a:pt x="7363" y="4088"/>
                  <a:pt x="7383" y="4079"/>
                </a:cubicBezTo>
                <a:cubicBezTo>
                  <a:pt x="7379" y="4095"/>
                  <a:pt x="7369" y="4116"/>
                  <a:pt x="7352" y="4124"/>
                </a:cubicBezTo>
                <a:cubicBezTo>
                  <a:pt x="7352" y="4125"/>
                  <a:pt x="7351" y="4127"/>
                  <a:pt x="7351" y="4129"/>
                </a:cubicBezTo>
                <a:cubicBezTo>
                  <a:pt x="7362" y="4140"/>
                  <a:pt x="7382" y="4141"/>
                  <a:pt x="7390" y="4119"/>
                </a:cubicBezTo>
                <a:cubicBezTo>
                  <a:pt x="7415" y="4112"/>
                  <a:pt x="7410" y="4167"/>
                  <a:pt x="7404" y="4181"/>
                </a:cubicBezTo>
                <a:cubicBezTo>
                  <a:pt x="7405" y="4183"/>
                  <a:pt x="7405" y="4184"/>
                  <a:pt x="7406" y="4186"/>
                </a:cubicBezTo>
                <a:cubicBezTo>
                  <a:pt x="7419" y="4179"/>
                  <a:pt x="7439" y="4166"/>
                  <a:pt x="7447" y="4155"/>
                </a:cubicBezTo>
                <a:cubicBezTo>
                  <a:pt x="7448" y="4155"/>
                  <a:pt x="7449" y="4155"/>
                  <a:pt x="7451" y="4155"/>
                </a:cubicBezTo>
                <a:cubicBezTo>
                  <a:pt x="7451" y="4155"/>
                  <a:pt x="7452" y="4155"/>
                  <a:pt x="7452" y="4155"/>
                </a:cubicBezTo>
                <a:cubicBezTo>
                  <a:pt x="7452" y="4156"/>
                  <a:pt x="7452" y="4157"/>
                  <a:pt x="7452" y="4158"/>
                </a:cubicBezTo>
                <a:cubicBezTo>
                  <a:pt x="7441" y="4180"/>
                  <a:pt x="7413" y="4191"/>
                  <a:pt x="7404" y="4215"/>
                </a:cubicBezTo>
                <a:cubicBezTo>
                  <a:pt x="7406" y="4226"/>
                  <a:pt x="7415" y="4230"/>
                  <a:pt x="7421" y="4232"/>
                </a:cubicBezTo>
                <a:cubicBezTo>
                  <a:pt x="7430" y="4231"/>
                  <a:pt x="7436" y="4224"/>
                  <a:pt x="7441" y="4219"/>
                </a:cubicBezTo>
                <a:cubicBezTo>
                  <a:pt x="7444" y="4223"/>
                  <a:pt x="7446" y="4226"/>
                  <a:pt x="7447" y="4234"/>
                </a:cubicBezTo>
                <a:cubicBezTo>
                  <a:pt x="7444" y="4243"/>
                  <a:pt x="7440" y="4253"/>
                  <a:pt x="7436" y="4262"/>
                </a:cubicBezTo>
                <a:cubicBezTo>
                  <a:pt x="7434" y="4263"/>
                  <a:pt x="7433" y="4263"/>
                  <a:pt x="7431" y="4264"/>
                </a:cubicBezTo>
                <a:cubicBezTo>
                  <a:pt x="7437" y="4283"/>
                  <a:pt x="7452" y="4266"/>
                  <a:pt x="7465" y="4271"/>
                </a:cubicBezTo>
                <a:cubicBezTo>
                  <a:pt x="7472" y="4273"/>
                  <a:pt x="7473" y="4291"/>
                  <a:pt x="7477" y="4298"/>
                </a:cubicBezTo>
                <a:cubicBezTo>
                  <a:pt x="7438" y="4311"/>
                  <a:pt x="7456" y="4368"/>
                  <a:pt x="7447" y="4401"/>
                </a:cubicBezTo>
                <a:cubicBezTo>
                  <a:pt x="7444" y="4408"/>
                  <a:pt x="7437" y="4439"/>
                  <a:pt x="7443" y="4448"/>
                </a:cubicBezTo>
                <a:cubicBezTo>
                  <a:pt x="7444" y="4451"/>
                  <a:pt x="7445" y="4450"/>
                  <a:pt x="7447" y="4451"/>
                </a:cubicBezTo>
                <a:cubicBezTo>
                  <a:pt x="7455" y="4451"/>
                  <a:pt x="7463" y="4434"/>
                  <a:pt x="7467" y="4428"/>
                </a:cubicBezTo>
                <a:cubicBezTo>
                  <a:pt x="7478" y="4413"/>
                  <a:pt x="7491" y="4392"/>
                  <a:pt x="7495" y="4372"/>
                </a:cubicBezTo>
                <a:cubicBezTo>
                  <a:pt x="7494" y="4366"/>
                  <a:pt x="7494" y="4361"/>
                  <a:pt x="7493" y="4355"/>
                </a:cubicBezTo>
                <a:cubicBezTo>
                  <a:pt x="7494" y="4348"/>
                  <a:pt x="7499" y="4333"/>
                  <a:pt x="7504" y="4328"/>
                </a:cubicBezTo>
                <a:cubicBezTo>
                  <a:pt x="7505" y="4327"/>
                  <a:pt x="7507" y="4327"/>
                  <a:pt x="7508" y="4327"/>
                </a:cubicBezTo>
                <a:cubicBezTo>
                  <a:pt x="7516" y="4332"/>
                  <a:pt x="7521" y="4346"/>
                  <a:pt x="7525" y="4358"/>
                </a:cubicBezTo>
                <a:cubicBezTo>
                  <a:pt x="7525" y="4358"/>
                  <a:pt x="7525" y="4358"/>
                  <a:pt x="7526" y="4358"/>
                </a:cubicBezTo>
                <a:cubicBezTo>
                  <a:pt x="7528" y="4352"/>
                  <a:pt x="7531" y="4344"/>
                  <a:pt x="7534" y="4338"/>
                </a:cubicBezTo>
                <a:cubicBezTo>
                  <a:pt x="7533" y="4319"/>
                  <a:pt x="7533" y="4301"/>
                  <a:pt x="7532" y="4282"/>
                </a:cubicBezTo>
                <a:cubicBezTo>
                  <a:pt x="7532" y="4266"/>
                  <a:pt x="7535" y="4251"/>
                  <a:pt x="7538" y="4236"/>
                </a:cubicBezTo>
                <a:cubicBezTo>
                  <a:pt x="7538" y="4236"/>
                  <a:pt x="7538" y="4237"/>
                  <a:pt x="7538" y="4236"/>
                </a:cubicBezTo>
                <a:cubicBezTo>
                  <a:pt x="7544" y="4242"/>
                  <a:pt x="7548" y="4247"/>
                  <a:pt x="7553" y="4252"/>
                </a:cubicBezTo>
                <a:cubicBezTo>
                  <a:pt x="7556" y="4258"/>
                  <a:pt x="7553" y="4265"/>
                  <a:pt x="7553" y="4269"/>
                </a:cubicBezTo>
                <a:cubicBezTo>
                  <a:pt x="7552" y="4283"/>
                  <a:pt x="7559" y="4304"/>
                  <a:pt x="7567" y="4307"/>
                </a:cubicBezTo>
                <a:cubicBezTo>
                  <a:pt x="7575" y="4310"/>
                  <a:pt x="7587" y="4298"/>
                  <a:pt x="7595" y="4295"/>
                </a:cubicBezTo>
                <a:cubicBezTo>
                  <a:pt x="7596" y="4310"/>
                  <a:pt x="7607" y="4352"/>
                  <a:pt x="7614" y="4359"/>
                </a:cubicBezTo>
                <a:cubicBezTo>
                  <a:pt x="7621" y="4363"/>
                  <a:pt x="7627" y="4367"/>
                  <a:pt x="7633" y="4371"/>
                </a:cubicBezTo>
                <a:cubicBezTo>
                  <a:pt x="7641" y="4377"/>
                  <a:pt x="7645" y="4386"/>
                  <a:pt x="7651" y="4397"/>
                </a:cubicBezTo>
                <a:cubicBezTo>
                  <a:pt x="7651" y="4397"/>
                  <a:pt x="7651" y="4400"/>
                  <a:pt x="7651" y="4401"/>
                </a:cubicBezTo>
                <a:cubicBezTo>
                  <a:pt x="7634" y="4403"/>
                  <a:pt x="7604" y="4383"/>
                  <a:pt x="7594" y="4368"/>
                </a:cubicBezTo>
                <a:cubicBezTo>
                  <a:pt x="7588" y="4358"/>
                  <a:pt x="7589" y="4335"/>
                  <a:pt x="7579" y="4331"/>
                </a:cubicBezTo>
                <a:cubicBezTo>
                  <a:pt x="7566" y="4325"/>
                  <a:pt x="7548" y="4349"/>
                  <a:pt x="7543" y="4358"/>
                </a:cubicBezTo>
                <a:cubicBezTo>
                  <a:pt x="7548" y="4362"/>
                  <a:pt x="7559" y="4370"/>
                  <a:pt x="7556" y="4381"/>
                </a:cubicBezTo>
                <a:cubicBezTo>
                  <a:pt x="7554" y="4388"/>
                  <a:pt x="7544" y="4395"/>
                  <a:pt x="7539" y="4401"/>
                </a:cubicBezTo>
                <a:cubicBezTo>
                  <a:pt x="7525" y="4415"/>
                  <a:pt x="7515" y="4429"/>
                  <a:pt x="7497" y="4442"/>
                </a:cubicBezTo>
                <a:cubicBezTo>
                  <a:pt x="7491" y="4447"/>
                  <a:pt x="7477" y="4451"/>
                  <a:pt x="7473" y="4458"/>
                </a:cubicBezTo>
                <a:cubicBezTo>
                  <a:pt x="7479" y="4472"/>
                  <a:pt x="7499" y="4474"/>
                  <a:pt x="7515" y="4464"/>
                </a:cubicBezTo>
                <a:cubicBezTo>
                  <a:pt x="7535" y="4449"/>
                  <a:pt x="7554" y="4434"/>
                  <a:pt x="7574" y="4419"/>
                </a:cubicBezTo>
                <a:cubicBezTo>
                  <a:pt x="7577" y="4415"/>
                  <a:pt x="7580" y="4410"/>
                  <a:pt x="7583" y="4405"/>
                </a:cubicBezTo>
                <a:cubicBezTo>
                  <a:pt x="7586" y="4420"/>
                  <a:pt x="7596" y="4425"/>
                  <a:pt x="7601" y="4435"/>
                </a:cubicBezTo>
                <a:cubicBezTo>
                  <a:pt x="7595" y="4439"/>
                  <a:pt x="7587" y="4439"/>
                  <a:pt x="7579" y="4444"/>
                </a:cubicBezTo>
                <a:cubicBezTo>
                  <a:pt x="7558" y="4455"/>
                  <a:pt x="7536" y="4463"/>
                  <a:pt x="7519" y="4477"/>
                </a:cubicBezTo>
                <a:cubicBezTo>
                  <a:pt x="7511" y="4482"/>
                  <a:pt x="7498" y="4494"/>
                  <a:pt x="7488" y="4491"/>
                </a:cubicBezTo>
                <a:cubicBezTo>
                  <a:pt x="7490" y="4508"/>
                  <a:pt x="7500" y="4510"/>
                  <a:pt x="7501" y="4527"/>
                </a:cubicBezTo>
                <a:cubicBezTo>
                  <a:pt x="7503" y="4526"/>
                  <a:pt x="7505" y="4527"/>
                  <a:pt x="7507" y="4527"/>
                </a:cubicBezTo>
                <a:cubicBezTo>
                  <a:pt x="7508" y="4527"/>
                  <a:pt x="7508" y="4527"/>
                  <a:pt x="7508" y="4528"/>
                </a:cubicBezTo>
                <a:cubicBezTo>
                  <a:pt x="7505" y="4536"/>
                  <a:pt x="7495" y="4537"/>
                  <a:pt x="7486" y="4541"/>
                </a:cubicBezTo>
                <a:cubicBezTo>
                  <a:pt x="7486" y="4542"/>
                  <a:pt x="7485" y="4544"/>
                  <a:pt x="7485" y="4545"/>
                </a:cubicBezTo>
                <a:cubicBezTo>
                  <a:pt x="7501" y="4559"/>
                  <a:pt x="7497" y="4570"/>
                  <a:pt x="7501" y="4597"/>
                </a:cubicBezTo>
                <a:cubicBezTo>
                  <a:pt x="7519" y="4604"/>
                  <a:pt x="7529" y="4581"/>
                  <a:pt x="7541" y="4572"/>
                </a:cubicBezTo>
                <a:cubicBezTo>
                  <a:pt x="7549" y="4566"/>
                  <a:pt x="7560" y="4565"/>
                  <a:pt x="7571" y="4561"/>
                </a:cubicBezTo>
                <a:cubicBezTo>
                  <a:pt x="7555" y="4585"/>
                  <a:pt x="7540" y="4606"/>
                  <a:pt x="7525" y="4630"/>
                </a:cubicBezTo>
                <a:cubicBezTo>
                  <a:pt x="7525" y="4631"/>
                  <a:pt x="7526" y="4632"/>
                  <a:pt x="7526" y="4632"/>
                </a:cubicBezTo>
                <a:cubicBezTo>
                  <a:pt x="7539" y="4636"/>
                  <a:pt x="7550" y="4620"/>
                  <a:pt x="7564" y="4618"/>
                </a:cubicBezTo>
                <a:cubicBezTo>
                  <a:pt x="7580" y="4616"/>
                  <a:pt x="7593" y="4632"/>
                  <a:pt x="7590" y="4655"/>
                </a:cubicBezTo>
                <a:cubicBezTo>
                  <a:pt x="7587" y="4677"/>
                  <a:pt x="7559" y="4682"/>
                  <a:pt x="7572" y="4710"/>
                </a:cubicBezTo>
                <a:cubicBezTo>
                  <a:pt x="7582" y="4714"/>
                  <a:pt x="7589" y="4703"/>
                  <a:pt x="7600" y="4704"/>
                </a:cubicBezTo>
                <a:cubicBezTo>
                  <a:pt x="7600" y="4704"/>
                  <a:pt x="7601" y="4704"/>
                  <a:pt x="7602" y="4704"/>
                </a:cubicBezTo>
                <a:cubicBezTo>
                  <a:pt x="7600" y="4713"/>
                  <a:pt x="7588" y="4729"/>
                  <a:pt x="7593" y="4738"/>
                </a:cubicBezTo>
                <a:cubicBezTo>
                  <a:pt x="7593" y="4739"/>
                  <a:pt x="7594" y="4740"/>
                  <a:pt x="7594" y="4741"/>
                </a:cubicBezTo>
                <a:cubicBezTo>
                  <a:pt x="7618" y="4728"/>
                  <a:pt x="7621" y="4700"/>
                  <a:pt x="7639" y="4682"/>
                </a:cubicBezTo>
                <a:cubicBezTo>
                  <a:pt x="7641" y="4683"/>
                  <a:pt x="7642" y="4684"/>
                  <a:pt x="7644" y="4685"/>
                </a:cubicBezTo>
                <a:cubicBezTo>
                  <a:pt x="7644" y="4696"/>
                  <a:pt x="7637" y="4709"/>
                  <a:pt x="7634" y="4718"/>
                </a:cubicBezTo>
                <a:cubicBezTo>
                  <a:pt x="7625" y="4745"/>
                  <a:pt x="7615" y="4770"/>
                  <a:pt x="7606" y="4797"/>
                </a:cubicBezTo>
                <a:cubicBezTo>
                  <a:pt x="7599" y="4818"/>
                  <a:pt x="7607" y="4841"/>
                  <a:pt x="7623" y="4847"/>
                </a:cubicBezTo>
                <a:cubicBezTo>
                  <a:pt x="7634" y="4847"/>
                  <a:pt x="7646" y="4847"/>
                  <a:pt x="7657" y="4847"/>
                </a:cubicBezTo>
                <a:cubicBezTo>
                  <a:pt x="7668" y="4849"/>
                  <a:pt x="7679" y="4851"/>
                  <a:pt x="7690" y="4853"/>
                </a:cubicBezTo>
                <a:cubicBezTo>
                  <a:pt x="7693" y="4860"/>
                  <a:pt x="7696" y="4871"/>
                  <a:pt x="7697" y="4878"/>
                </a:cubicBezTo>
                <a:cubicBezTo>
                  <a:pt x="7693" y="4884"/>
                  <a:pt x="7686" y="4890"/>
                  <a:pt x="7678" y="4894"/>
                </a:cubicBezTo>
                <a:cubicBezTo>
                  <a:pt x="7679" y="4898"/>
                  <a:pt x="7678" y="4898"/>
                  <a:pt x="7676" y="4901"/>
                </a:cubicBezTo>
                <a:cubicBezTo>
                  <a:pt x="7678" y="4909"/>
                  <a:pt x="7682" y="4910"/>
                  <a:pt x="7686" y="4913"/>
                </a:cubicBezTo>
                <a:cubicBezTo>
                  <a:pt x="7694" y="4908"/>
                  <a:pt x="7708" y="4903"/>
                  <a:pt x="7714" y="4897"/>
                </a:cubicBezTo>
                <a:cubicBezTo>
                  <a:pt x="7715" y="4898"/>
                  <a:pt x="7714" y="4899"/>
                  <a:pt x="7715" y="4901"/>
                </a:cubicBezTo>
                <a:cubicBezTo>
                  <a:pt x="7713" y="4906"/>
                  <a:pt x="7709" y="4906"/>
                  <a:pt x="7705" y="4910"/>
                </a:cubicBezTo>
                <a:cubicBezTo>
                  <a:pt x="7691" y="4921"/>
                  <a:pt x="7684" y="4928"/>
                  <a:pt x="7682" y="4948"/>
                </a:cubicBezTo>
                <a:cubicBezTo>
                  <a:pt x="7707" y="4941"/>
                  <a:pt x="7715" y="4919"/>
                  <a:pt x="7735" y="4910"/>
                </a:cubicBezTo>
                <a:cubicBezTo>
                  <a:pt x="7740" y="4939"/>
                  <a:pt x="7714" y="4948"/>
                  <a:pt x="7709" y="4971"/>
                </a:cubicBezTo>
                <a:cubicBezTo>
                  <a:pt x="7712" y="4980"/>
                  <a:pt x="7717" y="4979"/>
                  <a:pt x="7720" y="4987"/>
                </a:cubicBezTo>
                <a:cubicBezTo>
                  <a:pt x="7712" y="4993"/>
                  <a:pt x="7706" y="5001"/>
                  <a:pt x="7699" y="5007"/>
                </a:cubicBezTo>
                <a:cubicBezTo>
                  <a:pt x="7708" y="5022"/>
                  <a:pt x="7722" y="5033"/>
                  <a:pt x="7742" y="5017"/>
                </a:cubicBezTo>
                <a:cubicBezTo>
                  <a:pt x="7743" y="5015"/>
                  <a:pt x="7745" y="5013"/>
                  <a:pt x="7746" y="5011"/>
                </a:cubicBezTo>
                <a:cubicBezTo>
                  <a:pt x="7751" y="5008"/>
                  <a:pt x="7753" y="5014"/>
                  <a:pt x="7757" y="5011"/>
                </a:cubicBezTo>
                <a:cubicBezTo>
                  <a:pt x="7767" y="5004"/>
                  <a:pt x="7764" y="4987"/>
                  <a:pt x="7785" y="4995"/>
                </a:cubicBezTo>
                <a:cubicBezTo>
                  <a:pt x="7785" y="4996"/>
                  <a:pt x="7785" y="4996"/>
                  <a:pt x="7785" y="4997"/>
                </a:cubicBezTo>
                <a:cubicBezTo>
                  <a:pt x="7782" y="5010"/>
                  <a:pt x="7769" y="5017"/>
                  <a:pt x="7755" y="5023"/>
                </a:cubicBezTo>
                <a:cubicBezTo>
                  <a:pt x="7768" y="5034"/>
                  <a:pt x="7807" y="5028"/>
                  <a:pt x="7816" y="5044"/>
                </a:cubicBezTo>
                <a:cubicBezTo>
                  <a:pt x="7824" y="5059"/>
                  <a:pt x="7802" y="5076"/>
                  <a:pt x="7813" y="5091"/>
                </a:cubicBezTo>
                <a:cubicBezTo>
                  <a:pt x="7814" y="5093"/>
                  <a:pt x="7815" y="5092"/>
                  <a:pt x="7817" y="5091"/>
                </a:cubicBezTo>
                <a:cubicBezTo>
                  <a:pt x="7824" y="5082"/>
                  <a:pt x="7828" y="5072"/>
                  <a:pt x="7840" y="5066"/>
                </a:cubicBezTo>
                <a:cubicBezTo>
                  <a:pt x="7842" y="5067"/>
                  <a:pt x="7844" y="5069"/>
                  <a:pt x="7846" y="5070"/>
                </a:cubicBezTo>
                <a:cubicBezTo>
                  <a:pt x="7847" y="5083"/>
                  <a:pt x="7853" y="5093"/>
                  <a:pt x="7853" y="5104"/>
                </a:cubicBezTo>
                <a:cubicBezTo>
                  <a:pt x="7853" y="5117"/>
                  <a:pt x="7837" y="5128"/>
                  <a:pt x="7824" y="5133"/>
                </a:cubicBezTo>
                <a:cubicBezTo>
                  <a:pt x="7840" y="5140"/>
                  <a:pt x="7864" y="5146"/>
                  <a:pt x="7885" y="5133"/>
                </a:cubicBezTo>
                <a:cubicBezTo>
                  <a:pt x="7885" y="5129"/>
                  <a:pt x="7884" y="5124"/>
                  <a:pt x="7887" y="5120"/>
                </a:cubicBezTo>
                <a:cubicBezTo>
                  <a:pt x="7887" y="5120"/>
                  <a:pt x="7888" y="5119"/>
                  <a:pt x="7888" y="5118"/>
                </a:cubicBezTo>
                <a:cubicBezTo>
                  <a:pt x="7893" y="5115"/>
                  <a:pt x="7899" y="5113"/>
                  <a:pt x="7904" y="5110"/>
                </a:cubicBezTo>
                <a:cubicBezTo>
                  <a:pt x="7908" y="5106"/>
                  <a:pt x="7909" y="5101"/>
                  <a:pt x="7916" y="5098"/>
                </a:cubicBezTo>
                <a:cubicBezTo>
                  <a:pt x="7916" y="5098"/>
                  <a:pt x="7916" y="5097"/>
                  <a:pt x="7916" y="5097"/>
                </a:cubicBezTo>
                <a:cubicBezTo>
                  <a:pt x="7916" y="5097"/>
                  <a:pt x="7917" y="5097"/>
                  <a:pt x="7917" y="5097"/>
                </a:cubicBezTo>
                <a:cubicBezTo>
                  <a:pt x="7924" y="5097"/>
                  <a:pt x="7931" y="5104"/>
                  <a:pt x="7941" y="5098"/>
                </a:cubicBezTo>
                <a:cubicBezTo>
                  <a:pt x="7948" y="5091"/>
                  <a:pt x="7955" y="5084"/>
                  <a:pt x="7961" y="5077"/>
                </a:cubicBezTo>
                <a:cubicBezTo>
                  <a:pt x="7971" y="5071"/>
                  <a:pt x="7982" y="5084"/>
                  <a:pt x="7982" y="5063"/>
                </a:cubicBezTo>
                <a:cubicBezTo>
                  <a:pt x="7996" y="5063"/>
                  <a:pt x="8011" y="5054"/>
                  <a:pt x="8008" y="5038"/>
                </a:cubicBezTo>
                <a:cubicBezTo>
                  <a:pt x="7987" y="5024"/>
                  <a:pt x="8000" y="5011"/>
                  <a:pt x="8017" y="5000"/>
                </a:cubicBezTo>
                <a:cubicBezTo>
                  <a:pt x="8025" y="5004"/>
                  <a:pt x="8024" y="5016"/>
                  <a:pt x="8030" y="5026"/>
                </a:cubicBezTo>
                <a:cubicBezTo>
                  <a:pt x="8032" y="5029"/>
                  <a:pt x="8036" y="5028"/>
                  <a:pt x="8037" y="5033"/>
                </a:cubicBezTo>
                <a:cubicBezTo>
                  <a:pt x="8029" y="5047"/>
                  <a:pt x="8012" y="5072"/>
                  <a:pt x="8010" y="5088"/>
                </a:cubicBezTo>
                <a:cubicBezTo>
                  <a:pt x="8015" y="5081"/>
                  <a:pt x="8018" y="5071"/>
                  <a:pt x="8026" y="5066"/>
                </a:cubicBezTo>
                <a:cubicBezTo>
                  <a:pt x="8031" y="5062"/>
                  <a:pt x="8038" y="5064"/>
                  <a:pt x="8043" y="5060"/>
                </a:cubicBezTo>
                <a:cubicBezTo>
                  <a:pt x="8048"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2"/>
                  <a:pt x="8051" y="5128"/>
                </a:cubicBezTo>
                <a:cubicBezTo>
                  <a:pt x="8043" y="5139"/>
                  <a:pt x="8035" y="5147"/>
                  <a:pt x="8027" y="5157"/>
                </a:cubicBezTo>
                <a:cubicBezTo>
                  <a:pt x="8027" y="5157"/>
                  <a:pt x="8027" y="5158"/>
                  <a:pt x="8027" y="5158"/>
                </a:cubicBezTo>
                <a:cubicBezTo>
                  <a:pt x="8034" y="5158"/>
                  <a:pt x="8040" y="5152"/>
                  <a:pt x="8047" y="5151"/>
                </a:cubicBezTo>
                <a:cubicBezTo>
                  <a:pt x="8051" y="5156"/>
                  <a:pt x="8054" y="5163"/>
                  <a:pt x="8057" y="5170"/>
                </a:cubicBezTo>
                <a:cubicBezTo>
                  <a:pt x="8057" y="5170"/>
                  <a:pt x="8057" y="5171"/>
                  <a:pt x="8058" y="5171"/>
                </a:cubicBezTo>
                <a:cubicBezTo>
                  <a:pt x="8075" y="5164"/>
                  <a:pt x="8069" y="5134"/>
                  <a:pt x="8078" y="5120"/>
                </a:cubicBezTo>
                <a:cubicBezTo>
                  <a:pt x="8087" y="5115"/>
                  <a:pt x="8100" y="5117"/>
                  <a:pt x="8100" y="5130"/>
                </a:cubicBezTo>
                <a:cubicBezTo>
                  <a:pt x="8100" y="5148"/>
                  <a:pt x="8083" y="5160"/>
                  <a:pt x="8093" y="5183"/>
                </a:cubicBezTo>
                <a:cubicBezTo>
                  <a:pt x="8105" y="5185"/>
                  <a:pt x="8113" y="5155"/>
                  <a:pt x="8117" y="5146"/>
                </a:cubicBezTo>
                <a:cubicBezTo>
                  <a:pt x="8120" y="5139"/>
                  <a:pt x="8126" y="5133"/>
                  <a:pt x="8131" y="5128"/>
                </a:cubicBezTo>
                <a:cubicBezTo>
                  <a:pt x="8127" y="5145"/>
                  <a:pt x="8122" y="5162"/>
                  <a:pt x="8118" y="5178"/>
                </a:cubicBezTo>
                <a:cubicBezTo>
                  <a:pt x="8119" y="5178"/>
                  <a:pt x="8120" y="5177"/>
                  <a:pt x="8121" y="5177"/>
                </a:cubicBezTo>
                <a:cubicBezTo>
                  <a:pt x="8133" y="5195"/>
                  <a:pt x="8090" y="5222"/>
                  <a:pt x="8104" y="5251"/>
                </a:cubicBezTo>
                <a:cubicBezTo>
                  <a:pt x="8115" y="5254"/>
                  <a:pt x="8128" y="5236"/>
                  <a:pt x="8143" y="5237"/>
                </a:cubicBezTo>
                <a:cubicBezTo>
                  <a:pt x="8153" y="5238"/>
                  <a:pt x="8156" y="5253"/>
                  <a:pt x="8164" y="5257"/>
                </a:cubicBezTo>
                <a:cubicBezTo>
                  <a:pt x="8165" y="5257"/>
                  <a:pt x="8167" y="5256"/>
                  <a:pt x="8169" y="5256"/>
                </a:cubicBezTo>
                <a:cubicBezTo>
                  <a:pt x="8181" y="5244"/>
                  <a:pt x="8177" y="5205"/>
                  <a:pt x="8192" y="5198"/>
                </a:cubicBezTo>
                <a:cubicBezTo>
                  <a:pt x="8210" y="5190"/>
                  <a:pt x="8228" y="5205"/>
                  <a:pt x="8242" y="5207"/>
                </a:cubicBezTo>
                <a:cubicBezTo>
                  <a:pt x="8251" y="5206"/>
                  <a:pt x="8259" y="5205"/>
                  <a:pt x="8268" y="5204"/>
                </a:cubicBezTo>
                <a:cubicBezTo>
                  <a:pt x="8275" y="5204"/>
                  <a:pt x="8285" y="5213"/>
                  <a:pt x="8293" y="5204"/>
                </a:cubicBezTo>
                <a:cubicBezTo>
                  <a:pt x="8296" y="5200"/>
                  <a:pt x="8296" y="5195"/>
                  <a:pt x="8297" y="5190"/>
                </a:cubicBezTo>
                <a:cubicBezTo>
                  <a:pt x="8305" y="5156"/>
                  <a:pt x="8276" y="5162"/>
                  <a:pt x="8282" y="5140"/>
                </a:cubicBezTo>
                <a:cubicBezTo>
                  <a:pt x="8273" y="5144"/>
                  <a:pt x="8270" y="5151"/>
                  <a:pt x="8263" y="5157"/>
                </a:cubicBezTo>
                <a:cubicBezTo>
                  <a:pt x="8248" y="5168"/>
                  <a:pt x="8234" y="5156"/>
                  <a:pt x="8230" y="5140"/>
                </a:cubicBezTo>
                <a:cubicBezTo>
                  <a:pt x="8261" y="5129"/>
                  <a:pt x="8319" y="5093"/>
                  <a:pt x="8319" y="5067"/>
                </a:cubicBezTo>
                <a:cubicBezTo>
                  <a:pt x="8314" y="5067"/>
                  <a:pt x="8309" y="5068"/>
                  <a:pt x="8305" y="5068"/>
                </a:cubicBezTo>
                <a:cubicBezTo>
                  <a:pt x="8297" y="5072"/>
                  <a:pt x="8291" y="5082"/>
                  <a:pt x="8281" y="5083"/>
                </a:cubicBezTo>
                <a:cubicBezTo>
                  <a:pt x="8269" y="5084"/>
                  <a:pt x="8254" y="5071"/>
                  <a:pt x="8251" y="5056"/>
                </a:cubicBezTo>
                <a:cubicBezTo>
                  <a:pt x="8265" y="5050"/>
                  <a:pt x="8279" y="5045"/>
                  <a:pt x="8292" y="5043"/>
                </a:cubicBezTo>
                <a:cubicBezTo>
                  <a:pt x="8288" y="5037"/>
                  <a:pt x="8279" y="5035"/>
                  <a:pt x="8272" y="5034"/>
                </a:cubicBezTo>
                <a:cubicBezTo>
                  <a:pt x="8271" y="5034"/>
                  <a:pt x="8271" y="5032"/>
                  <a:pt x="8271" y="5031"/>
                </a:cubicBezTo>
                <a:cubicBezTo>
                  <a:pt x="8277" y="5027"/>
                  <a:pt x="8287" y="5022"/>
                  <a:pt x="8293" y="5018"/>
                </a:cubicBezTo>
                <a:cubicBezTo>
                  <a:pt x="8300" y="4995"/>
                  <a:pt x="8282" y="4990"/>
                  <a:pt x="8305" y="4971"/>
                </a:cubicBezTo>
                <a:cubicBezTo>
                  <a:pt x="8305" y="4970"/>
                  <a:pt x="8305" y="4970"/>
                  <a:pt x="8305" y="4968"/>
                </a:cubicBezTo>
                <a:cubicBezTo>
                  <a:pt x="8294" y="4956"/>
                  <a:pt x="8266" y="4970"/>
                  <a:pt x="8260" y="4951"/>
                </a:cubicBezTo>
                <a:cubicBezTo>
                  <a:pt x="8258" y="4946"/>
                  <a:pt x="8261" y="4941"/>
                  <a:pt x="8262" y="4937"/>
                </a:cubicBezTo>
                <a:cubicBezTo>
                  <a:pt x="8270" y="4915"/>
                  <a:pt x="8293" y="4921"/>
                  <a:pt x="8303" y="4931"/>
                </a:cubicBezTo>
                <a:cubicBezTo>
                  <a:pt x="8307" y="4930"/>
                  <a:pt x="8309" y="4928"/>
                  <a:pt x="8311" y="4925"/>
                </a:cubicBezTo>
                <a:cubicBezTo>
                  <a:pt x="8315" y="4920"/>
                  <a:pt x="8319" y="4885"/>
                  <a:pt x="8313" y="4875"/>
                </a:cubicBezTo>
                <a:cubicBezTo>
                  <a:pt x="8323" y="4866"/>
                  <a:pt x="8322" y="4854"/>
                  <a:pt x="8326" y="4841"/>
                </a:cubicBezTo>
                <a:cubicBezTo>
                  <a:pt x="8328" y="4837"/>
                  <a:pt x="8331" y="4834"/>
                  <a:pt x="8333" y="4830"/>
                </a:cubicBezTo>
                <a:cubicBezTo>
                  <a:pt x="8324" y="4832"/>
                  <a:pt x="8312" y="4839"/>
                  <a:pt x="8305" y="4835"/>
                </a:cubicBezTo>
                <a:cubicBezTo>
                  <a:pt x="8304" y="4833"/>
                  <a:pt x="8304" y="4832"/>
                  <a:pt x="8303" y="4830"/>
                </a:cubicBezTo>
                <a:cubicBezTo>
                  <a:pt x="8325" y="4824"/>
                  <a:pt x="8334" y="4797"/>
                  <a:pt x="8340" y="4778"/>
                </a:cubicBezTo>
                <a:cubicBezTo>
                  <a:pt x="8333" y="4757"/>
                  <a:pt x="8318" y="4743"/>
                  <a:pt x="8317" y="4714"/>
                </a:cubicBezTo>
                <a:cubicBezTo>
                  <a:pt x="8292" y="4707"/>
                  <a:pt x="8270" y="4697"/>
                  <a:pt x="8253" y="4674"/>
                </a:cubicBezTo>
                <a:cubicBezTo>
                  <a:pt x="8272" y="4669"/>
                  <a:pt x="8300" y="4698"/>
                  <a:pt x="8314" y="4687"/>
                </a:cubicBezTo>
                <a:cubicBezTo>
                  <a:pt x="8315" y="4686"/>
                  <a:pt x="8315" y="4686"/>
                  <a:pt x="8316" y="4685"/>
                </a:cubicBezTo>
                <a:cubicBezTo>
                  <a:pt x="8316" y="4684"/>
                  <a:pt x="8316" y="4683"/>
                  <a:pt x="8316" y="4682"/>
                </a:cubicBezTo>
                <a:cubicBezTo>
                  <a:pt x="8306" y="4676"/>
                  <a:pt x="8290" y="4676"/>
                  <a:pt x="8283" y="4665"/>
                </a:cubicBezTo>
                <a:cubicBezTo>
                  <a:pt x="8278" y="4656"/>
                  <a:pt x="8277" y="4636"/>
                  <a:pt x="8272" y="4628"/>
                </a:cubicBezTo>
                <a:cubicBezTo>
                  <a:pt x="8283" y="4616"/>
                  <a:pt x="8294" y="4605"/>
                  <a:pt x="8304" y="4592"/>
                </a:cubicBezTo>
                <a:cubicBezTo>
                  <a:pt x="8314" y="4585"/>
                  <a:pt x="8325" y="4581"/>
                  <a:pt x="8333" y="4572"/>
                </a:cubicBezTo>
                <a:cubicBezTo>
                  <a:pt x="8331" y="4569"/>
                  <a:pt x="8330" y="4565"/>
                  <a:pt x="8328" y="4561"/>
                </a:cubicBezTo>
                <a:cubicBezTo>
                  <a:pt x="8327" y="4556"/>
                  <a:pt x="8326" y="4549"/>
                  <a:pt x="8324" y="4544"/>
                </a:cubicBezTo>
                <a:cubicBezTo>
                  <a:pt x="8318" y="4530"/>
                  <a:pt x="8301" y="4514"/>
                  <a:pt x="8310" y="4494"/>
                </a:cubicBezTo>
                <a:cubicBezTo>
                  <a:pt x="8310" y="4493"/>
                  <a:pt x="8309" y="4493"/>
                  <a:pt x="8309" y="4492"/>
                </a:cubicBezTo>
                <a:cubicBezTo>
                  <a:pt x="8317" y="4499"/>
                  <a:pt x="8342" y="4514"/>
                  <a:pt x="8355" y="4509"/>
                </a:cubicBezTo>
                <a:cubicBezTo>
                  <a:pt x="8355" y="4508"/>
                  <a:pt x="8355" y="4508"/>
                  <a:pt x="8354" y="4507"/>
                </a:cubicBezTo>
                <a:cubicBezTo>
                  <a:pt x="8356" y="4504"/>
                  <a:pt x="8358" y="4504"/>
                  <a:pt x="8358" y="4499"/>
                </a:cubicBezTo>
                <a:cubicBezTo>
                  <a:pt x="8350" y="4492"/>
                  <a:pt x="8332" y="4480"/>
                  <a:pt x="8333" y="4467"/>
                </a:cubicBezTo>
                <a:cubicBezTo>
                  <a:pt x="8333" y="4466"/>
                  <a:pt x="8334" y="4465"/>
                  <a:pt x="8334" y="4465"/>
                </a:cubicBezTo>
                <a:cubicBezTo>
                  <a:pt x="8344" y="4467"/>
                  <a:pt x="8350" y="4473"/>
                  <a:pt x="8361" y="4474"/>
                </a:cubicBezTo>
                <a:cubicBezTo>
                  <a:pt x="8366" y="4470"/>
                  <a:pt x="8369" y="4466"/>
                  <a:pt x="8368" y="4459"/>
                </a:cubicBezTo>
                <a:cubicBezTo>
                  <a:pt x="8362" y="4450"/>
                  <a:pt x="8354" y="4448"/>
                  <a:pt x="8348" y="4439"/>
                </a:cubicBezTo>
                <a:cubicBezTo>
                  <a:pt x="8348" y="4438"/>
                  <a:pt x="8348" y="4436"/>
                  <a:pt x="8348" y="4435"/>
                </a:cubicBezTo>
                <a:cubicBezTo>
                  <a:pt x="8356" y="4431"/>
                  <a:pt x="8366" y="4439"/>
                  <a:pt x="8372" y="4429"/>
                </a:cubicBezTo>
                <a:cubicBezTo>
                  <a:pt x="8376" y="4424"/>
                  <a:pt x="8375" y="4414"/>
                  <a:pt x="8380" y="4408"/>
                </a:cubicBezTo>
                <a:cubicBezTo>
                  <a:pt x="8384" y="4403"/>
                  <a:pt x="8395" y="4403"/>
                  <a:pt x="8400" y="4399"/>
                </a:cubicBezTo>
                <a:cubicBezTo>
                  <a:pt x="8404" y="4391"/>
                  <a:pt x="8401" y="4381"/>
                  <a:pt x="8400" y="4369"/>
                </a:cubicBezTo>
                <a:cubicBezTo>
                  <a:pt x="8385" y="4384"/>
                  <a:pt x="8369" y="4371"/>
                  <a:pt x="8357" y="4369"/>
                </a:cubicBezTo>
                <a:cubicBezTo>
                  <a:pt x="8353" y="4370"/>
                  <a:pt x="8348" y="4369"/>
                  <a:pt x="8344" y="4369"/>
                </a:cubicBezTo>
                <a:cubicBezTo>
                  <a:pt x="8339" y="4367"/>
                  <a:pt x="8335" y="4360"/>
                  <a:pt x="8331" y="4355"/>
                </a:cubicBezTo>
                <a:cubicBezTo>
                  <a:pt x="8342" y="4355"/>
                  <a:pt x="8350" y="4360"/>
                  <a:pt x="8359" y="4361"/>
                </a:cubicBezTo>
                <a:cubicBezTo>
                  <a:pt x="8369" y="4361"/>
                  <a:pt x="8379" y="4361"/>
                  <a:pt x="8389" y="4361"/>
                </a:cubicBezTo>
                <a:cubicBezTo>
                  <a:pt x="8395" y="4360"/>
                  <a:pt x="8409" y="4356"/>
                  <a:pt x="8411" y="4349"/>
                </a:cubicBezTo>
                <a:cubicBezTo>
                  <a:pt x="8417" y="4335"/>
                  <a:pt x="8403" y="4320"/>
                  <a:pt x="8397" y="4314"/>
                </a:cubicBezTo>
                <a:cubicBezTo>
                  <a:pt x="8392" y="4308"/>
                  <a:pt x="8386" y="4302"/>
                  <a:pt x="8381" y="4297"/>
                </a:cubicBezTo>
                <a:cubicBezTo>
                  <a:pt x="8379" y="4291"/>
                  <a:pt x="8376" y="4287"/>
                  <a:pt x="8373" y="4282"/>
                </a:cubicBezTo>
                <a:cubicBezTo>
                  <a:pt x="8369" y="4278"/>
                  <a:pt x="8360" y="4281"/>
                  <a:pt x="8354" y="4279"/>
                </a:cubicBezTo>
                <a:cubicBezTo>
                  <a:pt x="8343" y="4273"/>
                  <a:pt x="8331" y="4265"/>
                  <a:pt x="8320" y="4259"/>
                </a:cubicBezTo>
                <a:cubicBezTo>
                  <a:pt x="8328" y="4254"/>
                  <a:pt x="8336" y="4249"/>
                  <a:pt x="8344" y="4244"/>
                </a:cubicBezTo>
                <a:cubicBezTo>
                  <a:pt x="8356" y="4235"/>
                  <a:pt x="8365" y="4222"/>
                  <a:pt x="8377" y="4215"/>
                </a:cubicBezTo>
                <a:cubicBezTo>
                  <a:pt x="8391" y="4207"/>
                  <a:pt x="8399" y="4218"/>
                  <a:pt x="8410" y="4208"/>
                </a:cubicBezTo>
                <a:cubicBezTo>
                  <a:pt x="8409" y="4195"/>
                  <a:pt x="8397" y="4194"/>
                  <a:pt x="8393" y="4184"/>
                </a:cubicBezTo>
                <a:cubicBezTo>
                  <a:pt x="8402" y="4178"/>
                  <a:pt x="8400" y="4166"/>
                  <a:pt x="8400" y="4155"/>
                </a:cubicBezTo>
                <a:cubicBezTo>
                  <a:pt x="8398" y="4148"/>
                  <a:pt x="8395" y="4153"/>
                  <a:pt x="8392" y="4149"/>
                </a:cubicBezTo>
                <a:cubicBezTo>
                  <a:pt x="8389" y="4142"/>
                  <a:pt x="8388" y="4135"/>
                  <a:pt x="8385" y="4128"/>
                </a:cubicBezTo>
                <a:cubicBezTo>
                  <a:pt x="8382" y="4124"/>
                  <a:pt x="8378" y="4119"/>
                  <a:pt x="8374" y="4115"/>
                </a:cubicBezTo>
                <a:cubicBezTo>
                  <a:pt x="8354" y="4098"/>
                  <a:pt x="8331" y="4118"/>
                  <a:pt x="8331" y="4075"/>
                </a:cubicBezTo>
                <a:cubicBezTo>
                  <a:pt x="8327" y="4072"/>
                  <a:pt x="8323" y="4069"/>
                  <a:pt x="8320" y="4066"/>
                </a:cubicBezTo>
                <a:cubicBezTo>
                  <a:pt x="8366" y="4034"/>
                  <a:pt x="8358" y="4063"/>
                  <a:pt x="8391" y="4066"/>
                </a:cubicBezTo>
                <a:cubicBezTo>
                  <a:pt x="8398" y="4063"/>
                  <a:pt x="8409" y="4056"/>
                  <a:pt x="8414" y="4049"/>
                </a:cubicBezTo>
                <a:cubicBezTo>
                  <a:pt x="8422" y="4037"/>
                  <a:pt x="8435" y="3990"/>
                  <a:pt x="8419" y="3973"/>
                </a:cubicBezTo>
                <a:cubicBezTo>
                  <a:pt x="8409" y="3963"/>
                  <a:pt x="8391" y="3966"/>
                  <a:pt x="8378" y="3959"/>
                </a:cubicBezTo>
                <a:cubicBezTo>
                  <a:pt x="8411" y="3953"/>
                  <a:pt x="8408" y="3947"/>
                  <a:pt x="8413" y="3913"/>
                </a:cubicBezTo>
                <a:cubicBezTo>
                  <a:pt x="8414" y="3912"/>
                  <a:pt x="8415" y="3912"/>
                  <a:pt x="8416" y="3911"/>
                </a:cubicBezTo>
                <a:cubicBezTo>
                  <a:pt x="8417" y="3911"/>
                  <a:pt x="8417" y="3911"/>
                  <a:pt x="8418" y="3911"/>
                </a:cubicBezTo>
                <a:cubicBezTo>
                  <a:pt x="8424" y="3920"/>
                  <a:pt x="8428" y="3929"/>
                  <a:pt x="8438" y="3931"/>
                </a:cubicBezTo>
                <a:cubicBezTo>
                  <a:pt x="8441" y="3931"/>
                  <a:pt x="8440" y="3931"/>
                  <a:pt x="8443" y="3931"/>
                </a:cubicBezTo>
                <a:cubicBezTo>
                  <a:pt x="8443" y="3931"/>
                  <a:pt x="8444" y="3930"/>
                  <a:pt x="8444" y="3929"/>
                </a:cubicBezTo>
                <a:cubicBezTo>
                  <a:pt x="8440" y="3915"/>
                  <a:pt x="8436" y="3901"/>
                  <a:pt x="8432" y="3886"/>
                </a:cubicBezTo>
                <a:cubicBezTo>
                  <a:pt x="8432" y="3886"/>
                  <a:pt x="8432" y="3885"/>
                  <a:pt x="8433" y="3885"/>
                </a:cubicBezTo>
                <a:cubicBezTo>
                  <a:pt x="8441" y="3889"/>
                  <a:pt x="8443" y="3894"/>
                  <a:pt x="8449" y="3901"/>
                </a:cubicBezTo>
                <a:cubicBezTo>
                  <a:pt x="8452" y="3901"/>
                  <a:pt x="8454" y="3903"/>
                  <a:pt x="8456" y="3903"/>
                </a:cubicBezTo>
                <a:cubicBezTo>
                  <a:pt x="8459" y="3907"/>
                  <a:pt x="8461" y="3911"/>
                  <a:pt x="8463" y="3915"/>
                </a:cubicBezTo>
                <a:cubicBezTo>
                  <a:pt x="8469" y="3922"/>
                  <a:pt x="8492" y="3918"/>
                  <a:pt x="8500" y="3908"/>
                </a:cubicBezTo>
                <a:cubicBezTo>
                  <a:pt x="8507" y="3898"/>
                  <a:pt x="8503" y="3881"/>
                  <a:pt x="8512" y="3872"/>
                </a:cubicBezTo>
                <a:cubicBezTo>
                  <a:pt x="8515" y="3869"/>
                  <a:pt x="8519" y="3869"/>
                  <a:pt x="8520" y="3872"/>
                </a:cubicBezTo>
                <a:cubicBezTo>
                  <a:pt x="8550" y="3830"/>
                  <a:pt x="8490" y="3827"/>
                  <a:pt x="8491" y="3806"/>
                </a:cubicBezTo>
                <a:cubicBezTo>
                  <a:pt x="8491" y="3800"/>
                  <a:pt x="8502" y="3791"/>
                  <a:pt x="8505" y="3786"/>
                </a:cubicBezTo>
                <a:cubicBezTo>
                  <a:pt x="8515" y="3773"/>
                  <a:pt x="8525" y="3756"/>
                  <a:pt x="8532" y="3740"/>
                </a:cubicBezTo>
                <a:cubicBezTo>
                  <a:pt x="8530" y="3740"/>
                  <a:pt x="8527" y="3741"/>
                  <a:pt x="8525" y="3740"/>
                </a:cubicBezTo>
                <a:cubicBezTo>
                  <a:pt x="8525" y="3740"/>
                  <a:pt x="8524" y="3739"/>
                  <a:pt x="8524" y="3739"/>
                </a:cubicBezTo>
                <a:cubicBezTo>
                  <a:pt x="8535" y="3730"/>
                  <a:pt x="8528" y="3713"/>
                  <a:pt x="8524" y="3699"/>
                </a:cubicBezTo>
                <a:cubicBezTo>
                  <a:pt x="8536" y="3703"/>
                  <a:pt x="8556" y="3708"/>
                  <a:pt x="8574" y="3695"/>
                </a:cubicBezTo>
                <a:cubicBezTo>
                  <a:pt x="8567" y="3714"/>
                  <a:pt x="8566" y="3737"/>
                  <a:pt x="8560" y="3758"/>
                </a:cubicBezTo>
                <a:cubicBezTo>
                  <a:pt x="8556" y="3771"/>
                  <a:pt x="8545" y="3785"/>
                  <a:pt x="8545" y="3799"/>
                </a:cubicBezTo>
                <a:cubicBezTo>
                  <a:pt x="8547" y="3803"/>
                  <a:pt x="8548" y="3809"/>
                  <a:pt x="8550" y="3813"/>
                </a:cubicBezTo>
                <a:cubicBezTo>
                  <a:pt x="8553" y="3826"/>
                  <a:pt x="8540" y="3841"/>
                  <a:pt x="8549" y="3852"/>
                </a:cubicBezTo>
                <a:cubicBezTo>
                  <a:pt x="8554" y="3859"/>
                  <a:pt x="8564" y="3857"/>
                  <a:pt x="8572" y="3856"/>
                </a:cubicBezTo>
                <a:cubicBezTo>
                  <a:pt x="8572" y="3856"/>
                  <a:pt x="8572" y="3855"/>
                  <a:pt x="8573" y="3855"/>
                </a:cubicBezTo>
                <a:cubicBezTo>
                  <a:pt x="8572" y="3840"/>
                  <a:pt x="8575" y="3823"/>
                  <a:pt x="8567" y="3811"/>
                </a:cubicBezTo>
                <a:cubicBezTo>
                  <a:pt x="8586" y="3808"/>
                  <a:pt x="8594" y="3783"/>
                  <a:pt x="8596" y="3768"/>
                </a:cubicBezTo>
                <a:cubicBezTo>
                  <a:pt x="8597" y="3767"/>
                  <a:pt x="8597" y="3766"/>
                  <a:pt x="8597" y="3766"/>
                </a:cubicBezTo>
                <a:cubicBezTo>
                  <a:pt x="8602" y="3774"/>
                  <a:pt x="8603" y="3794"/>
                  <a:pt x="8612" y="3795"/>
                </a:cubicBezTo>
                <a:cubicBezTo>
                  <a:pt x="8613" y="3795"/>
                  <a:pt x="8614" y="3795"/>
                  <a:pt x="8615" y="3795"/>
                </a:cubicBezTo>
                <a:cubicBezTo>
                  <a:pt x="8627" y="3783"/>
                  <a:pt x="8638" y="3756"/>
                  <a:pt x="8641" y="3739"/>
                </a:cubicBezTo>
                <a:cubicBezTo>
                  <a:pt x="8640" y="3738"/>
                  <a:pt x="8640" y="3736"/>
                  <a:pt x="8638" y="3735"/>
                </a:cubicBezTo>
                <a:cubicBezTo>
                  <a:pt x="8648" y="3738"/>
                  <a:pt x="8675" y="3755"/>
                  <a:pt x="8683" y="3732"/>
                </a:cubicBezTo>
                <a:cubicBezTo>
                  <a:pt x="8683" y="3719"/>
                  <a:pt x="8684" y="3705"/>
                  <a:pt x="8684" y="3692"/>
                </a:cubicBezTo>
                <a:cubicBezTo>
                  <a:pt x="8687" y="3683"/>
                  <a:pt x="8696" y="3676"/>
                  <a:pt x="8696" y="3665"/>
                </a:cubicBezTo>
                <a:cubicBezTo>
                  <a:pt x="8697" y="3646"/>
                  <a:pt x="8667" y="3652"/>
                  <a:pt x="8668" y="3629"/>
                </a:cubicBezTo>
                <a:cubicBezTo>
                  <a:pt x="8671" y="3615"/>
                  <a:pt x="8713" y="3620"/>
                  <a:pt x="8724" y="3619"/>
                </a:cubicBezTo>
                <a:cubicBezTo>
                  <a:pt x="8729" y="3624"/>
                  <a:pt x="8733" y="3634"/>
                  <a:pt x="8739" y="3638"/>
                </a:cubicBezTo>
                <a:cubicBezTo>
                  <a:pt x="8753" y="3637"/>
                  <a:pt x="8758" y="3621"/>
                  <a:pt x="8762" y="3609"/>
                </a:cubicBezTo>
                <a:cubicBezTo>
                  <a:pt x="8769" y="3585"/>
                  <a:pt x="8772" y="3560"/>
                  <a:pt x="8779" y="3535"/>
                </a:cubicBezTo>
                <a:cubicBezTo>
                  <a:pt x="8782" y="3523"/>
                  <a:pt x="8785" y="3512"/>
                  <a:pt x="8788" y="3500"/>
                </a:cubicBezTo>
                <a:cubicBezTo>
                  <a:pt x="8790" y="3491"/>
                  <a:pt x="8788" y="3470"/>
                  <a:pt x="8783" y="3462"/>
                </a:cubicBezTo>
                <a:cubicBezTo>
                  <a:pt x="8782" y="3461"/>
                  <a:pt x="8782" y="3461"/>
                  <a:pt x="8780" y="3462"/>
                </a:cubicBezTo>
                <a:cubicBezTo>
                  <a:pt x="8784" y="3447"/>
                  <a:pt x="8794" y="3438"/>
                  <a:pt x="8797" y="3422"/>
                </a:cubicBezTo>
                <a:cubicBezTo>
                  <a:pt x="8794" y="3418"/>
                  <a:pt x="8791" y="3413"/>
                  <a:pt x="8788" y="3409"/>
                </a:cubicBezTo>
                <a:cubicBezTo>
                  <a:pt x="8782" y="3398"/>
                  <a:pt x="8779" y="3370"/>
                  <a:pt x="8782" y="3359"/>
                </a:cubicBezTo>
                <a:cubicBezTo>
                  <a:pt x="8785" y="3347"/>
                  <a:pt x="8796" y="3341"/>
                  <a:pt x="8798" y="3329"/>
                </a:cubicBezTo>
                <a:cubicBezTo>
                  <a:pt x="8801" y="3313"/>
                  <a:pt x="8791" y="3298"/>
                  <a:pt x="8797" y="3282"/>
                </a:cubicBezTo>
                <a:cubicBezTo>
                  <a:pt x="8802" y="3271"/>
                  <a:pt x="8822" y="3266"/>
                  <a:pt x="8827" y="3247"/>
                </a:cubicBezTo>
                <a:cubicBezTo>
                  <a:pt x="8828" y="3241"/>
                  <a:pt x="8829" y="3234"/>
                  <a:pt x="8829" y="3227"/>
                </a:cubicBezTo>
                <a:cubicBezTo>
                  <a:pt x="8833" y="3215"/>
                  <a:pt x="8857" y="3182"/>
                  <a:pt x="8842" y="3166"/>
                </a:cubicBezTo>
                <a:cubicBezTo>
                  <a:pt x="8836" y="3160"/>
                  <a:pt x="8827" y="3163"/>
                  <a:pt x="8820" y="3162"/>
                </a:cubicBezTo>
                <a:cubicBezTo>
                  <a:pt x="8824" y="3158"/>
                  <a:pt x="8828" y="3156"/>
                  <a:pt x="8829" y="3152"/>
                </a:cubicBezTo>
                <a:cubicBezTo>
                  <a:pt x="8833" y="3125"/>
                  <a:pt x="8796" y="3117"/>
                  <a:pt x="8790" y="3104"/>
                </a:cubicBezTo>
                <a:cubicBezTo>
                  <a:pt x="8792" y="3099"/>
                  <a:pt x="8794" y="3095"/>
                  <a:pt x="8796" y="3090"/>
                </a:cubicBezTo>
                <a:cubicBezTo>
                  <a:pt x="8796" y="3090"/>
                  <a:pt x="8796" y="3089"/>
                  <a:pt x="8796" y="3089"/>
                </a:cubicBezTo>
                <a:cubicBezTo>
                  <a:pt x="8803" y="3112"/>
                  <a:pt x="8830" y="3126"/>
                  <a:pt x="8850" y="3126"/>
                </a:cubicBezTo>
                <a:cubicBezTo>
                  <a:pt x="8861" y="3126"/>
                  <a:pt x="8870" y="3121"/>
                  <a:pt x="8879" y="3124"/>
                </a:cubicBezTo>
                <a:cubicBezTo>
                  <a:pt x="8889" y="3128"/>
                  <a:pt x="8896" y="3141"/>
                  <a:pt x="8907" y="3143"/>
                </a:cubicBezTo>
                <a:cubicBezTo>
                  <a:pt x="8917" y="3144"/>
                  <a:pt x="8946" y="3135"/>
                  <a:pt x="8950" y="3124"/>
                </a:cubicBezTo>
                <a:cubicBezTo>
                  <a:pt x="8949" y="3106"/>
                  <a:pt x="8931" y="3104"/>
                  <a:pt x="8925" y="3092"/>
                </a:cubicBezTo>
                <a:cubicBezTo>
                  <a:pt x="8945" y="3094"/>
                  <a:pt x="8942" y="3078"/>
                  <a:pt x="8955" y="3104"/>
                </a:cubicBezTo>
                <a:cubicBezTo>
                  <a:pt x="8964" y="3107"/>
                  <a:pt x="8977" y="3099"/>
                  <a:pt x="8980" y="3090"/>
                </a:cubicBezTo>
                <a:cubicBezTo>
                  <a:pt x="8980" y="3069"/>
                  <a:pt x="8966" y="3056"/>
                  <a:pt x="8967" y="3034"/>
                </a:cubicBezTo>
                <a:cubicBezTo>
                  <a:pt x="8969" y="3032"/>
                  <a:pt x="8970" y="3031"/>
                  <a:pt x="8971" y="3029"/>
                </a:cubicBezTo>
                <a:cubicBezTo>
                  <a:pt x="8978" y="3039"/>
                  <a:pt x="8989" y="3059"/>
                  <a:pt x="9004" y="3050"/>
                </a:cubicBezTo>
                <a:cubicBezTo>
                  <a:pt x="9021" y="3041"/>
                  <a:pt x="9007" y="3019"/>
                  <a:pt x="9020" y="3007"/>
                </a:cubicBezTo>
                <a:cubicBezTo>
                  <a:pt x="9031" y="3001"/>
                  <a:pt x="9041" y="2994"/>
                  <a:pt x="9051" y="2989"/>
                </a:cubicBezTo>
                <a:cubicBezTo>
                  <a:pt x="9062" y="2978"/>
                  <a:pt x="9070" y="2964"/>
                  <a:pt x="9081" y="2953"/>
                </a:cubicBezTo>
                <a:cubicBezTo>
                  <a:pt x="9088" y="2947"/>
                  <a:pt x="9096" y="2943"/>
                  <a:pt x="9103" y="2937"/>
                </a:cubicBezTo>
                <a:cubicBezTo>
                  <a:pt x="9108" y="2931"/>
                  <a:pt x="9108" y="2922"/>
                  <a:pt x="9114" y="2916"/>
                </a:cubicBezTo>
                <a:cubicBezTo>
                  <a:pt x="9126" y="2905"/>
                  <a:pt x="9152" y="2873"/>
                  <a:pt x="9151" y="2856"/>
                </a:cubicBezTo>
                <a:cubicBezTo>
                  <a:pt x="9154" y="2855"/>
                  <a:pt x="9156" y="2856"/>
                  <a:pt x="9159" y="2856"/>
                </a:cubicBezTo>
                <a:cubicBezTo>
                  <a:pt x="9162" y="2853"/>
                  <a:pt x="9160" y="2849"/>
                  <a:pt x="9162" y="2847"/>
                </a:cubicBezTo>
                <a:cubicBezTo>
                  <a:pt x="9167" y="2839"/>
                  <a:pt x="9184" y="2843"/>
                  <a:pt x="9178" y="2829"/>
                </a:cubicBezTo>
                <a:cubicBezTo>
                  <a:pt x="9176" y="2825"/>
                  <a:pt x="9174" y="2823"/>
                  <a:pt x="9173" y="2817"/>
                </a:cubicBezTo>
                <a:cubicBezTo>
                  <a:pt x="9177" y="2808"/>
                  <a:pt x="9184" y="2801"/>
                  <a:pt x="9196" y="2797"/>
                </a:cubicBezTo>
                <a:cubicBezTo>
                  <a:pt x="9195" y="2793"/>
                  <a:pt x="9194" y="2788"/>
                  <a:pt x="9193" y="2784"/>
                </a:cubicBezTo>
                <a:cubicBezTo>
                  <a:pt x="9194" y="2780"/>
                  <a:pt x="9197" y="2778"/>
                  <a:pt x="9201" y="2776"/>
                </a:cubicBezTo>
                <a:cubicBezTo>
                  <a:pt x="9203" y="2758"/>
                  <a:pt x="9198" y="2747"/>
                  <a:pt x="9191" y="2737"/>
                </a:cubicBezTo>
                <a:cubicBezTo>
                  <a:pt x="9193" y="2723"/>
                  <a:pt x="9209" y="2717"/>
                  <a:pt x="9215" y="2706"/>
                </a:cubicBezTo>
                <a:cubicBezTo>
                  <a:pt x="9215" y="2694"/>
                  <a:pt x="9209" y="2685"/>
                  <a:pt x="9201" y="2684"/>
                </a:cubicBezTo>
                <a:cubicBezTo>
                  <a:pt x="9210" y="2669"/>
                  <a:pt x="9230" y="2672"/>
                  <a:pt x="9234" y="2653"/>
                </a:cubicBezTo>
                <a:cubicBezTo>
                  <a:pt x="9229" y="2645"/>
                  <a:pt x="9221" y="2643"/>
                  <a:pt x="9219" y="2630"/>
                </a:cubicBezTo>
                <a:cubicBezTo>
                  <a:pt x="9224" y="2620"/>
                  <a:pt x="9235" y="2606"/>
                  <a:pt x="9249" y="2608"/>
                </a:cubicBezTo>
                <a:cubicBezTo>
                  <a:pt x="9242" y="2600"/>
                  <a:pt x="9235" y="2591"/>
                  <a:pt x="9227" y="2583"/>
                </a:cubicBezTo>
                <a:cubicBezTo>
                  <a:pt x="9207" y="2550"/>
                  <a:pt x="9262" y="2525"/>
                  <a:pt x="9273" y="2503"/>
                </a:cubicBezTo>
                <a:cubicBezTo>
                  <a:pt x="9268" y="2504"/>
                  <a:pt x="9266" y="2504"/>
                  <a:pt x="9264" y="2500"/>
                </a:cubicBezTo>
                <a:cubicBezTo>
                  <a:pt x="9263" y="2500"/>
                  <a:pt x="9264" y="2499"/>
                  <a:pt x="9263" y="2498"/>
                </a:cubicBezTo>
                <a:cubicBezTo>
                  <a:pt x="9271" y="2497"/>
                  <a:pt x="9279" y="2499"/>
                  <a:pt x="9286" y="2494"/>
                </a:cubicBezTo>
                <a:cubicBezTo>
                  <a:pt x="9287" y="2493"/>
                  <a:pt x="9287" y="2492"/>
                  <a:pt x="9288" y="2491"/>
                </a:cubicBezTo>
                <a:cubicBezTo>
                  <a:pt x="9287" y="2482"/>
                  <a:pt x="9280" y="2476"/>
                  <a:pt x="9275" y="2473"/>
                </a:cubicBezTo>
                <a:cubicBezTo>
                  <a:pt x="9274" y="2455"/>
                  <a:pt x="9290" y="2436"/>
                  <a:pt x="9299" y="2425"/>
                </a:cubicBezTo>
                <a:cubicBezTo>
                  <a:pt x="9303" y="2427"/>
                  <a:pt x="9306" y="2429"/>
                  <a:pt x="9310" y="2430"/>
                </a:cubicBezTo>
                <a:cubicBezTo>
                  <a:pt x="9308" y="2414"/>
                  <a:pt x="9306" y="2397"/>
                  <a:pt x="9304" y="2381"/>
                </a:cubicBezTo>
                <a:cubicBezTo>
                  <a:pt x="9296" y="2387"/>
                  <a:pt x="9296" y="2396"/>
                  <a:pt x="9291" y="2404"/>
                </a:cubicBezTo>
                <a:cubicBezTo>
                  <a:pt x="9282" y="2417"/>
                  <a:pt x="9268" y="2431"/>
                  <a:pt x="9256" y="2440"/>
                </a:cubicBezTo>
                <a:cubicBezTo>
                  <a:pt x="9246" y="2447"/>
                  <a:pt x="9219" y="2462"/>
                  <a:pt x="9207" y="2463"/>
                </a:cubicBezTo>
                <a:cubicBezTo>
                  <a:pt x="9195" y="2463"/>
                  <a:pt x="9185" y="2460"/>
                  <a:pt x="9169" y="2465"/>
                </a:cubicBezTo>
                <a:cubicBezTo>
                  <a:pt x="9150" y="2472"/>
                  <a:pt x="9125" y="2493"/>
                  <a:pt x="9108" y="2487"/>
                </a:cubicBezTo>
                <a:cubicBezTo>
                  <a:pt x="9106" y="2480"/>
                  <a:pt x="9105" y="2472"/>
                  <a:pt x="9103" y="2465"/>
                </a:cubicBezTo>
                <a:cubicBezTo>
                  <a:pt x="9102" y="2465"/>
                  <a:pt x="9102" y="2465"/>
                  <a:pt x="9102" y="2465"/>
                </a:cubicBezTo>
                <a:cubicBezTo>
                  <a:pt x="9086" y="2488"/>
                  <a:pt x="9068" y="2515"/>
                  <a:pt x="9057" y="2541"/>
                </a:cubicBezTo>
                <a:cubicBezTo>
                  <a:pt x="9050" y="2558"/>
                  <a:pt x="9044" y="2573"/>
                  <a:pt x="9035" y="2587"/>
                </a:cubicBezTo>
                <a:cubicBezTo>
                  <a:pt x="9026" y="2600"/>
                  <a:pt x="9025" y="2621"/>
                  <a:pt x="9012" y="2631"/>
                </a:cubicBezTo>
                <a:cubicBezTo>
                  <a:pt x="9000" y="2641"/>
                  <a:pt x="8984" y="2635"/>
                  <a:pt x="8972" y="2641"/>
                </a:cubicBezTo>
                <a:cubicBezTo>
                  <a:pt x="8972" y="2641"/>
                  <a:pt x="8970" y="2641"/>
                  <a:pt x="8970" y="2641"/>
                </a:cubicBezTo>
                <a:cubicBezTo>
                  <a:pt x="8959" y="2632"/>
                  <a:pt x="8947" y="2651"/>
                  <a:pt x="8935" y="2653"/>
                </a:cubicBezTo>
                <a:cubicBezTo>
                  <a:pt x="8932" y="2648"/>
                  <a:pt x="8933" y="2644"/>
                  <a:pt x="8935" y="2640"/>
                </a:cubicBezTo>
                <a:cubicBezTo>
                  <a:pt x="8940" y="2631"/>
                  <a:pt x="8948" y="2621"/>
                  <a:pt x="8963" y="2620"/>
                </a:cubicBezTo>
                <a:cubicBezTo>
                  <a:pt x="8968" y="2619"/>
                  <a:pt x="8974" y="2618"/>
                  <a:pt x="8979" y="2614"/>
                </a:cubicBezTo>
                <a:cubicBezTo>
                  <a:pt x="8994" y="2600"/>
                  <a:pt x="8989" y="2569"/>
                  <a:pt x="9001" y="2557"/>
                </a:cubicBezTo>
                <a:cubicBezTo>
                  <a:pt x="9001" y="2556"/>
                  <a:pt x="9002" y="2556"/>
                  <a:pt x="9003" y="2556"/>
                </a:cubicBezTo>
                <a:cubicBezTo>
                  <a:pt x="9004" y="2554"/>
                  <a:pt x="9006" y="2553"/>
                  <a:pt x="9007" y="2551"/>
                </a:cubicBezTo>
                <a:cubicBezTo>
                  <a:pt x="9017" y="2543"/>
                  <a:pt x="9035" y="2532"/>
                  <a:pt x="9037" y="2525"/>
                </a:cubicBezTo>
                <a:cubicBezTo>
                  <a:pt x="9037" y="2524"/>
                  <a:pt x="9035" y="2525"/>
                  <a:pt x="9035" y="2524"/>
                </a:cubicBezTo>
                <a:cubicBezTo>
                  <a:pt x="9041" y="2515"/>
                  <a:pt x="9047" y="2506"/>
                  <a:pt x="9053" y="2497"/>
                </a:cubicBezTo>
                <a:cubicBezTo>
                  <a:pt x="9053" y="2496"/>
                  <a:pt x="9054" y="2494"/>
                  <a:pt x="9055" y="2493"/>
                </a:cubicBezTo>
                <a:cubicBezTo>
                  <a:pt x="9058" y="2496"/>
                  <a:pt x="9064" y="2501"/>
                  <a:pt x="9069" y="2497"/>
                </a:cubicBezTo>
                <a:cubicBezTo>
                  <a:pt x="9080" y="2486"/>
                  <a:pt x="9078" y="2469"/>
                  <a:pt x="9091" y="2458"/>
                </a:cubicBezTo>
                <a:cubicBezTo>
                  <a:pt x="9094" y="2438"/>
                  <a:pt x="9058" y="2406"/>
                  <a:pt x="9050" y="2395"/>
                </a:cubicBezTo>
                <a:cubicBezTo>
                  <a:pt x="9048" y="2396"/>
                  <a:pt x="9047" y="2397"/>
                  <a:pt x="9046" y="2397"/>
                </a:cubicBezTo>
                <a:cubicBezTo>
                  <a:pt x="9033" y="2418"/>
                  <a:pt x="9020" y="2438"/>
                  <a:pt x="9007" y="2460"/>
                </a:cubicBezTo>
                <a:cubicBezTo>
                  <a:pt x="8995" y="2469"/>
                  <a:pt x="8984" y="2480"/>
                  <a:pt x="8972" y="2490"/>
                </a:cubicBezTo>
                <a:cubicBezTo>
                  <a:pt x="8964" y="2502"/>
                  <a:pt x="8964" y="2530"/>
                  <a:pt x="8960" y="2544"/>
                </a:cubicBezTo>
                <a:cubicBezTo>
                  <a:pt x="8960" y="2547"/>
                  <a:pt x="8958" y="2554"/>
                  <a:pt x="8956" y="2561"/>
                </a:cubicBezTo>
                <a:cubicBezTo>
                  <a:pt x="8945" y="2571"/>
                  <a:pt x="8934" y="2579"/>
                  <a:pt x="8922" y="2580"/>
                </a:cubicBezTo>
                <a:cubicBezTo>
                  <a:pt x="8919" y="2575"/>
                  <a:pt x="8918" y="2568"/>
                  <a:pt x="8914" y="2566"/>
                </a:cubicBezTo>
                <a:cubicBezTo>
                  <a:pt x="8902" y="2567"/>
                  <a:pt x="8884" y="2597"/>
                  <a:pt x="8880" y="2607"/>
                </a:cubicBezTo>
                <a:cubicBezTo>
                  <a:pt x="8879" y="2607"/>
                  <a:pt x="8878" y="2608"/>
                  <a:pt x="8876" y="2608"/>
                </a:cubicBezTo>
                <a:cubicBezTo>
                  <a:pt x="8876" y="2608"/>
                  <a:pt x="8875" y="2608"/>
                  <a:pt x="8874" y="2608"/>
                </a:cubicBezTo>
                <a:cubicBezTo>
                  <a:pt x="8864" y="2578"/>
                  <a:pt x="8932" y="2521"/>
                  <a:pt x="8909" y="2483"/>
                </a:cubicBezTo>
                <a:cubicBezTo>
                  <a:pt x="8902" y="2471"/>
                  <a:pt x="8890" y="2471"/>
                  <a:pt x="8881" y="2464"/>
                </a:cubicBezTo>
                <a:cubicBezTo>
                  <a:pt x="8904" y="2453"/>
                  <a:pt x="8927" y="2443"/>
                  <a:pt x="8950" y="2433"/>
                </a:cubicBezTo>
                <a:cubicBezTo>
                  <a:pt x="8952" y="2430"/>
                  <a:pt x="8954" y="2428"/>
                  <a:pt x="8954" y="2424"/>
                </a:cubicBezTo>
                <a:cubicBezTo>
                  <a:pt x="8965" y="2416"/>
                  <a:pt x="8976" y="2411"/>
                  <a:pt x="8985" y="2401"/>
                </a:cubicBezTo>
                <a:cubicBezTo>
                  <a:pt x="8994" y="2391"/>
                  <a:pt x="9018" y="2335"/>
                  <a:pt x="9019" y="2320"/>
                </a:cubicBezTo>
                <a:cubicBezTo>
                  <a:pt x="9020" y="2313"/>
                  <a:pt x="9014" y="2296"/>
                  <a:pt x="9011" y="2291"/>
                </a:cubicBezTo>
                <a:cubicBezTo>
                  <a:pt x="9007" y="2285"/>
                  <a:pt x="9001" y="2285"/>
                  <a:pt x="8996" y="2282"/>
                </a:cubicBezTo>
                <a:cubicBezTo>
                  <a:pt x="8971" y="2274"/>
                  <a:pt x="8970" y="2290"/>
                  <a:pt x="8951" y="2301"/>
                </a:cubicBezTo>
                <a:cubicBezTo>
                  <a:pt x="8930" y="2313"/>
                  <a:pt x="8913" y="2301"/>
                  <a:pt x="8906" y="2330"/>
                </a:cubicBezTo>
                <a:cubicBezTo>
                  <a:pt x="8896" y="2330"/>
                  <a:pt x="8890" y="2319"/>
                  <a:pt x="8881" y="2318"/>
                </a:cubicBezTo>
                <a:cubicBezTo>
                  <a:pt x="8871" y="2317"/>
                  <a:pt x="8861" y="2331"/>
                  <a:pt x="8854" y="2337"/>
                </a:cubicBezTo>
                <a:cubicBezTo>
                  <a:pt x="8858" y="2321"/>
                  <a:pt x="8876" y="2312"/>
                  <a:pt x="8878" y="2297"/>
                </a:cubicBezTo>
                <a:cubicBezTo>
                  <a:pt x="8880" y="2280"/>
                  <a:pt x="8845" y="2269"/>
                  <a:pt x="8833" y="2271"/>
                </a:cubicBezTo>
                <a:cubicBezTo>
                  <a:pt x="8827" y="2274"/>
                  <a:pt x="8821" y="2277"/>
                  <a:pt x="8815" y="2280"/>
                </a:cubicBezTo>
                <a:cubicBezTo>
                  <a:pt x="8801" y="2280"/>
                  <a:pt x="8786" y="2263"/>
                  <a:pt x="8780" y="2247"/>
                </a:cubicBezTo>
                <a:cubicBezTo>
                  <a:pt x="8787" y="2245"/>
                  <a:pt x="8792" y="2250"/>
                  <a:pt x="8797" y="2251"/>
                </a:cubicBezTo>
                <a:cubicBezTo>
                  <a:pt x="8804" y="2253"/>
                  <a:pt x="8831" y="2251"/>
                  <a:pt x="8834" y="2248"/>
                </a:cubicBezTo>
                <a:cubicBezTo>
                  <a:pt x="8861" y="2265"/>
                  <a:pt x="8894" y="2277"/>
                  <a:pt x="8917" y="2298"/>
                </a:cubicBezTo>
                <a:cubicBezTo>
                  <a:pt x="8939" y="2290"/>
                  <a:pt x="8952" y="2265"/>
                  <a:pt x="8978" y="2262"/>
                </a:cubicBezTo>
                <a:cubicBezTo>
                  <a:pt x="9001" y="2260"/>
                  <a:pt x="9017" y="2275"/>
                  <a:pt x="9037" y="2278"/>
                </a:cubicBezTo>
                <a:cubicBezTo>
                  <a:pt x="9046" y="2274"/>
                  <a:pt x="9045" y="2265"/>
                  <a:pt x="9053" y="2261"/>
                </a:cubicBezTo>
                <a:cubicBezTo>
                  <a:pt x="9065" y="2265"/>
                  <a:pt x="9077" y="2278"/>
                  <a:pt x="9087" y="2287"/>
                </a:cubicBezTo>
                <a:cubicBezTo>
                  <a:pt x="9092" y="2290"/>
                  <a:pt x="9097" y="2293"/>
                  <a:pt x="9103" y="2297"/>
                </a:cubicBezTo>
                <a:cubicBezTo>
                  <a:pt x="9106" y="2304"/>
                  <a:pt x="9109" y="2312"/>
                  <a:pt x="9113" y="2320"/>
                </a:cubicBezTo>
                <a:cubicBezTo>
                  <a:pt x="9118" y="2322"/>
                  <a:pt x="9120" y="2319"/>
                  <a:pt x="9123" y="2324"/>
                </a:cubicBezTo>
                <a:cubicBezTo>
                  <a:pt x="9126" y="2333"/>
                  <a:pt x="9130" y="2341"/>
                  <a:pt x="9133" y="2350"/>
                </a:cubicBezTo>
                <a:cubicBezTo>
                  <a:pt x="9143" y="2365"/>
                  <a:pt x="9163" y="2374"/>
                  <a:pt x="9178" y="2378"/>
                </a:cubicBezTo>
                <a:cubicBezTo>
                  <a:pt x="9200" y="2385"/>
                  <a:pt x="9221" y="2383"/>
                  <a:pt x="9239" y="2361"/>
                </a:cubicBezTo>
                <a:cubicBezTo>
                  <a:pt x="9242" y="2356"/>
                  <a:pt x="9246" y="2352"/>
                  <a:pt x="9247" y="2345"/>
                </a:cubicBezTo>
                <a:cubicBezTo>
                  <a:pt x="9250" y="2325"/>
                  <a:pt x="9221" y="2312"/>
                  <a:pt x="9223" y="2280"/>
                </a:cubicBezTo>
                <a:cubicBezTo>
                  <a:pt x="9223" y="2279"/>
                  <a:pt x="9224" y="2278"/>
                  <a:pt x="9224" y="2278"/>
                </a:cubicBezTo>
                <a:cubicBezTo>
                  <a:pt x="9227" y="2293"/>
                  <a:pt x="9264" y="2334"/>
                  <a:pt x="9273" y="2338"/>
                </a:cubicBezTo>
                <a:cubicBezTo>
                  <a:pt x="9278" y="2340"/>
                  <a:pt x="9286" y="2341"/>
                  <a:pt x="9292" y="2335"/>
                </a:cubicBezTo>
                <a:cubicBezTo>
                  <a:pt x="9297" y="2331"/>
                  <a:pt x="9300" y="2324"/>
                  <a:pt x="9302" y="2318"/>
                </a:cubicBezTo>
                <a:cubicBezTo>
                  <a:pt x="9310" y="2294"/>
                  <a:pt x="9285" y="2286"/>
                  <a:pt x="9277" y="2272"/>
                </a:cubicBezTo>
                <a:cubicBezTo>
                  <a:pt x="9278" y="2270"/>
                  <a:pt x="9278" y="2268"/>
                  <a:pt x="9279" y="2265"/>
                </a:cubicBezTo>
                <a:cubicBezTo>
                  <a:pt x="9273" y="2265"/>
                  <a:pt x="9272" y="2258"/>
                  <a:pt x="9270" y="2252"/>
                </a:cubicBezTo>
                <a:cubicBezTo>
                  <a:pt x="9267" y="2251"/>
                  <a:pt x="9264" y="2252"/>
                  <a:pt x="9259" y="2254"/>
                </a:cubicBezTo>
                <a:cubicBezTo>
                  <a:pt x="9258" y="2238"/>
                  <a:pt x="9267" y="2208"/>
                  <a:pt x="9243" y="2222"/>
                </a:cubicBezTo>
                <a:cubicBezTo>
                  <a:pt x="9245" y="2216"/>
                  <a:pt x="9246" y="2209"/>
                  <a:pt x="9246" y="2201"/>
                </a:cubicBezTo>
                <a:cubicBezTo>
                  <a:pt x="9243" y="2202"/>
                  <a:pt x="9239" y="2205"/>
                  <a:pt x="9236" y="2205"/>
                </a:cubicBezTo>
                <a:cubicBezTo>
                  <a:pt x="9236" y="2205"/>
                  <a:pt x="9235" y="2204"/>
                  <a:pt x="9235" y="2204"/>
                </a:cubicBezTo>
                <a:cubicBezTo>
                  <a:pt x="9227" y="2157"/>
                  <a:pt x="9232" y="2138"/>
                  <a:pt x="9198" y="2122"/>
                </a:cubicBezTo>
                <a:cubicBezTo>
                  <a:pt x="9197" y="2122"/>
                  <a:pt x="9197" y="2122"/>
                  <a:pt x="9197" y="2122"/>
                </a:cubicBezTo>
                <a:cubicBezTo>
                  <a:pt x="9193" y="2141"/>
                  <a:pt x="9190" y="2164"/>
                  <a:pt x="9188" y="2182"/>
                </a:cubicBezTo>
                <a:cubicBezTo>
                  <a:pt x="9188" y="2183"/>
                  <a:pt x="9188" y="2184"/>
                  <a:pt x="9187" y="2184"/>
                </a:cubicBezTo>
                <a:cubicBezTo>
                  <a:pt x="9186" y="2183"/>
                  <a:pt x="9184" y="2181"/>
                  <a:pt x="9182" y="2180"/>
                </a:cubicBezTo>
                <a:cubicBezTo>
                  <a:pt x="9182" y="2169"/>
                  <a:pt x="9183" y="2158"/>
                  <a:pt x="9179" y="2147"/>
                </a:cubicBezTo>
                <a:cubicBezTo>
                  <a:pt x="9174" y="2132"/>
                  <a:pt x="9169" y="2107"/>
                  <a:pt x="9171" y="2092"/>
                </a:cubicBezTo>
                <a:cubicBezTo>
                  <a:pt x="9159" y="2097"/>
                  <a:pt x="9157" y="2116"/>
                  <a:pt x="9149" y="2125"/>
                </a:cubicBezTo>
                <a:cubicBezTo>
                  <a:pt x="9147" y="2124"/>
                  <a:pt x="9146" y="2123"/>
                  <a:pt x="9144" y="2122"/>
                </a:cubicBezTo>
                <a:cubicBezTo>
                  <a:pt x="9144" y="2099"/>
                  <a:pt x="9140" y="2102"/>
                  <a:pt x="9123" y="2102"/>
                </a:cubicBezTo>
                <a:cubicBezTo>
                  <a:pt x="9120" y="2094"/>
                  <a:pt x="9123" y="2088"/>
                  <a:pt x="9122" y="2080"/>
                </a:cubicBezTo>
                <a:cubicBezTo>
                  <a:pt x="9121" y="2079"/>
                  <a:pt x="9119" y="2080"/>
                  <a:pt x="9118" y="2080"/>
                </a:cubicBezTo>
                <a:cubicBezTo>
                  <a:pt x="9116" y="2080"/>
                  <a:pt x="9114" y="2081"/>
                  <a:pt x="9112" y="2082"/>
                </a:cubicBezTo>
                <a:cubicBezTo>
                  <a:pt x="9110" y="2082"/>
                  <a:pt x="9111" y="2081"/>
                  <a:pt x="9110" y="2078"/>
                </a:cubicBezTo>
                <a:cubicBezTo>
                  <a:pt x="9098" y="2082"/>
                  <a:pt x="9091" y="2079"/>
                  <a:pt x="9081" y="2080"/>
                </a:cubicBezTo>
                <a:cubicBezTo>
                  <a:pt x="9048" y="2082"/>
                  <a:pt x="9044" y="2095"/>
                  <a:pt x="9028" y="2060"/>
                </a:cubicBezTo>
                <a:cubicBezTo>
                  <a:pt x="9019" y="2056"/>
                  <a:pt x="8983" y="2053"/>
                  <a:pt x="8970" y="2058"/>
                </a:cubicBezTo>
                <a:cubicBezTo>
                  <a:pt x="8967" y="2072"/>
                  <a:pt x="8965" y="2087"/>
                  <a:pt x="8961" y="2100"/>
                </a:cubicBezTo>
                <a:cubicBezTo>
                  <a:pt x="8957" y="2111"/>
                  <a:pt x="8953" y="2120"/>
                  <a:pt x="8949" y="2131"/>
                </a:cubicBezTo>
                <a:cubicBezTo>
                  <a:pt x="8948" y="2132"/>
                  <a:pt x="8948" y="2135"/>
                  <a:pt x="8948" y="2135"/>
                </a:cubicBezTo>
                <a:cubicBezTo>
                  <a:pt x="8942" y="2129"/>
                  <a:pt x="8921" y="2110"/>
                  <a:pt x="8924" y="2092"/>
                </a:cubicBezTo>
                <a:cubicBezTo>
                  <a:pt x="8926" y="2086"/>
                  <a:pt x="8933" y="2084"/>
                  <a:pt x="8937" y="2080"/>
                </a:cubicBezTo>
                <a:cubicBezTo>
                  <a:pt x="8942" y="2074"/>
                  <a:pt x="8955" y="2043"/>
                  <a:pt x="8953" y="2034"/>
                </a:cubicBezTo>
                <a:cubicBezTo>
                  <a:pt x="8950" y="2022"/>
                  <a:pt x="8934" y="2022"/>
                  <a:pt x="8926" y="2018"/>
                </a:cubicBezTo>
                <a:cubicBezTo>
                  <a:pt x="8917" y="2014"/>
                  <a:pt x="8911" y="2000"/>
                  <a:pt x="8900" y="2001"/>
                </a:cubicBezTo>
                <a:cubicBezTo>
                  <a:pt x="8890" y="2002"/>
                  <a:pt x="8887" y="2015"/>
                  <a:pt x="8884" y="2021"/>
                </a:cubicBezTo>
                <a:cubicBezTo>
                  <a:pt x="8880" y="2027"/>
                  <a:pt x="8876" y="2034"/>
                  <a:pt x="8872" y="2041"/>
                </a:cubicBezTo>
                <a:cubicBezTo>
                  <a:pt x="8868" y="2052"/>
                  <a:pt x="8865" y="2067"/>
                  <a:pt x="8863" y="2080"/>
                </a:cubicBezTo>
                <a:cubicBezTo>
                  <a:pt x="8861" y="2080"/>
                  <a:pt x="8860" y="2080"/>
                  <a:pt x="8859" y="2081"/>
                </a:cubicBezTo>
                <a:cubicBezTo>
                  <a:pt x="8856" y="2060"/>
                  <a:pt x="8842" y="2047"/>
                  <a:pt x="8824" y="2054"/>
                </a:cubicBezTo>
                <a:cubicBezTo>
                  <a:pt x="8830" y="2041"/>
                  <a:pt x="8848" y="2050"/>
                  <a:pt x="8856" y="2041"/>
                </a:cubicBezTo>
                <a:cubicBezTo>
                  <a:pt x="8869" y="2026"/>
                  <a:pt x="8873" y="1993"/>
                  <a:pt x="8887" y="1978"/>
                </a:cubicBezTo>
                <a:cubicBezTo>
                  <a:pt x="8888" y="1976"/>
                  <a:pt x="8889" y="1973"/>
                  <a:pt x="8890" y="1971"/>
                </a:cubicBezTo>
                <a:cubicBezTo>
                  <a:pt x="8872" y="1964"/>
                  <a:pt x="8856" y="1959"/>
                  <a:pt x="8836" y="1955"/>
                </a:cubicBezTo>
                <a:cubicBezTo>
                  <a:pt x="8829" y="1965"/>
                  <a:pt x="8824" y="1959"/>
                  <a:pt x="8815" y="1967"/>
                </a:cubicBezTo>
                <a:cubicBezTo>
                  <a:pt x="8811" y="1973"/>
                  <a:pt x="8806" y="1979"/>
                  <a:pt x="8801" y="1985"/>
                </a:cubicBezTo>
                <a:cubicBezTo>
                  <a:pt x="8785" y="2004"/>
                  <a:pt x="8776" y="2013"/>
                  <a:pt x="8778" y="2044"/>
                </a:cubicBezTo>
                <a:cubicBezTo>
                  <a:pt x="8773" y="2043"/>
                  <a:pt x="8770" y="2041"/>
                  <a:pt x="8766" y="2037"/>
                </a:cubicBezTo>
                <a:cubicBezTo>
                  <a:pt x="8739" y="2003"/>
                  <a:pt x="8789" y="1996"/>
                  <a:pt x="8789" y="1974"/>
                </a:cubicBezTo>
                <a:cubicBezTo>
                  <a:pt x="8790" y="1962"/>
                  <a:pt x="8775" y="1962"/>
                  <a:pt x="8770" y="1958"/>
                </a:cubicBezTo>
                <a:cubicBezTo>
                  <a:pt x="8770" y="1958"/>
                  <a:pt x="8768" y="1957"/>
                  <a:pt x="8768" y="1957"/>
                </a:cubicBezTo>
                <a:cubicBezTo>
                  <a:pt x="8783" y="1948"/>
                  <a:pt x="8806" y="1938"/>
                  <a:pt x="8815" y="1949"/>
                </a:cubicBezTo>
                <a:cubicBezTo>
                  <a:pt x="8827" y="1943"/>
                  <a:pt x="8836" y="1914"/>
                  <a:pt x="8838" y="1901"/>
                </a:cubicBezTo>
                <a:cubicBezTo>
                  <a:pt x="8838" y="1896"/>
                  <a:pt x="8839" y="1892"/>
                  <a:pt x="8839" y="1887"/>
                </a:cubicBezTo>
                <a:cubicBezTo>
                  <a:pt x="8843" y="1875"/>
                  <a:pt x="8860" y="1861"/>
                  <a:pt x="8869" y="1852"/>
                </a:cubicBezTo>
                <a:cubicBezTo>
                  <a:pt x="8869" y="1852"/>
                  <a:pt x="8870" y="1850"/>
                  <a:pt x="8870" y="1849"/>
                </a:cubicBezTo>
                <a:cubicBezTo>
                  <a:pt x="8859" y="1847"/>
                  <a:pt x="8847" y="1843"/>
                  <a:pt x="8840" y="1832"/>
                </a:cubicBezTo>
                <a:cubicBezTo>
                  <a:pt x="8853" y="1835"/>
                  <a:pt x="8866" y="1834"/>
                  <a:pt x="8882" y="1834"/>
                </a:cubicBezTo>
                <a:cubicBezTo>
                  <a:pt x="8880" y="1827"/>
                  <a:pt x="8878" y="1825"/>
                  <a:pt x="8875" y="1821"/>
                </a:cubicBezTo>
                <a:cubicBezTo>
                  <a:pt x="8871" y="1795"/>
                  <a:pt x="8908" y="1778"/>
                  <a:pt x="8931" y="1775"/>
                </a:cubicBezTo>
                <a:cubicBezTo>
                  <a:pt x="8935" y="1774"/>
                  <a:pt x="8939" y="1772"/>
                  <a:pt x="8944" y="1771"/>
                </a:cubicBezTo>
                <a:cubicBezTo>
                  <a:pt x="8947" y="1771"/>
                  <a:pt x="8951" y="1773"/>
                  <a:pt x="8957" y="1769"/>
                </a:cubicBezTo>
                <a:cubicBezTo>
                  <a:pt x="8961" y="1767"/>
                  <a:pt x="8963" y="1763"/>
                  <a:pt x="8966" y="1759"/>
                </a:cubicBezTo>
                <a:cubicBezTo>
                  <a:pt x="8967" y="1772"/>
                  <a:pt x="8960" y="1779"/>
                  <a:pt x="8954" y="1786"/>
                </a:cubicBezTo>
                <a:cubicBezTo>
                  <a:pt x="8945" y="1788"/>
                  <a:pt x="8910" y="1782"/>
                  <a:pt x="8902" y="1798"/>
                </a:cubicBezTo>
                <a:cubicBezTo>
                  <a:pt x="8902" y="1799"/>
                  <a:pt x="8902" y="1801"/>
                  <a:pt x="8902" y="1802"/>
                </a:cubicBezTo>
                <a:cubicBezTo>
                  <a:pt x="8911" y="1810"/>
                  <a:pt x="8922" y="1825"/>
                  <a:pt x="8933" y="1828"/>
                </a:cubicBezTo>
                <a:cubicBezTo>
                  <a:pt x="8940" y="1830"/>
                  <a:pt x="8948" y="1827"/>
                  <a:pt x="8957" y="1825"/>
                </a:cubicBezTo>
                <a:cubicBezTo>
                  <a:pt x="8952" y="1833"/>
                  <a:pt x="8949" y="1842"/>
                  <a:pt x="8950" y="1852"/>
                </a:cubicBezTo>
                <a:cubicBezTo>
                  <a:pt x="8958" y="1866"/>
                  <a:pt x="8979" y="1881"/>
                  <a:pt x="9000" y="1867"/>
                </a:cubicBezTo>
                <a:cubicBezTo>
                  <a:pt x="9007" y="1861"/>
                  <a:pt x="9011" y="1853"/>
                  <a:pt x="9017" y="1847"/>
                </a:cubicBezTo>
                <a:cubicBezTo>
                  <a:pt x="9021" y="1838"/>
                  <a:pt x="9025" y="1829"/>
                  <a:pt x="9030" y="1821"/>
                </a:cubicBezTo>
                <a:cubicBezTo>
                  <a:pt x="9022" y="1817"/>
                  <a:pt x="9015" y="1810"/>
                  <a:pt x="9008" y="1804"/>
                </a:cubicBezTo>
                <a:cubicBezTo>
                  <a:pt x="9016" y="1785"/>
                  <a:pt x="9024" y="1765"/>
                  <a:pt x="9027" y="1745"/>
                </a:cubicBezTo>
                <a:cubicBezTo>
                  <a:pt x="9030" y="1743"/>
                  <a:pt x="9033" y="1744"/>
                  <a:pt x="9037" y="1744"/>
                </a:cubicBezTo>
                <a:cubicBezTo>
                  <a:pt x="9045" y="1742"/>
                  <a:pt x="9067" y="1728"/>
                  <a:pt x="9071" y="1724"/>
                </a:cubicBezTo>
                <a:cubicBezTo>
                  <a:pt x="9082" y="1710"/>
                  <a:pt x="9051" y="1647"/>
                  <a:pt x="9042" y="1644"/>
                </a:cubicBezTo>
                <a:cubicBezTo>
                  <a:pt x="9035" y="1641"/>
                  <a:pt x="9027" y="1643"/>
                  <a:pt x="9019" y="1642"/>
                </a:cubicBezTo>
                <a:cubicBezTo>
                  <a:pt x="9006" y="1641"/>
                  <a:pt x="8965" y="1625"/>
                  <a:pt x="8959" y="1654"/>
                </a:cubicBezTo>
                <a:cubicBezTo>
                  <a:pt x="8960" y="1661"/>
                  <a:pt x="8963" y="1664"/>
                  <a:pt x="8966" y="1668"/>
                </a:cubicBezTo>
                <a:cubicBezTo>
                  <a:pt x="8966" y="1668"/>
                  <a:pt x="8966" y="1669"/>
                  <a:pt x="8966" y="1669"/>
                </a:cubicBezTo>
                <a:cubicBezTo>
                  <a:pt x="8953" y="1670"/>
                  <a:pt x="8942" y="1669"/>
                  <a:pt x="8929" y="1669"/>
                </a:cubicBezTo>
                <a:cubicBezTo>
                  <a:pt x="8929" y="1669"/>
                  <a:pt x="8929" y="1671"/>
                  <a:pt x="8929" y="1671"/>
                </a:cubicBezTo>
                <a:cubicBezTo>
                  <a:pt x="8927" y="1657"/>
                  <a:pt x="8937" y="1636"/>
                  <a:pt x="8929" y="1624"/>
                </a:cubicBezTo>
                <a:cubicBezTo>
                  <a:pt x="8926" y="1621"/>
                  <a:pt x="8915" y="1625"/>
                  <a:pt x="8911" y="1624"/>
                </a:cubicBezTo>
                <a:cubicBezTo>
                  <a:pt x="8911" y="1617"/>
                  <a:pt x="8918" y="1614"/>
                  <a:pt x="8922" y="1611"/>
                </a:cubicBezTo>
                <a:cubicBezTo>
                  <a:pt x="8927" y="1590"/>
                  <a:pt x="8903" y="1574"/>
                  <a:pt x="8896" y="1561"/>
                </a:cubicBezTo>
                <a:cubicBezTo>
                  <a:pt x="8907" y="1562"/>
                  <a:pt x="8916" y="1570"/>
                  <a:pt x="8929" y="1568"/>
                </a:cubicBezTo>
                <a:cubicBezTo>
                  <a:pt x="8938" y="1567"/>
                  <a:pt x="8945" y="1559"/>
                  <a:pt x="8953" y="1551"/>
                </a:cubicBezTo>
                <a:cubicBezTo>
                  <a:pt x="8958" y="1563"/>
                  <a:pt x="8969" y="1588"/>
                  <a:pt x="8970" y="1591"/>
                </a:cubicBezTo>
                <a:cubicBezTo>
                  <a:pt x="8973" y="1595"/>
                  <a:pt x="8976" y="1599"/>
                  <a:pt x="8980" y="1601"/>
                </a:cubicBezTo>
                <a:cubicBezTo>
                  <a:pt x="8989" y="1599"/>
                  <a:pt x="9030" y="1556"/>
                  <a:pt x="9035" y="1548"/>
                </a:cubicBezTo>
                <a:cubicBezTo>
                  <a:pt x="9037" y="1543"/>
                  <a:pt x="9042" y="1534"/>
                  <a:pt x="9037" y="1528"/>
                </a:cubicBezTo>
                <a:cubicBezTo>
                  <a:pt x="9030" y="1518"/>
                  <a:pt x="9019" y="1539"/>
                  <a:pt x="9015" y="1543"/>
                </a:cubicBezTo>
                <a:cubicBezTo>
                  <a:pt x="9013" y="1544"/>
                  <a:pt x="9013" y="1539"/>
                  <a:pt x="9012" y="1539"/>
                </a:cubicBezTo>
                <a:cubicBezTo>
                  <a:pt x="9013" y="1538"/>
                  <a:pt x="9015" y="1537"/>
                  <a:pt x="9016" y="1536"/>
                </a:cubicBezTo>
                <a:cubicBezTo>
                  <a:pt x="9033" y="1521"/>
                  <a:pt x="9045" y="1504"/>
                  <a:pt x="9042" y="1476"/>
                </a:cubicBezTo>
                <a:cubicBezTo>
                  <a:pt x="9041" y="1462"/>
                  <a:pt x="9018" y="1445"/>
                  <a:pt x="9004" y="1453"/>
                </a:cubicBezTo>
                <a:cubicBezTo>
                  <a:pt x="8987" y="1467"/>
                  <a:pt x="8970" y="1480"/>
                  <a:pt x="8953" y="1493"/>
                </a:cubicBezTo>
                <a:cubicBezTo>
                  <a:pt x="8948" y="1499"/>
                  <a:pt x="8944" y="1508"/>
                  <a:pt x="8938" y="1513"/>
                </a:cubicBezTo>
                <a:cubicBezTo>
                  <a:pt x="8938" y="1503"/>
                  <a:pt x="8942" y="1483"/>
                  <a:pt x="8938" y="1472"/>
                </a:cubicBezTo>
                <a:cubicBezTo>
                  <a:pt x="8932" y="1455"/>
                  <a:pt x="8923" y="1445"/>
                  <a:pt x="8918" y="1426"/>
                </a:cubicBezTo>
                <a:cubicBezTo>
                  <a:pt x="8886" y="1437"/>
                  <a:pt x="8898" y="1456"/>
                  <a:pt x="8887" y="1478"/>
                </a:cubicBezTo>
                <a:cubicBezTo>
                  <a:pt x="8864" y="1491"/>
                  <a:pt x="8848" y="1466"/>
                  <a:pt x="8827" y="1469"/>
                </a:cubicBezTo>
                <a:cubicBezTo>
                  <a:pt x="8835" y="1454"/>
                  <a:pt x="8862" y="1468"/>
                  <a:pt x="8872" y="1469"/>
                </a:cubicBezTo>
                <a:cubicBezTo>
                  <a:pt x="8873" y="1469"/>
                  <a:pt x="8874" y="1468"/>
                  <a:pt x="8875" y="1468"/>
                </a:cubicBezTo>
                <a:cubicBezTo>
                  <a:pt x="8876" y="1462"/>
                  <a:pt x="8877" y="1458"/>
                  <a:pt x="8879" y="1452"/>
                </a:cubicBezTo>
                <a:cubicBezTo>
                  <a:pt x="8883" y="1438"/>
                  <a:pt x="8890" y="1426"/>
                  <a:pt x="8898" y="1415"/>
                </a:cubicBezTo>
                <a:cubicBezTo>
                  <a:pt x="8898" y="1414"/>
                  <a:pt x="8898" y="1413"/>
                  <a:pt x="8898" y="1412"/>
                </a:cubicBezTo>
                <a:cubicBezTo>
                  <a:pt x="8895" y="1409"/>
                  <a:pt x="8889" y="1410"/>
                  <a:pt x="8884" y="1409"/>
                </a:cubicBezTo>
                <a:cubicBezTo>
                  <a:pt x="8876" y="1407"/>
                  <a:pt x="8868" y="1403"/>
                  <a:pt x="8858" y="1403"/>
                </a:cubicBezTo>
                <a:cubicBezTo>
                  <a:pt x="8841" y="1403"/>
                  <a:pt x="8821" y="1412"/>
                  <a:pt x="8809" y="1403"/>
                </a:cubicBezTo>
                <a:cubicBezTo>
                  <a:pt x="8819" y="1400"/>
                  <a:pt x="8824" y="1395"/>
                  <a:pt x="8827" y="1388"/>
                </a:cubicBezTo>
                <a:cubicBezTo>
                  <a:pt x="8824" y="1378"/>
                  <a:pt x="8809" y="1375"/>
                  <a:pt x="8803" y="1372"/>
                </a:cubicBezTo>
                <a:cubicBezTo>
                  <a:pt x="8803" y="1371"/>
                  <a:pt x="8803" y="1370"/>
                  <a:pt x="8803" y="1369"/>
                </a:cubicBezTo>
                <a:cubicBezTo>
                  <a:pt x="8816" y="1365"/>
                  <a:pt x="8840" y="1369"/>
                  <a:pt x="8850" y="1373"/>
                </a:cubicBezTo>
                <a:cubicBezTo>
                  <a:pt x="8862" y="1378"/>
                  <a:pt x="8872" y="1391"/>
                  <a:pt x="8887" y="1388"/>
                </a:cubicBezTo>
                <a:cubicBezTo>
                  <a:pt x="8895" y="1380"/>
                  <a:pt x="8905" y="1361"/>
                  <a:pt x="8917" y="1368"/>
                </a:cubicBezTo>
                <a:cubicBezTo>
                  <a:pt x="8924" y="1371"/>
                  <a:pt x="8927" y="1381"/>
                  <a:pt x="8933" y="1385"/>
                </a:cubicBezTo>
                <a:cubicBezTo>
                  <a:pt x="8948" y="1382"/>
                  <a:pt x="8954" y="1355"/>
                  <a:pt x="8948" y="1336"/>
                </a:cubicBezTo>
                <a:cubicBezTo>
                  <a:pt x="8939" y="1312"/>
                  <a:pt x="8919" y="1305"/>
                  <a:pt x="8906" y="1289"/>
                </a:cubicBezTo>
                <a:cubicBezTo>
                  <a:pt x="8902" y="1283"/>
                  <a:pt x="8905" y="1268"/>
                  <a:pt x="8900" y="1263"/>
                </a:cubicBezTo>
                <a:cubicBezTo>
                  <a:pt x="8891" y="1253"/>
                  <a:pt x="8872" y="1265"/>
                  <a:pt x="8856" y="1266"/>
                </a:cubicBezTo>
                <a:cubicBezTo>
                  <a:pt x="8850" y="1266"/>
                  <a:pt x="8845" y="1264"/>
                  <a:pt x="8840" y="1263"/>
                </a:cubicBezTo>
                <a:cubicBezTo>
                  <a:pt x="8839" y="1263"/>
                  <a:pt x="8839" y="1266"/>
                  <a:pt x="8838" y="1266"/>
                </a:cubicBezTo>
                <a:cubicBezTo>
                  <a:pt x="8834" y="1261"/>
                  <a:pt x="8830" y="1255"/>
                  <a:pt x="8826" y="1250"/>
                </a:cubicBezTo>
                <a:cubicBezTo>
                  <a:pt x="8834" y="1243"/>
                  <a:pt x="8843" y="1238"/>
                  <a:pt x="8849" y="1229"/>
                </a:cubicBezTo>
                <a:cubicBezTo>
                  <a:pt x="8853" y="1223"/>
                  <a:pt x="8856" y="1212"/>
                  <a:pt x="8851" y="1205"/>
                </a:cubicBezTo>
                <a:cubicBezTo>
                  <a:pt x="8847" y="1200"/>
                  <a:pt x="8834" y="1191"/>
                  <a:pt x="8826" y="1196"/>
                </a:cubicBezTo>
                <a:cubicBezTo>
                  <a:pt x="8820" y="1200"/>
                  <a:pt x="8815" y="1208"/>
                  <a:pt x="8807" y="1210"/>
                </a:cubicBezTo>
                <a:cubicBezTo>
                  <a:pt x="8803" y="1211"/>
                  <a:pt x="8799" y="1212"/>
                  <a:pt x="8795" y="1212"/>
                </a:cubicBezTo>
                <a:cubicBezTo>
                  <a:pt x="8791" y="1207"/>
                  <a:pt x="8789" y="1199"/>
                  <a:pt x="8783" y="1198"/>
                </a:cubicBezTo>
                <a:cubicBezTo>
                  <a:pt x="8784" y="1203"/>
                  <a:pt x="8785" y="1209"/>
                  <a:pt x="8785" y="1215"/>
                </a:cubicBezTo>
                <a:cubicBezTo>
                  <a:pt x="8783" y="1215"/>
                  <a:pt x="8781" y="1213"/>
                  <a:pt x="8779" y="1215"/>
                </a:cubicBezTo>
                <a:cubicBezTo>
                  <a:pt x="8772" y="1222"/>
                  <a:pt x="8771" y="1235"/>
                  <a:pt x="8762" y="1240"/>
                </a:cubicBezTo>
                <a:cubicBezTo>
                  <a:pt x="8761" y="1240"/>
                  <a:pt x="8761" y="1240"/>
                  <a:pt x="8761" y="1240"/>
                </a:cubicBezTo>
                <a:cubicBezTo>
                  <a:pt x="8754" y="1226"/>
                  <a:pt x="8750" y="1210"/>
                  <a:pt x="8732" y="1215"/>
                </a:cubicBezTo>
                <a:cubicBezTo>
                  <a:pt x="8731" y="1213"/>
                  <a:pt x="8731" y="1211"/>
                  <a:pt x="8732" y="1208"/>
                </a:cubicBezTo>
                <a:cubicBezTo>
                  <a:pt x="8725" y="1201"/>
                  <a:pt x="8709" y="1210"/>
                  <a:pt x="8702" y="1205"/>
                </a:cubicBezTo>
                <a:cubicBezTo>
                  <a:pt x="8693" y="1198"/>
                  <a:pt x="8689" y="1170"/>
                  <a:pt x="8681" y="1159"/>
                </a:cubicBezTo>
                <a:cubicBezTo>
                  <a:pt x="8681" y="1158"/>
                  <a:pt x="8681" y="1156"/>
                  <a:pt x="8682" y="1155"/>
                </a:cubicBezTo>
                <a:cubicBezTo>
                  <a:pt x="8683" y="1153"/>
                  <a:pt x="8685" y="1152"/>
                  <a:pt x="8686" y="1150"/>
                </a:cubicBezTo>
                <a:cubicBezTo>
                  <a:pt x="8698" y="1153"/>
                  <a:pt x="8711" y="1173"/>
                  <a:pt x="8725" y="1165"/>
                </a:cubicBezTo>
                <a:cubicBezTo>
                  <a:pt x="8726" y="1158"/>
                  <a:pt x="8726" y="1149"/>
                  <a:pt x="8727" y="1142"/>
                </a:cubicBezTo>
                <a:cubicBezTo>
                  <a:pt x="8729" y="1131"/>
                  <a:pt x="8742" y="1115"/>
                  <a:pt x="8737" y="1102"/>
                </a:cubicBezTo>
                <a:cubicBezTo>
                  <a:pt x="8733" y="1098"/>
                  <a:pt x="8728" y="1094"/>
                  <a:pt x="8723" y="1090"/>
                </a:cubicBezTo>
                <a:cubicBezTo>
                  <a:pt x="8723" y="1089"/>
                  <a:pt x="8723" y="1088"/>
                  <a:pt x="8722" y="1086"/>
                </a:cubicBezTo>
                <a:cubicBezTo>
                  <a:pt x="8746" y="1073"/>
                  <a:pt x="8743" y="1076"/>
                  <a:pt x="8757" y="1056"/>
                </a:cubicBezTo>
                <a:cubicBezTo>
                  <a:pt x="8763" y="1058"/>
                  <a:pt x="8769" y="1060"/>
                  <a:pt x="8774" y="1062"/>
                </a:cubicBezTo>
                <a:cubicBezTo>
                  <a:pt x="8792" y="1064"/>
                  <a:pt x="8828" y="1052"/>
                  <a:pt x="8829" y="1030"/>
                </a:cubicBezTo>
                <a:cubicBezTo>
                  <a:pt x="8830" y="1012"/>
                  <a:pt x="8815" y="997"/>
                  <a:pt x="8809" y="987"/>
                </a:cubicBezTo>
                <a:cubicBezTo>
                  <a:pt x="8806" y="984"/>
                  <a:pt x="8804" y="980"/>
                  <a:pt x="8801" y="976"/>
                </a:cubicBezTo>
                <a:cubicBezTo>
                  <a:pt x="8798" y="968"/>
                  <a:pt x="8800" y="957"/>
                  <a:pt x="8793" y="953"/>
                </a:cubicBezTo>
                <a:cubicBezTo>
                  <a:pt x="8791" y="953"/>
                  <a:pt x="8789" y="953"/>
                  <a:pt x="8786" y="953"/>
                </a:cubicBezTo>
                <a:cubicBezTo>
                  <a:pt x="8781" y="952"/>
                  <a:pt x="8778" y="945"/>
                  <a:pt x="8772" y="945"/>
                </a:cubicBezTo>
                <a:cubicBezTo>
                  <a:pt x="8756" y="943"/>
                  <a:pt x="8750" y="973"/>
                  <a:pt x="8749" y="985"/>
                </a:cubicBezTo>
                <a:cubicBezTo>
                  <a:pt x="8748" y="985"/>
                  <a:pt x="8749" y="987"/>
                  <a:pt x="8748" y="987"/>
                </a:cubicBezTo>
                <a:cubicBezTo>
                  <a:pt x="8739" y="984"/>
                  <a:pt x="8731" y="980"/>
                  <a:pt x="8718" y="982"/>
                </a:cubicBezTo>
                <a:cubicBezTo>
                  <a:pt x="8705" y="984"/>
                  <a:pt x="8698" y="995"/>
                  <a:pt x="8686" y="996"/>
                </a:cubicBezTo>
                <a:cubicBezTo>
                  <a:pt x="8668" y="998"/>
                  <a:pt x="8656" y="981"/>
                  <a:pt x="8653" y="957"/>
                </a:cubicBezTo>
                <a:cubicBezTo>
                  <a:pt x="8669" y="935"/>
                  <a:pt x="8693" y="931"/>
                  <a:pt x="8719" y="932"/>
                </a:cubicBezTo>
                <a:cubicBezTo>
                  <a:pt x="8712" y="911"/>
                  <a:pt x="8703" y="896"/>
                  <a:pt x="8680" y="906"/>
                </a:cubicBezTo>
                <a:cubicBezTo>
                  <a:pt x="8672" y="898"/>
                  <a:pt x="8680" y="889"/>
                  <a:pt x="8679" y="879"/>
                </a:cubicBezTo>
                <a:cubicBezTo>
                  <a:pt x="8678" y="878"/>
                  <a:pt x="8677" y="877"/>
                  <a:pt x="8676" y="876"/>
                </a:cubicBezTo>
                <a:cubicBezTo>
                  <a:pt x="8670" y="876"/>
                  <a:pt x="8664" y="878"/>
                  <a:pt x="8660" y="883"/>
                </a:cubicBezTo>
                <a:cubicBezTo>
                  <a:pt x="8659" y="888"/>
                  <a:pt x="8659" y="895"/>
                  <a:pt x="8660" y="902"/>
                </a:cubicBezTo>
                <a:cubicBezTo>
                  <a:pt x="8654" y="908"/>
                  <a:pt x="8650" y="902"/>
                  <a:pt x="8645" y="900"/>
                </a:cubicBezTo>
                <a:cubicBezTo>
                  <a:pt x="8632" y="912"/>
                  <a:pt x="8619" y="943"/>
                  <a:pt x="8631" y="963"/>
                </a:cubicBezTo>
                <a:cubicBezTo>
                  <a:pt x="8613" y="957"/>
                  <a:pt x="8603" y="948"/>
                  <a:pt x="8597" y="917"/>
                </a:cubicBezTo>
                <a:cubicBezTo>
                  <a:pt x="8595" y="908"/>
                  <a:pt x="8593" y="898"/>
                  <a:pt x="8592" y="889"/>
                </a:cubicBezTo>
                <a:cubicBezTo>
                  <a:pt x="8588" y="882"/>
                  <a:pt x="8584" y="873"/>
                  <a:pt x="8580" y="866"/>
                </a:cubicBezTo>
                <a:cubicBezTo>
                  <a:pt x="8575" y="852"/>
                  <a:pt x="8570" y="839"/>
                  <a:pt x="8566" y="825"/>
                </a:cubicBezTo>
                <a:cubicBezTo>
                  <a:pt x="8562" y="814"/>
                  <a:pt x="8563" y="799"/>
                  <a:pt x="8558" y="790"/>
                </a:cubicBezTo>
                <a:cubicBezTo>
                  <a:pt x="8554" y="791"/>
                  <a:pt x="8549" y="791"/>
                  <a:pt x="8545" y="792"/>
                </a:cubicBezTo>
                <a:cubicBezTo>
                  <a:pt x="8540" y="786"/>
                  <a:pt x="8533" y="779"/>
                  <a:pt x="8531" y="769"/>
                </a:cubicBezTo>
                <a:cubicBezTo>
                  <a:pt x="8539" y="747"/>
                  <a:pt x="8552" y="732"/>
                  <a:pt x="8566" y="713"/>
                </a:cubicBezTo>
                <a:cubicBezTo>
                  <a:pt x="8562" y="709"/>
                  <a:pt x="8558" y="703"/>
                  <a:pt x="8554" y="699"/>
                </a:cubicBezTo>
                <a:cubicBezTo>
                  <a:pt x="8543" y="673"/>
                  <a:pt x="8540" y="641"/>
                  <a:pt x="8528" y="619"/>
                </a:cubicBezTo>
                <a:cubicBezTo>
                  <a:pt x="8518" y="599"/>
                  <a:pt x="8498" y="589"/>
                  <a:pt x="8498" y="550"/>
                </a:cubicBezTo>
                <a:cubicBezTo>
                  <a:pt x="8497" y="536"/>
                  <a:pt x="8507" y="528"/>
                  <a:pt x="8513" y="519"/>
                </a:cubicBezTo>
                <a:cubicBezTo>
                  <a:pt x="8522" y="506"/>
                  <a:pt x="8525" y="490"/>
                  <a:pt x="8525" y="471"/>
                </a:cubicBezTo>
                <a:cubicBezTo>
                  <a:pt x="8525" y="466"/>
                  <a:pt x="8523" y="454"/>
                  <a:pt x="8520" y="450"/>
                </a:cubicBezTo>
                <a:cubicBezTo>
                  <a:pt x="8509" y="435"/>
                  <a:pt x="8485" y="462"/>
                  <a:pt x="8475" y="471"/>
                </a:cubicBezTo>
                <a:cubicBezTo>
                  <a:pt x="8463" y="485"/>
                  <a:pt x="8458" y="491"/>
                  <a:pt x="8455" y="511"/>
                </a:cubicBezTo>
                <a:cubicBezTo>
                  <a:pt x="8454" y="516"/>
                  <a:pt x="8452" y="522"/>
                  <a:pt x="8454" y="527"/>
                </a:cubicBezTo>
                <a:cubicBezTo>
                  <a:pt x="8457" y="534"/>
                  <a:pt x="8464" y="534"/>
                  <a:pt x="8468" y="540"/>
                </a:cubicBezTo>
                <a:cubicBezTo>
                  <a:pt x="8472" y="547"/>
                  <a:pt x="8470" y="558"/>
                  <a:pt x="8469" y="563"/>
                </a:cubicBezTo>
                <a:cubicBezTo>
                  <a:pt x="8462" y="567"/>
                  <a:pt x="8458" y="564"/>
                  <a:pt x="8454" y="560"/>
                </a:cubicBezTo>
                <a:cubicBezTo>
                  <a:pt x="8447" y="554"/>
                  <a:pt x="8439" y="548"/>
                  <a:pt x="8440" y="531"/>
                </a:cubicBezTo>
                <a:cubicBezTo>
                  <a:pt x="8440" y="526"/>
                  <a:pt x="8442" y="520"/>
                  <a:pt x="8439" y="514"/>
                </a:cubicBezTo>
                <a:cubicBezTo>
                  <a:pt x="8435" y="506"/>
                  <a:pt x="8422" y="497"/>
                  <a:pt x="8423" y="483"/>
                </a:cubicBezTo>
                <a:cubicBezTo>
                  <a:pt x="8425" y="466"/>
                  <a:pt x="8450" y="459"/>
                  <a:pt x="8462" y="449"/>
                </a:cubicBezTo>
                <a:cubicBezTo>
                  <a:pt x="8476" y="437"/>
                  <a:pt x="8513" y="389"/>
                  <a:pt x="8498" y="366"/>
                </a:cubicBezTo>
                <a:cubicBezTo>
                  <a:pt x="8493" y="359"/>
                  <a:pt x="8483" y="357"/>
                  <a:pt x="8476" y="354"/>
                </a:cubicBezTo>
                <a:cubicBezTo>
                  <a:pt x="8471" y="351"/>
                  <a:pt x="8466" y="350"/>
                  <a:pt x="8460" y="347"/>
                </a:cubicBezTo>
                <a:cubicBezTo>
                  <a:pt x="8459" y="347"/>
                  <a:pt x="8458" y="347"/>
                  <a:pt x="8456" y="347"/>
                </a:cubicBezTo>
                <a:cubicBezTo>
                  <a:pt x="8451" y="357"/>
                  <a:pt x="8446" y="379"/>
                  <a:pt x="8437" y="386"/>
                </a:cubicBezTo>
                <a:cubicBezTo>
                  <a:pt x="8427" y="389"/>
                  <a:pt x="8418" y="392"/>
                  <a:pt x="8408" y="396"/>
                </a:cubicBezTo>
                <a:cubicBezTo>
                  <a:pt x="8399" y="401"/>
                  <a:pt x="8394" y="410"/>
                  <a:pt x="8387" y="417"/>
                </a:cubicBezTo>
                <a:cubicBezTo>
                  <a:pt x="8383" y="413"/>
                  <a:pt x="8381" y="405"/>
                  <a:pt x="8381" y="399"/>
                </a:cubicBezTo>
                <a:cubicBezTo>
                  <a:pt x="8390" y="386"/>
                  <a:pt x="8414" y="383"/>
                  <a:pt x="8424" y="371"/>
                </a:cubicBezTo>
                <a:cubicBezTo>
                  <a:pt x="8433" y="361"/>
                  <a:pt x="8436" y="345"/>
                  <a:pt x="8441" y="331"/>
                </a:cubicBezTo>
                <a:cubicBezTo>
                  <a:pt x="8445" y="326"/>
                  <a:pt x="8449" y="320"/>
                  <a:pt x="8452" y="314"/>
                </a:cubicBezTo>
                <a:cubicBezTo>
                  <a:pt x="8459" y="313"/>
                  <a:pt x="8463" y="317"/>
                  <a:pt x="8469" y="311"/>
                </a:cubicBezTo>
                <a:cubicBezTo>
                  <a:pt x="8479" y="303"/>
                  <a:pt x="8497" y="242"/>
                  <a:pt x="8495" y="226"/>
                </a:cubicBezTo>
                <a:cubicBezTo>
                  <a:pt x="8487" y="223"/>
                  <a:pt x="8470" y="222"/>
                  <a:pt x="8466" y="213"/>
                </a:cubicBezTo>
                <a:cubicBezTo>
                  <a:pt x="8461" y="203"/>
                  <a:pt x="8466" y="186"/>
                  <a:pt x="8467" y="177"/>
                </a:cubicBezTo>
                <a:cubicBezTo>
                  <a:pt x="8469" y="148"/>
                  <a:pt x="8472" y="119"/>
                  <a:pt x="8475" y="90"/>
                </a:cubicBezTo>
                <a:cubicBezTo>
                  <a:pt x="8464" y="82"/>
                  <a:pt x="8445" y="84"/>
                  <a:pt x="8432" y="83"/>
                </a:cubicBezTo>
                <a:cubicBezTo>
                  <a:pt x="8419" y="81"/>
                  <a:pt x="8408" y="74"/>
                  <a:pt x="8394" y="73"/>
                </a:cubicBezTo>
                <a:cubicBezTo>
                  <a:pt x="8386" y="72"/>
                  <a:pt x="8381" y="66"/>
                  <a:pt x="8372" y="68"/>
                </a:cubicBezTo>
                <a:cubicBezTo>
                  <a:pt x="8368" y="75"/>
                  <a:pt x="8367" y="86"/>
                  <a:pt x="8362" y="91"/>
                </a:cubicBezTo>
                <a:cubicBezTo>
                  <a:pt x="8352" y="100"/>
                  <a:pt x="8338" y="97"/>
                  <a:pt x="8334" y="110"/>
                </a:cubicBezTo>
                <a:cubicBezTo>
                  <a:pt x="8332" y="122"/>
                  <a:pt x="8330" y="135"/>
                  <a:pt x="8328" y="147"/>
                </a:cubicBezTo>
                <a:cubicBezTo>
                  <a:pt x="8328" y="162"/>
                  <a:pt x="8341" y="168"/>
                  <a:pt x="8340" y="186"/>
                </a:cubicBezTo>
                <a:cubicBezTo>
                  <a:pt x="8340" y="198"/>
                  <a:pt x="8324" y="219"/>
                  <a:pt x="8309" y="221"/>
                </a:cubicBezTo>
                <a:cubicBezTo>
                  <a:pt x="8303" y="221"/>
                  <a:pt x="8296" y="221"/>
                  <a:pt x="8290" y="220"/>
                </a:cubicBezTo>
                <a:cubicBezTo>
                  <a:pt x="8288" y="236"/>
                  <a:pt x="8287" y="253"/>
                  <a:pt x="8285" y="268"/>
                </a:cubicBezTo>
                <a:cubicBezTo>
                  <a:pt x="8280" y="305"/>
                  <a:pt x="8278" y="343"/>
                  <a:pt x="8276" y="381"/>
                </a:cubicBezTo>
                <a:cubicBezTo>
                  <a:pt x="8277" y="390"/>
                  <a:pt x="8278" y="400"/>
                  <a:pt x="8279" y="409"/>
                </a:cubicBezTo>
                <a:cubicBezTo>
                  <a:pt x="8279" y="424"/>
                  <a:pt x="8276" y="438"/>
                  <a:pt x="8274" y="451"/>
                </a:cubicBezTo>
                <a:cubicBezTo>
                  <a:pt x="8273" y="452"/>
                  <a:pt x="8272" y="451"/>
                  <a:pt x="8272" y="451"/>
                </a:cubicBezTo>
                <a:cubicBezTo>
                  <a:pt x="8262" y="423"/>
                  <a:pt x="8263" y="395"/>
                  <a:pt x="8262" y="363"/>
                </a:cubicBezTo>
                <a:cubicBezTo>
                  <a:pt x="8261" y="338"/>
                  <a:pt x="8251" y="318"/>
                  <a:pt x="8245" y="301"/>
                </a:cubicBezTo>
                <a:cubicBezTo>
                  <a:pt x="8240" y="288"/>
                  <a:pt x="8249" y="277"/>
                  <a:pt x="8244" y="264"/>
                </a:cubicBezTo>
                <a:cubicBezTo>
                  <a:pt x="8231" y="234"/>
                  <a:pt x="8213" y="199"/>
                  <a:pt x="8186" y="194"/>
                </a:cubicBezTo>
                <a:cubicBezTo>
                  <a:pt x="8174" y="201"/>
                  <a:pt x="8171" y="216"/>
                  <a:pt x="8161" y="224"/>
                </a:cubicBezTo>
                <a:cubicBezTo>
                  <a:pt x="8169" y="242"/>
                  <a:pt x="8177" y="262"/>
                  <a:pt x="8181" y="284"/>
                </a:cubicBezTo>
                <a:cubicBezTo>
                  <a:pt x="8156" y="304"/>
                  <a:pt x="8153" y="380"/>
                  <a:pt x="8130" y="396"/>
                </a:cubicBezTo>
                <a:cubicBezTo>
                  <a:pt x="8124" y="399"/>
                  <a:pt x="8119" y="388"/>
                  <a:pt x="8116" y="384"/>
                </a:cubicBezTo>
                <a:cubicBezTo>
                  <a:pt x="8111" y="350"/>
                  <a:pt x="8158" y="326"/>
                  <a:pt x="8142" y="283"/>
                </a:cubicBezTo>
                <a:cubicBezTo>
                  <a:pt x="8140" y="278"/>
                  <a:pt x="8137" y="272"/>
                  <a:pt x="8134" y="267"/>
                </a:cubicBezTo>
                <a:cubicBezTo>
                  <a:pt x="8129" y="257"/>
                  <a:pt x="8130" y="252"/>
                  <a:pt x="8121" y="248"/>
                </a:cubicBezTo>
                <a:cubicBezTo>
                  <a:pt x="8117" y="253"/>
                  <a:pt x="8115" y="260"/>
                  <a:pt x="8111" y="263"/>
                </a:cubicBezTo>
                <a:cubicBezTo>
                  <a:pt x="8106" y="265"/>
                  <a:pt x="8101" y="266"/>
                  <a:pt x="8096" y="268"/>
                </a:cubicBezTo>
                <a:cubicBezTo>
                  <a:pt x="8079" y="278"/>
                  <a:pt x="8062" y="290"/>
                  <a:pt x="8045" y="300"/>
                </a:cubicBezTo>
                <a:cubicBezTo>
                  <a:pt x="8044" y="303"/>
                  <a:pt x="8041" y="305"/>
                  <a:pt x="8040" y="309"/>
                </a:cubicBezTo>
                <a:cubicBezTo>
                  <a:pt x="8036" y="313"/>
                  <a:pt x="8029" y="314"/>
                  <a:pt x="8027" y="320"/>
                </a:cubicBezTo>
                <a:cubicBezTo>
                  <a:pt x="8027" y="323"/>
                  <a:pt x="8026" y="325"/>
                  <a:pt x="8025" y="329"/>
                </a:cubicBezTo>
                <a:cubicBezTo>
                  <a:pt x="8023" y="331"/>
                  <a:pt x="8020" y="336"/>
                  <a:pt x="8018" y="339"/>
                </a:cubicBezTo>
                <a:cubicBezTo>
                  <a:pt x="8009" y="350"/>
                  <a:pt x="8003" y="359"/>
                  <a:pt x="7993" y="370"/>
                </a:cubicBezTo>
                <a:cubicBezTo>
                  <a:pt x="7985" y="379"/>
                  <a:pt x="7976" y="418"/>
                  <a:pt x="7963" y="414"/>
                </a:cubicBezTo>
                <a:cubicBezTo>
                  <a:pt x="7959" y="413"/>
                  <a:pt x="7948" y="405"/>
                  <a:pt x="7950" y="397"/>
                </a:cubicBezTo>
                <a:cubicBezTo>
                  <a:pt x="7952" y="385"/>
                  <a:pt x="7975" y="358"/>
                  <a:pt x="7980" y="343"/>
                </a:cubicBezTo>
                <a:cubicBezTo>
                  <a:pt x="7987" y="325"/>
                  <a:pt x="7983" y="300"/>
                  <a:pt x="7995" y="286"/>
                </a:cubicBezTo>
                <a:cubicBezTo>
                  <a:pt x="8000" y="287"/>
                  <a:pt x="8004" y="288"/>
                  <a:pt x="8008" y="290"/>
                </a:cubicBezTo>
                <a:cubicBezTo>
                  <a:pt x="8016" y="286"/>
                  <a:pt x="8019" y="279"/>
                  <a:pt x="8025" y="274"/>
                </a:cubicBezTo>
                <a:cubicBezTo>
                  <a:pt x="8033" y="268"/>
                  <a:pt x="8041" y="262"/>
                  <a:pt x="8049" y="256"/>
                </a:cubicBezTo>
                <a:cubicBezTo>
                  <a:pt x="8065" y="248"/>
                  <a:pt x="8081" y="239"/>
                  <a:pt x="8097" y="231"/>
                </a:cubicBezTo>
                <a:cubicBezTo>
                  <a:pt x="8101" y="230"/>
                  <a:pt x="8106" y="228"/>
                  <a:pt x="8111" y="227"/>
                </a:cubicBezTo>
                <a:cubicBezTo>
                  <a:pt x="8140" y="209"/>
                  <a:pt x="8178" y="119"/>
                  <a:pt x="8168" y="76"/>
                </a:cubicBezTo>
                <a:cubicBezTo>
                  <a:pt x="8162" y="75"/>
                  <a:pt x="8157" y="75"/>
                  <a:pt x="8151" y="74"/>
                </a:cubicBezTo>
                <a:cubicBezTo>
                  <a:pt x="8137" y="70"/>
                  <a:pt x="8110" y="61"/>
                  <a:pt x="8093" y="64"/>
                </a:cubicBezTo>
                <a:cubicBezTo>
                  <a:pt x="8093" y="65"/>
                  <a:pt x="8092" y="65"/>
                  <a:pt x="8091" y="66"/>
                </a:cubicBezTo>
                <a:cubicBezTo>
                  <a:pt x="8090" y="68"/>
                  <a:pt x="8090" y="69"/>
                  <a:pt x="8090" y="73"/>
                </a:cubicBezTo>
                <a:cubicBezTo>
                  <a:pt x="8081" y="71"/>
                  <a:pt x="8076" y="59"/>
                  <a:pt x="8067" y="55"/>
                </a:cubicBezTo>
                <a:cubicBezTo>
                  <a:pt x="8068" y="61"/>
                  <a:pt x="8067" y="61"/>
                  <a:pt x="8064" y="64"/>
                </a:cubicBezTo>
                <a:cubicBezTo>
                  <a:pt x="8062" y="59"/>
                  <a:pt x="8059" y="53"/>
                  <a:pt x="8056" y="48"/>
                </a:cubicBezTo>
                <a:cubicBezTo>
                  <a:pt x="8049" y="40"/>
                  <a:pt x="8039" y="38"/>
                  <a:pt x="8032" y="30"/>
                </a:cubicBezTo>
                <a:cubicBezTo>
                  <a:pt x="8029" y="46"/>
                  <a:pt x="8005" y="70"/>
                  <a:pt x="7991" y="78"/>
                </a:cubicBezTo>
                <a:cubicBezTo>
                  <a:pt x="7986" y="80"/>
                  <a:pt x="7982" y="80"/>
                  <a:pt x="7978" y="81"/>
                </a:cubicBezTo>
                <a:cubicBezTo>
                  <a:pt x="7964" y="86"/>
                  <a:pt x="7947" y="91"/>
                  <a:pt x="7937" y="100"/>
                </a:cubicBezTo>
                <a:cubicBezTo>
                  <a:pt x="7924" y="111"/>
                  <a:pt x="7925" y="139"/>
                  <a:pt x="7915" y="148"/>
                </a:cubicBezTo>
                <a:cubicBezTo>
                  <a:pt x="7909" y="150"/>
                  <a:pt x="7904" y="151"/>
                  <a:pt x="7899" y="153"/>
                </a:cubicBezTo>
                <a:cubicBezTo>
                  <a:pt x="7880" y="163"/>
                  <a:pt x="7868" y="183"/>
                  <a:pt x="7870" y="207"/>
                </a:cubicBezTo>
                <a:cubicBezTo>
                  <a:pt x="7863" y="208"/>
                  <a:pt x="7853" y="200"/>
                  <a:pt x="7846" y="207"/>
                </a:cubicBezTo>
                <a:cubicBezTo>
                  <a:pt x="7840" y="213"/>
                  <a:pt x="7841" y="224"/>
                  <a:pt x="7836" y="231"/>
                </a:cubicBezTo>
                <a:cubicBezTo>
                  <a:pt x="7835" y="230"/>
                  <a:pt x="7833" y="229"/>
                  <a:pt x="7832" y="228"/>
                </a:cubicBezTo>
                <a:cubicBezTo>
                  <a:pt x="7829" y="226"/>
                  <a:pt x="7825" y="210"/>
                  <a:pt x="7826" y="206"/>
                </a:cubicBezTo>
                <a:cubicBezTo>
                  <a:pt x="7826" y="206"/>
                  <a:pt x="7862" y="165"/>
                  <a:pt x="7863" y="164"/>
                </a:cubicBezTo>
                <a:cubicBezTo>
                  <a:pt x="7868" y="161"/>
                  <a:pt x="7873" y="157"/>
                  <a:pt x="7878" y="154"/>
                </a:cubicBezTo>
                <a:cubicBezTo>
                  <a:pt x="7883" y="147"/>
                  <a:pt x="7877" y="139"/>
                  <a:pt x="7871" y="138"/>
                </a:cubicBezTo>
                <a:cubicBezTo>
                  <a:pt x="7871" y="137"/>
                  <a:pt x="7870" y="136"/>
                  <a:pt x="7870" y="134"/>
                </a:cubicBezTo>
                <a:cubicBezTo>
                  <a:pt x="7878" y="134"/>
                  <a:pt x="7886" y="139"/>
                  <a:pt x="7894" y="131"/>
                </a:cubicBezTo>
                <a:cubicBezTo>
                  <a:pt x="7909" y="118"/>
                  <a:pt x="7915" y="98"/>
                  <a:pt x="7932" y="86"/>
                </a:cubicBezTo>
                <a:cubicBezTo>
                  <a:pt x="7957" y="67"/>
                  <a:pt x="7999" y="59"/>
                  <a:pt x="8008" y="30"/>
                </a:cubicBezTo>
                <a:cubicBezTo>
                  <a:pt x="8017" y="0"/>
                  <a:pt x="7996" y="3"/>
                  <a:pt x="7980" y="1"/>
                </a:cubicBezTo>
                <a:cubicBezTo>
                  <a:pt x="7975" y="1"/>
                  <a:pt x="7969" y="-3"/>
                  <a:pt x="7962" y="1"/>
                </a:cubicBezTo>
                <a:close/>
                <a:moveTo>
                  <a:pt x="7049" y="895"/>
                </a:moveTo>
                <a:cubicBezTo>
                  <a:pt x="7051" y="900"/>
                  <a:pt x="7055" y="902"/>
                  <a:pt x="7056" y="910"/>
                </a:cubicBezTo>
                <a:cubicBezTo>
                  <a:pt x="7048" y="925"/>
                  <a:pt x="7035" y="933"/>
                  <a:pt x="7026" y="946"/>
                </a:cubicBezTo>
                <a:cubicBezTo>
                  <a:pt x="7016" y="960"/>
                  <a:pt x="7001" y="1000"/>
                  <a:pt x="6997" y="1019"/>
                </a:cubicBezTo>
                <a:cubicBezTo>
                  <a:pt x="6999" y="1022"/>
                  <a:pt x="7001" y="1024"/>
                  <a:pt x="7003" y="1027"/>
                </a:cubicBezTo>
                <a:cubicBezTo>
                  <a:pt x="7001" y="1035"/>
                  <a:pt x="7000" y="1042"/>
                  <a:pt x="6998" y="1049"/>
                </a:cubicBezTo>
                <a:cubicBezTo>
                  <a:pt x="6992" y="1071"/>
                  <a:pt x="6979" y="1094"/>
                  <a:pt x="6955" y="1105"/>
                </a:cubicBezTo>
                <a:cubicBezTo>
                  <a:pt x="6949" y="1106"/>
                  <a:pt x="6943" y="1107"/>
                  <a:pt x="6937" y="1109"/>
                </a:cubicBezTo>
                <a:cubicBezTo>
                  <a:pt x="6926" y="1113"/>
                  <a:pt x="6914" y="1116"/>
                  <a:pt x="6902" y="1120"/>
                </a:cubicBezTo>
                <a:cubicBezTo>
                  <a:pt x="6886" y="1123"/>
                  <a:pt x="6868" y="1118"/>
                  <a:pt x="6849" y="1129"/>
                </a:cubicBezTo>
                <a:cubicBezTo>
                  <a:pt x="6831" y="1139"/>
                  <a:pt x="6814" y="1147"/>
                  <a:pt x="6800" y="1159"/>
                </a:cubicBezTo>
                <a:cubicBezTo>
                  <a:pt x="6793" y="1168"/>
                  <a:pt x="6785" y="1177"/>
                  <a:pt x="6778" y="1186"/>
                </a:cubicBezTo>
                <a:cubicBezTo>
                  <a:pt x="6771" y="1188"/>
                  <a:pt x="6767" y="1184"/>
                  <a:pt x="6762" y="1183"/>
                </a:cubicBezTo>
                <a:cubicBezTo>
                  <a:pt x="6753" y="1187"/>
                  <a:pt x="6750" y="1203"/>
                  <a:pt x="6739" y="1203"/>
                </a:cubicBezTo>
                <a:cubicBezTo>
                  <a:pt x="6732" y="1201"/>
                  <a:pt x="6725" y="1198"/>
                  <a:pt x="6718" y="1195"/>
                </a:cubicBezTo>
                <a:cubicBezTo>
                  <a:pt x="6708" y="1195"/>
                  <a:pt x="6694" y="1200"/>
                  <a:pt x="6683" y="1206"/>
                </a:cubicBezTo>
                <a:cubicBezTo>
                  <a:pt x="6727" y="1159"/>
                  <a:pt x="6771" y="1110"/>
                  <a:pt x="6829" y="1092"/>
                </a:cubicBezTo>
                <a:cubicBezTo>
                  <a:pt x="6830" y="1087"/>
                  <a:pt x="6832" y="1082"/>
                  <a:pt x="6833" y="1078"/>
                </a:cubicBezTo>
                <a:cubicBezTo>
                  <a:pt x="6825" y="1058"/>
                  <a:pt x="6817" y="1037"/>
                  <a:pt x="6809" y="1017"/>
                </a:cubicBezTo>
                <a:cubicBezTo>
                  <a:pt x="6764" y="1019"/>
                  <a:pt x="6736" y="1078"/>
                  <a:pt x="6687" y="1053"/>
                </a:cubicBezTo>
                <a:cubicBezTo>
                  <a:pt x="6680" y="1039"/>
                  <a:pt x="6673" y="1025"/>
                  <a:pt x="6667" y="1010"/>
                </a:cubicBezTo>
                <a:cubicBezTo>
                  <a:pt x="6663" y="996"/>
                  <a:pt x="6675" y="965"/>
                  <a:pt x="6679" y="949"/>
                </a:cubicBezTo>
                <a:cubicBezTo>
                  <a:pt x="6726" y="931"/>
                  <a:pt x="6765" y="885"/>
                  <a:pt x="6826" y="905"/>
                </a:cubicBezTo>
                <a:cubicBezTo>
                  <a:pt x="6859" y="914"/>
                  <a:pt x="6892" y="923"/>
                  <a:pt x="6925" y="933"/>
                </a:cubicBezTo>
                <a:cubicBezTo>
                  <a:pt x="6935" y="930"/>
                  <a:pt x="6941" y="920"/>
                  <a:pt x="6949" y="915"/>
                </a:cubicBezTo>
                <a:cubicBezTo>
                  <a:pt x="6949" y="932"/>
                  <a:pt x="6968" y="933"/>
                  <a:pt x="6978" y="933"/>
                </a:cubicBezTo>
                <a:cubicBezTo>
                  <a:pt x="7004" y="934"/>
                  <a:pt x="7042" y="929"/>
                  <a:pt x="7047" y="896"/>
                </a:cubicBezTo>
                <a:cubicBezTo>
                  <a:pt x="7048" y="895"/>
                  <a:pt x="7048" y="895"/>
                  <a:pt x="7049" y="895"/>
                </a:cubicBezTo>
                <a:close/>
                <a:moveTo>
                  <a:pt x="16679" y="1196"/>
                </a:moveTo>
                <a:cubicBezTo>
                  <a:pt x="16656" y="1192"/>
                  <a:pt x="16632" y="1198"/>
                  <a:pt x="16609" y="1208"/>
                </a:cubicBezTo>
                <a:cubicBezTo>
                  <a:pt x="16562" y="1227"/>
                  <a:pt x="16515" y="1270"/>
                  <a:pt x="16489" y="1301"/>
                </a:cubicBezTo>
                <a:cubicBezTo>
                  <a:pt x="16480" y="1314"/>
                  <a:pt x="16470" y="1324"/>
                  <a:pt x="16459" y="1338"/>
                </a:cubicBezTo>
                <a:cubicBezTo>
                  <a:pt x="16452" y="1377"/>
                  <a:pt x="16462" y="1406"/>
                  <a:pt x="16474" y="1431"/>
                </a:cubicBezTo>
                <a:cubicBezTo>
                  <a:pt x="16463" y="1446"/>
                  <a:pt x="16450" y="1465"/>
                  <a:pt x="16438" y="1478"/>
                </a:cubicBezTo>
                <a:cubicBezTo>
                  <a:pt x="16427" y="1484"/>
                  <a:pt x="16395" y="1483"/>
                  <a:pt x="16381" y="1488"/>
                </a:cubicBezTo>
                <a:cubicBezTo>
                  <a:pt x="16371" y="1517"/>
                  <a:pt x="16372" y="1528"/>
                  <a:pt x="16371" y="1571"/>
                </a:cubicBezTo>
                <a:cubicBezTo>
                  <a:pt x="16364" y="1579"/>
                  <a:pt x="16352" y="1591"/>
                  <a:pt x="16345" y="1599"/>
                </a:cubicBezTo>
                <a:cubicBezTo>
                  <a:pt x="16320" y="1596"/>
                  <a:pt x="16307" y="1562"/>
                  <a:pt x="16278" y="1571"/>
                </a:cubicBezTo>
                <a:cubicBezTo>
                  <a:pt x="16243" y="1588"/>
                  <a:pt x="16209" y="1611"/>
                  <a:pt x="16174" y="1628"/>
                </a:cubicBezTo>
                <a:cubicBezTo>
                  <a:pt x="16156" y="1624"/>
                  <a:pt x="16141" y="1614"/>
                  <a:pt x="16123" y="1609"/>
                </a:cubicBezTo>
                <a:cubicBezTo>
                  <a:pt x="16126" y="1595"/>
                  <a:pt x="16129" y="1586"/>
                  <a:pt x="16133" y="1571"/>
                </a:cubicBezTo>
                <a:cubicBezTo>
                  <a:pt x="16131" y="1567"/>
                  <a:pt x="16129" y="1566"/>
                  <a:pt x="16128" y="1562"/>
                </a:cubicBezTo>
                <a:cubicBezTo>
                  <a:pt x="16118" y="1550"/>
                  <a:pt x="16097" y="1544"/>
                  <a:pt x="16081" y="1543"/>
                </a:cubicBezTo>
                <a:cubicBezTo>
                  <a:pt x="16003" y="1543"/>
                  <a:pt x="16013" y="1588"/>
                  <a:pt x="15961" y="1618"/>
                </a:cubicBezTo>
                <a:cubicBezTo>
                  <a:pt x="15899" y="1654"/>
                  <a:pt x="15822" y="1668"/>
                  <a:pt x="15755" y="1694"/>
                </a:cubicBezTo>
                <a:cubicBezTo>
                  <a:pt x="15731" y="1701"/>
                  <a:pt x="15706" y="1704"/>
                  <a:pt x="15682" y="1712"/>
                </a:cubicBezTo>
                <a:cubicBezTo>
                  <a:pt x="15632" y="1747"/>
                  <a:pt x="15585" y="1849"/>
                  <a:pt x="15532" y="1881"/>
                </a:cubicBezTo>
                <a:cubicBezTo>
                  <a:pt x="15526" y="1906"/>
                  <a:pt x="15522" y="1931"/>
                  <a:pt x="15522" y="1965"/>
                </a:cubicBezTo>
                <a:cubicBezTo>
                  <a:pt x="15526" y="1976"/>
                  <a:pt x="15528" y="1983"/>
                  <a:pt x="15532" y="1994"/>
                </a:cubicBezTo>
                <a:cubicBezTo>
                  <a:pt x="15543" y="2009"/>
                  <a:pt x="15561" y="2018"/>
                  <a:pt x="15568" y="2039"/>
                </a:cubicBezTo>
                <a:cubicBezTo>
                  <a:pt x="15572" y="2055"/>
                  <a:pt x="15575" y="2071"/>
                  <a:pt x="15578" y="2087"/>
                </a:cubicBezTo>
                <a:cubicBezTo>
                  <a:pt x="15563" y="2149"/>
                  <a:pt x="15523" y="2179"/>
                  <a:pt x="15480" y="2190"/>
                </a:cubicBezTo>
                <a:cubicBezTo>
                  <a:pt x="15488" y="2155"/>
                  <a:pt x="15497" y="2128"/>
                  <a:pt x="15516" y="2115"/>
                </a:cubicBezTo>
                <a:cubicBezTo>
                  <a:pt x="15474" y="2073"/>
                  <a:pt x="15435" y="2126"/>
                  <a:pt x="15403" y="2162"/>
                </a:cubicBezTo>
                <a:cubicBezTo>
                  <a:pt x="15392" y="2150"/>
                  <a:pt x="15386" y="2139"/>
                  <a:pt x="15377" y="2124"/>
                </a:cubicBezTo>
                <a:cubicBezTo>
                  <a:pt x="15368" y="2113"/>
                  <a:pt x="15332" y="2141"/>
                  <a:pt x="15314" y="2142"/>
                </a:cubicBezTo>
                <a:cubicBezTo>
                  <a:pt x="15278" y="2145"/>
                  <a:pt x="15123" y="2155"/>
                  <a:pt x="15113" y="2190"/>
                </a:cubicBezTo>
                <a:cubicBezTo>
                  <a:pt x="15092" y="2222"/>
                  <a:pt x="15129" y="2265"/>
                  <a:pt x="15133" y="2293"/>
                </a:cubicBezTo>
                <a:cubicBezTo>
                  <a:pt x="15134" y="2327"/>
                  <a:pt x="15133" y="2361"/>
                  <a:pt x="15133" y="2395"/>
                </a:cubicBezTo>
                <a:cubicBezTo>
                  <a:pt x="15138" y="2426"/>
                  <a:pt x="15205" y="2456"/>
                  <a:pt x="15227" y="2461"/>
                </a:cubicBezTo>
                <a:cubicBezTo>
                  <a:pt x="15235" y="2521"/>
                  <a:pt x="15259" y="2524"/>
                  <a:pt x="15284" y="2554"/>
                </a:cubicBezTo>
                <a:cubicBezTo>
                  <a:pt x="15291" y="2568"/>
                  <a:pt x="15302" y="2579"/>
                  <a:pt x="15310" y="2593"/>
                </a:cubicBezTo>
                <a:cubicBezTo>
                  <a:pt x="15302" y="2627"/>
                  <a:pt x="15291" y="2660"/>
                  <a:pt x="15284" y="2694"/>
                </a:cubicBezTo>
                <a:cubicBezTo>
                  <a:pt x="15296" y="2737"/>
                  <a:pt x="15315" y="2782"/>
                  <a:pt x="15314" y="2844"/>
                </a:cubicBezTo>
                <a:cubicBezTo>
                  <a:pt x="15301" y="2860"/>
                  <a:pt x="15294" y="2879"/>
                  <a:pt x="15278" y="2891"/>
                </a:cubicBezTo>
                <a:cubicBezTo>
                  <a:pt x="15283" y="2832"/>
                  <a:pt x="15270" y="2817"/>
                  <a:pt x="15262" y="2780"/>
                </a:cubicBezTo>
                <a:cubicBezTo>
                  <a:pt x="15259" y="2777"/>
                  <a:pt x="15255" y="2772"/>
                  <a:pt x="15252" y="2770"/>
                </a:cubicBezTo>
                <a:cubicBezTo>
                  <a:pt x="15238" y="2789"/>
                  <a:pt x="15227" y="2829"/>
                  <a:pt x="15221" y="2863"/>
                </a:cubicBezTo>
                <a:cubicBezTo>
                  <a:pt x="15218" y="2860"/>
                  <a:pt x="15214" y="2857"/>
                  <a:pt x="15211" y="2854"/>
                </a:cubicBezTo>
                <a:cubicBezTo>
                  <a:pt x="15215" y="2799"/>
                  <a:pt x="15217" y="2750"/>
                  <a:pt x="15221" y="2694"/>
                </a:cubicBezTo>
                <a:cubicBezTo>
                  <a:pt x="15235" y="2673"/>
                  <a:pt x="15248" y="2651"/>
                  <a:pt x="15262" y="2630"/>
                </a:cubicBezTo>
                <a:cubicBezTo>
                  <a:pt x="15261" y="2618"/>
                  <a:pt x="15263" y="2605"/>
                  <a:pt x="15262" y="2593"/>
                </a:cubicBezTo>
                <a:cubicBezTo>
                  <a:pt x="15244" y="2600"/>
                  <a:pt x="15208" y="2625"/>
                  <a:pt x="15180" y="2611"/>
                </a:cubicBezTo>
                <a:cubicBezTo>
                  <a:pt x="15110" y="2577"/>
                  <a:pt x="15052" y="2391"/>
                  <a:pt x="14952" y="2480"/>
                </a:cubicBezTo>
                <a:cubicBezTo>
                  <a:pt x="14953" y="2504"/>
                  <a:pt x="14955" y="2522"/>
                  <a:pt x="14957" y="2546"/>
                </a:cubicBezTo>
                <a:cubicBezTo>
                  <a:pt x="14920" y="2564"/>
                  <a:pt x="14920" y="2555"/>
                  <a:pt x="14890" y="2535"/>
                </a:cubicBezTo>
                <a:cubicBezTo>
                  <a:pt x="14876" y="2537"/>
                  <a:pt x="14857" y="2544"/>
                  <a:pt x="14843" y="2546"/>
                </a:cubicBezTo>
                <a:cubicBezTo>
                  <a:pt x="14840" y="2557"/>
                  <a:pt x="14840" y="2571"/>
                  <a:pt x="14837" y="2583"/>
                </a:cubicBezTo>
                <a:cubicBezTo>
                  <a:pt x="14867" y="2643"/>
                  <a:pt x="14897" y="2648"/>
                  <a:pt x="14957" y="2648"/>
                </a:cubicBezTo>
                <a:cubicBezTo>
                  <a:pt x="14971" y="2682"/>
                  <a:pt x="14978" y="2715"/>
                  <a:pt x="14988" y="2761"/>
                </a:cubicBezTo>
                <a:cubicBezTo>
                  <a:pt x="14977" y="2765"/>
                  <a:pt x="14963" y="2769"/>
                  <a:pt x="14952" y="2770"/>
                </a:cubicBezTo>
                <a:cubicBezTo>
                  <a:pt x="14944" y="2755"/>
                  <a:pt x="14939" y="2737"/>
                  <a:pt x="14931" y="2723"/>
                </a:cubicBezTo>
                <a:cubicBezTo>
                  <a:pt x="14922" y="2721"/>
                  <a:pt x="14909" y="2725"/>
                  <a:pt x="14900" y="2723"/>
                </a:cubicBezTo>
                <a:cubicBezTo>
                  <a:pt x="14852" y="2706"/>
                  <a:pt x="14791" y="2709"/>
                  <a:pt x="14771" y="2640"/>
                </a:cubicBezTo>
                <a:cubicBezTo>
                  <a:pt x="14752" y="2573"/>
                  <a:pt x="14784" y="2521"/>
                  <a:pt x="14792" y="2480"/>
                </a:cubicBezTo>
                <a:cubicBezTo>
                  <a:pt x="14797" y="2450"/>
                  <a:pt x="14792" y="2409"/>
                  <a:pt x="14792" y="2377"/>
                </a:cubicBezTo>
                <a:cubicBezTo>
                  <a:pt x="14778" y="2370"/>
                  <a:pt x="14763" y="2365"/>
                  <a:pt x="14750" y="2358"/>
                </a:cubicBezTo>
                <a:cubicBezTo>
                  <a:pt x="14752" y="2438"/>
                  <a:pt x="14754" y="2507"/>
                  <a:pt x="14724" y="2546"/>
                </a:cubicBezTo>
                <a:cubicBezTo>
                  <a:pt x="14693" y="2584"/>
                  <a:pt x="14649" y="2568"/>
                  <a:pt x="14636" y="2640"/>
                </a:cubicBezTo>
                <a:cubicBezTo>
                  <a:pt x="14651" y="2691"/>
                  <a:pt x="14694" y="2751"/>
                  <a:pt x="14698" y="2817"/>
                </a:cubicBezTo>
                <a:cubicBezTo>
                  <a:pt x="14702" y="2867"/>
                  <a:pt x="14664" y="2931"/>
                  <a:pt x="14662" y="2996"/>
                </a:cubicBezTo>
                <a:cubicBezTo>
                  <a:pt x="14661" y="3037"/>
                  <a:pt x="14678" y="3072"/>
                  <a:pt x="14678" y="3126"/>
                </a:cubicBezTo>
                <a:cubicBezTo>
                  <a:pt x="14701" y="3125"/>
                  <a:pt x="14729" y="3141"/>
                  <a:pt x="14745" y="3136"/>
                </a:cubicBezTo>
                <a:cubicBezTo>
                  <a:pt x="14757" y="3128"/>
                  <a:pt x="14774" y="3125"/>
                  <a:pt x="14786" y="3117"/>
                </a:cubicBezTo>
                <a:cubicBezTo>
                  <a:pt x="14818" y="3105"/>
                  <a:pt x="14857" y="3149"/>
                  <a:pt x="14879" y="3163"/>
                </a:cubicBezTo>
                <a:cubicBezTo>
                  <a:pt x="14889" y="3165"/>
                  <a:pt x="14895" y="3169"/>
                  <a:pt x="14905" y="3172"/>
                </a:cubicBezTo>
                <a:cubicBezTo>
                  <a:pt x="14920" y="3187"/>
                  <a:pt x="14924" y="3225"/>
                  <a:pt x="14931" y="3257"/>
                </a:cubicBezTo>
                <a:cubicBezTo>
                  <a:pt x="14935" y="3278"/>
                  <a:pt x="14949" y="3298"/>
                  <a:pt x="14947" y="3322"/>
                </a:cubicBezTo>
                <a:cubicBezTo>
                  <a:pt x="14942" y="3338"/>
                  <a:pt x="14926" y="3353"/>
                  <a:pt x="14916" y="3359"/>
                </a:cubicBezTo>
                <a:cubicBezTo>
                  <a:pt x="14915" y="3371"/>
                  <a:pt x="14911" y="3386"/>
                  <a:pt x="14910" y="3397"/>
                </a:cubicBezTo>
                <a:cubicBezTo>
                  <a:pt x="14936" y="3412"/>
                  <a:pt x="14960" y="3403"/>
                  <a:pt x="14977" y="3435"/>
                </a:cubicBezTo>
                <a:cubicBezTo>
                  <a:pt x="14976" y="3441"/>
                  <a:pt x="14978" y="3456"/>
                  <a:pt x="14977" y="3463"/>
                </a:cubicBezTo>
                <a:cubicBezTo>
                  <a:pt x="14953" y="3481"/>
                  <a:pt x="14889" y="3487"/>
                  <a:pt x="14879" y="3435"/>
                </a:cubicBezTo>
                <a:cubicBezTo>
                  <a:pt x="14874" y="3419"/>
                  <a:pt x="14892" y="3310"/>
                  <a:pt x="14885" y="3266"/>
                </a:cubicBezTo>
                <a:cubicBezTo>
                  <a:pt x="14859" y="3175"/>
                  <a:pt x="14719" y="3169"/>
                  <a:pt x="14708" y="3295"/>
                </a:cubicBezTo>
                <a:cubicBezTo>
                  <a:pt x="14720" y="3335"/>
                  <a:pt x="14735" y="3356"/>
                  <a:pt x="14734" y="3416"/>
                </a:cubicBezTo>
                <a:cubicBezTo>
                  <a:pt x="14724" y="3437"/>
                  <a:pt x="14713" y="3459"/>
                  <a:pt x="14704" y="3480"/>
                </a:cubicBezTo>
                <a:cubicBezTo>
                  <a:pt x="14696" y="3489"/>
                  <a:pt x="14690" y="3500"/>
                  <a:pt x="14682" y="3509"/>
                </a:cubicBezTo>
                <a:cubicBezTo>
                  <a:pt x="14673" y="3533"/>
                  <a:pt x="14675" y="3576"/>
                  <a:pt x="14662" y="3595"/>
                </a:cubicBezTo>
                <a:cubicBezTo>
                  <a:pt x="14631" y="3640"/>
                  <a:pt x="14586" y="3645"/>
                  <a:pt x="14569" y="3716"/>
                </a:cubicBezTo>
                <a:cubicBezTo>
                  <a:pt x="14550" y="3732"/>
                  <a:pt x="14529" y="3722"/>
                  <a:pt x="14512" y="3716"/>
                </a:cubicBezTo>
                <a:cubicBezTo>
                  <a:pt x="14500" y="3717"/>
                  <a:pt x="14487" y="3715"/>
                  <a:pt x="14475" y="3716"/>
                </a:cubicBezTo>
                <a:cubicBezTo>
                  <a:pt x="14426" y="3703"/>
                  <a:pt x="14384" y="3692"/>
                  <a:pt x="14366" y="3622"/>
                </a:cubicBezTo>
                <a:cubicBezTo>
                  <a:pt x="14395" y="3608"/>
                  <a:pt x="14423" y="3603"/>
                  <a:pt x="14449" y="3622"/>
                </a:cubicBezTo>
                <a:cubicBezTo>
                  <a:pt x="14458" y="3629"/>
                  <a:pt x="14467" y="3642"/>
                  <a:pt x="14475" y="3649"/>
                </a:cubicBezTo>
                <a:cubicBezTo>
                  <a:pt x="14491" y="3639"/>
                  <a:pt x="14506" y="3623"/>
                  <a:pt x="14522" y="3613"/>
                </a:cubicBezTo>
                <a:cubicBezTo>
                  <a:pt x="14519" y="3599"/>
                  <a:pt x="14520" y="3589"/>
                  <a:pt x="14517" y="3575"/>
                </a:cubicBezTo>
                <a:cubicBezTo>
                  <a:pt x="14525" y="3544"/>
                  <a:pt x="14545" y="3529"/>
                  <a:pt x="14558" y="3509"/>
                </a:cubicBezTo>
                <a:cubicBezTo>
                  <a:pt x="14577" y="3482"/>
                  <a:pt x="14611" y="3439"/>
                  <a:pt x="14620" y="3397"/>
                </a:cubicBezTo>
                <a:cubicBezTo>
                  <a:pt x="14623" y="3374"/>
                  <a:pt x="14627" y="3346"/>
                  <a:pt x="14630" y="3322"/>
                </a:cubicBezTo>
                <a:cubicBezTo>
                  <a:pt x="14635" y="3300"/>
                  <a:pt x="14645" y="3297"/>
                  <a:pt x="14646" y="3266"/>
                </a:cubicBezTo>
                <a:cubicBezTo>
                  <a:pt x="14624" y="3213"/>
                  <a:pt x="14601" y="3246"/>
                  <a:pt x="14589" y="3144"/>
                </a:cubicBezTo>
                <a:cubicBezTo>
                  <a:pt x="14590" y="3093"/>
                  <a:pt x="14589" y="3047"/>
                  <a:pt x="14589" y="2996"/>
                </a:cubicBezTo>
                <a:cubicBezTo>
                  <a:pt x="14587" y="2966"/>
                  <a:pt x="14586" y="2932"/>
                  <a:pt x="14584" y="2901"/>
                </a:cubicBezTo>
                <a:cubicBezTo>
                  <a:pt x="14591" y="2884"/>
                  <a:pt x="14598" y="2871"/>
                  <a:pt x="14605" y="2854"/>
                </a:cubicBezTo>
                <a:cubicBezTo>
                  <a:pt x="14618" y="2776"/>
                  <a:pt x="14566" y="2659"/>
                  <a:pt x="14543" y="2640"/>
                </a:cubicBezTo>
                <a:cubicBezTo>
                  <a:pt x="14550" y="2582"/>
                  <a:pt x="14644" y="2441"/>
                  <a:pt x="14605" y="2350"/>
                </a:cubicBezTo>
                <a:cubicBezTo>
                  <a:pt x="14592" y="2320"/>
                  <a:pt x="14568" y="2345"/>
                  <a:pt x="14548" y="2340"/>
                </a:cubicBezTo>
                <a:cubicBezTo>
                  <a:pt x="14516" y="2332"/>
                  <a:pt x="14483" y="2340"/>
                  <a:pt x="14449" y="2350"/>
                </a:cubicBezTo>
                <a:cubicBezTo>
                  <a:pt x="14425" y="2357"/>
                  <a:pt x="14395" y="2338"/>
                  <a:pt x="14376" y="2330"/>
                </a:cubicBezTo>
                <a:cubicBezTo>
                  <a:pt x="14371" y="2344"/>
                  <a:pt x="14367" y="2353"/>
                  <a:pt x="14361" y="2367"/>
                </a:cubicBezTo>
                <a:cubicBezTo>
                  <a:pt x="14357" y="2407"/>
                  <a:pt x="14351" y="2449"/>
                  <a:pt x="14346" y="2490"/>
                </a:cubicBezTo>
                <a:cubicBezTo>
                  <a:pt x="14335" y="2523"/>
                  <a:pt x="14326" y="2559"/>
                  <a:pt x="14315" y="2593"/>
                </a:cubicBezTo>
                <a:cubicBezTo>
                  <a:pt x="14285" y="2663"/>
                  <a:pt x="14197" y="2664"/>
                  <a:pt x="14211" y="2789"/>
                </a:cubicBezTo>
                <a:cubicBezTo>
                  <a:pt x="14223" y="2790"/>
                  <a:pt x="14236" y="2797"/>
                  <a:pt x="14248" y="2799"/>
                </a:cubicBezTo>
                <a:cubicBezTo>
                  <a:pt x="14278" y="2951"/>
                  <a:pt x="14226" y="2912"/>
                  <a:pt x="14217" y="3003"/>
                </a:cubicBezTo>
                <a:cubicBezTo>
                  <a:pt x="14232" y="3047"/>
                  <a:pt x="14274" y="3024"/>
                  <a:pt x="14294" y="3060"/>
                </a:cubicBezTo>
                <a:cubicBezTo>
                  <a:pt x="14301" y="3075"/>
                  <a:pt x="14296" y="3114"/>
                  <a:pt x="14299" y="3136"/>
                </a:cubicBezTo>
                <a:cubicBezTo>
                  <a:pt x="14307" y="3186"/>
                  <a:pt x="14328" y="3200"/>
                  <a:pt x="14361" y="3192"/>
                </a:cubicBezTo>
                <a:cubicBezTo>
                  <a:pt x="14358" y="3230"/>
                  <a:pt x="14336" y="3294"/>
                  <a:pt x="14320" y="3313"/>
                </a:cubicBezTo>
                <a:cubicBezTo>
                  <a:pt x="14317" y="3319"/>
                  <a:pt x="14312" y="3322"/>
                  <a:pt x="14304" y="3322"/>
                </a:cubicBezTo>
                <a:cubicBezTo>
                  <a:pt x="14220" y="3179"/>
                  <a:pt x="14107" y="3096"/>
                  <a:pt x="13979" y="3031"/>
                </a:cubicBezTo>
                <a:cubicBezTo>
                  <a:pt x="13951" y="3018"/>
                  <a:pt x="13877" y="2986"/>
                  <a:pt x="13838" y="3003"/>
                </a:cubicBezTo>
                <a:cubicBezTo>
                  <a:pt x="13820" y="3010"/>
                  <a:pt x="13812" y="3037"/>
                  <a:pt x="13797" y="3050"/>
                </a:cubicBezTo>
                <a:cubicBezTo>
                  <a:pt x="13796" y="3052"/>
                  <a:pt x="13792" y="3058"/>
                  <a:pt x="13792" y="3060"/>
                </a:cubicBezTo>
                <a:cubicBezTo>
                  <a:pt x="13806" y="3092"/>
                  <a:pt x="13819" y="3123"/>
                  <a:pt x="13833" y="3154"/>
                </a:cubicBezTo>
                <a:cubicBezTo>
                  <a:pt x="13831" y="3245"/>
                  <a:pt x="13809" y="3229"/>
                  <a:pt x="13771" y="3239"/>
                </a:cubicBezTo>
                <a:cubicBezTo>
                  <a:pt x="13766" y="3252"/>
                  <a:pt x="13759" y="3281"/>
                  <a:pt x="13756" y="3295"/>
                </a:cubicBezTo>
                <a:cubicBezTo>
                  <a:pt x="13734" y="3314"/>
                  <a:pt x="13715" y="3286"/>
                  <a:pt x="13709" y="3257"/>
                </a:cubicBezTo>
                <a:cubicBezTo>
                  <a:pt x="13716" y="3242"/>
                  <a:pt x="13723" y="3226"/>
                  <a:pt x="13730" y="3210"/>
                </a:cubicBezTo>
                <a:cubicBezTo>
                  <a:pt x="13690" y="3177"/>
                  <a:pt x="13663" y="3178"/>
                  <a:pt x="13626" y="3229"/>
                </a:cubicBezTo>
                <a:cubicBezTo>
                  <a:pt x="13617" y="3242"/>
                  <a:pt x="13609" y="3252"/>
                  <a:pt x="13600" y="3266"/>
                </a:cubicBezTo>
                <a:cubicBezTo>
                  <a:pt x="13578" y="3278"/>
                  <a:pt x="13562" y="3254"/>
                  <a:pt x="13549" y="3247"/>
                </a:cubicBezTo>
                <a:cubicBezTo>
                  <a:pt x="13550" y="3241"/>
                  <a:pt x="13550" y="3234"/>
                  <a:pt x="13551" y="3227"/>
                </a:cubicBezTo>
                <a:cubicBezTo>
                  <a:pt x="13544" y="3224"/>
                  <a:pt x="13538" y="3220"/>
                  <a:pt x="13531" y="3217"/>
                </a:cubicBezTo>
                <a:cubicBezTo>
                  <a:pt x="13527" y="3229"/>
                  <a:pt x="13521" y="3240"/>
                  <a:pt x="13517" y="3252"/>
                </a:cubicBezTo>
                <a:cubicBezTo>
                  <a:pt x="13511" y="3239"/>
                  <a:pt x="13505" y="3225"/>
                  <a:pt x="13499" y="3212"/>
                </a:cubicBezTo>
                <a:cubicBezTo>
                  <a:pt x="13491" y="3226"/>
                  <a:pt x="13485" y="3241"/>
                  <a:pt x="13477" y="3256"/>
                </a:cubicBezTo>
                <a:cubicBezTo>
                  <a:pt x="13477" y="3256"/>
                  <a:pt x="13476" y="3256"/>
                  <a:pt x="13476" y="3256"/>
                </a:cubicBezTo>
                <a:cubicBezTo>
                  <a:pt x="13476" y="3254"/>
                  <a:pt x="13476" y="3252"/>
                  <a:pt x="13477" y="3250"/>
                </a:cubicBezTo>
                <a:cubicBezTo>
                  <a:pt x="13475" y="3251"/>
                  <a:pt x="13473" y="3251"/>
                  <a:pt x="13472" y="3252"/>
                </a:cubicBezTo>
                <a:cubicBezTo>
                  <a:pt x="13469" y="3239"/>
                  <a:pt x="13467" y="3228"/>
                  <a:pt x="13467" y="3213"/>
                </a:cubicBezTo>
                <a:cubicBezTo>
                  <a:pt x="13462" y="3200"/>
                  <a:pt x="13454" y="3197"/>
                  <a:pt x="13446" y="3196"/>
                </a:cubicBezTo>
                <a:cubicBezTo>
                  <a:pt x="13442" y="3211"/>
                  <a:pt x="13438" y="3226"/>
                  <a:pt x="13434" y="3242"/>
                </a:cubicBezTo>
                <a:cubicBezTo>
                  <a:pt x="13426" y="3239"/>
                  <a:pt x="13422" y="3224"/>
                  <a:pt x="13416" y="3222"/>
                </a:cubicBezTo>
                <a:cubicBezTo>
                  <a:pt x="13409" y="3231"/>
                  <a:pt x="13402" y="3241"/>
                  <a:pt x="13394" y="3250"/>
                </a:cubicBezTo>
                <a:cubicBezTo>
                  <a:pt x="13394" y="3250"/>
                  <a:pt x="13384" y="3248"/>
                  <a:pt x="13376" y="3246"/>
                </a:cubicBezTo>
                <a:cubicBezTo>
                  <a:pt x="13377" y="3225"/>
                  <a:pt x="13378" y="3202"/>
                  <a:pt x="13379" y="3184"/>
                </a:cubicBezTo>
                <a:cubicBezTo>
                  <a:pt x="13354" y="3184"/>
                  <a:pt x="13341" y="3192"/>
                  <a:pt x="13333" y="3203"/>
                </a:cubicBezTo>
                <a:cubicBezTo>
                  <a:pt x="13315" y="3219"/>
                  <a:pt x="13316" y="3247"/>
                  <a:pt x="13306" y="3269"/>
                </a:cubicBezTo>
                <a:cubicBezTo>
                  <a:pt x="13302" y="3276"/>
                  <a:pt x="13297" y="3284"/>
                  <a:pt x="13286" y="3287"/>
                </a:cubicBezTo>
                <a:cubicBezTo>
                  <a:pt x="13284" y="3286"/>
                  <a:pt x="13282" y="3288"/>
                  <a:pt x="13280" y="3287"/>
                </a:cubicBezTo>
                <a:cubicBezTo>
                  <a:pt x="13278" y="3273"/>
                  <a:pt x="13272" y="3255"/>
                  <a:pt x="13270" y="3242"/>
                </a:cubicBezTo>
                <a:cubicBezTo>
                  <a:pt x="13240" y="3264"/>
                  <a:pt x="13211" y="3294"/>
                  <a:pt x="13182" y="3316"/>
                </a:cubicBezTo>
                <a:cubicBezTo>
                  <a:pt x="13131" y="3352"/>
                  <a:pt x="13083" y="3384"/>
                  <a:pt x="13037" y="3419"/>
                </a:cubicBezTo>
                <a:cubicBezTo>
                  <a:pt x="13025" y="3425"/>
                  <a:pt x="13012" y="3431"/>
                  <a:pt x="13000" y="3437"/>
                </a:cubicBezTo>
                <a:cubicBezTo>
                  <a:pt x="13000" y="3438"/>
                  <a:pt x="13000" y="3441"/>
                  <a:pt x="13000" y="3442"/>
                </a:cubicBezTo>
                <a:cubicBezTo>
                  <a:pt x="12998" y="3443"/>
                  <a:pt x="12996" y="3444"/>
                  <a:pt x="12994" y="3445"/>
                </a:cubicBezTo>
                <a:cubicBezTo>
                  <a:pt x="12975" y="3473"/>
                  <a:pt x="12983" y="3554"/>
                  <a:pt x="12964" y="3582"/>
                </a:cubicBezTo>
                <a:cubicBezTo>
                  <a:pt x="12954" y="3587"/>
                  <a:pt x="12943" y="3594"/>
                  <a:pt x="12932" y="3598"/>
                </a:cubicBezTo>
                <a:cubicBezTo>
                  <a:pt x="12856" y="3625"/>
                  <a:pt x="12834" y="3556"/>
                  <a:pt x="12789" y="3493"/>
                </a:cubicBezTo>
                <a:cubicBezTo>
                  <a:pt x="12791" y="3474"/>
                  <a:pt x="12795" y="3459"/>
                  <a:pt x="12802" y="3447"/>
                </a:cubicBezTo>
                <a:cubicBezTo>
                  <a:pt x="12824" y="3420"/>
                  <a:pt x="12861" y="3418"/>
                  <a:pt x="12896" y="3416"/>
                </a:cubicBezTo>
                <a:cubicBezTo>
                  <a:pt x="12896" y="3415"/>
                  <a:pt x="12895" y="3413"/>
                  <a:pt x="12894" y="3412"/>
                </a:cubicBezTo>
                <a:cubicBezTo>
                  <a:pt x="12897" y="3412"/>
                  <a:pt x="12899" y="3410"/>
                  <a:pt x="12902" y="3410"/>
                </a:cubicBezTo>
                <a:cubicBezTo>
                  <a:pt x="12889" y="3364"/>
                  <a:pt x="12865" y="3271"/>
                  <a:pt x="12834" y="3260"/>
                </a:cubicBezTo>
                <a:cubicBezTo>
                  <a:pt x="12813" y="3264"/>
                  <a:pt x="12795" y="3267"/>
                  <a:pt x="12773" y="3270"/>
                </a:cubicBezTo>
                <a:cubicBezTo>
                  <a:pt x="12755" y="3263"/>
                  <a:pt x="12740" y="3252"/>
                  <a:pt x="12721" y="3260"/>
                </a:cubicBezTo>
                <a:cubicBezTo>
                  <a:pt x="12721" y="3264"/>
                  <a:pt x="12723" y="3264"/>
                  <a:pt x="12723" y="3267"/>
                </a:cubicBezTo>
                <a:cubicBezTo>
                  <a:pt x="12720" y="3268"/>
                  <a:pt x="12717" y="3264"/>
                  <a:pt x="12714" y="3266"/>
                </a:cubicBezTo>
                <a:cubicBezTo>
                  <a:pt x="12710" y="3326"/>
                  <a:pt x="12749" y="3328"/>
                  <a:pt x="12740" y="3397"/>
                </a:cubicBezTo>
                <a:cubicBezTo>
                  <a:pt x="12729" y="3430"/>
                  <a:pt x="12721" y="3468"/>
                  <a:pt x="12709" y="3500"/>
                </a:cubicBezTo>
                <a:cubicBezTo>
                  <a:pt x="12717" y="3517"/>
                  <a:pt x="12726" y="3534"/>
                  <a:pt x="12740" y="3538"/>
                </a:cubicBezTo>
                <a:cubicBezTo>
                  <a:pt x="12758" y="3634"/>
                  <a:pt x="12749" y="3628"/>
                  <a:pt x="12736" y="3706"/>
                </a:cubicBezTo>
                <a:cubicBezTo>
                  <a:pt x="12734" y="3721"/>
                  <a:pt x="12732" y="3729"/>
                  <a:pt x="12730" y="3743"/>
                </a:cubicBezTo>
                <a:cubicBezTo>
                  <a:pt x="12695" y="3733"/>
                  <a:pt x="12656" y="3661"/>
                  <a:pt x="12607" y="3672"/>
                </a:cubicBezTo>
                <a:cubicBezTo>
                  <a:pt x="12606" y="3675"/>
                  <a:pt x="12604" y="3675"/>
                  <a:pt x="12603" y="3678"/>
                </a:cubicBezTo>
                <a:cubicBezTo>
                  <a:pt x="12602" y="3678"/>
                  <a:pt x="12601" y="3677"/>
                  <a:pt x="12600" y="3678"/>
                </a:cubicBezTo>
                <a:cubicBezTo>
                  <a:pt x="12593" y="3704"/>
                  <a:pt x="12583" y="3723"/>
                  <a:pt x="12571" y="3738"/>
                </a:cubicBezTo>
                <a:cubicBezTo>
                  <a:pt x="12561" y="3749"/>
                  <a:pt x="12550" y="3760"/>
                  <a:pt x="12538" y="3769"/>
                </a:cubicBezTo>
                <a:cubicBezTo>
                  <a:pt x="12536" y="3771"/>
                  <a:pt x="12534" y="3773"/>
                  <a:pt x="12531" y="3775"/>
                </a:cubicBezTo>
                <a:cubicBezTo>
                  <a:pt x="12518" y="3785"/>
                  <a:pt x="12504" y="3794"/>
                  <a:pt x="12492" y="3806"/>
                </a:cubicBezTo>
                <a:cubicBezTo>
                  <a:pt x="12478" y="3819"/>
                  <a:pt x="12465" y="3834"/>
                  <a:pt x="12456" y="3856"/>
                </a:cubicBezTo>
                <a:cubicBezTo>
                  <a:pt x="12457" y="3923"/>
                  <a:pt x="12506" y="3976"/>
                  <a:pt x="12487" y="4044"/>
                </a:cubicBezTo>
                <a:cubicBezTo>
                  <a:pt x="12480" y="4039"/>
                  <a:pt x="12474" y="4030"/>
                  <a:pt x="12467" y="4026"/>
                </a:cubicBezTo>
                <a:cubicBezTo>
                  <a:pt x="12461" y="4028"/>
                  <a:pt x="12453" y="4033"/>
                  <a:pt x="12446" y="4036"/>
                </a:cubicBezTo>
                <a:cubicBezTo>
                  <a:pt x="12444" y="4037"/>
                  <a:pt x="12441" y="4037"/>
                  <a:pt x="12439" y="4038"/>
                </a:cubicBezTo>
                <a:cubicBezTo>
                  <a:pt x="12432" y="4040"/>
                  <a:pt x="12424" y="4041"/>
                  <a:pt x="12415" y="4036"/>
                </a:cubicBezTo>
                <a:cubicBezTo>
                  <a:pt x="12367" y="4011"/>
                  <a:pt x="12319" y="3968"/>
                  <a:pt x="12281" y="3925"/>
                </a:cubicBezTo>
                <a:cubicBezTo>
                  <a:pt x="12277" y="3925"/>
                  <a:pt x="12277" y="3929"/>
                  <a:pt x="12274" y="3931"/>
                </a:cubicBezTo>
                <a:cubicBezTo>
                  <a:pt x="12271" y="3931"/>
                  <a:pt x="12271" y="3936"/>
                  <a:pt x="12268" y="3938"/>
                </a:cubicBezTo>
                <a:cubicBezTo>
                  <a:pt x="12266" y="3941"/>
                  <a:pt x="12262" y="3942"/>
                  <a:pt x="12260" y="3946"/>
                </a:cubicBezTo>
                <a:cubicBezTo>
                  <a:pt x="12254" y="3958"/>
                  <a:pt x="12251" y="3973"/>
                  <a:pt x="12243" y="3986"/>
                </a:cubicBezTo>
                <a:cubicBezTo>
                  <a:pt x="12243" y="4012"/>
                  <a:pt x="12270" y="4069"/>
                  <a:pt x="12285" y="4081"/>
                </a:cubicBezTo>
                <a:cubicBezTo>
                  <a:pt x="12297" y="4090"/>
                  <a:pt x="12314" y="4078"/>
                  <a:pt x="12326" y="4081"/>
                </a:cubicBezTo>
                <a:cubicBezTo>
                  <a:pt x="12341" y="4128"/>
                  <a:pt x="12337" y="4151"/>
                  <a:pt x="12327" y="4162"/>
                </a:cubicBezTo>
                <a:cubicBezTo>
                  <a:pt x="12313" y="4169"/>
                  <a:pt x="12292" y="4165"/>
                  <a:pt x="12275" y="4158"/>
                </a:cubicBezTo>
                <a:cubicBezTo>
                  <a:pt x="12259" y="4151"/>
                  <a:pt x="12240" y="4162"/>
                  <a:pt x="12229" y="4149"/>
                </a:cubicBezTo>
                <a:cubicBezTo>
                  <a:pt x="12222" y="4141"/>
                  <a:pt x="12215" y="4117"/>
                  <a:pt x="12213" y="4102"/>
                </a:cubicBezTo>
                <a:cubicBezTo>
                  <a:pt x="12196" y="4087"/>
                  <a:pt x="12165" y="4093"/>
                  <a:pt x="12146" y="4075"/>
                </a:cubicBezTo>
                <a:cubicBezTo>
                  <a:pt x="12136" y="4066"/>
                  <a:pt x="12101" y="3901"/>
                  <a:pt x="12100" y="3868"/>
                </a:cubicBezTo>
                <a:cubicBezTo>
                  <a:pt x="12127" y="3853"/>
                  <a:pt x="12136" y="3789"/>
                  <a:pt x="12115" y="3748"/>
                </a:cubicBezTo>
                <a:cubicBezTo>
                  <a:pt x="12100" y="3719"/>
                  <a:pt x="12066" y="3712"/>
                  <a:pt x="12048" y="3690"/>
                </a:cubicBezTo>
                <a:cubicBezTo>
                  <a:pt x="12018" y="3655"/>
                  <a:pt x="11992" y="3607"/>
                  <a:pt x="11966" y="3563"/>
                </a:cubicBezTo>
                <a:cubicBezTo>
                  <a:pt x="12008" y="3536"/>
                  <a:pt x="12018" y="3603"/>
                  <a:pt x="12036" y="3622"/>
                </a:cubicBezTo>
                <a:cubicBezTo>
                  <a:pt x="12052" y="3626"/>
                  <a:pt x="12067" y="3627"/>
                  <a:pt x="12082" y="3632"/>
                </a:cubicBezTo>
                <a:cubicBezTo>
                  <a:pt x="12182" y="3686"/>
                  <a:pt x="12335" y="3813"/>
                  <a:pt x="12451" y="3726"/>
                </a:cubicBezTo>
                <a:cubicBezTo>
                  <a:pt x="12465" y="3717"/>
                  <a:pt x="12478" y="3704"/>
                  <a:pt x="12491" y="3688"/>
                </a:cubicBezTo>
                <a:cubicBezTo>
                  <a:pt x="12492" y="3687"/>
                  <a:pt x="12492" y="3686"/>
                  <a:pt x="12493" y="3685"/>
                </a:cubicBezTo>
                <a:cubicBezTo>
                  <a:pt x="12494" y="3683"/>
                  <a:pt x="12496" y="3682"/>
                  <a:pt x="12497" y="3680"/>
                </a:cubicBezTo>
                <a:cubicBezTo>
                  <a:pt x="12522" y="3647"/>
                  <a:pt x="12551" y="3614"/>
                  <a:pt x="12550" y="3540"/>
                </a:cubicBezTo>
                <a:cubicBezTo>
                  <a:pt x="12534" y="3512"/>
                  <a:pt x="12533" y="3492"/>
                  <a:pt x="12534" y="3437"/>
                </a:cubicBezTo>
                <a:cubicBezTo>
                  <a:pt x="12513" y="3409"/>
                  <a:pt x="12488" y="3377"/>
                  <a:pt x="12462" y="3362"/>
                </a:cubicBezTo>
                <a:cubicBezTo>
                  <a:pt x="12433" y="3346"/>
                  <a:pt x="12402" y="3331"/>
                  <a:pt x="12374" y="3316"/>
                </a:cubicBezTo>
                <a:cubicBezTo>
                  <a:pt x="12347" y="3275"/>
                  <a:pt x="12323" y="3235"/>
                  <a:pt x="12296" y="3194"/>
                </a:cubicBezTo>
                <a:cubicBezTo>
                  <a:pt x="12281" y="3186"/>
                  <a:pt x="12264" y="3176"/>
                  <a:pt x="12249" y="3167"/>
                </a:cubicBezTo>
                <a:cubicBezTo>
                  <a:pt x="12225" y="3152"/>
                  <a:pt x="12200" y="3135"/>
                  <a:pt x="12176" y="3120"/>
                </a:cubicBezTo>
                <a:cubicBezTo>
                  <a:pt x="12136" y="3115"/>
                  <a:pt x="12098" y="3107"/>
                  <a:pt x="12058" y="3102"/>
                </a:cubicBezTo>
                <a:cubicBezTo>
                  <a:pt x="12056" y="3104"/>
                  <a:pt x="12055" y="3105"/>
                  <a:pt x="12053" y="3107"/>
                </a:cubicBezTo>
                <a:cubicBezTo>
                  <a:pt x="12053" y="3107"/>
                  <a:pt x="12052" y="3107"/>
                  <a:pt x="12051" y="3107"/>
                </a:cubicBezTo>
                <a:cubicBezTo>
                  <a:pt x="12047" y="3114"/>
                  <a:pt x="12042" y="3121"/>
                  <a:pt x="12037" y="3127"/>
                </a:cubicBezTo>
                <a:cubicBezTo>
                  <a:pt x="12036" y="3109"/>
                  <a:pt x="12033" y="3091"/>
                  <a:pt x="12032" y="3073"/>
                </a:cubicBezTo>
                <a:cubicBezTo>
                  <a:pt x="11991" y="3059"/>
                  <a:pt x="11954" y="3046"/>
                  <a:pt x="11953" y="2960"/>
                </a:cubicBezTo>
                <a:cubicBezTo>
                  <a:pt x="11949" y="2965"/>
                  <a:pt x="11944" y="2971"/>
                  <a:pt x="11939" y="2977"/>
                </a:cubicBezTo>
                <a:cubicBezTo>
                  <a:pt x="11928" y="2989"/>
                  <a:pt x="11918" y="3001"/>
                  <a:pt x="11907" y="3013"/>
                </a:cubicBezTo>
                <a:cubicBezTo>
                  <a:pt x="11898" y="3018"/>
                  <a:pt x="11888" y="3020"/>
                  <a:pt x="11881" y="3027"/>
                </a:cubicBezTo>
                <a:cubicBezTo>
                  <a:pt x="11856" y="2998"/>
                  <a:pt x="11832" y="3013"/>
                  <a:pt x="11798" y="3017"/>
                </a:cubicBezTo>
                <a:cubicBezTo>
                  <a:pt x="11785" y="2978"/>
                  <a:pt x="11758" y="2962"/>
                  <a:pt x="11741" y="2929"/>
                </a:cubicBezTo>
                <a:cubicBezTo>
                  <a:pt x="11790" y="2930"/>
                  <a:pt x="11839" y="2938"/>
                  <a:pt x="11865" y="2891"/>
                </a:cubicBezTo>
                <a:cubicBezTo>
                  <a:pt x="11865" y="2890"/>
                  <a:pt x="11864" y="2890"/>
                  <a:pt x="11864" y="2889"/>
                </a:cubicBezTo>
                <a:cubicBezTo>
                  <a:pt x="11866" y="2886"/>
                  <a:pt x="11869" y="2887"/>
                  <a:pt x="11871" y="2884"/>
                </a:cubicBezTo>
                <a:cubicBezTo>
                  <a:pt x="11871" y="2875"/>
                  <a:pt x="11867" y="2868"/>
                  <a:pt x="11866" y="2859"/>
                </a:cubicBezTo>
                <a:cubicBezTo>
                  <a:pt x="11860" y="2852"/>
                  <a:pt x="11857" y="2847"/>
                  <a:pt x="11851" y="2840"/>
                </a:cubicBezTo>
                <a:cubicBezTo>
                  <a:pt x="11836" y="2831"/>
                  <a:pt x="11815" y="2839"/>
                  <a:pt x="11804" y="2830"/>
                </a:cubicBezTo>
                <a:cubicBezTo>
                  <a:pt x="11780" y="2812"/>
                  <a:pt x="11770" y="2779"/>
                  <a:pt x="11742" y="2764"/>
                </a:cubicBezTo>
                <a:cubicBezTo>
                  <a:pt x="11741" y="2766"/>
                  <a:pt x="11740" y="2770"/>
                  <a:pt x="11738" y="2773"/>
                </a:cubicBezTo>
                <a:cubicBezTo>
                  <a:pt x="11737" y="2772"/>
                  <a:pt x="11736" y="2771"/>
                  <a:pt x="11735" y="2770"/>
                </a:cubicBezTo>
                <a:cubicBezTo>
                  <a:pt x="11720" y="2794"/>
                  <a:pt x="11705" y="2831"/>
                  <a:pt x="11700" y="2874"/>
                </a:cubicBezTo>
                <a:cubicBezTo>
                  <a:pt x="11693" y="2872"/>
                  <a:pt x="11687" y="2870"/>
                  <a:pt x="11680" y="2867"/>
                </a:cubicBezTo>
                <a:cubicBezTo>
                  <a:pt x="11689" y="2815"/>
                  <a:pt x="11690" y="2786"/>
                  <a:pt x="11705" y="2746"/>
                </a:cubicBezTo>
                <a:cubicBezTo>
                  <a:pt x="11699" y="2732"/>
                  <a:pt x="11691" y="2730"/>
                  <a:pt x="11682" y="2733"/>
                </a:cubicBezTo>
                <a:cubicBezTo>
                  <a:pt x="11673" y="2735"/>
                  <a:pt x="11663" y="2743"/>
                  <a:pt x="11654" y="2746"/>
                </a:cubicBezTo>
                <a:cubicBezTo>
                  <a:pt x="11654" y="2747"/>
                  <a:pt x="11654" y="2747"/>
                  <a:pt x="11654" y="2748"/>
                </a:cubicBezTo>
                <a:cubicBezTo>
                  <a:pt x="11652" y="2749"/>
                  <a:pt x="11649" y="2751"/>
                  <a:pt x="11647" y="2751"/>
                </a:cubicBezTo>
                <a:cubicBezTo>
                  <a:pt x="11638" y="2804"/>
                  <a:pt x="11622" y="2839"/>
                  <a:pt x="11597" y="2864"/>
                </a:cubicBezTo>
                <a:cubicBezTo>
                  <a:pt x="11596" y="2828"/>
                  <a:pt x="11598" y="2791"/>
                  <a:pt x="11597" y="2754"/>
                </a:cubicBezTo>
                <a:cubicBezTo>
                  <a:pt x="11595" y="2757"/>
                  <a:pt x="11593" y="2761"/>
                  <a:pt x="11590" y="2764"/>
                </a:cubicBezTo>
                <a:cubicBezTo>
                  <a:pt x="11590" y="2763"/>
                  <a:pt x="11590" y="2762"/>
                  <a:pt x="11590" y="2761"/>
                </a:cubicBezTo>
                <a:cubicBezTo>
                  <a:pt x="11560" y="2799"/>
                  <a:pt x="11521" y="2859"/>
                  <a:pt x="11505" y="2923"/>
                </a:cubicBezTo>
                <a:cubicBezTo>
                  <a:pt x="11503" y="2923"/>
                  <a:pt x="11501" y="2923"/>
                  <a:pt x="11499" y="2923"/>
                </a:cubicBezTo>
                <a:cubicBezTo>
                  <a:pt x="11499" y="2823"/>
                  <a:pt x="11522" y="2817"/>
                  <a:pt x="11545" y="2764"/>
                </a:cubicBezTo>
                <a:cubicBezTo>
                  <a:pt x="11511" y="2760"/>
                  <a:pt x="11493" y="2768"/>
                  <a:pt x="11478" y="2786"/>
                </a:cubicBezTo>
                <a:cubicBezTo>
                  <a:pt x="11464" y="2799"/>
                  <a:pt x="11453" y="2822"/>
                  <a:pt x="11438" y="2849"/>
                </a:cubicBezTo>
                <a:cubicBezTo>
                  <a:pt x="11430" y="2852"/>
                  <a:pt x="11418" y="2839"/>
                  <a:pt x="11410" y="2849"/>
                </a:cubicBezTo>
                <a:cubicBezTo>
                  <a:pt x="11409" y="2850"/>
                  <a:pt x="11409" y="2853"/>
                  <a:pt x="11408" y="2854"/>
                </a:cubicBezTo>
                <a:cubicBezTo>
                  <a:pt x="11406" y="2855"/>
                  <a:pt x="11405" y="2853"/>
                  <a:pt x="11404" y="2854"/>
                </a:cubicBezTo>
                <a:cubicBezTo>
                  <a:pt x="11389" y="2870"/>
                  <a:pt x="11377" y="2920"/>
                  <a:pt x="11370" y="2956"/>
                </a:cubicBezTo>
                <a:cubicBezTo>
                  <a:pt x="11341" y="2927"/>
                  <a:pt x="11324" y="2888"/>
                  <a:pt x="11308" y="2926"/>
                </a:cubicBezTo>
                <a:cubicBezTo>
                  <a:pt x="11301" y="2934"/>
                  <a:pt x="11294" y="2953"/>
                  <a:pt x="11288" y="2993"/>
                </a:cubicBezTo>
                <a:cubicBezTo>
                  <a:pt x="11279" y="2980"/>
                  <a:pt x="11269" y="2964"/>
                  <a:pt x="11261" y="2951"/>
                </a:cubicBezTo>
                <a:cubicBezTo>
                  <a:pt x="11259" y="2951"/>
                  <a:pt x="11257" y="2952"/>
                  <a:pt x="11256" y="2951"/>
                </a:cubicBezTo>
                <a:cubicBezTo>
                  <a:pt x="11255" y="2954"/>
                  <a:pt x="11254" y="2955"/>
                  <a:pt x="11254" y="2957"/>
                </a:cubicBezTo>
                <a:cubicBezTo>
                  <a:pt x="11252" y="2956"/>
                  <a:pt x="11250" y="2958"/>
                  <a:pt x="11248" y="2957"/>
                </a:cubicBezTo>
                <a:cubicBezTo>
                  <a:pt x="11243" y="2971"/>
                  <a:pt x="11240" y="2980"/>
                  <a:pt x="11235" y="2987"/>
                </a:cubicBezTo>
                <a:cubicBezTo>
                  <a:pt x="11230" y="2992"/>
                  <a:pt x="11224" y="2997"/>
                  <a:pt x="11214" y="2999"/>
                </a:cubicBezTo>
                <a:cubicBezTo>
                  <a:pt x="11214" y="2999"/>
                  <a:pt x="11213" y="2999"/>
                  <a:pt x="11213" y="3000"/>
                </a:cubicBezTo>
                <a:cubicBezTo>
                  <a:pt x="11211" y="3001"/>
                  <a:pt x="11210" y="3002"/>
                  <a:pt x="11207" y="3003"/>
                </a:cubicBezTo>
                <a:cubicBezTo>
                  <a:pt x="11202" y="3034"/>
                  <a:pt x="11191" y="3053"/>
                  <a:pt x="11180" y="3073"/>
                </a:cubicBezTo>
                <a:cubicBezTo>
                  <a:pt x="11182" y="3053"/>
                  <a:pt x="11183" y="3034"/>
                  <a:pt x="11187" y="3017"/>
                </a:cubicBezTo>
                <a:cubicBezTo>
                  <a:pt x="11186" y="3013"/>
                  <a:pt x="11188" y="3013"/>
                  <a:pt x="11187" y="3009"/>
                </a:cubicBezTo>
                <a:cubicBezTo>
                  <a:pt x="11186" y="3007"/>
                  <a:pt x="11184" y="3000"/>
                  <a:pt x="11182" y="2999"/>
                </a:cubicBezTo>
                <a:cubicBezTo>
                  <a:pt x="11181" y="3000"/>
                  <a:pt x="11180" y="3005"/>
                  <a:pt x="11178" y="3007"/>
                </a:cubicBezTo>
                <a:cubicBezTo>
                  <a:pt x="11178" y="3005"/>
                  <a:pt x="11177" y="3004"/>
                  <a:pt x="11176" y="3003"/>
                </a:cubicBezTo>
                <a:cubicBezTo>
                  <a:pt x="11158" y="3020"/>
                  <a:pt x="11143" y="3091"/>
                  <a:pt x="11132" y="3127"/>
                </a:cubicBezTo>
                <a:cubicBezTo>
                  <a:pt x="11106" y="3120"/>
                  <a:pt x="11097" y="3092"/>
                  <a:pt x="11069" y="3110"/>
                </a:cubicBezTo>
                <a:cubicBezTo>
                  <a:pt x="11064" y="3102"/>
                  <a:pt x="11058" y="3091"/>
                  <a:pt x="11053" y="3083"/>
                </a:cubicBezTo>
                <a:cubicBezTo>
                  <a:pt x="11051" y="3092"/>
                  <a:pt x="11051" y="3088"/>
                  <a:pt x="11050" y="3094"/>
                </a:cubicBezTo>
                <a:cubicBezTo>
                  <a:pt x="11049" y="3093"/>
                  <a:pt x="11048" y="3090"/>
                  <a:pt x="11047" y="3089"/>
                </a:cubicBezTo>
                <a:cubicBezTo>
                  <a:pt x="11040" y="3138"/>
                  <a:pt x="11035" y="3149"/>
                  <a:pt x="11029" y="3153"/>
                </a:cubicBezTo>
                <a:cubicBezTo>
                  <a:pt x="11023" y="3155"/>
                  <a:pt x="11018" y="3153"/>
                  <a:pt x="11007" y="3167"/>
                </a:cubicBezTo>
                <a:cubicBezTo>
                  <a:pt x="11004" y="3170"/>
                  <a:pt x="11003" y="3167"/>
                  <a:pt x="11000" y="3172"/>
                </a:cubicBezTo>
                <a:cubicBezTo>
                  <a:pt x="10985" y="3191"/>
                  <a:pt x="10990" y="3224"/>
                  <a:pt x="10964" y="3239"/>
                </a:cubicBezTo>
                <a:cubicBezTo>
                  <a:pt x="10960" y="3247"/>
                  <a:pt x="10958" y="3257"/>
                  <a:pt x="10954" y="3266"/>
                </a:cubicBezTo>
                <a:cubicBezTo>
                  <a:pt x="10959" y="3275"/>
                  <a:pt x="10963" y="3276"/>
                  <a:pt x="10969" y="3285"/>
                </a:cubicBezTo>
                <a:cubicBezTo>
                  <a:pt x="10966" y="3292"/>
                  <a:pt x="10963" y="3295"/>
                  <a:pt x="10959" y="3299"/>
                </a:cubicBezTo>
                <a:cubicBezTo>
                  <a:pt x="10953" y="3301"/>
                  <a:pt x="10946" y="3300"/>
                  <a:pt x="10939" y="3297"/>
                </a:cubicBezTo>
                <a:cubicBezTo>
                  <a:pt x="10939" y="3300"/>
                  <a:pt x="10939" y="3302"/>
                  <a:pt x="10940" y="3305"/>
                </a:cubicBezTo>
                <a:cubicBezTo>
                  <a:pt x="10937" y="3304"/>
                  <a:pt x="10935" y="3305"/>
                  <a:pt x="10932" y="3305"/>
                </a:cubicBezTo>
                <a:cubicBezTo>
                  <a:pt x="10935" y="3323"/>
                  <a:pt x="10936" y="3340"/>
                  <a:pt x="10938" y="3359"/>
                </a:cubicBezTo>
                <a:cubicBezTo>
                  <a:pt x="10934" y="3368"/>
                  <a:pt x="10933" y="3381"/>
                  <a:pt x="10929" y="3392"/>
                </a:cubicBezTo>
                <a:cubicBezTo>
                  <a:pt x="10929" y="3392"/>
                  <a:pt x="10929" y="3391"/>
                  <a:pt x="10929" y="3392"/>
                </a:cubicBezTo>
                <a:cubicBezTo>
                  <a:pt x="10918" y="3381"/>
                  <a:pt x="10913" y="3373"/>
                  <a:pt x="10908" y="3353"/>
                </a:cubicBezTo>
                <a:cubicBezTo>
                  <a:pt x="10905" y="3354"/>
                  <a:pt x="10904" y="3358"/>
                  <a:pt x="10902" y="3360"/>
                </a:cubicBezTo>
                <a:cubicBezTo>
                  <a:pt x="10902" y="3360"/>
                  <a:pt x="10902" y="3360"/>
                  <a:pt x="10902" y="3359"/>
                </a:cubicBezTo>
                <a:cubicBezTo>
                  <a:pt x="10886" y="3361"/>
                  <a:pt x="10885" y="3397"/>
                  <a:pt x="10871" y="3406"/>
                </a:cubicBezTo>
                <a:cubicBezTo>
                  <a:pt x="10869" y="3416"/>
                  <a:pt x="10874" y="3426"/>
                  <a:pt x="10881" y="3435"/>
                </a:cubicBezTo>
                <a:cubicBezTo>
                  <a:pt x="10881" y="3440"/>
                  <a:pt x="10881" y="3448"/>
                  <a:pt x="10881" y="3453"/>
                </a:cubicBezTo>
                <a:cubicBezTo>
                  <a:pt x="10872" y="3458"/>
                  <a:pt x="10869" y="3464"/>
                  <a:pt x="10864" y="3475"/>
                </a:cubicBezTo>
                <a:cubicBezTo>
                  <a:pt x="10856" y="3470"/>
                  <a:pt x="10847" y="3458"/>
                  <a:pt x="10836" y="3456"/>
                </a:cubicBezTo>
                <a:cubicBezTo>
                  <a:pt x="10834" y="3459"/>
                  <a:pt x="10833" y="3461"/>
                  <a:pt x="10831" y="3465"/>
                </a:cubicBezTo>
                <a:cubicBezTo>
                  <a:pt x="10830" y="3464"/>
                  <a:pt x="10830" y="3463"/>
                  <a:pt x="10829" y="3463"/>
                </a:cubicBezTo>
                <a:cubicBezTo>
                  <a:pt x="10819" y="3477"/>
                  <a:pt x="10817" y="3502"/>
                  <a:pt x="10803" y="3509"/>
                </a:cubicBezTo>
                <a:cubicBezTo>
                  <a:pt x="10805" y="3524"/>
                  <a:pt x="10805" y="3523"/>
                  <a:pt x="10813" y="3528"/>
                </a:cubicBezTo>
                <a:cubicBezTo>
                  <a:pt x="10810" y="3541"/>
                  <a:pt x="10799" y="3551"/>
                  <a:pt x="10788" y="3559"/>
                </a:cubicBezTo>
                <a:cubicBezTo>
                  <a:pt x="10776" y="3566"/>
                  <a:pt x="10764" y="3572"/>
                  <a:pt x="10757" y="3579"/>
                </a:cubicBezTo>
                <a:cubicBezTo>
                  <a:pt x="10757" y="3579"/>
                  <a:pt x="10757" y="3580"/>
                  <a:pt x="10757" y="3580"/>
                </a:cubicBezTo>
                <a:cubicBezTo>
                  <a:pt x="10755" y="3582"/>
                  <a:pt x="10753" y="3583"/>
                  <a:pt x="10751" y="3585"/>
                </a:cubicBezTo>
                <a:cubicBezTo>
                  <a:pt x="10750" y="3586"/>
                  <a:pt x="10753" y="3593"/>
                  <a:pt x="10751" y="3595"/>
                </a:cubicBezTo>
                <a:cubicBezTo>
                  <a:pt x="10755" y="3607"/>
                  <a:pt x="10757" y="3615"/>
                  <a:pt x="10760" y="3626"/>
                </a:cubicBezTo>
                <a:cubicBezTo>
                  <a:pt x="10751" y="3630"/>
                  <a:pt x="10744" y="3636"/>
                  <a:pt x="10732" y="3635"/>
                </a:cubicBezTo>
                <a:cubicBezTo>
                  <a:pt x="10732" y="3636"/>
                  <a:pt x="10731" y="3638"/>
                  <a:pt x="10731" y="3639"/>
                </a:cubicBezTo>
                <a:cubicBezTo>
                  <a:pt x="10729" y="3639"/>
                  <a:pt x="10728" y="3641"/>
                  <a:pt x="10725" y="3640"/>
                </a:cubicBezTo>
                <a:cubicBezTo>
                  <a:pt x="10721" y="3654"/>
                  <a:pt x="10714" y="3664"/>
                  <a:pt x="10709" y="3678"/>
                </a:cubicBezTo>
                <a:cubicBezTo>
                  <a:pt x="10718" y="3697"/>
                  <a:pt x="10727" y="3709"/>
                  <a:pt x="10734" y="3732"/>
                </a:cubicBezTo>
                <a:cubicBezTo>
                  <a:pt x="10728" y="3734"/>
                  <a:pt x="10723" y="3736"/>
                  <a:pt x="10717" y="3738"/>
                </a:cubicBezTo>
                <a:cubicBezTo>
                  <a:pt x="10717" y="3738"/>
                  <a:pt x="10717" y="3740"/>
                  <a:pt x="10717" y="3740"/>
                </a:cubicBezTo>
                <a:cubicBezTo>
                  <a:pt x="10714" y="3741"/>
                  <a:pt x="10712" y="3743"/>
                  <a:pt x="10709" y="3743"/>
                </a:cubicBezTo>
                <a:cubicBezTo>
                  <a:pt x="10708" y="3758"/>
                  <a:pt x="10707" y="3777"/>
                  <a:pt x="10706" y="3793"/>
                </a:cubicBezTo>
                <a:cubicBezTo>
                  <a:pt x="10697" y="3792"/>
                  <a:pt x="10690" y="3795"/>
                  <a:pt x="10686" y="3801"/>
                </a:cubicBezTo>
                <a:cubicBezTo>
                  <a:pt x="10667" y="3809"/>
                  <a:pt x="10663" y="3848"/>
                  <a:pt x="10653" y="3883"/>
                </a:cubicBezTo>
                <a:cubicBezTo>
                  <a:pt x="10657" y="3886"/>
                  <a:pt x="10664" y="3881"/>
                  <a:pt x="10668" y="3883"/>
                </a:cubicBezTo>
                <a:cubicBezTo>
                  <a:pt x="10669" y="3899"/>
                  <a:pt x="10668" y="3917"/>
                  <a:pt x="10668" y="3933"/>
                </a:cubicBezTo>
                <a:cubicBezTo>
                  <a:pt x="10662" y="3935"/>
                  <a:pt x="10656" y="3937"/>
                  <a:pt x="10649" y="3933"/>
                </a:cubicBezTo>
                <a:cubicBezTo>
                  <a:pt x="10648" y="3936"/>
                  <a:pt x="10647" y="3938"/>
                  <a:pt x="10645" y="3941"/>
                </a:cubicBezTo>
                <a:cubicBezTo>
                  <a:pt x="10644" y="3940"/>
                  <a:pt x="10643" y="3941"/>
                  <a:pt x="10642" y="3941"/>
                </a:cubicBezTo>
                <a:cubicBezTo>
                  <a:pt x="10626" y="3971"/>
                  <a:pt x="10614" y="4005"/>
                  <a:pt x="10596" y="4034"/>
                </a:cubicBezTo>
                <a:cubicBezTo>
                  <a:pt x="10598" y="4041"/>
                  <a:pt x="10600" y="4053"/>
                  <a:pt x="10601" y="4061"/>
                </a:cubicBezTo>
                <a:cubicBezTo>
                  <a:pt x="10592" y="4068"/>
                  <a:pt x="10585" y="4061"/>
                  <a:pt x="10572" y="4056"/>
                </a:cubicBezTo>
                <a:cubicBezTo>
                  <a:pt x="10570" y="4058"/>
                  <a:pt x="10568" y="4062"/>
                  <a:pt x="10566" y="4064"/>
                </a:cubicBezTo>
                <a:cubicBezTo>
                  <a:pt x="10566" y="4063"/>
                  <a:pt x="10565" y="4062"/>
                  <a:pt x="10565" y="4062"/>
                </a:cubicBezTo>
                <a:cubicBezTo>
                  <a:pt x="10544" y="4080"/>
                  <a:pt x="10508" y="4136"/>
                  <a:pt x="10498" y="4174"/>
                </a:cubicBezTo>
                <a:cubicBezTo>
                  <a:pt x="10496" y="4187"/>
                  <a:pt x="10494" y="4199"/>
                  <a:pt x="10493" y="4212"/>
                </a:cubicBezTo>
                <a:cubicBezTo>
                  <a:pt x="10484" y="4239"/>
                  <a:pt x="10463" y="4245"/>
                  <a:pt x="10456" y="4278"/>
                </a:cubicBezTo>
                <a:cubicBezTo>
                  <a:pt x="10452" y="4273"/>
                  <a:pt x="10451" y="4267"/>
                  <a:pt x="10447" y="4262"/>
                </a:cubicBezTo>
                <a:cubicBezTo>
                  <a:pt x="10442" y="4256"/>
                  <a:pt x="10435" y="4261"/>
                  <a:pt x="10428" y="4269"/>
                </a:cubicBezTo>
                <a:cubicBezTo>
                  <a:pt x="10411" y="4280"/>
                  <a:pt x="10393" y="4328"/>
                  <a:pt x="10391" y="4362"/>
                </a:cubicBezTo>
                <a:cubicBezTo>
                  <a:pt x="10372" y="4350"/>
                  <a:pt x="10351" y="4345"/>
                  <a:pt x="10324" y="4345"/>
                </a:cubicBezTo>
                <a:cubicBezTo>
                  <a:pt x="10323" y="4347"/>
                  <a:pt x="10321" y="4349"/>
                  <a:pt x="10319" y="4352"/>
                </a:cubicBezTo>
                <a:cubicBezTo>
                  <a:pt x="10318" y="4352"/>
                  <a:pt x="10317" y="4352"/>
                  <a:pt x="10316" y="4352"/>
                </a:cubicBezTo>
                <a:cubicBezTo>
                  <a:pt x="10314" y="4357"/>
                  <a:pt x="10308" y="4367"/>
                  <a:pt x="10306" y="4371"/>
                </a:cubicBezTo>
                <a:cubicBezTo>
                  <a:pt x="10310" y="4398"/>
                  <a:pt x="10325" y="4411"/>
                  <a:pt x="10340" y="4417"/>
                </a:cubicBezTo>
                <a:cubicBezTo>
                  <a:pt x="10327" y="4428"/>
                  <a:pt x="10311" y="4415"/>
                  <a:pt x="10291" y="4412"/>
                </a:cubicBezTo>
                <a:cubicBezTo>
                  <a:pt x="10291" y="4416"/>
                  <a:pt x="10290" y="4416"/>
                  <a:pt x="10290" y="4419"/>
                </a:cubicBezTo>
                <a:cubicBezTo>
                  <a:pt x="10288" y="4419"/>
                  <a:pt x="10287" y="4418"/>
                  <a:pt x="10285" y="4418"/>
                </a:cubicBezTo>
                <a:cubicBezTo>
                  <a:pt x="10281" y="4448"/>
                  <a:pt x="10279" y="4458"/>
                  <a:pt x="10268" y="4468"/>
                </a:cubicBezTo>
                <a:cubicBezTo>
                  <a:pt x="10248" y="4457"/>
                  <a:pt x="10237" y="4482"/>
                  <a:pt x="10214" y="4495"/>
                </a:cubicBezTo>
                <a:cubicBezTo>
                  <a:pt x="10214" y="4496"/>
                  <a:pt x="10214" y="4496"/>
                  <a:pt x="10214" y="4497"/>
                </a:cubicBezTo>
                <a:cubicBezTo>
                  <a:pt x="10212" y="4499"/>
                  <a:pt x="10210" y="4501"/>
                  <a:pt x="10207" y="4502"/>
                </a:cubicBezTo>
                <a:cubicBezTo>
                  <a:pt x="10207" y="4509"/>
                  <a:pt x="10208" y="4523"/>
                  <a:pt x="10207" y="4530"/>
                </a:cubicBezTo>
                <a:cubicBezTo>
                  <a:pt x="10213" y="4543"/>
                  <a:pt x="10221" y="4549"/>
                  <a:pt x="10229" y="4558"/>
                </a:cubicBezTo>
                <a:cubicBezTo>
                  <a:pt x="10229" y="4560"/>
                  <a:pt x="10229" y="4561"/>
                  <a:pt x="10229" y="4562"/>
                </a:cubicBezTo>
                <a:cubicBezTo>
                  <a:pt x="10217" y="4563"/>
                  <a:pt x="10206" y="4561"/>
                  <a:pt x="10193" y="4562"/>
                </a:cubicBezTo>
                <a:cubicBezTo>
                  <a:pt x="10193" y="4564"/>
                  <a:pt x="10193" y="4566"/>
                  <a:pt x="10192" y="4568"/>
                </a:cubicBezTo>
                <a:cubicBezTo>
                  <a:pt x="10190" y="4568"/>
                  <a:pt x="10189" y="4568"/>
                  <a:pt x="10187" y="4568"/>
                </a:cubicBezTo>
                <a:cubicBezTo>
                  <a:pt x="10181" y="4598"/>
                  <a:pt x="10185" y="4628"/>
                  <a:pt x="10176" y="4651"/>
                </a:cubicBezTo>
                <a:cubicBezTo>
                  <a:pt x="10184" y="4670"/>
                  <a:pt x="10189" y="4689"/>
                  <a:pt x="10203" y="4698"/>
                </a:cubicBezTo>
                <a:cubicBezTo>
                  <a:pt x="10190" y="4717"/>
                  <a:pt x="10182" y="4731"/>
                  <a:pt x="10176" y="4764"/>
                </a:cubicBezTo>
                <a:cubicBezTo>
                  <a:pt x="10177" y="4768"/>
                  <a:pt x="10180" y="4768"/>
                  <a:pt x="10181" y="4773"/>
                </a:cubicBezTo>
                <a:cubicBezTo>
                  <a:pt x="10191" y="4784"/>
                  <a:pt x="10196" y="4781"/>
                  <a:pt x="10207" y="4773"/>
                </a:cubicBezTo>
                <a:cubicBezTo>
                  <a:pt x="10210" y="4778"/>
                  <a:pt x="10211" y="4786"/>
                  <a:pt x="10213" y="4791"/>
                </a:cubicBezTo>
                <a:cubicBezTo>
                  <a:pt x="10204" y="4805"/>
                  <a:pt x="10195" y="4823"/>
                  <a:pt x="10187" y="4838"/>
                </a:cubicBezTo>
                <a:cubicBezTo>
                  <a:pt x="10199" y="4870"/>
                  <a:pt x="10209" y="4854"/>
                  <a:pt x="10233" y="4858"/>
                </a:cubicBezTo>
                <a:cubicBezTo>
                  <a:pt x="10232" y="4881"/>
                  <a:pt x="10229" y="4899"/>
                  <a:pt x="10218" y="4905"/>
                </a:cubicBezTo>
                <a:cubicBezTo>
                  <a:pt x="10216" y="4910"/>
                  <a:pt x="10215" y="4910"/>
                  <a:pt x="10213" y="4914"/>
                </a:cubicBezTo>
                <a:cubicBezTo>
                  <a:pt x="10216" y="4919"/>
                  <a:pt x="10220" y="4927"/>
                  <a:pt x="10223" y="4933"/>
                </a:cubicBezTo>
                <a:cubicBezTo>
                  <a:pt x="10234" y="4932"/>
                  <a:pt x="10241" y="4923"/>
                  <a:pt x="10248" y="4917"/>
                </a:cubicBezTo>
                <a:cubicBezTo>
                  <a:pt x="10243" y="4924"/>
                  <a:pt x="10238" y="4935"/>
                  <a:pt x="10229" y="4935"/>
                </a:cubicBezTo>
                <a:cubicBezTo>
                  <a:pt x="10227" y="4936"/>
                  <a:pt x="10226" y="4941"/>
                  <a:pt x="10223" y="4941"/>
                </a:cubicBezTo>
                <a:cubicBezTo>
                  <a:pt x="10221" y="4939"/>
                  <a:pt x="10219" y="4940"/>
                  <a:pt x="10214" y="4935"/>
                </a:cubicBezTo>
                <a:cubicBezTo>
                  <a:pt x="10214" y="4938"/>
                  <a:pt x="10214" y="4942"/>
                  <a:pt x="10214" y="4945"/>
                </a:cubicBezTo>
                <a:cubicBezTo>
                  <a:pt x="10214" y="4944"/>
                  <a:pt x="10212" y="4945"/>
                  <a:pt x="10211" y="4944"/>
                </a:cubicBezTo>
                <a:cubicBezTo>
                  <a:pt x="10210" y="4941"/>
                  <a:pt x="10209" y="4939"/>
                  <a:pt x="10209" y="4935"/>
                </a:cubicBezTo>
                <a:cubicBezTo>
                  <a:pt x="10208" y="4938"/>
                  <a:pt x="10205" y="4940"/>
                  <a:pt x="10203" y="4943"/>
                </a:cubicBezTo>
                <a:cubicBezTo>
                  <a:pt x="10203" y="4942"/>
                  <a:pt x="10203" y="4942"/>
                  <a:pt x="10203" y="4941"/>
                </a:cubicBezTo>
                <a:cubicBezTo>
                  <a:pt x="10198" y="4952"/>
                  <a:pt x="10186" y="4959"/>
                  <a:pt x="10181" y="4970"/>
                </a:cubicBezTo>
                <a:cubicBezTo>
                  <a:pt x="10183" y="4982"/>
                  <a:pt x="10190" y="4995"/>
                  <a:pt x="10191" y="5007"/>
                </a:cubicBezTo>
                <a:cubicBezTo>
                  <a:pt x="10194" y="5009"/>
                  <a:pt x="10195" y="5014"/>
                  <a:pt x="10197" y="5017"/>
                </a:cubicBezTo>
                <a:cubicBezTo>
                  <a:pt x="10197" y="5013"/>
                  <a:pt x="10197" y="5003"/>
                  <a:pt x="10197" y="4998"/>
                </a:cubicBezTo>
                <a:cubicBezTo>
                  <a:pt x="10197" y="4999"/>
                  <a:pt x="10198" y="5000"/>
                  <a:pt x="10198" y="5001"/>
                </a:cubicBezTo>
                <a:cubicBezTo>
                  <a:pt x="10199" y="5006"/>
                  <a:pt x="10201" y="5013"/>
                  <a:pt x="10203" y="5017"/>
                </a:cubicBezTo>
                <a:cubicBezTo>
                  <a:pt x="10214" y="5016"/>
                  <a:pt x="10215" y="5012"/>
                  <a:pt x="10223" y="5007"/>
                </a:cubicBezTo>
                <a:cubicBezTo>
                  <a:pt x="10223" y="5006"/>
                  <a:pt x="10223" y="5005"/>
                  <a:pt x="10223" y="5004"/>
                </a:cubicBezTo>
                <a:cubicBezTo>
                  <a:pt x="10225" y="5003"/>
                  <a:pt x="10227" y="5003"/>
                  <a:pt x="10229" y="5001"/>
                </a:cubicBezTo>
                <a:cubicBezTo>
                  <a:pt x="10229" y="5000"/>
                  <a:pt x="10229" y="4998"/>
                  <a:pt x="10229" y="4997"/>
                </a:cubicBezTo>
                <a:cubicBezTo>
                  <a:pt x="10231" y="4995"/>
                  <a:pt x="10233" y="4993"/>
                  <a:pt x="10234" y="4991"/>
                </a:cubicBezTo>
                <a:cubicBezTo>
                  <a:pt x="10239" y="4984"/>
                  <a:pt x="10244" y="4979"/>
                  <a:pt x="10248" y="4973"/>
                </a:cubicBezTo>
                <a:cubicBezTo>
                  <a:pt x="10245" y="4986"/>
                  <a:pt x="10244" y="4995"/>
                  <a:pt x="10239" y="5007"/>
                </a:cubicBezTo>
                <a:cubicBezTo>
                  <a:pt x="10246" y="5015"/>
                  <a:pt x="10244" y="5009"/>
                  <a:pt x="10255" y="5007"/>
                </a:cubicBezTo>
                <a:cubicBezTo>
                  <a:pt x="10248" y="5015"/>
                  <a:pt x="10241" y="5023"/>
                  <a:pt x="10234" y="5030"/>
                </a:cubicBezTo>
                <a:cubicBezTo>
                  <a:pt x="10232" y="5032"/>
                  <a:pt x="10230" y="5034"/>
                  <a:pt x="10229" y="5036"/>
                </a:cubicBezTo>
                <a:cubicBezTo>
                  <a:pt x="10227" y="5047"/>
                  <a:pt x="10231" y="5041"/>
                  <a:pt x="10233" y="5054"/>
                </a:cubicBezTo>
                <a:cubicBezTo>
                  <a:pt x="10244" y="5067"/>
                  <a:pt x="10239" y="5066"/>
                  <a:pt x="10255" y="5064"/>
                </a:cubicBezTo>
                <a:cubicBezTo>
                  <a:pt x="10250" y="5067"/>
                  <a:pt x="10249" y="5071"/>
                  <a:pt x="10248" y="5076"/>
                </a:cubicBezTo>
                <a:cubicBezTo>
                  <a:pt x="10243" y="5069"/>
                  <a:pt x="10238" y="5065"/>
                  <a:pt x="10234" y="5076"/>
                </a:cubicBezTo>
                <a:cubicBezTo>
                  <a:pt x="10233" y="5077"/>
                  <a:pt x="10232" y="5079"/>
                  <a:pt x="10231" y="5081"/>
                </a:cubicBezTo>
                <a:cubicBezTo>
                  <a:pt x="10230" y="5082"/>
                  <a:pt x="10230" y="5082"/>
                  <a:pt x="10229" y="5083"/>
                </a:cubicBezTo>
                <a:cubicBezTo>
                  <a:pt x="10229" y="5075"/>
                  <a:pt x="10230" y="5064"/>
                  <a:pt x="10229" y="5057"/>
                </a:cubicBezTo>
                <a:cubicBezTo>
                  <a:pt x="10226" y="5056"/>
                  <a:pt x="10218" y="5058"/>
                  <a:pt x="10214" y="5057"/>
                </a:cubicBezTo>
                <a:cubicBezTo>
                  <a:pt x="10215" y="5060"/>
                  <a:pt x="10213" y="5061"/>
                  <a:pt x="10214" y="5064"/>
                </a:cubicBezTo>
                <a:cubicBezTo>
                  <a:pt x="10211" y="5064"/>
                  <a:pt x="10209" y="5064"/>
                  <a:pt x="10207" y="5064"/>
                </a:cubicBezTo>
                <a:cubicBezTo>
                  <a:pt x="10211" y="5084"/>
                  <a:pt x="10207" y="5093"/>
                  <a:pt x="10203" y="5110"/>
                </a:cubicBezTo>
                <a:cubicBezTo>
                  <a:pt x="10207" y="5125"/>
                  <a:pt x="10213" y="5142"/>
                  <a:pt x="10218" y="5157"/>
                </a:cubicBezTo>
                <a:cubicBezTo>
                  <a:pt x="10245" y="5172"/>
                  <a:pt x="10259" y="5192"/>
                  <a:pt x="10284" y="5204"/>
                </a:cubicBezTo>
                <a:cubicBezTo>
                  <a:pt x="10283" y="5205"/>
                  <a:pt x="10282" y="5206"/>
                  <a:pt x="10281" y="5207"/>
                </a:cubicBezTo>
                <a:cubicBezTo>
                  <a:pt x="10278" y="5209"/>
                  <a:pt x="10276" y="5211"/>
                  <a:pt x="10275" y="5214"/>
                </a:cubicBezTo>
                <a:cubicBezTo>
                  <a:pt x="10277" y="5218"/>
                  <a:pt x="10282" y="5219"/>
                  <a:pt x="10285" y="5223"/>
                </a:cubicBezTo>
                <a:cubicBezTo>
                  <a:pt x="10287" y="5218"/>
                  <a:pt x="10288" y="5219"/>
                  <a:pt x="10290" y="5214"/>
                </a:cubicBezTo>
                <a:cubicBezTo>
                  <a:pt x="10297" y="5220"/>
                  <a:pt x="10299" y="5218"/>
                  <a:pt x="10301" y="5233"/>
                </a:cubicBezTo>
                <a:cubicBezTo>
                  <a:pt x="10316" y="5240"/>
                  <a:pt x="10368" y="5228"/>
                  <a:pt x="10384" y="5214"/>
                </a:cubicBezTo>
                <a:cubicBezTo>
                  <a:pt x="10385" y="5212"/>
                  <a:pt x="10387" y="5210"/>
                  <a:pt x="10388" y="5207"/>
                </a:cubicBezTo>
                <a:cubicBezTo>
                  <a:pt x="10389" y="5207"/>
                  <a:pt x="10390" y="5207"/>
                  <a:pt x="10390" y="5207"/>
                </a:cubicBezTo>
                <a:cubicBezTo>
                  <a:pt x="10414" y="5164"/>
                  <a:pt x="10442" y="5136"/>
                  <a:pt x="10467" y="5094"/>
                </a:cubicBezTo>
                <a:cubicBezTo>
                  <a:pt x="10475" y="5082"/>
                  <a:pt x="10479" y="5073"/>
                  <a:pt x="10486" y="5064"/>
                </a:cubicBezTo>
                <a:cubicBezTo>
                  <a:pt x="10494" y="5063"/>
                  <a:pt x="10503" y="5077"/>
                  <a:pt x="10513" y="5064"/>
                </a:cubicBezTo>
                <a:cubicBezTo>
                  <a:pt x="10515" y="5062"/>
                  <a:pt x="10515" y="5059"/>
                  <a:pt x="10516" y="5057"/>
                </a:cubicBezTo>
                <a:cubicBezTo>
                  <a:pt x="10517" y="5056"/>
                  <a:pt x="10518" y="5059"/>
                  <a:pt x="10520" y="5057"/>
                </a:cubicBezTo>
                <a:cubicBezTo>
                  <a:pt x="10534" y="5038"/>
                  <a:pt x="10540" y="5003"/>
                  <a:pt x="10540" y="4964"/>
                </a:cubicBezTo>
                <a:cubicBezTo>
                  <a:pt x="10542" y="4963"/>
                  <a:pt x="10543" y="4961"/>
                  <a:pt x="10544" y="4960"/>
                </a:cubicBezTo>
                <a:cubicBezTo>
                  <a:pt x="10547" y="4979"/>
                  <a:pt x="10544" y="4975"/>
                  <a:pt x="10539" y="4988"/>
                </a:cubicBezTo>
                <a:cubicBezTo>
                  <a:pt x="10550" y="5018"/>
                  <a:pt x="10551" y="5054"/>
                  <a:pt x="10575" y="5036"/>
                </a:cubicBezTo>
                <a:cubicBezTo>
                  <a:pt x="10576" y="5037"/>
                  <a:pt x="10580" y="5035"/>
                  <a:pt x="10581" y="5036"/>
                </a:cubicBezTo>
                <a:cubicBezTo>
                  <a:pt x="10582" y="5056"/>
                  <a:pt x="10573" y="5063"/>
                  <a:pt x="10570" y="5083"/>
                </a:cubicBezTo>
                <a:cubicBezTo>
                  <a:pt x="10582" y="5094"/>
                  <a:pt x="10586" y="5155"/>
                  <a:pt x="10586" y="5186"/>
                </a:cubicBezTo>
                <a:cubicBezTo>
                  <a:pt x="10590" y="5185"/>
                  <a:pt x="10592" y="5176"/>
                  <a:pt x="10596" y="5176"/>
                </a:cubicBezTo>
                <a:cubicBezTo>
                  <a:pt x="10597" y="5182"/>
                  <a:pt x="10601" y="5187"/>
                  <a:pt x="10601" y="5194"/>
                </a:cubicBezTo>
                <a:cubicBezTo>
                  <a:pt x="10612" y="5189"/>
                  <a:pt x="10607" y="5189"/>
                  <a:pt x="10616" y="5194"/>
                </a:cubicBezTo>
                <a:cubicBezTo>
                  <a:pt x="10618" y="5213"/>
                  <a:pt x="10611" y="5249"/>
                  <a:pt x="10607" y="5269"/>
                </a:cubicBezTo>
                <a:cubicBezTo>
                  <a:pt x="10617" y="5292"/>
                  <a:pt x="10628" y="5297"/>
                  <a:pt x="10627" y="5344"/>
                </a:cubicBezTo>
                <a:cubicBezTo>
                  <a:pt x="10631" y="5345"/>
                  <a:pt x="10634" y="5353"/>
                  <a:pt x="10637" y="5354"/>
                </a:cubicBezTo>
                <a:cubicBezTo>
                  <a:pt x="10648" y="5421"/>
                  <a:pt x="10669" y="5446"/>
                  <a:pt x="10690" y="5484"/>
                </a:cubicBezTo>
                <a:cubicBezTo>
                  <a:pt x="10689" y="5489"/>
                  <a:pt x="10690" y="5494"/>
                  <a:pt x="10690" y="5499"/>
                </a:cubicBezTo>
                <a:cubicBezTo>
                  <a:pt x="10686" y="5499"/>
                  <a:pt x="10682" y="5499"/>
                  <a:pt x="10679" y="5499"/>
                </a:cubicBezTo>
                <a:cubicBezTo>
                  <a:pt x="10680" y="5501"/>
                  <a:pt x="10680" y="5503"/>
                  <a:pt x="10681" y="5504"/>
                </a:cubicBezTo>
                <a:cubicBezTo>
                  <a:pt x="10678" y="5505"/>
                  <a:pt x="10676" y="5505"/>
                  <a:pt x="10674" y="5504"/>
                </a:cubicBezTo>
                <a:cubicBezTo>
                  <a:pt x="10674" y="5510"/>
                  <a:pt x="10677" y="5515"/>
                  <a:pt x="10678" y="5520"/>
                </a:cubicBezTo>
                <a:cubicBezTo>
                  <a:pt x="10675" y="5521"/>
                  <a:pt x="10672" y="5522"/>
                  <a:pt x="10669" y="5524"/>
                </a:cubicBezTo>
                <a:cubicBezTo>
                  <a:pt x="10669" y="5526"/>
                  <a:pt x="10670" y="5526"/>
                  <a:pt x="10671" y="5527"/>
                </a:cubicBezTo>
                <a:cubicBezTo>
                  <a:pt x="10668" y="5528"/>
                  <a:pt x="10666" y="5529"/>
                  <a:pt x="10664" y="5532"/>
                </a:cubicBezTo>
                <a:cubicBezTo>
                  <a:pt x="10673" y="5565"/>
                  <a:pt x="10684" y="5604"/>
                  <a:pt x="10700" y="5626"/>
                </a:cubicBezTo>
                <a:cubicBezTo>
                  <a:pt x="10696" y="5650"/>
                  <a:pt x="10692" y="5648"/>
                  <a:pt x="10690" y="5672"/>
                </a:cubicBezTo>
                <a:cubicBezTo>
                  <a:pt x="10724" y="5685"/>
                  <a:pt x="10744" y="5660"/>
                  <a:pt x="10772" y="5672"/>
                </a:cubicBezTo>
                <a:cubicBezTo>
                  <a:pt x="10774" y="5668"/>
                  <a:pt x="10775" y="5668"/>
                  <a:pt x="10776" y="5666"/>
                </a:cubicBezTo>
                <a:cubicBezTo>
                  <a:pt x="10777" y="5666"/>
                  <a:pt x="10777" y="5666"/>
                  <a:pt x="10778" y="5666"/>
                </a:cubicBezTo>
                <a:cubicBezTo>
                  <a:pt x="10781" y="5661"/>
                  <a:pt x="10781" y="5662"/>
                  <a:pt x="10784" y="5657"/>
                </a:cubicBezTo>
                <a:cubicBezTo>
                  <a:pt x="10792" y="5644"/>
                  <a:pt x="10789" y="5635"/>
                  <a:pt x="10784" y="5620"/>
                </a:cubicBezTo>
                <a:cubicBezTo>
                  <a:pt x="10788" y="5601"/>
                  <a:pt x="10793" y="5586"/>
                  <a:pt x="10800" y="5574"/>
                </a:cubicBezTo>
                <a:cubicBezTo>
                  <a:pt x="10800" y="5576"/>
                  <a:pt x="10800" y="5576"/>
                  <a:pt x="10803" y="5579"/>
                </a:cubicBezTo>
                <a:cubicBezTo>
                  <a:pt x="10803" y="5575"/>
                  <a:pt x="10805" y="5569"/>
                  <a:pt x="10806" y="5563"/>
                </a:cubicBezTo>
                <a:cubicBezTo>
                  <a:pt x="10808" y="5563"/>
                  <a:pt x="10805" y="5568"/>
                  <a:pt x="10810" y="5572"/>
                </a:cubicBezTo>
                <a:cubicBezTo>
                  <a:pt x="10811" y="5566"/>
                  <a:pt x="10812" y="5558"/>
                  <a:pt x="10814" y="5550"/>
                </a:cubicBezTo>
                <a:cubicBezTo>
                  <a:pt x="10834" y="5550"/>
                  <a:pt x="10849" y="5548"/>
                  <a:pt x="10865" y="5542"/>
                </a:cubicBezTo>
                <a:cubicBezTo>
                  <a:pt x="10870" y="5548"/>
                  <a:pt x="10876" y="5554"/>
                  <a:pt x="10881" y="5560"/>
                </a:cubicBezTo>
                <a:cubicBezTo>
                  <a:pt x="10882" y="5557"/>
                  <a:pt x="10883" y="5553"/>
                  <a:pt x="10884" y="5550"/>
                </a:cubicBezTo>
                <a:cubicBezTo>
                  <a:pt x="10885" y="5551"/>
                  <a:pt x="10887" y="5552"/>
                  <a:pt x="10887" y="5553"/>
                </a:cubicBezTo>
                <a:cubicBezTo>
                  <a:pt x="10900" y="5512"/>
                  <a:pt x="10916" y="5473"/>
                  <a:pt x="10929" y="5431"/>
                </a:cubicBezTo>
                <a:cubicBezTo>
                  <a:pt x="10929" y="5415"/>
                  <a:pt x="10928" y="5391"/>
                  <a:pt x="10929" y="5374"/>
                </a:cubicBezTo>
                <a:cubicBezTo>
                  <a:pt x="10931" y="5351"/>
                  <a:pt x="10940" y="5348"/>
                  <a:pt x="10944" y="5330"/>
                </a:cubicBezTo>
                <a:cubicBezTo>
                  <a:pt x="10948" y="5319"/>
                  <a:pt x="10940" y="5299"/>
                  <a:pt x="10944" y="5281"/>
                </a:cubicBezTo>
                <a:cubicBezTo>
                  <a:pt x="10941" y="5279"/>
                  <a:pt x="10937" y="5276"/>
                  <a:pt x="10934" y="5273"/>
                </a:cubicBezTo>
                <a:cubicBezTo>
                  <a:pt x="10934" y="5264"/>
                  <a:pt x="10934" y="5257"/>
                  <a:pt x="10934" y="5250"/>
                </a:cubicBezTo>
                <a:cubicBezTo>
                  <a:pt x="10937" y="5250"/>
                  <a:pt x="10940" y="5250"/>
                  <a:pt x="10943" y="5250"/>
                </a:cubicBezTo>
                <a:cubicBezTo>
                  <a:pt x="10944" y="5248"/>
                  <a:pt x="10944" y="5246"/>
                  <a:pt x="10944" y="5244"/>
                </a:cubicBezTo>
                <a:cubicBezTo>
                  <a:pt x="10946" y="5244"/>
                  <a:pt x="10948" y="5244"/>
                  <a:pt x="10949" y="5244"/>
                </a:cubicBezTo>
                <a:cubicBezTo>
                  <a:pt x="10969" y="5217"/>
                  <a:pt x="10941" y="5149"/>
                  <a:pt x="10936" y="5120"/>
                </a:cubicBezTo>
                <a:cubicBezTo>
                  <a:pt x="10945" y="5120"/>
                  <a:pt x="10954" y="5120"/>
                  <a:pt x="10964" y="5120"/>
                </a:cubicBezTo>
                <a:cubicBezTo>
                  <a:pt x="10964" y="5117"/>
                  <a:pt x="10965" y="5115"/>
                  <a:pt x="10966" y="5114"/>
                </a:cubicBezTo>
                <a:cubicBezTo>
                  <a:pt x="10968" y="5114"/>
                  <a:pt x="10969" y="5114"/>
                  <a:pt x="10970" y="5114"/>
                </a:cubicBezTo>
                <a:cubicBezTo>
                  <a:pt x="10971" y="5111"/>
                  <a:pt x="10972" y="5110"/>
                  <a:pt x="10974" y="5108"/>
                </a:cubicBezTo>
                <a:cubicBezTo>
                  <a:pt x="10982" y="5109"/>
                  <a:pt x="10988" y="5107"/>
                  <a:pt x="10992" y="5100"/>
                </a:cubicBezTo>
                <a:cubicBezTo>
                  <a:pt x="11003" y="5091"/>
                  <a:pt x="11007" y="5073"/>
                  <a:pt x="11010" y="5054"/>
                </a:cubicBezTo>
                <a:cubicBezTo>
                  <a:pt x="11010" y="5064"/>
                  <a:pt x="11010" y="5075"/>
                  <a:pt x="11010" y="5083"/>
                </a:cubicBezTo>
                <a:cubicBezTo>
                  <a:pt x="11016" y="5085"/>
                  <a:pt x="11022" y="5084"/>
                  <a:pt x="11026" y="5083"/>
                </a:cubicBezTo>
                <a:cubicBezTo>
                  <a:pt x="11026" y="5079"/>
                  <a:pt x="11029" y="5079"/>
                  <a:pt x="11030" y="5076"/>
                </a:cubicBezTo>
                <a:cubicBezTo>
                  <a:pt x="11030" y="5075"/>
                  <a:pt x="11031" y="5076"/>
                  <a:pt x="11032" y="5076"/>
                </a:cubicBezTo>
                <a:cubicBezTo>
                  <a:pt x="11033" y="5071"/>
                  <a:pt x="11034" y="5069"/>
                  <a:pt x="11035" y="5066"/>
                </a:cubicBezTo>
                <a:cubicBezTo>
                  <a:pt x="11040" y="5054"/>
                  <a:pt x="11043" y="5040"/>
                  <a:pt x="11052" y="5036"/>
                </a:cubicBezTo>
                <a:cubicBezTo>
                  <a:pt x="11054" y="5034"/>
                  <a:pt x="11056" y="5031"/>
                  <a:pt x="11058" y="5030"/>
                </a:cubicBezTo>
                <a:cubicBezTo>
                  <a:pt x="11057" y="5023"/>
                  <a:pt x="11055" y="5014"/>
                  <a:pt x="11053" y="5007"/>
                </a:cubicBezTo>
                <a:cubicBezTo>
                  <a:pt x="11058" y="5007"/>
                  <a:pt x="11063" y="5007"/>
                  <a:pt x="11067" y="5007"/>
                </a:cubicBezTo>
                <a:cubicBezTo>
                  <a:pt x="11067" y="5006"/>
                  <a:pt x="11066" y="5003"/>
                  <a:pt x="11065" y="5001"/>
                </a:cubicBezTo>
                <a:cubicBezTo>
                  <a:pt x="11068" y="5001"/>
                  <a:pt x="11072" y="5002"/>
                  <a:pt x="11074" y="5001"/>
                </a:cubicBezTo>
                <a:cubicBezTo>
                  <a:pt x="11073"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3" y="4990"/>
                  <a:pt x="11062" y="4989"/>
                  <a:pt x="11062" y="4988"/>
                </a:cubicBezTo>
                <a:cubicBezTo>
                  <a:pt x="11060" y="4988"/>
                  <a:pt x="11060" y="4988"/>
                  <a:pt x="11057" y="4988"/>
                </a:cubicBezTo>
                <a:cubicBezTo>
                  <a:pt x="11057" y="4990"/>
                  <a:pt x="11057" y="4992"/>
                  <a:pt x="11057" y="4993"/>
                </a:cubicBezTo>
                <a:cubicBezTo>
                  <a:pt x="11038" y="4988"/>
                  <a:pt x="11022" y="5016"/>
                  <a:pt x="11001" y="5010"/>
                </a:cubicBezTo>
                <a:cubicBezTo>
                  <a:pt x="10977" y="5002"/>
                  <a:pt x="10965" y="4956"/>
                  <a:pt x="10934" y="4973"/>
                </a:cubicBezTo>
                <a:cubicBezTo>
                  <a:pt x="10934" y="4969"/>
                  <a:pt x="10936" y="4965"/>
                  <a:pt x="10937" y="4961"/>
                </a:cubicBezTo>
                <a:cubicBezTo>
                  <a:pt x="10950" y="4953"/>
                  <a:pt x="10997" y="4986"/>
                  <a:pt x="11010" y="4998"/>
                </a:cubicBezTo>
                <a:cubicBezTo>
                  <a:pt x="11020" y="5008"/>
                  <a:pt x="11039" y="4991"/>
                  <a:pt x="11055" y="4971"/>
                </a:cubicBezTo>
                <a:cubicBezTo>
                  <a:pt x="11069" y="4956"/>
                  <a:pt x="11080" y="4942"/>
                  <a:pt x="11085" y="4933"/>
                </a:cubicBezTo>
                <a:cubicBezTo>
                  <a:pt x="11088" y="4933"/>
                  <a:pt x="11090" y="4933"/>
                  <a:pt x="11093" y="4933"/>
                </a:cubicBezTo>
                <a:cubicBezTo>
                  <a:pt x="11093" y="4929"/>
                  <a:pt x="11092" y="4929"/>
                  <a:pt x="11091" y="4925"/>
                </a:cubicBezTo>
                <a:cubicBezTo>
                  <a:pt x="11094" y="4925"/>
                  <a:pt x="11096" y="4925"/>
                  <a:pt x="11099" y="4925"/>
                </a:cubicBezTo>
                <a:cubicBezTo>
                  <a:pt x="11099" y="4887"/>
                  <a:pt x="11089" y="4893"/>
                  <a:pt x="11084" y="4861"/>
                </a:cubicBezTo>
                <a:cubicBezTo>
                  <a:pt x="11056" y="4854"/>
                  <a:pt x="11041" y="4817"/>
                  <a:pt x="11032" y="4777"/>
                </a:cubicBezTo>
                <a:cubicBezTo>
                  <a:pt x="11026" y="4778"/>
                  <a:pt x="11017" y="4776"/>
                  <a:pt x="11012" y="4777"/>
                </a:cubicBezTo>
                <a:cubicBezTo>
                  <a:pt x="11003" y="4771"/>
                  <a:pt x="11002" y="4758"/>
                  <a:pt x="10986" y="4757"/>
                </a:cubicBezTo>
                <a:cubicBezTo>
                  <a:pt x="10986" y="4755"/>
                  <a:pt x="10981" y="4758"/>
                  <a:pt x="10981" y="4757"/>
                </a:cubicBezTo>
                <a:cubicBezTo>
                  <a:pt x="10991" y="4741"/>
                  <a:pt x="10971" y="4637"/>
                  <a:pt x="10976" y="4592"/>
                </a:cubicBezTo>
                <a:cubicBezTo>
                  <a:pt x="10979" y="4591"/>
                  <a:pt x="10981" y="4588"/>
                  <a:pt x="10984" y="4587"/>
                </a:cubicBezTo>
                <a:cubicBezTo>
                  <a:pt x="10984" y="4585"/>
                  <a:pt x="10984" y="4585"/>
                  <a:pt x="10984" y="4584"/>
                </a:cubicBezTo>
                <a:cubicBezTo>
                  <a:pt x="10986" y="4582"/>
                  <a:pt x="10988" y="4581"/>
                  <a:pt x="10991" y="4580"/>
                </a:cubicBezTo>
                <a:cubicBezTo>
                  <a:pt x="11002" y="4516"/>
                  <a:pt x="10993" y="4500"/>
                  <a:pt x="10988" y="4451"/>
                </a:cubicBezTo>
                <a:cubicBezTo>
                  <a:pt x="10994" y="4455"/>
                  <a:pt x="11000" y="4460"/>
                  <a:pt x="11005" y="4464"/>
                </a:cubicBezTo>
                <a:cubicBezTo>
                  <a:pt x="11006" y="4461"/>
                  <a:pt x="11007" y="4459"/>
                  <a:pt x="11008" y="4457"/>
                </a:cubicBezTo>
                <a:cubicBezTo>
                  <a:pt x="11009" y="4457"/>
                  <a:pt x="11011" y="4457"/>
                  <a:pt x="11012" y="4458"/>
                </a:cubicBezTo>
                <a:cubicBezTo>
                  <a:pt x="11016" y="4447"/>
                  <a:pt x="11023" y="4431"/>
                  <a:pt x="11027" y="4419"/>
                </a:cubicBezTo>
                <a:cubicBezTo>
                  <a:pt x="11030" y="4410"/>
                  <a:pt x="11029" y="4395"/>
                  <a:pt x="11027" y="4381"/>
                </a:cubicBezTo>
                <a:cubicBezTo>
                  <a:pt x="11034" y="4381"/>
                  <a:pt x="11040" y="4381"/>
                  <a:pt x="11047" y="4381"/>
                </a:cubicBezTo>
                <a:cubicBezTo>
                  <a:pt x="11049" y="4376"/>
                  <a:pt x="11051" y="4377"/>
                  <a:pt x="11053" y="4374"/>
                </a:cubicBezTo>
                <a:cubicBezTo>
                  <a:pt x="11071" y="4329"/>
                  <a:pt x="11081" y="4331"/>
                  <a:pt x="11105" y="4299"/>
                </a:cubicBezTo>
                <a:cubicBezTo>
                  <a:pt x="11114" y="4286"/>
                  <a:pt x="11118" y="4266"/>
                  <a:pt x="11127" y="4252"/>
                </a:cubicBezTo>
                <a:cubicBezTo>
                  <a:pt x="11131" y="4257"/>
                  <a:pt x="11135" y="4263"/>
                  <a:pt x="11140" y="4268"/>
                </a:cubicBezTo>
                <a:cubicBezTo>
                  <a:pt x="11141" y="4266"/>
                  <a:pt x="11143" y="4264"/>
                  <a:pt x="11145" y="4262"/>
                </a:cubicBezTo>
                <a:cubicBezTo>
                  <a:pt x="11145" y="4262"/>
                  <a:pt x="11146" y="4262"/>
                  <a:pt x="11146" y="4262"/>
                </a:cubicBezTo>
                <a:cubicBezTo>
                  <a:pt x="11168" y="4235"/>
                  <a:pt x="11192" y="4214"/>
                  <a:pt x="11214" y="4186"/>
                </a:cubicBezTo>
                <a:cubicBezTo>
                  <a:pt x="11230" y="4151"/>
                  <a:pt x="11226" y="4105"/>
                  <a:pt x="11250" y="4084"/>
                </a:cubicBezTo>
                <a:cubicBezTo>
                  <a:pt x="11251" y="4081"/>
                  <a:pt x="11255" y="4078"/>
                  <a:pt x="11256" y="4075"/>
                </a:cubicBezTo>
                <a:cubicBezTo>
                  <a:pt x="11248" y="4054"/>
                  <a:pt x="11235" y="4039"/>
                  <a:pt x="11229" y="4018"/>
                </a:cubicBezTo>
                <a:cubicBezTo>
                  <a:pt x="11228" y="4015"/>
                  <a:pt x="11226" y="4010"/>
                  <a:pt x="11224" y="4008"/>
                </a:cubicBezTo>
                <a:cubicBezTo>
                  <a:pt x="11236" y="3999"/>
                  <a:pt x="11255" y="3983"/>
                  <a:pt x="11261" y="3962"/>
                </a:cubicBezTo>
                <a:cubicBezTo>
                  <a:pt x="11266" y="3948"/>
                  <a:pt x="11255" y="3928"/>
                  <a:pt x="11250" y="3916"/>
                </a:cubicBezTo>
                <a:cubicBezTo>
                  <a:pt x="11258" y="3898"/>
                  <a:pt x="11263" y="3895"/>
                  <a:pt x="11269" y="3893"/>
                </a:cubicBezTo>
                <a:cubicBezTo>
                  <a:pt x="11273" y="3893"/>
                  <a:pt x="11279" y="3893"/>
                  <a:pt x="11285" y="3883"/>
                </a:cubicBezTo>
                <a:cubicBezTo>
                  <a:pt x="11286" y="3883"/>
                  <a:pt x="11285" y="3881"/>
                  <a:pt x="11286" y="3881"/>
                </a:cubicBezTo>
                <a:cubicBezTo>
                  <a:pt x="11288" y="3879"/>
                  <a:pt x="11289" y="3881"/>
                  <a:pt x="11291" y="3878"/>
                </a:cubicBezTo>
                <a:cubicBezTo>
                  <a:pt x="11310" y="3853"/>
                  <a:pt x="11314" y="3817"/>
                  <a:pt x="11333" y="3793"/>
                </a:cubicBezTo>
                <a:cubicBezTo>
                  <a:pt x="11344" y="3805"/>
                  <a:pt x="11352" y="3815"/>
                  <a:pt x="11363" y="3828"/>
                </a:cubicBezTo>
                <a:cubicBezTo>
                  <a:pt x="11368" y="3833"/>
                  <a:pt x="11411" y="3817"/>
                  <a:pt x="11430" y="3818"/>
                </a:cubicBezTo>
                <a:cubicBezTo>
                  <a:pt x="11447" y="3842"/>
                  <a:pt x="11460" y="3856"/>
                  <a:pt x="11492" y="3856"/>
                </a:cubicBezTo>
                <a:cubicBezTo>
                  <a:pt x="11495" y="3864"/>
                  <a:pt x="11495" y="3876"/>
                  <a:pt x="11497" y="3883"/>
                </a:cubicBezTo>
                <a:cubicBezTo>
                  <a:pt x="11500" y="3899"/>
                  <a:pt x="11495" y="3935"/>
                  <a:pt x="11492" y="3951"/>
                </a:cubicBezTo>
                <a:cubicBezTo>
                  <a:pt x="11496" y="3958"/>
                  <a:pt x="11499" y="3960"/>
                  <a:pt x="11503" y="3968"/>
                </a:cubicBezTo>
                <a:cubicBezTo>
                  <a:pt x="11505" y="3974"/>
                  <a:pt x="11506" y="3985"/>
                  <a:pt x="11507" y="3996"/>
                </a:cubicBezTo>
                <a:cubicBezTo>
                  <a:pt x="11499" y="3994"/>
                  <a:pt x="11490" y="3990"/>
                  <a:pt x="11483" y="3989"/>
                </a:cubicBezTo>
                <a:cubicBezTo>
                  <a:pt x="11482" y="3990"/>
                  <a:pt x="11479" y="3996"/>
                  <a:pt x="11478" y="3996"/>
                </a:cubicBezTo>
                <a:cubicBezTo>
                  <a:pt x="11478" y="3996"/>
                  <a:pt x="11477" y="3996"/>
                  <a:pt x="11477" y="3996"/>
                </a:cubicBezTo>
                <a:cubicBezTo>
                  <a:pt x="11455" y="4008"/>
                  <a:pt x="11362" y="4189"/>
                  <a:pt x="11344" y="4234"/>
                </a:cubicBezTo>
                <a:cubicBezTo>
                  <a:pt x="11341" y="4226"/>
                  <a:pt x="11335" y="4212"/>
                  <a:pt x="11333" y="4205"/>
                </a:cubicBezTo>
                <a:cubicBezTo>
                  <a:pt x="11330" y="4210"/>
                  <a:pt x="11331" y="4215"/>
                  <a:pt x="11329" y="4219"/>
                </a:cubicBezTo>
                <a:cubicBezTo>
                  <a:pt x="11328" y="4217"/>
                  <a:pt x="11327" y="4214"/>
                  <a:pt x="11326" y="4212"/>
                </a:cubicBezTo>
                <a:cubicBezTo>
                  <a:pt x="11308" y="4247"/>
                  <a:pt x="11317" y="4287"/>
                  <a:pt x="11293" y="4317"/>
                </a:cubicBezTo>
                <a:cubicBezTo>
                  <a:pt x="11282" y="4308"/>
                  <a:pt x="11273" y="4301"/>
                  <a:pt x="11261" y="4308"/>
                </a:cubicBezTo>
                <a:cubicBezTo>
                  <a:pt x="11261" y="4311"/>
                  <a:pt x="11262" y="4314"/>
                  <a:pt x="11262" y="4317"/>
                </a:cubicBezTo>
                <a:cubicBezTo>
                  <a:pt x="11259" y="4317"/>
                  <a:pt x="11257" y="4312"/>
                  <a:pt x="11254" y="4314"/>
                </a:cubicBezTo>
                <a:cubicBezTo>
                  <a:pt x="11255" y="4325"/>
                  <a:pt x="11258" y="4341"/>
                  <a:pt x="11259" y="4352"/>
                </a:cubicBezTo>
                <a:cubicBezTo>
                  <a:pt x="11243" y="4380"/>
                  <a:pt x="11230" y="4391"/>
                  <a:pt x="11223" y="4437"/>
                </a:cubicBezTo>
                <a:cubicBezTo>
                  <a:pt x="11228" y="4446"/>
                  <a:pt x="11237" y="4455"/>
                  <a:pt x="11243" y="4464"/>
                </a:cubicBezTo>
                <a:cubicBezTo>
                  <a:pt x="11243" y="4502"/>
                  <a:pt x="11240" y="4520"/>
                  <a:pt x="11238" y="4550"/>
                </a:cubicBezTo>
                <a:cubicBezTo>
                  <a:pt x="11245" y="4571"/>
                  <a:pt x="11251" y="4592"/>
                  <a:pt x="11259" y="4614"/>
                </a:cubicBezTo>
                <a:cubicBezTo>
                  <a:pt x="11257" y="4630"/>
                  <a:pt x="11255" y="4645"/>
                  <a:pt x="11254" y="4661"/>
                </a:cubicBezTo>
                <a:cubicBezTo>
                  <a:pt x="11246" y="4737"/>
                  <a:pt x="11254" y="4791"/>
                  <a:pt x="11285" y="4820"/>
                </a:cubicBezTo>
                <a:cubicBezTo>
                  <a:pt x="11298" y="4832"/>
                  <a:pt x="11299" y="4841"/>
                  <a:pt x="11316" y="4830"/>
                </a:cubicBezTo>
                <a:cubicBezTo>
                  <a:pt x="11316" y="4840"/>
                  <a:pt x="11317" y="4856"/>
                  <a:pt x="11316" y="4867"/>
                </a:cubicBezTo>
                <a:cubicBezTo>
                  <a:pt x="11328" y="4859"/>
                  <a:pt x="11335" y="4848"/>
                  <a:pt x="11352" y="4848"/>
                </a:cubicBezTo>
                <a:cubicBezTo>
                  <a:pt x="11350" y="4858"/>
                  <a:pt x="11349" y="4867"/>
                  <a:pt x="11347" y="4877"/>
                </a:cubicBezTo>
                <a:cubicBezTo>
                  <a:pt x="11351" y="4894"/>
                  <a:pt x="11353" y="4907"/>
                  <a:pt x="11363" y="4914"/>
                </a:cubicBezTo>
                <a:cubicBezTo>
                  <a:pt x="11378" y="4935"/>
                  <a:pt x="11405" y="4904"/>
                  <a:pt x="11415" y="4895"/>
                </a:cubicBezTo>
                <a:cubicBezTo>
                  <a:pt x="11415" y="4899"/>
                  <a:pt x="11415" y="4902"/>
                  <a:pt x="11415" y="4905"/>
                </a:cubicBezTo>
                <a:cubicBezTo>
                  <a:pt x="11429" y="4900"/>
                  <a:pt x="11433" y="4895"/>
                  <a:pt x="11445" y="4905"/>
                </a:cubicBezTo>
                <a:cubicBezTo>
                  <a:pt x="11455" y="4882"/>
                  <a:pt x="11465" y="4878"/>
                  <a:pt x="11482" y="4867"/>
                </a:cubicBezTo>
                <a:cubicBezTo>
                  <a:pt x="11483" y="4871"/>
                  <a:pt x="11481" y="4873"/>
                  <a:pt x="11482" y="4877"/>
                </a:cubicBezTo>
                <a:cubicBezTo>
                  <a:pt x="11488" y="4871"/>
                  <a:pt x="11495" y="4867"/>
                  <a:pt x="11503" y="4861"/>
                </a:cubicBezTo>
                <a:cubicBezTo>
                  <a:pt x="11509" y="4857"/>
                  <a:pt x="11515" y="4849"/>
                  <a:pt x="11519" y="4841"/>
                </a:cubicBezTo>
                <a:cubicBezTo>
                  <a:pt x="11525" y="4849"/>
                  <a:pt x="11533" y="4860"/>
                  <a:pt x="11538" y="4867"/>
                </a:cubicBezTo>
                <a:cubicBezTo>
                  <a:pt x="11539" y="4862"/>
                  <a:pt x="11542" y="4863"/>
                  <a:pt x="11543" y="4860"/>
                </a:cubicBezTo>
                <a:cubicBezTo>
                  <a:pt x="11543" y="4860"/>
                  <a:pt x="11544" y="4861"/>
                  <a:pt x="11545" y="4861"/>
                </a:cubicBezTo>
                <a:cubicBezTo>
                  <a:pt x="11547" y="4847"/>
                  <a:pt x="11553" y="4843"/>
                  <a:pt x="11558" y="4840"/>
                </a:cubicBezTo>
                <a:cubicBezTo>
                  <a:pt x="11564" y="4838"/>
                  <a:pt x="11571" y="4837"/>
                  <a:pt x="11575" y="4830"/>
                </a:cubicBezTo>
                <a:cubicBezTo>
                  <a:pt x="11576" y="4829"/>
                  <a:pt x="11576" y="4826"/>
                  <a:pt x="11576" y="4825"/>
                </a:cubicBezTo>
                <a:cubicBezTo>
                  <a:pt x="11578" y="4824"/>
                  <a:pt x="11580" y="4825"/>
                  <a:pt x="11582" y="4823"/>
                </a:cubicBezTo>
                <a:cubicBezTo>
                  <a:pt x="11584" y="4820"/>
                  <a:pt x="11584" y="4813"/>
                  <a:pt x="11586" y="4808"/>
                </a:cubicBezTo>
                <a:cubicBezTo>
                  <a:pt x="11586" y="4809"/>
                  <a:pt x="11586" y="4810"/>
                  <a:pt x="11586" y="4811"/>
                </a:cubicBezTo>
                <a:cubicBezTo>
                  <a:pt x="11594" y="4816"/>
                  <a:pt x="11597" y="4825"/>
                  <a:pt x="11605" y="4830"/>
                </a:cubicBezTo>
                <a:cubicBezTo>
                  <a:pt x="11611" y="4819"/>
                  <a:pt x="11616" y="4814"/>
                  <a:pt x="11627" y="4811"/>
                </a:cubicBezTo>
                <a:cubicBezTo>
                  <a:pt x="11631" y="4816"/>
                  <a:pt x="11638" y="4815"/>
                  <a:pt x="11643" y="4820"/>
                </a:cubicBezTo>
                <a:cubicBezTo>
                  <a:pt x="11656" y="4797"/>
                  <a:pt x="11687" y="4786"/>
                  <a:pt x="11709" y="4783"/>
                </a:cubicBezTo>
                <a:cubicBezTo>
                  <a:pt x="11708" y="4793"/>
                  <a:pt x="11710" y="4803"/>
                  <a:pt x="11709" y="4811"/>
                </a:cubicBezTo>
                <a:cubicBezTo>
                  <a:pt x="11742" y="4897"/>
                  <a:pt x="11785" y="4799"/>
                  <a:pt x="11817" y="4904"/>
                </a:cubicBezTo>
                <a:cubicBezTo>
                  <a:pt x="11816" y="4905"/>
                  <a:pt x="11815" y="4906"/>
                  <a:pt x="11814" y="4907"/>
                </a:cubicBezTo>
                <a:cubicBezTo>
                  <a:pt x="11793" y="4906"/>
                  <a:pt x="11786" y="4890"/>
                  <a:pt x="11768" y="4880"/>
                </a:cubicBezTo>
                <a:cubicBezTo>
                  <a:pt x="11765" y="4880"/>
                  <a:pt x="11764" y="4884"/>
                  <a:pt x="11761" y="4885"/>
                </a:cubicBezTo>
                <a:cubicBezTo>
                  <a:pt x="11760" y="4886"/>
                  <a:pt x="11759" y="4888"/>
                  <a:pt x="11758" y="4888"/>
                </a:cubicBezTo>
                <a:cubicBezTo>
                  <a:pt x="11755" y="4892"/>
                  <a:pt x="11751" y="4893"/>
                  <a:pt x="11749" y="4898"/>
                </a:cubicBezTo>
                <a:cubicBezTo>
                  <a:pt x="11743" y="4906"/>
                  <a:pt x="11738" y="4915"/>
                  <a:pt x="11734" y="4924"/>
                </a:cubicBezTo>
                <a:cubicBezTo>
                  <a:pt x="11725" y="4919"/>
                  <a:pt x="11721" y="4911"/>
                  <a:pt x="11711" y="4915"/>
                </a:cubicBezTo>
                <a:cubicBezTo>
                  <a:pt x="11707" y="4926"/>
                  <a:pt x="11709" y="4913"/>
                  <a:pt x="11711" y="4925"/>
                </a:cubicBezTo>
                <a:cubicBezTo>
                  <a:pt x="11704" y="4937"/>
                  <a:pt x="11701" y="4927"/>
                  <a:pt x="11696" y="4915"/>
                </a:cubicBezTo>
                <a:cubicBezTo>
                  <a:pt x="11693" y="4916"/>
                  <a:pt x="11687" y="4924"/>
                  <a:pt x="11685" y="4925"/>
                </a:cubicBezTo>
                <a:cubicBezTo>
                  <a:pt x="11684" y="4926"/>
                  <a:pt x="11684" y="4927"/>
                  <a:pt x="11684" y="4928"/>
                </a:cubicBezTo>
                <a:cubicBezTo>
                  <a:pt x="11682" y="4930"/>
                  <a:pt x="11680" y="4932"/>
                  <a:pt x="11679" y="4933"/>
                </a:cubicBezTo>
                <a:cubicBezTo>
                  <a:pt x="11678" y="4939"/>
                  <a:pt x="11674" y="4945"/>
                  <a:pt x="11673" y="4951"/>
                </a:cubicBezTo>
                <a:cubicBezTo>
                  <a:pt x="11679" y="4962"/>
                  <a:pt x="11681" y="4969"/>
                  <a:pt x="11684" y="4980"/>
                </a:cubicBezTo>
                <a:cubicBezTo>
                  <a:pt x="11683" y="4981"/>
                  <a:pt x="11681" y="4982"/>
                  <a:pt x="11680" y="4984"/>
                </a:cubicBezTo>
                <a:cubicBezTo>
                  <a:pt x="11676" y="4988"/>
                  <a:pt x="11670" y="4995"/>
                  <a:pt x="11664" y="5001"/>
                </a:cubicBezTo>
                <a:cubicBezTo>
                  <a:pt x="11628" y="4997"/>
                  <a:pt x="11601" y="4984"/>
                  <a:pt x="11566" y="4973"/>
                </a:cubicBezTo>
                <a:cubicBezTo>
                  <a:pt x="11549" y="4967"/>
                  <a:pt x="11528" y="4985"/>
                  <a:pt x="11519" y="4973"/>
                </a:cubicBezTo>
                <a:cubicBezTo>
                  <a:pt x="11515" y="4979"/>
                  <a:pt x="11513" y="4977"/>
                  <a:pt x="11509" y="4983"/>
                </a:cubicBezTo>
                <a:cubicBezTo>
                  <a:pt x="11498" y="4978"/>
                  <a:pt x="11489" y="4977"/>
                  <a:pt x="11478" y="4973"/>
                </a:cubicBezTo>
                <a:cubicBezTo>
                  <a:pt x="11478" y="4975"/>
                  <a:pt x="11477" y="4978"/>
                  <a:pt x="11476" y="4981"/>
                </a:cubicBezTo>
                <a:cubicBezTo>
                  <a:pt x="11474" y="4981"/>
                  <a:pt x="11473" y="4980"/>
                  <a:pt x="11471" y="4980"/>
                </a:cubicBezTo>
                <a:cubicBezTo>
                  <a:pt x="11470" y="4983"/>
                  <a:pt x="11469" y="4987"/>
                  <a:pt x="11468" y="4991"/>
                </a:cubicBezTo>
                <a:cubicBezTo>
                  <a:pt x="11462" y="4992"/>
                  <a:pt x="11458" y="4995"/>
                  <a:pt x="11451" y="4991"/>
                </a:cubicBezTo>
                <a:cubicBezTo>
                  <a:pt x="11432" y="5010"/>
                  <a:pt x="11420" y="5027"/>
                  <a:pt x="11390" y="5030"/>
                </a:cubicBezTo>
                <a:cubicBezTo>
                  <a:pt x="11390" y="5031"/>
                  <a:pt x="11389" y="5031"/>
                  <a:pt x="11389" y="5033"/>
                </a:cubicBezTo>
                <a:cubicBezTo>
                  <a:pt x="11386" y="5033"/>
                  <a:pt x="11386" y="5035"/>
                  <a:pt x="11383" y="5036"/>
                </a:cubicBezTo>
                <a:cubicBezTo>
                  <a:pt x="11385" y="5053"/>
                  <a:pt x="11382" y="5058"/>
                  <a:pt x="11373" y="5064"/>
                </a:cubicBezTo>
                <a:cubicBezTo>
                  <a:pt x="11378" y="5089"/>
                  <a:pt x="11379" y="5101"/>
                  <a:pt x="11383" y="5128"/>
                </a:cubicBezTo>
                <a:cubicBezTo>
                  <a:pt x="11388" y="5128"/>
                  <a:pt x="11394" y="5125"/>
                  <a:pt x="11399" y="5120"/>
                </a:cubicBezTo>
                <a:cubicBezTo>
                  <a:pt x="11399" y="5143"/>
                  <a:pt x="11399" y="5171"/>
                  <a:pt x="11399" y="5194"/>
                </a:cubicBezTo>
                <a:cubicBezTo>
                  <a:pt x="11412" y="5201"/>
                  <a:pt x="11415" y="5206"/>
                  <a:pt x="11424" y="5214"/>
                </a:cubicBezTo>
                <a:cubicBezTo>
                  <a:pt x="11426" y="5211"/>
                  <a:pt x="11428" y="5208"/>
                  <a:pt x="11429" y="5206"/>
                </a:cubicBezTo>
                <a:cubicBezTo>
                  <a:pt x="11430" y="5206"/>
                  <a:pt x="11431" y="5206"/>
                  <a:pt x="11431" y="5207"/>
                </a:cubicBezTo>
                <a:cubicBezTo>
                  <a:pt x="11435" y="5200"/>
                  <a:pt x="11438" y="5193"/>
                  <a:pt x="11442" y="5187"/>
                </a:cubicBezTo>
                <a:cubicBezTo>
                  <a:pt x="11445" y="5190"/>
                  <a:pt x="11448" y="5191"/>
                  <a:pt x="11450" y="5194"/>
                </a:cubicBezTo>
                <a:cubicBezTo>
                  <a:pt x="11446" y="5259"/>
                  <a:pt x="11429" y="5299"/>
                  <a:pt x="11440" y="5373"/>
                </a:cubicBezTo>
                <a:cubicBezTo>
                  <a:pt x="11436" y="5391"/>
                  <a:pt x="11425" y="5405"/>
                  <a:pt x="11413" y="5414"/>
                </a:cubicBezTo>
                <a:cubicBezTo>
                  <a:pt x="11400" y="5422"/>
                  <a:pt x="11384" y="5421"/>
                  <a:pt x="11374" y="5403"/>
                </a:cubicBezTo>
                <a:cubicBezTo>
                  <a:pt x="11370" y="5387"/>
                  <a:pt x="11367" y="5365"/>
                  <a:pt x="11363" y="5349"/>
                </a:cubicBezTo>
                <a:cubicBezTo>
                  <a:pt x="11353" y="5335"/>
                  <a:pt x="11343" y="5324"/>
                  <a:pt x="11333" y="5310"/>
                </a:cubicBezTo>
                <a:cubicBezTo>
                  <a:pt x="11333" y="5304"/>
                  <a:pt x="11333" y="5297"/>
                  <a:pt x="11333" y="5291"/>
                </a:cubicBezTo>
                <a:cubicBezTo>
                  <a:pt x="11307" y="5293"/>
                  <a:pt x="11301" y="5318"/>
                  <a:pt x="11276" y="5319"/>
                </a:cubicBezTo>
                <a:cubicBezTo>
                  <a:pt x="11275" y="5321"/>
                  <a:pt x="11274" y="5322"/>
                  <a:pt x="11273" y="5324"/>
                </a:cubicBezTo>
                <a:cubicBezTo>
                  <a:pt x="11271" y="5324"/>
                  <a:pt x="11271" y="5326"/>
                  <a:pt x="11269" y="5326"/>
                </a:cubicBezTo>
                <a:cubicBezTo>
                  <a:pt x="11262" y="5343"/>
                  <a:pt x="11251" y="5356"/>
                  <a:pt x="11243" y="5373"/>
                </a:cubicBezTo>
                <a:cubicBezTo>
                  <a:pt x="11243" y="5391"/>
                  <a:pt x="11244" y="5411"/>
                  <a:pt x="11243" y="5429"/>
                </a:cubicBezTo>
                <a:cubicBezTo>
                  <a:pt x="11236" y="5439"/>
                  <a:pt x="11230" y="5447"/>
                  <a:pt x="11223" y="5457"/>
                </a:cubicBezTo>
                <a:cubicBezTo>
                  <a:pt x="11208" y="5515"/>
                  <a:pt x="11231" y="5661"/>
                  <a:pt x="11238" y="5692"/>
                </a:cubicBezTo>
                <a:cubicBezTo>
                  <a:pt x="11236" y="5702"/>
                  <a:pt x="11235" y="5690"/>
                  <a:pt x="11238" y="5700"/>
                </a:cubicBezTo>
                <a:cubicBezTo>
                  <a:pt x="11235" y="5701"/>
                  <a:pt x="11235" y="5699"/>
                  <a:pt x="11233" y="5700"/>
                </a:cubicBezTo>
                <a:cubicBezTo>
                  <a:pt x="11235" y="5713"/>
                  <a:pt x="11234" y="5720"/>
                  <a:pt x="11233" y="5733"/>
                </a:cubicBezTo>
                <a:cubicBezTo>
                  <a:pt x="11214" y="5746"/>
                  <a:pt x="11186" y="5744"/>
                  <a:pt x="11163" y="5742"/>
                </a:cubicBezTo>
                <a:cubicBezTo>
                  <a:pt x="11162" y="5743"/>
                  <a:pt x="11162" y="5745"/>
                  <a:pt x="11162" y="5746"/>
                </a:cubicBezTo>
                <a:cubicBezTo>
                  <a:pt x="11160" y="5746"/>
                  <a:pt x="11157" y="5746"/>
                  <a:pt x="11155" y="5746"/>
                </a:cubicBezTo>
                <a:cubicBezTo>
                  <a:pt x="11152" y="5766"/>
                  <a:pt x="11151" y="5791"/>
                  <a:pt x="11150" y="5813"/>
                </a:cubicBezTo>
                <a:cubicBezTo>
                  <a:pt x="11140" y="5822"/>
                  <a:pt x="11132" y="5830"/>
                  <a:pt x="11123" y="5839"/>
                </a:cubicBezTo>
                <a:cubicBezTo>
                  <a:pt x="11108" y="5851"/>
                  <a:pt x="11092" y="5858"/>
                  <a:pt x="11069" y="5843"/>
                </a:cubicBezTo>
                <a:cubicBezTo>
                  <a:pt x="11067" y="5822"/>
                  <a:pt x="11064" y="5813"/>
                  <a:pt x="11058" y="5799"/>
                </a:cubicBezTo>
                <a:cubicBezTo>
                  <a:pt x="11060" y="5764"/>
                  <a:pt x="11011" y="5780"/>
                  <a:pt x="10997" y="5789"/>
                </a:cubicBezTo>
                <a:cubicBezTo>
                  <a:pt x="10994" y="5790"/>
                  <a:pt x="10992" y="5792"/>
                  <a:pt x="10989" y="5793"/>
                </a:cubicBezTo>
                <a:cubicBezTo>
                  <a:pt x="10970" y="5804"/>
                  <a:pt x="10953" y="5819"/>
                  <a:pt x="10935" y="5833"/>
                </a:cubicBezTo>
                <a:cubicBezTo>
                  <a:pt x="10896" y="5864"/>
                  <a:pt x="10857" y="5894"/>
                  <a:pt x="10805" y="5900"/>
                </a:cubicBezTo>
                <a:cubicBezTo>
                  <a:pt x="10805" y="5902"/>
                  <a:pt x="10805" y="5902"/>
                  <a:pt x="10805" y="5903"/>
                </a:cubicBezTo>
                <a:cubicBezTo>
                  <a:pt x="10802" y="5904"/>
                  <a:pt x="10801" y="5906"/>
                  <a:pt x="10798" y="5906"/>
                </a:cubicBezTo>
                <a:cubicBezTo>
                  <a:pt x="10799" y="5929"/>
                  <a:pt x="10798" y="5943"/>
                  <a:pt x="10798" y="5960"/>
                </a:cubicBezTo>
                <a:cubicBezTo>
                  <a:pt x="10784" y="5950"/>
                  <a:pt x="10770" y="5939"/>
                  <a:pt x="10757" y="5929"/>
                </a:cubicBezTo>
                <a:cubicBezTo>
                  <a:pt x="10756" y="5915"/>
                  <a:pt x="10758" y="5905"/>
                  <a:pt x="10757" y="5890"/>
                </a:cubicBezTo>
                <a:cubicBezTo>
                  <a:pt x="10739" y="5873"/>
                  <a:pt x="10717" y="5890"/>
                  <a:pt x="10706" y="5835"/>
                </a:cubicBezTo>
                <a:cubicBezTo>
                  <a:pt x="10699" y="5834"/>
                  <a:pt x="10673" y="5849"/>
                  <a:pt x="10648" y="5869"/>
                </a:cubicBezTo>
                <a:cubicBezTo>
                  <a:pt x="10626" y="5885"/>
                  <a:pt x="10609" y="5903"/>
                  <a:pt x="10602" y="5919"/>
                </a:cubicBezTo>
                <a:cubicBezTo>
                  <a:pt x="10597" y="5919"/>
                  <a:pt x="10591" y="5919"/>
                  <a:pt x="10586" y="5919"/>
                </a:cubicBezTo>
                <a:cubicBezTo>
                  <a:pt x="10585" y="5914"/>
                  <a:pt x="10587" y="5906"/>
                  <a:pt x="10586" y="5900"/>
                </a:cubicBezTo>
                <a:cubicBezTo>
                  <a:pt x="10577" y="5909"/>
                  <a:pt x="10568" y="5913"/>
                  <a:pt x="10561" y="5909"/>
                </a:cubicBezTo>
                <a:cubicBezTo>
                  <a:pt x="10560" y="5906"/>
                  <a:pt x="10562" y="5903"/>
                  <a:pt x="10561" y="5900"/>
                </a:cubicBezTo>
                <a:cubicBezTo>
                  <a:pt x="10571" y="5885"/>
                  <a:pt x="10575" y="5883"/>
                  <a:pt x="10582" y="5862"/>
                </a:cubicBezTo>
                <a:cubicBezTo>
                  <a:pt x="10581" y="5856"/>
                  <a:pt x="10579" y="5848"/>
                  <a:pt x="10577" y="5843"/>
                </a:cubicBezTo>
                <a:cubicBezTo>
                  <a:pt x="10566" y="5845"/>
                  <a:pt x="10556" y="5842"/>
                  <a:pt x="10545" y="5843"/>
                </a:cubicBezTo>
                <a:cubicBezTo>
                  <a:pt x="10532" y="5838"/>
                  <a:pt x="10532" y="5823"/>
                  <a:pt x="10520" y="5835"/>
                </a:cubicBezTo>
                <a:cubicBezTo>
                  <a:pt x="10517" y="5817"/>
                  <a:pt x="10514" y="5824"/>
                  <a:pt x="10503" y="5825"/>
                </a:cubicBezTo>
                <a:cubicBezTo>
                  <a:pt x="10516" y="5786"/>
                  <a:pt x="10489" y="5752"/>
                  <a:pt x="10473" y="5742"/>
                </a:cubicBezTo>
                <a:cubicBezTo>
                  <a:pt x="10476" y="5704"/>
                  <a:pt x="10483" y="5670"/>
                  <a:pt x="10494" y="5649"/>
                </a:cubicBezTo>
                <a:cubicBezTo>
                  <a:pt x="10493" y="5645"/>
                  <a:pt x="10492" y="5639"/>
                  <a:pt x="10490" y="5634"/>
                </a:cubicBezTo>
                <a:cubicBezTo>
                  <a:pt x="10495" y="5635"/>
                  <a:pt x="10500" y="5635"/>
                  <a:pt x="10503" y="5634"/>
                </a:cubicBezTo>
                <a:cubicBezTo>
                  <a:pt x="10503" y="5632"/>
                  <a:pt x="10504" y="5632"/>
                  <a:pt x="10505" y="5630"/>
                </a:cubicBezTo>
                <a:cubicBezTo>
                  <a:pt x="10506" y="5630"/>
                  <a:pt x="10507" y="5630"/>
                  <a:pt x="10509" y="5630"/>
                </a:cubicBezTo>
                <a:cubicBezTo>
                  <a:pt x="10514" y="5597"/>
                  <a:pt x="10533" y="5592"/>
                  <a:pt x="10524" y="5553"/>
                </a:cubicBezTo>
                <a:cubicBezTo>
                  <a:pt x="10527" y="5551"/>
                  <a:pt x="10528" y="5548"/>
                  <a:pt x="10529" y="5544"/>
                </a:cubicBezTo>
                <a:cubicBezTo>
                  <a:pt x="10532" y="5552"/>
                  <a:pt x="10536" y="5564"/>
                  <a:pt x="10539" y="5570"/>
                </a:cubicBezTo>
                <a:cubicBezTo>
                  <a:pt x="10543" y="5568"/>
                  <a:pt x="10550" y="5563"/>
                  <a:pt x="10554" y="5560"/>
                </a:cubicBezTo>
                <a:cubicBezTo>
                  <a:pt x="10555" y="5560"/>
                  <a:pt x="10554" y="5557"/>
                  <a:pt x="10554" y="5556"/>
                </a:cubicBezTo>
                <a:cubicBezTo>
                  <a:pt x="10557" y="5555"/>
                  <a:pt x="10559" y="5554"/>
                  <a:pt x="10561" y="5553"/>
                </a:cubicBezTo>
                <a:cubicBezTo>
                  <a:pt x="10563" y="5545"/>
                  <a:pt x="10573" y="5500"/>
                  <a:pt x="10566" y="5489"/>
                </a:cubicBezTo>
                <a:cubicBezTo>
                  <a:pt x="10556" y="5488"/>
                  <a:pt x="10547" y="5489"/>
                  <a:pt x="10536" y="5489"/>
                </a:cubicBezTo>
                <a:cubicBezTo>
                  <a:pt x="10538" y="5487"/>
                  <a:pt x="10537" y="5483"/>
                  <a:pt x="10539" y="5481"/>
                </a:cubicBezTo>
                <a:cubicBezTo>
                  <a:pt x="10537" y="5436"/>
                  <a:pt x="10534" y="5429"/>
                  <a:pt x="10545" y="5397"/>
                </a:cubicBezTo>
                <a:cubicBezTo>
                  <a:pt x="10543" y="5396"/>
                  <a:pt x="10541" y="5395"/>
                  <a:pt x="10539" y="5393"/>
                </a:cubicBezTo>
                <a:cubicBezTo>
                  <a:pt x="10537" y="5397"/>
                  <a:pt x="10535" y="5400"/>
                  <a:pt x="10534" y="5404"/>
                </a:cubicBezTo>
                <a:cubicBezTo>
                  <a:pt x="10524" y="5409"/>
                  <a:pt x="10514" y="5414"/>
                  <a:pt x="10504" y="5419"/>
                </a:cubicBezTo>
                <a:cubicBezTo>
                  <a:pt x="10492" y="5416"/>
                  <a:pt x="10481" y="5412"/>
                  <a:pt x="10467" y="5413"/>
                </a:cubicBezTo>
                <a:cubicBezTo>
                  <a:pt x="10467" y="5415"/>
                  <a:pt x="10467" y="5418"/>
                  <a:pt x="10467" y="5420"/>
                </a:cubicBezTo>
                <a:cubicBezTo>
                  <a:pt x="10465" y="5420"/>
                  <a:pt x="10463" y="5418"/>
                  <a:pt x="10461" y="5419"/>
                </a:cubicBezTo>
                <a:cubicBezTo>
                  <a:pt x="10460" y="5440"/>
                  <a:pt x="10457" y="5463"/>
                  <a:pt x="10456" y="5484"/>
                </a:cubicBezTo>
                <a:cubicBezTo>
                  <a:pt x="10455" y="5487"/>
                  <a:pt x="10453" y="5487"/>
                  <a:pt x="10452" y="5489"/>
                </a:cubicBezTo>
                <a:cubicBezTo>
                  <a:pt x="10449" y="5476"/>
                  <a:pt x="10450" y="5462"/>
                  <a:pt x="10447" y="5450"/>
                </a:cubicBezTo>
                <a:cubicBezTo>
                  <a:pt x="10444" y="5453"/>
                  <a:pt x="10443" y="5458"/>
                  <a:pt x="10441" y="5463"/>
                </a:cubicBezTo>
                <a:cubicBezTo>
                  <a:pt x="10441" y="5461"/>
                  <a:pt x="10441" y="5459"/>
                  <a:pt x="10441" y="5457"/>
                </a:cubicBezTo>
                <a:cubicBezTo>
                  <a:pt x="10431" y="5466"/>
                  <a:pt x="10429" y="5486"/>
                  <a:pt x="10423" y="5497"/>
                </a:cubicBezTo>
                <a:cubicBezTo>
                  <a:pt x="10415" y="5500"/>
                  <a:pt x="10402" y="5488"/>
                  <a:pt x="10396" y="5489"/>
                </a:cubicBezTo>
                <a:cubicBezTo>
                  <a:pt x="10394" y="5491"/>
                  <a:pt x="10395" y="5493"/>
                  <a:pt x="10395" y="5496"/>
                </a:cubicBezTo>
                <a:cubicBezTo>
                  <a:pt x="10393" y="5495"/>
                  <a:pt x="10390" y="5494"/>
                  <a:pt x="10388" y="5494"/>
                </a:cubicBezTo>
                <a:cubicBezTo>
                  <a:pt x="10373" y="5538"/>
                  <a:pt x="10392" y="5563"/>
                  <a:pt x="10394" y="5606"/>
                </a:cubicBezTo>
                <a:cubicBezTo>
                  <a:pt x="10387" y="5622"/>
                  <a:pt x="10378" y="5641"/>
                  <a:pt x="10373" y="5663"/>
                </a:cubicBezTo>
                <a:cubicBezTo>
                  <a:pt x="10377" y="5666"/>
                  <a:pt x="10385" y="5668"/>
                  <a:pt x="10388" y="5672"/>
                </a:cubicBezTo>
                <a:cubicBezTo>
                  <a:pt x="10389" y="5670"/>
                  <a:pt x="10390" y="5666"/>
                  <a:pt x="10391" y="5663"/>
                </a:cubicBezTo>
                <a:cubicBezTo>
                  <a:pt x="10392" y="5664"/>
                  <a:pt x="10394" y="5665"/>
                  <a:pt x="10396" y="5666"/>
                </a:cubicBezTo>
                <a:cubicBezTo>
                  <a:pt x="10396" y="5664"/>
                  <a:pt x="10397" y="5660"/>
                  <a:pt x="10398" y="5657"/>
                </a:cubicBezTo>
                <a:cubicBezTo>
                  <a:pt x="10400" y="5664"/>
                  <a:pt x="10401" y="5670"/>
                  <a:pt x="10410" y="5672"/>
                </a:cubicBezTo>
                <a:cubicBezTo>
                  <a:pt x="10412" y="5696"/>
                  <a:pt x="10411" y="5755"/>
                  <a:pt x="10414" y="5775"/>
                </a:cubicBezTo>
                <a:cubicBezTo>
                  <a:pt x="10418" y="5794"/>
                  <a:pt x="10431" y="5806"/>
                  <a:pt x="10435" y="5829"/>
                </a:cubicBezTo>
                <a:cubicBezTo>
                  <a:pt x="10429" y="5835"/>
                  <a:pt x="10424" y="5841"/>
                  <a:pt x="10415" y="5843"/>
                </a:cubicBezTo>
                <a:cubicBezTo>
                  <a:pt x="10416" y="5845"/>
                  <a:pt x="10417" y="5843"/>
                  <a:pt x="10418" y="5845"/>
                </a:cubicBezTo>
                <a:cubicBezTo>
                  <a:pt x="10415" y="5846"/>
                  <a:pt x="10413" y="5849"/>
                  <a:pt x="10410" y="5850"/>
                </a:cubicBezTo>
                <a:cubicBezTo>
                  <a:pt x="10413" y="5868"/>
                  <a:pt x="10418" y="5870"/>
                  <a:pt x="10430" y="5869"/>
                </a:cubicBezTo>
                <a:cubicBezTo>
                  <a:pt x="10428" y="5876"/>
                  <a:pt x="10429" y="5874"/>
                  <a:pt x="10426" y="5879"/>
                </a:cubicBezTo>
                <a:cubicBezTo>
                  <a:pt x="10429" y="5885"/>
                  <a:pt x="10433" y="5890"/>
                  <a:pt x="10436" y="5896"/>
                </a:cubicBezTo>
                <a:cubicBezTo>
                  <a:pt x="10434" y="5898"/>
                  <a:pt x="10432" y="5899"/>
                  <a:pt x="10431" y="5900"/>
                </a:cubicBezTo>
                <a:cubicBezTo>
                  <a:pt x="10429" y="5902"/>
                  <a:pt x="10427" y="5904"/>
                  <a:pt x="10426" y="5906"/>
                </a:cubicBezTo>
                <a:cubicBezTo>
                  <a:pt x="10426" y="5910"/>
                  <a:pt x="10430" y="5910"/>
                  <a:pt x="10430" y="5915"/>
                </a:cubicBezTo>
                <a:cubicBezTo>
                  <a:pt x="10434" y="5918"/>
                  <a:pt x="10438" y="5924"/>
                  <a:pt x="10441" y="5929"/>
                </a:cubicBezTo>
                <a:cubicBezTo>
                  <a:pt x="10433" y="5930"/>
                  <a:pt x="10424" y="5930"/>
                  <a:pt x="10415" y="5929"/>
                </a:cubicBezTo>
                <a:cubicBezTo>
                  <a:pt x="10415" y="5932"/>
                  <a:pt x="10416" y="5932"/>
                  <a:pt x="10415" y="5935"/>
                </a:cubicBezTo>
                <a:cubicBezTo>
                  <a:pt x="10413" y="5934"/>
                  <a:pt x="10412" y="5935"/>
                  <a:pt x="10410" y="5935"/>
                </a:cubicBezTo>
                <a:cubicBezTo>
                  <a:pt x="10406" y="5954"/>
                  <a:pt x="10407" y="5960"/>
                  <a:pt x="10410" y="5972"/>
                </a:cubicBezTo>
                <a:cubicBezTo>
                  <a:pt x="10403" y="5970"/>
                  <a:pt x="10396" y="5969"/>
                  <a:pt x="10390" y="5966"/>
                </a:cubicBezTo>
                <a:cubicBezTo>
                  <a:pt x="10391" y="5969"/>
                  <a:pt x="10392" y="5973"/>
                  <a:pt x="10394" y="5976"/>
                </a:cubicBezTo>
                <a:cubicBezTo>
                  <a:pt x="10390" y="5975"/>
                  <a:pt x="10386" y="5973"/>
                  <a:pt x="10384" y="5972"/>
                </a:cubicBezTo>
                <a:cubicBezTo>
                  <a:pt x="10386" y="5979"/>
                  <a:pt x="10392" y="5993"/>
                  <a:pt x="10394" y="6000"/>
                </a:cubicBezTo>
                <a:cubicBezTo>
                  <a:pt x="10394" y="6001"/>
                  <a:pt x="10393" y="6001"/>
                  <a:pt x="10393" y="6002"/>
                </a:cubicBezTo>
                <a:cubicBezTo>
                  <a:pt x="10392" y="6002"/>
                  <a:pt x="10391" y="6001"/>
                  <a:pt x="10390" y="6002"/>
                </a:cubicBezTo>
                <a:cubicBezTo>
                  <a:pt x="10389" y="6000"/>
                  <a:pt x="10387" y="5995"/>
                  <a:pt x="10385" y="5993"/>
                </a:cubicBezTo>
                <a:cubicBezTo>
                  <a:pt x="10384" y="5977"/>
                  <a:pt x="10383" y="5976"/>
                  <a:pt x="10380" y="5957"/>
                </a:cubicBezTo>
                <a:cubicBezTo>
                  <a:pt x="10355" y="5957"/>
                  <a:pt x="10333" y="5954"/>
                  <a:pt x="10317" y="5966"/>
                </a:cubicBezTo>
                <a:cubicBezTo>
                  <a:pt x="10317" y="5967"/>
                  <a:pt x="10317" y="5969"/>
                  <a:pt x="10316" y="5970"/>
                </a:cubicBezTo>
                <a:cubicBezTo>
                  <a:pt x="10315" y="5971"/>
                  <a:pt x="10312" y="5971"/>
                  <a:pt x="10311" y="5972"/>
                </a:cubicBezTo>
                <a:cubicBezTo>
                  <a:pt x="10310" y="5980"/>
                  <a:pt x="10307" y="5993"/>
                  <a:pt x="10306" y="6000"/>
                </a:cubicBezTo>
                <a:cubicBezTo>
                  <a:pt x="10308" y="6020"/>
                  <a:pt x="10316" y="6018"/>
                  <a:pt x="10322" y="6029"/>
                </a:cubicBezTo>
                <a:cubicBezTo>
                  <a:pt x="10322" y="6030"/>
                  <a:pt x="10322" y="6031"/>
                  <a:pt x="10322" y="6032"/>
                </a:cubicBezTo>
                <a:cubicBezTo>
                  <a:pt x="10320" y="6032"/>
                  <a:pt x="10318" y="6032"/>
                  <a:pt x="10317" y="6032"/>
                </a:cubicBezTo>
                <a:cubicBezTo>
                  <a:pt x="10312" y="6023"/>
                  <a:pt x="10305" y="6005"/>
                  <a:pt x="10302" y="5993"/>
                </a:cubicBezTo>
                <a:cubicBezTo>
                  <a:pt x="10275" y="5973"/>
                  <a:pt x="10230" y="6019"/>
                  <a:pt x="10209" y="6032"/>
                </a:cubicBezTo>
                <a:cubicBezTo>
                  <a:pt x="10209" y="6032"/>
                  <a:pt x="10209" y="6033"/>
                  <a:pt x="10209" y="6033"/>
                </a:cubicBezTo>
                <a:cubicBezTo>
                  <a:pt x="10207" y="6034"/>
                  <a:pt x="10204" y="6037"/>
                  <a:pt x="10203" y="6038"/>
                </a:cubicBezTo>
                <a:cubicBezTo>
                  <a:pt x="10199" y="6060"/>
                  <a:pt x="10203" y="6065"/>
                  <a:pt x="10203" y="6093"/>
                </a:cubicBezTo>
                <a:cubicBezTo>
                  <a:pt x="10209" y="6094"/>
                  <a:pt x="10211" y="6092"/>
                  <a:pt x="10218" y="6093"/>
                </a:cubicBezTo>
                <a:cubicBezTo>
                  <a:pt x="10214" y="6103"/>
                  <a:pt x="10213" y="6114"/>
                  <a:pt x="10213" y="6130"/>
                </a:cubicBezTo>
                <a:cubicBezTo>
                  <a:pt x="10218" y="6137"/>
                  <a:pt x="10219" y="6140"/>
                  <a:pt x="10229" y="6140"/>
                </a:cubicBezTo>
                <a:cubicBezTo>
                  <a:pt x="10226" y="6165"/>
                  <a:pt x="10221" y="6162"/>
                  <a:pt x="10215" y="6172"/>
                </a:cubicBezTo>
                <a:cubicBezTo>
                  <a:pt x="10206" y="6180"/>
                  <a:pt x="10198" y="6176"/>
                  <a:pt x="10183" y="6172"/>
                </a:cubicBezTo>
                <a:cubicBezTo>
                  <a:pt x="10186" y="6159"/>
                  <a:pt x="10187" y="6147"/>
                  <a:pt x="10187" y="6130"/>
                </a:cubicBezTo>
                <a:cubicBezTo>
                  <a:pt x="10188" y="6131"/>
                  <a:pt x="10189" y="6132"/>
                  <a:pt x="10191" y="6130"/>
                </a:cubicBezTo>
                <a:cubicBezTo>
                  <a:pt x="10192" y="6128"/>
                  <a:pt x="10192" y="6126"/>
                  <a:pt x="10191" y="6123"/>
                </a:cubicBezTo>
                <a:cubicBezTo>
                  <a:pt x="10193" y="6124"/>
                  <a:pt x="10194" y="6125"/>
                  <a:pt x="10198" y="6123"/>
                </a:cubicBezTo>
                <a:cubicBezTo>
                  <a:pt x="10199" y="6118"/>
                  <a:pt x="10196" y="6113"/>
                  <a:pt x="10198" y="6108"/>
                </a:cubicBezTo>
                <a:cubicBezTo>
                  <a:pt x="10194" y="6093"/>
                  <a:pt x="10190" y="6086"/>
                  <a:pt x="10183" y="6078"/>
                </a:cubicBezTo>
                <a:cubicBezTo>
                  <a:pt x="10176" y="6081"/>
                  <a:pt x="10169" y="6084"/>
                  <a:pt x="10162" y="6088"/>
                </a:cubicBezTo>
                <a:cubicBezTo>
                  <a:pt x="10162" y="6089"/>
                  <a:pt x="10162" y="6089"/>
                  <a:pt x="10161" y="6090"/>
                </a:cubicBezTo>
                <a:cubicBezTo>
                  <a:pt x="10160" y="6091"/>
                  <a:pt x="10158" y="6092"/>
                  <a:pt x="10156" y="6093"/>
                </a:cubicBezTo>
                <a:cubicBezTo>
                  <a:pt x="10147" y="6132"/>
                  <a:pt x="10138" y="6168"/>
                  <a:pt x="10130" y="6206"/>
                </a:cubicBezTo>
                <a:cubicBezTo>
                  <a:pt x="10113" y="6232"/>
                  <a:pt x="10100" y="6265"/>
                  <a:pt x="10083" y="6291"/>
                </a:cubicBezTo>
                <a:cubicBezTo>
                  <a:pt x="10090" y="6296"/>
                  <a:pt x="10094" y="6304"/>
                  <a:pt x="10097" y="6315"/>
                </a:cubicBezTo>
                <a:cubicBezTo>
                  <a:pt x="10085" y="6325"/>
                  <a:pt x="10068" y="6310"/>
                  <a:pt x="10053" y="6321"/>
                </a:cubicBezTo>
                <a:cubicBezTo>
                  <a:pt x="10041" y="6335"/>
                  <a:pt x="10029" y="6344"/>
                  <a:pt x="10017" y="6359"/>
                </a:cubicBezTo>
                <a:cubicBezTo>
                  <a:pt x="10016" y="6360"/>
                  <a:pt x="10016" y="6359"/>
                  <a:pt x="10015" y="6359"/>
                </a:cubicBezTo>
                <a:cubicBezTo>
                  <a:pt x="10008" y="6361"/>
                  <a:pt x="10004" y="6368"/>
                  <a:pt x="9996" y="6369"/>
                </a:cubicBezTo>
                <a:cubicBezTo>
                  <a:pt x="9986" y="6379"/>
                  <a:pt x="9976" y="6387"/>
                  <a:pt x="9965" y="6396"/>
                </a:cubicBezTo>
                <a:cubicBezTo>
                  <a:pt x="9963" y="6398"/>
                  <a:pt x="9961" y="6400"/>
                  <a:pt x="9959" y="6402"/>
                </a:cubicBezTo>
                <a:cubicBezTo>
                  <a:pt x="9951" y="6449"/>
                  <a:pt x="9960" y="6503"/>
                  <a:pt x="9939" y="6531"/>
                </a:cubicBezTo>
                <a:cubicBezTo>
                  <a:pt x="9915" y="6554"/>
                  <a:pt x="9884" y="6545"/>
                  <a:pt x="9866" y="6584"/>
                </a:cubicBezTo>
                <a:cubicBezTo>
                  <a:pt x="9865" y="6586"/>
                  <a:pt x="9862" y="6586"/>
                  <a:pt x="9860" y="6589"/>
                </a:cubicBezTo>
                <a:cubicBezTo>
                  <a:pt x="9860" y="6595"/>
                  <a:pt x="9856" y="6603"/>
                  <a:pt x="9855" y="6608"/>
                </a:cubicBezTo>
                <a:cubicBezTo>
                  <a:pt x="9860" y="6610"/>
                  <a:pt x="9865" y="6614"/>
                  <a:pt x="9870" y="6616"/>
                </a:cubicBezTo>
                <a:cubicBezTo>
                  <a:pt x="9844" y="6646"/>
                  <a:pt x="9814" y="6603"/>
                  <a:pt x="9784" y="6629"/>
                </a:cubicBezTo>
                <a:cubicBezTo>
                  <a:pt x="9779" y="6611"/>
                  <a:pt x="9777" y="6601"/>
                  <a:pt x="9779" y="6575"/>
                </a:cubicBezTo>
                <a:cubicBezTo>
                  <a:pt x="9762" y="6580"/>
                  <a:pt x="9750" y="6579"/>
                  <a:pt x="9732" y="6575"/>
                </a:cubicBezTo>
                <a:cubicBezTo>
                  <a:pt x="9732" y="6577"/>
                  <a:pt x="9733" y="6579"/>
                  <a:pt x="9733" y="6581"/>
                </a:cubicBezTo>
                <a:cubicBezTo>
                  <a:pt x="9730" y="6580"/>
                  <a:pt x="9729" y="6581"/>
                  <a:pt x="9726" y="6581"/>
                </a:cubicBezTo>
                <a:cubicBezTo>
                  <a:pt x="9728" y="6612"/>
                  <a:pt x="9733" y="6643"/>
                  <a:pt x="9746" y="6655"/>
                </a:cubicBezTo>
                <a:cubicBezTo>
                  <a:pt x="9746" y="6687"/>
                  <a:pt x="9748" y="6707"/>
                  <a:pt x="9756" y="6726"/>
                </a:cubicBezTo>
                <a:cubicBezTo>
                  <a:pt x="9750" y="6730"/>
                  <a:pt x="9744" y="6734"/>
                  <a:pt x="9737" y="6734"/>
                </a:cubicBezTo>
                <a:cubicBezTo>
                  <a:pt x="9737" y="6728"/>
                  <a:pt x="9737" y="6721"/>
                  <a:pt x="9737" y="6715"/>
                </a:cubicBezTo>
                <a:cubicBezTo>
                  <a:pt x="9724" y="6726"/>
                  <a:pt x="9691" y="6745"/>
                  <a:pt x="9675" y="6744"/>
                </a:cubicBezTo>
                <a:cubicBezTo>
                  <a:pt x="9669" y="6729"/>
                  <a:pt x="9665" y="6711"/>
                  <a:pt x="9659" y="6696"/>
                </a:cubicBezTo>
                <a:cubicBezTo>
                  <a:pt x="9649" y="6698"/>
                  <a:pt x="9639" y="6703"/>
                  <a:pt x="9629" y="6705"/>
                </a:cubicBezTo>
                <a:cubicBezTo>
                  <a:pt x="9629" y="6706"/>
                  <a:pt x="9629" y="6708"/>
                  <a:pt x="9628" y="6709"/>
                </a:cubicBezTo>
                <a:cubicBezTo>
                  <a:pt x="9626" y="6710"/>
                  <a:pt x="9624" y="6710"/>
                  <a:pt x="9622" y="6711"/>
                </a:cubicBezTo>
                <a:cubicBezTo>
                  <a:pt x="9621" y="6715"/>
                  <a:pt x="9620" y="6719"/>
                  <a:pt x="9619" y="6724"/>
                </a:cubicBezTo>
                <a:cubicBezTo>
                  <a:pt x="9611" y="6726"/>
                  <a:pt x="9598" y="6724"/>
                  <a:pt x="9598" y="6724"/>
                </a:cubicBezTo>
                <a:cubicBezTo>
                  <a:pt x="9597" y="6722"/>
                  <a:pt x="9599" y="6717"/>
                  <a:pt x="9598" y="6715"/>
                </a:cubicBezTo>
                <a:cubicBezTo>
                  <a:pt x="9581" y="6717"/>
                  <a:pt x="9566" y="6744"/>
                  <a:pt x="9546" y="6744"/>
                </a:cubicBezTo>
                <a:cubicBezTo>
                  <a:pt x="9546" y="6744"/>
                  <a:pt x="9546" y="6745"/>
                  <a:pt x="9546" y="6745"/>
                </a:cubicBezTo>
                <a:cubicBezTo>
                  <a:pt x="9544" y="6746"/>
                  <a:pt x="9542" y="6748"/>
                  <a:pt x="9540" y="6748"/>
                </a:cubicBezTo>
                <a:cubicBezTo>
                  <a:pt x="9539" y="6759"/>
                  <a:pt x="9540" y="6775"/>
                  <a:pt x="9540" y="6787"/>
                </a:cubicBezTo>
                <a:cubicBezTo>
                  <a:pt x="9549" y="6781"/>
                  <a:pt x="9558" y="6776"/>
                  <a:pt x="9571" y="6777"/>
                </a:cubicBezTo>
                <a:cubicBezTo>
                  <a:pt x="9567" y="6789"/>
                  <a:pt x="9564" y="6792"/>
                  <a:pt x="9555" y="6795"/>
                </a:cubicBezTo>
                <a:cubicBezTo>
                  <a:pt x="9553" y="6802"/>
                  <a:pt x="9566" y="6804"/>
                  <a:pt x="9571" y="6805"/>
                </a:cubicBezTo>
                <a:cubicBezTo>
                  <a:pt x="9571" y="6807"/>
                  <a:pt x="9571" y="6809"/>
                  <a:pt x="9571" y="6811"/>
                </a:cubicBezTo>
                <a:cubicBezTo>
                  <a:pt x="9564" y="6814"/>
                  <a:pt x="9557" y="6816"/>
                  <a:pt x="9551" y="6818"/>
                </a:cubicBezTo>
                <a:cubicBezTo>
                  <a:pt x="9551" y="6819"/>
                  <a:pt x="9553" y="6820"/>
                  <a:pt x="9553" y="6821"/>
                </a:cubicBezTo>
                <a:cubicBezTo>
                  <a:pt x="9550" y="6822"/>
                  <a:pt x="9547" y="6823"/>
                  <a:pt x="9545" y="6824"/>
                </a:cubicBezTo>
                <a:cubicBezTo>
                  <a:pt x="9549" y="6838"/>
                  <a:pt x="9560" y="6841"/>
                  <a:pt x="9565" y="6852"/>
                </a:cubicBezTo>
                <a:cubicBezTo>
                  <a:pt x="9566" y="6857"/>
                  <a:pt x="9565" y="6857"/>
                  <a:pt x="9565" y="6861"/>
                </a:cubicBezTo>
                <a:cubicBezTo>
                  <a:pt x="9600" y="6856"/>
                  <a:pt x="9639" y="6868"/>
                  <a:pt x="9663" y="6908"/>
                </a:cubicBezTo>
                <a:cubicBezTo>
                  <a:pt x="9669" y="6905"/>
                  <a:pt x="9678" y="6901"/>
                  <a:pt x="9685" y="6898"/>
                </a:cubicBezTo>
                <a:cubicBezTo>
                  <a:pt x="9687" y="6901"/>
                  <a:pt x="9687" y="6905"/>
                  <a:pt x="9689" y="6908"/>
                </a:cubicBezTo>
                <a:cubicBezTo>
                  <a:pt x="9687" y="6917"/>
                  <a:pt x="9687" y="6928"/>
                  <a:pt x="9685" y="6937"/>
                </a:cubicBezTo>
                <a:cubicBezTo>
                  <a:pt x="9693" y="6955"/>
                  <a:pt x="9710" y="6970"/>
                  <a:pt x="9721" y="6984"/>
                </a:cubicBezTo>
                <a:cubicBezTo>
                  <a:pt x="9719" y="6993"/>
                  <a:pt x="9718" y="7001"/>
                  <a:pt x="9715" y="7011"/>
                </a:cubicBezTo>
                <a:cubicBezTo>
                  <a:pt x="9724" y="7031"/>
                  <a:pt x="9732" y="7047"/>
                  <a:pt x="9742" y="7067"/>
                </a:cubicBezTo>
                <a:cubicBezTo>
                  <a:pt x="9772" y="7094"/>
                  <a:pt x="9766" y="7070"/>
                  <a:pt x="9783" y="7132"/>
                </a:cubicBezTo>
                <a:cubicBezTo>
                  <a:pt x="9778" y="7148"/>
                  <a:pt x="9774" y="7156"/>
                  <a:pt x="9772" y="7178"/>
                </a:cubicBezTo>
                <a:cubicBezTo>
                  <a:pt x="9776" y="7186"/>
                  <a:pt x="9774" y="7200"/>
                  <a:pt x="9778" y="7207"/>
                </a:cubicBezTo>
                <a:cubicBezTo>
                  <a:pt x="9768" y="7236"/>
                  <a:pt x="9762" y="7287"/>
                  <a:pt x="9762" y="7330"/>
                </a:cubicBezTo>
                <a:cubicBezTo>
                  <a:pt x="9764" y="7326"/>
                  <a:pt x="9770" y="7323"/>
                  <a:pt x="9772" y="7320"/>
                </a:cubicBezTo>
                <a:cubicBezTo>
                  <a:pt x="9774" y="7324"/>
                  <a:pt x="9776" y="7335"/>
                  <a:pt x="9778" y="7340"/>
                </a:cubicBezTo>
                <a:cubicBezTo>
                  <a:pt x="9777" y="7341"/>
                  <a:pt x="9775" y="7341"/>
                  <a:pt x="9774" y="7343"/>
                </a:cubicBezTo>
                <a:cubicBezTo>
                  <a:pt x="9772" y="7344"/>
                  <a:pt x="9770" y="7345"/>
                  <a:pt x="9768" y="7347"/>
                </a:cubicBezTo>
                <a:cubicBezTo>
                  <a:pt x="9760" y="7407"/>
                  <a:pt x="9754" y="7465"/>
                  <a:pt x="9742" y="7511"/>
                </a:cubicBezTo>
                <a:cubicBezTo>
                  <a:pt x="9710" y="7518"/>
                  <a:pt x="9687" y="7497"/>
                  <a:pt x="9659" y="7483"/>
                </a:cubicBezTo>
                <a:cubicBezTo>
                  <a:pt x="9642" y="7521"/>
                  <a:pt x="9583" y="7503"/>
                  <a:pt x="9546" y="7493"/>
                </a:cubicBezTo>
                <a:cubicBezTo>
                  <a:pt x="9529" y="7488"/>
                  <a:pt x="9473" y="7461"/>
                  <a:pt x="9469" y="7463"/>
                </a:cubicBezTo>
                <a:cubicBezTo>
                  <a:pt x="9452" y="7469"/>
                  <a:pt x="9431" y="7500"/>
                  <a:pt x="9406" y="7493"/>
                </a:cubicBezTo>
                <a:cubicBezTo>
                  <a:pt x="9376" y="7483"/>
                  <a:pt x="9354" y="7451"/>
                  <a:pt x="9323" y="7473"/>
                </a:cubicBezTo>
                <a:cubicBezTo>
                  <a:pt x="9323" y="7475"/>
                  <a:pt x="9323" y="7477"/>
                  <a:pt x="9322" y="7480"/>
                </a:cubicBezTo>
                <a:cubicBezTo>
                  <a:pt x="9320" y="7481"/>
                  <a:pt x="9319" y="7478"/>
                  <a:pt x="9317" y="7480"/>
                </a:cubicBezTo>
                <a:cubicBezTo>
                  <a:pt x="9314" y="7492"/>
                  <a:pt x="9314" y="7500"/>
                  <a:pt x="9312" y="7511"/>
                </a:cubicBezTo>
                <a:cubicBezTo>
                  <a:pt x="9307" y="7511"/>
                  <a:pt x="9302" y="7511"/>
                  <a:pt x="9297" y="7511"/>
                </a:cubicBezTo>
                <a:cubicBezTo>
                  <a:pt x="9284" y="7512"/>
                  <a:pt x="9276" y="7518"/>
                  <a:pt x="9269" y="7527"/>
                </a:cubicBezTo>
                <a:cubicBezTo>
                  <a:pt x="9261" y="7535"/>
                  <a:pt x="9255" y="7546"/>
                  <a:pt x="9250" y="7563"/>
                </a:cubicBezTo>
                <a:cubicBezTo>
                  <a:pt x="9250" y="7572"/>
                  <a:pt x="9249" y="7582"/>
                  <a:pt x="9250" y="7591"/>
                </a:cubicBezTo>
                <a:cubicBezTo>
                  <a:pt x="9271" y="7599"/>
                  <a:pt x="9279" y="7615"/>
                  <a:pt x="9285" y="7648"/>
                </a:cubicBezTo>
                <a:cubicBezTo>
                  <a:pt x="9287" y="7654"/>
                  <a:pt x="9274" y="7738"/>
                  <a:pt x="9270" y="7750"/>
                </a:cubicBezTo>
                <a:cubicBezTo>
                  <a:pt x="9292" y="7830"/>
                  <a:pt x="9276" y="8043"/>
                  <a:pt x="9239" y="8079"/>
                </a:cubicBezTo>
                <a:cubicBezTo>
                  <a:pt x="9240" y="8111"/>
                  <a:pt x="9235" y="8137"/>
                  <a:pt x="9228" y="8162"/>
                </a:cubicBezTo>
                <a:cubicBezTo>
                  <a:pt x="9232" y="8173"/>
                  <a:pt x="9232" y="8176"/>
                  <a:pt x="9239" y="8180"/>
                </a:cubicBezTo>
                <a:cubicBezTo>
                  <a:pt x="9241" y="8179"/>
                  <a:pt x="9243" y="8181"/>
                  <a:pt x="9244" y="8180"/>
                </a:cubicBezTo>
                <a:cubicBezTo>
                  <a:pt x="9245" y="8179"/>
                  <a:pt x="9246" y="8176"/>
                  <a:pt x="9247" y="8174"/>
                </a:cubicBezTo>
                <a:cubicBezTo>
                  <a:pt x="9248" y="8175"/>
                  <a:pt x="9250" y="8175"/>
                  <a:pt x="9250" y="8174"/>
                </a:cubicBezTo>
                <a:cubicBezTo>
                  <a:pt x="9257" y="8169"/>
                  <a:pt x="9263" y="8160"/>
                  <a:pt x="9266" y="8146"/>
                </a:cubicBezTo>
                <a:cubicBezTo>
                  <a:pt x="9268" y="8151"/>
                  <a:pt x="9269" y="8155"/>
                  <a:pt x="9270" y="8160"/>
                </a:cubicBezTo>
                <a:cubicBezTo>
                  <a:pt x="9265" y="8168"/>
                  <a:pt x="9260" y="8175"/>
                  <a:pt x="9250" y="8174"/>
                </a:cubicBezTo>
                <a:cubicBezTo>
                  <a:pt x="9250" y="8175"/>
                  <a:pt x="9250" y="8175"/>
                  <a:pt x="9250" y="8176"/>
                </a:cubicBezTo>
                <a:cubicBezTo>
                  <a:pt x="9248" y="8177"/>
                  <a:pt x="9247" y="8180"/>
                  <a:pt x="9244" y="8180"/>
                </a:cubicBezTo>
                <a:cubicBezTo>
                  <a:pt x="9245" y="8190"/>
                  <a:pt x="9249" y="8202"/>
                  <a:pt x="9250" y="8209"/>
                </a:cubicBezTo>
                <a:cubicBezTo>
                  <a:pt x="9257" y="8212"/>
                  <a:pt x="9268" y="8206"/>
                  <a:pt x="9276" y="8200"/>
                </a:cubicBezTo>
                <a:cubicBezTo>
                  <a:pt x="9277" y="8202"/>
                  <a:pt x="9275" y="8207"/>
                  <a:pt x="9276" y="8209"/>
                </a:cubicBezTo>
                <a:cubicBezTo>
                  <a:pt x="9273" y="8229"/>
                  <a:pt x="9272" y="8254"/>
                  <a:pt x="9270" y="8275"/>
                </a:cubicBezTo>
                <a:cubicBezTo>
                  <a:pt x="9274" y="8286"/>
                  <a:pt x="9279" y="8315"/>
                  <a:pt x="9276" y="8340"/>
                </a:cubicBezTo>
                <a:cubicBezTo>
                  <a:pt x="9273" y="8359"/>
                  <a:pt x="9262" y="8385"/>
                  <a:pt x="9265" y="8406"/>
                </a:cubicBezTo>
                <a:cubicBezTo>
                  <a:pt x="9278" y="8395"/>
                  <a:pt x="9290" y="8387"/>
                  <a:pt x="9311" y="8396"/>
                </a:cubicBezTo>
                <a:cubicBezTo>
                  <a:pt x="9318" y="8399"/>
                  <a:pt x="9327" y="8410"/>
                  <a:pt x="9337" y="8406"/>
                </a:cubicBezTo>
                <a:cubicBezTo>
                  <a:pt x="9339" y="8404"/>
                  <a:pt x="9341" y="8402"/>
                  <a:pt x="9343" y="8400"/>
                </a:cubicBezTo>
                <a:cubicBezTo>
                  <a:pt x="9343" y="8400"/>
                  <a:pt x="9343" y="8400"/>
                  <a:pt x="9344" y="8400"/>
                </a:cubicBezTo>
                <a:cubicBezTo>
                  <a:pt x="9352" y="8394"/>
                  <a:pt x="9358" y="8385"/>
                  <a:pt x="9364" y="8377"/>
                </a:cubicBezTo>
                <a:cubicBezTo>
                  <a:pt x="9397" y="8363"/>
                  <a:pt x="9432" y="8409"/>
                  <a:pt x="9431" y="8453"/>
                </a:cubicBezTo>
                <a:cubicBezTo>
                  <a:pt x="9435" y="8456"/>
                  <a:pt x="9437" y="8459"/>
                  <a:pt x="9441" y="8462"/>
                </a:cubicBezTo>
                <a:cubicBezTo>
                  <a:pt x="9445" y="8504"/>
                  <a:pt x="9464" y="8550"/>
                  <a:pt x="9492" y="8536"/>
                </a:cubicBezTo>
                <a:cubicBezTo>
                  <a:pt x="9494" y="8534"/>
                  <a:pt x="9493" y="8530"/>
                  <a:pt x="9492" y="8528"/>
                </a:cubicBezTo>
                <a:cubicBezTo>
                  <a:pt x="9495" y="8527"/>
                  <a:pt x="9496" y="8532"/>
                  <a:pt x="9499" y="8530"/>
                </a:cubicBezTo>
                <a:cubicBezTo>
                  <a:pt x="9499" y="8529"/>
                  <a:pt x="9499" y="8527"/>
                  <a:pt x="9499" y="8526"/>
                </a:cubicBezTo>
                <a:cubicBezTo>
                  <a:pt x="9500" y="8521"/>
                  <a:pt x="9501" y="8521"/>
                  <a:pt x="9502" y="8518"/>
                </a:cubicBezTo>
                <a:cubicBezTo>
                  <a:pt x="9503" y="8518"/>
                  <a:pt x="9504" y="8519"/>
                  <a:pt x="9504" y="8520"/>
                </a:cubicBezTo>
                <a:cubicBezTo>
                  <a:pt x="9508" y="8499"/>
                  <a:pt x="9512" y="8495"/>
                  <a:pt x="9517" y="8490"/>
                </a:cubicBezTo>
                <a:cubicBezTo>
                  <a:pt x="9523" y="8488"/>
                  <a:pt x="9530" y="8487"/>
                  <a:pt x="9540" y="8480"/>
                </a:cubicBezTo>
                <a:cubicBezTo>
                  <a:pt x="9541" y="8479"/>
                  <a:pt x="9541" y="8477"/>
                  <a:pt x="9542" y="8476"/>
                </a:cubicBezTo>
                <a:cubicBezTo>
                  <a:pt x="9544" y="8475"/>
                  <a:pt x="9544" y="8476"/>
                  <a:pt x="9546" y="8475"/>
                </a:cubicBezTo>
                <a:cubicBezTo>
                  <a:pt x="9552" y="8465"/>
                  <a:pt x="9557" y="8453"/>
                  <a:pt x="9563" y="8443"/>
                </a:cubicBezTo>
                <a:cubicBezTo>
                  <a:pt x="9599" y="8444"/>
                  <a:pt x="9638" y="8442"/>
                  <a:pt x="9674" y="8443"/>
                </a:cubicBezTo>
                <a:cubicBezTo>
                  <a:pt x="9682" y="8439"/>
                  <a:pt x="9688" y="8429"/>
                  <a:pt x="9700" y="8425"/>
                </a:cubicBezTo>
                <a:cubicBezTo>
                  <a:pt x="9703" y="8429"/>
                  <a:pt x="9702" y="8439"/>
                  <a:pt x="9705" y="8443"/>
                </a:cubicBezTo>
                <a:cubicBezTo>
                  <a:pt x="9708" y="8439"/>
                  <a:pt x="9707" y="8434"/>
                  <a:pt x="9709" y="8430"/>
                </a:cubicBezTo>
                <a:cubicBezTo>
                  <a:pt x="9710" y="8433"/>
                  <a:pt x="9710" y="8436"/>
                  <a:pt x="9711" y="8437"/>
                </a:cubicBezTo>
                <a:cubicBezTo>
                  <a:pt x="9728" y="8415"/>
                  <a:pt x="9726" y="8396"/>
                  <a:pt x="9737" y="8362"/>
                </a:cubicBezTo>
                <a:cubicBezTo>
                  <a:pt x="9741" y="8347"/>
                  <a:pt x="9751" y="8341"/>
                  <a:pt x="9760" y="8335"/>
                </a:cubicBezTo>
                <a:cubicBezTo>
                  <a:pt x="9772" y="8329"/>
                  <a:pt x="9786" y="8326"/>
                  <a:pt x="9798" y="8322"/>
                </a:cubicBezTo>
                <a:cubicBezTo>
                  <a:pt x="9799" y="8319"/>
                  <a:pt x="9798" y="8319"/>
                  <a:pt x="9798" y="8317"/>
                </a:cubicBezTo>
                <a:cubicBezTo>
                  <a:pt x="9801" y="8317"/>
                  <a:pt x="9803" y="8315"/>
                  <a:pt x="9806" y="8315"/>
                </a:cubicBezTo>
                <a:cubicBezTo>
                  <a:pt x="9808" y="8304"/>
                  <a:pt x="9804" y="8309"/>
                  <a:pt x="9806" y="8296"/>
                </a:cubicBezTo>
                <a:cubicBezTo>
                  <a:pt x="9811" y="8234"/>
                  <a:pt x="9839" y="8190"/>
                  <a:pt x="9866" y="8164"/>
                </a:cubicBezTo>
                <a:cubicBezTo>
                  <a:pt x="9866" y="8162"/>
                  <a:pt x="9866" y="8158"/>
                  <a:pt x="9866" y="8156"/>
                </a:cubicBezTo>
                <a:cubicBezTo>
                  <a:pt x="9859" y="8149"/>
                  <a:pt x="9854" y="8146"/>
                  <a:pt x="9847" y="8139"/>
                </a:cubicBezTo>
                <a:cubicBezTo>
                  <a:pt x="9841" y="8117"/>
                  <a:pt x="9836" y="8093"/>
                  <a:pt x="9830" y="8072"/>
                </a:cubicBezTo>
                <a:cubicBezTo>
                  <a:pt x="9837" y="8012"/>
                  <a:pt x="9884" y="7914"/>
                  <a:pt x="9913" y="7894"/>
                </a:cubicBezTo>
                <a:cubicBezTo>
                  <a:pt x="9914" y="7893"/>
                  <a:pt x="9913" y="7886"/>
                  <a:pt x="9913" y="7884"/>
                </a:cubicBezTo>
                <a:cubicBezTo>
                  <a:pt x="9910" y="7877"/>
                  <a:pt x="9910" y="7877"/>
                  <a:pt x="9908" y="7866"/>
                </a:cubicBezTo>
                <a:cubicBezTo>
                  <a:pt x="9912" y="7853"/>
                  <a:pt x="9917" y="7847"/>
                  <a:pt x="9923" y="7841"/>
                </a:cubicBezTo>
                <a:cubicBezTo>
                  <a:pt x="9943" y="7828"/>
                  <a:pt x="9970" y="7842"/>
                  <a:pt x="9991" y="7817"/>
                </a:cubicBezTo>
                <a:cubicBezTo>
                  <a:pt x="9991" y="7816"/>
                  <a:pt x="9991" y="7814"/>
                  <a:pt x="9991" y="7813"/>
                </a:cubicBezTo>
                <a:cubicBezTo>
                  <a:pt x="9993" y="7811"/>
                  <a:pt x="9995" y="7813"/>
                  <a:pt x="9996" y="7811"/>
                </a:cubicBezTo>
                <a:cubicBezTo>
                  <a:pt x="9998" y="7804"/>
                  <a:pt x="9999" y="7791"/>
                  <a:pt x="10001" y="7783"/>
                </a:cubicBezTo>
                <a:cubicBezTo>
                  <a:pt x="10011" y="7772"/>
                  <a:pt x="10022" y="7763"/>
                  <a:pt x="10033" y="7756"/>
                </a:cubicBezTo>
                <a:cubicBezTo>
                  <a:pt x="10045" y="7749"/>
                  <a:pt x="10057" y="7742"/>
                  <a:pt x="10063" y="7726"/>
                </a:cubicBezTo>
                <a:cubicBezTo>
                  <a:pt x="10080" y="7648"/>
                  <a:pt x="10032" y="7593"/>
                  <a:pt x="10081" y="7524"/>
                </a:cubicBezTo>
                <a:cubicBezTo>
                  <a:pt x="10113" y="7486"/>
                  <a:pt x="10119" y="7525"/>
                  <a:pt x="10150" y="7526"/>
                </a:cubicBezTo>
                <a:cubicBezTo>
                  <a:pt x="10159" y="7526"/>
                  <a:pt x="10170" y="7517"/>
                  <a:pt x="10181" y="7526"/>
                </a:cubicBezTo>
                <a:cubicBezTo>
                  <a:pt x="10198" y="7537"/>
                  <a:pt x="10211" y="7572"/>
                  <a:pt x="10239" y="7563"/>
                </a:cubicBezTo>
                <a:cubicBezTo>
                  <a:pt x="10268" y="7553"/>
                  <a:pt x="10284" y="7535"/>
                  <a:pt x="10300" y="7513"/>
                </a:cubicBezTo>
                <a:cubicBezTo>
                  <a:pt x="10314" y="7494"/>
                  <a:pt x="10327" y="7472"/>
                  <a:pt x="10343" y="7451"/>
                </a:cubicBezTo>
                <a:cubicBezTo>
                  <a:pt x="10353" y="7446"/>
                  <a:pt x="10363" y="7437"/>
                  <a:pt x="10373" y="7433"/>
                </a:cubicBezTo>
                <a:cubicBezTo>
                  <a:pt x="10374" y="7431"/>
                  <a:pt x="10375" y="7430"/>
                  <a:pt x="10376" y="7428"/>
                </a:cubicBezTo>
                <a:cubicBezTo>
                  <a:pt x="10377" y="7428"/>
                  <a:pt x="10378" y="7426"/>
                  <a:pt x="10380" y="7425"/>
                </a:cubicBezTo>
                <a:cubicBezTo>
                  <a:pt x="10385" y="7414"/>
                  <a:pt x="10390" y="7410"/>
                  <a:pt x="10396" y="7398"/>
                </a:cubicBezTo>
                <a:cubicBezTo>
                  <a:pt x="10408" y="7381"/>
                  <a:pt x="10421" y="7375"/>
                  <a:pt x="10434" y="7371"/>
                </a:cubicBezTo>
                <a:cubicBezTo>
                  <a:pt x="10451" y="7370"/>
                  <a:pt x="10468" y="7377"/>
                  <a:pt x="10487" y="7394"/>
                </a:cubicBezTo>
                <a:cubicBezTo>
                  <a:pt x="10527" y="7430"/>
                  <a:pt x="10534" y="7528"/>
                  <a:pt x="10558" y="7594"/>
                </a:cubicBezTo>
                <a:cubicBezTo>
                  <a:pt x="10557" y="7596"/>
                  <a:pt x="10556" y="7597"/>
                  <a:pt x="10554" y="7598"/>
                </a:cubicBezTo>
                <a:cubicBezTo>
                  <a:pt x="10556" y="7616"/>
                  <a:pt x="10559" y="7616"/>
                  <a:pt x="10564" y="7627"/>
                </a:cubicBezTo>
                <a:cubicBezTo>
                  <a:pt x="10562" y="7630"/>
                  <a:pt x="10560" y="7634"/>
                  <a:pt x="10558" y="7637"/>
                </a:cubicBezTo>
                <a:cubicBezTo>
                  <a:pt x="10561" y="7650"/>
                  <a:pt x="10561" y="7645"/>
                  <a:pt x="10570" y="7644"/>
                </a:cubicBezTo>
                <a:cubicBezTo>
                  <a:pt x="10570" y="7645"/>
                  <a:pt x="10570" y="7646"/>
                  <a:pt x="10570" y="7647"/>
                </a:cubicBezTo>
                <a:cubicBezTo>
                  <a:pt x="10568" y="7651"/>
                  <a:pt x="10566" y="7657"/>
                  <a:pt x="10563" y="7661"/>
                </a:cubicBezTo>
                <a:cubicBezTo>
                  <a:pt x="10563" y="7663"/>
                  <a:pt x="10562" y="7664"/>
                  <a:pt x="10562" y="7666"/>
                </a:cubicBezTo>
                <a:cubicBezTo>
                  <a:pt x="10566" y="7669"/>
                  <a:pt x="10571" y="7674"/>
                  <a:pt x="10576" y="7677"/>
                </a:cubicBezTo>
                <a:cubicBezTo>
                  <a:pt x="10573" y="7683"/>
                  <a:pt x="10571" y="7688"/>
                  <a:pt x="10569" y="7694"/>
                </a:cubicBezTo>
                <a:cubicBezTo>
                  <a:pt x="10571" y="7698"/>
                  <a:pt x="10573" y="7701"/>
                  <a:pt x="10576" y="7704"/>
                </a:cubicBezTo>
                <a:cubicBezTo>
                  <a:pt x="10580" y="7705"/>
                  <a:pt x="10584" y="7706"/>
                  <a:pt x="10588" y="7707"/>
                </a:cubicBezTo>
                <a:cubicBezTo>
                  <a:pt x="10588" y="7712"/>
                  <a:pt x="10588" y="7714"/>
                  <a:pt x="10588" y="7718"/>
                </a:cubicBezTo>
                <a:cubicBezTo>
                  <a:pt x="10591" y="7719"/>
                  <a:pt x="10594" y="7720"/>
                  <a:pt x="10597" y="7721"/>
                </a:cubicBezTo>
                <a:cubicBezTo>
                  <a:pt x="10603" y="7711"/>
                  <a:pt x="10605" y="7696"/>
                  <a:pt x="10608" y="7680"/>
                </a:cubicBezTo>
                <a:cubicBezTo>
                  <a:pt x="10636" y="7723"/>
                  <a:pt x="10661" y="7770"/>
                  <a:pt x="10690" y="7797"/>
                </a:cubicBezTo>
                <a:cubicBezTo>
                  <a:pt x="10724" y="7829"/>
                  <a:pt x="10759" y="7809"/>
                  <a:pt x="10767" y="7891"/>
                </a:cubicBezTo>
                <a:cubicBezTo>
                  <a:pt x="10774" y="7888"/>
                  <a:pt x="10781" y="7875"/>
                  <a:pt x="10788" y="7871"/>
                </a:cubicBezTo>
                <a:cubicBezTo>
                  <a:pt x="10792" y="7878"/>
                  <a:pt x="10795" y="7885"/>
                  <a:pt x="10798" y="7891"/>
                </a:cubicBezTo>
                <a:cubicBezTo>
                  <a:pt x="10796" y="7893"/>
                  <a:pt x="10795" y="7898"/>
                  <a:pt x="10792" y="7900"/>
                </a:cubicBezTo>
                <a:cubicBezTo>
                  <a:pt x="10792" y="7904"/>
                  <a:pt x="10789" y="7907"/>
                  <a:pt x="10788" y="7910"/>
                </a:cubicBezTo>
                <a:cubicBezTo>
                  <a:pt x="10796" y="7906"/>
                  <a:pt x="10804" y="7904"/>
                  <a:pt x="10813" y="7900"/>
                </a:cubicBezTo>
                <a:cubicBezTo>
                  <a:pt x="10818" y="7908"/>
                  <a:pt x="10824" y="7911"/>
                  <a:pt x="10829" y="7919"/>
                </a:cubicBezTo>
                <a:cubicBezTo>
                  <a:pt x="10831" y="7935"/>
                  <a:pt x="10828" y="7945"/>
                  <a:pt x="10824" y="7957"/>
                </a:cubicBezTo>
                <a:cubicBezTo>
                  <a:pt x="10834" y="7968"/>
                  <a:pt x="10845" y="7982"/>
                  <a:pt x="10855" y="7993"/>
                </a:cubicBezTo>
                <a:cubicBezTo>
                  <a:pt x="10860" y="7998"/>
                  <a:pt x="10864" y="7991"/>
                  <a:pt x="10871" y="7984"/>
                </a:cubicBezTo>
                <a:cubicBezTo>
                  <a:pt x="10879" y="7988"/>
                  <a:pt x="10908" y="8149"/>
                  <a:pt x="10906" y="8162"/>
                </a:cubicBezTo>
                <a:cubicBezTo>
                  <a:pt x="10906" y="8162"/>
                  <a:pt x="10906" y="8163"/>
                  <a:pt x="10906" y="8164"/>
                </a:cubicBezTo>
                <a:cubicBezTo>
                  <a:pt x="10904" y="8165"/>
                  <a:pt x="10901" y="8165"/>
                  <a:pt x="10898" y="8164"/>
                </a:cubicBezTo>
                <a:cubicBezTo>
                  <a:pt x="10897" y="8168"/>
                  <a:pt x="10896" y="8169"/>
                  <a:pt x="10895" y="8172"/>
                </a:cubicBezTo>
                <a:cubicBezTo>
                  <a:pt x="10893" y="8172"/>
                  <a:pt x="10892" y="8172"/>
                  <a:pt x="10891" y="8172"/>
                </a:cubicBezTo>
                <a:cubicBezTo>
                  <a:pt x="10889" y="8176"/>
                  <a:pt x="10888" y="8176"/>
                  <a:pt x="10886" y="8180"/>
                </a:cubicBezTo>
                <a:cubicBezTo>
                  <a:pt x="10890" y="8207"/>
                  <a:pt x="10886" y="8226"/>
                  <a:pt x="10871" y="8237"/>
                </a:cubicBezTo>
                <a:cubicBezTo>
                  <a:pt x="10871" y="8248"/>
                  <a:pt x="10871" y="8256"/>
                  <a:pt x="10871" y="8266"/>
                </a:cubicBezTo>
                <a:cubicBezTo>
                  <a:pt x="10874" y="8269"/>
                  <a:pt x="10878" y="8271"/>
                  <a:pt x="10881" y="8275"/>
                </a:cubicBezTo>
                <a:cubicBezTo>
                  <a:pt x="10887" y="8275"/>
                  <a:pt x="10890" y="8275"/>
                  <a:pt x="10896" y="8275"/>
                </a:cubicBezTo>
                <a:cubicBezTo>
                  <a:pt x="10897" y="8273"/>
                  <a:pt x="10898" y="8271"/>
                  <a:pt x="10898" y="8269"/>
                </a:cubicBezTo>
                <a:cubicBezTo>
                  <a:pt x="10900" y="8269"/>
                  <a:pt x="10901" y="8269"/>
                  <a:pt x="10903" y="8269"/>
                </a:cubicBezTo>
                <a:cubicBezTo>
                  <a:pt x="10912" y="8243"/>
                  <a:pt x="10921" y="8213"/>
                  <a:pt x="10939" y="8203"/>
                </a:cubicBezTo>
                <a:cubicBezTo>
                  <a:pt x="10942" y="8189"/>
                  <a:pt x="10940" y="8183"/>
                  <a:pt x="10939" y="8164"/>
                </a:cubicBezTo>
                <a:cubicBezTo>
                  <a:pt x="10943" y="8158"/>
                  <a:pt x="10946" y="8155"/>
                  <a:pt x="10950" y="8150"/>
                </a:cubicBezTo>
                <a:cubicBezTo>
                  <a:pt x="10955" y="8147"/>
                  <a:pt x="10960" y="8144"/>
                  <a:pt x="10969" y="8144"/>
                </a:cubicBezTo>
                <a:cubicBezTo>
                  <a:pt x="10969" y="8143"/>
                  <a:pt x="10969" y="8142"/>
                  <a:pt x="10970" y="8140"/>
                </a:cubicBezTo>
                <a:cubicBezTo>
                  <a:pt x="10972" y="8140"/>
                  <a:pt x="10973" y="8139"/>
                  <a:pt x="10976" y="8139"/>
                </a:cubicBezTo>
                <a:cubicBezTo>
                  <a:pt x="10978" y="8134"/>
                  <a:pt x="10979" y="8124"/>
                  <a:pt x="10981" y="8119"/>
                </a:cubicBezTo>
                <a:cubicBezTo>
                  <a:pt x="10975" y="8102"/>
                  <a:pt x="10976" y="8090"/>
                  <a:pt x="10981" y="8072"/>
                </a:cubicBezTo>
                <a:cubicBezTo>
                  <a:pt x="10967" y="8058"/>
                  <a:pt x="10952" y="8038"/>
                  <a:pt x="10939" y="8024"/>
                </a:cubicBezTo>
                <a:cubicBezTo>
                  <a:pt x="10939" y="7985"/>
                  <a:pt x="10953" y="7936"/>
                  <a:pt x="10974" y="7929"/>
                </a:cubicBezTo>
                <a:cubicBezTo>
                  <a:pt x="10972" y="7967"/>
                  <a:pt x="11008" y="7948"/>
                  <a:pt x="11021" y="7966"/>
                </a:cubicBezTo>
                <a:cubicBezTo>
                  <a:pt x="11028" y="7975"/>
                  <a:pt x="11021" y="7988"/>
                  <a:pt x="11026" y="8003"/>
                </a:cubicBezTo>
                <a:cubicBezTo>
                  <a:pt x="11034" y="8012"/>
                  <a:pt x="11044" y="8022"/>
                  <a:pt x="11052" y="8032"/>
                </a:cubicBezTo>
                <a:cubicBezTo>
                  <a:pt x="11053" y="8028"/>
                  <a:pt x="11054" y="8024"/>
                  <a:pt x="11054" y="8020"/>
                </a:cubicBezTo>
                <a:cubicBezTo>
                  <a:pt x="11056" y="8022"/>
                  <a:pt x="11057" y="8023"/>
                  <a:pt x="11058" y="8024"/>
                </a:cubicBezTo>
                <a:cubicBezTo>
                  <a:pt x="11062" y="8007"/>
                  <a:pt x="11066" y="7988"/>
                  <a:pt x="11069" y="7970"/>
                </a:cubicBezTo>
                <a:cubicBezTo>
                  <a:pt x="11025" y="7892"/>
                  <a:pt x="10972" y="7823"/>
                  <a:pt x="10903" y="7791"/>
                </a:cubicBezTo>
                <a:cubicBezTo>
                  <a:pt x="10901" y="7786"/>
                  <a:pt x="10895" y="7778"/>
                  <a:pt x="10893" y="7773"/>
                </a:cubicBezTo>
                <a:cubicBezTo>
                  <a:pt x="10900" y="7762"/>
                  <a:pt x="10903" y="7750"/>
                  <a:pt x="10913" y="7744"/>
                </a:cubicBezTo>
                <a:cubicBezTo>
                  <a:pt x="10913" y="7740"/>
                  <a:pt x="10914" y="7740"/>
                  <a:pt x="10913" y="7736"/>
                </a:cubicBezTo>
                <a:cubicBezTo>
                  <a:pt x="10903" y="7706"/>
                  <a:pt x="10840" y="7742"/>
                  <a:pt x="10820" y="7707"/>
                </a:cubicBezTo>
                <a:cubicBezTo>
                  <a:pt x="10802" y="7674"/>
                  <a:pt x="10773" y="7619"/>
                  <a:pt x="10762" y="7576"/>
                </a:cubicBezTo>
                <a:cubicBezTo>
                  <a:pt x="10756" y="7548"/>
                  <a:pt x="10762" y="7514"/>
                  <a:pt x="10753" y="7493"/>
                </a:cubicBezTo>
                <a:cubicBezTo>
                  <a:pt x="10746" y="7476"/>
                  <a:pt x="10732" y="7473"/>
                  <a:pt x="10722" y="7463"/>
                </a:cubicBezTo>
                <a:cubicBezTo>
                  <a:pt x="10688" y="7428"/>
                  <a:pt x="10669" y="7405"/>
                  <a:pt x="10660" y="7324"/>
                </a:cubicBezTo>
                <a:cubicBezTo>
                  <a:pt x="10666" y="7311"/>
                  <a:pt x="10669" y="7310"/>
                  <a:pt x="10674" y="7294"/>
                </a:cubicBezTo>
                <a:cubicBezTo>
                  <a:pt x="10667" y="7279"/>
                  <a:pt x="10665" y="7278"/>
                  <a:pt x="10665" y="7248"/>
                </a:cubicBezTo>
                <a:cubicBezTo>
                  <a:pt x="10662" y="7247"/>
                  <a:pt x="10658" y="7249"/>
                  <a:pt x="10654" y="7248"/>
                </a:cubicBezTo>
                <a:cubicBezTo>
                  <a:pt x="10656" y="7240"/>
                  <a:pt x="10657" y="7231"/>
                  <a:pt x="10659" y="7222"/>
                </a:cubicBezTo>
                <a:cubicBezTo>
                  <a:pt x="10670" y="7212"/>
                  <a:pt x="10691" y="7200"/>
                  <a:pt x="10709" y="7198"/>
                </a:cubicBezTo>
                <a:cubicBezTo>
                  <a:pt x="10710" y="7197"/>
                  <a:pt x="10709" y="7196"/>
                  <a:pt x="10709" y="7195"/>
                </a:cubicBezTo>
                <a:cubicBezTo>
                  <a:pt x="10712" y="7195"/>
                  <a:pt x="10714" y="7193"/>
                  <a:pt x="10717" y="7192"/>
                </a:cubicBezTo>
                <a:cubicBezTo>
                  <a:pt x="10717" y="7187"/>
                  <a:pt x="10717" y="7183"/>
                  <a:pt x="10717" y="7178"/>
                </a:cubicBezTo>
                <a:cubicBezTo>
                  <a:pt x="10727" y="7179"/>
                  <a:pt x="10733" y="7180"/>
                  <a:pt x="10746" y="7178"/>
                </a:cubicBezTo>
                <a:cubicBezTo>
                  <a:pt x="10748" y="7185"/>
                  <a:pt x="10749" y="7191"/>
                  <a:pt x="10751" y="7198"/>
                </a:cubicBezTo>
                <a:cubicBezTo>
                  <a:pt x="10747" y="7208"/>
                  <a:pt x="10745" y="7215"/>
                  <a:pt x="10736" y="7217"/>
                </a:cubicBezTo>
                <a:cubicBezTo>
                  <a:pt x="10740" y="7256"/>
                  <a:pt x="10750" y="7288"/>
                  <a:pt x="10757" y="7320"/>
                </a:cubicBezTo>
                <a:cubicBezTo>
                  <a:pt x="10759" y="7318"/>
                  <a:pt x="10761" y="7315"/>
                  <a:pt x="10762" y="7313"/>
                </a:cubicBezTo>
                <a:cubicBezTo>
                  <a:pt x="10763" y="7313"/>
                  <a:pt x="10762" y="7314"/>
                  <a:pt x="10762" y="7314"/>
                </a:cubicBezTo>
                <a:cubicBezTo>
                  <a:pt x="10770" y="7307"/>
                  <a:pt x="10777" y="7295"/>
                  <a:pt x="10784" y="7285"/>
                </a:cubicBezTo>
                <a:cubicBezTo>
                  <a:pt x="10787" y="7270"/>
                  <a:pt x="10789" y="7256"/>
                  <a:pt x="10792" y="7241"/>
                </a:cubicBezTo>
                <a:cubicBezTo>
                  <a:pt x="10838" y="7282"/>
                  <a:pt x="10815" y="7355"/>
                  <a:pt x="10860" y="7388"/>
                </a:cubicBezTo>
                <a:cubicBezTo>
                  <a:pt x="10855" y="7388"/>
                  <a:pt x="10850" y="7388"/>
                  <a:pt x="10845" y="7388"/>
                </a:cubicBezTo>
                <a:cubicBezTo>
                  <a:pt x="10846" y="7391"/>
                  <a:pt x="10848" y="7392"/>
                  <a:pt x="10849" y="7394"/>
                </a:cubicBezTo>
                <a:cubicBezTo>
                  <a:pt x="10845" y="7394"/>
                  <a:pt x="10842" y="7394"/>
                  <a:pt x="10839" y="7394"/>
                </a:cubicBezTo>
                <a:cubicBezTo>
                  <a:pt x="10856" y="7440"/>
                  <a:pt x="10883" y="7466"/>
                  <a:pt x="10902" y="7507"/>
                </a:cubicBezTo>
                <a:cubicBezTo>
                  <a:pt x="10907" y="7518"/>
                  <a:pt x="10911" y="7494"/>
                  <a:pt x="10922" y="7498"/>
                </a:cubicBezTo>
                <a:cubicBezTo>
                  <a:pt x="10923" y="7499"/>
                  <a:pt x="10962" y="7522"/>
                  <a:pt x="10964" y="7526"/>
                </a:cubicBezTo>
                <a:cubicBezTo>
                  <a:pt x="10975" y="7540"/>
                  <a:pt x="10984" y="7566"/>
                  <a:pt x="10995" y="7581"/>
                </a:cubicBezTo>
                <a:cubicBezTo>
                  <a:pt x="11025" y="7619"/>
                  <a:pt x="11052" y="7646"/>
                  <a:pt x="11083" y="7684"/>
                </a:cubicBezTo>
                <a:cubicBezTo>
                  <a:pt x="11089" y="7699"/>
                  <a:pt x="11097" y="7708"/>
                  <a:pt x="11103" y="7723"/>
                </a:cubicBezTo>
                <a:cubicBezTo>
                  <a:pt x="11113" y="7731"/>
                  <a:pt x="11125" y="7741"/>
                  <a:pt x="11135" y="7750"/>
                </a:cubicBezTo>
                <a:cubicBezTo>
                  <a:pt x="11135" y="7771"/>
                  <a:pt x="11133" y="7774"/>
                  <a:pt x="11125" y="7779"/>
                </a:cubicBezTo>
                <a:cubicBezTo>
                  <a:pt x="11123" y="7796"/>
                  <a:pt x="11125" y="7868"/>
                  <a:pt x="11125" y="7871"/>
                </a:cubicBezTo>
                <a:cubicBezTo>
                  <a:pt x="11121" y="7885"/>
                  <a:pt x="11118" y="7897"/>
                  <a:pt x="11114" y="7910"/>
                </a:cubicBezTo>
                <a:cubicBezTo>
                  <a:pt x="11119" y="7923"/>
                  <a:pt x="11125" y="7934"/>
                  <a:pt x="11125" y="7957"/>
                </a:cubicBezTo>
                <a:cubicBezTo>
                  <a:pt x="11135" y="7977"/>
                  <a:pt x="11152" y="7993"/>
                  <a:pt x="11160" y="8013"/>
                </a:cubicBezTo>
                <a:cubicBezTo>
                  <a:pt x="11162" y="8025"/>
                  <a:pt x="11164" y="8038"/>
                  <a:pt x="11166" y="8050"/>
                </a:cubicBezTo>
                <a:cubicBezTo>
                  <a:pt x="11175" y="8091"/>
                  <a:pt x="11200" y="8124"/>
                  <a:pt x="11228" y="8116"/>
                </a:cubicBezTo>
                <a:cubicBezTo>
                  <a:pt x="11230" y="8119"/>
                  <a:pt x="11231" y="8129"/>
                  <a:pt x="11233" y="8133"/>
                </a:cubicBezTo>
                <a:cubicBezTo>
                  <a:pt x="11227" y="8139"/>
                  <a:pt x="11221" y="8143"/>
                  <a:pt x="11214" y="8146"/>
                </a:cubicBezTo>
                <a:cubicBezTo>
                  <a:pt x="11214" y="8146"/>
                  <a:pt x="11215" y="8147"/>
                  <a:pt x="11215" y="8147"/>
                </a:cubicBezTo>
                <a:cubicBezTo>
                  <a:pt x="11212" y="8148"/>
                  <a:pt x="11210" y="8152"/>
                  <a:pt x="11207" y="8153"/>
                </a:cubicBezTo>
                <a:cubicBezTo>
                  <a:pt x="11215" y="8178"/>
                  <a:pt x="11225" y="8197"/>
                  <a:pt x="11233" y="8219"/>
                </a:cubicBezTo>
                <a:cubicBezTo>
                  <a:pt x="11256" y="8215"/>
                  <a:pt x="11284" y="8194"/>
                  <a:pt x="11311" y="8209"/>
                </a:cubicBezTo>
                <a:cubicBezTo>
                  <a:pt x="11329" y="8218"/>
                  <a:pt x="11334" y="8244"/>
                  <a:pt x="11357" y="8247"/>
                </a:cubicBezTo>
                <a:cubicBezTo>
                  <a:pt x="11353" y="8258"/>
                  <a:pt x="11349" y="8261"/>
                  <a:pt x="11345" y="8265"/>
                </a:cubicBezTo>
                <a:cubicBezTo>
                  <a:pt x="11328" y="8269"/>
                  <a:pt x="11311" y="8237"/>
                  <a:pt x="11291" y="8232"/>
                </a:cubicBezTo>
                <a:cubicBezTo>
                  <a:pt x="11283" y="8229"/>
                  <a:pt x="11278" y="8242"/>
                  <a:pt x="11261" y="8240"/>
                </a:cubicBezTo>
                <a:cubicBezTo>
                  <a:pt x="11260" y="8242"/>
                  <a:pt x="11260" y="8244"/>
                  <a:pt x="11259" y="8246"/>
                </a:cubicBezTo>
                <a:cubicBezTo>
                  <a:pt x="11257" y="8246"/>
                  <a:pt x="11257" y="8248"/>
                  <a:pt x="11254" y="8247"/>
                </a:cubicBezTo>
                <a:cubicBezTo>
                  <a:pt x="11249" y="8263"/>
                  <a:pt x="11242" y="8279"/>
                  <a:pt x="11238" y="8295"/>
                </a:cubicBezTo>
                <a:cubicBezTo>
                  <a:pt x="11246" y="8313"/>
                  <a:pt x="11255" y="8330"/>
                  <a:pt x="11264" y="8349"/>
                </a:cubicBezTo>
                <a:cubicBezTo>
                  <a:pt x="11267" y="8367"/>
                  <a:pt x="11258" y="8387"/>
                  <a:pt x="11259" y="8406"/>
                </a:cubicBezTo>
                <a:cubicBezTo>
                  <a:pt x="11263" y="8413"/>
                  <a:pt x="11270" y="8418"/>
                  <a:pt x="11274" y="8425"/>
                </a:cubicBezTo>
                <a:cubicBezTo>
                  <a:pt x="11276" y="8422"/>
                  <a:pt x="11278" y="8420"/>
                  <a:pt x="11279" y="8417"/>
                </a:cubicBezTo>
                <a:cubicBezTo>
                  <a:pt x="11279" y="8418"/>
                  <a:pt x="11280" y="8418"/>
                  <a:pt x="11280" y="8419"/>
                </a:cubicBezTo>
                <a:cubicBezTo>
                  <a:pt x="11283" y="8415"/>
                  <a:pt x="11285" y="8411"/>
                  <a:pt x="11287" y="8407"/>
                </a:cubicBezTo>
                <a:cubicBezTo>
                  <a:pt x="11297" y="8404"/>
                  <a:pt x="11309" y="8441"/>
                  <a:pt x="11311" y="8462"/>
                </a:cubicBezTo>
                <a:cubicBezTo>
                  <a:pt x="11312" y="8459"/>
                  <a:pt x="11314" y="8456"/>
                  <a:pt x="11316" y="8453"/>
                </a:cubicBezTo>
                <a:cubicBezTo>
                  <a:pt x="11316" y="8454"/>
                  <a:pt x="11317" y="8455"/>
                  <a:pt x="11317" y="8456"/>
                </a:cubicBezTo>
                <a:cubicBezTo>
                  <a:pt x="11318" y="8452"/>
                  <a:pt x="11321" y="8447"/>
                  <a:pt x="11324" y="8443"/>
                </a:cubicBezTo>
                <a:cubicBezTo>
                  <a:pt x="11335" y="8436"/>
                  <a:pt x="11342" y="8443"/>
                  <a:pt x="11352" y="8453"/>
                </a:cubicBezTo>
                <a:cubicBezTo>
                  <a:pt x="11352" y="8449"/>
                  <a:pt x="11352" y="8448"/>
                  <a:pt x="11352" y="8445"/>
                </a:cubicBezTo>
                <a:cubicBezTo>
                  <a:pt x="11353" y="8446"/>
                  <a:pt x="11355" y="8444"/>
                  <a:pt x="11357" y="8446"/>
                </a:cubicBezTo>
                <a:cubicBezTo>
                  <a:pt x="11357" y="8446"/>
                  <a:pt x="11358" y="8446"/>
                  <a:pt x="11358" y="8446"/>
                </a:cubicBezTo>
                <a:cubicBezTo>
                  <a:pt x="11357" y="8392"/>
                  <a:pt x="11347" y="8372"/>
                  <a:pt x="11338" y="8333"/>
                </a:cubicBezTo>
                <a:cubicBezTo>
                  <a:pt x="11338" y="8332"/>
                  <a:pt x="11338" y="8330"/>
                  <a:pt x="11338" y="8327"/>
                </a:cubicBezTo>
                <a:cubicBezTo>
                  <a:pt x="11343" y="8332"/>
                  <a:pt x="11347" y="8338"/>
                  <a:pt x="11352" y="8340"/>
                </a:cubicBezTo>
                <a:cubicBezTo>
                  <a:pt x="11352" y="8343"/>
                  <a:pt x="11353" y="8346"/>
                  <a:pt x="11352" y="8349"/>
                </a:cubicBezTo>
                <a:cubicBezTo>
                  <a:pt x="11356" y="8351"/>
                  <a:pt x="11359" y="8356"/>
                  <a:pt x="11363" y="8359"/>
                </a:cubicBezTo>
                <a:cubicBezTo>
                  <a:pt x="11367" y="8345"/>
                  <a:pt x="11371" y="8340"/>
                  <a:pt x="11383" y="8340"/>
                </a:cubicBezTo>
                <a:cubicBezTo>
                  <a:pt x="11383" y="8339"/>
                  <a:pt x="11383" y="8340"/>
                  <a:pt x="11382" y="8339"/>
                </a:cubicBezTo>
                <a:cubicBezTo>
                  <a:pt x="11385" y="8338"/>
                  <a:pt x="11386" y="8333"/>
                  <a:pt x="11390" y="8333"/>
                </a:cubicBezTo>
                <a:cubicBezTo>
                  <a:pt x="11384" y="8322"/>
                  <a:pt x="11379" y="8332"/>
                  <a:pt x="11379" y="8315"/>
                </a:cubicBezTo>
                <a:cubicBezTo>
                  <a:pt x="11375" y="8316"/>
                  <a:pt x="11373" y="8313"/>
                  <a:pt x="11368" y="8315"/>
                </a:cubicBezTo>
                <a:cubicBezTo>
                  <a:pt x="11364" y="8297"/>
                  <a:pt x="11361" y="8285"/>
                  <a:pt x="11355" y="8273"/>
                </a:cubicBezTo>
                <a:cubicBezTo>
                  <a:pt x="11363" y="8271"/>
                  <a:pt x="11371" y="8270"/>
                  <a:pt x="11378" y="8266"/>
                </a:cubicBezTo>
                <a:cubicBezTo>
                  <a:pt x="11390" y="8268"/>
                  <a:pt x="11401" y="8295"/>
                  <a:pt x="11404" y="8312"/>
                </a:cubicBezTo>
                <a:cubicBezTo>
                  <a:pt x="11405" y="8314"/>
                  <a:pt x="11408" y="8310"/>
                  <a:pt x="11409" y="8312"/>
                </a:cubicBezTo>
                <a:cubicBezTo>
                  <a:pt x="11412" y="8307"/>
                  <a:pt x="11417" y="8307"/>
                  <a:pt x="11420" y="8303"/>
                </a:cubicBezTo>
                <a:cubicBezTo>
                  <a:pt x="11418" y="8295"/>
                  <a:pt x="11417" y="8288"/>
                  <a:pt x="11415" y="8280"/>
                </a:cubicBezTo>
                <a:lnTo>
                  <a:pt x="11419" y="8267"/>
                </a:lnTo>
                <a:cubicBezTo>
                  <a:pt x="11418" y="8262"/>
                  <a:pt x="11417" y="8256"/>
                  <a:pt x="11416" y="8250"/>
                </a:cubicBezTo>
                <a:cubicBezTo>
                  <a:pt x="11418" y="8249"/>
                  <a:pt x="11419" y="8241"/>
                  <a:pt x="11420" y="8240"/>
                </a:cubicBezTo>
                <a:cubicBezTo>
                  <a:pt x="11419" y="8216"/>
                  <a:pt x="11349" y="8156"/>
                  <a:pt x="11329" y="8147"/>
                </a:cubicBezTo>
                <a:cubicBezTo>
                  <a:pt x="11336" y="8144"/>
                  <a:pt x="11342" y="8140"/>
                  <a:pt x="11347" y="8134"/>
                </a:cubicBezTo>
                <a:cubicBezTo>
                  <a:pt x="11347" y="8134"/>
                  <a:pt x="11347" y="8133"/>
                  <a:pt x="11347" y="8133"/>
                </a:cubicBezTo>
                <a:cubicBezTo>
                  <a:pt x="11349" y="8132"/>
                  <a:pt x="11352" y="8131"/>
                  <a:pt x="11353" y="8129"/>
                </a:cubicBezTo>
                <a:cubicBezTo>
                  <a:pt x="11351" y="8118"/>
                  <a:pt x="11347" y="8104"/>
                  <a:pt x="11344" y="8093"/>
                </a:cubicBezTo>
                <a:cubicBezTo>
                  <a:pt x="11348" y="8090"/>
                  <a:pt x="11351" y="8085"/>
                  <a:pt x="11357" y="8087"/>
                </a:cubicBezTo>
                <a:cubicBezTo>
                  <a:pt x="11357" y="8086"/>
                  <a:pt x="11357" y="8085"/>
                  <a:pt x="11356" y="8084"/>
                </a:cubicBezTo>
                <a:cubicBezTo>
                  <a:pt x="11359" y="8084"/>
                  <a:pt x="11360" y="8080"/>
                  <a:pt x="11363" y="8082"/>
                </a:cubicBezTo>
                <a:cubicBezTo>
                  <a:pt x="11348" y="8049"/>
                  <a:pt x="11337" y="8010"/>
                  <a:pt x="11327" y="7970"/>
                </a:cubicBezTo>
                <a:cubicBezTo>
                  <a:pt x="11328" y="7951"/>
                  <a:pt x="11328" y="7942"/>
                  <a:pt x="11333" y="7931"/>
                </a:cubicBezTo>
                <a:cubicBezTo>
                  <a:pt x="11330" y="7926"/>
                  <a:pt x="11330" y="7927"/>
                  <a:pt x="11327" y="7921"/>
                </a:cubicBezTo>
                <a:cubicBezTo>
                  <a:pt x="11333" y="7916"/>
                  <a:pt x="11337" y="7909"/>
                  <a:pt x="11341" y="7900"/>
                </a:cubicBezTo>
                <a:cubicBezTo>
                  <a:pt x="11341" y="7900"/>
                  <a:pt x="11341" y="7900"/>
                  <a:pt x="11341" y="7900"/>
                </a:cubicBezTo>
                <a:cubicBezTo>
                  <a:pt x="11342" y="7902"/>
                  <a:pt x="11344" y="7908"/>
                  <a:pt x="11345" y="7913"/>
                </a:cubicBezTo>
                <a:cubicBezTo>
                  <a:pt x="11345" y="7913"/>
                  <a:pt x="11344" y="7912"/>
                  <a:pt x="11344" y="7913"/>
                </a:cubicBezTo>
                <a:cubicBezTo>
                  <a:pt x="11344" y="7915"/>
                  <a:pt x="11345" y="7915"/>
                  <a:pt x="11346" y="7917"/>
                </a:cubicBezTo>
                <a:cubicBezTo>
                  <a:pt x="11346" y="7918"/>
                  <a:pt x="11347" y="7918"/>
                  <a:pt x="11347" y="7919"/>
                </a:cubicBezTo>
                <a:cubicBezTo>
                  <a:pt x="11345" y="7921"/>
                  <a:pt x="11339" y="7916"/>
                  <a:pt x="11337" y="7919"/>
                </a:cubicBezTo>
                <a:cubicBezTo>
                  <a:pt x="11346" y="7951"/>
                  <a:pt x="11371" y="7947"/>
                  <a:pt x="11373" y="7993"/>
                </a:cubicBezTo>
                <a:cubicBezTo>
                  <a:pt x="11380" y="7995"/>
                  <a:pt x="11386" y="8001"/>
                  <a:pt x="11394" y="8003"/>
                </a:cubicBezTo>
                <a:cubicBezTo>
                  <a:pt x="11391" y="7999"/>
                  <a:pt x="11390" y="7995"/>
                  <a:pt x="11388" y="7992"/>
                </a:cubicBezTo>
                <a:cubicBezTo>
                  <a:pt x="11392" y="7994"/>
                  <a:pt x="11396" y="7995"/>
                  <a:pt x="11400" y="7996"/>
                </a:cubicBezTo>
                <a:cubicBezTo>
                  <a:pt x="11394" y="7984"/>
                  <a:pt x="11390" y="7974"/>
                  <a:pt x="11386" y="7963"/>
                </a:cubicBezTo>
                <a:cubicBezTo>
                  <a:pt x="11394" y="7969"/>
                  <a:pt x="11399" y="7979"/>
                  <a:pt x="11404" y="7993"/>
                </a:cubicBezTo>
                <a:cubicBezTo>
                  <a:pt x="11407" y="7992"/>
                  <a:pt x="11412" y="7994"/>
                  <a:pt x="11415" y="7993"/>
                </a:cubicBezTo>
                <a:cubicBezTo>
                  <a:pt x="11415" y="7991"/>
                  <a:pt x="11415" y="7989"/>
                  <a:pt x="11415" y="7987"/>
                </a:cubicBezTo>
                <a:cubicBezTo>
                  <a:pt x="11417" y="7987"/>
                  <a:pt x="11419" y="7988"/>
                  <a:pt x="11420" y="7987"/>
                </a:cubicBezTo>
                <a:cubicBezTo>
                  <a:pt x="11421" y="7985"/>
                  <a:pt x="11420" y="7981"/>
                  <a:pt x="11420" y="7979"/>
                </a:cubicBezTo>
                <a:cubicBezTo>
                  <a:pt x="11415" y="7962"/>
                  <a:pt x="11410" y="7958"/>
                  <a:pt x="11405" y="7941"/>
                </a:cubicBezTo>
                <a:cubicBezTo>
                  <a:pt x="11412" y="7944"/>
                  <a:pt x="11417" y="7947"/>
                  <a:pt x="11420" y="7957"/>
                </a:cubicBezTo>
                <a:cubicBezTo>
                  <a:pt x="11423" y="7963"/>
                  <a:pt x="11431" y="7970"/>
                  <a:pt x="11435" y="7976"/>
                </a:cubicBezTo>
                <a:cubicBezTo>
                  <a:pt x="11429" y="7963"/>
                  <a:pt x="11424" y="7951"/>
                  <a:pt x="11417" y="7940"/>
                </a:cubicBezTo>
                <a:cubicBezTo>
                  <a:pt x="11420" y="7943"/>
                  <a:pt x="11424" y="7944"/>
                  <a:pt x="11426" y="7950"/>
                </a:cubicBezTo>
                <a:cubicBezTo>
                  <a:pt x="11430" y="7956"/>
                  <a:pt x="11437" y="7964"/>
                  <a:pt x="11441" y="7970"/>
                </a:cubicBezTo>
                <a:cubicBezTo>
                  <a:pt x="11428" y="7942"/>
                  <a:pt x="11411" y="7924"/>
                  <a:pt x="11401" y="7889"/>
                </a:cubicBezTo>
                <a:cubicBezTo>
                  <a:pt x="11410" y="7885"/>
                  <a:pt x="11419" y="7879"/>
                  <a:pt x="11423" y="7876"/>
                </a:cubicBezTo>
                <a:cubicBezTo>
                  <a:pt x="11427" y="7874"/>
                  <a:pt x="11434" y="7865"/>
                  <a:pt x="11441" y="7854"/>
                </a:cubicBezTo>
                <a:cubicBezTo>
                  <a:pt x="11448" y="7856"/>
                  <a:pt x="11448" y="7860"/>
                  <a:pt x="11450" y="7871"/>
                </a:cubicBezTo>
                <a:cubicBezTo>
                  <a:pt x="11468" y="7871"/>
                  <a:pt x="11476" y="7864"/>
                  <a:pt x="11487" y="7853"/>
                </a:cubicBezTo>
                <a:cubicBezTo>
                  <a:pt x="11496" y="7895"/>
                  <a:pt x="11546" y="7846"/>
                  <a:pt x="11549" y="7900"/>
                </a:cubicBezTo>
                <a:cubicBezTo>
                  <a:pt x="11551" y="7897"/>
                  <a:pt x="11552" y="7895"/>
                  <a:pt x="11554" y="7891"/>
                </a:cubicBezTo>
                <a:cubicBezTo>
                  <a:pt x="11554" y="7893"/>
                  <a:pt x="11556" y="7893"/>
                  <a:pt x="11556" y="7894"/>
                </a:cubicBezTo>
                <a:cubicBezTo>
                  <a:pt x="11556" y="7894"/>
                  <a:pt x="11556" y="7893"/>
                  <a:pt x="11556" y="7893"/>
                </a:cubicBezTo>
                <a:cubicBezTo>
                  <a:pt x="11565" y="7900"/>
                  <a:pt x="11582" y="7905"/>
                  <a:pt x="11590" y="7910"/>
                </a:cubicBezTo>
                <a:cubicBezTo>
                  <a:pt x="11583" y="7918"/>
                  <a:pt x="11577" y="7931"/>
                  <a:pt x="11570" y="7939"/>
                </a:cubicBezTo>
                <a:cubicBezTo>
                  <a:pt x="11568" y="7952"/>
                  <a:pt x="11566" y="7963"/>
                  <a:pt x="11564" y="7976"/>
                </a:cubicBezTo>
                <a:cubicBezTo>
                  <a:pt x="11563" y="7977"/>
                  <a:pt x="11567" y="7984"/>
                  <a:pt x="11564" y="7984"/>
                </a:cubicBezTo>
                <a:cubicBezTo>
                  <a:pt x="11562" y="8013"/>
                  <a:pt x="11561" y="8034"/>
                  <a:pt x="11560" y="8059"/>
                </a:cubicBezTo>
                <a:cubicBezTo>
                  <a:pt x="11579" y="8054"/>
                  <a:pt x="11597" y="8045"/>
                  <a:pt x="11617" y="8040"/>
                </a:cubicBezTo>
                <a:cubicBezTo>
                  <a:pt x="11613" y="8052"/>
                  <a:pt x="11607" y="8064"/>
                  <a:pt x="11601" y="8069"/>
                </a:cubicBezTo>
                <a:cubicBezTo>
                  <a:pt x="11597" y="8075"/>
                  <a:pt x="11594" y="8080"/>
                  <a:pt x="11590" y="8087"/>
                </a:cubicBezTo>
                <a:cubicBezTo>
                  <a:pt x="11598" y="8089"/>
                  <a:pt x="11602" y="8096"/>
                  <a:pt x="11605" y="8106"/>
                </a:cubicBezTo>
                <a:cubicBezTo>
                  <a:pt x="11609" y="8116"/>
                  <a:pt x="11607" y="8117"/>
                  <a:pt x="11605" y="8134"/>
                </a:cubicBezTo>
                <a:cubicBezTo>
                  <a:pt x="11610" y="8134"/>
                  <a:pt x="11612" y="8134"/>
                  <a:pt x="11617" y="8134"/>
                </a:cubicBezTo>
                <a:cubicBezTo>
                  <a:pt x="11618" y="8138"/>
                  <a:pt x="11620" y="8141"/>
                  <a:pt x="11621" y="8144"/>
                </a:cubicBezTo>
                <a:cubicBezTo>
                  <a:pt x="11617" y="8155"/>
                  <a:pt x="11609" y="8158"/>
                  <a:pt x="11601" y="8162"/>
                </a:cubicBezTo>
                <a:cubicBezTo>
                  <a:pt x="11599" y="8172"/>
                  <a:pt x="11605" y="8181"/>
                  <a:pt x="11611" y="8190"/>
                </a:cubicBezTo>
                <a:cubicBezTo>
                  <a:pt x="11618" y="8209"/>
                  <a:pt x="11615" y="8205"/>
                  <a:pt x="11605" y="8219"/>
                </a:cubicBezTo>
                <a:cubicBezTo>
                  <a:pt x="11598" y="8217"/>
                  <a:pt x="11593" y="8208"/>
                  <a:pt x="11586" y="8200"/>
                </a:cubicBezTo>
                <a:cubicBezTo>
                  <a:pt x="11583" y="8210"/>
                  <a:pt x="11582" y="8218"/>
                  <a:pt x="11580" y="8227"/>
                </a:cubicBezTo>
                <a:cubicBezTo>
                  <a:pt x="11580" y="8233"/>
                  <a:pt x="11580" y="8242"/>
                  <a:pt x="11580" y="8247"/>
                </a:cubicBezTo>
                <a:cubicBezTo>
                  <a:pt x="11604" y="8252"/>
                  <a:pt x="11607" y="8265"/>
                  <a:pt x="11627" y="8275"/>
                </a:cubicBezTo>
                <a:cubicBezTo>
                  <a:pt x="11627" y="8299"/>
                  <a:pt x="11625" y="8324"/>
                  <a:pt x="11632" y="8340"/>
                </a:cubicBezTo>
                <a:cubicBezTo>
                  <a:pt x="11639" y="8349"/>
                  <a:pt x="11645" y="8360"/>
                  <a:pt x="11653" y="8369"/>
                </a:cubicBezTo>
                <a:cubicBezTo>
                  <a:pt x="11653" y="8372"/>
                  <a:pt x="11652" y="8374"/>
                  <a:pt x="11653" y="8377"/>
                </a:cubicBezTo>
                <a:cubicBezTo>
                  <a:pt x="11647" y="8382"/>
                  <a:pt x="11643" y="8383"/>
                  <a:pt x="11637" y="8387"/>
                </a:cubicBezTo>
                <a:cubicBezTo>
                  <a:pt x="11639" y="8392"/>
                  <a:pt x="11641" y="8401"/>
                  <a:pt x="11643" y="8406"/>
                </a:cubicBezTo>
                <a:cubicBezTo>
                  <a:pt x="11658" y="8409"/>
                  <a:pt x="11668" y="8404"/>
                  <a:pt x="11684" y="8406"/>
                </a:cubicBezTo>
                <a:cubicBezTo>
                  <a:pt x="11684" y="8408"/>
                  <a:pt x="11688" y="8414"/>
                  <a:pt x="11688" y="8416"/>
                </a:cubicBezTo>
                <a:cubicBezTo>
                  <a:pt x="11685" y="8424"/>
                  <a:pt x="11681" y="8422"/>
                  <a:pt x="11679" y="8435"/>
                </a:cubicBezTo>
                <a:cubicBezTo>
                  <a:pt x="11680" y="8441"/>
                  <a:pt x="11682" y="8447"/>
                  <a:pt x="11684" y="8453"/>
                </a:cubicBezTo>
                <a:cubicBezTo>
                  <a:pt x="11685" y="8454"/>
                  <a:pt x="11688" y="8452"/>
                  <a:pt x="11688" y="8453"/>
                </a:cubicBezTo>
                <a:cubicBezTo>
                  <a:pt x="11693" y="8444"/>
                  <a:pt x="11694" y="8443"/>
                  <a:pt x="11699" y="8435"/>
                </a:cubicBezTo>
                <a:cubicBezTo>
                  <a:pt x="11718" y="8433"/>
                  <a:pt x="11722" y="8442"/>
                  <a:pt x="11735" y="8453"/>
                </a:cubicBezTo>
                <a:cubicBezTo>
                  <a:pt x="11742" y="8459"/>
                  <a:pt x="11745" y="8444"/>
                  <a:pt x="11751" y="8435"/>
                </a:cubicBezTo>
                <a:cubicBezTo>
                  <a:pt x="11757" y="8459"/>
                  <a:pt x="11761" y="8485"/>
                  <a:pt x="11767" y="8509"/>
                </a:cubicBezTo>
                <a:cubicBezTo>
                  <a:pt x="11789" y="8521"/>
                  <a:pt x="11819" y="8500"/>
                  <a:pt x="11834" y="8518"/>
                </a:cubicBezTo>
                <a:cubicBezTo>
                  <a:pt x="11837" y="8517"/>
                  <a:pt x="11842" y="8510"/>
                  <a:pt x="11844" y="8509"/>
                </a:cubicBezTo>
                <a:cubicBezTo>
                  <a:pt x="11848" y="8480"/>
                  <a:pt x="11851" y="8454"/>
                  <a:pt x="11855" y="8425"/>
                </a:cubicBezTo>
                <a:cubicBezTo>
                  <a:pt x="11886" y="8418"/>
                  <a:pt x="11915" y="8435"/>
                  <a:pt x="11938" y="8462"/>
                </a:cubicBezTo>
                <a:cubicBezTo>
                  <a:pt x="11954" y="8481"/>
                  <a:pt x="11963" y="8516"/>
                  <a:pt x="11984" y="8528"/>
                </a:cubicBezTo>
                <a:cubicBezTo>
                  <a:pt x="12015" y="8544"/>
                  <a:pt x="12054" y="8516"/>
                  <a:pt x="12072" y="8509"/>
                </a:cubicBezTo>
                <a:cubicBezTo>
                  <a:pt x="12081" y="8476"/>
                  <a:pt x="12096" y="8469"/>
                  <a:pt x="12108" y="8443"/>
                </a:cubicBezTo>
                <a:cubicBezTo>
                  <a:pt x="12139" y="8443"/>
                  <a:pt x="12146" y="8464"/>
                  <a:pt x="12171" y="8470"/>
                </a:cubicBezTo>
                <a:cubicBezTo>
                  <a:pt x="12179" y="8455"/>
                  <a:pt x="12188" y="8444"/>
                  <a:pt x="12196" y="8425"/>
                </a:cubicBezTo>
                <a:cubicBezTo>
                  <a:pt x="12198" y="8425"/>
                  <a:pt x="12200" y="8425"/>
                  <a:pt x="12202" y="8425"/>
                </a:cubicBezTo>
                <a:cubicBezTo>
                  <a:pt x="12204" y="8431"/>
                  <a:pt x="12209" y="8436"/>
                  <a:pt x="12212" y="8443"/>
                </a:cubicBezTo>
                <a:cubicBezTo>
                  <a:pt x="12212" y="8448"/>
                  <a:pt x="12212" y="8457"/>
                  <a:pt x="12212" y="8462"/>
                </a:cubicBezTo>
                <a:cubicBezTo>
                  <a:pt x="12203" y="8479"/>
                  <a:pt x="12194" y="8490"/>
                  <a:pt x="12186" y="8509"/>
                </a:cubicBezTo>
                <a:cubicBezTo>
                  <a:pt x="12190" y="8521"/>
                  <a:pt x="12192" y="8534"/>
                  <a:pt x="12196" y="8546"/>
                </a:cubicBezTo>
                <a:cubicBezTo>
                  <a:pt x="12194" y="8569"/>
                  <a:pt x="12187" y="8585"/>
                  <a:pt x="12181" y="8603"/>
                </a:cubicBezTo>
                <a:cubicBezTo>
                  <a:pt x="12193" y="8632"/>
                  <a:pt x="12192" y="8659"/>
                  <a:pt x="12192" y="8688"/>
                </a:cubicBezTo>
                <a:cubicBezTo>
                  <a:pt x="12171" y="8702"/>
                  <a:pt x="12148" y="8717"/>
                  <a:pt x="12127" y="8731"/>
                </a:cubicBezTo>
                <a:cubicBezTo>
                  <a:pt x="12113" y="8728"/>
                  <a:pt x="12101" y="8725"/>
                  <a:pt x="12088" y="8722"/>
                </a:cubicBezTo>
                <a:cubicBezTo>
                  <a:pt x="12090" y="8731"/>
                  <a:pt x="12091" y="8739"/>
                  <a:pt x="12088" y="8749"/>
                </a:cubicBezTo>
                <a:cubicBezTo>
                  <a:pt x="12086" y="8752"/>
                  <a:pt x="12049" y="8767"/>
                  <a:pt x="12046" y="8766"/>
                </a:cubicBezTo>
                <a:cubicBezTo>
                  <a:pt x="12048" y="8788"/>
                  <a:pt x="12052" y="8794"/>
                  <a:pt x="12056" y="8812"/>
                </a:cubicBezTo>
                <a:cubicBezTo>
                  <a:pt x="12066" y="8818"/>
                  <a:pt x="12084" y="8823"/>
                  <a:pt x="12092" y="8833"/>
                </a:cubicBezTo>
                <a:cubicBezTo>
                  <a:pt x="12097" y="8828"/>
                  <a:pt x="12095" y="8831"/>
                  <a:pt x="12096" y="8818"/>
                </a:cubicBezTo>
                <a:cubicBezTo>
                  <a:pt x="12128" y="8816"/>
                  <a:pt x="12134" y="8780"/>
                  <a:pt x="12161" y="8776"/>
                </a:cubicBezTo>
                <a:cubicBezTo>
                  <a:pt x="12158" y="8768"/>
                  <a:pt x="12155" y="8761"/>
                  <a:pt x="12152" y="8753"/>
                </a:cubicBezTo>
                <a:cubicBezTo>
                  <a:pt x="12163" y="8727"/>
                  <a:pt x="12181" y="8713"/>
                  <a:pt x="12193" y="8689"/>
                </a:cubicBezTo>
                <a:cubicBezTo>
                  <a:pt x="12193" y="8706"/>
                  <a:pt x="12192" y="8723"/>
                  <a:pt x="12196" y="8743"/>
                </a:cubicBezTo>
                <a:cubicBezTo>
                  <a:pt x="12163" y="8802"/>
                  <a:pt x="12151" y="8907"/>
                  <a:pt x="12129" y="8976"/>
                </a:cubicBezTo>
                <a:cubicBezTo>
                  <a:pt x="12127" y="8993"/>
                  <a:pt x="12126" y="9006"/>
                  <a:pt x="12124" y="9024"/>
                </a:cubicBezTo>
                <a:cubicBezTo>
                  <a:pt x="12115" y="9078"/>
                  <a:pt x="12109" y="9132"/>
                  <a:pt x="12088" y="9164"/>
                </a:cubicBezTo>
                <a:cubicBezTo>
                  <a:pt x="12091" y="9178"/>
                  <a:pt x="12094" y="9192"/>
                  <a:pt x="12097" y="9206"/>
                </a:cubicBezTo>
                <a:cubicBezTo>
                  <a:pt x="12075" y="9217"/>
                  <a:pt x="12062" y="9243"/>
                  <a:pt x="12028" y="9209"/>
                </a:cubicBezTo>
                <a:cubicBezTo>
                  <a:pt x="12003" y="9241"/>
                  <a:pt x="11993" y="9214"/>
                  <a:pt x="11965" y="9222"/>
                </a:cubicBezTo>
                <a:cubicBezTo>
                  <a:pt x="11956" y="9205"/>
                  <a:pt x="11948" y="9202"/>
                  <a:pt x="11944" y="9174"/>
                </a:cubicBezTo>
                <a:cubicBezTo>
                  <a:pt x="11896" y="9156"/>
                  <a:pt x="11842" y="9176"/>
                  <a:pt x="11809" y="9216"/>
                </a:cubicBezTo>
                <a:cubicBezTo>
                  <a:pt x="11800" y="9229"/>
                  <a:pt x="11791" y="9242"/>
                  <a:pt x="11782" y="9255"/>
                </a:cubicBezTo>
                <a:cubicBezTo>
                  <a:pt x="11764" y="9262"/>
                  <a:pt x="11748" y="9236"/>
                  <a:pt x="11735" y="9229"/>
                </a:cubicBezTo>
                <a:cubicBezTo>
                  <a:pt x="11721" y="9227"/>
                  <a:pt x="11708" y="9225"/>
                  <a:pt x="11694" y="9222"/>
                </a:cubicBezTo>
                <a:cubicBezTo>
                  <a:pt x="11691" y="9215"/>
                  <a:pt x="11688" y="9209"/>
                  <a:pt x="11685" y="9202"/>
                </a:cubicBezTo>
                <a:cubicBezTo>
                  <a:pt x="11652" y="9189"/>
                  <a:pt x="11619" y="9175"/>
                  <a:pt x="11586" y="9162"/>
                </a:cubicBezTo>
                <a:cubicBezTo>
                  <a:pt x="11562" y="9162"/>
                  <a:pt x="11538" y="9162"/>
                  <a:pt x="11515" y="9162"/>
                </a:cubicBezTo>
                <a:cubicBezTo>
                  <a:pt x="11501" y="9152"/>
                  <a:pt x="11505" y="9112"/>
                  <a:pt x="11491" y="9104"/>
                </a:cubicBezTo>
                <a:cubicBezTo>
                  <a:pt x="11480" y="9104"/>
                  <a:pt x="11469" y="9104"/>
                  <a:pt x="11458" y="9104"/>
                </a:cubicBezTo>
                <a:cubicBezTo>
                  <a:pt x="11441" y="9098"/>
                  <a:pt x="11402" y="9087"/>
                  <a:pt x="11386" y="9075"/>
                </a:cubicBezTo>
                <a:cubicBezTo>
                  <a:pt x="11370" y="9060"/>
                  <a:pt x="11378" y="9024"/>
                  <a:pt x="11356" y="9006"/>
                </a:cubicBezTo>
                <a:cubicBezTo>
                  <a:pt x="11298" y="8961"/>
                  <a:pt x="11203" y="9022"/>
                  <a:pt x="11181" y="9091"/>
                </a:cubicBezTo>
                <a:cubicBezTo>
                  <a:pt x="11150" y="9184"/>
                  <a:pt x="11219" y="9235"/>
                  <a:pt x="11148" y="9304"/>
                </a:cubicBezTo>
                <a:cubicBezTo>
                  <a:pt x="11140" y="9312"/>
                  <a:pt x="11128" y="9332"/>
                  <a:pt x="11115" y="9329"/>
                </a:cubicBezTo>
                <a:cubicBezTo>
                  <a:pt x="11081" y="9322"/>
                  <a:pt x="11056" y="9256"/>
                  <a:pt x="11026" y="9235"/>
                </a:cubicBezTo>
                <a:cubicBezTo>
                  <a:pt x="10996" y="9215"/>
                  <a:pt x="10929" y="9213"/>
                  <a:pt x="10905" y="9188"/>
                </a:cubicBezTo>
                <a:cubicBezTo>
                  <a:pt x="10878" y="9161"/>
                  <a:pt x="10874" y="9063"/>
                  <a:pt x="10851" y="9048"/>
                </a:cubicBezTo>
                <a:cubicBezTo>
                  <a:pt x="10838" y="9039"/>
                  <a:pt x="10828" y="9047"/>
                  <a:pt x="10817" y="9038"/>
                </a:cubicBezTo>
                <a:cubicBezTo>
                  <a:pt x="10811" y="9027"/>
                  <a:pt x="10804" y="9017"/>
                  <a:pt x="10798" y="9006"/>
                </a:cubicBezTo>
                <a:cubicBezTo>
                  <a:pt x="10783" y="9001"/>
                  <a:pt x="10769" y="8996"/>
                  <a:pt x="10755" y="8991"/>
                </a:cubicBezTo>
                <a:cubicBezTo>
                  <a:pt x="10733" y="8993"/>
                  <a:pt x="10711" y="8995"/>
                  <a:pt x="10690" y="8998"/>
                </a:cubicBezTo>
                <a:cubicBezTo>
                  <a:pt x="10661" y="8975"/>
                  <a:pt x="10633" y="8954"/>
                  <a:pt x="10603" y="8932"/>
                </a:cubicBezTo>
                <a:cubicBezTo>
                  <a:pt x="10602" y="8918"/>
                  <a:pt x="10600" y="8904"/>
                  <a:pt x="10598" y="8891"/>
                </a:cubicBezTo>
                <a:cubicBezTo>
                  <a:pt x="10584" y="8889"/>
                  <a:pt x="10582" y="8896"/>
                  <a:pt x="10570" y="8901"/>
                </a:cubicBezTo>
                <a:cubicBezTo>
                  <a:pt x="10552" y="8885"/>
                  <a:pt x="10530" y="8856"/>
                  <a:pt x="10525" y="8816"/>
                </a:cubicBezTo>
                <a:cubicBezTo>
                  <a:pt x="10538" y="8790"/>
                  <a:pt x="10598" y="8700"/>
                  <a:pt x="10598" y="8666"/>
                </a:cubicBezTo>
                <a:cubicBezTo>
                  <a:pt x="10596" y="8649"/>
                  <a:pt x="10593" y="8632"/>
                  <a:pt x="10591" y="8615"/>
                </a:cubicBezTo>
                <a:cubicBezTo>
                  <a:pt x="10515" y="8537"/>
                  <a:pt x="10593" y="8506"/>
                  <a:pt x="10592" y="8420"/>
                </a:cubicBezTo>
                <a:cubicBezTo>
                  <a:pt x="10578" y="8436"/>
                  <a:pt x="10564" y="8451"/>
                  <a:pt x="10550" y="8466"/>
                </a:cubicBezTo>
                <a:cubicBezTo>
                  <a:pt x="10547" y="8465"/>
                  <a:pt x="10545" y="8466"/>
                  <a:pt x="10543" y="8465"/>
                </a:cubicBezTo>
                <a:cubicBezTo>
                  <a:pt x="10539" y="8448"/>
                  <a:pt x="10534" y="8435"/>
                  <a:pt x="10534" y="8413"/>
                </a:cubicBezTo>
                <a:cubicBezTo>
                  <a:pt x="10524" y="8404"/>
                  <a:pt x="10513" y="8396"/>
                  <a:pt x="10502" y="8387"/>
                </a:cubicBezTo>
                <a:cubicBezTo>
                  <a:pt x="10496" y="8389"/>
                  <a:pt x="10489" y="8390"/>
                  <a:pt x="10482" y="8392"/>
                </a:cubicBezTo>
                <a:cubicBezTo>
                  <a:pt x="10461" y="8406"/>
                  <a:pt x="10423" y="8478"/>
                  <a:pt x="10386" y="8459"/>
                </a:cubicBezTo>
                <a:cubicBezTo>
                  <a:pt x="10381" y="8456"/>
                  <a:pt x="10372" y="8431"/>
                  <a:pt x="10354" y="8420"/>
                </a:cubicBezTo>
                <a:cubicBezTo>
                  <a:pt x="10340" y="8424"/>
                  <a:pt x="10336" y="8440"/>
                  <a:pt x="10325" y="8450"/>
                </a:cubicBezTo>
                <a:cubicBezTo>
                  <a:pt x="10308" y="8445"/>
                  <a:pt x="10299" y="8427"/>
                  <a:pt x="10285" y="8417"/>
                </a:cubicBezTo>
                <a:cubicBezTo>
                  <a:pt x="10267" y="8440"/>
                  <a:pt x="10250" y="8465"/>
                  <a:pt x="10225" y="8475"/>
                </a:cubicBezTo>
                <a:cubicBezTo>
                  <a:pt x="10187" y="8490"/>
                  <a:pt x="10158" y="8428"/>
                  <a:pt x="10113" y="8449"/>
                </a:cubicBezTo>
                <a:cubicBezTo>
                  <a:pt x="10105" y="8458"/>
                  <a:pt x="10097" y="8466"/>
                  <a:pt x="10088" y="8475"/>
                </a:cubicBezTo>
                <a:cubicBezTo>
                  <a:pt x="10072" y="8485"/>
                  <a:pt x="10065" y="8463"/>
                  <a:pt x="10052" y="8466"/>
                </a:cubicBezTo>
                <a:cubicBezTo>
                  <a:pt x="10042" y="8474"/>
                  <a:pt x="10031" y="8485"/>
                  <a:pt x="10021" y="8493"/>
                </a:cubicBezTo>
                <a:cubicBezTo>
                  <a:pt x="9988" y="8505"/>
                  <a:pt x="9951" y="8490"/>
                  <a:pt x="9924" y="8510"/>
                </a:cubicBezTo>
                <a:cubicBezTo>
                  <a:pt x="9899" y="8530"/>
                  <a:pt x="9884" y="8568"/>
                  <a:pt x="9865" y="8598"/>
                </a:cubicBezTo>
                <a:cubicBezTo>
                  <a:pt x="9855" y="8596"/>
                  <a:pt x="9850" y="8591"/>
                  <a:pt x="9844" y="8582"/>
                </a:cubicBezTo>
                <a:cubicBezTo>
                  <a:pt x="9836" y="8585"/>
                  <a:pt x="9798" y="8610"/>
                  <a:pt x="9791" y="8619"/>
                </a:cubicBezTo>
                <a:cubicBezTo>
                  <a:pt x="9772" y="8642"/>
                  <a:pt x="9774" y="8674"/>
                  <a:pt x="9748" y="8688"/>
                </a:cubicBezTo>
                <a:cubicBezTo>
                  <a:pt x="9719" y="8703"/>
                  <a:pt x="9684" y="8687"/>
                  <a:pt x="9677" y="8652"/>
                </a:cubicBezTo>
                <a:cubicBezTo>
                  <a:pt x="9675" y="8651"/>
                  <a:pt x="9600" y="8694"/>
                  <a:pt x="9571" y="8678"/>
                </a:cubicBezTo>
                <a:cubicBezTo>
                  <a:pt x="9540" y="8661"/>
                  <a:pt x="9527" y="8616"/>
                  <a:pt x="9507" y="8580"/>
                </a:cubicBezTo>
                <a:cubicBezTo>
                  <a:pt x="9500" y="8586"/>
                  <a:pt x="9493" y="8592"/>
                  <a:pt x="9486" y="8598"/>
                </a:cubicBezTo>
                <a:cubicBezTo>
                  <a:pt x="9470" y="8620"/>
                  <a:pt x="9448" y="8771"/>
                  <a:pt x="9431" y="8813"/>
                </a:cubicBezTo>
                <a:cubicBezTo>
                  <a:pt x="9405" y="8875"/>
                  <a:pt x="9359" y="8879"/>
                  <a:pt x="9323" y="8923"/>
                </a:cubicBezTo>
                <a:cubicBezTo>
                  <a:pt x="9311" y="8938"/>
                  <a:pt x="9272" y="8999"/>
                  <a:pt x="9267" y="9022"/>
                </a:cubicBezTo>
                <a:cubicBezTo>
                  <a:pt x="9262" y="9046"/>
                  <a:pt x="9269" y="9076"/>
                  <a:pt x="9263" y="9099"/>
                </a:cubicBezTo>
                <a:cubicBezTo>
                  <a:pt x="9255" y="9129"/>
                  <a:pt x="9235" y="9150"/>
                  <a:pt x="9228" y="9184"/>
                </a:cubicBezTo>
                <a:cubicBezTo>
                  <a:pt x="9212" y="9264"/>
                  <a:pt x="9264" y="9305"/>
                  <a:pt x="9227" y="9401"/>
                </a:cubicBezTo>
                <a:cubicBezTo>
                  <a:pt x="9205" y="9461"/>
                  <a:pt x="9137" y="9567"/>
                  <a:pt x="9099" y="9597"/>
                </a:cubicBezTo>
                <a:cubicBezTo>
                  <a:pt x="9079" y="9612"/>
                  <a:pt x="9051" y="9610"/>
                  <a:pt x="9030" y="9628"/>
                </a:cubicBezTo>
                <a:cubicBezTo>
                  <a:pt x="9005" y="9650"/>
                  <a:pt x="9000" y="9743"/>
                  <a:pt x="8984" y="9781"/>
                </a:cubicBezTo>
                <a:cubicBezTo>
                  <a:pt x="8971" y="9811"/>
                  <a:pt x="8942" y="9817"/>
                  <a:pt x="8930" y="9848"/>
                </a:cubicBezTo>
                <a:cubicBezTo>
                  <a:pt x="8918" y="9881"/>
                  <a:pt x="8907" y="9932"/>
                  <a:pt x="8902" y="9976"/>
                </a:cubicBezTo>
                <a:cubicBezTo>
                  <a:pt x="8901" y="9993"/>
                  <a:pt x="8901" y="10010"/>
                  <a:pt x="8901" y="10028"/>
                </a:cubicBezTo>
                <a:cubicBezTo>
                  <a:pt x="8892" y="10069"/>
                  <a:pt x="8860" y="10090"/>
                  <a:pt x="8846" y="10124"/>
                </a:cubicBezTo>
                <a:cubicBezTo>
                  <a:pt x="8832" y="10183"/>
                  <a:pt x="8818" y="10242"/>
                  <a:pt x="8804" y="10301"/>
                </a:cubicBezTo>
                <a:cubicBezTo>
                  <a:pt x="8793" y="10322"/>
                  <a:pt x="8783" y="10342"/>
                  <a:pt x="8773" y="10363"/>
                </a:cubicBezTo>
                <a:cubicBezTo>
                  <a:pt x="8760" y="10397"/>
                  <a:pt x="8754" y="10467"/>
                  <a:pt x="8759" y="10520"/>
                </a:cubicBezTo>
                <a:cubicBezTo>
                  <a:pt x="8762" y="10513"/>
                  <a:pt x="8765" y="10506"/>
                  <a:pt x="8769" y="10499"/>
                </a:cubicBezTo>
                <a:cubicBezTo>
                  <a:pt x="8813" y="10505"/>
                  <a:pt x="8815" y="10636"/>
                  <a:pt x="8794" y="10692"/>
                </a:cubicBezTo>
                <a:cubicBezTo>
                  <a:pt x="8846" y="10766"/>
                  <a:pt x="8815" y="10916"/>
                  <a:pt x="8800" y="11010"/>
                </a:cubicBezTo>
                <a:cubicBezTo>
                  <a:pt x="8798" y="11038"/>
                  <a:pt x="8796" y="11065"/>
                  <a:pt x="8794" y="11092"/>
                </a:cubicBezTo>
                <a:cubicBezTo>
                  <a:pt x="8786" y="11147"/>
                  <a:pt x="8761" y="11221"/>
                  <a:pt x="8732" y="11239"/>
                </a:cubicBezTo>
                <a:cubicBezTo>
                  <a:pt x="8732" y="11241"/>
                  <a:pt x="8732" y="11243"/>
                  <a:pt x="8732" y="11245"/>
                </a:cubicBezTo>
                <a:cubicBezTo>
                  <a:pt x="8772" y="11276"/>
                  <a:pt x="8772" y="11354"/>
                  <a:pt x="8791" y="11371"/>
                </a:cubicBezTo>
                <a:cubicBezTo>
                  <a:pt x="8793" y="11378"/>
                  <a:pt x="8794" y="11387"/>
                  <a:pt x="8794" y="11401"/>
                </a:cubicBezTo>
                <a:cubicBezTo>
                  <a:pt x="8790" y="11402"/>
                  <a:pt x="8785" y="11403"/>
                  <a:pt x="8781" y="11405"/>
                </a:cubicBezTo>
                <a:cubicBezTo>
                  <a:pt x="8770" y="11433"/>
                  <a:pt x="8778" y="11477"/>
                  <a:pt x="8774" y="11511"/>
                </a:cubicBezTo>
                <a:cubicBezTo>
                  <a:pt x="8791" y="11565"/>
                  <a:pt x="8783" y="11525"/>
                  <a:pt x="8805" y="11552"/>
                </a:cubicBezTo>
                <a:cubicBezTo>
                  <a:pt x="8806" y="11558"/>
                  <a:pt x="8807" y="11563"/>
                  <a:pt x="8808" y="11569"/>
                </a:cubicBezTo>
                <a:cubicBezTo>
                  <a:pt x="8818" y="11580"/>
                  <a:pt x="8827" y="11590"/>
                  <a:pt x="8836" y="11601"/>
                </a:cubicBezTo>
                <a:cubicBezTo>
                  <a:pt x="8850" y="11596"/>
                  <a:pt x="8871" y="11580"/>
                  <a:pt x="8882" y="11604"/>
                </a:cubicBezTo>
                <a:cubicBezTo>
                  <a:pt x="8873" y="11623"/>
                  <a:pt x="8861" y="11636"/>
                  <a:pt x="8864" y="11671"/>
                </a:cubicBezTo>
                <a:cubicBezTo>
                  <a:pt x="8870" y="11678"/>
                  <a:pt x="8883" y="11679"/>
                  <a:pt x="8888" y="11688"/>
                </a:cubicBezTo>
                <a:cubicBezTo>
                  <a:pt x="8892" y="11696"/>
                  <a:pt x="8890" y="11699"/>
                  <a:pt x="8889" y="11711"/>
                </a:cubicBezTo>
                <a:cubicBezTo>
                  <a:pt x="8897" y="11720"/>
                  <a:pt x="8902" y="11725"/>
                  <a:pt x="8916" y="11724"/>
                </a:cubicBezTo>
                <a:cubicBezTo>
                  <a:pt x="8918" y="11737"/>
                  <a:pt x="8918" y="11748"/>
                  <a:pt x="8916" y="11762"/>
                </a:cubicBezTo>
                <a:cubicBezTo>
                  <a:pt x="8931" y="11790"/>
                  <a:pt x="8953" y="11817"/>
                  <a:pt x="8976" y="11829"/>
                </a:cubicBezTo>
                <a:cubicBezTo>
                  <a:pt x="8977" y="11842"/>
                  <a:pt x="8978" y="11855"/>
                  <a:pt x="8980" y="11868"/>
                </a:cubicBezTo>
                <a:cubicBezTo>
                  <a:pt x="8987" y="11893"/>
                  <a:pt x="9007" y="11901"/>
                  <a:pt x="9012" y="11932"/>
                </a:cubicBezTo>
                <a:cubicBezTo>
                  <a:pt x="9012" y="11945"/>
                  <a:pt x="9012" y="11958"/>
                  <a:pt x="9012" y="11971"/>
                </a:cubicBezTo>
                <a:cubicBezTo>
                  <a:pt x="9015" y="11978"/>
                  <a:pt x="9019" y="11980"/>
                  <a:pt x="9026" y="11981"/>
                </a:cubicBezTo>
                <a:cubicBezTo>
                  <a:pt x="9026" y="11984"/>
                  <a:pt x="9026" y="11989"/>
                  <a:pt x="9027" y="11992"/>
                </a:cubicBezTo>
                <a:cubicBezTo>
                  <a:pt x="9021" y="12000"/>
                  <a:pt x="9017" y="12007"/>
                  <a:pt x="9012" y="12015"/>
                </a:cubicBezTo>
                <a:cubicBezTo>
                  <a:pt x="9011" y="12015"/>
                  <a:pt x="9009" y="12015"/>
                  <a:pt x="9008" y="12015"/>
                </a:cubicBezTo>
                <a:cubicBezTo>
                  <a:pt x="9015" y="12053"/>
                  <a:pt x="9043" y="12090"/>
                  <a:pt x="9067" y="12097"/>
                </a:cubicBezTo>
                <a:cubicBezTo>
                  <a:pt x="9071" y="12110"/>
                  <a:pt x="9069" y="12116"/>
                  <a:pt x="9068" y="12135"/>
                </a:cubicBezTo>
                <a:cubicBezTo>
                  <a:pt x="9099" y="12153"/>
                  <a:pt x="9116" y="12196"/>
                  <a:pt x="9140" y="12225"/>
                </a:cubicBezTo>
                <a:cubicBezTo>
                  <a:pt x="9159" y="12242"/>
                  <a:pt x="9177" y="12260"/>
                  <a:pt x="9195" y="12277"/>
                </a:cubicBezTo>
                <a:cubicBezTo>
                  <a:pt x="9233" y="12325"/>
                  <a:pt x="9257" y="12382"/>
                  <a:pt x="9302" y="12423"/>
                </a:cubicBezTo>
                <a:cubicBezTo>
                  <a:pt x="9316" y="12435"/>
                  <a:pt x="9371" y="12501"/>
                  <a:pt x="9388" y="12493"/>
                </a:cubicBezTo>
                <a:cubicBezTo>
                  <a:pt x="9411" y="12471"/>
                  <a:pt x="9433" y="12450"/>
                  <a:pt x="9456" y="12428"/>
                </a:cubicBezTo>
                <a:cubicBezTo>
                  <a:pt x="9480" y="12416"/>
                  <a:pt x="9503" y="12404"/>
                  <a:pt x="9527" y="12393"/>
                </a:cubicBezTo>
                <a:cubicBezTo>
                  <a:pt x="9548" y="12381"/>
                  <a:pt x="9593" y="12373"/>
                  <a:pt x="9618" y="12383"/>
                </a:cubicBezTo>
                <a:cubicBezTo>
                  <a:pt x="9629" y="12386"/>
                  <a:pt x="9651" y="12408"/>
                  <a:pt x="9666" y="12398"/>
                </a:cubicBezTo>
                <a:cubicBezTo>
                  <a:pt x="9668" y="12393"/>
                  <a:pt x="9669" y="12387"/>
                  <a:pt x="9672" y="12383"/>
                </a:cubicBezTo>
                <a:cubicBezTo>
                  <a:pt x="9681" y="12384"/>
                  <a:pt x="9728" y="12437"/>
                  <a:pt x="9737" y="12450"/>
                </a:cubicBezTo>
                <a:cubicBezTo>
                  <a:pt x="9783" y="12412"/>
                  <a:pt x="9828" y="12373"/>
                  <a:pt x="9874" y="12335"/>
                </a:cubicBezTo>
                <a:cubicBezTo>
                  <a:pt x="9894" y="12332"/>
                  <a:pt x="9913" y="12329"/>
                  <a:pt x="9932" y="12325"/>
                </a:cubicBezTo>
                <a:cubicBezTo>
                  <a:pt x="9944" y="12309"/>
                  <a:pt x="9945" y="12282"/>
                  <a:pt x="9961" y="12271"/>
                </a:cubicBezTo>
                <a:cubicBezTo>
                  <a:pt x="10009" y="12264"/>
                  <a:pt x="10057" y="12256"/>
                  <a:pt x="10104" y="12248"/>
                </a:cubicBezTo>
                <a:cubicBezTo>
                  <a:pt x="10112" y="12244"/>
                  <a:pt x="10113" y="12231"/>
                  <a:pt x="10123" y="12225"/>
                </a:cubicBezTo>
                <a:cubicBezTo>
                  <a:pt x="10140" y="12231"/>
                  <a:pt x="10187" y="12284"/>
                  <a:pt x="10197" y="12307"/>
                </a:cubicBezTo>
                <a:cubicBezTo>
                  <a:pt x="10200" y="12317"/>
                  <a:pt x="10203" y="12328"/>
                  <a:pt x="10207" y="12338"/>
                </a:cubicBezTo>
                <a:cubicBezTo>
                  <a:pt x="10212" y="12339"/>
                  <a:pt x="10217" y="12340"/>
                  <a:pt x="10222" y="12341"/>
                </a:cubicBezTo>
                <a:cubicBezTo>
                  <a:pt x="10224" y="12345"/>
                  <a:pt x="10225" y="12348"/>
                  <a:pt x="10226" y="12351"/>
                </a:cubicBezTo>
                <a:cubicBezTo>
                  <a:pt x="10223" y="12364"/>
                  <a:pt x="10221" y="12377"/>
                  <a:pt x="10218" y="12390"/>
                </a:cubicBezTo>
                <a:cubicBezTo>
                  <a:pt x="10224" y="12475"/>
                  <a:pt x="10296" y="12537"/>
                  <a:pt x="10338" y="12470"/>
                </a:cubicBezTo>
                <a:cubicBezTo>
                  <a:pt x="10360" y="12477"/>
                  <a:pt x="10389" y="12485"/>
                  <a:pt x="10414" y="12467"/>
                </a:cubicBezTo>
                <a:cubicBezTo>
                  <a:pt x="10415" y="12456"/>
                  <a:pt x="10414" y="12452"/>
                  <a:pt x="10411" y="12441"/>
                </a:cubicBezTo>
                <a:cubicBezTo>
                  <a:pt x="10417" y="12435"/>
                  <a:pt x="10445" y="12446"/>
                  <a:pt x="10452" y="12461"/>
                </a:cubicBezTo>
                <a:cubicBezTo>
                  <a:pt x="10467" y="12511"/>
                  <a:pt x="10451" y="12531"/>
                  <a:pt x="10501" y="12528"/>
                </a:cubicBezTo>
                <a:cubicBezTo>
                  <a:pt x="10503" y="12534"/>
                  <a:pt x="10505" y="12539"/>
                  <a:pt x="10507" y="12544"/>
                </a:cubicBezTo>
                <a:cubicBezTo>
                  <a:pt x="10508" y="12546"/>
                  <a:pt x="10509" y="12547"/>
                  <a:pt x="10510" y="12548"/>
                </a:cubicBezTo>
                <a:cubicBezTo>
                  <a:pt x="10506" y="12554"/>
                  <a:pt x="10501" y="12561"/>
                  <a:pt x="10497" y="12567"/>
                </a:cubicBezTo>
                <a:cubicBezTo>
                  <a:pt x="10501" y="12599"/>
                  <a:pt x="10516" y="12627"/>
                  <a:pt x="10520" y="12666"/>
                </a:cubicBezTo>
                <a:cubicBezTo>
                  <a:pt x="10517" y="12683"/>
                  <a:pt x="10515" y="12699"/>
                  <a:pt x="10513" y="12716"/>
                </a:cubicBezTo>
                <a:cubicBezTo>
                  <a:pt x="10514" y="12729"/>
                  <a:pt x="10517" y="12741"/>
                  <a:pt x="10519" y="12754"/>
                </a:cubicBezTo>
                <a:cubicBezTo>
                  <a:pt x="10513" y="12795"/>
                  <a:pt x="10499" y="12835"/>
                  <a:pt x="10484" y="12860"/>
                </a:cubicBezTo>
                <a:cubicBezTo>
                  <a:pt x="10483" y="12863"/>
                  <a:pt x="10483" y="12865"/>
                  <a:pt x="10482" y="12867"/>
                </a:cubicBezTo>
                <a:cubicBezTo>
                  <a:pt x="10488" y="12869"/>
                  <a:pt x="10494" y="12871"/>
                  <a:pt x="10500" y="12873"/>
                </a:cubicBezTo>
                <a:cubicBezTo>
                  <a:pt x="10501" y="12907"/>
                  <a:pt x="10497" y="12931"/>
                  <a:pt x="10482" y="12939"/>
                </a:cubicBezTo>
                <a:cubicBezTo>
                  <a:pt x="10493" y="12956"/>
                  <a:pt x="10505" y="12973"/>
                  <a:pt x="10516" y="12990"/>
                </a:cubicBezTo>
                <a:cubicBezTo>
                  <a:pt x="10516" y="12991"/>
                  <a:pt x="10516" y="12994"/>
                  <a:pt x="10516" y="12994"/>
                </a:cubicBezTo>
                <a:cubicBezTo>
                  <a:pt x="10507" y="12993"/>
                  <a:pt x="10498" y="12990"/>
                  <a:pt x="10490" y="12989"/>
                </a:cubicBezTo>
                <a:cubicBezTo>
                  <a:pt x="10483" y="13045"/>
                  <a:pt x="10474" y="13087"/>
                  <a:pt x="10447" y="13107"/>
                </a:cubicBezTo>
                <a:cubicBezTo>
                  <a:pt x="10450" y="13119"/>
                  <a:pt x="10459" y="13153"/>
                  <a:pt x="10464" y="13163"/>
                </a:cubicBezTo>
                <a:cubicBezTo>
                  <a:pt x="10472" y="13177"/>
                  <a:pt x="10481" y="13170"/>
                  <a:pt x="10490" y="13192"/>
                </a:cubicBezTo>
                <a:cubicBezTo>
                  <a:pt x="10485" y="13198"/>
                  <a:pt x="10480" y="13203"/>
                  <a:pt x="10475" y="13209"/>
                </a:cubicBezTo>
                <a:cubicBezTo>
                  <a:pt x="10475" y="13210"/>
                  <a:pt x="10474" y="13213"/>
                  <a:pt x="10474" y="13215"/>
                </a:cubicBezTo>
                <a:cubicBezTo>
                  <a:pt x="10483" y="13239"/>
                  <a:pt x="10493" y="13264"/>
                  <a:pt x="10502" y="13289"/>
                </a:cubicBezTo>
                <a:cubicBezTo>
                  <a:pt x="10514" y="13300"/>
                  <a:pt x="10519" y="13290"/>
                  <a:pt x="10527" y="13307"/>
                </a:cubicBezTo>
                <a:cubicBezTo>
                  <a:pt x="10525" y="13313"/>
                  <a:pt x="10522" y="13319"/>
                  <a:pt x="10520" y="13325"/>
                </a:cubicBezTo>
                <a:cubicBezTo>
                  <a:pt x="10539" y="13348"/>
                  <a:pt x="10551" y="13373"/>
                  <a:pt x="10565" y="13409"/>
                </a:cubicBezTo>
                <a:cubicBezTo>
                  <a:pt x="10590" y="13451"/>
                  <a:pt x="10616" y="13494"/>
                  <a:pt x="10641" y="13536"/>
                </a:cubicBezTo>
                <a:cubicBezTo>
                  <a:pt x="10648" y="13552"/>
                  <a:pt x="10666" y="13618"/>
                  <a:pt x="10670" y="13636"/>
                </a:cubicBezTo>
                <a:cubicBezTo>
                  <a:pt x="10676" y="13663"/>
                  <a:pt x="10666" y="13702"/>
                  <a:pt x="10679" y="13742"/>
                </a:cubicBezTo>
                <a:cubicBezTo>
                  <a:pt x="10689" y="13768"/>
                  <a:pt x="10699" y="13792"/>
                  <a:pt x="10709" y="13818"/>
                </a:cubicBezTo>
                <a:cubicBezTo>
                  <a:pt x="10711" y="13843"/>
                  <a:pt x="10714" y="13867"/>
                  <a:pt x="10717" y="13892"/>
                </a:cubicBezTo>
                <a:cubicBezTo>
                  <a:pt x="10730" y="13946"/>
                  <a:pt x="10755" y="13968"/>
                  <a:pt x="10748" y="14049"/>
                </a:cubicBezTo>
                <a:cubicBezTo>
                  <a:pt x="10694" y="14093"/>
                  <a:pt x="10759" y="14194"/>
                  <a:pt x="10769" y="14247"/>
                </a:cubicBezTo>
                <a:cubicBezTo>
                  <a:pt x="10771" y="14287"/>
                  <a:pt x="10772" y="14328"/>
                  <a:pt x="10774" y="14368"/>
                </a:cubicBezTo>
                <a:cubicBezTo>
                  <a:pt x="10770" y="14413"/>
                  <a:pt x="10760" y="14484"/>
                  <a:pt x="10742" y="14505"/>
                </a:cubicBezTo>
                <a:cubicBezTo>
                  <a:pt x="10735" y="14509"/>
                  <a:pt x="10729" y="14513"/>
                  <a:pt x="10722" y="14517"/>
                </a:cubicBezTo>
                <a:cubicBezTo>
                  <a:pt x="10718" y="14533"/>
                  <a:pt x="10714" y="14549"/>
                  <a:pt x="10710" y="14565"/>
                </a:cubicBezTo>
                <a:cubicBezTo>
                  <a:pt x="10704" y="14578"/>
                  <a:pt x="10696" y="14591"/>
                  <a:pt x="10690" y="14604"/>
                </a:cubicBezTo>
                <a:cubicBezTo>
                  <a:pt x="10669" y="14694"/>
                  <a:pt x="10681" y="14835"/>
                  <a:pt x="10641" y="14890"/>
                </a:cubicBezTo>
                <a:cubicBezTo>
                  <a:pt x="10641" y="14971"/>
                  <a:pt x="10633" y="15079"/>
                  <a:pt x="10644" y="15151"/>
                </a:cubicBezTo>
                <a:cubicBezTo>
                  <a:pt x="10652" y="15206"/>
                  <a:pt x="10677" y="15240"/>
                  <a:pt x="10692" y="15283"/>
                </a:cubicBezTo>
                <a:cubicBezTo>
                  <a:pt x="10716" y="15370"/>
                  <a:pt x="10740" y="15457"/>
                  <a:pt x="10764" y="15544"/>
                </a:cubicBezTo>
                <a:cubicBezTo>
                  <a:pt x="10781" y="15604"/>
                  <a:pt x="10847" y="15708"/>
                  <a:pt x="10810" y="15776"/>
                </a:cubicBezTo>
                <a:cubicBezTo>
                  <a:pt x="10816" y="15833"/>
                  <a:pt x="10823" y="15888"/>
                  <a:pt x="10830" y="15945"/>
                </a:cubicBezTo>
                <a:cubicBezTo>
                  <a:pt x="10835" y="15967"/>
                  <a:pt x="10840" y="15989"/>
                  <a:pt x="10845" y="16012"/>
                </a:cubicBezTo>
                <a:cubicBezTo>
                  <a:pt x="10850" y="16045"/>
                  <a:pt x="10838" y="16069"/>
                  <a:pt x="10839" y="16093"/>
                </a:cubicBezTo>
                <a:cubicBezTo>
                  <a:pt x="10841" y="16126"/>
                  <a:pt x="10856" y="16154"/>
                  <a:pt x="10860" y="16179"/>
                </a:cubicBezTo>
                <a:cubicBezTo>
                  <a:pt x="10863" y="16198"/>
                  <a:pt x="10855" y="16208"/>
                  <a:pt x="10855" y="16219"/>
                </a:cubicBezTo>
                <a:cubicBezTo>
                  <a:pt x="10862" y="16261"/>
                  <a:pt x="10870" y="16304"/>
                  <a:pt x="10878" y="16346"/>
                </a:cubicBezTo>
                <a:cubicBezTo>
                  <a:pt x="10904" y="16399"/>
                  <a:pt x="10930" y="16452"/>
                  <a:pt x="10956" y="16505"/>
                </a:cubicBezTo>
                <a:cubicBezTo>
                  <a:pt x="10983" y="16581"/>
                  <a:pt x="10992" y="16681"/>
                  <a:pt x="11017" y="16762"/>
                </a:cubicBezTo>
                <a:cubicBezTo>
                  <a:pt x="11040" y="16834"/>
                  <a:pt x="11077" y="16908"/>
                  <a:pt x="11062" y="17027"/>
                </a:cubicBezTo>
                <a:cubicBezTo>
                  <a:pt x="11055" y="17030"/>
                  <a:pt x="11046" y="17026"/>
                  <a:pt x="11042" y="17037"/>
                </a:cubicBezTo>
                <a:cubicBezTo>
                  <a:pt x="11036" y="17050"/>
                  <a:pt x="11069" y="17130"/>
                  <a:pt x="11077" y="17153"/>
                </a:cubicBezTo>
                <a:cubicBezTo>
                  <a:pt x="11073" y="17172"/>
                  <a:pt x="11069" y="17193"/>
                  <a:pt x="11065" y="17213"/>
                </a:cubicBezTo>
                <a:cubicBezTo>
                  <a:pt x="11068" y="17217"/>
                  <a:pt x="11071" y="17220"/>
                  <a:pt x="11073" y="17224"/>
                </a:cubicBezTo>
                <a:cubicBezTo>
                  <a:pt x="11075" y="17225"/>
                  <a:pt x="11076" y="17226"/>
                  <a:pt x="11077" y="17227"/>
                </a:cubicBezTo>
                <a:cubicBezTo>
                  <a:pt x="11079" y="17221"/>
                  <a:pt x="11080" y="17214"/>
                  <a:pt x="11081" y="17208"/>
                </a:cubicBezTo>
                <a:cubicBezTo>
                  <a:pt x="11085" y="17205"/>
                  <a:pt x="11086" y="17204"/>
                  <a:pt x="11092" y="17204"/>
                </a:cubicBezTo>
                <a:cubicBezTo>
                  <a:pt x="11095" y="17213"/>
                  <a:pt x="11098" y="17223"/>
                  <a:pt x="11101" y="17233"/>
                </a:cubicBezTo>
                <a:cubicBezTo>
                  <a:pt x="11107" y="17232"/>
                  <a:pt x="11113" y="17229"/>
                  <a:pt x="11124" y="17230"/>
                </a:cubicBezTo>
                <a:cubicBezTo>
                  <a:pt x="11128" y="17242"/>
                  <a:pt x="11129" y="17252"/>
                  <a:pt x="11133" y="17268"/>
                </a:cubicBezTo>
                <a:cubicBezTo>
                  <a:pt x="11138" y="17285"/>
                  <a:pt x="11159" y="17298"/>
                  <a:pt x="11170" y="17304"/>
                </a:cubicBezTo>
                <a:cubicBezTo>
                  <a:pt x="11183" y="17285"/>
                  <a:pt x="11191" y="17255"/>
                  <a:pt x="11209" y="17245"/>
                </a:cubicBezTo>
                <a:cubicBezTo>
                  <a:pt x="11235" y="17231"/>
                  <a:pt x="11265" y="17263"/>
                  <a:pt x="11289" y="17243"/>
                </a:cubicBezTo>
                <a:cubicBezTo>
                  <a:pt x="11296" y="17231"/>
                  <a:pt x="11303" y="17219"/>
                  <a:pt x="11310" y="17207"/>
                </a:cubicBezTo>
                <a:cubicBezTo>
                  <a:pt x="11344" y="17178"/>
                  <a:pt x="11358" y="17207"/>
                  <a:pt x="11384" y="17207"/>
                </a:cubicBezTo>
                <a:cubicBezTo>
                  <a:pt x="11392" y="17199"/>
                  <a:pt x="11399" y="17191"/>
                  <a:pt x="11406" y="17184"/>
                </a:cubicBezTo>
                <a:cubicBezTo>
                  <a:pt x="11433" y="17170"/>
                  <a:pt x="11459" y="17213"/>
                  <a:pt x="11477" y="17224"/>
                </a:cubicBezTo>
                <a:cubicBezTo>
                  <a:pt x="11486" y="17211"/>
                  <a:pt x="11494" y="17202"/>
                  <a:pt x="11499" y="17184"/>
                </a:cubicBezTo>
                <a:cubicBezTo>
                  <a:pt x="11512" y="17189"/>
                  <a:pt x="11525" y="17195"/>
                  <a:pt x="11537" y="17200"/>
                </a:cubicBezTo>
                <a:cubicBezTo>
                  <a:pt x="11541" y="17192"/>
                  <a:pt x="11542" y="17178"/>
                  <a:pt x="11545" y="17168"/>
                </a:cubicBezTo>
                <a:cubicBezTo>
                  <a:pt x="11556" y="17149"/>
                  <a:pt x="11616" y="17161"/>
                  <a:pt x="11634" y="17140"/>
                </a:cubicBezTo>
                <a:cubicBezTo>
                  <a:pt x="11652" y="17111"/>
                  <a:pt x="11672" y="17082"/>
                  <a:pt x="11690" y="17052"/>
                </a:cubicBezTo>
                <a:cubicBezTo>
                  <a:pt x="11783" y="16921"/>
                  <a:pt x="11851" y="16775"/>
                  <a:pt x="11917" y="16594"/>
                </a:cubicBezTo>
                <a:cubicBezTo>
                  <a:pt x="11934" y="16548"/>
                  <a:pt x="11976" y="16516"/>
                  <a:pt x="11985" y="16472"/>
                </a:cubicBezTo>
                <a:cubicBezTo>
                  <a:pt x="11989" y="16451"/>
                  <a:pt x="11979" y="16423"/>
                  <a:pt x="11981" y="16414"/>
                </a:cubicBezTo>
                <a:cubicBezTo>
                  <a:pt x="11985" y="16396"/>
                  <a:pt x="11996" y="16399"/>
                  <a:pt x="12001" y="16386"/>
                </a:cubicBezTo>
                <a:cubicBezTo>
                  <a:pt x="12017" y="16350"/>
                  <a:pt x="12026" y="16246"/>
                  <a:pt x="12021" y="16188"/>
                </a:cubicBezTo>
                <a:cubicBezTo>
                  <a:pt x="12013" y="16182"/>
                  <a:pt x="12003" y="16171"/>
                  <a:pt x="11999" y="16156"/>
                </a:cubicBezTo>
                <a:cubicBezTo>
                  <a:pt x="11998" y="16154"/>
                  <a:pt x="11997" y="16150"/>
                  <a:pt x="11995" y="16148"/>
                </a:cubicBezTo>
                <a:cubicBezTo>
                  <a:pt x="12013" y="16111"/>
                  <a:pt x="12024" y="16078"/>
                  <a:pt x="12049" y="16053"/>
                </a:cubicBezTo>
                <a:cubicBezTo>
                  <a:pt x="12104" y="15999"/>
                  <a:pt x="12167" y="16004"/>
                  <a:pt x="12191" y="15896"/>
                </a:cubicBezTo>
                <a:cubicBezTo>
                  <a:pt x="12189" y="15872"/>
                  <a:pt x="12180" y="15881"/>
                  <a:pt x="12177" y="15867"/>
                </a:cubicBezTo>
                <a:cubicBezTo>
                  <a:pt x="12178" y="15865"/>
                  <a:pt x="12178" y="15863"/>
                  <a:pt x="12179" y="15860"/>
                </a:cubicBezTo>
                <a:cubicBezTo>
                  <a:pt x="12182" y="15848"/>
                  <a:pt x="12185" y="15835"/>
                  <a:pt x="12187" y="15822"/>
                </a:cubicBezTo>
                <a:cubicBezTo>
                  <a:pt x="12194" y="15772"/>
                  <a:pt x="12192" y="15716"/>
                  <a:pt x="12191" y="15666"/>
                </a:cubicBezTo>
                <a:cubicBezTo>
                  <a:pt x="12185" y="15670"/>
                  <a:pt x="12184" y="15673"/>
                  <a:pt x="12175" y="15673"/>
                </a:cubicBezTo>
                <a:cubicBezTo>
                  <a:pt x="12166" y="15623"/>
                  <a:pt x="12155" y="15562"/>
                  <a:pt x="12165" y="15522"/>
                </a:cubicBezTo>
                <a:cubicBezTo>
                  <a:pt x="12163" y="15491"/>
                  <a:pt x="12150" y="15475"/>
                  <a:pt x="12138" y="15464"/>
                </a:cubicBezTo>
                <a:cubicBezTo>
                  <a:pt x="12138" y="15437"/>
                  <a:pt x="12138" y="15410"/>
                  <a:pt x="12138" y="15383"/>
                </a:cubicBezTo>
                <a:cubicBezTo>
                  <a:pt x="12165" y="15348"/>
                  <a:pt x="12192" y="15312"/>
                  <a:pt x="12218" y="15277"/>
                </a:cubicBezTo>
                <a:cubicBezTo>
                  <a:pt x="12251" y="15228"/>
                  <a:pt x="12270" y="15154"/>
                  <a:pt x="12308" y="15113"/>
                </a:cubicBezTo>
                <a:cubicBezTo>
                  <a:pt x="12353" y="15063"/>
                  <a:pt x="12409" y="15047"/>
                  <a:pt x="12452" y="14994"/>
                </a:cubicBezTo>
                <a:cubicBezTo>
                  <a:pt x="12482" y="14956"/>
                  <a:pt x="12502" y="14886"/>
                  <a:pt x="12526" y="14835"/>
                </a:cubicBezTo>
                <a:cubicBezTo>
                  <a:pt x="12526" y="14824"/>
                  <a:pt x="12523" y="14820"/>
                  <a:pt x="12521" y="14807"/>
                </a:cubicBezTo>
                <a:cubicBezTo>
                  <a:pt x="12529" y="14788"/>
                  <a:pt x="12536" y="14775"/>
                  <a:pt x="12543" y="14751"/>
                </a:cubicBezTo>
                <a:cubicBezTo>
                  <a:pt x="12542" y="14747"/>
                  <a:pt x="12541" y="14743"/>
                  <a:pt x="12541" y="14738"/>
                </a:cubicBezTo>
                <a:cubicBezTo>
                  <a:pt x="12536" y="14734"/>
                  <a:pt x="12531" y="14728"/>
                  <a:pt x="12526" y="14724"/>
                </a:cubicBezTo>
                <a:cubicBezTo>
                  <a:pt x="12522" y="14658"/>
                  <a:pt x="12529" y="14590"/>
                  <a:pt x="12510" y="14551"/>
                </a:cubicBezTo>
                <a:cubicBezTo>
                  <a:pt x="12511" y="14537"/>
                  <a:pt x="12517" y="14525"/>
                  <a:pt x="12520" y="14507"/>
                </a:cubicBezTo>
                <a:cubicBezTo>
                  <a:pt x="12525" y="14461"/>
                  <a:pt x="12511" y="14388"/>
                  <a:pt x="12507" y="14348"/>
                </a:cubicBezTo>
                <a:cubicBezTo>
                  <a:pt x="12514" y="14326"/>
                  <a:pt x="12520" y="14303"/>
                  <a:pt x="12527" y="14281"/>
                </a:cubicBezTo>
                <a:cubicBezTo>
                  <a:pt x="12512" y="14224"/>
                  <a:pt x="12486" y="14216"/>
                  <a:pt x="12467" y="14172"/>
                </a:cubicBezTo>
                <a:cubicBezTo>
                  <a:pt x="12449" y="14128"/>
                  <a:pt x="12439" y="14014"/>
                  <a:pt x="12452" y="13949"/>
                </a:cubicBezTo>
                <a:cubicBezTo>
                  <a:pt x="12448" y="13938"/>
                  <a:pt x="12442" y="13935"/>
                  <a:pt x="12437" y="13925"/>
                </a:cubicBezTo>
                <a:cubicBezTo>
                  <a:pt x="12444" y="13900"/>
                  <a:pt x="12456" y="13867"/>
                  <a:pt x="12457" y="13839"/>
                </a:cubicBezTo>
                <a:cubicBezTo>
                  <a:pt x="12444" y="13810"/>
                  <a:pt x="12421" y="13787"/>
                  <a:pt x="12413" y="13751"/>
                </a:cubicBezTo>
                <a:cubicBezTo>
                  <a:pt x="12404" y="13712"/>
                  <a:pt x="12427" y="13587"/>
                  <a:pt x="12436" y="13569"/>
                </a:cubicBezTo>
                <a:cubicBezTo>
                  <a:pt x="12441" y="13559"/>
                  <a:pt x="12452" y="13561"/>
                  <a:pt x="12456" y="13549"/>
                </a:cubicBezTo>
                <a:cubicBezTo>
                  <a:pt x="12467" y="13522"/>
                  <a:pt x="12457" y="13506"/>
                  <a:pt x="12461" y="13482"/>
                </a:cubicBezTo>
                <a:cubicBezTo>
                  <a:pt x="12471" y="13426"/>
                  <a:pt x="12500" y="13423"/>
                  <a:pt x="12503" y="13332"/>
                </a:cubicBezTo>
                <a:cubicBezTo>
                  <a:pt x="12524" y="13311"/>
                  <a:pt x="12544" y="13312"/>
                  <a:pt x="12545" y="13250"/>
                </a:cubicBezTo>
                <a:cubicBezTo>
                  <a:pt x="12564" y="13257"/>
                  <a:pt x="12573" y="13242"/>
                  <a:pt x="12588" y="13230"/>
                </a:cubicBezTo>
                <a:cubicBezTo>
                  <a:pt x="12594" y="13215"/>
                  <a:pt x="12593" y="13208"/>
                  <a:pt x="12589" y="13192"/>
                </a:cubicBezTo>
                <a:cubicBezTo>
                  <a:pt x="12636" y="13097"/>
                  <a:pt x="12683" y="13001"/>
                  <a:pt x="12729" y="12906"/>
                </a:cubicBezTo>
                <a:cubicBezTo>
                  <a:pt x="12780" y="12831"/>
                  <a:pt x="12844" y="12774"/>
                  <a:pt x="12895" y="12700"/>
                </a:cubicBezTo>
                <a:cubicBezTo>
                  <a:pt x="12914" y="12658"/>
                  <a:pt x="12933" y="12617"/>
                  <a:pt x="12952" y="12576"/>
                </a:cubicBezTo>
                <a:cubicBezTo>
                  <a:pt x="12990" y="12488"/>
                  <a:pt x="13046" y="12403"/>
                  <a:pt x="13070" y="12297"/>
                </a:cubicBezTo>
                <a:cubicBezTo>
                  <a:pt x="13072" y="12277"/>
                  <a:pt x="13075" y="12258"/>
                  <a:pt x="13077" y="12238"/>
                </a:cubicBezTo>
                <a:cubicBezTo>
                  <a:pt x="13094" y="12191"/>
                  <a:pt x="13110" y="12142"/>
                  <a:pt x="13127" y="12094"/>
                </a:cubicBezTo>
                <a:cubicBezTo>
                  <a:pt x="13126" y="12083"/>
                  <a:pt x="13126" y="12072"/>
                  <a:pt x="13125" y="12061"/>
                </a:cubicBezTo>
                <a:cubicBezTo>
                  <a:pt x="13135" y="12045"/>
                  <a:pt x="13144" y="12029"/>
                  <a:pt x="13154" y="12012"/>
                </a:cubicBezTo>
                <a:cubicBezTo>
                  <a:pt x="13166" y="11973"/>
                  <a:pt x="13178" y="11933"/>
                  <a:pt x="13190" y="11894"/>
                </a:cubicBezTo>
                <a:cubicBezTo>
                  <a:pt x="13192" y="11859"/>
                  <a:pt x="13194" y="11824"/>
                  <a:pt x="13195" y="11789"/>
                </a:cubicBezTo>
                <a:cubicBezTo>
                  <a:pt x="13198" y="11773"/>
                  <a:pt x="13212" y="11761"/>
                  <a:pt x="13212" y="11738"/>
                </a:cubicBezTo>
                <a:cubicBezTo>
                  <a:pt x="13211" y="11720"/>
                  <a:pt x="13204" y="11694"/>
                  <a:pt x="13208" y="11668"/>
                </a:cubicBezTo>
                <a:cubicBezTo>
                  <a:pt x="13211" y="11652"/>
                  <a:pt x="13215" y="11636"/>
                  <a:pt x="13219" y="11619"/>
                </a:cubicBezTo>
                <a:cubicBezTo>
                  <a:pt x="13218" y="11617"/>
                  <a:pt x="13218" y="11614"/>
                  <a:pt x="13218" y="11611"/>
                </a:cubicBezTo>
                <a:cubicBezTo>
                  <a:pt x="13207" y="11602"/>
                  <a:pt x="13195" y="11594"/>
                  <a:pt x="13184" y="11585"/>
                </a:cubicBezTo>
                <a:cubicBezTo>
                  <a:pt x="13157" y="11619"/>
                  <a:pt x="13136" y="11655"/>
                  <a:pt x="13097" y="11671"/>
                </a:cubicBezTo>
                <a:cubicBezTo>
                  <a:pt x="13080" y="11678"/>
                  <a:pt x="13064" y="11663"/>
                  <a:pt x="13054" y="11659"/>
                </a:cubicBezTo>
                <a:cubicBezTo>
                  <a:pt x="13035" y="11652"/>
                  <a:pt x="13024" y="11681"/>
                  <a:pt x="13011" y="11688"/>
                </a:cubicBezTo>
                <a:cubicBezTo>
                  <a:pt x="12997" y="11685"/>
                  <a:pt x="12984" y="11683"/>
                  <a:pt x="12970" y="11681"/>
                </a:cubicBezTo>
                <a:cubicBezTo>
                  <a:pt x="12970" y="11681"/>
                  <a:pt x="12968" y="11681"/>
                  <a:pt x="12967" y="11681"/>
                </a:cubicBezTo>
                <a:cubicBezTo>
                  <a:pt x="12951" y="11700"/>
                  <a:pt x="12936" y="11719"/>
                  <a:pt x="12920" y="11738"/>
                </a:cubicBezTo>
                <a:cubicBezTo>
                  <a:pt x="12898" y="11753"/>
                  <a:pt x="12890" y="11714"/>
                  <a:pt x="12865" y="11722"/>
                </a:cubicBezTo>
                <a:cubicBezTo>
                  <a:pt x="12845" y="11738"/>
                  <a:pt x="12825" y="11755"/>
                  <a:pt x="12804" y="11771"/>
                </a:cubicBezTo>
                <a:cubicBezTo>
                  <a:pt x="12791" y="11771"/>
                  <a:pt x="12777" y="11771"/>
                  <a:pt x="12764" y="11771"/>
                </a:cubicBezTo>
                <a:cubicBezTo>
                  <a:pt x="12744" y="11731"/>
                  <a:pt x="12716" y="11686"/>
                  <a:pt x="12703" y="11635"/>
                </a:cubicBezTo>
                <a:cubicBezTo>
                  <a:pt x="12691" y="11629"/>
                  <a:pt x="12674" y="11632"/>
                  <a:pt x="12660" y="11628"/>
                </a:cubicBezTo>
                <a:cubicBezTo>
                  <a:pt x="12659" y="11627"/>
                  <a:pt x="12659" y="11627"/>
                  <a:pt x="12658" y="11626"/>
                </a:cubicBezTo>
                <a:cubicBezTo>
                  <a:pt x="12658" y="11625"/>
                  <a:pt x="12658" y="11622"/>
                  <a:pt x="12658" y="11621"/>
                </a:cubicBezTo>
                <a:cubicBezTo>
                  <a:pt x="12674" y="11607"/>
                  <a:pt x="12704" y="11585"/>
                  <a:pt x="12716" y="11562"/>
                </a:cubicBezTo>
                <a:cubicBezTo>
                  <a:pt x="12714" y="11494"/>
                  <a:pt x="12664" y="11477"/>
                  <a:pt x="12642" y="11439"/>
                </a:cubicBezTo>
                <a:cubicBezTo>
                  <a:pt x="12639" y="11433"/>
                  <a:pt x="12635" y="11383"/>
                  <a:pt x="12622" y="11362"/>
                </a:cubicBezTo>
                <a:cubicBezTo>
                  <a:pt x="12617" y="11352"/>
                  <a:pt x="12605" y="11360"/>
                  <a:pt x="12598" y="11352"/>
                </a:cubicBezTo>
                <a:cubicBezTo>
                  <a:pt x="12578" y="11313"/>
                  <a:pt x="12559" y="11273"/>
                  <a:pt x="12539" y="11233"/>
                </a:cubicBezTo>
                <a:cubicBezTo>
                  <a:pt x="12531" y="11227"/>
                  <a:pt x="12522" y="11230"/>
                  <a:pt x="12510" y="11231"/>
                </a:cubicBezTo>
                <a:cubicBezTo>
                  <a:pt x="12502" y="11209"/>
                  <a:pt x="12493" y="11175"/>
                  <a:pt x="12480" y="11162"/>
                </a:cubicBezTo>
                <a:cubicBezTo>
                  <a:pt x="12476" y="11172"/>
                  <a:pt x="12477" y="11196"/>
                  <a:pt x="12476" y="11206"/>
                </a:cubicBezTo>
                <a:cubicBezTo>
                  <a:pt x="12475" y="11207"/>
                  <a:pt x="12474" y="11207"/>
                  <a:pt x="12473" y="11208"/>
                </a:cubicBezTo>
                <a:cubicBezTo>
                  <a:pt x="12432" y="11146"/>
                  <a:pt x="12423" y="10957"/>
                  <a:pt x="12399" y="10859"/>
                </a:cubicBezTo>
                <a:cubicBezTo>
                  <a:pt x="12388" y="10814"/>
                  <a:pt x="12333" y="10793"/>
                  <a:pt x="12318" y="10756"/>
                </a:cubicBezTo>
                <a:cubicBezTo>
                  <a:pt x="12294" y="10698"/>
                  <a:pt x="12310" y="10547"/>
                  <a:pt x="12298" y="10463"/>
                </a:cubicBezTo>
                <a:cubicBezTo>
                  <a:pt x="12291" y="10408"/>
                  <a:pt x="12264" y="10321"/>
                  <a:pt x="12241" y="10290"/>
                </a:cubicBezTo>
                <a:cubicBezTo>
                  <a:pt x="12230" y="10275"/>
                  <a:pt x="12214" y="10271"/>
                  <a:pt x="12206" y="10250"/>
                </a:cubicBezTo>
                <a:cubicBezTo>
                  <a:pt x="12196" y="10225"/>
                  <a:pt x="12194" y="10185"/>
                  <a:pt x="12188" y="10153"/>
                </a:cubicBezTo>
                <a:cubicBezTo>
                  <a:pt x="12194" y="10144"/>
                  <a:pt x="12199" y="10134"/>
                  <a:pt x="12204" y="10126"/>
                </a:cubicBezTo>
                <a:cubicBezTo>
                  <a:pt x="12193" y="10105"/>
                  <a:pt x="12181" y="10085"/>
                  <a:pt x="12170" y="10064"/>
                </a:cubicBezTo>
                <a:cubicBezTo>
                  <a:pt x="12139" y="9980"/>
                  <a:pt x="12117" y="9877"/>
                  <a:pt x="12088" y="9794"/>
                </a:cubicBezTo>
                <a:cubicBezTo>
                  <a:pt x="12076" y="9736"/>
                  <a:pt x="12063" y="9679"/>
                  <a:pt x="12051" y="9621"/>
                </a:cubicBezTo>
                <a:cubicBezTo>
                  <a:pt x="12029" y="9552"/>
                  <a:pt x="11993" y="9504"/>
                  <a:pt x="11984" y="9409"/>
                </a:cubicBezTo>
                <a:cubicBezTo>
                  <a:pt x="11992" y="9391"/>
                  <a:pt x="11993" y="9383"/>
                  <a:pt x="12006" y="9374"/>
                </a:cubicBezTo>
                <a:cubicBezTo>
                  <a:pt x="12024" y="9473"/>
                  <a:pt x="12055" y="9571"/>
                  <a:pt x="12095" y="9632"/>
                </a:cubicBezTo>
                <a:cubicBezTo>
                  <a:pt x="12099" y="9641"/>
                  <a:pt x="12106" y="9641"/>
                  <a:pt x="12112" y="9638"/>
                </a:cubicBezTo>
                <a:cubicBezTo>
                  <a:pt x="12121" y="9606"/>
                  <a:pt x="12125" y="9567"/>
                  <a:pt x="12129" y="9530"/>
                </a:cubicBezTo>
                <a:cubicBezTo>
                  <a:pt x="12128" y="9542"/>
                  <a:pt x="12125" y="9556"/>
                  <a:pt x="12124" y="9567"/>
                </a:cubicBezTo>
                <a:cubicBezTo>
                  <a:pt x="12132" y="9567"/>
                  <a:pt x="12142" y="9566"/>
                  <a:pt x="12150" y="9567"/>
                </a:cubicBezTo>
                <a:cubicBezTo>
                  <a:pt x="12160" y="9591"/>
                  <a:pt x="12171" y="9617"/>
                  <a:pt x="12181" y="9641"/>
                </a:cubicBezTo>
                <a:cubicBezTo>
                  <a:pt x="12204" y="9710"/>
                  <a:pt x="12224" y="9765"/>
                  <a:pt x="12248" y="9828"/>
                </a:cubicBezTo>
                <a:cubicBezTo>
                  <a:pt x="12267" y="9876"/>
                  <a:pt x="12294" y="9921"/>
                  <a:pt x="12285" y="9997"/>
                </a:cubicBezTo>
                <a:cubicBezTo>
                  <a:pt x="12304" y="10044"/>
                  <a:pt x="12334" y="10060"/>
                  <a:pt x="12357" y="10100"/>
                </a:cubicBezTo>
                <a:cubicBezTo>
                  <a:pt x="12371" y="10148"/>
                  <a:pt x="12389" y="10192"/>
                  <a:pt x="12403" y="10240"/>
                </a:cubicBezTo>
                <a:cubicBezTo>
                  <a:pt x="12418" y="10292"/>
                  <a:pt x="12402" y="10369"/>
                  <a:pt x="12414" y="10427"/>
                </a:cubicBezTo>
                <a:cubicBezTo>
                  <a:pt x="12425" y="10456"/>
                  <a:pt x="12434" y="10484"/>
                  <a:pt x="12445" y="10513"/>
                </a:cubicBezTo>
                <a:cubicBezTo>
                  <a:pt x="12461" y="10552"/>
                  <a:pt x="12496" y="10559"/>
                  <a:pt x="12513" y="10596"/>
                </a:cubicBezTo>
                <a:cubicBezTo>
                  <a:pt x="12532" y="10669"/>
                  <a:pt x="12554" y="10748"/>
                  <a:pt x="12574" y="10822"/>
                </a:cubicBezTo>
                <a:cubicBezTo>
                  <a:pt x="12582" y="10832"/>
                  <a:pt x="12587" y="10838"/>
                  <a:pt x="12595" y="10849"/>
                </a:cubicBezTo>
                <a:cubicBezTo>
                  <a:pt x="12614" y="10878"/>
                  <a:pt x="12638" y="10945"/>
                  <a:pt x="12647" y="10990"/>
                </a:cubicBezTo>
                <a:cubicBezTo>
                  <a:pt x="12649" y="11018"/>
                  <a:pt x="12656" y="11046"/>
                  <a:pt x="12658" y="11073"/>
                </a:cubicBezTo>
                <a:cubicBezTo>
                  <a:pt x="12656" y="11089"/>
                  <a:pt x="12645" y="11096"/>
                  <a:pt x="12647" y="11120"/>
                </a:cubicBezTo>
                <a:cubicBezTo>
                  <a:pt x="12654" y="11190"/>
                  <a:pt x="12672" y="11260"/>
                  <a:pt x="12683" y="11318"/>
                </a:cubicBezTo>
                <a:cubicBezTo>
                  <a:pt x="12683" y="11347"/>
                  <a:pt x="12683" y="11382"/>
                  <a:pt x="12683" y="11411"/>
                </a:cubicBezTo>
                <a:cubicBezTo>
                  <a:pt x="12705" y="11493"/>
                  <a:pt x="12769" y="11473"/>
                  <a:pt x="12807" y="11429"/>
                </a:cubicBezTo>
                <a:cubicBezTo>
                  <a:pt x="12820" y="11410"/>
                  <a:pt x="12836" y="11392"/>
                  <a:pt x="12849" y="11373"/>
                </a:cubicBezTo>
                <a:cubicBezTo>
                  <a:pt x="12870" y="11362"/>
                  <a:pt x="12898" y="11383"/>
                  <a:pt x="12917" y="11373"/>
                </a:cubicBezTo>
                <a:cubicBezTo>
                  <a:pt x="12945" y="11358"/>
                  <a:pt x="12963" y="11314"/>
                  <a:pt x="12989" y="11299"/>
                </a:cubicBezTo>
                <a:cubicBezTo>
                  <a:pt x="13006" y="11289"/>
                  <a:pt x="13026" y="11303"/>
                  <a:pt x="13041" y="11289"/>
                </a:cubicBezTo>
                <a:cubicBezTo>
                  <a:pt x="13056" y="11274"/>
                  <a:pt x="13063" y="11238"/>
                  <a:pt x="13077" y="11223"/>
                </a:cubicBezTo>
                <a:cubicBezTo>
                  <a:pt x="13130" y="11171"/>
                  <a:pt x="13198" y="11176"/>
                  <a:pt x="13248" y="11120"/>
                </a:cubicBezTo>
                <a:cubicBezTo>
                  <a:pt x="13262" y="11105"/>
                  <a:pt x="13257" y="11084"/>
                  <a:pt x="13264" y="11055"/>
                </a:cubicBezTo>
                <a:cubicBezTo>
                  <a:pt x="13270" y="11027"/>
                  <a:pt x="13299" y="11002"/>
                  <a:pt x="13315" y="10990"/>
                </a:cubicBezTo>
                <a:cubicBezTo>
                  <a:pt x="13342" y="10974"/>
                  <a:pt x="13366" y="10959"/>
                  <a:pt x="13393" y="10943"/>
                </a:cubicBezTo>
                <a:cubicBezTo>
                  <a:pt x="13408" y="10946"/>
                  <a:pt x="13424" y="10948"/>
                  <a:pt x="13439" y="10952"/>
                </a:cubicBezTo>
                <a:cubicBezTo>
                  <a:pt x="13445" y="10946"/>
                  <a:pt x="13455" y="10939"/>
                  <a:pt x="13461" y="10933"/>
                </a:cubicBezTo>
                <a:cubicBezTo>
                  <a:pt x="13471" y="10896"/>
                  <a:pt x="13460" y="10848"/>
                  <a:pt x="13480" y="10830"/>
                </a:cubicBezTo>
                <a:cubicBezTo>
                  <a:pt x="13502" y="10812"/>
                  <a:pt x="13523" y="10841"/>
                  <a:pt x="13543" y="10812"/>
                </a:cubicBezTo>
                <a:cubicBezTo>
                  <a:pt x="13550" y="10801"/>
                  <a:pt x="13549" y="10782"/>
                  <a:pt x="13553" y="10765"/>
                </a:cubicBezTo>
                <a:cubicBezTo>
                  <a:pt x="13564" y="10716"/>
                  <a:pt x="13596" y="10703"/>
                  <a:pt x="13632" y="10700"/>
                </a:cubicBezTo>
                <a:cubicBezTo>
                  <a:pt x="13634" y="10653"/>
                  <a:pt x="13628" y="10578"/>
                  <a:pt x="13636" y="10532"/>
                </a:cubicBezTo>
                <a:cubicBezTo>
                  <a:pt x="13649" y="10522"/>
                  <a:pt x="13667" y="10543"/>
                  <a:pt x="13677" y="10532"/>
                </a:cubicBezTo>
                <a:cubicBezTo>
                  <a:pt x="13690" y="10514"/>
                  <a:pt x="13690" y="10471"/>
                  <a:pt x="13699" y="10446"/>
                </a:cubicBezTo>
                <a:cubicBezTo>
                  <a:pt x="13708" y="10430"/>
                  <a:pt x="13716" y="10408"/>
                  <a:pt x="13725" y="10391"/>
                </a:cubicBezTo>
                <a:cubicBezTo>
                  <a:pt x="13738" y="10362"/>
                  <a:pt x="13750" y="10333"/>
                  <a:pt x="13760" y="10297"/>
                </a:cubicBezTo>
                <a:cubicBezTo>
                  <a:pt x="13758" y="10270"/>
                  <a:pt x="13734" y="10256"/>
                  <a:pt x="13725" y="10240"/>
                </a:cubicBezTo>
                <a:cubicBezTo>
                  <a:pt x="13711" y="10207"/>
                  <a:pt x="13697" y="10180"/>
                  <a:pt x="13683" y="10147"/>
                </a:cubicBezTo>
                <a:cubicBezTo>
                  <a:pt x="13672" y="10134"/>
                  <a:pt x="13660" y="10153"/>
                  <a:pt x="13647" y="10147"/>
                </a:cubicBezTo>
                <a:cubicBezTo>
                  <a:pt x="13626" y="10128"/>
                  <a:pt x="13604" y="10101"/>
                  <a:pt x="13584" y="10081"/>
                </a:cubicBezTo>
                <a:cubicBezTo>
                  <a:pt x="13568" y="10062"/>
                  <a:pt x="13544" y="10024"/>
                  <a:pt x="13538" y="9988"/>
                </a:cubicBezTo>
                <a:cubicBezTo>
                  <a:pt x="13534" y="9962"/>
                  <a:pt x="13544" y="9925"/>
                  <a:pt x="13538" y="9904"/>
                </a:cubicBezTo>
                <a:cubicBezTo>
                  <a:pt x="13535" y="9897"/>
                  <a:pt x="13530" y="9894"/>
                  <a:pt x="13522" y="9894"/>
                </a:cubicBezTo>
                <a:cubicBezTo>
                  <a:pt x="13532" y="9867"/>
                  <a:pt x="13541" y="9847"/>
                  <a:pt x="13538" y="9801"/>
                </a:cubicBezTo>
                <a:cubicBezTo>
                  <a:pt x="13527" y="9824"/>
                  <a:pt x="13517" y="9852"/>
                  <a:pt x="13507" y="9875"/>
                </a:cubicBezTo>
                <a:cubicBezTo>
                  <a:pt x="13481" y="9912"/>
                  <a:pt x="13456" y="9928"/>
                  <a:pt x="13435" y="9978"/>
                </a:cubicBezTo>
                <a:cubicBezTo>
                  <a:pt x="13429" y="9996"/>
                  <a:pt x="13424" y="10018"/>
                  <a:pt x="13419" y="10036"/>
                </a:cubicBezTo>
                <a:cubicBezTo>
                  <a:pt x="13411" y="10048"/>
                  <a:pt x="13407" y="10043"/>
                  <a:pt x="13403" y="10063"/>
                </a:cubicBezTo>
                <a:cubicBezTo>
                  <a:pt x="13394" y="10067"/>
                  <a:pt x="13389" y="10071"/>
                  <a:pt x="13382" y="10063"/>
                </a:cubicBezTo>
                <a:cubicBezTo>
                  <a:pt x="13382" y="10067"/>
                  <a:pt x="13383" y="10068"/>
                  <a:pt x="13382" y="10073"/>
                </a:cubicBezTo>
                <a:cubicBezTo>
                  <a:pt x="13366" y="10084"/>
                  <a:pt x="13292" y="10079"/>
                  <a:pt x="13274" y="10063"/>
                </a:cubicBezTo>
                <a:cubicBezTo>
                  <a:pt x="13270" y="10070"/>
                  <a:pt x="13271" y="10069"/>
                  <a:pt x="13269" y="10081"/>
                </a:cubicBezTo>
                <a:cubicBezTo>
                  <a:pt x="13252" y="10084"/>
                  <a:pt x="13238" y="10082"/>
                  <a:pt x="13222" y="10081"/>
                </a:cubicBezTo>
                <a:cubicBezTo>
                  <a:pt x="13225" y="10058"/>
                  <a:pt x="13217" y="10059"/>
                  <a:pt x="13206" y="10054"/>
                </a:cubicBezTo>
                <a:cubicBezTo>
                  <a:pt x="13198" y="10018"/>
                  <a:pt x="13227" y="9996"/>
                  <a:pt x="13227" y="9960"/>
                </a:cubicBezTo>
                <a:cubicBezTo>
                  <a:pt x="13228" y="9949"/>
                  <a:pt x="13224" y="9853"/>
                  <a:pt x="13222" y="9848"/>
                </a:cubicBezTo>
                <a:cubicBezTo>
                  <a:pt x="13218" y="9838"/>
                  <a:pt x="13209" y="9844"/>
                  <a:pt x="13206" y="9828"/>
                </a:cubicBezTo>
                <a:cubicBezTo>
                  <a:pt x="13203" y="9828"/>
                  <a:pt x="13205" y="9821"/>
                  <a:pt x="13201" y="9820"/>
                </a:cubicBezTo>
                <a:cubicBezTo>
                  <a:pt x="13183" y="9844"/>
                  <a:pt x="13175" y="9941"/>
                  <a:pt x="13186" y="9988"/>
                </a:cubicBezTo>
                <a:cubicBezTo>
                  <a:pt x="13188" y="10017"/>
                  <a:pt x="13184" y="10027"/>
                  <a:pt x="13170" y="10026"/>
                </a:cubicBezTo>
                <a:cubicBezTo>
                  <a:pt x="13160" y="10001"/>
                  <a:pt x="13146" y="9934"/>
                  <a:pt x="13144" y="9894"/>
                </a:cubicBezTo>
                <a:cubicBezTo>
                  <a:pt x="13137" y="9883"/>
                  <a:pt x="13137" y="9883"/>
                  <a:pt x="13129" y="9885"/>
                </a:cubicBezTo>
                <a:cubicBezTo>
                  <a:pt x="13121" y="9842"/>
                  <a:pt x="13118" y="9837"/>
                  <a:pt x="13129" y="9791"/>
                </a:cubicBezTo>
                <a:cubicBezTo>
                  <a:pt x="13126" y="9783"/>
                  <a:pt x="13121" y="9771"/>
                  <a:pt x="13118" y="9763"/>
                </a:cubicBezTo>
                <a:cubicBezTo>
                  <a:pt x="13123" y="9750"/>
                  <a:pt x="13127" y="9755"/>
                  <a:pt x="13129" y="9735"/>
                </a:cubicBezTo>
                <a:cubicBezTo>
                  <a:pt x="13115" y="9702"/>
                  <a:pt x="13081" y="9710"/>
                  <a:pt x="13072" y="9670"/>
                </a:cubicBezTo>
                <a:cubicBezTo>
                  <a:pt x="13064" y="9658"/>
                  <a:pt x="13067" y="9656"/>
                  <a:pt x="13072" y="9641"/>
                </a:cubicBezTo>
                <a:cubicBezTo>
                  <a:pt x="13063" y="9634"/>
                  <a:pt x="13058" y="9631"/>
                  <a:pt x="13046" y="9632"/>
                </a:cubicBezTo>
                <a:cubicBezTo>
                  <a:pt x="13030" y="9558"/>
                  <a:pt x="13011" y="9488"/>
                  <a:pt x="13000" y="9408"/>
                </a:cubicBezTo>
                <a:cubicBezTo>
                  <a:pt x="12992" y="9412"/>
                  <a:pt x="12982" y="9423"/>
                  <a:pt x="12974" y="9427"/>
                </a:cubicBezTo>
                <a:cubicBezTo>
                  <a:pt x="12971" y="9424"/>
                  <a:pt x="12971" y="9419"/>
                  <a:pt x="12968" y="9417"/>
                </a:cubicBezTo>
                <a:cubicBezTo>
                  <a:pt x="12973" y="9406"/>
                  <a:pt x="12973" y="9390"/>
                  <a:pt x="12978" y="9379"/>
                </a:cubicBezTo>
                <a:cubicBezTo>
                  <a:pt x="12981" y="9379"/>
                  <a:pt x="12985" y="9379"/>
                  <a:pt x="12989" y="9379"/>
                </a:cubicBezTo>
                <a:cubicBezTo>
                  <a:pt x="12987" y="9364"/>
                  <a:pt x="12986" y="9349"/>
                  <a:pt x="12984" y="9332"/>
                </a:cubicBezTo>
                <a:cubicBezTo>
                  <a:pt x="12990" y="9319"/>
                  <a:pt x="13020" y="9323"/>
                  <a:pt x="13035" y="9324"/>
                </a:cubicBezTo>
                <a:cubicBezTo>
                  <a:pt x="13048" y="9302"/>
                  <a:pt x="13049" y="9272"/>
                  <a:pt x="13067" y="9258"/>
                </a:cubicBezTo>
                <a:cubicBezTo>
                  <a:pt x="13068" y="9258"/>
                  <a:pt x="13070" y="9258"/>
                  <a:pt x="13072" y="9258"/>
                </a:cubicBezTo>
                <a:cubicBezTo>
                  <a:pt x="13071" y="9275"/>
                  <a:pt x="13068" y="9286"/>
                  <a:pt x="13072" y="9295"/>
                </a:cubicBezTo>
                <a:cubicBezTo>
                  <a:pt x="13080" y="9325"/>
                  <a:pt x="13111" y="9326"/>
                  <a:pt x="13129" y="9314"/>
                </a:cubicBezTo>
                <a:cubicBezTo>
                  <a:pt x="13138" y="9342"/>
                  <a:pt x="13159" y="9371"/>
                  <a:pt x="13165" y="9398"/>
                </a:cubicBezTo>
                <a:cubicBezTo>
                  <a:pt x="13165" y="9412"/>
                  <a:pt x="13165" y="9421"/>
                  <a:pt x="13165" y="9435"/>
                </a:cubicBezTo>
                <a:cubicBezTo>
                  <a:pt x="13172" y="9468"/>
                  <a:pt x="13194" y="9545"/>
                  <a:pt x="13206" y="9577"/>
                </a:cubicBezTo>
                <a:cubicBezTo>
                  <a:pt x="13220" y="9613"/>
                  <a:pt x="13259" y="9607"/>
                  <a:pt x="13279" y="9632"/>
                </a:cubicBezTo>
                <a:cubicBezTo>
                  <a:pt x="13289" y="9656"/>
                  <a:pt x="13299" y="9675"/>
                  <a:pt x="13310" y="9698"/>
                </a:cubicBezTo>
                <a:cubicBezTo>
                  <a:pt x="13333" y="9724"/>
                  <a:pt x="13359" y="9729"/>
                  <a:pt x="13387" y="9745"/>
                </a:cubicBezTo>
                <a:cubicBezTo>
                  <a:pt x="13403" y="9755"/>
                  <a:pt x="13410" y="9777"/>
                  <a:pt x="13429" y="9781"/>
                </a:cubicBezTo>
                <a:cubicBezTo>
                  <a:pt x="13439" y="9766"/>
                  <a:pt x="13473" y="9727"/>
                  <a:pt x="13476" y="9707"/>
                </a:cubicBezTo>
                <a:cubicBezTo>
                  <a:pt x="13498" y="9693"/>
                  <a:pt x="13522" y="9676"/>
                  <a:pt x="13548" y="9688"/>
                </a:cubicBezTo>
                <a:cubicBezTo>
                  <a:pt x="13560" y="9693"/>
                  <a:pt x="13552" y="9705"/>
                  <a:pt x="13563" y="9707"/>
                </a:cubicBezTo>
                <a:cubicBezTo>
                  <a:pt x="13567" y="9724"/>
                  <a:pt x="13569" y="9749"/>
                  <a:pt x="13574" y="9773"/>
                </a:cubicBezTo>
                <a:cubicBezTo>
                  <a:pt x="13580" y="9800"/>
                  <a:pt x="13595" y="9818"/>
                  <a:pt x="13595" y="9857"/>
                </a:cubicBezTo>
                <a:cubicBezTo>
                  <a:pt x="13610" y="9861"/>
                  <a:pt x="13625" y="9877"/>
                  <a:pt x="13636" y="9885"/>
                </a:cubicBezTo>
                <a:cubicBezTo>
                  <a:pt x="13655" y="9885"/>
                  <a:pt x="13674" y="9885"/>
                  <a:pt x="13693" y="9885"/>
                </a:cubicBezTo>
                <a:cubicBezTo>
                  <a:pt x="13699" y="9895"/>
                  <a:pt x="13703" y="9903"/>
                  <a:pt x="13709" y="9913"/>
                </a:cubicBezTo>
                <a:cubicBezTo>
                  <a:pt x="13741" y="9913"/>
                  <a:pt x="13771" y="9922"/>
                  <a:pt x="13802" y="9923"/>
                </a:cubicBezTo>
                <a:cubicBezTo>
                  <a:pt x="13819" y="9931"/>
                  <a:pt x="13832" y="9944"/>
                  <a:pt x="13854" y="9950"/>
                </a:cubicBezTo>
                <a:cubicBezTo>
                  <a:pt x="13883" y="9958"/>
                  <a:pt x="13908" y="9938"/>
                  <a:pt x="13931" y="9931"/>
                </a:cubicBezTo>
                <a:cubicBezTo>
                  <a:pt x="13953" y="9931"/>
                  <a:pt x="13977" y="9931"/>
                  <a:pt x="13998" y="9931"/>
                </a:cubicBezTo>
                <a:cubicBezTo>
                  <a:pt x="14011" y="9923"/>
                  <a:pt x="14020" y="9909"/>
                  <a:pt x="14040" y="9904"/>
                </a:cubicBezTo>
                <a:cubicBezTo>
                  <a:pt x="14058" y="9971"/>
                  <a:pt x="14160" y="9897"/>
                  <a:pt x="14191" y="9894"/>
                </a:cubicBezTo>
                <a:cubicBezTo>
                  <a:pt x="14207" y="9916"/>
                  <a:pt x="14207" y="9939"/>
                  <a:pt x="14206" y="9988"/>
                </a:cubicBezTo>
                <a:cubicBezTo>
                  <a:pt x="14216" y="9992"/>
                  <a:pt x="14227" y="9992"/>
                  <a:pt x="14237" y="9997"/>
                </a:cubicBezTo>
                <a:cubicBezTo>
                  <a:pt x="14242" y="10024"/>
                  <a:pt x="14248" y="10054"/>
                  <a:pt x="14253" y="10081"/>
                </a:cubicBezTo>
                <a:cubicBezTo>
                  <a:pt x="14264" y="10109"/>
                  <a:pt x="14282" y="10092"/>
                  <a:pt x="14299" y="10110"/>
                </a:cubicBezTo>
                <a:cubicBezTo>
                  <a:pt x="14306" y="10127"/>
                  <a:pt x="14314" y="10149"/>
                  <a:pt x="14320" y="10166"/>
                </a:cubicBezTo>
                <a:cubicBezTo>
                  <a:pt x="14343" y="10215"/>
                  <a:pt x="14401" y="10254"/>
                  <a:pt x="14449" y="10223"/>
                </a:cubicBezTo>
                <a:cubicBezTo>
                  <a:pt x="14450" y="10243"/>
                  <a:pt x="14447" y="10246"/>
                  <a:pt x="14440" y="10259"/>
                </a:cubicBezTo>
                <a:cubicBezTo>
                  <a:pt x="14408" y="10317"/>
                  <a:pt x="14391" y="10276"/>
                  <a:pt x="14356" y="10297"/>
                </a:cubicBezTo>
                <a:cubicBezTo>
                  <a:pt x="14367" y="10343"/>
                  <a:pt x="14450" y="10500"/>
                  <a:pt x="14481" y="10503"/>
                </a:cubicBezTo>
                <a:cubicBezTo>
                  <a:pt x="14490" y="10497"/>
                  <a:pt x="14503" y="10490"/>
                  <a:pt x="14512" y="10484"/>
                </a:cubicBezTo>
                <a:cubicBezTo>
                  <a:pt x="14544" y="10465"/>
                  <a:pt x="14598" y="10432"/>
                  <a:pt x="14569" y="10363"/>
                </a:cubicBezTo>
                <a:cubicBezTo>
                  <a:pt x="14571" y="10351"/>
                  <a:pt x="14572" y="10338"/>
                  <a:pt x="14573" y="10326"/>
                </a:cubicBezTo>
                <a:cubicBezTo>
                  <a:pt x="14580" y="10318"/>
                  <a:pt x="14592" y="10315"/>
                  <a:pt x="14605" y="10316"/>
                </a:cubicBezTo>
                <a:cubicBezTo>
                  <a:pt x="14601" y="10345"/>
                  <a:pt x="14599" y="10395"/>
                  <a:pt x="14605" y="10427"/>
                </a:cubicBezTo>
                <a:cubicBezTo>
                  <a:pt x="14609" y="10446"/>
                  <a:pt x="14633" y="10468"/>
                  <a:pt x="14630" y="10493"/>
                </a:cubicBezTo>
                <a:cubicBezTo>
                  <a:pt x="14627" y="10518"/>
                  <a:pt x="14606" y="10536"/>
                  <a:pt x="14605" y="10567"/>
                </a:cubicBezTo>
                <a:cubicBezTo>
                  <a:pt x="14611" y="10627"/>
                  <a:pt x="14619" y="10687"/>
                  <a:pt x="14626" y="10746"/>
                </a:cubicBezTo>
                <a:cubicBezTo>
                  <a:pt x="14633" y="10829"/>
                  <a:pt x="14639" y="10916"/>
                  <a:pt x="14646" y="10999"/>
                </a:cubicBezTo>
                <a:cubicBezTo>
                  <a:pt x="14662" y="11100"/>
                  <a:pt x="14692" y="11176"/>
                  <a:pt x="14713" y="11261"/>
                </a:cubicBezTo>
                <a:cubicBezTo>
                  <a:pt x="14728" y="11318"/>
                  <a:pt x="14744" y="11384"/>
                  <a:pt x="14755" y="11448"/>
                </a:cubicBezTo>
                <a:cubicBezTo>
                  <a:pt x="14760" y="11479"/>
                  <a:pt x="14761" y="11510"/>
                  <a:pt x="14766" y="11542"/>
                </a:cubicBezTo>
                <a:cubicBezTo>
                  <a:pt x="14774" y="11564"/>
                  <a:pt x="14783" y="11586"/>
                  <a:pt x="14792" y="11608"/>
                </a:cubicBezTo>
                <a:cubicBezTo>
                  <a:pt x="14808" y="11674"/>
                  <a:pt x="14826" y="11738"/>
                  <a:pt x="14843" y="11804"/>
                </a:cubicBezTo>
                <a:cubicBezTo>
                  <a:pt x="14850" y="11849"/>
                  <a:pt x="14857" y="11900"/>
                  <a:pt x="14864" y="11945"/>
                </a:cubicBezTo>
                <a:cubicBezTo>
                  <a:pt x="14877" y="11971"/>
                  <a:pt x="14891" y="11994"/>
                  <a:pt x="14905" y="12020"/>
                </a:cubicBezTo>
                <a:cubicBezTo>
                  <a:pt x="14925" y="12019"/>
                  <a:pt x="14950" y="11989"/>
                  <a:pt x="14957" y="11964"/>
                </a:cubicBezTo>
                <a:cubicBezTo>
                  <a:pt x="14963" y="11942"/>
                  <a:pt x="14960" y="11923"/>
                  <a:pt x="14968" y="11907"/>
                </a:cubicBezTo>
                <a:cubicBezTo>
                  <a:pt x="14987" y="11896"/>
                  <a:pt x="15006" y="11881"/>
                  <a:pt x="15024" y="11869"/>
                </a:cubicBezTo>
                <a:cubicBezTo>
                  <a:pt x="15021" y="11859"/>
                  <a:pt x="15014" y="11857"/>
                  <a:pt x="15009" y="11851"/>
                </a:cubicBezTo>
                <a:cubicBezTo>
                  <a:pt x="15015" y="11822"/>
                  <a:pt x="15024" y="11796"/>
                  <a:pt x="15030" y="11767"/>
                </a:cubicBezTo>
                <a:cubicBezTo>
                  <a:pt x="15038" y="11757"/>
                  <a:pt x="15051" y="11757"/>
                  <a:pt x="15065" y="11758"/>
                </a:cubicBezTo>
                <a:cubicBezTo>
                  <a:pt x="15070" y="11710"/>
                  <a:pt x="15057" y="11654"/>
                  <a:pt x="15061" y="11608"/>
                </a:cubicBezTo>
                <a:cubicBezTo>
                  <a:pt x="15066" y="11522"/>
                  <a:pt x="15126" y="11426"/>
                  <a:pt x="15087" y="11346"/>
                </a:cubicBezTo>
                <a:cubicBezTo>
                  <a:pt x="15099" y="11289"/>
                  <a:pt x="15079" y="11222"/>
                  <a:pt x="15087" y="11159"/>
                </a:cubicBezTo>
                <a:cubicBezTo>
                  <a:pt x="15091" y="11140"/>
                  <a:pt x="15097" y="11121"/>
                  <a:pt x="15102" y="11102"/>
                </a:cubicBezTo>
                <a:cubicBezTo>
                  <a:pt x="15115" y="11083"/>
                  <a:pt x="15127" y="11085"/>
                  <a:pt x="15144" y="11102"/>
                </a:cubicBezTo>
                <a:cubicBezTo>
                  <a:pt x="15154" y="11089"/>
                  <a:pt x="15160" y="11052"/>
                  <a:pt x="15164" y="11028"/>
                </a:cubicBezTo>
                <a:cubicBezTo>
                  <a:pt x="15177" y="11014"/>
                  <a:pt x="15203" y="11026"/>
                  <a:pt x="15216" y="11009"/>
                </a:cubicBezTo>
                <a:cubicBezTo>
                  <a:pt x="15231" y="10991"/>
                  <a:pt x="15223" y="10943"/>
                  <a:pt x="15237" y="10923"/>
                </a:cubicBezTo>
                <a:cubicBezTo>
                  <a:pt x="15251" y="10910"/>
                  <a:pt x="15269" y="10899"/>
                  <a:pt x="15284" y="10886"/>
                </a:cubicBezTo>
                <a:cubicBezTo>
                  <a:pt x="15300" y="10867"/>
                  <a:pt x="15305" y="10828"/>
                  <a:pt x="15320" y="10812"/>
                </a:cubicBezTo>
                <a:cubicBezTo>
                  <a:pt x="15330" y="10800"/>
                  <a:pt x="15342" y="10795"/>
                  <a:pt x="15351" y="10783"/>
                </a:cubicBezTo>
                <a:cubicBezTo>
                  <a:pt x="15372" y="10735"/>
                  <a:pt x="15391" y="10691"/>
                  <a:pt x="15413" y="10643"/>
                </a:cubicBezTo>
                <a:cubicBezTo>
                  <a:pt x="15431" y="10621"/>
                  <a:pt x="15461" y="10628"/>
                  <a:pt x="15480" y="10606"/>
                </a:cubicBezTo>
                <a:cubicBezTo>
                  <a:pt x="15504" y="10578"/>
                  <a:pt x="15514" y="10530"/>
                  <a:pt x="15532" y="10493"/>
                </a:cubicBezTo>
                <a:cubicBezTo>
                  <a:pt x="15529" y="10475"/>
                  <a:pt x="15524" y="10455"/>
                  <a:pt x="15522" y="10437"/>
                </a:cubicBezTo>
                <a:cubicBezTo>
                  <a:pt x="15537" y="10408"/>
                  <a:pt x="15564" y="10404"/>
                  <a:pt x="15584" y="10381"/>
                </a:cubicBezTo>
                <a:cubicBezTo>
                  <a:pt x="15591" y="10368"/>
                  <a:pt x="15597" y="10358"/>
                  <a:pt x="15605" y="10344"/>
                </a:cubicBezTo>
                <a:cubicBezTo>
                  <a:pt x="15611" y="10354"/>
                  <a:pt x="15613" y="10364"/>
                  <a:pt x="15615" y="10381"/>
                </a:cubicBezTo>
                <a:cubicBezTo>
                  <a:pt x="15618" y="10383"/>
                  <a:pt x="15622" y="10380"/>
                  <a:pt x="15625" y="10381"/>
                </a:cubicBezTo>
                <a:cubicBezTo>
                  <a:pt x="15629" y="10370"/>
                  <a:pt x="15631" y="10365"/>
                  <a:pt x="15635" y="10353"/>
                </a:cubicBezTo>
                <a:cubicBezTo>
                  <a:pt x="15636" y="10351"/>
                  <a:pt x="15640" y="10346"/>
                  <a:pt x="15641" y="10344"/>
                </a:cubicBezTo>
                <a:cubicBezTo>
                  <a:pt x="15649" y="10352"/>
                  <a:pt x="15649" y="10374"/>
                  <a:pt x="15651" y="10391"/>
                </a:cubicBezTo>
                <a:cubicBezTo>
                  <a:pt x="15658" y="10391"/>
                  <a:pt x="15665" y="10391"/>
                  <a:pt x="15672" y="10391"/>
                </a:cubicBezTo>
                <a:cubicBezTo>
                  <a:pt x="15671" y="10379"/>
                  <a:pt x="15670" y="10374"/>
                  <a:pt x="15672" y="10363"/>
                </a:cubicBezTo>
                <a:cubicBezTo>
                  <a:pt x="15676" y="10367"/>
                  <a:pt x="15678" y="10367"/>
                  <a:pt x="15682" y="10371"/>
                </a:cubicBezTo>
                <a:cubicBezTo>
                  <a:pt x="15685" y="10363"/>
                  <a:pt x="15690" y="10353"/>
                  <a:pt x="15692" y="10344"/>
                </a:cubicBezTo>
                <a:cubicBezTo>
                  <a:pt x="15694" y="10342"/>
                  <a:pt x="15695" y="10347"/>
                  <a:pt x="15697" y="10344"/>
                </a:cubicBezTo>
                <a:cubicBezTo>
                  <a:pt x="15699" y="10353"/>
                  <a:pt x="15701" y="10355"/>
                  <a:pt x="15703" y="10363"/>
                </a:cubicBezTo>
                <a:cubicBezTo>
                  <a:pt x="15706" y="10363"/>
                  <a:pt x="15710" y="10363"/>
                  <a:pt x="15713" y="10363"/>
                </a:cubicBezTo>
                <a:cubicBezTo>
                  <a:pt x="15719" y="10350"/>
                  <a:pt x="15722" y="10339"/>
                  <a:pt x="15723" y="10316"/>
                </a:cubicBezTo>
                <a:cubicBezTo>
                  <a:pt x="15724" y="10315"/>
                  <a:pt x="15728" y="10317"/>
                  <a:pt x="15729" y="10316"/>
                </a:cubicBezTo>
                <a:cubicBezTo>
                  <a:pt x="15733" y="10331"/>
                  <a:pt x="15734" y="10347"/>
                  <a:pt x="15739" y="10363"/>
                </a:cubicBezTo>
                <a:cubicBezTo>
                  <a:pt x="15742" y="10363"/>
                  <a:pt x="15746" y="10363"/>
                  <a:pt x="15749" y="10363"/>
                </a:cubicBezTo>
                <a:cubicBezTo>
                  <a:pt x="15753" y="10335"/>
                  <a:pt x="15755" y="10333"/>
                  <a:pt x="15771" y="10326"/>
                </a:cubicBezTo>
                <a:cubicBezTo>
                  <a:pt x="15776" y="10298"/>
                  <a:pt x="15771" y="10273"/>
                  <a:pt x="15765" y="10250"/>
                </a:cubicBezTo>
                <a:cubicBezTo>
                  <a:pt x="15765" y="10237"/>
                  <a:pt x="15767" y="10219"/>
                  <a:pt x="15771" y="10213"/>
                </a:cubicBezTo>
                <a:cubicBezTo>
                  <a:pt x="15778" y="10230"/>
                  <a:pt x="15783" y="10241"/>
                  <a:pt x="15790" y="10259"/>
                </a:cubicBezTo>
                <a:cubicBezTo>
                  <a:pt x="15806" y="10258"/>
                  <a:pt x="15817" y="10249"/>
                  <a:pt x="15828" y="10240"/>
                </a:cubicBezTo>
                <a:cubicBezTo>
                  <a:pt x="15867" y="10296"/>
                  <a:pt x="15852" y="10505"/>
                  <a:pt x="15905" y="10532"/>
                </a:cubicBezTo>
                <a:cubicBezTo>
                  <a:pt x="15910" y="10534"/>
                  <a:pt x="15915" y="10528"/>
                  <a:pt x="15920" y="10532"/>
                </a:cubicBezTo>
                <a:cubicBezTo>
                  <a:pt x="15920" y="10543"/>
                  <a:pt x="15920" y="10548"/>
                  <a:pt x="15920" y="10559"/>
                </a:cubicBezTo>
                <a:cubicBezTo>
                  <a:pt x="15932" y="10573"/>
                  <a:pt x="15942" y="10567"/>
                  <a:pt x="15952" y="10577"/>
                </a:cubicBezTo>
                <a:cubicBezTo>
                  <a:pt x="15967" y="10592"/>
                  <a:pt x="15977" y="10628"/>
                  <a:pt x="15983" y="10662"/>
                </a:cubicBezTo>
                <a:cubicBezTo>
                  <a:pt x="15975" y="10667"/>
                  <a:pt x="15964" y="10679"/>
                  <a:pt x="15956" y="10682"/>
                </a:cubicBezTo>
                <a:cubicBezTo>
                  <a:pt x="15963" y="10694"/>
                  <a:pt x="15973" y="10702"/>
                  <a:pt x="15983" y="10709"/>
                </a:cubicBezTo>
                <a:cubicBezTo>
                  <a:pt x="15985" y="10701"/>
                  <a:pt x="15985" y="10689"/>
                  <a:pt x="15987" y="10682"/>
                </a:cubicBezTo>
                <a:cubicBezTo>
                  <a:pt x="15988" y="10681"/>
                  <a:pt x="15992" y="10683"/>
                  <a:pt x="15993" y="10682"/>
                </a:cubicBezTo>
                <a:cubicBezTo>
                  <a:pt x="16011" y="10734"/>
                  <a:pt x="16031" y="10827"/>
                  <a:pt x="16025" y="10915"/>
                </a:cubicBezTo>
                <a:cubicBezTo>
                  <a:pt x="16021" y="10967"/>
                  <a:pt x="16004" y="10997"/>
                  <a:pt x="16003" y="11055"/>
                </a:cubicBezTo>
                <a:cubicBezTo>
                  <a:pt x="16006" y="11059"/>
                  <a:pt x="16010" y="11069"/>
                  <a:pt x="16013" y="11073"/>
                </a:cubicBezTo>
                <a:cubicBezTo>
                  <a:pt x="16024" y="11058"/>
                  <a:pt x="16026" y="11042"/>
                  <a:pt x="16044" y="11038"/>
                </a:cubicBezTo>
                <a:cubicBezTo>
                  <a:pt x="16043" y="11048"/>
                  <a:pt x="16041" y="11063"/>
                  <a:pt x="16040" y="11073"/>
                </a:cubicBezTo>
                <a:cubicBezTo>
                  <a:pt x="16042" y="11078"/>
                  <a:pt x="16047" y="11079"/>
                  <a:pt x="16050" y="11083"/>
                </a:cubicBezTo>
                <a:cubicBezTo>
                  <a:pt x="16052" y="11083"/>
                  <a:pt x="16053" y="11083"/>
                  <a:pt x="16055" y="11083"/>
                </a:cubicBezTo>
                <a:cubicBezTo>
                  <a:pt x="16061" y="11074"/>
                  <a:pt x="16064" y="11066"/>
                  <a:pt x="16076" y="11065"/>
                </a:cubicBezTo>
                <a:cubicBezTo>
                  <a:pt x="16076" y="11072"/>
                  <a:pt x="16076" y="11084"/>
                  <a:pt x="16076" y="11092"/>
                </a:cubicBezTo>
                <a:cubicBezTo>
                  <a:pt x="16094" y="11121"/>
                  <a:pt x="16094" y="11055"/>
                  <a:pt x="16107" y="11038"/>
                </a:cubicBezTo>
                <a:cubicBezTo>
                  <a:pt x="16148" y="10984"/>
                  <a:pt x="16167" y="11031"/>
                  <a:pt x="16174" y="10905"/>
                </a:cubicBezTo>
                <a:cubicBezTo>
                  <a:pt x="16176" y="10905"/>
                  <a:pt x="16177" y="10905"/>
                  <a:pt x="16180" y="10905"/>
                </a:cubicBezTo>
                <a:cubicBezTo>
                  <a:pt x="16199" y="10930"/>
                  <a:pt x="16201" y="10996"/>
                  <a:pt x="16225" y="11009"/>
                </a:cubicBezTo>
                <a:cubicBezTo>
                  <a:pt x="16231" y="11082"/>
                  <a:pt x="16236" y="11151"/>
                  <a:pt x="16241" y="11223"/>
                </a:cubicBezTo>
                <a:cubicBezTo>
                  <a:pt x="16252" y="11290"/>
                  <a:pt x="16277" y="11353"/>
                  <a:pt x="16289" y="11411"/>
                </a:cubicBezTo>
                <a:cubicBezTo>
                  <a:pt x="16301" y="11469"/>
                  <a:pt x="16294" y="11532"/>
                  <a:pt x="16293" y="11589"/>
                </a:cubicBezTo>
                <a:cubicBezTo>
                  <a:pt x="16298" y="11593"/>
                  <a:pt x="16301" y="11589"/>
                  <a:pt x="16308" y="11589"/>
                </a:cubicBezTo>
                <a:cubicBezTo>
                  <a:pt x="16301" y="11621"/>
                  <a:pt x="16276" y="11728"/>
                  <a:pt x="16283" y="11758"/>
                </a:cubicBezTo>
                <a:cubicBezTo>
                  <a:pt x="16287" y="11763"/>
                  <a:pt x="16290" y="11771"/>
                  <a:pt x="16293" y="11777"/>
                </a:cubicBezTo>
                <a:cubicBezTo>
                  <a:pt x="16279" y="11842"/>
                  <a:pt x="16260" y="11931"/>
                  <a:pt x="16273" y="12001"/>
                </a:cubicBezTo>
                <a:cubicBezTo>
                  <a:pt x="16279" y="11997"/>
                  <a:pt x="16283" y="11996"/>
                  <a:pt x="16289" y="11992"/>
                </a:cubicBezTo>
                <a:cubicBezTo>
                  <a:pt x="16307" y="12029"/>
                  <a:pt x="16325" y="12048"/>
                  <a:pt x="16334" y="12104"/>
                </a:cubicBezTo>
                <a:cubicBezTo>
                  <a:pt x="16339" y="12107"/>
                  <a:pt x="16344" y="12107"/>
                  <a:pt x="16350" y="12104"/>
                </a:cubicBezTo>
                <a:cubicBezTo>
                  <a:pt x="16360" y="12127"/>
                  <a:pt x="16361" y="12138"/>
                  <a:pt x="16361" y="12178"/>
                </a:cubicBezTo>
                <a:cubicBezTo>
                  <a:pt x="16363" y="12181"/>
                  <a:pt x="16368" y="12185"/>
                  <a:pt x="16371" y="12188"/>
                </a:cubicBezTo>
                <a:cubicBezTo>
                  <a:pt x="16378" y="12205"/>
                  <a:pt x="16387" y="12198"/>
                  <a:pt x="16397" y="12188"/>
                </a:cubicBezTo>
                <a:cubicBezTo>
                  <a:pt x="16398" y="12190"/>
                  <a:pt x="16396" y="12195"/>
                  <a:pt x="16397" y="12197"/>
                </a:cubicBezTo>
                <a:cubicBezTo>
                  <a:pt x="16393" y="12253"/>
                  <a:pt x="16395" y="12317"/>
                  <a:pt x="16407" y="12375"/>
                </a:cubicBezTo>
                <a:cubicBezTo>
                  <a:pt x="16413" y="12394"/>
                  <a:pt x="16422" y="12412"/>
                  <a:pt x="16428" y="12431"/>
                </a:cubicBezTo>
                <a:cubicBezTo>
                  <a:pt x="16430" y="12459"/>
                  <a:pt x="16419" y="12481"/>
                  <a:pt x="16428" y="12506"/>
                </a:cubicBezTo>
                <a:cubicBezTo>
                  <a:pt x="16437" y="12519"/>
                  <a:pt x="16445" y="12539"/>
                  <a:pt x="16454" y="12553"/>
                </a:cubicBezTo>
                <a:cubicBezTo>
                  <a:pt x="16465" y="12579"/>
                  <a:pt x="16462" y="12631"/>
                  <a:pt x="16474" y="12656"/>
                </a:cubicBezTo>
                <a:cubicBezTo>
                  <a:pt x="16490" y="12672"/>
                  <a:pt x="16506" y="12686"/>
                  <a:pt x="16521" y="12703"/>
                </a:cubicBezTo>
                <a:cubicBezTo>
                  <a:pt x="16549" y="12734"/>
                  <a:pt x="16579" y="12771"/>
                  <a:pt x="16604" y="12806"/>
                </a:cubicBezTo>
                <a:cubicBezTo>
                  <a:pt x="16623" y="12806"/>
                  <a:pt x="16643" y="12806"/>
                  <a:pt x="16661" y="12806"/>
                </a:cubicBezTo>
                <a:cubicBezTo>
                  <a:pt x="16652" y="12771"/>
                  <a:pt x="16639" y="12737"/>
                  <a:pt x="16630" y="12703"/>
                </a:cubicBezTo>
                <a:cubicBezTo>
                  <a:pt x="16621" y="12676"/>
                  <a:pt x="16608" y="12664"/>
                  <a:pt x="16604" y="12628"/>
                </a:cubicBezTo>
                <a:cubicBezTo>
                  <a:pt x="16605" y="12552"/>
                  <a:pt x="16604" y="12470"/>
                  <a:pt x="16604" y="12394"/>
                </a:cubicBezTo>
                <a:cubicBezTo>
                  <a:pt x="16597" y="12378"/>
                  <a:pt x="16591" y="12362"/>
                  <a:pt x="16583" y="12347"/>
                </a:cubicBezTo>
                <a:cubicBezTo>
                  <a:pt x="16568" y="12312"/>
                  <a:pt x="16552" y="12278"/>
                  <a:pt x="16537" y="12244"/>
                </a:cubicBezTo>
                <a:cubicBezTo>
                  <a:pt x="16531" y="12241"/>
                  <a:pt x="16522" y="12246"/>
                  <a:pt x="16516" y="12244"/>
                </a:cubicBezTo>
                <a:cubicBezTo>
                  <a:pt x="16499" y="12227"/>
                  <a:pt x="16491" y="12188"/>
                  <a:pt x="16480" y="12161"/>
                </a:cubicBezTo>
                <a:cubicBezTo>
                  <a:pt x="16398" y="12168"/>
                  <a:pt x="16411" y="12066"/>
                  <a:pt x="16397" y="11954"/>
                </a:cubicBezTo>
                <a:cubicBezTo>
                  <a:pt x="16394" y="11956"/>
                  <a:pt x="16389" y="11962"/>
                  <a:pt x="16387" y="11964"/>
                </a:cubicBezTo>
                <a:cubicBezTo>
                  <a:pt x="16374" y="11946"/>
                  <a:pt x="16380" y="11900"/>
                  <a:pt x="16376" y="11869"/>
                </a:cubicBezTo>
                <a:cubicBezTo>
                  <a:pt x="16362" y="11871"/>
                  <a:pt x="16348" y="11882"/>
                  <a:pt x="16334" y="11878"/>
                </a:cubicBezTo>
                <a:cubicBezTo>
                  <a:pt x="16300" y="11777"/>
                  <a:pt x="16362" y="11620"/>
                  <a:pt x="16376" y="11542"/>
                </a:cubicBezTo>
                <a:cubicBezTo>
                  <a:pt x="16375" y="11521"/>
                  <a:pt x="16377" y="11498"/>
                  <a:pt x="16376" y="11476"/>
                </a:cubicBezTo>
                <a:cubicBezTo>
                  <a:pt x="16381" y="11444"/>
                  <a:pt x="16389" y="11433"/>
                  <a:pt x="16381" y="11392"/>
                </a:cubicBezTo>
                <a:cubicBezTo>
                  <a:pt x="16402" y="11363"/>
                  <a:pt x="16411" y="11370"/>
                  <a:pt x="16444" y="11373"/>
                </a:cubicBezTo>
                <a:cubicBezTo>
                  <a:pt x="16442" y="11404"/>
                  <a:pt x="16445" y="11437"/>
                  <a:pt x="16444" y="11468"/>
                </a:cubicBezTo>
                <a:cubicBezTo>
                  <a:pt x="16457" y="11468"/>
                  <a:pt x="16461" y="11473"/>
                  <a:pt x="16470" y="11476"/>
                </a:cubicBezTo>
                <a:cubicBezTo>
                  <a:pt x="16487" y="11482"/>
                  <a:pt x="16492" y="11457"/>
                  <a:pt x="16511" y="11476"/>
                </a:cubicBezTo>
                <a:cubicBezTo>
                  <a:pt x="16519" y="11493"/>
                  <a:pt x="16528" y="11506"/>
                  <a:pt x="16537" y="11522"/>
                </a:cubicBezTo>
                <a:cubicBezTo>
                  <a:pt x="16544" y="11527"/>
                  <a:pt x="16550" y="11537"/>
                  <a:pt x="16558" y="11542"/>
                </a:cubicBezTo>
                <a:cubicBezTo>
                  <a:pt x="16572" y="11581"/>
                  <a:pt x="16572" y="11624"/>
                  <a:pt x="16583" y="11674"/>
                </a:cubicBezTo>
                <a:cubicBezTo>
                  <a:pt x="16583" y="11676"/>
                  <a:pt x="16583" y="11680"/>
                  <a:pt x="16583" y="11682"/>
                </a:cubicBezTo>
                <a:cubicBezTo>
                  <a:pt x="16600" y="11680"/>
                  <a:pt x="16598" y="11665"/>
                  <a:pt x="16614" y="11664"/>
                </a:cubicBezTo>
                <a:cubicBezTo>
                  <a:pt x="16624" y="11690"/>
                  <a:pt x="16622" y="11691"/>
                  <a:pt x="16614" y="11719"/>
                </a:cubicBezTo>
                <a:cubicBezTo>
                  <a:pt x="16617" y="11722"/>
                  <a:pt x="16618" y="11727"/>
                  <a:pt x="16620" y="11729"/>
                </a:cubicBezTo>
                <a:cubicBezTo>
                  <a:pt x="16631" y="11727"/>
                  <a:pt x="16645" y="11722"/>
                  <a:pt x="16656" y="11719"/>
                </a:cubicBezTo>
                <a:cubicBezTo>
                  <a:pt x="16671" y="11739"/>
                  <a:pt x="16684" y="11762"/>
                  <a:pt x="16702" y="11777"/>
                </a:cubicBezTo>
                <a:cubicBezTo>
                  <a:pt x="16706" y="11786"/>
                  <a:pt x="16711" y="11789"/>
                  <a:pt x="16713" y="11804"/>
                </a:cubicBezTo>
                <a:cubicBezTo>
                  <a:pt x="16697" y="11833"/>
                  <a:pt x="16691" y="11909"/>
                  <a:pt x="16692" y="11964"/>
                </a:cubicBezTo>
                <a:cubicBezTo>
                  <a:pt x="16727" y="11963"/>
                  <a:pt x="16725" y="11924"/>
                  <a:pt x="16744" y="11898"/>
                </a:cubicBezTo>
                <a:cubicBezTo>
                  <a:pt x="16754" y="11892"/>
                  <a:pt x="16765" y="11884"/>
                  <a:pt x="16775" y="11878"/>
                </a:cubicBezTo>
                <a:cubicBezTo>
                  <a:pt x="16781" y="11871"/>
                  <a:pt x="16785" y="11846"/>
                  <a:pt x="16791" y="11842"/>
                </a:cubicBezTo>
                <a:cubicBezTo>
                  <a:pt x="16797" y="11842"/>
                  <a:pt x="16806" y="11842"/>
                  <a:pt x="16811" y="11842"/>
                </a:cubicBezTo>
                <a:cubicBezTo>
                  <a:pt x="16832" y="11820"/>
                  <a:pt x="16823" y="11749"/>
                  <a:pt x="16827" y="11711"/>
                </a:cubicBezTo>
                <a:cubicBezTo>
                  <a:pt x="16828" y="11710"/>
                  <a:pt x="16831" y="11712"/>
                  <a:pt x="16832" y="11711"/>
                </a:cubicBezTo>
                <a:cubicBezTo>
                  <a:pt x="16867" y="11783"/>
                  <a:pt x="16883" y="11717"/>
                  <a:pt x="16909" y="11682"/>
                </a:cubicBezTo>
                <a:cubicBezTo>
                  <a:pt x="16934" y="11650"/>
                  <a:pt x="16966" y="11648"/>
                  <a:pt x="16977" y="11589"/>
                </a:cubicBezTo>
                <a:cubicBezTo>
                  <a:pt x="16976" y="11553"/>
                  <a:pt x="16977" y="11522"/>
                  <a:pt x="16977" y="11486"/>
                </a:cubicBezTo>
                <a:cubicBezTo>
                  <a:pt x="16982" y="11470"/>
                  <a:pt x="16987" y="11446"/>
                  <a:pt x="16992" y="11429"/>
                </a:cubicBezTo>
                <a:cubicBezTo>
                  <a:pt x="16982" y="11343"/>
                  <a:pt x="16973" y="11264"/>
                  <a:pt x="16962" y="11178"/>
                </a:cubicBezTo>
                <a:cubicBezTo>
                  <a:pt x="16955" y="11155"/>
                  <a:pt x="16938" y="11139"/>
                  <a:pt x="16931" y="11112"/>
                </a:cubicBezTo>
                <a:cubicBezTo>
                  <a:pt x="16928" y="11092"/>
                  <a:pt x="16928" y="11074"/>
                  <a:pt x="16925" y="11055"/>
                </a:cubicBezTo>
                <a:cubicBezTo>
                  <a:pt x="16918" y="11034"/>
                  <a:pt x="16907" y="11040"/>
                  <a:pt x="16894" y="11028"/>
                </a:cubicBezTo>
                <a:cubicBezTo>
                  <a:pt x="16880" y="11000"/>
                  <a:pt x="16867" y="10971"/>
                  <a:pt x="16852" y="10943"/>
                </a:cubicBezTo>
                <a:cubicBezTo>
                  <a:pt x="16841" y="10928"/>
                  <a:pt x="16829" y="10912"/>
                  <a:pt x="16817" y="10896"/>
                </a:cubicBezTo>
                <a:cubicBezTo>
                  <a:pt x="16803" y="10866"/>
                  <a:pt x="16810" y="10859"/>
                  <a:pt x="16801" y="10822"/>
                </a:cubicBezTo>
                <a:cubicBezTo>
                  <a:pt x="16784" y="10789"/>
                  <a:pt x="16767" y="10750"/>
                  <a:pt x="16750" y="10717"/>
                </a:cubicBezTo>
                <a:cubicBezTo>
                  <a:pt x="16752" y="10676"/>
                  <a:pt x="16763" y="10615"/>
                  <a:pt x="16775" y="10587"/>
                </a:cubicBezTo>
                <a:cubicBezTo>
                  <a:pt x="16792" y="10548"/>
                  <a:pt x="16831" y="10552"/>
                  <a:pt x="16827" y="10474"/>
                </a:cubicBezTo>
                <a:cubicBezTo>
                  <a:pt x="16834" y="10467"/>
                  <a:pt x="16851" y="10468"/>
                  <a:pt x="16863" y="10474"/>
                </a:cubicBezTo>
                <a:cubicBezTo>
                  <a:pt x="16871" y="10463"/>
                  <a:pt x="16869" y="10451"/>
                  <a:pt x="16868" y="10427"/>
                </a:cubicBezTo>
                <a:cubicBezTo>
                  <a:pt x="16879" y="10415"/>
                  <a:pt x="16894" y="10404"/>
                  <a:pt x="16905" y="10391"/>
                </a:cubicBezTo>
                <a:cubicBezTo>
                  <a:pt x="16915" y="10384"/>
                  <a:pt x="16923" y="10400"/>
                  <a:pt x="16931" y="10391"/>
                </a:cubicBezTo>
                <a:cubicBezTo>
                  <a:pt x="16936" y="10385"/>
                  <a:pt x="16939" y="10365"/>
                  <a:pt x="16940" y="10353"/>
                </a:cubicBezTo>
                <a:cubicBezTo>
                  <a:pt x="16957" y="10380"/>
                  <a:pt x="16962" y="10401"/>
                  <a:pt x="16992" y="10400"/>
                </a:cubicBezTo>
                <a:cubicBezTo>
                  <a:pt x="16996" y="10392"/>
                  <a:pt x="16999" y="10389"/>
                  <a:pt x="17003" y="10381"/>
                </a:cubicBezTo>
                <a:cubicBezTo>
                  <a:pt x="17009" y="10385"/>
                  <a:pt x="17017" y="10388"/>
                  <a:pt x="17023" y="10391"/>
                </a:cubicBezTo>
                <a:cubicBezTo>
                  <a:pt x="17027" y="10424"/>
                  <a:pt x="17009" y="10436"/>
                  <a:pt x="17014" y="10474"/>
                </a:cubicBezTo>
                <a:cubicBezTo>
                  <a:pt x="17021" y="10500"/>
                  <a:pt x="17027" y="10524"/>
                  <a:pt x="17034" y="10550"/>
                </a:cubicBezTo>
                <a:cubicBezTo>
                  <a:pt x="17047" y="10546"/>
                  <a:pt x="17055" y="10539"/>
                  <a:pt x="17065" y="10532"/>
                </a:cubicBezTo>
                <a:cubicBezTo>
                  <a:pt x="17066" y="10527"/>
                  <a:pt x="17065" y="10517"/>
                  <a:pt x="17065" y="10513"/>
                </a:cubicBezTo>
                <a:cubicBezTo>
                  <a:pt x="17055" y="10501"/>
                  <a:pt x="17052" y="10491"/>
                  <a:pt x="17044" y="10474"/>
                </a:cubicBezTo>
                <a:cubicBezTo>
                  <a:pt x="17047" y="10459"/>
                  <a:pt x="17052" y="10443"/>
                  <a:pt x="17055" y="10427"/>
                </a:cubicBezTo>
                <a:cubicBezTo>
                  <a:pt x="17056" y="10425"/>
                  <a:pt x="17054" y="10420"/>
                  <a:pt x="17055" y="10419"/>
                </a:cubicBezTo>
                <a:cubicBezTo>
                  <a:pt x="17058" y="10420"/>
                  <a:pt x="17062" y="10425"/>
                  <a:pt x="17065" y="10427"/>
                </a:cubicBezTo>
                <a:cubicBezTo>
                  <a:pt x="17083" y="10430"/>
                  <a:pt x="17090" y="10397"/>
                  <a:pt x="17107" y="10391"/>
                </a:cubicBezTo>
                <a:cubicBezTo>
                  <a:pt x="17117" y="10392"/>
                  <a:pt x="17127" y="10399"/>
                  <a:pt x="17137" y="10400"/>
                </a:cubicBezTo>
                <a:cubicBezTo>
                  <a:pt x="17144" y="10393"/>
                  <a:pt x="17145" y="10370"/>
                  <a:pt x="17153" y="10363"/>
                </a:cubicBezTo>
                <a:cubicBezTo>
                  <a:pt x="17161" y="10366"/>
                  <a:pt x="17171" y="10369"/>
                  <a:pt x="17179" y="10371"/>
                </a:cubicBezTo>
                <a:cubicBezTo>
                  <a:pt x="17192" y="10367"/>
                  <a:pt x="17202" y="10367"/>
                  <a:pt x="17215" y="10363"/>
                </a:cubicBezTo>
                <a:cubicBezTo>
                  <a:pt x="17218" y="10354"/>
                  <a:pt x="17224" y="10338"/>
                  <a:pt x="17226" y="10326"/>
                </a:cubicBezTo>
                <a:cubicBezTo>
                  <a:pt x="17231" y="10329"/>
                  <a:pt x="17235" y="10331"/>
                  <a:pt x="17241" y="10334"/>
                </a:cubicBezTo>
                <a:cubicBezTo>
                  <a:pt x="17266" y="10308"/>
                  <a:pt x="17256" y="10282"/>
                  <a:pt x="17262" y="10240"/>
                </a:cubicBezTo>
                <a:cubicBezTo>
                  <a:pt x="17297" y="10297"/>
                  <a:pt x="17286" y="10252"/>
                  <a:pt x="17334" y="10250"/>
                </a:cubicBezTo>
                <a:cubicBezTo>
                  <a:pt x="17335" y="10258"/>
                  <a:pt x="17334" y="10261"/>
                  <a:pt x="17334" y="10269"/>
                </a:cubicBezTo>
                <a:cubicBezTo>
                  <a:pt x="17357" y="10264"/>
                  <a:pt x="17367" y="10250"/>
                  <a:pt x="17381" y="10231"/>
                </a:cubicBezTo>
                <a:cubicBezTo>
                  <a:pt x="17391" y="10237"/>
                  <a:pt x="17402" y="10244"/>
                  <a:pt x="17412" y="10250"/>
                </a:cubicBezTo>
                <a:cubicBezTo>
                  <a:pt x="17421" y="10224"/>
                  <a:pt x="17432" y="10215"/>
                  <a:pt x="17453" y="10213"/>
                </a:cubicBezTo>
                <a:cubicBezTo>
                  <a:pt x="17456" y="10204"/>
                  <a:pt x="17459" y="10200"/>
                  <a:pt x="17459" y="10184"/>
                </a:cubicBezTo>
                <a:cubicBezTo>
                  <a:pt x="17480" y="10159"/>
                  <a:pt x="17497" y="10142"/>
                  <a:pt x="17521" y="10118"/>
                </a:cubicBezTo>
                <a:cubicBezTo>
                  <a:pt x="17530" y="10105"/>
                  <a:pt x="17543" y="10095"/>
                  <a:pt x="17552" y="10081"/>
                </a:cubicBezTo>
                <a:cubicBezTo>
                  <a:pt x="17554" y="10063"/>
                  <a:pt x="17549" y="10034"/>
                  <a:pt x="17552" y="10016"/>
                </a:cubicBezTo>
                <a:cubicBezTo>
                  <a:pt x="17559" y="10011"/>
                  <a:pt x="17576" y="10020"/>
                  <a:pt x="17583" y="10026"/>
                </a:cubicBezTo>
                <a:cubicBezTo>
                  <a:pt x="17589" y="10017"/>
                  <a:pt x="17611" y="9976"/>
                  <a:pt x="17614" y="9968"/>
                </a:cubicBezTo>
                <a:cubicBezTo>
                  <a:pt x="17619" y="9945"/>
                  <a:pt x="17625" y="9927"/>
                  <a:pt x="17630" y="9904"/>
                </a:cubicBezTo>
                <a:cubicBezTo>
                  <a:pt x="17637" y="9897"/>
                  <a:pt x="17644" y="9892"/>
                  <a:pt x="17650" y="9885"/>
                </a:cubicBezTo>
                <a:cubicBezTo>
                  <a:pt x="17661" y="9860"/>
                  <a:pt x="17659" y="9779"/>
                  <a:pt x="17655" y="9754"/>
                </a:cubicBezTo>
                <a:cubicBezTo>
                  <a:pt x="17661" y="9750"/>
                  <a:pt x="17679" y="9744"/>
                  <a:pt x="17687" y="9735"/>
                </a:cubicBezTo>
                <a:cubicBezTo>
                  <a:pt x="17702" y="9719"/>
                  <a:pt x="17746" y="9583"/>
                  <a:pt x="17754" y="9548"/>
                </a:cubicBezTo>
                <a:cubicBezTo>
                  <a:pt x="17757" y="9552"/>
                  <a:pt x="17762" y="9554"/>
                  <a:pt x="17764" y="9558"/>
                </a:cubicBezTo>
                <a:cubicBezTo>
                  <a:pt x="17774" y="9552"/>
                  <a:pt x="17795" y="9431"/>
                  <a:pt x="17801" y="9408"/>
                </a:cubicBezTo>
                <a:cubicBezTo>
                  <a:pt x="17795" y="9407"/>
                  <a:pt x="17791" y="9399"/>
                  <a:pt x="17785" y="9398"/>
                </a:cubicBezTo>
                <a:cubicBezTo>
                  <a:pt x="17793" y="9385"/>
                  <a:pt x="17798" y="9364"/>
                  <a:pt x="17806" y="9351"/>
                </a:cubicBezTo>
                <a:cubicBezTo>
                  <a:pt x="17806" y="9347"/>
                  <a:pt x="17806" y="9346"/>
                  <a:pt x="17806" y="9342"/>
                </a:cubicBezTo>
                <a:cubicBezTo>
                  <a:pt x="17782" y="9340"/>
                  <a:pt x="17774" y="9322"/>
                  <a:pt x="17764" y="9295"/>
                </a:cubicBezTo>
                <a:cubicBezTo>
                  <a:pt x="17734" y="9298"/>
                  <a:pt x="17720" y="9331"/>
                  <a:pt x="17692" y="9304"/>
                </a:cubicBezTo>
                <a:cubicBezTo>
                  <a:pt x="17708" y="9273"/>
                  <a:pt x="17767" y="9237"/>
                  <a:pt x="17795" y="9221"/>
                </a:cubicBezTo>
                <a:cubicBezTo>
                  <a:pt x="17801" y="9170"/>
                  <a:pt x="17787" y="9152"/>
                  <a:pt x="17775" y="9126"/>
                </a:cubicBezTo>
                <a:cubicBezTo>
                  <a:pt x="17782" y="9120"/>
                  <a:pt x="17788" y="9114"/>
                  <a:pt x="17795" y="9108"/>
                </a:cubicBezTo>
                <a:cubicBezTo>
                  <a:pt x="17795" y="9099"/>
                  <a:pt x="17796" y="9098"/>
                  <a:pt x="17795" y="9089"/>
                </a:cubicBezTo>
                <a:cubicBezTo>
                  <a:pt x="17789" y="9067"/>
                  <a:pt x="17777" y="9069"/>
                  <a:pt x="17769" y="9052"/>
                </a:cubicBezTo>
                <a:cubicBezTo>
                  <a:pt x="17765" y="9040"/>
                  <a:pt x="17763" y="9025"/>
                  <a:pt x="17759" y="9014"/>
                </a:cubicBezTo>
                <a:cubicBezTo>
                  <a:pt x="17752" y="9004"/>
                  <a:pt x="17744" y="9008"/>
                  <a:pt x="17738" y="8995"/>
                </a:cubicBezTo>
                <a:cubicBezTo>
                  <a:pt x="17732" y="8978"/>
                  <a:pt x="17738" y="8952"/>
                  <a:pt x="17733" y="8931"/>
                </a:cubicBezTo>
                <a:cubicBezTo>
                  <a:pt x="17725" y="8918"/>
                  <a:pt x="17720" y="8906"/>
                  <a:pt x="17713" y="8893"/>
                </a:cubicBezTo>
                <a:cubicBezTo>
                  <a:pt x="17709" y="8868"/>
                  <a:pt x="17706" y="8833"/>
                  <a:pt x="17702" y="8808"/>
                </a:cubicBezTo>
                <a:cubicBezTo>
                  <a:pt x="17692" y="8764"/>
                  <a:pt x="17656" y="8720"/>
                  <a:pt x="17630" y="8705"/>
                </a:cubicBezTo>
                <a:cubicBezTo>
                  <a:pt x="17625" y="8609"/>
                  <a:pt x="17704" y="8604"/>
                  <a:pt x="17687" y="8509"/>
                </a:cubicBezTo>
                <a:cubicBezTo>
                  <a:pt x="17692" y="8506"/>
                  <a:pt x="17697" y="8501"/>
                  <a:pt x="17702" y="8499"/>
                </a:cubicBezTo>
                <a:cubicBezTo>
                  <a:pt x="17704" y="8508"/>
                  <a:pt x="17705" y="8518"/>
                  <a:pt x="17707" y="8528"/>
                </a:cubicBezTo>
                <a:cubicBezTo>
                  <a:pt x="17713" y="8525"/>
                  <a:pt x="17718" y="8530"/>
                  <a:pt x="17723" y="8528"/>
                </a:cubicBezTo>
                <a:cubicBezTo>
                  <a:pt x="17724" y="8512"/>
                  <a:pt x="17727" y="8496"/>
                  <a:pt x="17728" y="8480"/>
                </a:cubicBezTo>
                <a:cubicBezTo>
                  <a:pt x="17753" y="8431"/>
                  <a:pt x="17800" y="8409"/>
                  <a:pt x="17842" y="8425"/>
                </a:cubicBezTo>
                <a:cubicBezTo>
                  <a:pt x="17842" y="8391"/>
                  <a:pt x="17842" y="8371"/>
                  <a:pt x="17847" y="8349"/>
                </a:cubicBezTo>
                <a:cubicBezTo>
                  <a:pt x="17827" y="8333"/>
                  <a:pt x="17809" y="8357"/>
                  <a:pt x="17785" y="8349"/>
                </a:cubicBezTo>
                <a:cubicBezTo>
                  <a:pt x="17765" y="8342"/>
                  <a:pt x="17757" y="8302"/>
                  <a:pt x="17738" y="8295"/>
                </a:cubicBezTo>
                <a:cubicBezTo>
                  <a:pt x="17704" y="8277"/>
                  <a:pt x="17689" y="8362"/>
                  <a:pt x="17665" y="8377"/>
                </a:cubicBezTo>
                <a:cubicBezTo>
                  <a:pt x="17652" y="8386"/>
                  <a:pt x="17639" y="8378"/>
                  <a:pt x="17624" y="8377"/>
                </a:cubicBezTo>
                <a:cubicBezTo>
                  <a:pt x="17613" y="8343"/>
                  <a:pt x="17619" y="8316"/>
                  <a:pt x="17620" y="8266"/>
                </a:cubicBezTo>
                <a:cubicBezTo>
                  <a:pt x="17598" y="8238"/>
                  <a:pt x="17548" y="8255"/>
                  <a:pt x="17531" y="8219"/>
                </a:cubicBezTo>
                <a:cubicBezTo>
                  <a:pt x="17528" y="8205"/>
                  <a:pt x="17524" y="8194"/>
                  <a:pt x="17521" y="8180"/>
                </a:cubicBezTo>
                <a:cubicBezTo>
                  <a:pt x="17527" y="8151"/>
                  <a:pt x="17536" y="8099"/>
                  <a:pt x="17552" y="8087"/>
                </a:cubicBezTo>
                <a:cubicBezTo>
                  <a:pt x="17556" y="8083"/>
                  <a:pt x="17555" y="8087"/>
                  <a:pt x="17562" y="8087"/>
                </a:cubicBezTo>
                <a:cubicBezTo>
                  <a:pt x="17567" y="8099"/>
                  <a:pt x="17573" y="8104"/>
                  <a:pt x="17578" y="8116"/>
                </a:cubicBezTo>
                <a:cubicBezTo>
                  <a:pt x="17588" y="8111"/>
                  <a:pt x="17587" y="8103"/>
                  <a:pt x="17593" y="8097"/>
                </a:cubicBezTo>
                <a:cubicBezTo>
                  <a:pt x="17604" y="8089"/>
                  <a:pt x="17616" y="8098"/>
                  <a:pt x="17624" y="8087"/>
                </a:cubicBezTo>
                <a:cubicBezTo>
                  <a:pt x="17639" y="8066"/>
                  <a:pt x="17640" y="8014"/>
                  <a:pt x="17655" y="7993"/>
                </a:cubicBezTo>
                <a:cubicBezTo>
                  <a:pt x="17669" y="7974"/>
                  <a:pt x="17692" y="7984"/>
                  <a:pt x="17707" y="7966"/>
                </a:cubicBezTo>
                <a:cubicBezTo>
                  <a:pt x="17724" y="7931"/>
                  <a:pt x="17738" y="7898"/>
                  <a:pt x="17754" y="7863"/>
                </a:cubicBezTo>
                <a:cubicBezTo>
                  <a:pt x="17789" y="7861"/>
                  <a:pt x="17821" y="7880"/>
                  <a:pt x="17826" y="7929"/>
                </a:cubicBezTo>
                <a:cubicBezTo>
                  <a:pt x="17807" y="7967"/>
                  <a:pt x="17788" y="8012"/>
                  <a:pt x="17769" y="8050"/>
                </a:cubicBezTo>
                <a:cubicBezTo>
                  <a:pt x="17769" y="8057"/>
                  <a:pt x="17769" y="8062"/>
                  <a:pt x="17769" y="8069"/>
                </a:cubicBezTo>
                <a:cubicBezTo>
                  <a:pt x="17769" y="8070"/>
                  <a:pt x="17774" y="8067"/>
                  <a:pt x="17775" y="8069"/>
                </a:cubicBezTo>
                <a:cubicBezTo>
                  <a:pt x="17785" y="8068"/>
                  <a:pt x="17791" y="8076"/>
                  <a:pt x="17801" y="8079"/>
                </a:cubicBezTo>
                <a:cubicBezTo>
                  <a:pt x="17791" y="8110"/>
                  <a:pt x="17768" y="8121"/>
                  <a:pt x="17759" y="8153"/>
                </a:cubicBezTo>
                <a:cubicBezTo>
                  <a:pt x="17779" y="8166"/>
                  <a:pt x="17799" y="8120"/>
                  <a:pt x="17811" y="8106"/>
                </a:cubicBezTo>
                <a:cubicBezTo>
                  <a:pt x="17842" y="8077"/>
                  <a:pt x="17873" y="8041"/>
                  <a:pt x="17904" y="8013"/>
                </a:cubicBezTo>
                <a:cubicBezTo>
                  <a:pt x="17923" y="8003"/>
                  <a:pt x="17946" y="8006"/>
                  <a:pt x="17961" y="7993"/>
                </a:cubicBezTo>
                <a:cubicBezTo>
                  <a:pt x="17982" y="8070"/>
                  <a:pt x="18016" y="8001"/>
                  <a:pt x="18033" y="8059"/>
                </a:cubicBezTo>
                <a:cubicBezTo>
                  <a:pt x="18038" y="8075"/>
                  <a:pt x="18021" y="8119"/>
                  <a:pt x="18018" y="8144"/>
                </a:cubicBezTo>
                <a:cubicBezTo>
                  <a:pt x="18024" y="8150"/>
                  <a:pt x="18033" y="8156"/>
                  <a:pt x="18039" y="8162"/>
                </a:cubicBezTo>
                <a:cubicBezTo>
                  <a:pt x="18028" y="8195"/>
                  <a:pt x="18009" y="8186"/>
                  <a:pt x="17998" y="8237"/>
                </a:cubicBezTo>
                <a:cubicBezTo>
                  <a:pt x="18009" y="8266"/>
                  <a:pt x="18029" y="8292"/>
                  <a:pt x="18033" y="8330"/>
                </a:cubicBezTo>
                <a:cubicBezTo>
                  <a:pt x="18040" y="8314"/>
                  <a:pt x="18048" y="8291"/>
                  <a:pt x="18055" y="8275"/>
                </a:cubicBezTo>
                <a:cubicBezTo>
                  <a:pt x="18069" y="8279"/>
                  <a:pt x="18072" y="8299"/>
                  <a:pt x="18075" y="8322"/>
                </a:cubicBezTo>
                <a:cubicBezTo>
                  <a:pt x="18086" y="8316"/>
                  <a:pt x="18088" y="8305"/>
                  <a:pt x="18096" y="8295"/>
                </a:cubicBezTo>
                <a:cubicBezTo>
                  <a:pt x="18109" y="8312"/>
                  <a:pt x="18131" y="8369"/>
                  <a:pt x="18132" y="8406"/>
                </a:cubicBezTo>
                <a:cubicBezTo>
                  <a:pt x="18130" y="8409"/>
                  <a:pt x="18128" y="8413"/>
                  <a:pt x="18126" y="8416"/>
                </a:cubicBezTo>
                <a:cubicBezTo>
                  <a:pt x="18119" y="8412"/>
                  <a:pt x="18114" y="8400"/>
                  <a:pt x="18106" y="8396"/>
                </a:cubicBezTo>
                <a:cubicBezTo>
                  <a:pt x="18099" y="8404"/>
                  <a:pt x="18092" y="8417"/>
                  <a:pt x="18085" y="8425"/>
                </a:cubicBezTo>
                <a:cubicBezTo>
                  <a:pt x="18084" y="8428"/>
                  <a:pt x="18082" y="8431"/>
                  <a:pt x="18081" y="8435"/>
                </a:cubicBezTo>
                <a:cubicBezTo>
                  <a:pt x="18092" y="8435"/>
                  <a:pt x="18098" y="8437"/>
                  <a:pt x="18106" y="8443"/>
                </a:cubicBezTo>
                <a:cubicBezTo>
                  <a:pt x="18108" y="8458"/>
                  <a:pt x="18104" y="8482"/>
                  <a:pt x="18106" y="8499"/>
                </a:cubicBezTo>
                <a:cubicBezTo>
                  <a:pt x="18111" y="8512"/>
                  <a:pt x="18117" y="8524"/>
                  <a:pt x="18122" y="8536"/>
                </a:cubicBezTo>
                <a:cubicBezTo>
                  <a:pt x="18127" y="8580"/>
                  <a:pt x="18098" y="8601"/>
                  <a:pt x="18096" y="8639"/>
                </a:cubicBezTo>
                <a:cubicBezTo>
                  <a:pt x="18100" y="8679"/>
                  <a:pt x="18108" y="8722"/>
                  <a:pt x="18111" y="8762"/>
                </a:cubicBezTo>
                <a:cubicBezTo>
                  <a:pt x="18122" y="8751"/>
                  <a:pt x="18125" y="8754"/>
                  <a:pt x="18138" y="8743"/>
                </a:cubicBezTo>
                <a:cubicBezTo>
                  <a:pt x="18158" y="8726"/>
                  <a:pt x="18170" y="8673"/>
                  <a:pt x="18199" y="8668"/>
                </a:cubicBezTo>
                <a:cubicBezTo>
                  <a:pt x="18210" y="8666"/>
                  <a:pt x="18213" y="8684"/>
                  <a:pt x="18225" y="8686"/>
                </a:cubicBezTo>
                <a:cubicBezTo>
                  <a:pt x="18235" y="8673"/>
                  <a:pt x="18239" y="8658"/>
                  <a:pt x="18251" y="8649"/>
                </a:cubicBezTo>
                <a:cubicBezTo>
                  <a:pt x="18259" y="8655"/>
                  <a:pt x="18261" y="8658"/>
                  <a:pt x="18272" y="8658"/>
                </a:cubicBezTo>
                <a:cubicBezTo>
                  <a:pt x="18289" y="8630"/>
                  <a:pt x="18300" y="8580"/>
                  <a:pt x="18308" y="8536"/>
                </a:cubicBezTo>
                <a:cubicBezTo>
                  <a:pt x="18304" y="8536"/>
                  <a:pt x="18302" y="8536"/>
                  <a:pt x="18297" y="8536"/>
                </a:cubicBezTo>
                <a:cubicBezTo>
                  <a:pt x="18284" y="8483"/>
                  <a:pt x="18302" y="8392"/>
                  <a:pt x="18287" y="8340"/>
                </a:cubicBezTo>
                <a:cubicBezTo>
                  <a:pt x="18269" y="8280"/>
                  <a:pt x="18241" y="8219"/>
                  <a:pt x="18215" y="8172"/>
                </a:cubicBezTo>
                <a:cubicBezTo>
                  <a:pt x="18201" y="8147"/>
                  <a:pt x="18176" y="8131"/>
                  <a:pt x="18168" y="8097"/>
                </a:cubicBezTo>
                <a:cubicBezTo>
                  <a:pt x="18165" y="8085"/>
                  <a:pt x="18171" y="8064"/>
                  <a:pt x="18174" y="8050"/>
                </a:cubicBezTo>
                <a:cubicBezTo>
                  <a:pt x="18190" y="7964"/>
                  <a:pt x="18217" y="8013"/>
                  <a:pt x="18246" y="7966"/>
                </a:cubicBezTo>
                <a:cubicBezTo>
                  <a:pt x="18260" y="7942"/>
                  <a:pt x="18273" y="7915"/>
                  <a:pt x="18287" y="7891"/>
                </a:cubicBezTo>
                <a:cubicBezTo>
                  <a:pt x="18294" y="7889"/>
                  <a:pt x="18301" y="7894"/>
                  <a:pt x="18308" y="7891"/>
                </a:cubicBezTo>
                <a:cubicBezTo>
                  <a:pt x="18321" y="7871"/>
                  <a:pt x="18312" y="7777"/>
                  <a:pt x="18319" y="7750"/>
                </a:cubicBezTo>
                <a:cubicBezTo>
                  <a:pt x="18321" y="7739"/>
                  <a:pt x="18436" y="7533"/>
                  <a:pt x="18443" y="7526"/>
                </a:cubicBezTo>
                <a:cubicBezTo>
                  <a:pt x="18448" y="7523"/>
                  <a:pt x="18452" y="7518"/>
                  <a:pt x="18458" y="7516"/>
                </a:cubicBezTo>
                <a:cubicBezTo>
                  <a:pt x="18455" y="7527"/>
                  <a:pt x="18451" y="7533"/>
                  <a:pt x="18448" y="7544"/>
                </a:cubicBezTo>
                <a:cubicBezTo>
                  <a:pt x="18458" y="7539"/>
                  <a:pt x="18473" y="7533"/>
                  <a:pt x="18484" y="7526"/>
                </a:cubicBezTo>
                <a:cubicBezTo>
                  <a:pt x="18495" y="7561"/>
                  <a:pt x="18497" y="7556"/>
                  <a:pt x="18520" y="7573"/>
                </a:cubicBezTo>
                <a:cubicBezTo>
                  <a:pt x="18526" y="7578"/>
                  <a:pt x="18530" y="7580"/>
                  <a:pt x="18531" y="7591"/>
                </a:cubicBezTo>
                <a:cubicBezTo>
                  <a:pt x="18542" y="7599"/>
                  <a:pt x="18564" y="7581"/>
                  <a:pt x="18577" y="7573"/>
                </a:cubicBezTo>
                <a:cubicBezTo>
                  <a:pt x="18614" y="7549"/>
                  <a:pt x="18645" y="7530"/>
                  <a:pt x="18666" y="7480"/>
                </a:cubicBezTo>
                <a:cubicBezTo>
                  <a:pt x="18680" y="7445"/>
                  <a:pt x="18692" y="7401"/>
                  <a:pt x="18712" y="7375"/>
                </a:cubicBezTo>
                <a:cubicBezTo>
                  <a:pt x="18745" y="7331"/>
                  <a:pt x="18745" y="7309"/>
                  <a:pt x="18769" y="7254"/>
                </a:cubicBezTo>
                <a:cubicBezTo>
                  <a:pt x="18796" y="7192"/>
                  <a:pt x="18838" y="7152"/>
                  <a:pt x="18863" y="7085"/>
                </a:cubicBezTo>
                <a:cubicBezTo>
                  <a:pt x="18871" y="7054"/>
                  <a:pt x="18875" y="7016"/>
                  <a:pt x="18883" y="6984"/>
                </a:cubicBezTo>
                <a:cubicBezTo>
                  <a:pt x="18897" y="6963"/>
                  <a:pt x="18911" y="6947"/>
                  <a:pt x="18924" y="6927"/>
                </a:cubicBezTo>
                <a:cubicBezTo>
                  <a:pt x="18933" y="6905"/>
                  <a:pt x="18932" y="6872"/>
                  <a:pt x="18940" y="6852"/>
                </a:cubicBezTo>
                <a:cubicBezTo>
                  <a:pt x="18960" y="6817"/>
                  <a:pt x="18977" y="6783"/>
                  <a:pt x="18997" y="6748"/>
                </a:cubicBezTo>
                <a:cubicBezTo>
                  <a:pt x="19006" y="6664"/>
                  <a:pt x="19015" y="6580"/>
                  <a:pt x="19023" y="6496"/>
                </a:cubicBezTo>
                <a:cubicBezTo>
                  <a:pt x="19020" y="6474"/>
                  <a:pt x="19015" y="6453"/>
                  <a:pt x="19012" y="6431"/>
                </a:cubicBezTo>
                <a:cubicBezTo>
                  <a:pt x="19020" y="6333"/>
                  <a:pt x="19056" y="6267"/>
                  <a:pt x="19075" y="6188"/>
                </a:cubicBezTo>
                <a:cubicBezTo>
                  <a:pt x="19070" y="6170"/>
                  <a:pt x="19066" y="6163"/>
                  <a:pt x="19054" y="6159"/>
                </a:cubicBezTo>
                <a:cubicBezTo>
                  <a:pt x="19057" y="6131"/>
                  <a:pt x="19065" y="6123"/>
                  <a:pt x="19064" y="6093"/>
                </a:cubicBezTo>
                <a:cubicBezTo>
                  <a:pt x="19060" y="6088"/>
                  <a:pt x="19053" y="6080"/>
                  <a:pt x="19049" y="6075"/>
                </a:cubicBezTo>
                <a:cubicBezTo>
                  <a:pt x="19054" y="6061"/>
                  <a:pt x="19059" y="6051"/>
                  <a:pt x="19064" y="6038"/>
                </a:cubicBezTo>
                <a:cubicBezTo>
                  <a:pt x="19026" y="6001"/>
                  <a:pt x="19011" y="5919"/>
                  <a:pt x="18981" y="5887"/>
                </a:cubicBezTo>
                <a:cubicBezTo>
                  <a:pt x="18957" y="5862"/>
                  <a:pt x="18925" y="5883"/>
                  <a:pt x="18893" y="5869"/>
                </a:cubicBezTo>
                <a:cubicBezTo>
                  <a:pt x="18892" y="5886"/>
                  <a:pt x="18889" y="5897"/>
                  <a:pt x="18889" y="5915"/>
                </a:cubicBezTo>
                <a:cubicBezTo>
                  <a:pt x="18878" y="5972"/>
                  <a:pt x="18847" y="5968"/>
                  <a:pt x="18805" y="5962"/>
                </a:cubicBezTo>
                <a:cubicBezTo>
                  <a:pt x="18805" y="5957"/>
                  <a:pt x="18805" y="5958"/>
                  <a:pt x="18805" y="5953"/>
                </a:cubicBezTo>
                <a:cubicBezTo>
                  <a:pt x="18810" y="5942"/>
                  <a:pt x="18816" y="5926"/>
                  <a:pt x="18821" y="5915"/>
                </a:cubicBezTo>
                <a:cubicBezTo>
                  <a:pt x="18793" y="5892"/>
                  <a:pt x="18787" y="5942"/>
                  <a:pt x="18758" y="5935"/>
                </a:cubicBezTo>
                <a:cubicBezTo>
                  <a:pt x="18757" y="5934"/>
                  <a:pt x="18755" y="5935"/>
                  <a:pt x="18754" y="5935"/>
                </a:cubicBezTo>
                <a:cubicBezTo>
                  <a:pt x="18751" y="5888"/>
                  <a:pt x="18763" y="5847"/>
                  <a:pt x="18764" y="5803"/>
                </a:cubicBezTo>
                <a:cubicBezTo>
                  <a:pt x="18734" y="5801"/>
                  <a:pt x="18704" y="5815"/>
                  <a:pt x="18671" y="5813"/>
                </a:cubicBezTo>
                <a:cubicBezTo>
                  <a:pt x="18667" y="5806"/>
                  <a:pt x="18664" y="5800"/>
                  <a:pt x="18660" y="5793"/>
                </a:cubicBezTo>
                <a:cubicBezTo>
                  <a:pt x="18660" y="5701"/>
                  <a:pt x="18733" y="5667"/>
                  <a:pt x="18764" y="5626"/>
                </a:cubicBezTo>
                <a:cubicBezTo>
                  <a:pt x="18778" y="5603"/>
                  <a:pt x="18791" y="5583"/>
                  <a:pt x="18805" y="5560"/>
                </a:cubicBezTo>
                <a:cubicBezTo>
                  <a:pt x="18841" y="5498"/>
                  <a:pt x="18878" y="5435"/>
                  <a:pt x="18914" y="5373"/>
                </a:cubicBezTo>
                <a:cubicBezTo>
                  <a:pt x="18941" y="5342"/>
                  <a:pt x="18970" y="5309"/>
                  <a:pt x="18997" y="5279"/>
                </a:cubicBezTo>
                <a:cubicBezTo>
                  <a:pt x="19007" y="5248"/>
                  <a:pt x="19018" y="5216"/>
                  <a:pt x="19028" y="5186"/>
                </a:cubicBezTo>
                <a:cubicBezTo>
                  <a:pt x="19040" y="5157"/>
                  <a:pt x="19064" y="5150"/>
                  <a:pt x="19079" y="5128"/>
                </a:cubicBezTo>
                <a:cubicBezTo>
                  <a:pt x="19084" y="5116"/>
                  <a:pt x="19090" y="5103"/>
                  <a:pt x="19095" y="5091"/>
                </a:cubicBezTo>
                <a:cubicBezTo>
                  <a:pt x="19111" y="5056"/>
                  <a:pt x="19138" y="5024"/>
                  <a:pt x="19162" y="5007"/>
                </a:cubicBezTo>
                <a:cubicBezTo>
                  <a:pt x="19206" y="4976"/>
                  <a:pt x="19296" y="4993"/>
                  <a:pt x="19344" y="4988"/>
                </a:cubicBezTo>
                <a:cubicBezTo>
                  <a:pt x="19359" y="5019"/>
                  <a:pt x="19344" y="5047"/>
                  <a:pt x="19380" y="5046"/>
                </a:cubicBezTo>
                <a:cubicBezTo>
                  <a:pt x="19383" y="5030"/>
                  <a:pt x="19388" y="5014"/>
                  <a:pt x="19391" y="4998"/>
                </a:cubicBezTo>
                <a:cubicBezTo>
                  <a:pt x="19416" y="4991"/>
                  <a:pt x="19432" y="5015"/>
                  <a:pt x="19458" y="5007"/>
                </a:cubicBezTo>
                <a:cubicBezTo>
                  <a:pt x="19475" y="5004"/>
                  <a:pt x="19493" y="5002"/>
                  <a:pt x="19510" y="4998"/>
                </a:cubicBezTo>
                <a:cubicBezTo>
                  <a:pt x="19521" y="5008"/>
                  <a:pt x="19535" y="5018"/>
                  <a:pt x="19546" y="5027"/>
                </a:cubicBezTo>
                <a:cubicBezTo>
                  <a:pt x="19551" y="5019"/>
                  <a:pt x="19558" y="5018"/>
                  <a:pt x="19562" y="5007"/>
                </a:cubicBezTo>
                <a:cubicBezTo>
                  <a:pt x="19569" y="4996"/>
                  <a:pt x="19563" y="4979"/>
                  <a:pt x="19562" y="4960"/>
                </a:cubicBezTo>
                <a:cubicBezTo>
                  <a:pt x="19580" y="4944"/>
                  <a:pt x="19600" y="4940"/>
                  <a:pt x="19629" y="4941"/>
                </a:cubicBezTo>
                <a:cubicBezTo>
                  <a:pt x="19639" y="4955"/>
                  <a:pt x="19649" y="4966"/>
                  <a:pt x="19660" y="4980"/>
                </a:cubicBezTo>
                <a:cubicBezTo>
                  <a:pt x="19669" y="4975"/>
                  <a:pt x="19677" y="4974"/>
                  <a:pt x="19686" y="4970"/>
                </a:cubicBezTo>
                <a:cubicBezTo>
                  <a:pt x="19726" y="4955"/>
                  <a:pt x="19754" y="4985"/>
                  <a:pt x="19763" y="5027"/>
                </a:cubicBezTo>
                <a:cubicBezTo>
                  <a:pt x="19765" y="5029"/>
                  <a:pt x="19768" y="5033"/>
                  <a:pt x="19769" y="5036"/>
                </a:cubicBezTo>
                <a:cubicBezTo>
                  <a:pt x="19749" y="5044"/>
                  <a:pt x="19719" y="5042"/>
                  <a:pt x="19711" y="5074"/>
                </a:cubicBezTo>
                <a:cubicBezTo>
                  <a:pt x="19734" y="5117"/>
                  <a:pt x="19766" y="5068"/>
                  <a:pt x="19790" y="5054"/>
                </a:cubicBezTo>
                <a:cubicBezTo>
                  <a:pt x="19795" y="5061"/>
                  <a:pt x="19799" y="5076"/>
                  <a:pt x="19805" y="5083"/>
                </a:cubicBezTo>
                <a:cubicBezTo>
                  <a:pt x="19806" y="5085"/>
                  <a:pt x="19809" y="5080"/>
                  <a:pt x="19810" y="5083"/>
                </a:cubicBezTo>
                <a:cubicBezTo>
                  <a:pt x="19820" y="5069"/>
                  <a:pt x="19831" y="5059"/>
                  <a:pt x="19841" y="5046"/>
                </a:cubicBezTo>
                <a:cubicBezTo>
                  <a:pt x="19860" y="5033"/>
                  <a:pt x="19881" y="5061"/>
                  <a:pt x="19903" y="5054"/>
                </a:cubicBezTo>
                <a:cubicBezTo>
                  <a:pt x="19910" y="5052"/>
                  <a:pt x="19951" y="5034"/>
                  <a:pt x="19960" y="5027"/>
                </a:cubicBezTo>
                <a:cubicBezTo>
                  <a:pt x="19961" y="5027"/>
                  <a:pt x="19964" y="5027"/>
                  <a:pt x="19965" y="5027"/>
                </a:cubicBezTo>
                <a:cubicBezTo>
                  <a:pt x="19963" y="5018"/>
                  <a:pt x="19963" y="5007"/>
                  <a:pt x="19960" y="4998"/>
                </a:cubicBezTo>
                <a:cubicBezTo>
                  <a:pt x="19945" y="4986"/>
                  <a:pt x="19910" y="4997"/>
                  <a:pt x="19903" y="4970"/>
                </a:cubicBezTo>
                <a:cubicBezTo>
                  <a:pt x="19883" y="4889"/>
                  <a:pt x="19993" y="4786"/>
                  <a:pt x="20023" y="4773"/>
                </a:cubicBezTo>
                <a:cubicBezTo>
                  <a:pt x="20022" y="4759"/>
                  <a:pt x="20018" y="4750"/>
                  <a:pt x="20017" y="4737"/>
                </a:cubicBezTo>
                <a:cubicBezTo>
                  <a:pt x="20027" y="4714"/>
                  <a:pt x="20049" y="4682"/>
                  <a:pt x="20064" y="4671"/>
                </a:cubicBezTo>
                <a:cubicBezTo>
                  <a:pt x="20065" y="4653"/>
                  <a:pt x="20063" y="4632"/>
                  <a:pt x="20064" y="4614"/>
                </a:cubicBezTo>
                <a:cubicBezTo>
                  <a:pt x="20090" y="4583"/>
                  <a:pt x="20230" y="4505"/>
                  <a:pt x="20245" y="4597"/>
                </a:cubicBezTo>
                <a:cubicBezTo>
                  <a:pt x="20273" y="4592"/>
                  <a:pt x="20281" y="4560"/>
                  <a:pt x="20308" y="4558"/>
                </a:cubicBezTo>
                <a:cubicBezTo>
                  <a:pt x="20314" y="4596"/>
                  <a:pt x="20289" y="4636"/>
                  <a:pt x="20281" y="4671"/>
                </a:cubicBezTo>
                <a:cubicBezTo>
                  <a:pt x="20283" y="4676"/>
                  <a:pt x="20285" y="4684"/>
                  <a:pt x="20287" y="4690"/>
                </a:cubicBezTo>
                <a:cubicBezTo>
                  <a:pt x="20292" y="4698"/>
                  <a:pt x="20304" y="4699"/>
                  <a:pt x="20313" y="4698"/>
                </a:cubicBezTo>
                <a:cubicBezTo>
                  <a:pt x="20308" y="4721"/>
                  <a:pt x="20302" y="4742"/>
                  <a:pt x="20297" y="4764"/>
                </a:cubicBezTo>
                <a:cubicBezTo>
                  <a:pt x="20345" y="4772"/>
                  <a:pt x="20406" y="4643"/>
                  <a:pt x="20442" y="4605"/>
                </a:cubicBezTo>
                <a:cubicBezTo>
                  <a:pt x="20452" y="4599"/>
                  <a:pt x="20468" y="4593"/>
                  <a:pt x="20478" y="4587"/>
                </a:cubicBezTo>
                <a:cubicBezTo>
                  <a:pt x="20480" y="4586"/>
                  <a:pt x="20477" y="4578"/>
                  <a:pt x="20478" y="4577"/>
                </a:cubicBezTo>
                <a:cubicBezTo>
                  <a:pt x="20475" y="4517"/>
                  <a:pt x="20493" y="4509"/>
                  <a:pt x="20493" y="4445"/>
                </a:cubicBezTo>
                <a:cubicBezTo>
                  <a:pt x="20517" y="4432"/>
                  <a:pt x="20543" y="4421"/>
                  <a:pt x="20567" y="4408"/>
                </a:cubicBezTo>
                <a:cubicBezTo>
                  <a:pt x="20587" y="4414"/>
                  <a:pt x="20608" y="4422"/>
                  <a:pt x="20629" y="4428"/>
                </a:cubicBezTo>
                <a:cubicBezTo>
                  <a:pt x="20633" y="4438"/>
                  <a:pt x="20640" y="4446"/>
                  <a:pt x="20644" y="4455"/>
                </a:cubicBezTo>
                <a:cubicBezTo>
                  <a:pt x="20614" y="4457"/>
                  <a:pt x="20583" y="4468"/>
                  <a:pt x="20561" y="4482"/>
                </a:cubicBezTo>
                <a:cubicBezTo>
                  <a:pt x="20557" y="4504"/>
                  <a:pt x="20561" y="4529"/>
                  <a:pt x="20556" y="4558"/>
                </a:cubicBezTo>
                <a:cubicBezTo>
                  <a:pt x="20548" y="4583"/>
                  <a:pt x="20543" y="4607"/>
                  <a:pt x="20535" y="4632"/>
                </a:cubicBezTo>
                <a:cubicBezTo>
                  <a:pt x="20541" y="4638"/>
                  <a:pt x="20545" y="4645"/>
                  <a:pt x="20551" y="4651"/>
                </a:cubicBezTo>
                <a:cubicBezTo>
                  <a:pt x="20549" y="4660"/>
                  <a:pt x="20518" y="4740"/>
                  <a:pt x="20515" y="4745"/>
                </a:cubicBezTo>
                <a:cubicBezTo>
                  <a:pt x="20487" y="4785"/>
                  <a:pt x="20439" y="4776"/>
                  <a:pt x="20416" y="4820"/>
                </a:cubicBezTo>
                <a:cubicBezTo>
                  <a:pt x="20407" y="4837"/>
                  <a:pt x="20411" y="4861"/>
                  <a:pt x="20401" y="4877"/>
                </a:cubicBezTo>
                <a:cubicBezTo>
                  <a:pt x="20362" y="4931"/>
                  <a:pt x="20321" y="4991"/>
                  <a:pt x="20281" y="5046"/>
                </a:cubicBezTo>
                <a:cubicBezTo>
                  <a:pt x="20274" y="5069"/>
                  <a:pt x="20268" y="5087"/>
                  <a:pt x="20261" y="5110"/>
                </a:cubicBezTo>
                <a:cubicBezTo>
                  <a:pt x="20221" y="5187"/>
                  <a:pt x="20156" y="5262"/>
                  <a:pt x="20090" y="5289"/>
                </a:cubicBezTo>
                <a:cubicBezTo>
                  <a:pt x="20092" y="5301"/>
                  <a:pt x="20092" y="5313"/>
                  <a:pt x="20095" y="5326"/>
                </a:cubicBezTo>
                <a:cubicBezTo>
                  <a:pt x="20088" y="5349"/>
                  <a:pt x="20081" y="5368"/>
                  <a:pt x="20074" y="5391"/>
                </a:cubicBezTo>
                <a:cubicBezTo>
                  <a:pt x="20058" y="5432"/>
                  <a:pt x="20023" y="5457"/>
                  <a:pt x="20013" y="5504"/>
                </a:cubicBezTo>
                <a:cubicBezTo>
                  <a:pt x="20011" y="5530"/>
                  <a:pt x="20009" y="5562"/>
                  <a:pt x="20007" y="5587"/>
                </a:cubicBezTo>
                <a:cubicBezTo>
                  <a:pt x="19997" y="5687"/>
                  <a:pt x="20008" y="5770"/>
                  <a:pt x="20017" y="5860"/>
                </a:cubicBezTo>
                <a:cubicBezTo>
                  <a:pt x="20026" y="5945"/>
                  <a:pt x="20026" y="5997"/>
                  <a:pt x="20038" y="6075"/>
                </a:cubicBezTo>
                <a:cubicBezTo>
                  <a:pt x="20045" y="6102"/>
                  <a:pt x="20051" y="6132"/>
                  <a:pt x="20058" y="6159"/>
                </a:cubicBezTo>
                <a:cubicBezTo>
                  <a:pt x="20059" y="6181"/>
                  <a:pt x="20064" y="6202"/>
                  <a:pt x="20064" y="6223"/>
                </a:cubicBezTo>
                <a:cubicBezTo>
                  <a:pt x="20069" y="6272"/>
                  <a:pt x="20078" y="6322"/>
                  <a:pt x="20085" y="6365"/>
                </a:cubicBezTo>
                <a:cubicBezTo>
                  <a:pt x="20114" y="6347"/>
                  <a:pt x="20183" y="6222"/>
                  <a:pt x="20194" y="6169"/>
                </a:cubicBezTo>
                <a:cubicBezTo>
                  <a:pt x="20195" y="6136"/>
                  <a:pt x="20197" y="6107"/>
                  <a:pt x="20198" y="6075"/>
                </a:cubicBezTo>
                <a:cubicBezTo>
                  <a:pt x="20228" y="6057"/>
                  <a:pt x="20258" y="6028"/>
                  <a:pt x="20292" y="6009"/>
                </a:cubicBezTo>
                <a:cubicBezTo>
                  <a:pt x="20293" y="6000"/>
                  <a:pt x="20291" y="5990"/>
                  <a:pt x="20292" y="5982"/>
                </a:cubicBezTo>
                <a:cubicBezTo>
                  <a:pt x="20287" y="5972"/>
                  <a:pt x="20282" y="5963"/>
                  <a:pt x="20277" y="5953"/>
                </a:cubicBezTo>
                <a:cubicBezTo>
                  <a:pt x="20270" y="5890"/>
                  <a:pt x="20312" y="5825"/>
                  <a:pt x="20338" y="5813"/>
                </a:cubicBezTo>
                <a:cubicBezTo>
                  <a:pt x="20385" y="5793"/>
                  <a:pt x="20406" y="5858"/>
                  <a:pt x="20432" y="5766"/>
                </a:cubicBezTo>
                <a:cubicBezTo>
                  <a:pt x="20425" y="5749"/>
                  <a:pt x="20410" y="5734"/>
                  <a:pt x="20406" y="5719"/>
                </a:cubicBezTo>
                <a:cubicBezTo>
                  <a:pt x="20385" y="5646"/>
                  <a:pt x="20436" y="5525"/>
                  <a:pt x="20463" y="5504"/>
                </a:cubicBezTo>
                <a:cubicBezTo>
                  <a:pt x="20467" y="5503"/>
                  <a:pt x="20469" y="5495"/>
                  <a:pt x="20474" y="5494"/>
                </a:cubicBezTo>
                <a:cubicBezTo>
                  <a:pt x="20474" y="5496"/>
                  <a:pt x="20478" y="5503"/>
                  <a:pt x="20478" y="5504"/>
                </a:cubicBezTo>
                <a:cubicBezTo>
                  <a:pt x="20473" y="5520"/>
                  <a:pt x="20463" y="5529"/>
                  <a:pt x="20463" y="5552"/>
                </a:cubicBezTo>
                <a:cubicBezTo>
                  <a:pt x="20467" y="5556"/>
                  <a:pt x="20474" y="5565"/>
                  <a:pt x="20478" y="5570"/>
                </a:cubicBezTo>
                <a:cubicBezTo>
                  <a:pt x="20488" y="5583"/>
                  <a:pt x="20500" y="5558"/>
                  <a:pt x="20504" y="5542"/>
                </a:cubicBezTo>
                <a:cubicBezTo>
                  <a:pt x="20510" y="5515"/>
                  <a:pt x="20501" y="5478"/>
                  <a:pt x="20499" y="5457"/>
                </a:cubicBezTo>
                <a:cubicBezTo>
                  <a:pt x="20491" y="5456"/>
                  <a:pt x="20486" y="5458"/>
                  <a:pt x="20478" y="5457"/>
                </a:cubicBezTo>
                <a:cubicBezTo>
                  <a:pt x="20474" y="5435"/>
                  <a:pt x="20467" y="5414"/>
                  <a:pt x="20463" y="5391"/>
                </a:cubicBezTo>
                <a:cubicBezTo>
                  <a:pt x="20464" y="5342"/>
                  <a:pt x="20490" y="5334"/>
                  <a:pt x="20499" y="5297"/>
                </a:cubicBezTo>
                <a:cubicBezTo>
                  <a:pt x="20502" y="5290"/>
                  <a:pt x="20500" y="5290"/>
                  <a:pt x="20499" y="5279"/>
                </a:cubicBezTo>
                <a:cubicBezTo>
                  <a:pt x="20466" y="5268"/>
                  <a:pt x="20440" y="5275"/>
                  <a:pt x="20416" y="5241"/>
                </a:cubicBezTo>
                <a:cubicBezTo>
                  <a:pt x="20419" y="5137"/>
                  <a:pt x="20462" y="5123"/>
                  <a:pt x="20489" y="5064"/>
                </a:cubicBezTo>
                <a:cubicBezTo>
                  <a:pt x="20486" y="5059"/>
                  <a:pt x="20481" y="5050"/>
                  <a:pt x="20478" y="5046"/>
                </a:cubicBezTo>
                <a:cubicBezTo>
                  <a:pt x="20488" y="5029"/>
                  <a:pt x="20500" y="5014"/>
                  <a:pt x="20509" y="4998"/>
                </a:cubicBezTo>
                <a:cubicBezTo>
                  <a:pt x="20510" y="4985"/>
                  <a:pt x="20502" y="4982"/>
                  <a:pt x="20499" y="4960"/>
                </a:cubicBezTo>
                <a:cubicBezTo>
                  <a:pt x="20510" y="4932"/>
                  <a:pt x="20517" y="4901"/>
                  <a:pt x="20541" y="4895"/>
                </a:cubicBezTo>
                <a:cubicBezTo>
                  <a:pt x="20550" y="4881"/>
                  <a:pt x="20558" y="4873"/>
                  <a:pt x="20567" y="4858"/>
                </a:cubicBezTo>
                <a:cubicBezTo>
                  <a:pt x="20581" y="4875"/>
                  <a:pt x="20587" y="4900"/>
                  <a:pt x="20597" y="4924"/>
                </a:cubicBezTo>
                <a:cubicBezTo>
                  <a:pt x="20604" y="4920"/>
                  <a:pt x="20611" y="4918"/>
                  <a:pt x="20618" y="4914"/>
                </a:cubicBezTo>
                <a:cubicBezTo>
                  <a:pt x="20619" y="4901"/>
                  <a:pt x="20618" y="4889"/>
                  <a:pt x="20618" y="4877"/>
                </a:cubicBezTo>
                <a:cubicBezTo>
                  <a:pt x="20640" y="4858"/>
                  <a:pt x="20661" y="4845"/>
                  <a:pt x="20674" y="4811"/>
                </a:cubicBezTo>
                <a:cubicBezTo>
                  <a:pt x="20687" y="4813"/>
                  <a:pt x="20688" y="4814"/>
                  <a:pt x="20701" y="4811"/>
                </a:cubicBezTo>
                <a:cubicBezTo>
                  <a:pt x="20695" y="4846"/>
                  <a:pt x="20691" y="4873"/>
                  <a:pt x="20686" y="4905"/>
                </a:cubicBezTo>
                <a:cubicBezTo>
                  <a:pt x="20688" y="4910"/>
                  <a:pt x="20694" y="4920"/>
                  <a:pt x="20696" y="4924"/>
                </a:cubicBezTo>
                <a:cubicBezTo>
                  <a:pt x="20718" y="4890"/>
                  <a:pt x="20740" y="4853"/>
                  <a:pt x="20763" y="4820"/>
                </a:cubicBezTo>
                <a:cubicBezTo>
                  <a:pt x="20783" y="4802"/>
                  <a:pt x="20870" y="4771"/>
                  <a:pt x="20897" y="4791"/>
                </a:cubicBezTo>
                <a:cubicBezTo>
                  <a:pt x="20920" y="4808"/>
                  <a:pt x="20922" y="4867"/>
                  <a:pt x="20944" y="4885"/>
                </a:cubicBezTo>
                <a:cubicBezTo>
                  <a:pt x="20949" y="4886"/>
                  <a:pt x="20955" y="4885"/>
                  <a:pt x="20960" y="4885"/>
                </a:cubicBezTo>
                <a:cubicBezTo>
                  <a:pt x="20963" y="4880"/>
                  <a:pt x="20961" y="4873"/>
                  <a:pt x="20965" y="4867"/>
                </a:cubicBezTo>
                <a:cubicBezTo>
                  <a:pt x="20970" y="4856"/>
                  <a:pt x="20971" y="4833"/>
                  <a:pt x="20976" y="4820"/>
                </a:cubicBezTo>
                <a:cubicBezTo>
                  <a:pt x="20986" y="4795"/>
                  <a:pt x="21007" y="4808"/>
                  <a:pt x="21022" y="4791"/>
                </a:cubicBezTo>
                <a:cubicBezTo>
                  <a:pt x="21027" y="4778"/>
                  <a:pt x="21028" y="4768"/>
                  <a:pt x="21032" y="4755"/>
                </a:cubicBezTo>
                <a:cubicBezTo>
                  <a:pt x="21048" y="4744"/>
                  <a:pt x="21068" y="4728"/>
                  <a:pt x="21084" y="4717"/>
                </a:cubicBezTo>
                <a:cubicBezTo>
                  <a:pt x="21097" y="4697"/>
                  <a:pt x="21098" y="4655"/>
                  <a:pt x="21115" y="4642"/>
                </a:cubicBezTo>
                <a:cubicBezTo>
                  <a:pt x="21124" y="4641"/>
                  <a:pt x="21137" y="4643"/>
                  <a:pt x="21147" y="4642"/>
                </a:cubicBezTo>
                <a:cubicBezTo>
                  <a:pt x="21161" y="4634"/>
                  <a:pt x="21162" y="4601"/>
                  <a:pt x="21173" y="4587"/>
                </a:cubicBezTo>
                <a:cubicBezTo>
                  <a:pt x="21183" y="4573"/>
                  <a:pt x="21194" y="4584"/>
                  <a:pt x="21208" y="4577"/>
                </a:cubicBezTo>
                <a:cubicBezTo>
                  <a:pt x="21226" y="4568"/>
                  <a:pt x="21236" y="4540"/>
                  <a:pt x="21250" y="4530"/>
                </a:cubicBezTo>
                <a:cubicBezTo>
                  <a:pt x="21264" y="4525"/>
                  <a:pt x="21277" y="4515"/>
                  <a:pt x="21291" y="4511"/>
                </a:cubicBezTo>
                <a:cubicBezTo>
                  <a:pt x="21321" y="4486"/>
                  <a:pt x="21350" y="4461"/>
                  <a:pt x="21380" y="4437"/>
                </a:cubicBezTo>
                <a:cubicBezTo>
                  <a:pt x="21386" y="4419"/>
                  <a:pt x="21389" y="4407"/>
                  <a:pt x="21395" y="4389"/>
                </a:cubicBezTo>
                <a:cubicBezTo>
                  <a:pt x="21400" y="4379"/>
                  <a:pt x="21412" y="4379"/>
                  <a:pt x="21421" y="4381"/>
                </a:cubicBezTo>
                <a:cubicBezTo>
                  <a:pt x="21420" y="4388"/>
                  <a:pt x="21416" y="4400"/>
                  <a:pt x="21415" y="4408"/>
                </a:cubicBezTo>
                <a:cubicBezTo>
                  <a:pt x="21426" y="4428"/>
                  <a:pt x="21449" y="4421"/>
                  <a:pt x="21468" y="4428"/>
                </a:cubicBezTo>
                <a:cubicBezTo>
                  <a:pt x="21518" y="4447"/>
                  <a:pt x="21555" y="4486"/>
                  <a:pt x="21560" y="4361"/>
                </a:cubicBezTo>
                <a:cubicBezTo>
                  <a:pt x="21553" y="4363"/>
                  <a:pt x="21542" y="4368"/>
                  <a:pt x="21535" y="4371"/>
                </a:cubicBezTo>
                <a:cubicBezTo>
                  <a:pt x="21536" y="4349"/>
                  <a:pt x="21537" y="4326"/>
                  <a:pt x="21535" y="4305"/>
                </a:cubicBezTo>
                <a:cubicBezTo>
                  <a:pt x="21512" y="4283"/>
                  <a:pt x="21513" y="4234"/>
                  <a:pt x="21483" y="4239"/>
                </a:cubicBezTo>
                <a:cubicBezTo>
                  <a:pt x="21488" y="4227"/>
                  <a:pt x="21493" y="4224"/>
                  <a:pt x="21498" y="4212"/>
                </a:cubicBezTo>
                <a:cubicBezTo>
                  <a:pt x="21497" y="4169"/>
                  <a:pt x="21484" y="4149"/>
                  <a:pt x="21483" y="4109"/>
                </a:cubicBezTo>
                <a:cubicBezTo>
                  <a:pt x="21476" y="4114"/>
                  <a:pt x="21474" y="4122"/>
                  <a:pt x="21468" y="4126"/>
                </a:cubicBezTo>
                <a:cubicBezTo>
                  <a:pt x="21471" y="4120"/>
                  <a:pt x="21470" y="4116"/>
                  <a:pt x="21472" y="4109"/>
                </a:cubicBezTo>
                <a:cubicBezTo>
                  <a:pt x="21462" y="4114"/>
                  <a:pt x="21452" y="4114"/>
                  <a:pt x="21442" y="4119"/>
                </a:cubicBezTo>
                <a:cubicBezTo>
                  <a:pt x="21417" y="4099"/>
                  <a:pt x="21422" y="4098"/>
                  <a:pt x="21415" y="4044"/>
                </a:cubicBezTo>
                <a:cubicBezTo>
                  <a:pt x="21408" y="4041"/>
                  <a:pt x="21402" y="4036"/>
                  <a:pt x="21395" y="4034"/>
                </a:cubicBezTo>
                <a:cubicBezTo>
                  <a:pt x="21389" y="4042"/>
                  <a:pt x="21380" y="4054"/>
                  <a:pt x="21374" y="4062"/>
                </a:cubicBezTo>
                <a:cubicBezTo>
                  <a:pt x="21363" y="4055"/>
                  <a:pt x="21350" y="4041"/>
                  <a:pt x="21338" y="4034"/>
                </a:cubicBezTo>
                <a:cubicBezTo>
                  <a:pt x="21341" y="4023"/>
                  <a:pt x="21348" y="4019"/>
                  <a:pt x="21354" y="4015"/>
                </a:cubicBezTo>
                <a:cubicBezTo>
                  <a:pt x="21357" y="4000"/>
                  <a:pt x="21347" y="3986"/>
                  <a:pt x="21343" y="3968"/>
                </a:cubicBezTo>
                <a:cubicBezTo>
                  <a:pt x="21354" y="3974"/>
                  <a:pt x="21358" y="3982"/>
                  <a:pt x="21364" y="3996"/>
                </a:cubicBezTo>
                <a:cubicBezTo>
                  <a:pt x="21387" y="3991"/>
                  <a:pt x="21400" y="3984"/>
                  <a:pt x="21415" y="3968"/>
                </a:cubicBezTo>
                <a:cubicBezTo>
                  <a:pt x="21414" y="3972"/>
                  <a:pt x="21412" y="3973"/>
                  <a:pt x="21411" y="3978"/>
                </a:cubicBezTo>
                <a:cubicBezTo>
                  <a:pt x="21415" y="3977"/>
                  <a:pt x="21421" y="3978"/>
                  <a:pt x="21426" y="3978"/>
                </a:cubicBezTo>
                <a:cubicBezTo>
                  <a:pt x="21431" y="3991"/>
                  <a:pt x="21436" y="4002"/>
                  <a:pt x="21437" y="4025"/>
                </a:cubicBezTo>
                <a:cubicBezTo>
                  <a:pt x="21459" y="4038"/>
                  <a:pt x="21504" y="4048"/>
                  <a:pt x="21525" y="4025"/>
                </a:cubicBezTo>
                <a:cubicBezTo>
                  <a:pt x="21531" y="4015"/>
                  <a:pt x="21539" y="3997"/>
                  <a:pt x="21545" y="3986"/>
                </a:cubicBezTo>
                <a:cubicBezTo>
                  <a:pt x="21566" y="3974"/>
                  <a:pt x="21579" y="3982"/>
                  <a:pt x="21592" y="3959"/>
                </a:cubicBezTo>
                <a:cubicBezTo>
                  <a:pt x="21600" y="3943"/>
                  <a:pt x="21592" y="3789"/>
                  <a:pt x="21592" y="3753"/>
                </a:cubicBezTo>
                <a:cubicBezTo>
                  <a:pt x="21592" y="3559"/>
                  <a:pt x="21592" y="3366"/>
                  <a:pt x="21592" y="3172"/>
                </a:cubicBezTo>
                <a:cubicBezTo>
                  <a:pt x="21554" y="3126"/>
                  <a:pt x="21505" y="3078"/>
                  <a:pt x="21457" y="3050"/>
                </a:cubicBezTo>
                <a:cubicBezTo>
                  <a:pt x="21434" y="3043"/>
                  <a:pt x="21408" y="3039"/>
                  <a:pt x="21385" y="3031"/>
                </a:cubicBezTo>
                <a:cubicBezTo>
                  <a:pt x="21363" y="3020"/>
                  <a:pt x="21345" y="3004"/>
                  <a:pt x="21317" y="2996"/>
                </a:cubicBezTo>
                <a:cubicBezTo>
                  <a:pt x="21269" y="2981"/>
                  <a:pt x="21188" y="3005"/>
                  <a:pt x="21147" y="3013"/>
                </a:cubicBezTo>
                <a:cubicBezTo>
                  <a:pt x="21145" y="3004"/>
                  <a:pt x="21143" y="2995"/>
                  <a:pt x="21141" y="2986"/>
                </a:cubicBezTo>
                <a:cubicBezTo>
                  <a:pt x="21094" y="2969"/>
                  <a:pt x="21036" y="2940"/>
                  <a:pt x="20981" y="2939"/>
                </a:cubicBezTo>
                <a:cubicBezTo>
                  <a:pt x="20968" y="2961"/>
                  <a:pt x="20967" y="3001"/>
                  <a:pt x="20954" y="3023"/>
                </a:cubicBezTo>
                <a:cubicBezTo>
                  <a:pt x="20963" y="3027"/>
                  <a:pt x="20972" y="3027"/>
                  <a:pt x="20981" y="3031"/>
                </a:cubicBezTo>
                <a:cubicBezTo>
                  <a:pt x="20989" y="3061"/>
                  <a:pt x="21019" y="3127"/>
                  <a:pt x="21007" y="3163"/>
                </a:cubicBezTo>
                <a:cubicBezTo>
                  <a:pt x="20993" y="3196"/>
                  <a:pt x="20917" y="3211"/>
                  <a:pt x="20893" y="3200"/>
                </a:cubicBezTo>
                <a:cubicBezTo>
                  <a:pt x="20874" y="3126"/>
                  <a:pt x="20864" y="3148"/>
                  <a:pt x="20831" y="3107"/>
                </a:cubicBezTo>
                <a:cubicBezTo>
                  <a:pt x="20814" y="3077"/>
                  <a:pt x="20796" y="3043"/>
                  <a:pt x="20779" y="3013"/>
                </a:cubicBezTo>
                <a:cubicBezTo>
                  <a:pt x="20746" y="3050"/>
                  <a:pt x="20710" y="3086"/>
                  <a:pt x="20649" y="3070"/>
                </a:cubicBezTo>
                <a:cubicBezTo>
                  <a:pt x="20632" y="3070"/>
                  <a:pt x="20614" y="3070"/>
                  <a:pt x="20597" y="3070"/>
                </a:cubicBezTo>
                <a:cubicBezTo>
                  <a:pt x="20574" y="3059"/>
                  <a:pt x="20575" y="2999"/>
                  <a:pt x="20541" y="3013"/>
                </a:cubicBezTo>
                <a:cubicBezTo>
                  <a:pt x="20526" y="3022"/>
                  <a:pt x="20509" y="3033"/>
                  <a:pt x="20493" y="3042"/>
                </a:cubicBezTo>
                <a:cubicBezTo>
                  <a:pt x="20471" y="3042"/>
                  <a:pt x="20448" y="3041"/>
                  <a:pt x="20426" y="3042"/>
                </a:cubicBezTo>
                <a:cubicBezTo>
                  <a:pt x="20397" y="3061"/>
                  <a:pt x="20382" y="3106"/>
                  <a:pt x="20354" y="3136"/>
                </a:cubicBezTo>
                <a:cubicBezTo>
                  <a:pt x="20342" y="3114"/>
                  <a:pt x="20343" y="3078"/>
                  <a:pt x="20344" y="3031"/>
                </a:cubicBezTo>
                <a:cubicBezTo>
                  <a:pt x="20319" y="3020"/>
                  <a:pt x="20275" y="3029"/>
                  <a:pt x="20261" y="2996"/>
                </a:cubicBezTo>
                <a:cubicBezTo>
                  <a:pt x="20265" y="2975"/>
                  <a:pt x="20283" y="2924"/>
                  <a:pt x="20277" y="2891"/>
                </a:cubicBezTo>
                <a:cubicBezTo>
                  <a:pt x="20267" y="2840"/>
                  <a:pt x="20220" y="2791"/>
                  <a:pt x="20194" y="2770"/>
                </a:cubicBezTo>
                <a:cubicBezTo>
                  <a:pt x="20160" y="2743"/>
                  <a:pt x="20020" y="2725"/>
                  <a:pt x="19975" y="2741"/>
                </a:cubicBezTo>
                <a:cubicBezTo>
                  <a:pt x="19946" y="2755"/>
                  <a:pt x="19912" y="2766"/>
                  <a:pt x="19882" y="2780"/>
                </a:cubicBezTo>
                <a:cubicBezTo>
                  <a:pt x="19849" y="2787"/>
                  <a:pt x="19817" y="2800"/>
                  <a:pt x="19784" y="2807"/>
                </a:cubicBezTo>
                <a:cubicBezTo>
                  <a:pt x="19755" y="2796"/>
                  <a:pt x="19747" y="2704"/>
                  <a:pt x="19722" y="2676"/>
                </a:cubicBezTo>
                <a:cubicBezTo>
                  <a:pt x="19696" y="2646"/>
                  <a:pt x="19657" y="2658"/>
                  <a:pt x="19623" y="2640"/>
                </a:cubicBezTo>
                <a:cubicBezTo>
                  <a:pt x="19604" y="2627"/>
                  <a:pt x="19582" y="2606"/>
                  <a:pt x="19562" y="2593"/>
                </a:cubicBezTo>
                <a:cubicBezTo>
                  <a:pt x="19583" y="2572"/>
                  <a:pt x="19608" y="2553"/>
                  <a:pt x="19629" y="2535"/>
                </a:cubicBezTo>
                <a:cubicBezTo>
                  <a:pt x="19585" y="2472"/>
                  <a:pt x="19526" y="2471"/>
                  <a:pt x="19447" y="2471"/>
                </a:cubicBezTo>
                <a:cubicBezTo>
                  <a:pt x="19409" y="2524"/>
                  <a:pt x="19374" y="2611"/>
                  <a:pt x="19308" y="2601"/>
                </a:cubicBezTo>
                <a:cubicBezTo>
                  <a:pt x="19314" y="2546"/>
                  <a:pt x="19343" y="2562"/>
                  <a:pt x="19365" y="2535"/>
                </a:cubicBezTo>
                <a:cubicBezTo>
                  <a:pt x="19368" y="2525"/>
                  <a:pt x="19372" y="2509"/>
                  <a:pt x="19375" y="2498"/>
                </a:cubicBezTo>
                <a:cubicBezTo>
                  <a:pt x="19376" y="2496"/>
                  <a:pt x="19375" y="2493"/>
                  <a:pt x="19375" y="2490"/>
                </a:cubicBezTo>
                <a:cubicBezTo>
                  <a:pt x="19373" y="2487"/>
                  <a:pt x="19367" y="2492"/>
                  <a:pt x="19365" y="2490"/>
                </a:cubicBezTo>
                <a:cubicBezTo>
                  <a:pt x="19359" y="2480"/>
                  <a:pt x="19323" y="2479"/>
                  <a:pt x="19308" y="2480"/>
                </a:cubicBezTo>
                <a:cubicBezTo>
                  <a:pt x="19324" y="2460"/>
                  <a:pt x="19344" y="2444"/>
                  <a:pt x="19359" y="2424"/>
                </a:cubicBezTo>
                <a:cubicBezTo>
                  <a:pt x="19336" y="2421"/>
                  <a:pt x="19311" y="2417"/>
                  <a:pt x="19287" y="2414"/>
                </a:cubicBezTo>
                <a:cubicBezTo>
                  <a:pt x="19226" y="2388"/>
                  <a:pt x="19142" y="2342"/>
                  <a:pt x="19075" y="2340"/>
                </a:cubicBezTo>
                <a:cubicBezTo>
                  <a:pt x="19057" y="2370"/>
                  <a:pt x="19035" y="2413"/>
                  <a:pt x="19007" y="2424"/>
                </a:cubicBezTo>
                <a:cubicBezTo>
                  <a:pt x="18981" y="2435"/>
                  <a:pt x="18959" y="2411"/>
                  <a:pt x="18940" y="2433"/>
                </a:cubicBezTo>
                <a:cubicBezTo>
                  <a:pt x="18936" y="2442"/>
                  <a:pt x="18929" y="2452"/>
                  <a:pt x="18924" y="2461"/>
                </a:cubicBezTo>
                <a:cubicBezTo>
                  <a:pt x="18924" y="2464"/>
                  <a:pt x="18925" y="2469"/>
                  <a:pt x="18924" y="2471"/>
                </a:cubicBezTo>
                <a:cubicBezTo>
                  <a:pt x="18936" y="2486"/>
                  <a:pt x="18965" y="2471"/>
                  <a:pt x="18981" y="2461"/>
                </a:cubicBezTo>
                <a:cubicBezTo>
                  <a:pt x="18980" y="2525"/>
                  <a:pt x="18980" y="2582"/>
                  <a:pt x="18977" y="2640"/>
                </a:cubicBezTo>
                <a:cubicBezTo>
                  <a:pt x="18942" y="2658"/>
                  <a:pt x="18921" y="2625"/>
                  <a:pt x="18909" y="2593"/>
                </a:cubicBezTo>
                <a:cubicBezTo>
                  <a:pt x="18891" y="2597"/>
                  <a:pt x="18885" y="2610"/>
                  <a:pt x="18873" y="2620"/>
                </a:cubicBezTo>
                <a:cubicBezTo>
                  <a:pt x="18863" y="2652"/>
                  <a:pt x="18873" y="2704"/>
                  <a:pt x="18841" y="2714"/>
                </a:cubicBezTo>
                <a:cubicBezTo>
                  <a:pt x="18837" y="2716"/>
                  <a:pt x="18767" y="2630"/>
                  <a:pt x="18738" y="2620"/>
                </a:cubicBezTo>
                <a:cubicBezTo>
                  <a:pt x="18692" y="2603"/>
                  <a:pt x="18660" y="2668"/>
                  <a:pt x="18619" y="2676"/>
                </a:cubicBezTo>
                <a:cubicBezTo>
                  <a:pt x="18600" y="2679"/>
                  <a:pt x="18576" y="2650"/>
                  <a:pt x="18561" y="2640"/>
                </a:cubicBezTo>
                <a:cubicBezTo>
                  <a:pt x="18536" y="2622"/>
                  <a:pt x="18521" y="2609"/>
                  <a:pt x="18516" y="2554"/>
                </a:cubicBezTo>
                <a:cubicBezTo>
                  <a:pt x="18513" y="2553"/>
                  <a:pt x="18508" y="2555"/>
                  <a:pt x="18505" y="2554"/>
                </a:cubicBezTo>
                <a:cubicBezTo>
                  <a:pt x="18462" y="2613"/>
                  <a:pt x="18455" y="2738"/>
                  <a:pt x="18412" y="2799"/>
                </a:cubicBezTo>
                <a:cubicBezTo>
                  <a:pt x="18367" y="2814"/>
                  <a:pt x="18335" y="2750"/>
                  <a:pt x="18308" y="2714"/>
                </a:cubicBezTo>
                <a:cubicBezTo>
                  <a:pt x="18282" y="2679"/>
                  <a:pt x="18266" y="2628"/>
                  <a:pt x="18246" y="2583"/>
                </a:cubicBezTo>
                <a:cubicBezTo>
                  <a:pt x="18240" y="2569"/>
                  <a:pt x="18229" y="2564"/>
                  <a:pt x="18220" y="2554"/>
                </a:cubicBezTo>
                <a:cubicBezTo>
                  <a:pt x="18171" y="2503"/>
                  <a:pt x="18174" y="2466"/>
                  <a:pt x="18090" y="2461"/>
                </a:cubicBezTo>
                <a:cubicBezTo>
                  <a:pt x="18089" y="2459"/>
                  <a:pt x="18087" y="2453"/>
                  <a:pt x="18085" y="2451"/>
                </a:cubicBezTo>
                <a:cubicBezTo>
                  <a:pt x="18099" y="2401"/>
                  <a:pt x="18208" y="2312"/>
                  <a:pt x="18246" y="2303"/>
                </a:cubicBezTo>
                <a:cubicBezTo>
                  <a:pt x="18245" y="2288"/>
                  <a:pt x="18242" y="2279"/>
                  <a:pt x="18241" y="2264"/>
                </a:cubicBezTo>
                <a:cubicBezTo>
                  <a:pt x="18224" y="2243"/>
                  <a:pt x="18206" y="2219"/>
                  <a:pt x="18189" y="2198"/>
                </a:cubicBezTo>
                <a:cubicBezTo>
                  <a:pt x="18145" y="2198"/>
                  <a:pt x="18103" y="2198"/>
                  <a:pt x="18059" y="2198"/>
                </a:cubicBezTo>
                <a:cubicBezTo>
                  <a:pt x="18038" y="2187"/>
                  <a:pt x="17994" y="2104"/>
                  <a:pt x="17961" y="2124"/>
                </a:cubicBezTo>
                <a:cubicBezTo>
                  <a:pt x="17944" y="2142"/>
                  <a:pt x="17927" y="2163"/>
                  <a:pt x="17910" y="2181"/>
                </a:cubicBezTo>
                <a:cubicBezTo>
                  <a:pt x="17911" y="2205"/>
                  <a:pt x="17914" y="2228"/>
                  <a:pt x="17919" y="2245"/>
                </a:cubicBezTo>
                <a:cubicBezTo>
                  <a:pt x="17907" y="2276"/>
                  <a:pt x="17891" y="2309"/>
                  <a:pt x="17878" y="2340"/>
                </a:cubicBezTo>
                <a:cubicBezTo>
                  <a:pt x="17862" y="2349"/>
                  <a:pt x="17847" y="2307"/>
                  <a:pt x="17826" y="2311"/>
                </a:cubicBezTo>
                <a:cubicBezTo>
                  <a:pt x="17791" y="2317"/>
                  <a:pt x="17759" y="2324"/>
                  <a:pt x="17723" y="2330"/>
                </a:cubicBezTo>
                <a:cubicBezTo>
                  <a:pt x="17679" y="2314"/>
                  <a:pt x="17632" y="2299"/>
                  <a:pt x="17588" y="2284"/>
                </a:cubicBezTo>
                <a:cubicBezTo>
                  <a:pt x="17580" y="2245"/>
                  <a:pt x="17585" y="2219"/>
                  <a:pt x="17588" y="2171"/>
                </a:cubicBezTo>
                <a:cubicBezTo>
                  <a:pt x="17527" y="2162"/>
                  <a:pt x="17467" y="2151"/>
                  <a:pt x="17407" y="2142"/>
                </a:cubicBezTo>
                <a:cubicBezTo>
                  <a:pt x="17381" y="2137"/>
                  <a:pt x="17342" y="2162"/>
                  <a:pt x="17308" y="2162"/>
                </a:cubicBezTo>
                <a:cubicBezTo>
                  <a:pt x="17297" y="2186"/>
                  <a:pt x="17283" y="2214"/>
                  <a:pt x="17272" y="2237"/>
                </a:cubicBezTo>
                <a:cubicBezTo>
                  <a:pt x="17270" y="2241"/>
                  <a:pt x="17270" y="2241"/>
                  <a:pt x="17267" y="2245"/>
                </a:cubicBezTo>
                <a:cubicBezTo>
                  <a:pt x="17262" y="2232"/>
                  <a:pt x="17256" y="2221"/>
                  <a:pt x="17252" y="2208"/>
                </a:cubicBezTo>
                <a:cubicBezTo>
                  <a:pt x="17246" y="2179"/>
                  <a:pt x="17252" y="2141"/>
                  <a:pt x="17246" y="2115"/>
                </a:cubicBezTo>
                <a:cubicBezTo>
                  <a:pt x="17218" y="2103"/>
                  <a:pt x="17194" y="2163"/>
                  <a:pt x="17153" y="2142"/>
                </a:cubicBezTo>
                <a:cubicBezTo>
                  <a:pt x="17121" y="2126"/>
                  <a:pt x="17099" y="2083"/>
                  <a:pt x="17070" y="2058"/>
                </a:cubicBezTo>
                <a:cubicBezTo>
                  <a:pt x="17058" y="2071"/>
                  <a:pt x="17048" y="2080"/>
                  <a:pt x="17044" y="2105"/>
                </a:cubicBezTo>
                <a:cubicBezTo>
                  <a:pt x="17048" y="2114"/>
                  <a:pt x="17053" y="2112"/>
                  <a:pt x="17060" y="2115"/>
                </a:cubicBezTo>
                <a:cubicBezTo>
                  <a:pt x="17060" y="2129"/>
                  <a:pt x="17065" y="2148"/>
                  <a:pt x="17065" y="2162"/>
                </a:cubicBezTo>
                <a:cubicBezTo>
                  <a:pt x="17041" y="2207"/>
                  <a:pt x="16927" y="2242"/>
                  <a:pt x="16884" y="2255"/>
                </a:cubicBezTo>
                <a:cubicBezTo>
                  <a:pt x="16856" y="2264"/>
                  <a:pt x="16830" y="2256"/>
                  <a:pt x="16806" y="2274"/>
                </a:cubicBezTo>
                <a:cubicBezTo>
                  <a:pt x="16778" y="2295"/>
                  <a:pt x="16777" y="2351"/>
                  <a:pt x="16728" y="2350"/>
                </a:cubicBezTo>
                <a:cubicBezTo>
                  <a:pt x="16760" y="2273"/>
                  <a:pt x="16800" y="2209"/>
                  <a:pt x="16852" y="2171"/>
                </a:cubicBezTo>
                <a:cubicBezTo>
                  <a:pt x="16877" y="2158"/>
                  <a:pt x="16906" y="2147"/>
                  <a:pt x="16931" y="2134"/>
                </a:cubicBezTo>
                <a:cubicBezTo>
                  <a:pt x="16999" y="2056"/>
                  <a:pt x="17065" y="1977"/>
                  <a:pt x="17132" y="1899"/>
                </a:cubicBezTo>
                <a:cubicBezTo>
                  <a:pt x="17155" y="1876"/>
                  <a:pt x="17184" y="1876"/>
                  <a:pt x="17204" y="1852"/>
                </a:cubicBezTo>
                <a:cubicBezTo>
                  <a:pt x="17226" y="1823"/>
                  <a:pt x="17251" y="1797"/>
                  <a:pt x="17272" y="1768"/>
                </a:cubicBezTo>
                <a:cubicBezTo>
                  <a:pt x="17273" y="1766"/>
                  <a:pt x="17272" y="1761"/>
                  <a:pt x="17272" y="1759"/>
                </a:cubicBezTo>
                <a:cubicBezTo>
                  <a:pt x="17262" y="1744"/>
                  <a:pt x="17252" y="1728"/>
                  <a:pt x="17241" y="1712"/>
                </a:cubicBezTo>
                <a:cubicBezTo>
                  <a:pt x="17253" y="1683"/>
                  <a:pt x="17265" y="1647"/>
                  <a:pt x="17278" y="1618"/>
                </a:cubicBezTo>
                <a:cubicBezTo>
                  <a:pt x="17274" y="1599"/>
                  <a:pt x="17271" y="1581"/>
                  <a:pt x="17267" y="1562"/>
                </a:cubicBezTo>
                <a:cubicBezTo>
                  <a:pt x="17251" y="1564"/>
                  <a:pt x="17236" y="1568"/>
                  <a:pt x="17220" y="1571"/>
                </a:cubicBezTo>
                <a:cubicBezTo>
                  <a:pt x="17186" y="1412"/>
                  <a:pt x="17031" y="1428"/>
                  <a:pt x="16920" y="1431"/>
                </a:cubicBezTo>
                <a:cubicBezTo>
                  <a:pt x="16916" y="1439"/>
                  <a:pt x="16914" y="1450"/>
                  <a:pt x="16909" y="1459"/>
                </a:cubicBezTo>
                <a:cubicBezTo>
                  <a:pt x="16903" y="1470"/>
                  <a:pt x="16895" y="1477"/>
                  <a:pt x="16889" y="1488"/>
                </a:cubicBezTo>
                <a:cubicBezTo>
                  <a:pt x="16880" y="1492"/>
                  <a:pt x="16819" y="1488"/>
                  <a:pt x="16801" y="1488"/>
                </a:cubicBezTo>
                <a:cubicBezTo>
                  <a:pt x="16813" y="1440"/>
                  <a:pt x="16840" y="1412"/>
                  <a:pt x="16858" y="1375"/>
                </a:cubicBezTo>
                <a:cubicBezTo>
                  <a:pt x="16856" y="1369"/>
                  <a:pt x="16854" y="1360"/>
                  <a:pt x="16852" y="1356"/>
                </a:cubicBezTo>
                <a:cubicBezTo>
                  <a:pt x="16807" y="1362"/>
                  <a:pt x="16782" y="1357"/>
                  <a:pt x="16744" y="1348"/>
                </a:cubicBezTo>
                <a:cubicBezTo>
                  <a:pt x="16714" y="1340"/>
                  <a:pt x="16703" y="1367"/>
                  <a:pt x="16676" y="1348"/>
                </a:cubicBezTo>
                <a:cubicBezTo>
                  <a:pt x="16697" y="1318"/>
                  <a:pt x="16712" y="1285"/>
                  <a:pt x="16739" y="1262"/>
                </a:cubicBezTo>
                <a:cubicBezTo>
                  <a:pt x="16738" y="1253"/>
                  <a:pt x="16739" y="1244"/>
                  <a:pt x="16739" y="1235"/>
                </a:cubicBezTo>
                <a:cubicBezTo>
                  <a:pt x="16721" y="1212"/>
                  <a:pt x="16701" y="1200"/>
                  <a:pt x="16679" y="1196"/>
                </a:cubicBezTo>
                <a:close/>
                <a:moveTo>
                  <a:pt x="11363" y="8082"/>
                </a:moveTo>
                <a:cubicBezTo>
                  <a:pt x="11365" y="8088"/>
                  <a:pt x="11364" y="8093"/>
                  <a:pt x="11363" y="8099"/>
                </a:cubicBezTo>
                <a:cubicBezTo>
                  <a:pt x="11361" y="8095"/>
                  <a:pt x="11359" y="8091"/>
                  <a:pt x="11357" y="8087"/>
                </a:cubicBezTo>
                <a:cubicBezTo>
                  <a:pt x="11360" y="8098"/>
                  <a:pt x="11358" y="8103"/>
                  <a:pt x="11357" y="8116"/>
                </a:cubicBezTo>
                <a:cubicBezTo>
                  <a:pt x="11360" y="8115"/>
                  <a:pt x="11361" y="8117"/>
                  <a:pt x="11363" y="8116"/>
                </a:cubicBezTo>
                <a:cubicBezTo>
                  <a:pt x="11364" y="8113"/>
                  <a:pt x="11365" y="8111"/>
                  <a:pt x="11366" y="8109"/>
                </a:cubicBezTo>
                <a:cubicBezTo>
                  <a:pt x="11367" y="8109"/>
                  <a:pt x="11367" y="8109"/>
                  <a:pt x="11368" y="8109"/>
                </a:cubicBezTo>
                <a:cubicBezTo>
                  <a:pt x="11370" y="8105"/>
                  <a:pt x="11372" y="8105"/>
                  <a:pt x="11374" y="8100"/>
                </a:cubicBezTo>
                <a:cubicBezTo>
                  <a:pt x="11371" y="8094"/>
                  <a:pt x="11366" y="8088"/>
                  <a:pt x="11363" y="8082"/>
                </a:cubicBezTo>
                <a:close/>
                <a:moveTo>
                  <a:pt x="8815" y="1262"/>
                </a:moveTo>
                <a:cubicBezTo>
                  <a:pt x="8818" y="1266"/>
                  <a:pt x="8820" y="1271"/>
                  <a:pt x="8823" y="1275"/>
                </a:cubicBezTo>
                <a:cubicBezTo>
                  <a:pt x="8822" y="1277"/>
                  <a:pt x="8819" y="1278"/>
                  <a:pt x="8818" y="1279"/>
                </a:cubicBezTo>
                <a:cubicBezTo>
                  <a:pt x="8809" y="1286"/>
                  <a:pt x="8799" y="1291"/>
                  <a:pt x="8788" y="1296"/>
                </a:cubicBezTo>
                <a:cubicBezTo>
                  <a:pt x="8788" y="1296"/>
                  <a:pt x="8788" y="1296"/>
                  <a:pt x="8788" y="1295"/>
                </a:cubicBezTo>
                <a:cubicBezTo>
                  <a:pt x="8802" y="1287"/>
                  <a:pt x="8806" y="1274"/>
                  <a:pt x="8815" y="1262"/>
                </a:cubicBezTo>
                <a:close/>
                <a:moveTo>
                  <a:pt x="4215" y="1498"/>
                </a:moveTo>
                <a:cubicBezTo>
                  <a:pt x="4190" y="1500"/>
                  <a:pt x="4165" y="1507"/>
                  <a:pt x="4146" y="1509"/>
                </a:cubicBezTo>
                <a:cubicBezTo>
                  <a:pt x="4145" y="1521"/>
                  <a:pt x="4143" y="1533"/>
                  <a:pt x="4143" y="1545"/>
                </a:cubicBezTo>
                <a:cubicBezTo>
                  <a:pt x="4143" y="1550"/>
                  <a:pt x="4143" y="1553"/>
                  <a:pt x="4143" y="1558"/>
                </a:cubicBezTo>
                <a:cubicBezTo>
                  <a:pt x="4198" y="1573"/>
                  <a:pt x="4278" y="1605"/>
                  <a:pt x="4280" y="1716"/>
                </a:cubicBezTo>
                <a:cubicBezTo>
                  <a:pt x="4240" y="1717"/>
                  <a:pt x="4225" y="1692"/>
                  <a:pt x="4184" y="1692"/>
                </a:cubicBezTo>
                <a:cubicBezTo>
                  <a:pt x="4181" y="1699"/>
                  <a:pt x="4177" y="1705"/>
                  <a:pt x="4173" y="1712"/>
                </a:cubicBezTo>
                <a:cubicBezTo>
                  <a:pt x="4199" y="1849"/>
                  <a:pt x="4312" y="1782"/>
                  <a:pt x="4392" y="1805"/>
                </a:cubicBezTo>
                <a:cubicBezTo>
                  <a:pt x="4404" y="1806"/>
                  <a:pt x="4416" y="1806"/>
                  <a:pt x="4427" y="1807"/>
                </a:cubicBezTo>
                <a:cubicBezTo>
                  <a:pt x="4456" y="1826"/>
                  <a:pt x="4459" y="1907"/>
                  <a:pt x="4490" y="1924"/>
                </a:cubicBezTo>
                <a:cubicBezTo>
                  <a:pt x="4522" y="1942"/>
                  <a:pt x="4547" y="1916"/>
                  <a:pt x="4564" y="1892"/>
                </a:cubicBezTo>
                <a:cubicBezTo>
                  <a:pt x="4562" y="1837"/>
                  <a:pt x="4545" y="1812"/>
                  <a:pt x="4533" y="1776"/>
                </a:cubicBezTo>
                <a:cubicBezTo>
                  <a:pt x="4492" y="1659"/>
                  <a:pt x="4476" y="1657"/>
                  <a:pt x="4389" y="1625"/>
                </a:cubicBezTo>
                <a:cubicBezTo>
                  <a:pt x="4371" y="1621"/>
                  <a:pt x="4354" y="1616"/>
                  <a:pt x="4336" y="1612"/>
                </a:cubicBezTo>
                <a:cubicBezTo>
                  <a:pt x="4313" y="1598"/>
                  <a:pt x="4302" y="1530"/>
                  <a:pt x="4280" y="1512"/>
                </a:cubicBezTo>
                <a:cubicBezTo>
                  <a:pt x="4262" y="1497"/>
                  <a:pt x="4239" y="1495"/>
                  <a:pt x="4215" y="1498"/>
                </a:cubicBezTo>
                <a:close/>
                <a:moveTo>
                  <a:pt x="14303" y="1498"/>
                </a:moveTo>
                <a:cubicBezTo>
                  <a:pt x="14290" y="1500"/>
                  <a:pt x="14277" y="1501"/>
                  <a:pt x="14263" y="1503"/>
                </a:cubicBezTo>
                <a:cubicBezTo>
                  <a:pt x="14196" y="1524"/>
                  <a:pt x="14178" y="1504"/>
                  <a:pt x="14149" y="1599"/>
                </a:cubicBezTo>
                <a:cubicBezTo>
                  <a:pt x="14106" y="1603"/>
                  <a:pt x="14072" y="1624"/>
                  <a:pt x="14036" y="1638"/>
                </a:cubicBezTo>
                <a:cubicBezTo>
                  <a:pt x="14026" y="1639"/>
                  <a:pt x="14015" y="1640"/>
                  <a:pt x="14005" y="1641"/>
                </a:cubicBezTo>
                <a:cubicBezTo>
                  <a:pt x="13982" y="1654"/>
                  <a:pt x="13959" y="1669"/>
                  <a:pt x="13937" y="1682"/>
                </a:cubicBezTo>
                <a:cubicBezTo>
                  <a:pt x="13919" y="1673"/>
                  <a:pt x="13901" y="1663"/>
                  <a:pt x="13884" y="1654"/>
                </a:cubicBezTo>
                <a:cubicBezTo>
                  <a:pt x="13871" y="1650"/>
                  <a:pt x="13861" y="1667"/>
                  <a:pt x="13847" y="1664"/>
                </a:cubicBezTo>
                <a:cubicBezTo>
                  <a:pt x="13812" y="1792"/>
                  <a:pt x="13777" y="1724"/>
                  <a:pt x="13705" y="1766"/>
                </a:cubicBezTo>
                <a:cubicBezTo>
                  <a:pt x="13669" y="1788"/>
                  <a:pt x="13636" y="1842"/>
                  <a:pt x="13615" y="1892"/>
                </a:cubicBezTo>
                <a:cubicBezTo>
                  <a:pt x="13604" y="1892"/>
                  <a:pt x="13586" y="1884"/>
                  <a:pt x="13581" y="1885"/>
                </a:cubicBezTo>
                <a:cubicBezTo>
                  <a:pt x="13563" y="1891"/>
                  <a:pt x="13537" y="1951"/>
                  <a:pt x="13530" y="1978"/>
                </a:cubicBezTo>
                <a:cubicBezTo>
                  <a:pt x="13528" y="1983"/>
                  <a:pt x="13524" y="1989"/>
                  <a:pt x="13522" y="1994"/>
                </a:cubicBezTo>
                <a:cubicBezTo>
                  <a:pt x="13530" y="2005"/>
                  <a:pt x="13538" y="2018"/>
                  <a:pt x="13545" y="2034"/>
                </a:cubicBezTo>
                <a:cubicBezTo>
                  <a:pt x="13523" y="2062"/>
                  <a:pt x="13491" y="2048"/>
                  <a:pt x="13479" y="2095"/>
                </a:cubicBezTo>
                <a:cubicBezTo>
                  <a:pt x="13478" y="2097"/>
                  <a:pt x="13477" y="2099"/>
                  <a:pt x="13476" y="2101"/>
                </a:cubicBezTo>
                <a:cubicBezTo>
                  <a:pt x="13483" y="2113"/>
                  <a:pt x="13491" y="2125"/>
                  <a:pt x="13498" y="2137"/>
                </a:cubicBezTo>
                <a:cubicBezTo>
                  <a:pt x="13497" y="2148"/>
                  <a:pt x="13496" y="2158"/>
                  <a:pt x="13495" y="2170"/>
                </a:cubicBezTo>
                <a:cubicBezTo>
                  <a:pt x="13409" y="2169"/>
                  <a:pt x="13422" y="2214"/>
                  <a:pt x="13372" y="2257"/>
                </a:cubicBezTo>
                <a:cubicBezTo>
                  <a:pt x="13372" y="2258"/>
                  <a:pt x="13372" y="2259"/>
                  <a:pt x="13372" y="2260"/>
                </a:cubicBezTo>
                <a:cubicBezTo>
                  <a:pt x="13419" y="2361"/>
                  <a:pt x="13426" y="2275"/>
                  <a:pt x="13489" y="2295"/>
                </a:cubicBezTo>
                <a:cubicBezTo>
                  <a:pt x="13518" y="2305"/>
                  <a:pt x="13539" y="2335"/>
                  <a:pt x="13565" y="2345"/>
                </a:cubicBezTo>
                <a:cubicBezTo>
                  <a:pt x="13589" y="2321"/>
                  <a:pt x="13602" y="2281"/>
                  <a:pt x="13621" y="2248"/>
                </a:cubicBezTo>
                <a:cubicBezTo>
                  <a:pt x="13621" y="2238"/>
                  <a:pt x="13620" y="2227"/>
                  <a:pt x="13620" y="2217"/>
                </a:cubicBezTo>
                <a:cubicBezTo>
                  <a:pt x="13612" y="2208"/>
                  <a:pt x="13604" y="2200"/>
                  <a:pt x="13597" y="2191"/>
                </a:cubicBezTo>
                <a:cubicBezTo>
                  <a:pt x="13596" y="2188"/>
                  <a:pt x="13595" y="2185"/>
                  <a:pt x="13594" y="2182"/>
                </a:cubicBezTo>
                <a:cubicBezTo>
                  <a:pt x="13600" y="2173"/>
                  <a:pt x="13604" y="2163"/>
                  <a:pt x="13609" y="2154"/>
                </a:cubicBezTo>
                <a:cubicBezTo>
                  <a:pt x="13626" y="2155"/>
                  <a:pt x="13634" y="2165"/>
                  <a:pt x="13645" y="2175"/>
                </a:cubicBezTo>
                <a:cubicBezTo>
                  <a:pt x="13657" y="2152"/>
                  <a:pt x="13676" y="2129"/>
                  <a:pt x="13689" y="2108"/>
                </a:cubicBezTo>
                <a:cubicBezTo>
                  <a:pt x="13689" y="2107"/>
                  <a:pt x="13689" y="2106"/>
                  <a:pt x="13689" y="2104"/>
                </a:cubicBezTo>
                <a:cubicBezTo>
                  <a:pt x="13685" y="2097"/>
                  <a:pt x="13680" y="2089"/>
                  <a:pt x="13675" y="2082"/>
                </a:cubicBezTo>
                <a:cubicBezTo>
                  <a:pt x="13672" y="2075"/>
                  <a:pt x="13675" y="2064"/>
                  <a:pt x="13677" y="2051"/>
                </a:cubicBezTo>
                <a:cubicBezTo>
                  <a:pt x="13680" y="2046"/>
                  <a:pt x="13683" y="2041"/>
                  <a:pt x="13686" y="2035"/>
                </a:cubicBezTo>
                <a:cubicBezTo>
                  <a:pt x="13710" y="2036"/>
                  <a:pt x="13747" y="2056"/>
                  <a:pt x="13766" y="2039"/>
                </a:cubicBezTo>
                <a:cubicBezTo>
                  <a:pt x="13774" y="2028"/>
                  <a:pt x="13782" y="2016"/>
                  <a:pt x="13790" y="2005"/>
                </a:cubicBezTo>
                <a:cubicBezTo>
                  <a:pt x="13794" y="1996"/>
                  <a:pt x="13799" y="1987"/>
                  <a:pt x="13804" y="1978"/>
                </a:cubicBezTo>
                <a:cubicBezTo>
                  <a:pt x="13798" y="1972"/>
                  <a:pt x="13792" y="1966"/>
                  <a:pt x="13787" y="1959"/>
                </a:cubicBezTo>
                <a:cubicBezTo>
                  <a:pt x="13794" y="1894"/>
                  <a:pt x="13887" y="1874"/>
                  <a:pt x="13925" y="1854"/>
                </a:cubicBezTo>
                <a:cubicBezTo>
                  <a:pt x="14020" y="1806"/>
                  <a:pt x="14115" y="1759"/>
                  <a:pt x="14210" y="1711"/>
                </a:cubicBezTo>
                <a:cubicBezTo>
                  <a:pt x="14264" y="1681"/>
                  <a:pt x="14321" y="1665"/>
                  <a:pt x="14344" y="1579"/>
                </a:cubicBezTo>
                <a:cubicBezTo>
                  <a:pt x="14357" y="1544"/>
                  <a:pt x="14325" y="1496"/>
                  <a:pt x="14303" y="1498"/>
                </a:cubicBezTo>
                <a:close/>
                <a:moveTo>
                  <a:pt x="8925" y="1666"/>
                </a:moveTo>
                <a:cubicBezTo>
                  <a:pt x="8926" y="1666"/>
                  <a:pt x="8926" y="1666"/>
                  <a:pt x="8926" y="1666"/>
                </a:cubicBezTo>
                <a:cubicBezTo>
                  <a:pt x="8927" y="1668"/>
                  <a:pt x="8926" y="1668"/>
                  <a:pt x="8927" y="1669"/>
                </a:cubicBezTo>
                <a:cubicBezTo>
                  <a:pt x="8927" y="1669"/>
                  <a:pt x="8926" y="1669"/>
                  <a:pt x="8926" y="1669"/>
                </a:cubicBezTo>
                <a:cubicBezTo>
                  <a:pt x="8926" y="1668"/>
                  <a:pt x="8926" y="1668"/>
                  <a:pt x="8925" y="1666"/>
                </a:cubicBezTo>
                <a:close/>
                <a:moveTo>
                  <a:pt x="5510" y="1762"/>
                </a:moveTo>
                <a:cubicBezTo>
                  <a:pt x="5518" y="1768"/>
                  <a:pt x="5524" y="1774"/>
                  <a:pt x="5532" y="1779"/>
                </a:cubicBezTo>
                <a:cubicBezTo>
                  <a:pt x="5509" y="1780"/>
                  <a:pt x="5493" y="1787"/>
                  <a:pt x="5477" y="1794"/>
                </a:cubicBezTo>
                <a:cubicBezTo>
                  <a:pt x="5488" y="1786"/>
                  <a:pt x="5499" y="1776"/>
                  <a:pt x="5510" y="1762"/>
                </a:cubicBezTo>
                <a:close/>
                <a:moveTo>
                  <a:pt x="4685" y="1797"/>
                </a:moveTo>
                <a:cubicBezTo>
                  <a:pt x="4672" y="1797"/>
                  <a:pt x="4659" y="1798"/>
                  <a:pt x="4646" y="1799"/>
                </a:cubicBezTo>
                <a:cubicBezTo>
                  <a:pt x="4644" y="1804"/>
                  <a:pt x="4642" y="1808"/>
                  <a:pt x="4640" y="1814"/>
                </a:cubicBezTo>
                <a:cubicBezTo>
                  <a:pt x="4640" y="1856"/>
                  <a:pt x="4655" y="1873"/>
                  <a:pt x="4664" y="1899"/>
                </a:cubicBezTo>
                <a:cubicBezTo>
                  <a:pt x="4712" y="2029"/>
                  <a:pt x="4754" y="2014"/>
                  <a:pt x="4847" y="1977"/>
                </a:cubicBezTo>
                <a:cubicBezTo>
                  <a:pt x="4855" y="1962"/>
                  <a:pt x="4856" y="1938"/>
                  <a:pt x="4859" y="1915"/>
                </a:cubicBezTo>
                <a:cubicBezTo>
                  <a:pt x="4858" y="1877"/>
                  <a:pt x="4838" y="1881"/>
                  <a:pt x="4823" y="1871"/>
                </a:cubicBezTo>
                <a:cubicBezTo>
                  <a:pt x="4782" y="1841"/>
                  <a:pt x="4740" y="1793"/>
                  <a:pt x="4685" y="1797"/>
                </a:cubicBezTo>
                <a:close/>
                <a:moveTo>
                  <a:pt x="3387" y="2095"/>
                </a:moveTo>
                <a:cubicBezTo>
                  <a:pt x="3380" y="2097"/>
                  <a:pt x="3373" y="2099"/>
                  <a:pt x="3367" y="2101"/>
                </a:cubicBezTo>
                <a:cubicBezTo>
                  <a:pt x="3359" y="2112"/>
                  <a:pt x="3350" y="2124"/>
                  <a:pt x="3342" y="2135"/>
                </a:cubicBezTo>
                <a:cubicBezTo>
                  <a:pt x="3323" y="2135"/>
                  <a:pt x="3304" y="2135"/>
                  <a:pt x="3285" y="2135"/>
                </a:cubicBezTo>
                <a:cubicBezTo>
                  <a:pt x="3250" y="2143"/>
                  <a:pt x="3215" y="2151"/>
                  <a:pt x="3180" y="2158"/>
                </a:cubicBezTo>
                <a:cubicBezTo>
                  <a:pt x="3155" y="2172"/>
                  <a:pt x="3148" y="2207"/>
                  <a:pt x="3130" y="2230"/>
                </a:cubicBezTo>
                <a:cubicBezTo>
                  <a:pt x="3115" y="2242"/>
                  <a:pt x="3100" y="2255"/>
                  <a:pt x="3085" y="2268"/>
                </a:cubicBezTo>
                <a:cubicBezTo>
                  <a:pt x="3076" y="2284"/>
                  <a:pt x="3066" y="2299"/>
                  <a:pt x="3057" y="2314"/>
                </a:cubicBezTo>
                <a:cubicBezTo>
                  <a:pt x="3037" y="2337"/>
                  <a:pt x="3011" y="2341"/>
                  <a:pt x="2986" y="2354"/>
                </a:cubicBezTo>
                <a:cubicBezTo>
                  <a:pt x="2981" y="2382"/>
                  <a:pt x="2981" y="2391"/>
                  <a:pt x="2986" y="2420"/>
                </a:cubicBezTo>
                <a:cubicBezTo>
                  <a:pt x="3034" y="2475"/>
                  <a:pt x="3034" y="2431"/>
                  <a:pt x="3077" y="2414"/>
                </a:cubicBezTo>
                <a:cubicBezTo>
                  <a:pt x="3108" y="2443"/>
                  <a:pt x="3109" y="2500"/>
                  <a:pt x="3155" y="2491"/>
                </a:cubicBezTo>
                <a:cubicBezTo>
                  <a:pt x="3161" y="2478"/>
                  <a:pt x="3169" y="2465"/>
                  <a:pt x="3175" y="2453"/>
                </a:cubicBezTo>
                <a:cubicBezTo>
                  <a:pt x="3178" y="2438"/>
                  <a:pt x="3180" y="2424"/>
                  <a:pt x="3183" y="2410"/>
                </a:cubicBezTo>
                <a:cubicBezTo>
                  <a:pt x="3190" y="2401"/>
                  <a:pt x="3197" y="2393"/>
                  <a:pt x="3204" y="2384"/>
                </a:cubicBezTo>
                <a:cubicBezTo>
                  <a:pt x="3219" y="2342"/>
                  <a:pt x="3227" y="2299"/>
                  <a:pt x="3243" y="2260"/>
                </a:cubicBezTo>
                <a:cubicBezTo>
                  <a:pt x="3245" y="2255"/>
                  <a:pt x="3244" y="2258"/>
                  <a:pt x="3249" y="2255"/>
                </a:cubicBezTo>
                <a:cubicBezTo>
                  <a:pt x="3278" y="2247"/>
                  <a:pt x="3293" y="2337"/>
                  <a:pt x="3300" y="2378"/>
                </a:cubicBezTo>
                <a:cubicBezTo>
                  <a:pt x="3310" y="2379"/>
                  <a:pt x="3321" y="2380"/>
                  <a:pt x="3331" y="2381"/>
                </a:cubicBezTo>
                <a:cubicBezTo>
                  <a:pt x="3339" y="2356"/>
                  <a:pt x="3348" y="2331"/>
                  <a:pt x="3356" y="2307"/>
                </a:cubicBezTo>
                <a:cubicBezTo>
                  <a:pt x="3371" y="2300"/>
                  <a:pt x="3385" y="2296"/>
                  <a:pt x="3406" y="2297"/>
                </a:cubicBezTo>
                <a:cubicBezTo>
                  <a:pt x="3399" y="2267"/>
                  <a:pt x="3381" y="2221"/>
                  <a:pt x="3395" y="2185"/>
                </a:cubicBezTo>
                <a:cubicBezTo>
                  <a:pt x="3402" y="2165"/>
                  <a:pt x="3425" y="2149"/>
                  <a:pt x="3442" y="2147"/>
                </a:cubicBezTo>
                <a:cubicBezTo>
                  <a:pt x="3432" y="2125"/>
                  <a:pt x="3407" y="2095"/>
                  <a:pt x="3387" y="2095"/>
                </a:cubicBezTo>
                <a:close/>
                <a:moveTo>
                  <a:pt x="3785" y="2095"/>
                </a:moveTo>
                <a:cubicBezTo>
                  <a:pt x="3757" y="2116"/>
                  <a:pt x="3721" y="2092"/>
                  <a:pt x="3691" y="2104"/>
                </a:cubicBezTo>
                <a:cubicBezTo>
                  <a:pt x="3679" y="2111"/>
                  <a:pt x="3667" y="2117"/>
                  <a:pt x="3655" y="2124"/>
                </a:cubicBezTo>
                <a:cubicBezTo>
                  <a:pt x="3652" y="2133"/>
                  <a:pt x="3649" y="2143"/>
                  <a:pt x="3646" y="2152"/>
                </a:cubicBezTo>
                <a:cubicBezTo>
                  <a:pt x="3649" y="2168"/>
                  <a:pt x="3652" y="2183"/>
                  <a:pt x="3655" y="2198"/>
                </a:cubicBezTo>
                <a:cubicBezTo>
                  <a:pt x="3671" y="2247"/>
                  <a:pt x="3770" y="2224"/>
                  <a:pt x="3810" y="2221"/>
                </a:cubicBezTo>
                <a:cubicBezTo>
                  <a:pt x="3831" y="2188"/>
                  <a:pt x="3851" y="2155"/>
                  <a:pt x="3871" y="2121"/>
                </a:cubicBezTo>
                <a:cubicBezTo>
                  <a:pt x="3872" y="2118"/>
                  <a:pt x="3874" y="2116"/>
                  <a:pt x="3874" y="2114"/>
                </a:cubicBezTo>
                <a:cubicBezTo>
                  <a:pt x="3844" y="2108"/>
                  <a:pt x="3819" y="2095"/>
                  <a:pt x="3785" y="2095"/>
                </a:cubicBezTo>
                <a:close/>
                <a:moveTo>
                  <a:pt x="3860" y="2395"/>
                </a:moveTo>
                <a:cubicBezTo>
                  <a:pt x="3846" y="2405"/>
                  <a:pt x="3832" y="2414"/>
                  <a:pt x="3818" y="2424"/>
                </a:cubicBezTo>
                <a:cubicBezTo>
                  <a:pt x="3801" y="2446"/>
                  <a:pt x="3795" y="2482"/>
                  <a:pt x="3773" y="2498"/>
                </a:cubicBezTo>
                <a:cubicBezTo>
                  <a:pt x="3773" y="2500"/>
                  <a:pt x="3772" y="2501"/>
                  <a:pt x="3772" y="2503"/>
                </a:cubicBezTo>
                <a:cubicBezTo>
                  <a:pt x="3808" y="2535"/>
                  <a:pt x="3858" y="2579"/>
                  <a:pt x="3853" y="2678"/>
                </a:cubicBezTo>
                <a:cubicBezTo>
                  <a:pt x="3838" y="2685"/>
                  <a:pt x="3821" y="2691"/>
                  <a:pt x="3806" y="2698"/>
                </a:cubicBezTo>
                <a:cubicBezTo>
                  <a:pt x="3788" y="2695"/>
                  <a:pt x="3770" y="2692"/>
                  <a:pt x="3752" y="2688"/>
                </a:cubicBezTo>
                <a:cubicBezTo>
                  <a:pt x="3741" y="2692"/>
                  <a:pt x="3719" y="2699"/>
                  <a:pt x="3706" y="2690"/>
                </a:cubicBezTo>
                <a:cubicBezTo>
                  <a:pt x="3673" y="2668"/>
                  <a:pt x="3646" y="2562"/>
                  <a:pt x="3611" y="2556"/>
                </a:cubicBezTo>
                <a:cubicBezTo>
                  <a:pt x="3595" y="2562"/>
                  <a:pt x="3580" y="2569"/>
                  <a:pt x="3564" y="2576"/>
                </a:cubicBezTo>
                <a:cubicBezTo>
                  <a:pt x="3547" y="2556"/>
                  <a:pt x="3532" y="2507"/>
                  <a:pt x="3513" y="2495"/>
                </a:cubicBezTo>
                <a:cubicBezTo>
                  <a:pt x="3479" y="2475"/>
                  <a:pt x="3413" y="2544"/>
                  <a:pt x="3387" y="2550"/>
                </a:cubicBezTo>
                <a:cubicBezTo>
                  <a:pt x="3389" y="2574"/>
                  <a:pt x="3391" y="2597"/>
                  <a:pt x="3394" y="2621"/>
                </a:cubicBezTo>
                <a:cubicBezTo>
                  <a:pt x="3415" y="2637"/>
                  <a:pt x="3437" y="2652"/>
                  <a:pt x="3459" y="2667"/>
                </a:cubicBezTo>
                <a:cubicBezTo>
                  <a:pt x="3432" y="2704"/>
                  <a:pt x="3374" y="2667"/>
                  <a:pt x="3340" y="2694"/>
                </a:cubicBezTo>
                <a:cubicBezTo>
                  <a:pt x="3331" y="2710"/>
                  <a:pt x="3323" y="2724"/>
                  <a:pt x="3315" y="2740"/>
                </a:cubicBezTo>
                <a:cubicBezTo>
                  <a:pt x="3315" y="2744"/>
                  <a:pt x="3315" y="2749"/>
                  <a:pt x="3315" y="2753"/>
                </a:cubicBezTo>
                <a:cubicBezTo>
                  <a:pt x="3337" y="2782"/>
                  <a:pt x="3377" y="2830"/>
                  <a:pt x="3408" y="2778"/>
                </a:cubicBezTo>
                <a:cubicBezTo>
                  <a:pt x="3424" y="2790"/>
                  <a:pt x="3441" y="2802"/>
                  <a:pt x="3458" y="2814"/>
                </a:cubicBezTo>
                <a:cubicBezTo>
                  <a:pt x="3466" y="2810"/>
                  <a:pt x="3473" y="2806"/>
                  <a:pt x="3481" y="2801"/>
                </a:cubicBezTo>
                <a:cubicBezTo>
                  <a:pt x="3513" y="2790"/>
                  <a:pt x="3538" y="2798"/>
                  <a:pt x="3564" y="2784"/>
                </a:cubicBezTo>
                <a:cubicBezTo>
                  <a:pt x="3580" y="2773"/>
                  <a:pt x="3595" y="2761"/>
                  <a:pt x="3611" y="2750"/>
                </a:cubicBezTo>
                <a:cubicBezTo>
                  <a:pt x="3648" y="2755"/>
                  <a:pt x="3685" y="2761"/>
                  <a:pt x="3722" y="2766"/>
                </a:cubicBezTo>
                <a:cubicBezTo>
                  <a:pt x="3722" y="2767"/>
                  <a:pt x="3722" y="2768"/>
                  <a:pt x="3722" y="2768"/>
                </a:cubicBezTo>
                <a:cubicBezTo>
                  <a:pt x="3717" y="2786"/>
                  <a:pt x="3713" y="2805"/>
                  <a:pt x="3708" y="2823"/>
                </a:cubicBezTo>
                <a:cubicBezTo>
                  <a:pt x="3677" y="2845"/>
                  <a:pt x="3636" y="2834"/>
                  <a:pt x="3598" y="2851"/>
                </a:cubicBezTo>
                <a:cubicBezTo>
                  <a:pt x="3592" y="2856"/>
                  <a:pt x="3585" y="2861"/>
                  <a:pt x="3579" y="2866"/>
                </a:cubicBezTo>
                <a:cubicBezTo>
                  <a:pt x="3558" y="2874"/>
                  <a:pt x="3540" y="2866"/>
                  <a:pt x="3526" y="2881"/>
                </a:cubicBezTo>
                <a:cubicBezTo>
                  <a:pt x="3524" y="2883"/>
                  <a:pt x="3523" y="2884"/>
                  <a:pt x="3522" y="2886"/>
                </a:cubicBezTo>
                <a:cubicBezTo>
                  <a:pt x="3524" y="2898"/>
                  <a:pt x="3526" y="2913"/>
                  <a:pt x="3529" y="2926"/>
                </a:cubicBezTo>
                <a:cubicBezTo>
                  <a:pt x="3551" y="2935"/>
                  <a:pt x="3567" y="2956"/>
                  <a:pt x="3591" y="2964"/>
                </a:cubicBezTo>
                <a:cubicBezTo>
                  <a:pt x="3703" y="3002"/>
                  <a:pt x="3777" y="2852"/>
                  <a:pt x="3855" y="2817"/>
                </a:cubicBezTo>
                <a:cubicBezTo>
                  <a:pt x="3889" y="2827"/>
                  <a:pt x="3922" y="2837"/>
                  <a:pt x="3955" y="2847"/>
                </a:cubicBezTo>
                <a:cubicBezTo>
                  <a:pt x="3972" y="2843"/>
                  <a:pt x="3990" y="2840"/>
                  <a:pt x="4007" y="2836"/>
                </a:cubicBezTo>
                <a:cubicBezTo>
                  <a:pt x="4026" y="2830"/>
                  <a:pt x="4043" y="2838"/>
                  <a:pt x="4057" y="2824"/>
                </a:cubicBezTo>
                <a:cubicBezTo>
                  <a:pt x="4081" y="2801"/>
                  <a:pt x="4088" y="2699"/>
                  <a:pt x="4092" y="2643"/>
                </a:cubicBezTo>
                <a:cubicBezTo>
                  <a:pt x="4068" y="2617"/>
                  <a:pt x="4045" y="2577"/>
                  <a:pt x="4007" y="2583"/>
                </a:cubicBezTo>
                <a:cubicBezTo>
                  <a:pt x="4004" y="2619"/>
                  <a:pt x="4007" y="2636"/>
                  <a:pt x="4012" y="2667"/>
                </a:cubicBezTo>
                <a:cubicBezTo>
                  <a:pt x="3983" y="2644"/>
                  <a:pt x="3951" y="2625"/>
                  <a:pt x="3916" y="2606"/>
                </a:cubicBezTo>
                <a:cubicBezTo>
                  <a:pt x="3904" y="2549"/>
                  <a:pt x="3903" y="2440"/>
                  <a:pt x="3874" y="2411"/>
                </a:cubicBezTo>
                <a:cubicBezTo>
                  <a:pt x="3870" y="2401"/>
                  <a:pt x="3869" y="2397"/>
                  <a:pt x="3860" y="2395"/>
                </a:cubicBezTo>
                <a:close/>
                <a:moveTo>
                  <a:pt x="4702"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0"/>
                  <a:pt x="4828" y="2557"/>
                </a:cubicBezTo>
                <a:cubicBezTo>
                  <a:pt x="4837" y="2533"/>
                  <a:pt x="4831" y="2500"/>
                  <a:pt x="4838" y="2473"/>
                </a:cubicBezTo>
                <a:cubicBezTo>
                  <a:pt x="4829" y="2459"/>
                  <a:pt x="4820" y="2446"/>
                  <a:pt x="4811" y="2433"/>
                </a:cubicBezTo>
                <a:cubicBezTo>
                  <a:pt x="4795" y="2432"/>
                  <a:pt x="4779" y="2429"/>
                  <a:pt x="4763" y="2428"/>
                </a:cubicBezTo>
                <a:cubicBezTo>
                  <a:pt x="4742" y="2420"/>
                  <a:pt x="4730" y="2395"/>
                  <a:pt x="4702" y="2395"/>
                </a:cubicBezTo>
                <a:close/>
                <a:moveTo>
                  <a:pt x="5025" y="2395"/>
                </a:moveTo>
                <a:cubicBezTo>
                  <a:pt x="5010" y="2408"/>
                  <a:pt x="4990" y="2404"/>
                  <a:pt x="4977" y="2418"/>
                </a:cubicBezTo>
                <a:cubicBezTo>
                  <a:pt x="4961" y="2441"/>
                  <a:pt x="4984" y="2480"/>
                  <a:pt x="4990" y="2493"/>
                </a:cubicBezTo>
                <a:cubicBezTo>
                  <a:pt x="5014" y="2541"/>
                  <a:pt x="5064" y="2604"/>
                  <a:pt x="5019" y="2686"/>
                </a:cubicBezTo>
                <a:cubicBezTo>
                  <a:pt x="5025" y="2744"/>
                  <a:pt x="5043" y="2787"/>
                  <a:pt x="5049" y="2837"/>
                </a:cubicBezTo>
                <a:cubicBezTo>
                  <a:pt x="5060" y="2840"/>
                  <a:pt x="5072" y="2844"/>
                  <a:pt x="5084" y="2847"/>
                </a:cubicBezTo>
                <a:cubicBezTo>
                  <a:pt x="5090" y="2831"/>
                  <a:pt x="5096" y="2815"/>
                  <a:pt x="5103" y="2799"/>
                </a:cubicBezTo>
                <a:cubicBezTo>
                  <a:pt x="5103" y="2797"/>
                  <a:pt x="5103" y="2795"/>
                  <a:pt x="5103" y="2793"/>
                </a:cubicBezTo>
                <a:cubicBezTo>
                  <a:pt x="5128" y="2829"/>
                  <a:pt x="5166" y="2926"/>
                  <a:pt x="5220" y="2863"/>
                </a:cubicBezTo>
                <a:cubicBezTo>
                  <a:pt x="5223" y="2851"/>
                  <a:pt x="5227" y="2839"/>
                  <a:pt x="5230" y="2827"/>
                </a:cubicBezTo>
                <a:cubicBezTo>
                  <a:pt x="5239" y="2805"/>
                  <a:pt x="5260" y="2798"/>
                  <a:pt x="5278" y="2793"/>
                </a:cubicBezTo>
                <a:cubicBezTo>
                  <a:pt x="5278" y="2835"/>
                  <a:pt x="5281" y="2870"/>
                  <a:pt x="5293" y="2890"/>
                </a:cubicBezTo>
                <a:cubicBezTo>
                  <a:pt x="5334" y="2904"/>
                  <a:pt x="5375" y="2888"/>
                  <a:pt x="5414" y="2879"/>
                </a:cubicBezTo>
                <a:cubicBezTo>
                  <a:pt x="5416" y="2863"/>
                  <a:pt x="5419" y="2847"/>
                  <a:pt x="5421" y="2831"/>
                </a:cubicBezTo>
                <a:cubicBezTo>
                  <a:pt x="5447" y="2839"/>
                  <a:pt x="5464" y="2868"/>
                  <a:pt x="5489" y="2879"/>
                </a:cubicBezTo>
                <a:cubicBezTo>
                  <a:pt x="5516" y="2890"/>
                  <a:pt x="5581" y="2871"/>
                  <a:pt x="5592" y="2860"/>
                </a:cubicBezTo>
                <a:cubicBezTo>
                  <a:pt x="5592" y="2834"/>
                  <a:pt x="5591" y="2806"/>
                  <a:pt x="5591" y="2780"/>
                </a:cubicBezTo>
                <a:cubicBezTo>
                  <a:pt x="5593" y="2777"/>
                  <a:pt x="5595" y="2775"/>
                  <a:pt x="5598" y="2773"/>
                </a:cubicBezTo>
                <a:cubicBezTo>
                  <a:pt x="5606" y="2779"/>
                  <a:pt x="5614" y="2785"/>
                  <a:pt x="5622" y="2791"/>
                </a:cubicBezTo>
                <a:cubicBezTo>
                  <a:pt x="5630" y="2801"/>
                  <a:pt x="5634" y="2845"/>
                  <a:pt x="5635" y="2866"/>
                </a:cubicBezTo>
                <a:cubicBezTo>
                  <a:pt x="5646" y="2876"/>
                  <a:pt x="5657" y="2887"/>
                  <a:pt x="5669" y="2897"/>
                </a:cubicBezTo>
                <a:cubicBezTo>
                  <a:pt x="5689" y="2908"/>
                  <a:pt x="5774" y="2884"/>
                  <a:pt x="5802" y="2879"/>
                </a:cubicBezTo>
                <a:cubicBezTo>
                  <a:pt x="5798" y="2857"/>
                  <a:pt x="5794" y="2836"/>
                  <a:pt x="5790" y="2814"/>
                </a:cubicBezTo>
                <a:cubicBezTo>
                  <a:pt x="5786" y="2778"/>
                  <a:pt x="5844" y="2738"/>
                  <a:pt x="5859" y="2727"/>
                </a:cubicBezTo>
                <a:cubicBezTo>
                  <a:pt x="5859" y="2725"/>
                  <a:pt x="5859" y="2721"/>
                  <a:pt x="5860" y="2718"/>
                </a:cubicBezTo>
                <a:cubicBezTo>
                  <a:pt x="5839" y="2658"/>
                  <a:pt x="5817" y="2674"/>
                  <a:pt x="5776" y="2647"/>
                </a:cubicBezTo>
                <a:cubicBezTo>
                  <a:pt x="5756" y="2624"/>
                  <a:pt x="5735" y="2600"/>
                  <a:pt x="5715" y="2577"/>
                </a:cubicBezTo>
                <a:cubicBezTo>
                  <a:pt x="5649" y="2548"/>
                  <a:pt x="5482" y="2601"/>
                  <a:pt x="5447" y="2640"/>
                </a:cubicBezTo>
                <a:cubicBezTo>
                  <a:pt x="5439" y="2657"/>
                  <a:pt x="5431" y="2673"/>
                  <a:pt x="5423" y="2690"/>
                </a:cubicBezTo>
                <a:cubicBezTo>
                  <a:pt x="5377" y="2687"/>
                  <a:pt x="5371" y="2631"/>
                  <a:pt x="5332" y="2621"/>
                </a:cubicBezTo>
                <a:cubicBezTo>
                  <a:pt x="5320" y="2618"/>
                  <a:pt x="5312" y="2638"/>
                  <a:pt x="5303" y="2643"/>
                </a:cubicBezTo>
                <a:cubicBezTo>
                  <a:pt x="5290" y="2644"/>
                  <a:pt x="5276" y="2643"/>
                  <a:pt x="5262" y="2644"/>
                </a:cubicBezTo>
                <a:cubicBezTo>
                  <a:pt x="5261" y="2687"/>
                  <a:pt x="5257" y="2688"/>
                  <a:pt x="5235" y="2683"/>
                </a:cubicBezTo>
                <a:cubicBezTo>
                  <a:pt x="5222" y="2651"/>
                  <a:pt x="5208" y="2623"/>
                  <a:pt x="5201" y="2581"/>
                </a:cubicBezTo>
                <a:cubicBezTo>
                  <a:pt x="5169" y="2568"/>
                  <a:pt x="5142" y="2556"/>
                  <a:pt x="5098" y="2557"/>
                </a:cubicBezTo>
                <a:cubicBezTo>
                  <a:pt x="5101" y="2542"/>
                  <a:pt x="5104" y="2527"/>
                  <a:pt x="5107" y="2511"/>
                </a:cubicBezTo>
                <a:cubicBezTo>
                  <a:pt x="5120" y="2475"/>
                  <a:pt x="5166" y="2491"/>
                  <a:pt x="5182" y="2463"/>
                </a:cubicBezTo>
                <a:cubicBezTo>
                  <a:pt x="5183" y="2462"/>
                  <a:pt x="5185" y="2460"/>
                  <a:pt x="5186" y="2460"/>
                </a:cubicBezTo>
                <a:cubicBezTo>
                  <a:pt x="5157" y="2442"/>
                  <a:pt x="5133" y="2408"/>
                  <a:pt x="5102" y="2395"/>
                </a:cubicBezTo>
                <a:cubicBezTo>
                  <a:pt x="5076" y="2395"/>
                  <a:pt x="5051" y="2395"/>
                  <a:pt x="5025" y="2395"/>
                </a:cubicBezTo>
                <a:close/>
                <a:moveTo>
                  <a:pt x="7145" y="2395"/>
                </a:moveTo>
                <a:cubicBezTo>
                  <a:pt x="7145" y="2396"/>
                  <a:pt x="7144" y="2397"/>
                  <a:pt x="7143" y="2397"/>
                </a:cubicBezTo>
                <a:cubicBezTo>
                  <a:pt x="7134" y="2407"/>
                  <a:pt x="7129" y="2422"/>
                  <a:pt x="7126" y="2435"/>
                </a:cubicBezTo>
                <a:cubicBezTo>
                  <a:pt x="7129" y="2452"/>
                  <a:pt x="7143" y="2456"/>
                  <a:pt x="7155" y="2457"/>
                </a:cubicBezTo>
                <a:cubicBezTo>
                  <a:pt x="7157" y="2432"/>
                  <a:pt x="7155" y="2418"/>
                  <a:pt x="7145" y="2395"/>
                </a:cubicBezTo>
                <a:close/>
                <a:moveTo>
                  <a:pt x="4464" y="2397"/>
                </a:moveTo>
                <a:cubicBezTo>
                  <a:pt x="4455" y="2395"/>
                  <a:pt x="4443" y="2398"/>
                  <a:pt x="4432" y="2411"/>
                </a:cubicBezTo>
                <a:cubicBezTo>
                  <a:pt x="4431" y="2413"/>
                  <a:pt x="4429" y="2415"/>
                  <a:pt x="4427" y="2417"/>
                </a:cubicBezTo>
                <a:cubicBezTo>
                  <a:pt x="4442" y="2460"/>
                  <a:pt x="4478" y="2492"/>
                  <a:pt x="4482" y="2550"/>
                </a:cubicBezTo>
                <a:cubicBezTo>
                  <a:pt x="4479" y="2551"/>
                  <a:pt x="4477" y="2554"/>
                  <a:pt x="4475" y="2556"/>
                </a:cubicBezTo>
                <a:cubicBezTo>
                  <a:pt x="4432" y="2545"/>
                  <a:pt x="4417" y="2428"/>
                  <a:pt x="4360" y="2428"/>
                </a:cubicBezTo>
                <a:cubicBezTo>
                  <a:pt x="4353" y="2473"/>
                  <a:pt x="4349" y="2500"/>
                  <a:pt x="4364" y="2541"/>
                </a:cubicBezTo>
                <a:cubicBezTo>
                  <a:pt x="4364" y="2542"/>
                  <a:pt x="4364" y="2545"/>
                  <a:pt x="4364" y="2546"/>
                </a:cubicBezTo>
                <a:cubicBezTo>
                  <a:pt x="4340" y="2558"/>
                  <a:pt x="4338" y="2579"/>
                  <a:pt x="4309" y="2578"/>
                </a:cubicBezTo>
                <a:cubicBezTo>
                  <a:pt x="4309" y="2592"/>
                  <a:pt x="4309" y="2606"/>
                  <a:pt x="4309" y="2620"/>
                </a:cubicBezTo>
                <a:cubicBezTo>
                  <a:pt x="4317" y="2629"/>
                  <a:pt x="4324" y="2637"/>
                  <a:pt x="4332" y="2647"/>
                </a:cubicBezTo>
                <a:cubicBezTo>
                  <a:pt x="4359" y="2631"/>
                  <a:pt x="4437" y="2598"/>
                  <a:pt x="4464" y="2620"/>
                </a:cubicBezTo>
                <a:cubicBezTo>
                  <a:pt x="4471" y="2626"/>
                  <a:pt x="4477" y="2640"/>
                  <a:pt x="4479" y="2653"/>
                </a:cubicBezTo>
                <a:cubicBezTo>
                  <a:pt x="4479" y="2660"/>
                  <a:pt x="4479" y="2667"/>
                  <a:pt x="4479" y="2674"/>
                </a:cubicBezTo>
                <a:cubicBezTo>
                  <a:pt x="4461" y="2687"/>
                  <a:pt x="4457" y="2706"/>
                  <a:pt x="4444" y="2726"/>
                </a:cubicBezTo>
                <a:cubicBezTo>
                  <a:pt x="4450" y="2808"/>
                  <a:pt x="4509" y="2779"/>
                  <a:pt x="4543" y="2768"/>
                </a:cubicBezTo>
                <a:cubicBezTo>
                  <a:pt x="4560" y="2772"/>
                  <a:pt x="4577" y="2775"/>
                  <a:pt x="4594" y="2778"/>
                </a:cubicBezTo>
                <a:cubicBezTo>
                  <a:pt x="4597" y="2774"/>
                  <a:pt x="4600" y="2770"/>
                  <a:pt x="4603" y="2766"/>
                </a:cubicBezTo>
                <a:cubicBezTo>
                  <a:pt x="4602" y="2737"/>
                  <a:pt x="4585" y="2687"/>
                  <a:pt x="4596" y="2656"/>
                </a:cubicBezTo>
                <a:cubicBezTo>
                  <a:pt x="4603" y="2632"/>
                  <a:pt x="4622" y="2629"/>
                  <a:pt x="4627" y="2597"/>
                </a:cubicBezTo>
                <a:cubicBezTo>
                  <a:pt x="4631" y="2572"/>
                  <a:pt x="4627" y="2527"/>
                  <a:pt x="4624" y="2510"/>
                </a:cubicBezTo>
                <a:cubicBezTo>
                  <a:pt x="4613" y="2428"/>
                  <a:pt x="4605" y="2422"/>
                  <a:pt x="4564" y="2397"/>
                </a:cubicBezTo>
                <a:cubicBezTo>
                  <a:pt x="4559" y="2401"/>
                  <a:pt x="4555" y="2404"/>
                  <a:pt x="4551" y="2408"/>
                </a:cubicBezTo>
                <a:cubicBezTo>
                  <a:pt x="4549" y="2425"/>
                  <a:pt x="4547" y="2443"/>
                  <a:pt x="4546" y="2460"/>
                </a:cubicBezTo>
                <a:cubicBezTo>
                  <a:pt x="4517" y="2455"/>
                  <a:pt x="4494" y="2402"/>
                  <a:pt x="4464" y="2397"/>
                </a:cubicBezTo>
                <a:close/>
                <a:moveTo>
                  <a:pt x="13490" y="2398"/>
                </a:moveTo>
                <a:cubicBezTo>
                  <a:pt x="13451" y="2389"/>
                  <a:pt x="13410" y="2420"/>
                  <a:pt x="13383" y="2433"/>
                </a:cubicBezTo>
                <a:cubicBezTo>
                  <a:pt x="13367" y="2434"/>
                  <a:pt x="13352" y="2437"/>
                  <a:pt x="13336" y="2438"/>
                </a:cubicBezTo>
                <a:cubicBezTo>
                  <a:pt x="13316" y="2456"/>
                  <a:pt x="13305" y="2502"/>
                  <a:pt x="13283" y="2520"/>
                </a:cubicBezTo>
                <a:cubicBezTo>
                  <a:pt x="13282" y="2522"/>
                  <a:pt x="13280" y="2526"/>
                  <a:pt x="13280" y="2528"/>
                </a:cubicBezTo>
                <a:cubicBezTo>
                  <a:pt x="13291" y="2539"/>
                  <a:pt x="13301" y="2553"/>
                  <a:pt x="13317" y="2554"/>
                </a:cubicBezTo>
                <a:cubicBezTo>
                  <a:pt x="13309" y="2598"/>
                  <a:pt x="13287" y="2666"/>
                  <a:pt x="13263" y="2680"/>
                </a:cubicBezTo>
                <a:cubicBezTo>
                  <a:pt x="13247" y="2689"/>
                  <a:pt x="13238" y="2670"/>
                  <a:pt x="13225" y="2671"/>
                </a:cubicBezTo>
                <a:cubicBezTo>
                  <a:pt x="13214" y="2696"/>
                  <a:pt x="13201" y="2718"/>
                  <a:pt x="13209" y="2764"/>
                </a:cubicBezTo>
                <a:cubicBezTo>
                  <a:pt x="13214" y="2775"/>
                  <a:pt x="13217" y="2785"/>
                  <a:pt x="13221" y="2796"/>
                </a:cubicBezTo>
                <a:cubicBezTo>
                  <a:pt x="13253" y="2835"/>
                  <a:pt x="13259" y="2776"/>
                  <a:pt x="13283" y="2783"/>
                </a:cubicBezTo>
                <a:cubicBezTo>
                  <a:pt x="13328" y="2795"/>
                  <a:pt x="13355" y="2843"/>
                  <a:pt x="13393" y="2864"/>
                </a:cubicBezTo>
                <a:cubicBezTo>
                  <a:pt x="13393" y="2873"/>
                  <a:pt x="13391" y="2882"/>
                  <a:pt x="13390" y="2890"/>
                </a:cubicBezTo>
                <a:cubicBezTo>
                  <a:pt x="13372" y="2905"/>
                  <a:pt x="13350" y="2910"/>
                  <a:pt x="13352" y="2959"/>
                </a:cubicBezTo>
                <a:cubicBezTo>
                  <a:pt x="13373" y="2966"/>
                  <a:pt x="13389" y="2963"/>
                  <a:pt x="13415" y="2961"/>
                </a:cubicBezTo>
                <a:cubicBezTo>
                  <a:pt x="13420" y="2975"/>
                  <a:pt x="13427" y="2991"/>
                  <a:pt x="13432" y="3004"/>
                </a:cubicBezTo>
                <a:cubicBezTo>
                  <a:pt x="13453" y="3020"/>
                  <a:pt x="13464" y="2979"/>
                  <a:pt x="13479" y="2970"/>
                </a:cubicBezTo>
                <a:cubicBezTo>
                  <a:pt x="13513" y="2971"/>
                  <a:pt x="13549" y="2972"/>
                  <a:pt x="13583" y="2973"/>
                </a:cubicBezTo>
                <a:cubicBezTo>
                  <a:pt x="13582" y="2922"/>
                  <a:pt x="13543" y="2906"/>
                  <a:pt x="13526" y="2881"/>
                </a:cubicBezTo>
                <a:cubicBezTo>
                  <a:pt x="13495" y="2838"/>
                  <a:pt x="13478" y="2747"/>
                  <a:pt x="13469" y="2666"/>
                </a:cubicBezTo>
                <a:cubicBezTo>
                  <a:pt x="13450" y="2492"/>
                  <a:pt x="13526" y="2551"/>
                  <a:pt x="13534" y="2424"/>
                </a:cubicBezTo>
                <a:cubicBezTo>
                  <a:pt x="13520" y="2415"/>
                  <a:pt x="13505" y="2408"/>
                  <a:pt x="13490" y="2398"/>
                </a:cubicBezTo>
                <a:close/>
                <a:moveTo>
                  <a:pt x="3115" y="2996"/>
                </a:moveTo>
                <a:cubicBezTo>
                  <a:pt x="3103" y="2999"/>
                  <a:pt x="3089" y="3001"/>
                  <a:pt x="3077" y="3004"/>
                </a:cubicBezTo>
                <a:cubicBezTo>
                  <a:pt x="3019" y="3025"/>
                  <a:pt x="2948" y="3026"/>
                  <a:pt x="2881" y="3026"/>
                </a:cubicBezTo>
                <a:cubicBezTo>
                  <a:pt x="2881" y="3027"/>
                  <a:pt x="2880" y="3027"/>
                  <a:pt x="2880" y="3027"/>
                </a:cubicBezTo>
                <a:cubicBezTo>
                  <a:pt x="2895" y="3085"/>
                  <a:pt x="2917" y="3114"/>
                  <a:pt x="2937" y="3162"/>
                </a:cubicBezTo>
                <a:cubicBezTo>
                  <a:pt x="2945" y="3242"/>
                  <a:pt x="2907" y="3262"/>
                  <a:pt x="2891" y="3309"/>
                </a:cubicBezTo>
                <a:cubicBezTo>
                  <a:pt x="2879" y="3342"/>
                  <a:pt x="2884" y="3363"/>
                  <a:pt x="2853" y="3362"/>
                </a:cubicBezTo>
                <a:cubicBezTo>
                  <a:pt x="2857" y="3405"/>
                  <a:pt x="2866" y="3431"/>
                  <a:pt x="2864" y="3482"/>
                </a:cubicBezTo>
                <a:cubicBezTo>
                  <a:pt x="2850" y="3510"/>
                  <a:pt x="2833" y="3524"/>
                  <a:pt x="2816" y="3548"/>
                </a:cubicBezTo>
                <a:cubicBezTo>
                  <a:pt x="2831" y="3608"/>
                  <a:pt x="2867" y="3576"/>
                  <a:pt x="2903" y="3600"/>
                </a:cubicBezTo>
                <a:cubicBezTo>
                  <a:pt x="2941" y="3625"/>
                  <a:pt x="2958" y="3690"/>
                  <a:pt x="2975" y="3755"/>
                </a:cubicBezTo>
                <a:cubicBezTo>
                  <a:pt x="3024" y="3775"/>
                  <a:pt x="3061" y="3760"/>
                  <a:pt x="3074" y="3688"/>
                </a:cubicBezTo>
                <a:cubicBezTo>
                  <a:pt x="3161" y="3695"/>
                  <a:pt x="3175" y="3684"/>
                  <a:pt x="3172" y="3513"/>
                </a:cubicBezTo>
                <a:cubicBezTo>
                  <a:pt x="3188" y="3505"/>
                  <a:pt x="3203" y="3498"/>
                  <a:pt x="3219" y="3490"/>
                </a:cubicBezTo>
                <a:cubicBezTo>
                  <a:pt x="3244" y="3458"/>
                  <a:pt x="3265" y="3402"/>
                  <a:pt x="3291" y="3367"/>
                </a:cubicBezTo>
                <a:cubicBezTo>
                  <a:pt x="3297" y="3360"/>
                  <a:pt x="3313" y="3346"/>
                  <a:pt x="3324" y="3336"/>
                </a:cubicBezTo>
                <a:cubicBezTo>
                  <a:pt x="3328" y="3340"/>
                  <a:pt x="3332" y="3345"/>
                  <a:pt x="3336" y="3349"/>
                </a:cubicBezTo>
                <a:cubicBezTo>
                  <a:pt x="3354" y="3356"/>
                  <a:pt x="3360" y="3345"/>
                  <a:pt x="3375" y="3363"/>
                </a:cubicBezTo>
                <a:cubicBezTo>
                  <a:pt x="3387" y="3378"/>
                  <a:pt x="3398" y="3410"/>
                  <a:pt x="3414" y="3419"/>
                </a:cubicBezTo>
                <a:cubicBezTo>
                  <a:pt x="3452" y="3412"/>
                  <a:pt x="3489" y="3406"/>
                  <a:pt x="3527" y="3399"/>
                </a:cubicBezTo>
                <a:cubicBezTo>
                  <a:pt x="3531" y="3409"/>
                  <a:pt x="3535" y="3419"/>
                  <a:pt x="3539" y="3429"/>
                </a:cubicBezTo>
                <a:cubicBezTo>
                  <a:pt x="3537" y="3434"/>
                  <a:pt x="3535" y="3440"/>
                  <a:pt x="3533" y="3445"/>
                </a:cubicBezTo>
                <a:cubicBezTo>
                  <a:pt x="3496" y="3494"/>
                  <a:pt x="3369" y="3463"/>
                  <a:pt x="3345" y="3516"/>
                </a:cubicBezTo>
                <a:cubicBezTo>
                  <a:pt x="3338" y="3566"/>
                  <a:pt x="3415" y="3580"/>
                  <a:pt x="3451" y="3580"/>
                </a:cubicBezTo>
                <a:cubicBezTo>
                  <a:pt x="3572" y="3580"/>
                  <a:pt x="3740" y="3559"/>
                  <a:pt x="3799" y="3668"/>
                </a:cubicBezTo>
                <a:cubicBezTo>
                  <a:pt x="3775" y="3682"/>
                  <a:pt x="3661" y="3689"/>
                  <a:pt x="3622" y="3678"/>
                </a:cubicBezTo>
                <a:cubicBezTo>
                  <a:pt x="3601" y="3677"/>
                  <a:pt x="3581" y="3677"/>
                  <a:pt x="3560" y="3676"/>
                </a:cubicBezTo>
                <a:cubicBezTo>
                  <a:pt x="3544" y="3682"/>
                  <a:pt x="3512" y="3676"/>
                  <a:pt x="3493" y="3686"/>
                </a:cubicBezTo>
                <a:cubicBezTo>
                  <a:pt x="3485" y="3691"/>
                  <a:pt x="3479" y="3703"/>
                  <a:pt x="3468" y="3706"/>
                </a:cubicBezTo>
                <a:cubicBezTo>
                  <a:pt x="3457" y="3706"/>
                  <a:pt x="3446" y="3706"/>
                  <a:pt x="3435" y="3706"/>
                </a:cubicBezTo>
                <a:cubicBezTo>
                  <a:pt x="3425" y="3716"/>
                  <a:pt x="3415" y="3725"/>
                  <a:pt x="3406" y="3735"/>
                </a:cubicBezTo>
                <a:cubicBezTo>
                  <a:pt x="3406" y="3735"/>
                  <a:pt x="3406" y="3737"/>
                  <a:pt x="3406" y="3738"/>
                </a:cubicBezTo>
                <a:cubicBezTo>
                  <a:pt x="3431" y="3788"/>
                  <a:pt x="3475" y="3858"/>
                  <a:pt x="3518" y="3876"/>
                </a:cubicBezTo>
                <a:cubicBezTo>
                  <a:pt x="3554" y="3892"/>
                  <a:pt x="3641" y="3875"/>
                  <a:pt x="3664" y="3909"/>
                </a:cubicBezTo>
                <a:cubicBezTo>
                  <a:pt x="3678" y="3930"/>
                  <a:pt x="3660" y="3962"/>
                  <a:pt x="3665" y="3993"/>
                </a:cubicBezTo>
                <a:cubicBezTo>
                  <a:pt x="3678" y="4055"/>
                  <a:pt x="3750" y="4015"/>
                  <a:pt x="3789" y="4025"/>
                </a:cubicBezTo>
                <a:cubicBezTo>
                  <a:pt x="3831" y="4036"/>
                  <a:pt x="3919" y="4008"/>
                  <a:pt x="3953" y="3983"/>
                </a:cubicBezTo>
                <a:cubicBezTo>
                  <a:pt x="3964" y="3971"/>
                  <a:pt x="3974" y="3958"/>
                  <a:pt x="3985" y="3945"/>
                </a:cubicBezTo>
                <a:cubicBezTo>
                  <a:pt x="3999" y="3944"/>
                  <a:pt x="4013" y="3942"/>
                  <a:pt x="4026" y="3941"/>
                </a:cubicBezTo>
                <a:cubicBezTo>
                  <a:pt x="4066" y="3929"/>
                  <a:pt x="4093" y="3911"/>
                  <a:pt x="4105" y="3852"/>
                </a:cubicBezTo>
                <a:cubicBezTo>
                  <a:pt x="4113" y="3845"/>
                  <a:pt x="4123" y="3839"/>
                  <a:pt x="4135" y="3845"/>
                </a:cubicBezTo>
                <a:cubicBezTo>
                  <a:pt x="4147" y="3857"/>
                  <a:pt x="4151" y="3887"/>
                  <a:pt x="4164" y="3899"/>
                </a:cubicBezTo>
                <a:cubicBezTo>
                  <a:pt x="4219" y="3952"/>
                  <a:pt x="4307" y="3995"/>
                  <a:pt x="4388" y="3963"/>
                </a:cubicBezTo>
                <a:cubicBezTo>
                  <a:pt x="4409" y="3955"/>
                  <a:pt x="4417" y="3930"/>
                  <a:pt x="4436" y="3918"/>
                </a:cubicBezTo>
                <a:cubicBezTo>
                  <a:pt x="4435" y="3877"/>
                  <a:pt x="4422" y="3877"/>
                  <a:pt x="4415" y="3851"/>
                </a:cubicBezTo>
                <a:cubicBezTo>
                  <a:pt x="4400" y="3840"/>
                  <a:pt x="4362" y="3871"/>
                  <a:pt x="4339" y="3876"/>
                </a:cubicBezTo>
                <a:cubicBezTo>
                  <a:pt x="4337" y="3856"/>
                  <a:pt x="4336" y="3834"/>
                  <a:pt x="4334" y="3813"/>
                </a:cubicBezTo>
                <a:cubicBezTo>
                  <a:pt x="4335" y="3810"/>
                  <a:pt x="4336" y="3808"/>
                  <a:pt x="4338" y="3805"/>
                </a:cubicBezTo>
                <a:cubicBezTo>
                  <a:pt x="4370" y="3794"/>
                  <a:pt x="4383" y="3782"/>
                  <a:pt x="4406" y="3762"/>
                </a:cubicBezTo>
                <a:cubicBezTo>
                  <a:pt x="4431" y="3785"/>
                  <a:pt x="4454" y="3812"/>
                  <a:pt x="4491" y="3812"/>
                </a:cubicBezTo>
                <a:cubicBezTo>
                  <a:pt x="4492" y="3810"/>
                  <a:pt x="4494" y="3808"/>
                  <a:pt x="4494" y="3806"/>
                </a:cubicBezTo>
                <a:cubicBezTo>
                  <a:pt x="4488" y="3643"/>
                  <a:pt x="4384" y="3657"/>
                  <a:pt x="4317" y="3603"/>
                </a:cubicBezTo>
                <a:cubicBezTo>
                  <a:pt x="4291" y="3583"/>
                  <a:pt x="4276" y="3537"/>
                  <a:pt x="4252" y="3513"/>
                </a:cubicBezTo>
                <a:cubicBezTo>
                  <a:pt x="4246" y="3461"/>
                  <a:pt x="4262" y="3434"/>
                  <a:pt x="4263" y="3380"/>
                </a:cubicBezTo>
                <a:cubicBezTo>
                  <a:pt x="4243" y="3340"/>
                  <a:pt x="4222" y="3290"/>
                  <a:pt x="4211" y="3236"/>
                </a:cubicBezTo>
                <a:cubicBezTo>
                  <a:pt x="4202" y="3195"/>
                  <a:pt x="4209" y="3156"/>
                  <a:pt x="4197" y="3126"/>
                </a:cubicBezTo>
                <a:cubicBezTo>
                  <a:pt x="4164" y="3045"/>
                  <a:pt x="4086" y="3013"/>
                  <a:pt x="4018" y="2996"/>
                </a:cubicBezTo>
                <a:cubicBezTo>
                  <a:pt x="4013" y="3046"/>
                  <a:pt x="4013" y="3116"/>
                  <a:pt x="4025" y="3172"/>
                </a:cubicBezTo>
                <a:cubicBezTo>
                  <a:pt x="4035" y="3219"/>
                  <a:pt x="4064" y="3273"/>
                  <a:pt x="4056" y="3326"/>
                </a:cubicBezTo>
                <a:cubicBezTo>
                  <a:pt x="4046" y="3336"/>
                  <a:pt x="4036" y="3347"/>
                  <a:pt x="4026" y="3357"/>
                </a:cubicBezTo>
                <a:cubicBezTo>
                  <a:pt x="4005" y="3328"/>
                  <a:pt x="3988" y="3266"/>
                  <a:pt x="3979" y="3219"/>
                </a:cubicBezTo>
                <a:cubicBezTo>
                  <a:pt x="3973" y="3191"/>
                  <a:pt x="3976" y="3160"/>
                  <a:pt x="3966" y="3140"/>
                </a:cubicBezTo>
                <a:cubicBezTo>
                  <a:pt x="3949" y="3104"/>
                  <a:pt x="3902" y="3083"/>
                  <a:pt x="3870" y="3077"/>
                </a:cubicBezTo>
                <a:cubicBezTo>
                  <a:pt x="3869" y="3077"/>
                  <a:pt x="3869" y="3077"/>
                  <a:pt x="3869" y="3077"/>
                </a:cubicBezTo>
                <a:cubicBezTo>
                  <a:pt x="3862" y="3104"/>
                  <a:pt x="3888" y="3149"/>
                  <a:pt x="3893" y="3183"/>
                </a:cubicBezTo>
                <a:cubicBezTo>
                  <a:pt x="3883" y="3187"/>
                  <a:pt x="3872" y="3178"/>
                  <a:pt x="3860" y="3184"/>
                </a:cubicBezTo>
                <a:cubicBezTo>
                  <a:pt x="3836" y="3197"/>
                  <a:pt x="3824" y="3228"/>
                  <a:pt x="3787" y="3229"/>
                </a:cubicBezTo>
                <a:cubicBezTo>
                  <a:pt x="3789" y="3202"/>
                  <a:pt x="3790" y="3173"/>
                  <a:pt x="3791" y="3146"/>
                </a:cubicBezTo>
                <a:cubicBezTo>
                  <a:pt x="3780" y="3125"/>
                  <a:pt x="3711" y="3075"/>
                  <a:pt x="3688" y="3094"/>
                </a:cubicBezTo>
                <a:cubicBezTo>
                  <a:pt x="3657" y="3120"/>
                  <a:pt x="3662" y="3163"/>
                  <a:pt x="3609" y="3164"/>
                </a:cubicBezTo>
                <a:cubicBezTo>
                  <a:pt x="3608" y="3087"/>
                  <a:pt x="3615" y="3085"/>
                  <a:pt x="3625" y="3039"/>
                </a:cubicBezTo>
                <a:cubicBezTo>
                  <a:pt x="3617" y="2964"/>
                  <a:pt x="3533" y="3039"/>
                  <a:pt x="3509" y="3052"/>
                </a:cubicBezTo>
                <a:cubicBezTo>
                  <a:pt x="3486" y="3064"/>
                  <a:pt x="3449" y="3091"/>
                  <a:pt x="3415" y="3126"/>
                </a:cubicBezTo>
                <a:cubicBezTo>
                  <a:pt x="3393" y="3105"/>
                  <a:pt x="3371" y="3085"/>
                  <a:pt x="3354" y="3079"/>
                </a:cubicBezTo>
                <a:cubicBezTo>
                  <a:pt x="3308" y="3061"/>
                  <a:pt x="3274" y="3115"/>
                  <a:pt x="3232" y="3092"/>
                </a:cubicBezTo>
                <a:cubicBezTo>
                  <a:pt x="3194" y="3070"/>
                  <a:pt x="3158" y="3003"/>
                  <a:pt x="3115" y="2996"/>
                </a:cubicBezTo>
                <a:close/>
                <a:moveTo>
                  <a:pt x="4614" y="2996"/>
                </a:moveTo>
                <a:cubicBezTo>
                  <a:pt x="4603" y="3007"/>
                  <a:pt x="4546" y="3050"/>
                  <a:pt x="4532" y="3039"/>
                </a:cubicBezTo>
                <a:cubicBezTo>
                  <a:pt x="4523" y="3027"/>
                  <a:pt x="4514" y="3015"/>
                  <a:pt x="4505" y="3003"/>
                </a:cubicBezTo>
                <a:cubicBezTo>
                  <a:pt x="4488" y="2992"/>
                  <a:pt x="4483" y="3015"/>
                  <a:pt x="4472" y="3020"/>
                </a:cubicBezTo>
                <a:cubicBezTo>
                  <a:pt x="4456" y="3017"/>
                  <a:pt x="4439" y="3015"/>
                  <a:pt x="4423" y="3013"/>
                </a:cubicBezTo>
                <a:cubicBezTo>
                  <a:pt x="4421" y="3016"/>
                  <a:pt x="4419" y="3019"/>
                  <a:pt x="4418" y="3023"/>
                </a:cubicBezTo>
                <a:cubicBezTo>
                  <a:pt x="4419" y="3031"/>
                  <a:pt x="4421" y="3038"/>
                  <a:pt x="4423" y="3046"/>
                </a:cubicBezTo>
                <a:cubicBezTo>
                  <a:pt x="4425" y="3053"/>
                  <a:pt x="4478" y="3137"/>
                  <a:pt x="4485" y="3146"/>
                </a:cubicBezTo>
                <a:cubicBezTo>
                  <a:pt x="4485" y="3154"/>
                  <a:pt x="4485" y="3161"/>
                  <a:pt x="4485" y="3169"/>
                </a:cubicBezTo>
                <a:cubicBezTo>
                  <a:pt x="4462" y="3181"/>
                  <a:pt x="4443" y="3231"/>
                  <a:pt x="4430" y="3262"/>
                </a:cubicBezTo>
                <a:cubicBezTo>
                  <a:pt x="4385" y="3258"/>
                  <a:pt x="4369" y="3200"/>
                  <a:pt x="4334" y="3174"/>
                </a:cubicBezTo>
                <a:cubicBezTo>
                  <a:pt x="4326" y="3196"/>
                  <a:pt x="4317" y="3217"/>
                  <a:pt x="4309" y="3239"/>
                </a:cubicBezTo>
                <a:cubicBezTo>
                  <a:pt x="4321" y="3269"/>
                  <a:pt x="4369" y="3352"/>
                  <a:pt x="4389" y="3365"/>
                </a:cubicBezTo>
                <a:cubicBezTo>
                  <a:pt x="4416" y="3381"/>
                  <a:pt x="4443" y="3375"/>
                  <a:pt x="4464" y="3400"/>
                </a:cubicBezTo>
                <a:cubicBezTo>
                  <a:pt x="4506" y="3451"/>
                  <a:pt x="4518" y="3575"/>
                  <a:pt x="4588" y="3568"/>
                </a:cubicBezTo>
                <a:cubicBezTo>
                  <a:pt x="4596" y="3554"/>
                  <a:pt x="4603" y="3540"/>
                  <a:pt x="4612" y="3526"/>
                </a:cubicBezTo>
                <a:cubicBezTo>
                  <a:pt x="4602" y="3508"/>
                  <a:pt x="4592" y="3491"/>
                  <a:pt x="4583" y="3473"/>
                </a:cubicBezTo>
                <a:cubicBezTo>
                  <a:pt x="4583" y="3467"/>
                  <a:pt x="4583" y="3461"/>
                  <a:pt x="4583" y="3455"/>
                </a:cubicBezTo>
                <a:cubicBezTo>
                  <a:pt x="4608" y="3464"/>
                  <a:pt x="4615" y="3503"/>
                  <a:pt x="4638" y="3512"/>
                </a:cubicBezTo>
                <a:cubicBezTo>
                  <a:pt x="4698" y="3532"/>
                  <a:pt x="4684" y="3407"/>
                  <a:pt x="4701" y="3352"/>
                </a:cubicBezTo>
                <a:cubicBezTo>
                  <a:pt x="4708" y="3340"/>
                  <a:pt x="4714" y="3329"/>
                  <a:pt x="4721" y="3317"/>
                </a:cubicBezTo>
                <a:cubicBezTo>
                  <a:pt x="4719" y="3303"/>
                  <a:pt x="4717" y="3289"/>
                  <a:pt x="4715" y="3274"/>
                </a:cubicBezTo>
                <a:cubicBezTo>
                  <a:pt x="4709" y="3254"/>
                  <a:pt x="4650" y="3208"/>
                  <a:pt x="4633" y="3203"/>
                </a:cubicBezTo>
                <a:cubicBezTo>
                  <a:pt x="4617" y="3199"/>
                  <a:pt x="4615" y="3213"/>
                  <a:pt x="4594" y="3203"/>
                </a:cubicBezTo>
                <a:cubicBezTo>
                  <a:pt x="4590" y="3186"/>
                  <a:pt x="4588" y="3178"/>
                  <a:pt x="4589" y="3156"/>
                </a:cubicBezTo>
                <a:cubicBezTo>
                  <a:pt x="4605" y="3137"/>
                  <a:pt x="4630" y="3127"/>
                  <a:pt x="4646" y="3104"/>
                </a:cubicBezTo>
                <a:cubicBezTo>
                  <a:pt x="4649" y="3091"/>
                  <a:pt x="4652" y="3079"/>
                  <a:pt x="4656" y="3066"/>
                </a:cubicBezTo>
                <a:cubicBezTo>
                  <a:pt x="4666" y="3050"/>
                  <a:pt x="4673" y="3063"/>
                  <a:pt x="4680" y="3039"/>
                </a:cubicBezTo>
                <a:cubicBezTo>
                  <a:pt x="4680" y="3037"/>
                  <a:pt x="4682" y="3035"/>
                  <a:pt x="4683" y="3033"/>
                </a:cubicBezTo>
                <a:cubicBezTo>
                  <a:pt x="4669" y="3004"/>
                  <a:pt x="4642" y="2999"/>
                  <a:pt x="4614" y="2996"/>
                </a:cubicBezTo>
                <a:close/>
                <a:moveTo>
                  <a:pt x="4917" y="2996"/>
                </a:moveTo>
                <a:cubicBezTo>
                  <a:pt x="4897" y="3010"/>
                  <a:pt x="4860" y="3004"/>
                  <a:pt x="4842" y="3014"/>
                </a:cubicBezTo>
                <a:cubicBezTo>
                  <a:pt x="4845" y="3050"/>
                  <a:pt x="4856" y="3064"/>
                  <a:pt x="4863" y="3093"/>
                </a:cubicBezTo>
                <a:cubicBezTo>
                  <a:pt x="4850" y="3092"/>
                  <a:pt x="4838" y="3091"/>
                  <a:pt x="4825" y="3090"/>
                </a:cubicBezTo>
                <a:cubicBezTo>
                  <a:pt x="4814" y="3140"/>
                  <a:pt x="4797" y="3220"/>
                  <a:pt x="4812" y="3290"/>
                </a:cubicBezTo>
                <a:cubicBezTo>
                  <a:pt x="4823" y="3337"/>
                  <a:pt x="4841" y="3355"/>
                  <a:pt x="4843" y="3423"/>
                </a:cubicBezTo>
                <a:cubicBezTo>
                  <a:pt x="4885" y="3455"/>
                  <a:pt x="4924" y="3438"/>
                  <a:pt x="4937" y="3367"/>
                </a:cubicBezTo>
                <a:cubicBezTo>
                  <a:pt x="4928" y="3352"/>
                  <a:pt x="4918" y="3336"/>
                  <a:pt x="4909" y="3320"/>
                </a:cubicBezTo>
                <a:cubicBezTo>
                  <a:pt x="4905" y="3313"/>
                  <a:pt x="4901" y="3305"/>
                  <a:pt x="4897" y="3297"/>
                </a:cubicBezTo>
                <a:cubicBezTo>
                  <a:pt x="4928" y="3274"/>
                  <a:pt x="5002" y="3300"/>
                  <a:pt x="5043" y="3300"/>
                </a:cubicBezTo>
                <a:cubicBezTo>
                  <a:pt x="5085" y="3240"/>
                  <a:pt x="5103" y="3134"/>
                  <a:pt x="5145" y="3070"/>
                </a:cubicBezTo>
                <a:cubicBezTo>
                  <a:pt x="5145" y="3067"/>
                  <a:pt x="5145" y="3062"/>
                  <a:pt x="5145" y="3059"/>
                </a:cubicBezTo>
                <a:cubicBezTo>
                  <a:pt x="5110" y="2984"/>
                  <a:pt x="5075" y="3043"/>
                  <a:pt x="5031" y="3036"/>
                </a:cubicBezTo>
                <a:cubicBezTo>
                  <a:pt x="4986" y="3028"/>
                  <a:pt x="4960" y="3009"/>
                  <a:pt x="4917" y="2996"/>
                </a:cubicBezTo>
                <a:close/>
                <a:moveTo>
                  <a:pt x="5399" y="2996"/>
                </a:moveTo>
                <a:cubicBezTo>
                  <a:pt x="5284" y="2979"/>
                  <a:pt x="5144" y="3163"/>
                  <a:pt x="5148" y="3337"/>
                </a:cubicBezTo>
                <a:cubicBezTo>
                  <a:pt x="5158" y="3349"/>
                  <a:pt x="5169" y="3361"/>
                  <a:pt x="5179" y="3373"/>
                </a:cubicBezTo>
                <a:cubicBezTo>
                  <a:pt x="5180" y="3381"/>
                  <a:pt x="5180" y="3384"/>
                  <a:pt x="5180" y="3399"/>
                </a:cubicBezTo>
                <a:cubicBezTo>
                  <a:pt x="5144" y="3420"/>
                  <a:pt x="5140" y="3438"/>
                  <a:pt x="5137" y="3516"/>
                </a:cubicBezTo>
                <a:cubicBezTo>
                  <a:pt x="5213" y="3552"/>
                  <a:pt x="5277" y="3526"/>
                  <a:pt x="5322" y="3629"/>
                </a:cubicBezTo>
                <a:cubicBezTo>
                  <a:pt x="5309" y="3660"/>
                  <a:pt x="5219" y="3638"/>
                  <a:pt x="5193" y="3640"/>
                </a:cubicBezTo>
                <a:cubicBezTo>
                  <a:pt x="5183" y="3739"/>
                  <a:pt x="5273" y="3777"/>
                  <a:pt x="5326" y="3763"/>
                </a:cubicBezTo>
                <a:cubicBezTo>
                  <a:pt x="5330" y="3751"/>
                  <a:pt x="5333" y="3740"/>
                  <a:pt x="5337" y="3728"/>
                </a:cubicBezTo>
                <a:cubicBezTo>
                  <a:pt x="5348" y="3732"/>
                  <a:pt x="5359" y="3736"/>
                  <a:pt x="5371" y="3740"/>
                </a:cubicBezTo>
                <a:cubicBezTo>
                  <a:pt x="5376" y="3755"/>
                  <a:pt x="5375" y="3781"/>
                  <a:pt x="5375" y="3806"/>
                </a:cubicBezTo>
                <a:cubicBezTo>
                  <a:pt x="5383" y="3813"/>
                  <a:pt x="5391" y="3819"/>
                  <a:pt x="5400" y="3825"/>
                </a:cubicBezTo>
                <a:cubicBezTo>
                  <a:pt x="5427" y="3825"/>
                  <a:pt x="5455" y="3825"/>
                  <a:pt x="5481" y="3825"/>
                </a:cubicBezTo>
                <a:cubicBezTo>
                  <a:pt x="5511" y="3835"/>
                  <a:pt x="5541" y="3846"/>
                  <a:pt x="5571" y="3856"/>
                </a:cubicBezTo>
                <a:cubicBezTo>
                  <a:pt x="5579" y="3853"/>
                  <a:pt x="5586" y="3848"/>
                  <a:pt x="5594" y="3845"/>
                </a:cubicBezTo>
                <a:cubicBezTo>
                  <a:pt x="5611" y="3840"/>
                  <a:pt x="5631" y="3864"/>
                  <a:pt x="5640" y="3876"/>
                </a:cubicBezTo>
                <a:cubicBezTo>
                  <a:pt x="5650" y="3869"/>
                  <a:pt x="5660" y="3861"/>
                  <a:pt x="5670" y="3853"/>
                </a:cubicBezTo>
                <a:cubicBezTo>
                  <a:pt x="5692" y="3843"/>
                  <a:pt x="5720" y="3894"/>
                  <a:pt x="5734" y="3908"/>
                </a:cubicBezTo>
                <a:cubicBezTo>
                  <a:pt x="5739" y="3870"/>
                  <a:pt x="5718" y="3860"/>
                  <a:pt x="5717" y="3822"/>
                </a:cubicBezTo>
                <a:cubicBezTo>
                  <a:pt x="5717" y="3821"/>
                  <a:pt x="5717" y="3821"/>
                  <a:pt x="5717" y="3821"/>
                </a:cubicBezTo>
                <a:cubicBezTo>
                  <a:pt x="5749" y="3784"/>
                  <a:pt x="5797" y="3886"/>
                  <a:pt x="5844" y="3873"/>
                </a:cubicBezTo>
                <a:cubicBezTo>
                  <a:pt x="5856" y="3870"/>
                  <a:pt x="5863" y="3858"/>
                  <a:pt x="5872" y="3851"/>
                </a:cubicBezTo>
                <a:cubicBezTo>
                  <a:pt x="5874" y="3842"/>
                  <a:pt x="5874" y="3830"/>
                  <a:pt x="5872" y="3818"/>
                </a:cubicBezTo>
                <a:cubicBezTo>
                  <a:pt x="5854" y="3745"/>
                  <a:pt x="5767" y="3749"/>
                  <a:pt x="5751" y="3692"/>
                </a:cubicBezTo>
                <a:cubicBezTo>
                  <a:pt x="5750" y="3690"/>
                  <a:pt x="5750" y="3688"/>
                  <a:pt x="5749" y="3686"/>
                </a:cubicBezTo>
                <a:cubicBezTo>
                  <a:pt x="5752" y="3683"/>
                  <a:pt x="5754" y="3682"/>
                  <a:pt x="5757" y="3679"/>
                </a:cubicBezTo>
                <a:cubicBezTo>
                  <a:pt x="5770" y="3665"/>
                  <a:pt x="5810" y="3717"/>
                  <a:pt x="5826" y="3723"/>
                </a:cubicBezTo>
                <a:cubicBezTo>
                  <a:pt x="5834" y="3718"/>
                  <a:pt x="5843" y="3713"/>
                  <a:pt x="5851" y="3708"/>
                </a:cubicBezTo>
                <a:cubicBezTo>
                  <a:pt x="5860" y="3723"/>
                  <a:pt x="5870" y="3738"/>
                  <a:pt x="5879" y="3753"/>
                </a:cubicBezTo>
                <a:cubicBezTo>
                  <a:pt x="5909" y="3791"/>
                  <a:pt x="5940" y="3782"/>
                  <a:pt x="5945" y="3869"/>
                </a:cubicBezTo>
                <a:cubicBezTo>
                  <a:pt x="5951" y="3876"/>
                  <a:pt x="5957" y="3882"/>
                  <a:pt x="5963" y="3889"/>
                </a:cubicBezTo>
                <a:cubicBezTo>
                  <a:pt x="5973" y="3890"/>
                  <a:pt x="5983" y="3891"/>
                  <a:pt x="5993" y="3892"/>
                </a:cubicBezTo>
                <a:cubicBezTo>
                  <a:pt x="6022" y="3930"/>
                  <a:pt x="6050" y="3967"/>
                  <a:pt x="6079" y="4005"/>
                </a:cubicBezTo>
                <a:cubicBezTo>
                  <a:pt x="6079" y="4014"/>
                  <a:pt x="6079" y="4024"/>
                  <a:pt x="6078" y="4034"/>
                </a:cubicBezTo>
                <a:cubicBezTo>
                  <a:pt x="6055" y="4038"/>
                  <a:pt x="6032" y="4042"/>
                  <a:pt x="6009" y="4046"/>
                </a:cubicBezTo>
                <a:cubicBezTo>
                  <a:pt x="6011" y="4069"/>
                  <a:pt x="6014" y="4090"/>
                  <a:pt x="6016" y="4112"/>
                </a:cubicBezTo>
                <a:cubicBezTo>
                  <a:pt x="6016" y="4112"/>
                  <a:pt x="6016" y="4112"/>
                  <a:pt x="6017" y="4112"/>
                </a:cubicBezTo>
                <a:cubicBezTo>
                  <a:pt x="6035" y="4101"/>
                  <a:pt x="6061" y="4095"/>
                  <a:pt x="6078" y="4085"/>
                </a:cubicBezTo>
                <a:cubicBezTo>
                  <a:pt x="6088" y="4085"/>
                  <a:pt x="6097" y="4085"/>
                  <a:pt x="6107" y="4085"/>
                </a:cubicBezTo>
                <a:cubicBezTo>
                  <a:pt x="6116" y="4073"/>
                  <a:pt x="6125" y="4060"/>
                  <a:pt x="6134" y="4048"/>
                </a:cubicBezTo>
                <a:cubicBezTo>
                  <a:pt x="6137" y="4057"/>
                  <a:pt x="6156" y="4127"/>
                  <a:pt x="6158" y="4131"/>
                </a:cubicBezTo>
                <a:cubicBezTo>
                  <a:pt x="6180" y="4172"/>
                  <a:pt x="6203" y="4178"/>
                  <a:pt x="6236" y="4204"/>
                </a:cubicBezTo>
                <a:cubicBezTo>
                  <a:pt x="6254" y="4218"/>
                  <a:pt x="6290" y="4356"/>
                  <a:pt x="6294" y="4408"/>
                </a:cubicBezTo>
                <a:cubicBezTo>
                  <a:pt x="6282" y="4432"/>
                  <a:pt x="6269" y="4456"/>
                  <a:pt x="6257" y="4479"/>
                </a:cubicBezTo>
                <a:cubicBezTo>
                  <a:pt x="6252" y="4499"/>
                  <a:pt x="6248" y="4518"/>
                  <a:pt x="6243" y="4537"/>
                </a:cubicBezTo>
                <a:cubicBezTo>
                  <a:pt x="6228" y="4559"/>
                  <a:pt x="6168" y="4601"/>
                  <a:pt x="6162" y="4624"/>
                </a:cubicBezTo>
                <a:cubicBezTo>
                  <a:pt x="6160" y="4633"/>
                  <a:pt x="6211" y="4736"/>
                  <a:pt x="6219" y="4748"/>
                </a:cubicBezTo>
                <a:cubicBezTo>
                  <a:pt x="6218" y="4754"/>
                  <a:pt x="6217" y="4759"/>
                  <a:pt x="6216" y="4765"/>
                </a:cubicBezTo>
                <a:cubicBezTo>
                  <a:pt x="6216" y="4767"/>
                  <a:pt x="6216" y="4769"/>
                  <a:pt x="6216" y="4771"/>
                </a:cubicBezTo>
                <a:cubicBezTo>
                  <a:pt x="6202" y="4769"/>
                  <a:pt x="6189" y="4767"/>
                  <a:pt x="6175" y="4765"/>
                </a:cubicBezTo>
                <a:cubicBezTo>
                  <a:pt x="6149" y="4773"/>
                  <a:pt x="6128" y="4799"/>
                  <a:pt x="6094" y="4800"/>
                </a:cubicBezTo>
                <a:cubicBezTo>
                  <a:pt x="6091" y="4823"/>
                  <a:pt x="6094" y="4835"/>
                  <a:pt x="6094" y="4865"/>
                </a:cubicBezTo>
                <a:cubicBezTo>
                  <a:pt x="6094" y="4865"/>
                  <a:pt x="6092" y="4865"/>
                  <a:pt x="6092" y="4865"/>
                </a:cubicBezTo>
                <a:cubicBezTo>
                  <a:pt x="6083" y="4848"/>
                  <a:pt x="6075" y="4831"/>
                  <a:pt x="6067" y="4814"/>
                </a:cubicBezTo>
                <a:cubicBezTo>
                  <a:pt x="6059" y="4802"/>
                  <a:pt x="5979" y="4770"/>
                  <a:pt x="5966" y="4778"/>
                </a:cubicBezTo>
                <a:cubicBezTo>
                  <a:pt x="5962" y="4786"/>
                  <a:pt x="5964" y="4826"/>
                  <a:pt x="5962" y="4840"/>
                </a:cubicBezTo>
                <a:cubicBezTo>
                  <a:pt x="5926" y="4848"/>
                  <a:pt x="5913" y="4879"/>
                  <a:pt x="5915" y="4948"/>
                </a:cubicBezTo>
                <a:cubicBezTo>
                  <a:pt x="5957" y="4974"/>
                  <a:pt x="5998" y="4996"/>
                  <a:pt x="6054" y="4991"/>
                </a:cubicBezTo>
                <a:cubicBezTo>
                  <a:pt x="6064" y="4974"/>
                  <a:pt x="6074" y="4955"/>
                  <a:pt x="6084" y="4937"/>
                </a:cubicBezTo>
                <a:cubicBezTo>
                  <a:pt x="6104" y="4947"/>
                  <a:pt x="6124" y="4958"/>
                  <a:pt x="6145" y="4968"/>
                </a:cubicBezTo>
                <a:cubicBezTo>
                  <a:pt x="6151" y="4967"/>
                  <a:pt x="6149" y="4969"/>
                  <a:pt x="6152" y="4964"/>
                </a:cubicBezTo>
                <a:cubicBezTo>
                  <a:pt x="6156" y="4953"/>
                  <a:pt x="6151" y="4920"/>
                  <a:pt x="6148" y="4904"/>
                </a:cubicBezTo>
                <a:cubicBezTo>
                  <a:pt x="6148" y="4901"/>
                  <a:pt x="6148" y="4898"/>
                  <a:pt x="6148" y="4894"/>
                </a:cubicBezTo>
                <a:cubicBezTo>
                  <a:pt x="6183" y="4903"/>
                  <a:pt x="6195" y="4934"/>
                  <a:pt x="6237" y="4933"/>
                </a:cubicBezTo>
                <a:cubicBezTo>
                  <a:pt x="6237" y="5002"/>
                  <a:pt x="6262" y="5047"/>
                  <a:pt x="6287" y="5068"/>
                </a:cubicBezTo>
                <a:cubicBezTo>
                  <a:pt x="6299" y="5072"/>
                  <a:pt x="6311" y="5075"/>
                  <a:pt x="6322" y="5078"/>
                </a:cubicBezTo>
                <a:cubicBezTo>
                  <a:pt x="6335" y="5092"/>
                  <a:pt x="6348" y="5106"/>
                  <a:pt x="6361" y="5120"/>
                </a:cubicBezTo>
                <a:cubicBezTo>
                  <a:pt x="6355" y="5144"/>
                  <a:pt x="6344" y="5155"/>
                  <a:pt x="6335" y="5171"/>
                </a:cubicBezTo>
                <a:cubicBezTo>
                  <a:pt x="6346" y="5224"/>
                  <a:pt x="6376" y="5216"/>
                  <a:pt x="6398" y="5248"/>
                </a:cubicBezTo>
                <a:cubicBezTo>
                  <a:pt x="6399" y="5250"/>
                  <a:pt x="6412" y="5246"/>
                  <a:pt x="6421" y="5253"/>
                </a:cubicBezTo>
                <a:cubicBezTo>
                  <a:pt x="6427" y="5260"/>
                  <a:pt x="6433" y="5267"/>
                  <a:pt x="6439" y="5274"/>
                </a:cubicBezTo>
                <a:cubicBezTo>
                  <a:pt x="6450" y="5277"/>
                  <a:pt x="6461" y="5278"/>
                  <a:pt x="6472" y="5281"/>
                </a:cubicBezTo>
                <a:cubicBezTo>
                  <a:pt x="6481" y="5300"/>
                  <a:pt x="6490" y="5320"/>
                  <a:pt x="6499" y="5339"/>
                </a:cubicBezTo>
                <a:cubicBezTo>
                  <a:pt x="6520" y="5361"/>
                  <a:pt x="6544" y="5351"/>
                  <a:pt x="6573" y="5364"/>
                </a:cubicBezTo>
                <a:cubicBezTo>
                  <a:pt x="6618" y="5393"/>
                  <a:pt x="6664" y="5422"/>
                  <a:pt x="6710" y="5451"/>
                </a:cubicBezTo>
                <a:cubicBezTo>
                  <a:pt x="6694" y="5364"/>
                  <a:pt x="6662" y="5299"/>
                  <a:pt x="6624" y="5253"/>
                </a:cubicBezTo>
                <a:cubicBezTo>
                  <a:pt x="6590" y="5211"/>
                  <a:pt x="6525" y="5182"/>
                  <a:pt x="6519" y="5093"/>
                </a:cubicBezTo>
                <a:cubicBezTo>
                  <a:pt x="6560" y="5093"/>
                  <a:pt x="6568" y="5126"/>
                  <a:pt x="6596" y="5144"/>
                </a:cubicBezTo>
                <a:cubicBezTo>
                  <a:pt x="6594" y="5125"/>
                  <a:pt x="6592" y="5104"/>
                  <a:pt x="6590" y="5084"/>
                </a:cubicBezTo>
                <a:cubicBezTo>
                  <a:pt x="6632" y="5143"/>
                  <a:pt x="6652" y="5236"/>
                  <a:pt x="6725" y="5226"/>
                </a:cubicBezTo>
                <a:cubicBezTo>
                  <a:pt x="6741" y="5269"/>
                  <a:pt x="6758" y="5305"/>
                  <a:pt x="6786" y="5326"/>
                </a:cubicBezTo>
                <a:cubicBezTo>
                  <a:pt x="6778" y="5294"/>
                  <a:pt x="6770" y="5261"/>
                  <a:pt x="6761" y="5230"/>
                </a:cubicBezTo>
                <a:cubicBezTo>
                  <a:pt x="6770" y="5233"/>
                  <a:pt x="6778" y="5238"/>
                  <a:pt x="6787" y="5241"/>
                </a:cubicBezTo>
                <a:cubicBezTo>
                  <a:pt x="6788" y="5241"/>
                  <a:pt x="6789" y="5241"/>
                  <a:pt x="6789" y="5241"/>
                </a:cubicBezTo>
                <a:cubicBezTo>
                  <a:pt x="6788" y="5167"/>
                  <a:pt x="6749" y="5139"/>
                  <a:pt x="6755" y="5066"/>
                </a:cubicBezTo>
                <a:cubicBezTo>
                  <a:pt x="6773" y="5088"/>
                  <a:pt x="6794" y="5135"/>
                  <a:pt x="6803" y="5174"/>
                </a:cubicBezTo>
                <a:cubicBezTo>
                  <a:pt x="6805" y="5177"/>
                  <a:pt x="6807" y="5179"/>
                  <a:pt x="6809" y="5181"/>
                </a:cubicBezTo>
                <a:cubicBezTo>
                  <a:pt x="6817" y="5046"/>
                  <a:pt x="6769" y="5064"/>
                  <a:pt x="6744" y="4988"/>
                </a:cubicBezTo>
                <a:cubicBezTo>
                  <a:pt x="6745" y="4983"/>
                  <a:pt x="6747" y="4979"/>
                  <a:pt x="6748" y="4974"/>
                </a:cubicBezTo>
                <a:cubicBezTo>
                  <a:pt x="6754" y="4971"/>
                  <a:pt x="6759" y="4968"/>
                  <a:pt x="6765" y="4965"/>
                </a:cubicBezTo>
                <a:cubicBezTo>
                  <a:pt x="6766" y="4965"/>
                  <a:pt x="6767" y="4965"/>
                  <a:pt x="6768" y="4965"/>
                </a:cubicBezTo>
                <a:cubicBezTo>
                  <a:pt x="6754" y="4954"/>
                  <a:pt x="6741" y="4941"/>
                  <a:pt x="6727" y="4930"/>
                </a:cubicBezTo>
                <a:cubicBezTo>
                  <a:pt x="6712" y="4913"/>
                  <a:pt x="6701" y="4877"/>
                  <a:pt x="6683" y="4868"/>
                </a:cubicBezTo>
                <a:cubicBezTo>
                  <a:pt x="6679" y="4874"/>
                  <a:pt x="6675" y="4879"/>
                  <a:pt x="6671" y="4885"/>
                </a:cubicBezTo>
                <a:cubicBezTo>
                  <a:pt x="6669" y="4889"/>
                  <a:pt x="6667" y="4894"/>
                  <a:pt x="6665" y="4897"/>
                </a:cubicBezTo>
                <a:cubicBezTo>
                  <a:pt x="6649" y="4848"/>
                  <a:pt x="6633" y="4794"/>
                  <a:pt x="6619" y="4740"/>
                </a:cubicBezTo>
                <a:cubicBezTo>
                  <a:pt x="6607" y="4736"/>
                  <a:pt x="6595" y="4733"/>
                  <a:pt x="6583" y="4730"/>
                </a:cubicBezTo>
                <a:cubicBezTo>
                  <a:pt x="6573" y="4686"/>
                  <a:pt x="6557" y="4654"/>
                  <a:pt x="6551" y="4604"/>
                </a:cubicBezTo>
                <a:cubicBezTo>
                  <a:pt x="6568" y="4619"/>
                  <a:pt x="6590" y="4642"/>
                  <a:pt x="6597" y="4675"/>
                </a:cubicBezTo>
                <a:cubicBezTo>
                  <a:pt x="6606" y="4674"/>
                  <a:pt x="6615" y="4673"/>
                  <a:pt x="6624" y="4671"/>
                </a:cubicBezTo>
                <a:cubicBezTo>
                  <a:pt x="6626" y="4668"/>
                  <a:pt x="6627" y="4663"/>
                  <a:pt x="6628" y="4660"/>
                </a:cubicBezTo>
                <a:cubicBezTo>
                  <a:pt x="6616" y="4635"/>
                  <a:pt x="6604" y="4610"/>
                  <a:pt x="6592" y="4585"/>
                </a:cubicBezTo>
                <a:cubicBezTo>
                  <a:pt x="6593" y="4556"/>
                  <a:pt x="6614" y="4555"/>
                  <a:pt x="6623" y="4537"/>
                </a:cubicBezTo>
                <a:cubicBezTo>
                  <a:pt x="6674" y="4549"/>
                  <a:pt x="6683" y="4615"/>
                  <a:pt x="6721" y="4647"/>
                </a:cubicBezTo>
                <a:cubicBezTo>
                  <a:pt x="6737" y="4660"/>
                  <a:pt x="6756" y="4654"/>
                  <a:pt x="6768" y="4668"/>
                </a:cubicBezTo>
                <a:cubicBezTo>
                  <a:pt x="6765" y="4683"/>
                  <a:pt x="6762" y="4697"/>
                  <a:pt x="6759" y="4711"/>
                </a:cubicBezTo>
                <a:cubicBezTo>
                  <a:pt x="6760" y="4745"/>
                  <a:pt x="6772" y="4756"/>
                  <a:pt x="6779" y="4778"/>
                </a:cubicBezTo>
                <a:cubicBezTo>
                  <a:pt x="6789" y="4771"/>
                  <a:pt x="6798" y="4763"/>
                  <a:pt x="6808" y="4755"/>
                </a:cubicBezTo>
                <a:cubicBezTo>
                  <a:pt x="6815" y="4771"/>
                  <a:pt x="6812" y="4787"/>
                  <a:pt x="6819" y="4807"/>
                </a:cubicBezTo>
                <a:cubicBezTo>
                  <a:pt x="6824" y="4822"/>
                  <a:pt x="6863" y="4854"/>
                  <a:pt x="6874" y="4847"/>
                </a:cubicBezTo>
                <a:cubicBezTo>
                  <a:pt x="6875" y="4847"/>
                  <a:pt x="6876" y="4847"/>
                  <a:pt x="6877" y="4847"/>
                </a:cubicBezTo>
                <a:cubicBezTo>
                  <a:pt x="6874" y="4821"/>
                  <a:pt x="6870" y="4797"/>
                  <a:pt x="6867" y="4771"/>
                </a:cubicBezTo>
                <a:cubicBezTo>
                  <a:pt x="6869" y="4740"/>
                  <a:pt x="6872" y="4709"/>
                  <a:pt x="6874" y="4678"/>
                </a:cubicBezTo>
                <a:cubicBezTo>
                  <a:pt x="6875" y="4677"/>
                  <a:pt x="6876" y="4676"/>
                  <a:pt x="6877" y="4675"/>
                </a:cubicBezTo>
                <a:cubicBezTo>
                  <a:pt x="6885" y="4696"/>
                  <a:pt x="6897" y="4726"/>
                  <a:pt x="6913" y="4732"/>
                </a:cubicBezTo>
                <a:cubicBezTo>
                  <a:pt x="6921" y="4696"/>
                  <a:pt x="6938" y="4678"/>
                  <a:pt x="6963" y="4671"/>
                </a:cubicBezTo>
                <a:cubicBezTo>
                  <a:pt x="6960" y="4635"/>
                  <a:pt x="6941" y="4609"/>
                  <a:pt x="6925" y="4597"/>
                </a:cubicBezTo>
                <a:cubicBezTo>
                  <a:pt x="6925" y="4595"/>
                  <a:pt x="6924" y="4593"/>
                  <a:pt x="6924" y="4591"/>
                </a:cubicBezTo>
                <a:cubicBezTo>
                  <a:pt x="6958" y="4553"/>
                  <a:pt x="6965" y="4616"/>
                  <a:pt x="6997" y="4591"/>
                </a:cubicBezTo>
                <a:cubicBezTo>
                  <a:pt x="7002" y="4583"/>
                  <a:pt x="7009" y="4551"/>
                  <a:pt x="7016" y="4540"/>
                </a:cubicBezTo>
                <a:cubicBezTo>
                  <a:pt x="7017" y="4537"/>
                  <a:pt x="7018" y="4535"/>
                  <a:pt x="7018" y="4532"/>
                </a:cubicBezTo>
                <a:cubicBezTo>
                  <a:pt x="6999" y="4507"/>
                  <a:pt x="6980" y="4481"/>
                  <a:pt x="6960" y="4457"/>
                </a:cubicBezTo>
                <a:cubicBezTo>
                  <a:pt x="6940" y="4490"/>
                  <a:pt x="6923" y="4489"/>
                  <a:pt x="6893" y="4478"/>
                </a:cubicBezTo>
                <a:cubicBezTo>
                  <a:pt x="6896" y="4461"/>
                  <a:pt x="6899" y="4444"/>
                  <a:pt x="6902" y="4427"/>
                </a:cubicBezTo>
                <a:cubicBezTo>
                  <a:pt x="6869" y="4421"/>
                  <a:pt x="6836" y="4437"/>
                  <a:pt x="6796" y="4437"/>
                </a:cubicBezTo>
                <a:cubicBezTo>
                  <a:pt x="6796" y="4424"/>
                  <a:pt x="6796" y="4411"/>
                  <a:pt x="6796" y="4398"/>
                </a:cubicBezTo>
                <a:cubicBezTo>
                  <a:pt x="6810" y="4392"/>
                  <a:pt x="6823" y="4387"/>
                  <a:pt x="6837" y="4381"/>
                </a:cubicBezTo>
                <a:cubicBezTo>
                  <a:pt x="6838" y="4381"/>
                  <a:pt x="6839" y="4381"/>
                  <a:pt x="6840" y="4381"/>
                </a:cubicBezTo>
                <a:cubicBezTo>
                  <a:pt x="6829" y="4341"/>
                  <a:pt x="6804" y="4286"/>
                  <a:pt x="6781" y="4269"/>
                </a:cubicBezTo>
                <a:cubicBezTo>
                  <a:pt x="6759" y="4253"/>
                  <a:pt x="6751" y="4292"/>
                  <a:pt x="6731" y="4285"/>
                </a:cubicBezTo>
                <a:cubicBezTo>
                  <a:pt x="6697" y="4273"/>
                  <a:pt x="6695" y="4241"/>
                  <a:pt x="6657" y="4275"/>
                </a:cubicBezTo>
                <a:cubicBezTo>
                  <a:pt x="6649" y="4256"/>
                  <a:pt x="6647" y="4209"/>
                  <a:pt x="6637" y="4195"/>
                </a:cubicBezTo>
                <a:cubicBezTo>
                  <a:pt x="6604" y="4152"/>
                  <a:pt x="6544" y="4155"/>
                  <a:pt x="6525" y="4088"/>
                </a:cubicBezTo>
                <a:cubicBezTo>
                  <a:pt x="6540" y="4084"/>
                  <a:pt x="6555" y="4080"/>
                  <a:pt x="6570" y="4076"/>
                </a:cubicBezTo>
                <a:cubicBezTo>
                  <a:pt x="6572" y="4070"/>
                  <a:pt x="6573" y="4065"/>
                  <a:pt x="6574" y="4059"/>
                </a:cubicBezTo>
                <a:cubicBezTo>
                  <a:pt x="6563" y="4042"/>
                  <a:pt x="6552" y="4025"/>
                  <a:pt x="6540" y="4008"/>
                </a:cubicBezTo>
                <a:cubicBezTo>
                  <a:pt x="6540" y="4007"/>
                  <a:pt x="6540" y="4006"/>
                  <a:pt x="6540" y="4005"/>
                </a:cubicBezTo>
                <a:cubicBezTo>
                  <a:pt x="6543" y="3999"/>
                  <a:pt x="6546" y="3992"/>
                  <a:pt x="6549" y="3986"/>
                </a:cubicBezTo>
                <a:cubicBezTo>
                  <a:pt x="6569" y="3976"/>
                  <a:pt x="6589" y="4009"/>
                  <a:pt x="6603" y="4015"/>
                </a:cubicBezTo>
                <a:cubicBezTo>
                  <a:pt x="6621" y="4023"/>
                  <a:pt x="6642" y="4019"/>
                  <a:pt x="6661" y="4018"/>
                </a:cubicBezTo>
                <a:cubicBezTo>
                  <a:pt x="6662" y="4016"/>
                  <a:pt x="6662" y="4015"/>
                  <a:pt x="6663" y="4013"/>
                </a:cubicBezTo>
                <a:cubicBezTo>
                  <a:pt x="6655" y="3994"/>
                  <a:pt x="6650" y="3977"/>
                  <a:pt x="6637" y="3966"/>
                </a:cubicBezTo>
                <a:cubicBezTo>
                  <a:pt x="6616" y="3950"/>
                  <a:pt x="6569" y="3957"/>
                  <a:pt x="6560" y="3919"/>
                </a:cubicBezTo>
                <a:cubicBezTo>
                  <a:pt x="6560" y="3913"/>
                  <a:pt x="6561" y="3908"/>
                  <a:pt x="6562" y="3902"/>
                </a:cubicBezTo>
                <a:cubicBezTo>
                  <a:pt x="6581" y="3891"/>
                  <a:pt x="6611" y="3888"/>
                  <a:pt x="6636" y="3889"/>
                </a:cubicBezTo>
                <a:cubicBezTo>
                  <a:pt x="6629" y="3844"/>
                  <a:pt x="6600" y="3792"/>
                  <a:pt x="6573" y="3783"/>
                </a:cubicBezTo>
                <a:cubicBezTo>
                  <a:pt x="6564" y="3792"/>
                  <a:pt x="6559" y="3814"/>
                  <a:pt x="6551" y="3821"/>
                </a:cubicBezTo>
                <a:cubicBezTo>
                  <a:pt x="6540" y="3823"/>
                  <a:pt x="6529" y="3825"/>
                  <a:pt x="6517" y="3828"/>
                </a:cubicBezTo>
                <a:cubicBezTo>
                  <a:pt x="6503" y="3834"/>
                  <a:pt x="6495" y="3850"/>
                  <a:pt x="6478" y="3853"/>
                </a:cubicBezTo>
                <a:cubicBezTo>
                  <a:pt x="6474" y="3846"/>
                  <a:pt x="6469" y="3838"/>
                  <a:pt x="6464" y="3831"/>
                </a:cubicBezTo>
                <a:cubicBezTo>
                  <a:pt x="6466" y="3824"/>
                  <a:pt x="6469" y="3816"/>
                  <a:pt x="6471" y="3809"/>
                </a:cubicBezTo>
                <a:cubicBezTo>
                  <a:pt x="6489" y="3768"/>
                  <a:pt x="6531" y="3782"/>
                  <a:pt x="6543" y="3728"/>
                </a:cubicBezTo>
                <a:cubicBezTo>
                  <a:pt x="6507" y="3641"/>
                  <a:pt x="6470" y="3704"/>
                  <a:pt x="6426" y="3715"/>
                </a:cubicBezTo>
                <a:cubicBezTo>
                  <a:pt x="6418" y="3704"/>
                  <a:pt x="6409" y="3692"/>
                  <a:pt x="6402" y="3680"/>
                </a:cubicBezTo>
                <a:cubicBezTo>
                  <a:pt x="6401" y="3659"/>
                  <a:pt x="6401" y="3639"/>
                  <a:pt x="6400" y="3618"/>
                </a:cubicBezTo>
                <a:cubicBezTo>
                  <a:pt x="6369" y="3622"/>
                  <a:pt x="6354" y="3643"/>
                  <a:pt x="6322" y="3648"/>
                </a:cubicBezTo>
                <a:cubicBezTo>
                  <a:pt x="6336" y="3618"/>
                  <a:pt x="6349" y="3588"/>
                  <a:pt x="6363" y="3558"/>
                </a:cubicBezTo>
                <a:cubicBezTo>
                  <a:pt x="6363" y="3557"/>
                  <a:pt x="6363" y="3556"/>
                  <a:pt x="6363" y="3555"/>
                </a:cubicBezTo>
                <a:cubicBezTo>
                  <a:pt x="6339" y="3526"/>
                  <a:pt x="6311" y="3512"/>
                  <a:pt x="6279" y="3493"/>
                </a:cubicBezTo>
                <a:cubicBezTo>
                  <a:pt x="6265" y="3526"/>
                  <a:pt x="6242" y="3552"/>
                  <a:pt x="6233" y="3590"/>
                </a:cubicBezTo>
                <a:cubicBezTo>
                  <a:pt x="6231" y="3592"/>
                  <a:pt x="6230" y="3595"/>
                  <a:pt x="6229" y="3596"/>
                </a:cubicBezTo>
                <a:cubicBezTo>
                  <a:pt x="6217" y="3558"/>
                  <a:pt x="6204" y="3520"/>
                  <a:pt x="6191" y="3486"/>
                </a:cubicBezTo>
                <a:cubicBezTo>
                  <a:pt x="6165" y="3484"/>
                  <a:pt x="6144" y="3509"/>
                  <a:pt x="6131" y="3539"/>
                </a:cubicBezTo>
                <a:cubicBezTo>
                  <a:pt x="6127" y="3537"/>
                  <a:pt x="6121" y="3538"/>
                  <a:pt x="6116" y="3536"/>
                </a:cubicBezTo>
                <a:cubicBezTo>
                  <a:pt x="6112" y="3527"/>
                  <a:pt x="6108" y="3518"/>
                  <a:pt x="6104" y="3509"/>
                </a:cubicBezTo>
                <a:cubicBezTo>
                  <a:pt x="6112" y="3477"/>
                  <a:pt x="6143" y="3435"/>
                  <a:pt x="6164" y="3427"/>
                </a:cubicBezTo>
                <a:cubicBezTo>
                  <a:pt x="6164" y="3421"/>
                  <a:pt x="6164" y="3415"/>
                  <a:pt x="6164" y="3409"/>
                </a:cubicBezTo>
                <a:cubicBezTo>
                  <a:pt x="6154" y="3384"/>
                  <a:pt x="6137" y="3375"/>
                  <a:pt x="6124" y="3356"/>
                </a:cubicBezTo>
                <a:cubicBezTo>
                  <a:pt x="6112" y="3341"/>
                  <a:pt x="6107" y="3307"/>
                  <a:pt x="6097" y="3293"/>
                </a:cubicBezTo>
                <a:cubicBezTo>
                  <a:pt x="6080" y="3271"/>
                  <a:pt x="6062" y="3294"/>
                  <a:pt x="6041" y="3289"/>
                </a:cubicBezTo>
                <a:cubicBezTo>
                  <a:pt x="5979" y="3273"/>
                  <a:pt x="5907" y="3198"/>
                  <a:pt x="5878" y="3345"/>
                </a:cubicBezTo>
                <a:cubicBezTo>
                  <a:pt x="5879" y="3374"/>
                  <a:pt x="5882" y="3403"/>
                  <a:pt x="5884" y="3432"/>
                </a:cubicBezTo>
                <a:cubicBezTo>
                  <a:pt x="5883" y="3434"/>
                  <a:pt x="5881" y="3438"/>
                  <a:pt x="5879" y="3440"/>
                </a:cubicBezTo>
                <a:cubicBezTo>
                  <a:pt x="5871" y="3435"/>
                  <a:pt x="5862" y="3430"/>
                  <a:pt x="5854" y="3425"/>
                </a:cubicBezTo>
                <a:cubicBezTo>
                  <a:pt x="5852" y="3400"/>
                  <a:pt x="5851" y="3376"/>
                  <a:pt x="5850" y="3352"/>
                </a:cubicBezTo>
                <a:cubicBezTo>
                  <a:pt x="5832" y="3330"/>
                  <a:pt x="5817" y="3331"/>
                  <a:pt x="5793" y="3337"/>
                </a:cubicBezTo>
                <a:cubicBezTo>
                  <a:pt x="5788" y="3402"/>
                  <a:pt x="5757" y="3424"/>
                  <a:pt x="5723" y="3406"/>
                </a:cubicBezTo>
                <a:cubicBezTo>
                  <a:pt x="5723" y="3379"/>
                  <a:pt x="5723" y="3354"/>
                  <a:pt x="5723" y="3327"/>
                </a:cubicBezTo>
                <a:cubicBezTo>
                  <a:pt x="5727" y="3300"/>
                  <a:pt x="5766" y="3217"/>
                  <a:pt x="5761" y="3187"/>
                </a:cubicBezTo>
                <a:cubicBezTo>
                  <a:pt x="5750" y="3164"/>
                  <a:pt x="5739" y="3142"/>
                  <a:pt x="5728" y="3119"/>
                </a:cubicBezTo>
                <a:cubicBezTo>
                  <a:pt x="5716" y="3090"/>
                  <a:pt x="5704" y="3063"/>
                  <a:pt x="5692" y="3034"/>
                </a:cubicBezTo>
                <a:cubicBezTo>
                  <a:pt x="5637" y="2969"/>
                  <a:pt x="5516" y="3070"/>
                  <a:pt x="5478" y="3103"/>
                </a:cubicBezTo>
                <a:cubicBezTo>
                  <a:pt x="5477" y="3107"/>
                  <a:pt x="5476" y="3110"/>
                  <a:pt x="5474" y="3113"/>
                </a:cubicBezTo>
                <a:cubicBezTo>
                  <a:pt x="5494" y="3133"/>
                  <a:pt x="5513" y="3152"/>
                  <a:pt x="5533" y="3172"/>
                </a:cubicBezTo>
                <a:cubicBezTo>
                  <a:pt x="5533" y="3173"/>
                  <a:pt x="5533" y="3176"/>
                  <a:pt x="5534" y="3177"/>
                </a:cubicBezTo>
                <a:cubicBezTo>
                  <a:pt x="5507" y="3178"/>
                  <a:pt x="5480" y="3183"/>
                  <a:pt x="5457" y="3172"/>
                </a:cubicBezTo>
                <a:cubicBezTo>
                  <a:pt x="5450" y="3181"/>
                  <a:pt x="5444" y="3190"/>
                  <a:pt x="5436" y="3199"/>
                </a:cubicBezTo>
                <a:cubicBezTo>
                  <a:pt x="5430" y="3218"/>
                  <a:pt x="5430" y="3254"/>
                  <a:pt x="5432" y="3282"/>
                </a:cubicBezTo>
                <a:cubicBezTo>
                  <a:pt x="5440" y="3292"/>
                  <a:pt x="5447" y="3301"/>
                  <a:pt x="5455" y="3312"/>
                </a:cubicBezTo>
                <a:cubicBezTo>
                  <a:pt x="5462" y="3313"/>
                  <a:pt x="5470" y="3312"/>
                  <a:pt x="5477" y="3313"/>
                </a:cubicBezTo>
                <a:cubicBezTo>
                  <a:pt x="5487" y="3326"/>
                  <a:pt x="5497" y="3339"/>
                  <a:pt x="5507" y="3352"/>
                </a:cubicBezTo>
                <a:cubicBezTo>
                  <a:pt x="5508" y="3354"/>
                  <a:pt x="5509" y="3358"/>
                  <a:pt x="5510" y="3360"/>
                </a:cubicBezTo>
                <a:cubicBezTo>
                  <a:pt x="5490" y="3363"/>
                  <a:pt x="5474" y="3366"/>
                  <a:pt x="5457" y="3356"/>
                </a:cubicBezTo>
                <a:cubicBezTo>
                  <a:pt x="5445" y="3368"/>
                  <a:pt x="5431" y="3387"/>
                  <a:pt x="5425" y="3412"/>
                </a:cubicBezTo>
                <a:cubicBezTo>
                  <a:pt x="5434" y="3430"/>
                  <a:pt x="5443" y="3450"/>
                  <a:pt x="5451" y="3469"/>
                </a:cubicBezTo>
                <a:cubicBezTo>
                  <a:pt x="5466" y="3490"/>
                  <a:pt x="5486" y="3483"/>
                  <a:pt x="5494" y="3516"/>
                </a:cubicBezTo>
                <a:cubicBezTo>
                  <a:pt x="5504" y="3560"/>
                  <a:pt x="5486" y="3590"/>
                  <a:pt x="5480" y="3620"/>
                </a:cubicBezTo>
                <a:cubicBezTo>
                  <a:pt x="5456" y="3616"/>
                  <a:pt x="5432" y="3610"/>
                  <a:pt x="5409" y="3606"/>
                </a:cubicBezTo>
                <a:cubicBezTo>
                  <a:pt x="5409" y="3596"/>
                  <a:pt x="5409" y="3586"/>
                  <a:pt x="5409" y="3576"/>
                </a:cubicBezTo>
                <a:cubicBezTo>
                  <a:pt x="5421" y="3567"/>
                  <a:pt x="5432" y="3557"/>
                  <a:pt x="5444" y="3548"/>
                </a:cubicBezTo>
                <a:cubicBezTo>
                  <a:pt x="5445" y="3543"/>
                  <a:pt x="5446" y="3540"/>
                  <a:pt x="5447" y="3536"/>
                </a:cubicBezTo>
                <a:cubicBezTo>
                  <a:pt x="5419" y="3476"/>
                  <a:pt x="5342" y="3430"/>
                  <a:pt x="5384" y="3316"/>
                </a:cubicBezTo>
                <a:cubicBezTo>
                  <a:pt x="5372" y="3299"/>
                  <a:pt x="5360" y="3283"/>
                  <a:pt x="5348" y="3266"/>
                </a:cubicBezTo>
                <a:cubicBezTo>
                  <a:pt x="5346" y="3251"/>
                  <a:pt x="5344" y="3236"/>
                  <a:pt x="5343" y="3222"/>
                </a:cubicBezTo>
                <a:cubicBezTo>
                  <a:pt x="5347" y="3181"/>
                  <a:pt x="5421" y="3044"/>
                  <a:pt x="5441" y="3029"/>
                </a:cubicBezTo>
                <a:cubicBezTo>
                  <a:pt x="5443" y="3024"/>
                  <a:pt x="5445" y="3020"/>
                  <a:pt x="5447" y="3016"/>
                </a:cubicBezTo>
                <a:cubicBezTo>
                  <a:pt x="5432" y="3004"/>
                  <a:pt x="5416" y="2998"/>
                  <a:pt x="5399" y="2996"/>
                </a:cubicBezTo>
                <a:close/>
                <a:moveTo>
                  <a:pt x="7482" y="3295"/>
                </a:moveTo>
                <a:cubicBezTo>
                  <a:pt x="7469" y="3320"/>
                  <a:pt x="7444" y="3327"/>
                  <a:pt x="7467" y="3363"/>
                </a:cubicBezTo>
                <a:cubicBezTo>
                  <a:pt x="7469" y="3364"/>
                  <a:pt x="7470" y="3364"/>
                  <a:pt x="7472" y="3365"/>
                </a:cubicBezTo>
                <a:cubicBezTo>
                  <a:pt x="7480" y="3354"/>
                  <a:pt x="7495" y="3315"/>
                  <a:pt x="7482" y="3295"/>
                </a:cubicBezTo>
                <a:close/>
                <a:moveTo>
                  <a:pt x="13347" y="3295"/>
                </a:moveTo>
                <a:cubicBezTo>
                  <a:pt x="13353" y="3295"/>
                  <a:pt x="13360" y="3296"/>
                  <a:pt x="13366" y="3295"/>
                </a:cubicBezTo>
                <a:cubicBezTo>
                  <a:pt x="13365" y="3303"/>
                  <a:pt x="13364" y="3312"/>
                  <a:pt x="13363" y="3320"/>
                </a:cubicBezTo>
                <a:cubicBezTo>
                  <a:pt x="13358" y="3321"/>
                  <a:pt x="13351" y="3317"/>
                  <a:pt x="13344" y="3316"/>
                </a:cubicBezTo>
                <a:cubicBezTo>
                  <a:pt x="13344" y="3308"/>
                  <a:pt x="13345" y="3301"/>
                  <a:pt x="13347" y="3295"/>
                </a:cubicBezTo>
                <a:close/>
                <a:moveTo>
                  <a:pt x="7525" y="3422"/>
                </a:moveTo>
                <a:cubicBezTo>
                  <a:pt x="7538" y="3430"/>
                  <a:pt x="7530" y="3456"/>
                  <a:pt x="7520" y="3465"/>
                </a:cubicBezTo>
                <a:cubicBezTo>
                  <a:pt x="7514" y="3470"/>
                  <a:pt x="7504" y="3467"/>
                  <a:pt x="7497" y="3469"/>
                </a:cubicBezTo>
                <a:cubicBezTo>
                  <a:pt x="7483" y="3473"/>
                  <a:pt x="7474" y="3487"/>
                  <a:pt x="7456" y="3489"/>
                </a:cubicBezTo>
                <a:cubicBezTo>
                  <a:pt x="7455" y="3489"/>
                  <a:pt x="7454" y="3489"/>
                  <a:pt x="7453" y="3489"/>
                </a:cubicBezTo>
                <a:cubicBezTo>
                  <a:pt x="7469" y="3477"/>
                  <a:pt x="7482" y="3460"/>
                  <a:pt x="7490" y="3443"/>
                </a:cubicBezTo>
                <a:cubicBezTo>
                  <a:pt x="7490" y="3445"/>
                  <a:pt x="7489" y="3446"/>
                  <a:pt x="7488" y="3447"/>
                </a:cubicBezTo>
                <a:cubicBezTo>
                  <a:pt x="7505" y="3441"/>
                  <a:pt x="7508" y="3427"/>
                  <a:pt x="7525" y="3422"/>
                </a:cubicBezTo>
                <a:close/>
                <a:moveTo>
                  <a:pt x="4799" y="3595"/>
                </a:moveTo>
                <a:cubicBezTo>
                  <a:pt x="4783" y="3591"/>
                  <a:pt x="4767" y="3593"/>
                  <a:pt x="4752" y="3602"/>
                </a:cubicBezTo>
                <a:cubicBezTo>
                  <a:pt x="4741" y="3609"/>
                  <a:pt x="4741" y="3635"/>
                  <a:pt x="4729" y="3642"/>
                </a:cubicBezTo>
                <a:cubicBezTo>
                  <a:pt x="4731" y="3671"/>
                  <a:pt x="4741" y="3689"/>
                  <a:pt x="4752" y="3703"/>
                </a:cubicBezTo>
                <a:cubicBezTo>
                  <a:pt x="4751" y="3716"/>
                  <a:pt x="4751" y="3728"/>
                  <a:pt x="4750" y="3740"/>
                </a:cubicBezTo>
                <a:cubicBezTo>
                  <a:pt x="4730" y="3736"/>
                  <a:pt x="4724" y="3715"/>
                  <a:pt x="4702" y="3718"/>
                </a:cubicBezTo>
                <a:cubicBezTo>
                  <a:pt x="4687" y="3751"/>
                  <a:pt x="4674" y="3778"/>
                  <a:pt x="4666" y="3825"/>
                </a:cubicBezTo>
                <a:cubicBezTo>
                  <a:pt x="4682" y="3843"/>
                  <a:pt x="4702" y="3862"/>
                  <a:pt x="4713" y="3888"/>
                </a:cubicBezTo>
                <a:cubicBezTo>
                  <a:pt x="4705" y="3906"/>
                  <a:pt x="4693" y="3932"/>
                  <a:pt x="4680" y="3942"/>
                </a:cubicBezTo>
                <a:cubicBezTo>
                  <a:pt x="4680" y="4023"/>
                  <a:pt x="4753" y="4069"/>
                  <a:pt x="4791" y="4079"/>
                </a:cubicBezTo>
                <a:cubicBezTo>
                  <a:pt x="4799" y="4077"/>
                  <a:pt x="4807" y="4075"/>
                  <a:pt x="4815" y="4072"/>
                </a:cubicBezTo>
                <a:cubicBezTo>
                  <a:pt x="4843" y="4085"/>
                  <a:pt x="4858" y="4136"/>
                  <a:pt x="4906" y="4108"/>
                </a:cubicBezTo>
                <a:cubicBezTo>
                  <a:pt x="4907" y="4108"/>
                  <a:pt x="4908" y="4108"/>
                  <a:pt x="4908" y="4108"/>
                </a:cubicBezTo>
                <a:cubicBezTo>
                  <a:pt x="4908" y="4145"/>
                  <a:pt x="4908" y="4184"/>
                  <a:pt x="4908" y="4222"/>
                </a:cubicBezTo>
                <a:cubicBezTo>
                  <a:pt x="4894" y="4209"/>
                  <a:pt x="4882" y="4190"/>
                  <a:pt x="4872" y="4168"/>
                </a:cubicBezTo>
                <a:cubicBezTo>
                  <a:pt x="4848" y="4169"/>
                  <a:pt x="4843" y="4189"/>
                  <a:pt x="4819" y="4194"/>
                </a:cubicBezTo>
                <a:cubicBezTo>
                  <a:pt x="4815" y="4209"/>
                  <a:pt x="4810" y="4224"/>
                  <a:pt x="4805" y="4239"/>
                </a:cubicBezTo>
                <a:cubicBezTo>
                  <a:pt x="4805" y="4240"/>
                  <a:pt x="4805" y="4241"/>
                  <a:pt x="4805" y="4242"/>
                </a:cubicBezTo>
                <a:cubicBezTo>
                  <a:pt x="4829" y="4244"/>
                  <a:pt x="4839" y="4245"/>
                  <a:pt x="4857" y="4229"/>
                </a:cubicBezTo>
                <a:cubicBezTo>
                  <a:pt x="4874" y="4231"/>
                  <a:pt x="4878" y="4273"/>
                  <a:pt x="4882" y="4298"/>
                </a:cubicBezTo>
                <a:cubicBezTo>
                  <a:pt x="4867" y="4331"/>
                  <a:pt x="4851" y="4308"/>
                  <a:pt x="4835" y="4329"/>
                </a:cubicBezTo>
                <a:cubicBezTo>
                  <a:pt x="4824" y="4353"/>
                  <a:pt x="4814" y="4377"/>
                  <a:pt x="4803" y="4401"/>
                </a:cubicBezTo>
                <a:cubicBezTo>
                  <a:pt x="4796" y="4412"/>
                  <a:pt x="4769" y="4407"/>
                  <a:pt x="4757" y="4407"/>
                </a:cubicBezTo>
                <a:cubicBezTo>
                  <a:pt x="4728" y="4457"/>
                  <a:pt x="4758" y="4536"/>
                  <a:pt x="4759" y="4611"/>
                </a:cubicBezTo>
                <a:cubicBezTo>
                  <a:pt x="4734" y="4594"/>
                  <a:pt x="4683" y="4577"/>
                  <a:pt x="4689" y="4504"/>
                </a:cubicBezTo>
                <a:cubicBezTo>
                  <a:pt x="4692" y="4471"/>
                  <a:pt x="4700" y="4440"/>
                  <a:pt x="4699" y="4404"/>
                </a:cubicBezTo>
                <a:cubicBezTo>
                  <a:pt x="4685" y="4391"/>
                  <a:pt x="4672" y="4393"/>
                  <a:pt x="4654" y="4381"/>
                </a:cubicBezTo>
                <a:cubicBezTo>
                  <a:pt x="4622" y="4359"/>
                  <a:pt x="4601" y="4335"/>
                  <a:pt x="4555" y="4348"/>
                </a:cubicBezTo>
                <a:cubicBezTo>
                  <a:pt x="4555" y="4361"/>
                  <a:pt x="4554" y="4372"/>
                  <a:pt x="4554" y="4385"/>
                </a:cubicBezTo>
                <a:cubicBezTo>
                  <a:pt x="4584" y="4400"/>
                  <a:pt x="4613" y="4390"/>
                  <a:pt x="4632" y="4424"/>
                </a:cubicBezTo>
                <a:cubicBezTo>
                  <a:pt x="4643" y="4444"/>
                  <a:pt x="4632" y="4485"/>
                  <a:pt x="4629" y="4502"/>
                </a:cubicBezTo>
                <a:cubicBezTo>
                  <a:pt x="4594" y="4504"/>
                  <a:pt x="4579" y="4462"/>
                  <a:pt x="4558" y="4432"/>
                </a:cubicBezTo>
                <a:cubicBezTo>
                  <a:pt x="4516" y="4464"/>
                  <a:pt x="4455" y="4458"/>
                  <a:pt x="4393" y="4461"/>
                </a:cubicBezTo>
                <a:cubicBezTo>
                  <a:pt x="4378" y="4462"/>
                  <a:pt x="4371" y="4473"/>
                  <a:pt x="4360" y="4478"/>
                </a:cubicBezTo>
                <a:cubicBezTo>
                  <a:pt x="4306" y="4501"/>
                  <a:pt x="4236" y="4443"/>
                  <a:pt x="4217" y="4397"/>
                </a:cubicBezTo>
                <a:cubicBezTo>
                  <a:pt x="4143" y="4414"/>
                  <a:pt x="4122" y="4344"/>
                  <a:pt x="4063" y="4349"/>
                </a:cubicBezTo>
                <a:cubicBezTo>
                  <a:pt x="4057" y="4364"/>
                  <a:pt x="4049" y="4370"/>
                  <a:pt x="4046" y="4394"/>
                </a:cubicBezTo>
                <a:cubicBezTo>
                  <a:pt x="4023" y="4416"/>
                  <a:pt x="3982" y="4425"/>
                  <a:pt x="3951" y="4428"/>
                </a:cubicBezTo>
                <a:cubicBezTo>
                  <a:pt x="3929" y="4560"/>
                  <a:pt x="3978" y="4557"/>
                  <a:pt x="3985" y="4630"/>
                </a:cubicBezTo>
                <a:cubicBezTo>
                  <a:pt x="3975" y="4634"/>
                  <a:pt x="3964" y="4638"/>
                  <a:pt x="3954" y="4642"/>
                </a:cubicBezTo>
                <a:cubicBezTo>
                  <a:pt x="3955" y="4663"/>
                  <a:pt x="3956" y="4685"/>
                  <a:pt x="3957" y="4705"/>
                </a:cubicBezTo>
                <a:cubicBezTo>
                  <a:pt x="3938" y="4675"/>
                  <a:pt x="3919" y="4645"/>
                  <a:pt x="3900" y="4615"/>
                </a:cubicBezTo>
                <a:cubicBezTo>
                  <a:pt x="3896" y="4599"/>
                  <a:pt x="3907" y="4583"/>
                  <a:pt x="3920" y="4581"/>
                </a:cubicBezTo>
                <a:cubicBezTo>
                  <a:pt x="3921" y="4571"/>
                  <a:pt x="3922" y="4562"/>
                  <a:pt x="3923" y="4552"/>
                </a:cubicBezTo>
                <a:cubicBezTo>
                  <a:pt x="3900" y="4506"/>
                  <a:pt x="3868" y="4508"/>
                  <a:pt x="3832" y="4484"/>
                </a:cubicBezTo>
                <a:cubicBezTo>
                  <a:pt x="3811" y="4469"/>
                  <a:pt x="3795" y="4429"/>
                  <a:pt x="3762" y="4435"/>
                </a:cubicBezTo>
                <a:cubicBezTo>
                  <a:pt x="3725" y="4442"/>
                  <a:pt x="3687" y="4469"/>
                  <a:pt x="3646" y="4481"/>
                </a:cubicBezTo>
                <a:cubicBezTo>
                  <a:pt x="3568" y="4504"/>
                  <a:pt x="3496" y="4455"/>
                  <a:pt x="3436" y="4439"/>
                </a:cubicBezTo>
                <a:cubicBezTo>
                  <a:pt x="3438" y="4419"/>
                  <a:pt x="3440" y="4398"/>
                  <a:pt x="3443" y="4378"/>
                </a:cubicBezTo>
                <a:cubicBezTo>
                  <a:pt x="3470" y="4360"/>
                  <a:pt x="3502" y="4366"/>
                  <a:pt x="3529" y="4354"/>
                </a:cubicBezTo>
                <a:cubicBezTo>
                  <a:pt x="3526" y="4300"/>
                  <a:pt x="3457" y="4218"/>
                  <a:pt x="3418" y="4229"/>
                </a:cubicBezTo>
                <a:cubicBezTo>
                  <a:pt x="3304" y="4263"/>
                  <a:pt x="3155" y="4140"/>
                  <a:pt x="3071" y="4079"/>
                </a:cubicBezTo>
                <a:cubicBezTo>
                  <a:pt x="3048" y="4063"/>
                  <a:pt x="2978" y="4004"/>
                  <a:pt x="2948" y="4036"/>
                </a:cubicBezTo>
                <a:cubicBezTo>
                  <a:pt x="2929" y="4057"/>
                  <a:pt x="2890" y="4189"/>
                  <a:pt x="2844" y="4116"/>
                </a:cubicBezTo>
                <a:cubicBezTo>
                  <a:pt x="2854" y="4082"/>
                  <a:pt x="2847" y="4056"/>
                  <a:pt x="2839" y="4025"/>
                </a:cubicBezTo>
                <a:cubicBezTo>
                  <a:pt x="2830" y="4018"/>
                  <a:pt x="2807" y="4035"/>
                  <a:pt x="2795" y="4045"/>
                </a:cubicBezTo>
                <a:cubicBezTo>
                  <a:pt x="2783" y="4066"/>
                  <a:pt x="2801" y="4109"/>
                  <a:pt x="2804" y="4132"/>
                </a:cubicBezTo>
                <a:cubicBezTo>
                  <a:pt x="2784" y="4166"/>
                  <a:pt x="2748" y="4120"/>
                  <a:pt x="2732" y="4099"/>
                </a:cubicBezTo>
                <a:cubicBezTo>
                  <a:pt x="2679" y="4033"/>
                  <a:pt x="2677" y="3877"/>
                  <a:pt x="2596" y="3862"/>
                </a:cubicBezTo>
                <a:cubicBezTo>
                  <a:pt x="2609" y="3901"/>
                  <a:pt x="2630" y="3919"/>
                  <a:pt x="2639" y="3965"/>
                </a:cubicBezTo>
                <a:cubicBezTo>
                  <a:pt x="2624" y="4004"/>
                  <a:pt x="2596" y="4005"/>
                  <a:pt x="2574" y="4032"/>
                </a:cubicBezTo>
                <a:cubicBezTo>
                  <a:pt x="2566" y="4044"/>
                  <a:pt x="2559" y="4056"/>
                  <a:pt x="2552" y="4068"/>
                </a:cubicBezTo>
                <a:cubicBezTo>
                  <a:pt x="2533" y="4073"/>
                  <a:pt x="2513" y="4078"/>
                  <a:pt x="2494" y="4084"/>
                </a:cubicBezTo>
                <a:cubicBezTo>
                  <a:pt x="2453" y="4114"/>
                  <a:pt x="2451" y="4160"/>
                  <a:pt x="2383" y="4158"/>
                </a:cubicBezTo>
                <a:cubicBezTo>
                  <a:pt x="2361" y="4189"/>
                  <a:pt x="2349" y="4230"/>
                  <a:pt x="2315" y="4242"/>
                </a:cubicBezTo>
                <a:cubicBezTo>
                  <a:pt x="2310" y="4271"/>
                  <a:pt x="2309" y="4292"/>
                  <a:pt x="2315" y="4322"/>
                </a:cubicBezTo>
                <a:cubicBezTo>
                  <a:pt x="2291" y="4301"/>
                  <a:pt x="2280" y="4253"/>
                  <a:pt x="2251" y="4236"/>
                </a:cubicBezTo>
                <a:cubicBezTo>
                  <a:pt x="2250" y="4235"/>
                  <a:pt x="2250" y="4234"/>
                  <a:pt x="2249" y="4232"/>
                </a:cubicBezTo>
                <a:cubicBezTo>
                  <a:pt x="2276" y="4156"/>
                  <a:pt x="2289" y="4201"/>
                  <a:pt x="2322" y="4162"/>
                </a:cubicBezTo>
                <a:cubicBezTo>
                  <a:pt x="2329" y="4146"/>
                  <a:pt x="2335" y="4130"/>
                  <a:pt x="2342" y="4114"/>
                </a:cubicBezTo>
                <a:cubicBezTo>
                  <a:pt x="2366" y="4100"/>
                  <a:pt x="2392" y="4086"/>
                  <a:pt x="2416" y="4072"/>
                </a:cubicBezTo>
                <a:cubicBezTo>
                  <a:pt x="2426" y="4060"/>
                  <a:pt x="2436" y="4048"/>
                  <a:pt x="2446" y="4036"/>
                </a:cubicBezTo>
                <a:cubicBezTo>
                  <a:pt x="2478" y="4015"/>
                  <a:pt x="2486" y="4023"/>
                  <a:pt x="2501" y="3975"/>
                </a:cubicBezTo>
                <a:cubicBezTo>
                  <a:pt x="2479" y="3968"/>
                  <a:pt x="2440" y="3949"/>
                  <a:pt x="2419" y="3975"/>
                </a:cubicBezTo>
                <a:cubicBezTo>
                  <a:pt x="2411" y="3989"/>
                  <a:pt x="2404" y="4002"/>
                  <a:pt x="2396" y="4016"/>
                </a:cubicBezTo>
                <a:cubicBezTo>
                  <a:pt x="2375" y="4022"/>
                  <a:pt x="2353" y="4028"/>
                  <a:pt x="2331" y="4034"/>
                </a:cubicBezTo>
                <a:cubicBezTo>
                  <a:pt x="2324" y="4042"/>
                  <a:pt x="2317" y="4049"/>
                  <a:pt x="2310" y="4056"/>
                </a:cubicBezTo>
                <a:cubicBezTo>
                  <a:pt x="2305" y="4056"/>
                  <a:pt x="2300" y="4056"/>
                  <a:pt x="2294" y="4056"/>
                </a:cubicBezTo>
                <a:cubicBezTo>
                  <a:pt x="2281" y="4067"/>
                  <a:pt x="2271" y="4102"/>
                  <a:pt x="2256" y="4111"/>
                </a:cubicBezTo>
                <a:cubicBezTo>
                  <a:pt x="2227" y="4127"/>
                  <a:pt x="2202" y="4085"/>
                  <a:pt x="2177" y="4099"/>
                </a:cubicBezTo>
                <a:cubicBezTo>
                  <a:pt x="2171" y="4103"/>
                  <a:pt x="2164" y="4114"/>
                  <a:pt x="2153" y="4111"/>
                </a:cubicBezTo>
                <a:cubicBezTo>
                  <a:pt x="2147" y="4108"/>
                  <a:pt x="2141" y="4106"/>
                  <a:pt x="2135" y="4104"/>
                </a:cubicBezTo>
                <a:cubicBezTo>
                  <a:pt x="2123" y="4116"/>
                  <a:pt x="2111" y="4129"/>
                  <a:pt x="2099" y="4142"/>
                </a:cubicBezTo>
                <a:cubicBezTo>
                  <a:pt x="2096" y="4155"/>
                  <a:pt x="2097" y="4170"/>
                  <a:pt x="2098" y="4189"/>
                </a:cubicBezTo>
                <a:cubicBezTo>
                  <a:pt x="2118" y="4202"/>
                  <a:pt x="2124" y="4238"/>
                  <a:pt x="2132" y="4271"/>
                </a:cubicBezTo>
                <a:cubicBezTo>
                  <a:pt x="2132" y="4272"/>
                  <a:pt x="2132" y="4271"/>
                  <a:pt x="2132" y="4272"/>
                </a:cubicBezTo>
                <a:cubicBezTo>
                  <a:pt x="2114" y="4275"/>
                  <a:pt x="2100" y="4245"/>
                  <a:pt x="2082" y="4236"/>
                </a:cubicBezTo>
                <a:cubicBezTo>
                  <a:pt x="2051" y="4229"/>
                  <a:pt x="2021" y="4222"/>
                  <a:pt x="1991" y="4214"/>
                </a:cubicBezTo>
                <a:cubicBezTo>
                  <a:pt x="1957" y="4197"/>
                  <a:pt x="1932" y="4160"/>
                  <a:pt x="1903" y="4138"/>
                </a:cubicBezTo>
                <a:cubicBezTo>
                  <a:pt x="1878" y="4118"/>
                  <a:pt x="1848" y="4089"/>
                  <a:pt x="1818" y="4085"/>
                </a:cubicBezTo>
                <a:cubicBezTo>
                  <a:pt x="1801" y="4082"/>
                  <a:pt x="1783" y="4101"/>
                  <a:pt x="1762" y="4091"/>
                </a:cubicBezTo>
                <a:cubicBezTo>
                  <a:pt x="1711" y="4065"/>
                  <a:pt x="1677" y="3987"/>
                  <a:pt x="1624" y="3965"/>
                </a:cubicBezTo>
                <a:cubicBezTo>
                  <a:pt x="1580" y="3971"/>
                  <a:pt x="1536" y="3976"/>
                  <a:pt x="1492" y="3982"/>
                </a:cubicBezTo>
                <a:cubicBezTo>
                  <a:pt x="1475" y="3974"/>
                  <a:pt x="1454" y="3956"/>
                  <a:pt x="1433" y="3949"/>
                </a:cubicBezTo>
                <a:cubicBezTo>
                  <a:pt x="1399" y="3945"/>
                  <a:pt x="1365" y="3941"/>
                  <a:pt x="1331" y="3936"/>
                </a:cubicBezTo>
                <a:cubicBezTo>
                  <a:pt x="1300" y="3923"/>
                  <a:pt x="1271" y="3901"/>
                  <a:pt x="1236" y="3891"/>
                </a:cubicBezTo>
                <a:cubicBezTo>
                  <a:pt x="1211" y="3895"/>
                  <a:pt x="1185" y="3899"/>
                  <a:pt x="1159" y="3903"/>
                </a:cubicBezTo>
                <a:cubicBezTo>
                  <a:pt x="1129" y="3912"/>
                  <a:pt x="1098" y="3893"/>
                  <a:pt x="1076" y="3892"/>
                </a:cubicBezTo>
                <a:cubicBezTo>
                  <a:pt x="1070" y="3894"/>
                  <a:pt x="1064" y="3898"/>
                  <a:pt x="1058" y="3901"/>
                </a:cubicBezTo>
                <a:cubicBezTo>
                  <a:pt x="1028" y="3893"/>
                  <a:pt x="1019" y="3825"/>
                  <a:pt x="993" y="3808"/>
                </a:cubicBezTo>
                <a:cubicBezTo>
                  <a:pt x="960" y="3803"/>
                  <a:pt x="927" y="3799"/>
                  <a:pt x="895" y="3795"/>
                </a:cubicBezTo>
                <a:cubicBezTo>
                  <a:pt x="881" y="3789"/>
                  <a:pt x="866" y="3784"/>
                  <a:pt x="852" y="3778"/>
                </a:cubicBezTo>
                <a:cubicBezTo>
                  <a:pt x="844" y="3794"/>
                  <a:pt x="837" y="3809"/>
                  <a:pt x="829" y="3825"/>
                </a:cubicBezTo>
                <a:cubicBezTo>
                  <a:pt x="815" y="3819"/>
                  <a:pt x="802" y="3814"/>
                  <a:pt x="788" y="3808"/>
                </a:cubicBezTo>
                <a:cubicBezTo>
                  <a:pt x="787" y="3808"/>
                  <a:pt x="787" y="3808"/>
                  <a:pt x="786" y="3808"/>
                </a:cubicBezTo>
                <a:cubicBezTo>
                  <a:pt x="785" y="3778"/>
                  <a:pt x="787" y="3775"/>
                  <a:pt x="795" y="3762"/>
                </a:cubicBezTo>
                <a:cubicBezTo>
                  <a:pt x="788" y="3732"/>
                  <a:pt x="763" y="3701"/>
                  <a:pt x="736" y="3718"/>
                </a:cubicBezTo>
                <a:cubicBezTo>
                  <a:pt x="716" y="3744"/>
                  <a:pt x="697" y="3771"/>
                  <a:pt x="677" y="3798"/>
                </a:cubicBezTo>
                <a:cubicBezTo>
                  <a:pt x="642" y="3826"/>
                  <a:pt x="564" y="3821"/>
                  <a:pt x="517" y="3821"/>
                </a:cubicBezTo>
                <a:cubicBezTo>
                  <a:pt x="517" y="3828"/>
                  <a:pt x="517" y="3837"/>
                  <a:pt x="517" y="3845"/>
                </a:cubicBezTo>
                <a:cubicBezTo>
                  <a:pt x="526" y="3864"/>
                  <a:pt x="536" y="3873"/>
                  <a:pt x="542" y="3898"/>
                </a:cubicBezTo>
                <a:cubicBezTo>
                  <a:pt x="541" y="3903"/>
                  <a:pt x="541" y="3908"/>
                  <a:pt x="540" y="3913"/>
                </a:cubicBezTo>
                <a:cubicBezTo>
                  <a:pt x="517" y="3912"/>
                  <a:pt x="494" y="3909"/>
                  <a:pt x="472" y="3908"/>
                </a:cubicBezTo>
                <a:cubicBezTo>
                  <a:pt x="444" y="3915"/>
                  <a:pt x="389" y="3942"/>
                  <a:pt x="369" y="3966"/>
                </a:cubicBezTo>
                <a:cubicBezTo>
                  <a:pt x="344" y="3999"/>
                  <a:pt x="319" y="4060"/>
                  <a:pt x="303" y="4108"/>
                </a:cubicBezTo>
                <a:cubicBezTo>
                  <a:pt x="298" y="4128"/>
                  <a:pt x="294" y="4149"/>
                  <a:pt x="290" y="4169"/>
                </a:cubicBezTo>
                <a:cubicBezTo>
                  <a:pt x="263" y="4232"/>
                  <a:pt x="180" y="4238"/>
                  <a:pt x="121" y="4239"/>
                </a:cubicBezTo>
                <a:cubicBezTo>
                  <a:pt x="118" y="4286"/>
                  <a:pt x="108" y="4313"/>
                  <a:pt x="89" y="4329"/>
                </a:cubicBezTo>
                <a:cubicBezTo>
                  <a:pt x="88" y="4332"/>
                  <a:pt x="87" y="4335"/>
                  <a:pt x="86" y="4338"/>
                </a:cubicBezTo>
                <a:cubicBezTo>
                  <a:pt x="138" y="4377"/>
                  <a:pt x="284" y="4464"/>
                  <a:pt x="287" y="4577"/>
                </a:cubicBezTo>
                <a:cubicBezTo>
                  <a:pt x="326" y="4586"/>
                  <a:pt x="366" y="4594"/>
                  <a:pt x="406" y="4604"/>
                </a:cubicBezTo>
                <a:cubicBezTo>
                  <a:pt x="409" y="4625"/>
                  <a:pt x="412" y="4647"/>
                  <a:pt x="415" y="4668"/>
                </a:cubicBezTo>
                <a:cubicBezTo>
                  <a:pt x="418" y="4672"/>
                  <a:pt x="522" y="4706"/>
                  <a:pt x="529" y="4707"/>
                </a:cubicBezTo>
                <a:cubicBezTo>
                  <a:pt x="529" y="4723"/>
                  <a:pt x="529" y="4733"/>
                  <a:pt x="525" y="4742"/>
                </a:cubicBezTo>
                <a:cubicBezTo>
                  <a:pt x="512" y="4776"/>
                  <a:pt x="467" y="4743"/>
                  <a:pt x="447" y="4741"/>
                </a:cubicBezTo>
                <a:cubicBezTo>
                  <a:pt x="403" y="4832"/>
                  <a:pt x="352" y="4799"/>
                  <a:pt x="283" y="4784"/>
                </a:cubicBezTo>
                <a:cubicBezTo>
                  <a:pt x="280" y="4762"/>
                  <a:pt x="283" y="4731"/>
                  <a:pt x="287" y="4712"/>
                </a:cubicBezTo>
                <a:cubicBezTo>
                  <a:pt x="224" y="4680"/>
                  <a:pt x="182" y="4749"/>
                  <a:pt x="136" y="4784"/>
                </a:cubicBezTo>
                <a:cubicBezTo>
                  <a:pt x="97" y="4814"/>
                  <a:pt x="45" y="4841"/>
                  <a:pt x="5" y="4865"/>
                </a:cubicBezTo>
                <a:cubicBezTo>
                  <a:pt x="3" y="4870"/>
                  <a:pt x="1" y="4875"/>
                  <a:pt x="0" y="4880"/>
                </a:cubicBezTo>
                <a:cubicBezTo>
                  <a:pt x="53" y="4908"/>
                  <a:pt x="108" y="4936"/>
                  <a:pt x="162" y="4964"/>
                </a:cubicBezTo>
                <a:cubicBezTo>
                  <a:pt x="150" y="4986"/>
                  <a:pt x="126" y="4974"/>
                  <a:pt x="106" y="4983"/>
                </a:cubicBezTo>
                <a:cubicBezTo>
                  <a:pt x="101" y="4986"/>
                  <a:pt x="102" y="4985"/>
                  <a:pt x="99" y="4990"/>
                </a:cubicBezTo>
                <a:cubicBezTo>
                  <a:pt x="100" y="5015"/>
                  <a:pt x="101" y="5040"/>
                  <a:pt x="102" y="5064"/>
                </a:cubicBezTo>
                <a:cubicBezTo>
                  <a:pt x="121" y="5087"/>
                  <a:pt x="164" y="5114"/>
                  <a:pt x="200" y="5101"/>
                </a:cubicBezTo>
                <a:cubicBezTo>
                  <a:pt x="221" y="5094"/>
                  <a:pt x="253" y="5078"/>
                  <a:pt x="281" y="5090"/>
                </a:cubicBezTo>
                <a:cubicBezTo>
                  <a:pt x="298" y="5097"/>
                  <a:pt x="324" y="5126"/>
                  <a:pt x="344" y="5116"/>
                </a:cubicBezTo>
                <a:cubicBezTo>
                  <a:pt x="360" y="5095"/>
                  <a:pt x="376" y="5075"/>
                  <a:pt x="392" y="5054"/>
                </a:cubicBezTo>
                <a:cubicBezTo>
                  <a:pt x="411" y="5042"/>
                  <a:pt x="429" y="5030"/>
                  <a:pt x="448" y="5018"/>
                </a:cubicBezTo>
                <a:cubicBezTo>
                  <a:pt x="465" y="5037"/>
                  <a:pt x="472" y="5045"/>
                  <a:pt x="481" y="5080"/>
                </a:cubicBezTo>
                <a:cubicBezTo>
                  <a:pt x="479" y="5085"/>
                  <a:pt x="477" y="5091"/>
                  <a:pt x="476" y="5096"/>
                </a:cubicBezTo>
                <a:cubicBezTo>
                  <a:pt x="468" y="5103"/>
                  <a:pt x="457" y="5104"/>
                  <a:pt x="444" y="5103"/>
                </a:cubicBezTo>
                <a:cubicBezTo>
                  <a:pt x="443" y="5106"/>
                  <a:pt x="443" y="5109"/>
                  <a:pt x="442" y="5113"/>
                </a:cubicBezTo>
                <a:cubicBezTo>
                  <a:pt x="461" y="5160"/>
                  <a:pt x="475" y="5192"/>
                  <a:pt x="469" y="5267"/>
                </a:cubicBezTo>
                <a:cubicBezTo>
                  <a:pt x="466" y="5272"/>
                  <a:pt x="463" y="5278"/>
                  <a:pt x="460" y="5283"/>
                </a:cubicBezTo>
                <a:cubicBezTo>
                  <a:pt x="429" y="5283"/>
                  <a:pt x="387" y="5285"/>
                  <a:pt x="369" y="5311"/>
                </a:cubicBezTo>
                <a:cubicBezTo>
                  <a:pt x="353" y="5335"/>
                  <a:pt x="346" y="5370"/>
                  <a:pt x="322" y="5380"/>
                </a:cubicBezTo>
                <a:cubicBezTo>
                  <a:pt x="310" y="5385"/>
                  <a:pt x="268" y="5350"/>
                  <a:pt x="253" y="5341"/>
                </a:cubicBezTo>
                <a:cubicBezTo>
                  <a:pt x="230" y="5367"/>
                  <a:pt x="221" y="5415"/>
                  <a:pt x="205" y="5453"/>
                </a:cubicBezTo>
                <a:cubicBezTo>
                  <a:pt x="196" y="5468"/>
                  <a:pt x="187" y="5481"/>
                  <a:pt x="177" y="5496"/>
                </a:cubicBezTo>
                <a:cubicBezTo>
                  <a:pt x="175" y="5513"/>
                  <a:pt x="172" y="5530"/>
                  <a:pt x="169" y="5547"/>
                </a:cubicBezTo>
                <a:cubicBezTo>
                  <a:pt x="164" y="5553"/>
                  <a:pt x="159" y="5558"/>
                  <a:pt x="155" y="5563"/>
                </a:cubicBezTo>
                <a:cubicBezTo>
                  <a:pt x="151" y="5571"/>
                  <a:pt x="151" y="5589"/>
                  <a:pt x="151" y="5604"/>
                </a:cubicBezTo>
                <a:cubicBezTo>
                  <a:pt x="143" y="5609"/>
                  <a:pt x="136" y="5613"/>
                  <a:pt x="128" y="5617"/>
                </a:cubicBezTo>
                <a:cubicBezTo>
                  <a:pt x="134" y="5646"/>
                  <a:pt x="141" y="5674"/>
                  <a:pt x="147" y="5703"/>
                </a:cubicBezTo>
                <a:cubicBezTo>
                  <a:pt x="194" y="5705"/>
                  <a:pt x="207" y="5750"/>
                  <a:pt x="240" y="5763"/>
                </a:cubicBezTo>
                <a:cubicBezTo>
                  <a:pt x="258" y="5770"/>
                  <a:pt x="259" y="5749"/>
                  <a:pt x="278" y="5747"/>
                </a:cubicBezTo>
                <a:cubicBezTo>
                  <a:pt x="290" y="5762"/>
                  <a:pt x="294" y="5781"/>
                  <a:pt x="302" y="5802"/>
                </a:cubicBezTo>
                <a:cubicBezTo>
                  <a:pt x="302" y="5805"/>
                  <a:pt x="302" y="5809"/>
                  <a:pt x="302" y="5813"/>
                </a:cubicBezTo>
                <a:cubicBezTo>
                  <a:pt x="278" y="5843"/>
                  <a:pt x="243" y="5793"/>
                  <a:pt x="215" y="5786"/>
                </a:cubicBezTo>
                <a:cubicBezTo>
                  <a:pt x="212" y="5806"/>
                  <a:pt x="207" y="5823"/>
                  <a:pt x="199" y="5835"/>
                </a:cubicBezTo>
                <a:cubicBezTo>
                  <a:pt x="199" y="5835"/>
                  <a:pt x="199" y="5837"/>
                  <a:pt x="199" y="5837"/>
                </a:cubicBezTo>
                <a:cubicBezTo>
                  <a:pt x="203" y="5851"/>
                  <a:pt x="259" y="5956"/>
                  <a:pt x="266" y="5962"/>
                </a:cubicBezTo>
                <a:cubicBezTo>
                  <a:pt x="279" y="5982"/>
                  <a:pt x="361" y="5917"/>
                  <a:pt x="378" y="5905"/>
                </a:cubicBezTo>
                <a:cubicBezTo>
                  <a:pt x="387" y="5922"/>
                  <a:pt x="409" y="5983"/>
                  <a:pt x="406" y="6018"/>
                </a:cubicBezTo>
                <a:cubicBezTo>
                  <a:pt x="403" y="6050"/>
                  <a:pt x="392" y="6104"/>
                  <a:pt x="404" y="6146"/>
                </a:cubicBezTo>
                <a:cubicBezTo>
                  <a:pt x="412" y="6167"/>
                  <a:pt x="445" y="6161"/>
                  <a:pt x="460" y="6150"/>
                </a:cubicBezTo>
                <a:cubicBezTo>
                  <a:pt x="488" y="6129"/>
                  <a:pt x="484" y="6088"/>
                  <a:pt x="540" y="6115"/>
                </a:cubicBezTo>
                <a:cubicBezTo>
                  <a:pt x="562" y="6126"/>
                  <a:pt x="579" y="6216"/>
                  <a:pt x="604" y="6200"/>
                </a:cubicBezTo>
                <a:cubicBezTo>
                  <a:pt x="615" y="6179"/>
                  <a:pt x="598" y="6155"/>
                  <a:pt x="604" y="6133"/>
                </a:cubicBezTo>
                <a:cubicBezTo>
                  <a:pt x="608" y="6120"/>
                  <a:pt x="618" y="6113"/>
                  <a:pt x="627" y="6108"/>
                </a:cubicBezTo>
                <a:cubicBezTo>
                  <a:pt x="633" y="6123"/>
                  <a:pt x="639" y="6138"/>
                  <a:pt x="645" y="6153"/>
                </a:cubicBezTo>
                <a:cubicBezTo>
                  <a:pt x="675" y="6156"/>
                  <a:pt x="693" y="6139"/>
                  <a:pt x="720" y="6133"/>
                </a:cubicBezTo>
                <a:cubicBezTo>
                  <a:pt x="720" y="6134"/>
                  <a:pt x="720" y="6135"/>
                  <a:pt x="720" y="6136"/>
                </a:cubicBezTo>
                <a:cubicBezTo>
                  <a:pt x="717" y="6156"/>
                  <a:pt x="714" y="6175"/>
                  <a:pt x="711" y="6195"/>
                </a:cubicBezTo>
                <a:cubicBezTo>
                  <a:pt x="705" y="6207"/>
                  <a:pt x="698" y="6219"/>
                  <a:pt x="691" y="6230"/>
                </a:cubicBezTo>
                <a:cubicBezTo>
                  <a:pt x="682" y="6264"/>
                  <a:pt x="693" y="6305"/>
                  <a:pt x="684" y="6346"/>
                </a:cubicBezTo>
                <a:cubicBezTo>
                  <a:pt x="679" y="6372"/>
                  <a:pt x="639" y="6412"/>
                  <a:pt x="625" y="6423"/>
                </a:cubicBezTo>
                <a:cubicBezTo>
                  <a:pt x="619" y="6439"/>
                  <a:pt x="617" y="6466"/>
                  <a:pt x="622" y="6488"/>
                </a:cubicBezTo>
                <a:cubicBezTo>
                  <a:pt x="622" y="6489"/>
                  <a:pt x="622" y="6490"/>
                  <a:pt x="622" y="6491"/>
                </a:cubicBezTo>
                <a:cubicBezTo>
                  <a:pt x="608" y="6489"/>
                  <a:pt x="593" y="6487"/>
                  <a:pt x="579" y="6485"/>
                </a:cubicBezTo>
                <a:cubicBezTo>
                  <a:pt x="555" y="6498"/>
                  <a:pt x="508" y="6575"/>
                  <a:pt x="492" y="6608"/>
                </a:cubicBezTo>
                <a:cubicBezTo>
                  <a:pt x="492" y="6612"/>
                  <a:pt x="492" y="6616"/>
                  <a:pt x="492" y="6619"/>
                </a:cubicBezTo>
                <a:cubicBezTo>
                  <a:pt x="520" y="6670"/>
                  <a:pt x="587" y="6633"/>
                  <a:pt x="613" y="6591"/>
                </a:cubicBezTo>
                <a:cubicBezTo>
                  <a:pt x="618" y="6574"/>
                  <a:pt x="624" y="6557"/>
                  <a:pt x="629" y="6539"/>
                </a:cubicBezTo>
                <a:cubicBezTo>
                  <a:pt x="642" y="6521"/>
                  <a:pt x="666" y="6499"/>
                  <a:pt x="680" y="6488"/>
                </a:cubicBezTo>
                <a:cubicBezTo>
                  <a:pt x="710" y="6463"/>
                  <a:pt x="750" y="6470"/>
                  <a:pt x="766" y="6419"/>
                </a:cubicBezTo>
                <a:cubicBezTo>
                  <a:pt x="761" y="6406"/>
                  <a:pt x="755" y="6393"/>
                  <a:pt x="750" y="6381"/>
                </a:cubicBezTo>
                <a:cubicBezTo>
                  <a:pt x="774" y="6360"/>
                  <a:pt x="798" y="6317"/>
                  <a:pt x="820" y="6295"/>
                </a:cubicBezTo>
                <a:cubicBezTo>
                  <a:pt x="841" y="6284"/>
                  <a:pt x="862" y="6274"/>
                  <a:pt x="882" y="6263"/>
                </a:cubicBezTo>
                <a:cubicBezTo>
                  <a:pt x="893" y="6242"/>
                  <a:pt x="904" y="6222"/>
                  <a:pt x="914" y="6200"/>
                </a:cubicBezTo>
                <a:cubicBezTo>
                  <a:pt x="931" y="6177"/>
                  <a:pt x="953" y="6168"/>
                  <a:pt x="960" y="6128"/>
                </a:cubicBezTo>
                <a:cubicBezTo>
                  <a:pt x="951" y="6108"/>
                  <a:pt x="935" y="6098"/>
                  <a:pt x="914" y="6099"/>
                </a:cubicBezTo>
                <a:cubicBezTo>
                  <a:pt x="912" y="6095"/>
                  <a:pt x="909" y="6092"/>
                  <a:pt x="907" y="6088"/>
                </a:cubicBezTo>
                <a:cubicBezTo>
                  <a:pt x="908" y="5961"/>
                  <a:pt x="1023" y="6007"/>
                  <a:pt x="998" y="5883"/>
                </a:cubicBezTo>
                <a:cubicBezTo>
                  <a:pt x="1004" y="5871"/>
                  <a:pt x="1013" y="5874"/>
                  <a:pt x="1020" y="5863"/>
                </a:cubicBezTo>
                <a:cubicBezTo>
                  <a:pt x="1027" y="5847"/>
                  <a:pt x="1034" y="5831"/>
                  <a:pt x="1041" y="5815"/>
                </a:cubicBezTo>
                <a:cubicBezTo>
                  <a:pt x="1053" y="5806"/>
                  <a:pt x="1066" y="5798"/>
                  <a:pt x="1078" y="5789"/>
                </a:cubicBezTo>
                <a:cubicBezTo>
                  <a:pt x="1099" y="5764"/>
                  <a:pt x="1115" y="5727"/>
                  <a:pt x="1137" y="5702"/>
                </a:cubicBezTo>
                <a:cubicBezTo>
                  <a:pt x="1175" y="5674"/>
                  <a:pt x="1201" y="5744"/>
                  <a:pt x="1228" y="5760"/>
                </a:cubicBezTo>
                <a:cubicBezTo>
                  <a:pt x="1228" y="5762"/>
                  <a:pt x="1229" y="5764"/>
                  <a:pt x="1229" y="5766"/>
                </a:cubicBezTo>
                <a:cubicBezTo>
                  <a:pt x="1228" y="5769"/>
                  <a:pt x="1227" y="5772"/>
                  <a:pt x="1226" y="5775"/>
                </a:cubicBezTo>
                <a:cubicBezTo>
                  <a:pt x="1211" y="5784"/>
                  <a:pt x="1178" y="5758"/>
                  <a:pt x="1154" y="5770"/>
                </a:cubicBezTo>
                <a:cubicBezTo>
                  <a:pt x="1115" y="5790"/>
                  <a:pt x="1114" y="5830"/>
                  <a:pt x="1094" y="5883"/>
                </a:cubicBezTo>
                <a:cubicBezTo>
                  <a:pt x="1087" y="5903"/>
                  <a:pt x="1073" y="5913"/>
                  <a:pt x="1069" y="5939"/>
                </a:cubicBezTo>
                <a:cubicBezTo>
                  <a:pt x="1078" y="5964"/>
                  <a:pt x="1087" y="5971"/>
                  <a:pt x="1091" y="6008"/>
                </a:cubicBezTo>
                <a:cubicBezTo>
                  <a:pt x="1080" y="6032"/>
                  <a:pt x="1066" y="6037"/>
                  <a:pt x="1064" y="6079"/>
                </a:cubicBezTo>
                <a:cubicBezTo>
                  <a:pt x="1108" y="6053"/>
                  <a:pt x="1116" y="6037"/>
                  <a:pt x="1149" y="6002"/>
                </a:cubicBezTo>
                <a:cubicBezTo>
                  <a:pt x="1161" y="5996"/>
                  <a:pt x="1172" y="5991"/>
                  <a:pt x="1183" y="5985"/>
                </a:cubicBezTo>
                <a:cubicBezTo>
                  <a:pt x="1199" y="5970"/>
                  <a:pt x="1204" y="5930"/>
                  <a:pt x="1226" y="5925"/>
                </a:cubicBezTo>
                <a:cubicBezTo>
                  <a:pt x="1247" y="5919"/>
                  <a:pt x="1262" y="5945"/>
                  <a:pt x="1286" y="5946"/>
                </a:cubicBezTo>
                <a:cubicBezTo>
                  <a:pt x="1313" y="5837"/>
                  <a:pt x="1296" y="5882"/>
                  <a:pt x="1262" y="5833"/>
                </a:cubicBezTo>
                <a:cubicBezTo>
                  <a:pt x="1267" y="5806"/>
                  <a:pt x="1272" y="5788"/>
                  <a:pt x="1287" y="5779"/>
                </a:cubicBezTo>
                <a:cubicBezTo>
                  <a:pt x="1286" y="5767"/>
                  <a:pt x="1287" y="5755"/>
                  <a:pt x="1286" y="5743"/>
                </a:cubicBezTo>
                <a:cubicBezTo>
                  <a:pt x="1302" y="5739"/>
                  <a:pt x="1308" y="5726"/>
                  <a:pt x="1321" y="5719"/>
                </a:cubicBezTo>
                <a:cubicBezTo>
                  <a:pt x="1351" y="5757"/>
                  <a:pt x="1370" y="5757"/>
                  <a:pt x="1410" y="5782"/>
                </a:cubicBezTo>
                <a:cubicBezTo>
                  <a:pt x="1436" y="5798"/>
                  <a:pt x="1457" y="5834"/>
                  <a:pt x="1478" y="5863"/>
                </a:cubicBezTo>
                <a:cubicBezTo>
                  <a:pt x="1494" y="5860"/>
                  <a:pt x="1502" y="5848"/>
                  <a:pt x="1512" y="5835"/>
                </a:cubicBezTo>
                <a:cubicBezTo>
                  <a:pt x="1524" y="5863"/>
                  <a:pt x="1530" y="5901"/>
                  <a:pt x="1550" y="5915"/>
                </a:cubicBezTo>
                <a:cubicBezTo>
                  <a:pt x="1576" y="5931"/>
                  <a:pt x="1610" y="5909"/>
                  <a:pt x="1640" y="5917"/>
                </a:cubicBezTo>
                <a:cubicBezTo>
                  <a:pt x="1657" y="5922"/>
                  <a:pt x="1678" y="5934"/>
                  <a:pt x="1701" y="5927"/>
                </a:cubicBezTo>
                <a:cubicBezTo>
                  <a:pt x="1719" y="5922"/>
                  <a:pt x="1722" y="5905"/>
                  <a:pt x="1743" y="5912"/>
                </a:cubicBezTo>
                <a:cubicBezTo>
                  <a:pt x="1746" y="5921"/>
                  <a:pt x="1747" y="5936"/>
                  <a:pt x="1749" y="5950"/>
                </a:cubicBezTo>
                <a:cubicBezTo>
                  <a:pt x="1769" y="5960"/>
                  <a:pt x="1795" y="5983"/>
                  <a:pt x="1825" y="5973"/>
                </a:cubicBezTo>
                <a:cubicBezTo>
                  <a:pt x="1839" y="5966"/>
                  <a:pt x="1853" y="5958"/>
                  <a:pt x="1867" y="5950"/>
                </a:cubicBezTo>
                <a:cubicBezTo>
                  <a:pt x="1876" y="5958"/>
                  <a:pt x="1880" y="5967"/>
                  <a:pt x="1884" y="5982"/>
                </a:cubicBezTo>
                <a:cubicBezTo>
                  <a:pt x="1878" y="5999"/>
                  <a:pt x="1866" y="6008"/>
                  <a:pt x="1853" y="6013"/>
                </a:cubicBezTo>
                <a:cubicBezTo>
                  <a:pt x="1867" y="6039"/>
                  <a:pt x="1894" y="6062"/>
                  <a:pt x="1916" y="6073"/>
                </a:cubicBezTo>
                <a:cubicBezTo>
                  <a:pt x="1925" y="6076"/>
                  <a:pt x="1935" y="6079"/>
                  <a:pt x="1944" y="6082"/>
                </a:cubicBezTo>
                <a:cubicBezTo>
                  <a:pt x="1974" y="6113"/>
                  <a:pt x="1989" y="6184"/>
                  <a:pt x="2026" y="6202"/>
                </a:cubicBezTo>
                <a:cubicBezTo>
                  <a:pt x="2043" y="6198"/>
                  <a:pt x="2060" y="6193"/>
                  <a:pt x="2076" y="6189"/>
                </a:cubicBezTo>
                <a:cubicBezTo>
                  <a:pt x="2075" y="6150"/>
                  <a:pt x="2055" y="6144"/>
                  <a:pt x="2045" y="6122"/>
                </a:cubicBezTo>
                <a:cubicBezTo>
                  <a:pt x="2043" y="6122"/>
                  <a:pt x="2042" y="6122"/>
                  <a:pt x="2041" y="6122"/>
                </a:cubicBezTo>
                <a:cubicBezTo>
                  <a:pt x="2041" y="6121"/>
                  <a:pt x="2041" y="6121"/>
                  <a:pt x="2041" y="6120"/>
                </a:cubicBezTo>
                <a:cubicBezTo>
                  <a:pt x="2043" y="6121"/>
                  <a:pt x="2043" y="6121"/>
                  <a:pt x="2045" y="6122"/>
                </a:cubicBezTo>
                <a:cubicBezTo>
                  <a:pt x="2062" y="6129"/>
                  <a:pt x="2073" y="6136"/>
                  <a:pt x="2089" y="6122"/>
                </a:cubicBezTo>
                <a:cubicBezTo>
                  <a:pt x="2109" y="6158"/>
                  <a:pt x="2108" y="6201"/>
                  <a:pt x="2144" y="6212"/>
                </a:cubicBezTo>
                <a:cubicBezTo>
                  <a:pt x="2145" y="6212"/>
                  <a:pt x="2145" y="6212"/>
                  <a:pt x="2146" y="6212"/>
                </a:cubicBezTo>
                <a:cubicBezTo>
                  <a:pt x="2152" y="6159"/>
                  <a:pt x="2125" y="6119"/>
                  <a:pt x="2135" y="6053"/>
                </a:cubicBezTo>
                <a:cubicBezTo>
                  <a:pt x="2135" y="6051"/>
                  <a:pt x="2135" y="6049"/>
                  <a:pt x="2135" y="6046"/>
                </a:cubicBezTo>
                <a:cubicBezTo>
                  <a:pt x="2139" y="6046"/>
                  <a:pt x="2142" y="6046"/>
                  <a:pt x="2146" y="6046"/>
                </a:cubicBezTo>
                <a:cubicBezTo>
                  <a:pt x="2153" y="6084"/>
                  <a:pt x="2165" y="6165"/>
                  <a:pt x="2181" y="6189"/>
                </a:cubicBezTo>
                <a:cubicBezTo>
                  <a:pt x="2195" y="6205"/>
                  <a:pt x="2208" y="6221"/>
                  <a:pt x="2221" y="6236"/>
                </a:cubicBezTo>
                <a:cubicBezTo>
                  <a:pt x="2237" y="6262"/>
                  <a:pt x="2237" y="6276"/>
                  <a:pt x="2262" y="6295"/>
                </a:cubicBezTo>
                <a:cubicBezTo>
                  <a:pt x="2262" y="6298"/>
                  <a:pt x="2263" y="6303"/>
                  <a:pt x="2264" y="6306"/>
                </a:cubicBezTo>
                <a:cubicBezTo>
                  <a:pt x="2260" y="6313"/>
                  <a:pt x="2256" y="6319"/>
                  <a:pt x="2253" y="6326"/>
                </a:cubicBezTo>
                <a:cubicBezTo>
                  <a:pt x="2260" y="6357"/>
                  <a:pt x="2276" y="6374"/>
                  <a:pt x="2269" y="6408"/>
                </a:cubicBezTo>
                <a:cubicBezTo>
                  <a:pt x="2297" y="6445"/>
                  <a:pt x="2331" y="6483"/>
                  <a:pt x="2347" y="6541"/>
                </a:cubicBezTo>
                <a:cubicBezTo>
                  <a:pt x="2358" y="6556"/>
                  <a:pt x="2344" y="6598"/>
                  <a:pt x="2344" y="6642"/>
                </a:cubicBezTo>
                <a:cubicBezTo>
                  <a:pt x="2370" y="6630"/>
                  <a:pt x="2373" y="6609"/>
                  <a:pt x="2415" y="6611"/>
                </a:cubicBezTo>
                <a:cubicBezTo>
                  <a:pt x="2421" y="6645"/>
                  <a:pt x="2442" y="6661"/>
                  <a:pt x="2446" y="6701"/>
                </a:cubicBezTo>
                <a:cubicBezTo>
                  <a:pt x="2449" y="6727"/>
                  <a:pt x="2440" y="6760"/>
                  <a:pt x="2444" y="6784"/>
                </a:cubicBezTo>
                <a:cubicBezTo>
                  <a:pt x="2447" y="6788"/>
                  <a:pt x="2451" y="6791"/>
                  <a:pt x="2454" y="6795"/>
                </a:cubicBezTo>
                <a:cubicBezTo>
                  <a:pt x="2464" y="6781"/>
                  <a:pt x="2471" y="6768"/>
                  <a:pt x="2487" y="6765"/>
                </a:cubicBezTo>
                <a:cubicBezTo>
                  <a:pt x="2488" y="6757"/>
                  <a:pt x="2489" y="6748"/>
                  <a:pt x="2490" y="6739"/>
                </a:cubicBezTo>
                <a:cubicBezTo>
                  <a:pt x="2491" y="6739"/>
                  <a:pt x="2491" y="6738"/>
                  <a:pt x="2492" y="6736"/>
                </a:cubicBezTo>
                <a:cubicBezTo>
                  <a:pt x="2495" y="6752"/>
                  <a:pt x="2499" y="6768"/>
                  <a:pt x="2502" y="6784"/>
                </a:cubicBezTo>
                <a:cubicBezTo>
                  <a:pt x="2493" y="6804"/>
                  <a:pt x="2483" y="6835"/>
                  <a:pt x="2472" y="6852"/>
                </a:cubicBezTo>
                <a:cubicBezTo>
                  <a:pt x="2472" y="6932"/>
                  <a:pt x="2502" y="6983"/>
                  <a:pt x="2529" y="7018"/>
                </a:cubicBezTo>
                <a:cubicBezTo>
                  <a:pt x="2543" y="7003"/>
                  <a:pt x="2547" y="6986"/>
                  <a:pt x="2568" y="6981"/>
                </a:cubicBezTo>
                <a:cubicBezTo>
                  <a:pt x="2562" y="7055"/>
                  <a:pt x="2578" y="7065"/>
                  <a:pt x="2593" y="7114"/>
                </a:cubicBezTo>
                <a:cubicBezTo>
                  <a:pt x="2600" y="7114"/>
                  <a:pt x="2608" y="7114"/>
                  <a:pt x="2615" y="7114"/>
                </a:cubicBezTo>
                <a:cubicBezTo>
                  <a:pt x="2615" y="7136"/>
                  <a:pt x="2616" y="7159"/>
                  <a:pt x="2616" y="7181"/>
                </a:cubicBezTo>
                <a:cubicBezTo>
                  <a:pt x="2626" y="7199"/>
                  <a:pt x="2637" y="7201"/>
                  <a:pt x="2651" y="7198"/>
                </a:cubicBezTo>
                <a:cubicBezTo>
                  <a:pt x="2651" y="7202"/>
                  <a:pt x="2659" y="7214"/>
                  <a:pt x="2662" y="7221"/>
                </a:cubicBezTo>
                <a:cubicBezTo>
                  <a:pt x="2659" y="7225"/>
                  <a:pt x="2657" y="7230"/>
                  <a:pt x="2652" y="7235"/>
                </a:cubicBezTo>
                <a:cubicBezTo>
                  <a:pt x="2642" y="7254"/>
                  <a:pt x="2632" y="7274"/>
                  <a:pt x="2622" y="7293"/>
                </a:cubicBezTo>
                <a:cubicBezTo>
                  <a:pt x="2622" y="7293"/>
                  <a:pt x="2622" y="7293"/>
                  <a:pt x="2622" y="7294"/>
                </a:cubicBezTo>
                <a:cubicBezTo>
                  <a:pt x="2642" y="7303"/>
                  <a:pt x="2655" y="7292"/>
                  <a:pt x="2665" y="7320"/>
                </a:cubicBezTo>
                <a:cubicBezTo>
                  <a:pt x="2653" y="7332"/>
                  <a:pt x="2639" y="7360"/>
                  <a:pt x="2645" y="7394"/>
                </a:cubicBezTo>
                <a:cubicBezTo>
                  <a:pt x="2658" y="7443"/>
                  <a:pt x="2701" y="7425"/>
                  <a:pt x="2725" y="7407"/>
                </a:cubicBezTo>
                <a:cubicBezTo>
                  <a:pt x="2734" y="7419"/>
                  <a:pt x="2739" y="7432"/>
                  <a:pt x="2741" y="7458"/>
                </a:cubicBezTo>
                <a:cubicBezTo>
                  <a:pt x="2766" y="7484"/>
                  <a:pt x="2791" y="7490"/>
                  <a:pt x="2823" y="7484"/>
                </a:cubicBezTo>
                <a:cubicBezTo>
                  <a:pt x="2827" y="7544"/>
                  <a:pt x="2831" y="7578"/>
                  <a:pt x="2852" y="7606"/>
                </a:cubicBezTo>
                <a:cubicBezTo>
                  <a:pt x="2869" y="7603"/>
                  <a:pt x="2869" y="7585"/>
                  <a:pt x="2885" y="7581"/>
                </a:cubicBezTo>
                <a:cubicBezTo>
                  <a:pt x="2889" y="7607"/>
                  <a:pt x="2896" y="7628"/>
                  <a:pt x="2901" y="7648"/>
                </a:cubicBezTo>
                <a:cubicBezTo>
                  <a:pt x="2917" y="7651"/>
                  <a:pt x="2923" y="7644"/>
                  <a:pt x="2935" y="7637"/>
                </a:cubicBezTo>
                <a:cubicBezTo>
                  <a:pt x="2923" y="7698"/>
                  <a:pt x="2961" y="7717"/>
                  <a:pt x="2975" y="7754"/>
                </a:cubicBezTo>
                <a:cubicBezTo>
                  <a:pt x="2979" y="7783"/>
                  <a:pt x="2984" y="7810"/>
                  <a:pt x="2989" y="7839"/>
                </a:cubicBezTo>
                <a:cubicBezTo>
                  <a:pt x="2997" y="7906"/>
                  <a:pt x="2970" y="7936"/>
                  <a:pt x="2966" y="7984"/>
                </a:cubicBezTo>
                <a:cubicBezTo>
                  <a:pt x="2956" y="7982"/>
                  <a:pt x="2953" y="7965"/>
                  <a:pt x="2939" y="7960"/>
                </a:cubicBezTo>
                <a:cubicBezTo>
                  <a:pt x="2939" y="7959"/>
                  <a:pt x="2939" y="7958"/>
                  <a:pt x="2939" y="7957"/>
                </a:cubicBezTo>
                <a:cubicBezTo>
                  <a:pt x="2946" y="7940"/>
                  <a:pt x="2954" y="7923"/>
                  <a:pt x="2962" y="7906"/>
                </a:cubicBezTo>
                <a:cubicBezTo>
                  <a:pt x="2963" y="7830"/>
                  <a:pt x="2927" y="7863"/>
                  <a:pt x="2896" y="7851"/>
                </a:cubicBezTo>
                <a:cubicBezTo>
                  <a:pt x="2877" y="7844"/>
                  <a:pt x="2856" y="7815"/>
                  <a:pt x="2835" y="7826"/>
                </a:cubicBezTo>
                <a:cubicBezTo>
                  <a:pt x="2833" y="7901"/>
                  <a:pt x="2864" y="7937"/>
                  <a:pt x="2865" y="8026"/>
                </a:cubicBezTo>
                <a:cubicBezTo>
                  <a:pt x="2865" y="8026"/>
                  <a:pt x="2866" y="8026"/>
                  <a:pt x="2866" y="8026"/>
                </a:cubicBezTo>
                <a:cubicBezTo>
                  <a:pt x="2870" y="8021"/>
                  <a:pt x="2869" y="8024"/>
                  <a:pt x="2871" y="8013"/>
                </a:cubicBezTo>
                <a:cubicBezTo>
                  <a:pt x="2876" y="8017"/>
                  <a:pt x="2881" y="8022"/>
                  <a:pt x="2886" y="8026"/>
                </a:cubicBezTo>
                <a:cubicBezTo>
                  <a:pt x="2881" y="8030"/>
                  <a:pt x="2877" y="8032"/>
                  <a:pt x="2873" y="8036"/>
                </a:cubicBezTo>
                <a:cubicBezTo>
                  <a:pt x="2873" y="8066"/>
                  <a:pt x="2873" y="8096"/>
                  <a:pt x="2873" y="8126"/>
                </a:cubicBezTo>
                <a:cubicBezTo>
                  <a:pt x="2881" y="8130"/>
                  <a:pt x="2888" y="8134"/>
                  <a:pt x="2896" y="8137"/>
                </a:cubicBezTo>
                <a:cubicBezTo>
                  <a:pt x="2890" y="8137"/>
                  <a:pt x="2885" y="8137"/>
                  <a:pt x="2880" y="8137"/>
                </a:cubicBezTo>
                <a:cubicBezTo>
                  <a:pt x="2885" y="8186"/>
                  <a:pt x="2885" y="8279"/>
                  <a:pt x="2875" y="8350"/>
                </a:cubicBezTo>
                <a:cubicBezTo>
                  <a:pt x="2871" y="8382"/>
                  <a:pt x="2855" y="8442"/>
                  <a:pt x="2862" y="8483"/>
                </a:cubicBezTo>
                <a:cubicBezTo>
                  <a:pt x="2866" y="8495"/>
                  <a:pt x="2870" y="8508"/>
                  <a:pt x="2873" y="8520"/>
                </a:cubicBezTo>
                <a:cubicBezTo>
                  <a:pt x="2870" y="8536"/>
                  <a:pt x="2866" y="8550"/>
                  <a:pt x="2862" y="8566"/>
                </a:cubicBezTo>
                <a:cubicBezTo>
                  <a:pt x="2857" y="8576"/>
                  <a:pt x="2848" y="8578"/>
                  <a:pt x="2844" y="8592"/>
                </a:cubicBezTo>
                <a:cubicBezTo>
                  <a:pt x="2831" y="8641"/>
                  <a:pt x="2868" y="8764"/>
                  <a:pt x="2873" y="8812"/>
                </a:cubicBezTo>
                <a:cubicBezTo>
                  <a:pt x="2880" y="8882"/>
                  <a:pt x="2849" y="8917"/>
                  <a:pt x="2857" y="8976"/>
                </a:cubicBezTo>
                <a:cubicBezTo>
                  <a:pt x="2862" y="9016"/>
                  <a:pt x="2890" y="9042"/>
                  <a:pt x="2895" y="9085"/>
                </a:cubicBezTo>
                <a:cubicBezTo>
                  <a:pt x="2893" y="9095"/>
                  <a:pt x="2891" y="9106"/>
                  <a:pt x="2889" y="9116"/>
                </a:cubicBezTo>
                <a:cubicBezTo>
                  <a:pt x="2888" y="9131"/>
                  <a:pt x="2896" y="9159"/>
                  <a:pt x="2896" y="9171"/>
                </a:cubicBezTo>
                <a:cubicBezTo>
                  <a:pt x="2896" y="9173"/>
                  <a:pt x="2896" y="9173"/>
                  <a:pt x="2896" y="9175"/>
                </a:cubicBezTo>
                <a:lnTo>
                  <a:pt x="2966" y="9319"/>
                </a:lnTo>
                <a:cubicBezTo>
                  <a:pt x="2971" y="9318"/>
                  <a:pt x="2972" y="9323"/>
                  <a:pt x="2977" y="9329"/>
                </a:cubicBezTo>
                <a:cubicBezTo>
                  <a:pt x="2977" y="9317"/>
                  <a:pt x="2978" y="9303"/>
                  <a:pt x="2978" y="9291"/>
                </a:cubicBezTo>
                <a:cubicBezTo>
                  <a:pt x="2979" y="9291"/>
                  <a:pt x="2980" y="9291"/>
                  <a:pt x="2980" y="9291"/>
                </a:cubicBezTo>
                <a:cubicBezTo>
                  <a:pt x="2984" y="9320"/>
                  <a:pt x="2994" y="9349"/>
                  <a:pt x="3005" y="9367"/>
                </a:cubicBezTo>
                <a:cubicBezTo>
                  <a:pt x="3005" y="9369"/>
                  <a:pt x="3005" y="9373"/>
                  <a:pt x="3005" y="9375"/>
                </a:cubicBezTo>
                <a:cubicBezTo>
                  <a:pt x="2992" y="9371"/>
                  <a:pt x="2988" y="9358"/>
                  <a:pt x="2985" y="9335"/>
                </a:cubicBezTo>
                <a:cubicBezTo>
                  <a:pt x="2983" y="9334"/>
                  <a:pt x="2982" y="9332"/>
                  <a:pt x="2980" y="9331"/>
                </a:cubicBezTo>
                <a:cubicBezTo>
                  <a:pt x="2979" y="9334"/>
                  <a:pt x="2978" y="9339"/>
                  <a:pt x="2977" y="9342"/>
                </a:cubicBezTo>
                <a:cubicBezTo>
                  <a:pt x="2970" y="9373"/>
                  <a:pt x="2986" y="9384"/>
                  <a:pt x="2980" y="9409"/>
                </a:cubicBezTo>
                <a:cubicBezTo>
                  <a:pt x="2995" y="9431"/>
                  <a:pt x="2996" y="9439"/>
                  <a:pt x="3020" y="9449"/>
                </a:cubicBezTo>
                <a:cubicBezTo>
                  <a:pt x="3023" y="9466"/>
                  <a:pt x="3028" y="9489"/>
                  <a:pt x="3014" y="9494"/>
                </a:cubicBezTo>
                <a:cubicBezTo>
                  <a:pt x="3015" y="9571"/>
                  <a:pt x="3089" y="9638"/>
                  <a:pt x="3083" y="9675"/>
                </a:cubicBezTo>
                <a:cubicBezTo>
                  <a:pt x="3088" y="9687"/>
                  <a:pt x="3091" y="9688"/>
                  <a:pt x="3099" y="9691"/>
                </a:cubicBezTo>
                <a:cubicBezTo>
                  <a:pt x="3100" y="9709"/>
                  <a:pt x="3097" y="9727"/>
                  <a:pt x="3101" y="9748"/>
                </a:cubicBezTo>
                <a:cubicBezTo>
                  <a:pt x="3097" y="9771"/>
                  <a:pt x="3105" y="9765"/>
                  <a:pt x="3110" y="9784"/>
                </a:cubicBezTo>
                <a:cubicBezTo>
                  <a:pt x="3130" y="9785"/>
                  <a:pt x="3150" y="9788"/>
                  <a:pt x="3171" y="9790"/>
                </a:cubicBezTo>
                <a:cubicBezTo>
                  <a:pt x="3196" y="9807"/>
                  <a:pt x="3193" y="9841"/>
                  <a:pt x="3236" y="9840"/>
                </a:cubicBezTo>
                <a:cubicBezTo>
                  <a:pt x="3242" y="9853"/>
                  <a:pt x="3245" y="9857"/>
                  <a:pt x="3242" y="9874"/>
                </a:cubicBezTo>
                <a:cubicBezTo>
                  <a:pt x="3244" y="9877"/>
                  <a:pt x="3247" y="9879"/>
                  <a:pt x="3249" y="9881"/>
                </a:cubicBezTo>
                <a:cubicBezTo>
                  <a:pt x="3285" y="9838"/>
                  <a:pt x="3320" y="9994"/>
                  <a:pt x="3330" y="10046"/>
                </a:cubicBezTo>
                <a:cubicBezTo>
                  <a:pt x="3330" y="10062"/>
                  <a:pt x="3330" y="10080"/>
                  <a:pt x="3330" y="10097"/>
                </a:cubicBezTo>
                <a:cubicBezTo>
                  <a:pt x="3337" y="10109"/>
                  <a:pt x="3345" y="10121"/>
                  <a:pt x="3353" y="10133"/>
                </a:cubicBezTo>
                <a:cubicBezTo>
                  <a:pt x="3339" y="10183"/>
                  <a:pt x="3361" y="10211"/>
                  <a:pt x="3375" y="10249"/>
                </a:cubicBezTo>
                <a:cubicBezTo>
                  <a:pt x="3382" y="10269"/>
                  <a:pt x="3380" y="10289"/>
                  <a:pt x="3386" y="10317"/>
                </a:cubicBezTo>
                <a:cubicBezTo>
                  <a:pt x="3389" y="10336"/>
                  <a:pt x="3400" y="10334"/>
                  <a:pt x="3406" y="10349"/>
                </a:cubicBezTo>
                <a:cubicBezTo>
                  <a:pt x="3410" y="10372"/>
                  <a:pt x="3414" y="10395"/>
                  <a:pt x="3418" y="10419"/>
                </a:cubicBezTo>
                <a:cubicBezTo>
                  <a:pt x="3426" y="10442"/>
                  <a:pt x="3469" y="10483"/>
                  <a:pt x="3483" y="10503"/>
                </a:cubicBezTo>
                <a:cubicBezTo>
                  <a:pt x="3499" y="10526"/>
                  <a:pt x="3537" y="10589"/>
                  <a:pt x="3511" y="10639"/>
                </a:cubicBezTo>
                <a:cubicBezTo>
                  <a:pt x="3501" y="10670"/>
                  <a:pt x="3475" y="10661"/>
                  <a:pt x="3455" y="10652"/>
                </a:cubicBezTo>
                <a:cubicBezTo>
                  <a:pt x="3469" y="10695"/>
                  <a:pt x="3537" y="10810"/>
                  <a:pt x="3570" y="10786"/>
                </a:cubicBezTo>
                <a:cubicBezTo>
                  <a:pt x="3577" y="10800"/>
                  <a:pt x="3585" y="10816"/>
                  <a:pt x="3593" y="10830"/>
                </a:cubicBezTo>
                <a:cubicBezTo>
                  <a:pt x="3601" y="10841"/>
                  <a:pt x="3611" y="10839"/>
                  <a:pt x="3620" y="10849"/>
                </a:cubicBezTo>
                <a:cubicBezTo>
                  <a:pt x="3632" y="10863"/>
                  <a:pt x="3641" y="10912"/>
                  <a:pt x="3647" y="10937"/>
                </a:cubicBezTo>
                <a:cubicBezTo>
                  <a:pt x="3653" y="10965"/>
                  <a:pt x="3638" y="11003"/>
                  <a:pt x="3647" y="11028"/>
                </a:cubicBezTo>
                <a:cubicBezTo>
                  <a:pt x="3662" y="11071"/>
                  <a:pt x="3710" y="11137"/>
                  <a:pt x="3734" y="11166"/>
                </a:cubicBezTo>
                <a:cubicBezTo>
                  <a:pt x="3747" y="11182"/>
                  <a:pt x="3763" y="11187"/>
                  <a:pt x="3771" y="11212"/>
                </a:cubicBezTo>
                <a:cubicBezTo>
                  <a:pt x="3776" y="11230"/>
                  <a:pt x="3779" y="11258"/>
                  <a:pt x="3782" y="11273"/>
                </a:cubicBezTo>
                <a:cubicBezTo>
                  <a:pt x="3785" y="11276"/>
                  <a:pt x="3788" y="11278"/>
                  <a:pt x="3791" y="11281"/>
                </a:cubicBezTo>
                <a:cubicBezTo>
                  <a:pt x="3804" y="11264"/>
                  <a:pt x="3818" y="11244"/>
                  <a:pt x="3821" y="11209"/>
                </a:cubicBezTo>
                <a:cubicBezTo>
                  <a:pt x="3816" y="11189"/>
                  <a:pt x="3809" y="11194"/>
                  <a:pt x="3799" y="11182"/>
                </a:cubicBezTo>
                <a:cubicBezTo>
                  <a:pt x="3790" y="11154"/>
                  <a:pt x="3781" y="11126"/>
                  <a:pt x="3772" y="11099"/>
                </a:cubicBezTo>
                <a:cubicBezTo>
                  <a:pt x="3765" y="11107"/>
                  <a:pt x="3757" y="11114"/>
                  <a:pt x="3750" y="11122"/>
                </a:cubicBezTo>
                <a:cubicBezTo>
                  <a:pt x="3728" y="11086"/>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89"/>
                  <a:pt x="3619" y="10686"/>
                  <a:pt x="3611" y="10683"/>
                </a:cubicBezTo>
                <a:cubicBezTo>
                  <a:pt x="3603" y="10660"/>
                  <a:pt x="3599" y="10621"/>
                  <a:pt x="3597" y="10590"/>
                </a:cubicBezTo>
                <a:cubicBezTo>
                  <a:pt x="3587" y="10582"/>
                  <a:pt x="3577" y="10573"/>
                  <a:pt x="3568" y="10564"/>
                </a:cubicBezTo>
                <a:cubicBezTo>
                  <a:pt x="3553" y="10538"/>
                  <a:pt x="3549" y="10484"/>
                  <a:pt x="3538" y="10454"/>
                </a:cubicBezTo>
                <a:cubicBezTo>
                  <a:pt x="3523" y="10417"/>
                  <a:pt x="3490" y="10409"/>
                  <a:pt x="3479" y="10364"/>
                </a:cubicBezTo>
                <a:cubicBezTo>
                  <a:pt x="3478" y="10331"/>
                  <a:pt x="3478" y="10298"/>
                  <a:pt x="3477" y="10264"/>
                </a:cubicBezTo>
                <a:cubicBezTo>
                  <a:pt x="3471" y="10252"/>
                  <a:pt x="3466" y="10241"/>
                  <a:pt x="3461" y="10229"/>
                </a:cubicBezTo>
                <a:cubicBezTo>
                  <a:pt x="3456" y="10203"/>
                  <a:pt x="3466" y="10170"/>
                  <a:pt x="3468" y="10144"/>
                </a:cubicBezTo>
                <a:cubicBezTo>
                  <a:pt x="3485" y="10155"/>
                  <a:pt x="3498" y="10178"/>
                  <a:pt x="3518" y="10180"/>
                </a:cubicBezTo>
                <a:cubicBezTo>
                  <a:pt x="3520" y="10173"/>
                  <a:pt x="3522" y="10165"/>
                  <a:pt x="3524" y="10158"/>
                </a:cubicBezTo>
                <a:cubicBezTo>
                  <a:pt x="3529" y="10161"/>
                  <a:pt x="3535" y="10164"/>
                  <a:pt x="3539" y="10167"/>
                </a:cubicBezTo>
                <a:cubicBezTo>
                  <a:pt x="3543" y="10177"/>
                  <a:pt x="3544" y="10185"/>
                  <a:pt x="3544" y="10203"/>
                </a:cubicBezTo>
                <a:cubicBezTo>
                  <a:pt x="3558" y="10212"/>
                  <a:pt x="3572" y="10218"/>
                  <a:pt x="3584" y="10229"/>
                </a:cubicBezTo>
                <a:cubicBezTo>
                  <a:pt x="3583" y="10337"/>
                  <a:pt x="3665" y="10577"/>
                  <a:pt x="3702" y="10623"/>
                </a:cubicBezTo>
                <a:cubicBezTo>
                  <a:pt x="3716" y="10633"/>
                  <a:pt x="3731" y="10642"/>
                  <a:pt x="3746" y="10652"/>
                </a:cubicBezTo>
                <a:cubicBezTo>
                  <a:pt x="3751" y="10668"/>
                  <a:pt x="3749" y="10678"/>
                  <a:pt x="3746" y="10703"/>
                </a:cubicBezTo>
                <a:cubicBezTo>
                  <a:pt x="3762" y="10756"/>
                  <a:pt x="3786" y="10728"/>
                  <a:pt x="3800" y="10809"/>
                </a:cubicBezTo>
                <a:cubicBezTo>
                  <a:pt x="3821" y="10798"/>
                  <a:pt x="3833" y="10810"/>
                  <a:pt x="3841" y="10853"/>
                </a:cubicBezTo>
                <a:cubicBezTo>
                  <a:pt x="3830" y="10874"/>
                  <a:pt x="3825" y="10896"/>
                  <a:pt x="3832" y="10929"/>
                </a:cubicBezTo>
                <a:cubicBezTo>
                  <a:pt x="3835" y="10933"/>
                  <a:pt x="3838" y="10939"/>
                  <a:pt x="3840" y="10943"/>
                </a:cubicBezTo>
                <a:cubicBezTo>
                  <a:pt x="3843" y="10940"/>
                  <a:pt x="3854" y="10928"/>
                  <a:pt x="3860" y="10935"/>
                </a:cubicBezTo>
                <a:cubicBezTo>
                  <a:pt x="3866" y="10949"/>
                  <a:pt x="3872" y="10964"/>
                  <a:pt x="3878" y="10979"/>
                </a:cubicBezTo>
                <a:cubicBezTo>
                  <a:pt x="3889" y="10988"/>
                  <a:pt x="3900" y="10996"/>
                  <a:pt x="3912" y="11006"/>
                </a:cubicBezTo>
                <a:cubicBezTo>
                  <a:pt x="3915" y="11024"/>
                  <a:pt x="3917" y="11042"/>
                  <a:pt x="3920" y="11060"/>
                </a:cubicBezTo>
                <a:cubicBezTo>
                  <a:pt x="3932" y="11077"/>
                  <a:pt x="3945" y="11093"/>
                  <a:pt x="3958" y="11109"/>
                </a:cubicBezTo>
                <a:cubicBezTo>
                  <a:pt x="3998" y="11192"/>
                  <a:pt x="4038" y="11275"/>
                  <a:pt x="4078" y="11358"/>
                </a:cubicBezTo>
                <a:cubicBezTo>
                  <a:pt x="4075" y="11370"/>
                  <a:pt x="4073" y="11383"/>
                  <a:pt x="4071" y="11395"/>
                </a:cubicBezTo>
                <a:cubicBezTo>
                  <a:pt x="4085" y="11434"/>
                  <a:pt x="4109" y="11479"/>
                  <a:pt x="4083" y="11528"/>
                </a:cubicBezTo>
                <a:cubicBezTo>
                  <a:pt x="4084" y="11541"/>
                  <a:pt x="4087" y="11542"/>
                  <a:pt x="4092" y="11554"/>
                </a:cubicBezTo>
                <a:cubicBezTo>
                  <a:pt x="4087" y="11567"/>
                  <a:pt x="4065" y="11576"/>
                  <a:pt x="4066" y="11594"/>
                </a:cubicBezTo>
                <a:cubicBezTo>
                  <a:pt x="4070" y="11603"/>
                  <a:pt x="4074" y="11611"/>
                  <a:pt x="4079" y="11621"/>
                </a:cubicBezTo>
                <a:cubicBezTo>
                  <a:pt x="4089" y="11648"/>
                  <a:pt x="4098" y="11683"/>
                  <a:pt x="4113" y="11702"/>
                </a:cubicBezTo>
                <a:cubicBezTo>
                  <a:pt x="4130" y="11717"/>
                  <a:pt x="4147" y="11732"/>
                  <a:pt x="4163" y="11747"/>
                </a:cubicBezTo>
                <a:cubicBezTo>
                  <a:pt x="4178" y="11777"/>
                  <a:pt x="4194" y="11809"/>
                  <a:pt x="4209" y="11839"/>
                </a:cubicBezTo>
                <a:cubicBezTo>
                  <a:pt x="4236" y="11852"/>
                  <a:pt x="4262" y="11865"/>
                  <a:pt x="4288" y="11878"/>
                </a:cubicBezTo>
                <a:cubicBezTo>
                  <a:pt x="4319" y="11874"/>
                  <a:pt x="4340" y="11929"/>
                  <a:pt x="4365" y="11955"/>
                </a:cubicBezTo>
                <a:cubicBezTo>
                  <a:pt x="4389" y="11976"/>
                  <a:pt x="4414" y="11995"/>
                  <a:pt x="4438" y="12015"/>
                </a:cubicBezTo>
                <a:cubicBezTo>
                  <a:pt x="4456" y="12021"/>
                  <a:pt x="4474" y="12029"/>
                  <a:pt x="4491" y="12035"/>
                </a:cubicBezTo>
                <a:cubicBezTo>
                  <a:pt x="4517" y="12061"/>
                  <a:pt x="4542" y="12085"/>
                  <a:pt x="4568" y="12111"/>
                </a:cubicBezTo>
                <a:cubicBezTo>
                  <a:pt x="4581" y="12121"/>
                  <a:pt x="4663" y="12156"/>
                  <a:pt x="4677" y="12152"/>
                </a:cubicBezTo>
                <a:cubicBezTo>
                  <a:pt x="4724" y="12140"/>
                  <a:pt x="4748" y="12061"/>
                  <a:pt x="4805" y="12094"/>
                </a:cubicBezTo>
                <a:cubicBezTo>
                  <a:pt x="4865" y="12128"/>
                  <a:pt x="4934" y="12283"/>
                  <a:pt x="4986" y="12350"/>
                </a:cubicBezTo>
                <a:cubicBezTo>
                  <a:pt x="5003" y="12373"/>
                  <a:pt x="5023" y="12355"/>
                  <a:pt x="5050" y="12368"/>
                </a:cubicBezTo>
                <a:cubicBezTo>
                  <a:pt x="5104" y="12396"/>
                  <a:pt x="5154" y="12461"/>
                  <a:pt x="5224" y="12461"/>
                </a:cubicBezTo>
                <a:cubicBezTo>
                  <a:pt x="5228" y="12450"/>
                  <a:pt x="5231" y="12442"/>
                  <a:pt x="5233" y="12427"/>
                </a:cubicBezTo>
                <a:cubicBezTo>
                  <a:pt x="5249" y="12433"/>
                  <a:pt x="5253" y="12455"/>
                  <a:pt x="5258" y="12478"/>
                </a:cubicBezTo>
                <a:cubicBezTo>
                  <a:pt x="5253" y="12478"/>
                  <a:pt x="5248" y="12478"/>
                  <a:pt x="5242" y="12478"/>
                </a:cubicBezTo>
                <a:cubicBezTo>
                  <a:pt x="5242" y="12483"/>
                  <a:pt x="5242" y="12487"/>
                  <a:pt x="5242" y="12491"/>
                </a:cubicBezTo>
                <a:cubicBezTo>
                  <a:pt x="5269" y="12545"/>
                  <a:pt x="5305" y="12585"/>
                  <a:pt x="5331" y="12643"/>
                </a:cubicBezTo>
                <a:cubicBezTo>
                  <a:pt x="5340" y="12662"/>
                  <a:pt x="5354" y="12709"/>
                  <a:pt x="5370" y="12713"/>
                </a:cubicBezTo>
                <a:cubicBezTo>
                  <a:pt x="5370" y="12717"/>
                  <a:pt x="5371" y="12721"/>
                  <a:pt x="5371" y="12726"/>
                </a:cubicBezTo>
                <a:cubicBezTo>
                  <a:pt x="5368" y="12727"/>
                  <a:pt x="5364" y="12728"/>
                  <a:pt x="5360" y="12729"/>
                </a:cubicBezTo>
                <a:cubicBezTo>
                  <a:pt x="5366" y="12734"/>
                  <a:pt x="5370" y="12739"/>
                  <a:pt x="5375" y="12744"/>
                </a:cubicBezTo>
                <a:cubicBezTo>
                  <a:pt x="5376" y="12748"/>
                  <a:pt x="5377" y="12751"/>
                  <a:pt x="5377" y="12756"/>
                </a:cubicBezTo>
                <a:cubicBezTo>
                  <a:pt x="5374" y="12773"/>
                  <a:pt x="5366" y="12781"/>
                  <a:pt x="5361" y="12797"/>
                </a:cubicBezTo>
                <a:cubicBezTo>
                  <a:pt x="5375" y="12870"/>
                  <a:pt x="5399" y="12842"/>
                  <a:pt x="5409" y="12887"/>
                </a:cubicBezTo>
                <a:cubicBezTo>
                  <a:pt x="5410" y="12888"/>
                  <a:pt x="5412" y="12889"/>
                  <a:pt x="5413" y="12890"/>
                </a:cubicBezTo>
                <a:cubicBezTo>
                  <a:pt x="5417" y="12881"/>
                  <a:pt x="5422" y="12871"/>
                  <a:pt x="5427" y="12861"/>
                </a:cubicBezTo>
                <a:cubicBezTo>
                  <a:pt x="5422" y="12848"/>
                  <a:pt x="5417" y="12847"/>
                  <a:pt x="5408" y="12841"/>
                </a:cubicBezTo>
                <a:cubicBezTo>
                  <a:pt x="5406" y="12832"/>
                  <a:pt x="5404" y="12820"/>
                  <a:pt x="5402" y="12810"/>
                </a:cubicBezTo>
                <a:cubicBezTo>
                  <a:pt x="5402" y="12809"/>
                  <a:pt x="5402" y="12808"/>
                  <a:pt x="5402" y="12807"/>
                </a:cubicBezTo>
                <a:cubicBezTo>
                  <a:pt x="5413" y="12818"/>
                  <a:pt x="5425" y="12831"/>
                  <a:pt x="5436" y="12841"/>
                </a:cubicBezTo>
                <a:cubicBezTo>
                  <a:pt x="5440" y="12856"/>
                  <a:pt x="5440" y="12890"/>
                  <a:pt x="5449" y="12897"/>
                </a:cubicBezTo>
                <a:cubicBezTo>
                  <a:pt x="5478" y="12922"/>
                  <a:pt x="5528" y="12927"/>
                  <a:pt x="5504" y="13000"/>
                </a:cubicBezTo>
                <a:cubicBezTo>
                  <a:pt x="5509" y="13018"/>
                  <a:pt x="5518" y="13027"/>
                  <a:pt x="5531" y="13029"/>
                </a:cubicBezTo>
                <a:cubicBezTo>
                  <a:pt x="5532" y="13027"/>
                  <a:pt x="5533" y="13025"/>
                  <a:pt x="5534" y="13023"/>
                </a:cubicBezTo>
                <a:cubicBezTo>
                  <a:pt x="5529" y="13013"/>
                  <a:pt x="5525" y="13003"/>
                  <a:pt x="5521" y="12993"/>
                </a:cubicBezTo>
                <a:cubicBezTo>
                  <a:pt x="5522" y="12992"/>
                  <a:pt x="5524" y="12991"/>
                  <a:pt x="5525" y="12990"/>
                </a:cubicBezTo>
                <a:cubicBezTo>
                  <a:pt x="5541" y="13000"/>
                  <a:pt x="5549" y="13038"/>
                  <a:pt x="5549" y="13074"/>
                </a:cubicBezTo>
                <a:cubicBezTo>
                  <a:pt x="5552" y="13065"/>
                  <a:pt x="5556" y="13055"/>
                  <a:pt x="5559" y="13046"/>
                </a:cubicBezTo>
                <a:cubicBezTo>
                  <a:pt x="5588" y="13033"/>
                  <a:pt x="5604" y="13060"/>
                  <a:pt x="5634" y="13062"/>
                </a:cubicBezTo>
                <a:cubicBezTo>
                  <a:pt x="5641" y="13095"/>
                  <a:pt x="5647" y="13113"/>
                  <a:pt x="5667" y="13120"/>
                </a:cubicBezTo>
                <a:cubicBezTo>
                  <a:pt x="5668" y="13109"/>
                  <a:pt x="5669" y="13099"/>
                  <a:pt x="5670" y="13087"/>
                </a:cubicBezTo>
                <a:cubicBezTo>
                  <a:pt x="5670" y="13087"/>
                  <a:pt x="5671" y="13087"/>
                  <a:pt x="5671" y="13087"/>
                </a:cubicBezTo>
                <a:cubicBezTo>
                  <a:pt x="5676" y="13107"/>
                  <a:pt x="5688" y="13132"/>
                  <a:pt x="5685" y="13157"/>
                </a:cubicBezTo>
                <a:cubicBezTo>
                  <a:pt x="5687" y="13160"/>
                  <a:pt x="5688" y="13162"/>
                  <a:pt x="5689" y="13164"/>
                </a:cubicBezTo>
                <a:cubicBezTo>
                  <a:pt x="5715" y="13173"/>
                  <a:pt x="5722" y="13146"/>
                  <a:pt x="5746" y="13142"/>
                </a:cubicBezTo>
                <a:cubicBezTo>
                  <a:pt x="5743" y="13097"/>
                  <a:pt x="5724" y="13093"/>
                  <a:pt x="5715" y="13060"/>
                </a:cubicBezTo>
                <a:cubicBezTo>
                  <a:pt x="5724" y="13037"/>
                  <a:pt x="5746" y="13019"/>
                  <a:pt x="5762" y="13010"/>
                </a:cubicBezTo>
                <a:cubicBezTo>
                  <a:pt x="5761" y="12994"/>
                  <a:pt x="5761" y="12988"/>
                  <a:pt x="5763" y="12974"/>
                </a:cubicBezTo>
                <a:cubicBezTo>
                  <a:pt x="5807" y="12949"/>
                  <a:pt x="5835" y="12968"/>
                  <a:pt x="5848" y="13032"/>
                </a:cubicBezTo>
                <a:cubicBezTo>
                  <a:pt x="5858" y="13034"/>
                  <a:pt x="5864" y="13025"/>
                  <a:pt x="5871" y="13016"/>
                </a:cubicBezTo>
                <a:cubicBezTo>
                  <a:pt x="5871" y="13036"/>
                  <a:pt x="5873" y="13042"/>
                  <a:pt x="5880" y="13049"/>
                </a:cubicBezTo>
                <a:cubicBezTo>
                  <a:pt x="5880" y="13050"/>
                  <a:pt x="5881" y="13053"/>
                  <a:pt x="5882" y="13054"/>
                </a:cubicBezTo>
                <a:cubicBezTo>
                  <a:pt x="5868" y="13051"/>
                  <a:pt x="5860" y="13046"/>
                  <a:pt x="5855" y="13067"/>
                </a:cubicBezTo>
                <a:cubicBezTo>
                  <a:pt x="5849" y="13098"/>
                  <a:pt x="5868" y="13141"/>
                  <a:pt x="5874" y="13164"/>
                </a:cubicBezTo>
                <a:cubicBezTo>
                  <a:pt x="5863" y="13191"/>
                  <a:pt x="5822" y="13208"/>
                  <a:pt x="5799" y="13186"/>
                </a:cubicBezTo>
                <a:cubicBezTo>
                  <a:pt x="5789" y="13199"/>
                  <a:pt x="5786" y="13212"/>
                  <a:pt x="5787" y="13245"/>
                </a:cubicBezTo>
                <a:cubicBezTo>
                  <a:pt x="5783" y="13250"/>
                  <a:pt x="5780" y="13255"/>
                  <a:pt x="5776" y="13260"/>
                </a:cubicBezTo>
                <a:cubicBezTo>
                  <a:pt x="5774" y="13239"/>
                  <a:pt x="5771" y="13232"/>
                  <a:pt x="5761" y="13226"/>
                </a:cubicBezTo>
                <a:cubicBezTo>
                  <a:pt x="5753" y="13223"/>
                  <a:pt x="5746" y="13235"/>
                  <a:pt x="5739" y="13242"/>
                </a:cubicBezTo>
                <a:cubicBezTo>
                  <a:pt x="5693" y="13285"/>
                  <a:pt x="5711" y="13343"/>
                  <a:pt x="5697" y="13419"/>
                </a:cubicBezTo>
                <a:cubicBezTo>
                  <a:pt x="5687" y="13422"/>
                  <a:pt x="5677" y="13426"/>
                  <a:pt x="5667" y="13429"/>
                </a:cubicBezTo>
                <a:lnTo>
                  <a:pt x="5621" y="13532"/>
                </a:lnTo>
                <a:cubicBezTo>
                  <a:pt x="5624" y="13546"/>
                  <a:pt x="5627" y="13562"/>
                  <a:pt x="5630" y="13576"/>
                </a:cubicBezTo>
                <a:cubicBezTo>
                  <a:pt x="5628" y="13584"/>
                  <a:pt x="5627" y="13587"/>
                  <a:pt x="5622" y="13592"/>
                </a:cubicBezTo>
                <a:cubicBezTo>
                  <a:pt x="5621" y="13594"/>
                  <a:pt x="5621" y="13595"/>
                  <a:pt x="5621" y="13596"/>
                </a:cubicBezTo>
                <a:cubicBezTo>
                  <a:pt x="5605" y="13567"/>
                  <a:pt x="5601" y="13532"/>
                  <a:pt x="5580" y="13512"/>
                </a:cubicBezTo>
                <a:cubicBezTo>
                  <a:pt x="5580" y="13512"/>
                  <a:pt x="5579" y="13512"/>
                  <a:pt x="5579" y="13512"/>
                </a:cubicBezTo>
                <a:cubicBezTo>
                  <a:pt x="5583" y="13542"/>
                  <a:pt x="5598" y="13558"/>
                  <a:pt x="5602" y="13593"/>
                </a:cubicBezTo>
                <a:cubicBezTo>
                  <a:pt x="5591" y="13599"/>
                  <a:pt x="5585" y="13626"/>
                  <a:pt x="5576" y="13638"/>
                </a:cubicBezTo>
                <a:cubicBezTo>
                  <a:pt x="5571" y="13629"/>
                  <a:pt x="5570" y="13623"/>
                  <a:pt x="5564" y="13616"/>
                </a:cubicBezTo>
                <a:cubicBezTo>
                  <a:pt x="5567" y="13645"/>
                  <a:pt x="5557" y="13656"/>
                  <a:pt x="5553" y="13689"/>
                </a:cubicBezTo>
                <a:cubicBezTo>
                  <a:pt x="5565" y="13716"/>
                  <a:pt x="5580" y="13731"/>
                  <a:pt x="5589" y="13763"/>
                </a:cubicBezTo>
                <a:cubicBezTo>
                  <a:pt x="5588" y="13783"/>
                  <a:pt x="5583" y="13789"/>
                  <a:pt x="5579" y="13803"/>
                </a:cubicBezTo>
                <a:cubicBezTo>
                  <a:pt x="5581" y="13830"/>
                  <a:pt x="5592" y="13833"/>
                  <a:pt x="5598" y="13853"/>
                </a:cubicBezTo>
                <a:cubicBezTo>
                  <a:pt x="5594" y="13867"/>
                  <a:pt x="5589" y="13868"/>
                  <a:pt x="5580" y="13871"/>
                </a:cubicBezTo>
                <a:cubicBezTo>
                  <a:pt x="5578" y="13906"/>
                  <a:pt x="5592" y="13933"/>
                  <a:pt x="5594" y="13968"/>
                </a:cubicBezTo>
                <a:cubicBezTo>
                  <a:pt x="5591" y="13993"/>
                  <a:pt x="5587" y="14021"/>
                  <a:pt x="5583" y="14046"/>
                </a:cubicBezTo>
                <a:cubicBezTo>
                  <a:pt x="5591" y="14060"/>
                  <a:pt x="5598" y="14073"/>
                  <a:pt x="5605" y="14086"/>
                </a:cubicBezTo>
                <a:cubicBezTo>
                  <a:pt x="5590" y="14134"/>
                  <a:pt x="5575" y="14183"/>
                  <a:pt x="5560" y="14231"/>
                </a:cubicBezTo>
                <a:cubicBezTo>
                  <a:pt x="5550" y="14248"/>
                  <a:pt x="5517" y="14245"/>
                  <a:pt x="5505" y="14257"/>
                </a:cubicBezTo>
                <a:cubicBezTo>
                  <a:pt x="5505" y="14291"/>
                  <a:pt x="5514" y="14298"/>
                  <a:pt x="5509" y="14325"/>
                </a:cubicBezTo>
                <a:cubicBezTo>
                  <a:pt x="5497" y="14323"/>
                  <a:pt x="5493" y="14323"/>
                  <a:pt x="5481" y="14325"/>
                </a:cubicBezTo>
                <a:cubicBezTo>
                  <a:pt x="5479" y="14330"/>
                  <a:pt x="5478" y="14335"/>
                  <a:pt x="5477" y="14339"/>
                </a:cubicBezTo>
                <a:cubicBezTo>
                  <a:pt x="5481" y="14350"/>
                  <a:pt x="5483" y="14357"/>
                  <a:pt x="5485" y="14372"/>
                </a:cubicBezTo>
                <a:cubicBezTo>
                  <a:pt x="5466" y="14419"/>
                  <a:pt x="5445" y="14416"/>
                  <a:pt x="5411" y="14438"/>
                </a:cubicBezTo>
                <a:cubicBezTo>
                  <a:pt x="5402" y="14455"/>
                  <a:pt x="5416" y="14495"/>
                  <a:pt x="5409" y="14528"/>
                </a:cubicBezTo>
                <a:cubicBezTo>
                  <a:pt x="5405" y="14552"/>
                  <a:pt x="5387" y="14558"/>
                  <a:pt x="5383" y="14588"/>
                </a:cubicBezTo>
                <a:cubicBezTo>
                  <a:pt x="5386" y="14597"/>
                  <a:pt x="5390" y="14605"/>
                  <a:pt x="5393" y="14614"/>
                </a:cubicBezTo>
                <a:cubicBezTo>
                  <a:pt x="5379" y="14628"/>
                  <a:pt x="5365" y="14640"/>
                  <a:pt x="5352" y="14654"/>
                </a:cubicBezTo>
                <a:cubicBezTo>
                  <a:pt x="5363" y="14696"/>
                  <a:pt x="5361" y="14734"/>
                  <a:pt x="5367" y="14787"/>
                </a:cubicBezTo>
                <a:cubicBezTo>
                  <a:pt x="5364" y="14798"/>
                  <a:pt x="5362" y="14800"/>
                  <a:pt x="5356" y="14805"/>
                </a:cubicBezTo>
                <a:cubicBezTo>
                  <a:pt x="5355" y="14808"/>
                  <a:pt x="5353" y="14812"/>
                  <a:pt x="5353" y="14814"/>
                </a:cubicBezTo>
                <a:cubicBezTo>
                  <a:pt x="5388" y="14894"/>
                  <a:pt x="5399" y="14839"/>
                  <a:pt x="5428" y="14795"/>
                </a:cubicBezTo>
                <a:cubicBezTo>
                  <a:pt x="5427" y="14818"/>
                  <a:pt x="5435" y="14845"/>
                  <a:pt x="5431" y="14868"/>
                </a:cubicBezTo>
                <a:cubicBezTo>
                  <a:pt x="5416" y="14960"/>
                  <a:pt x="5347" y="14986"/>
                  <a:pt x="5322" y="15076"/>
                </a:cubicBezTo>
                <a:cubicBezTo>
                  <a:pt x="5326" y="15144"/>
                  <a:pt x="5364" y="15165"/>
                  <a:pt x="5358" y="15233"/>
                </a:cubicBezTo>
                <a:cubicBezTo>
                  <a:pt x="5346" y="15233"/>
                  <a:pt x="5340" y="15235"/>
                  <a:pt x="5333" y="15240"/>
                </a:cubicBezTo>
                <a:cubicBezTo>
                  <a:pt x="5332" y="15243"/>
                  <a:pt x="5331" y="15246"/>
                  <a:pt x="5330" y="15249"/>
                </a:cubicBezTo>
                <a:cubicBezTo>
                  <a:pt x="5353" y="15282"/>
                  <a:pt x="5386" y="15293"/>
                  <a:pt x="5408" y="15327"/>
                </a:cubicBezTo>
                <a:cubicBezTo>
                  <a:pt x="5422" y="15368"/>
                  <a:pt x="5437" y="15409"/>
                  <a:pt x="5451" y="15449"/>
                </a:cubicBezTo>
                <a:cubicBezTo>
                  <a:pt x="5482" y="15534"/>
                  <a:pt x="5570" y="15757"/>
                  <a:pt x="5564" y="15870"/>
                </a:cubicBezTo>
                <a:cubicBezTo>
                  <a:pt x="5600" y="15911"/>
                  <a:pt x="5608" y="15985"/>
                  <a:pt x="5630" y="16050"/>
                </a:cubicBezTo>
                <a:cubicBezTo>
                  <a:pt x="5639" y="16077"/>
                  <a:pt x="5657" y="16099"/>
                  <a:pt x="5662" y="16132"/>
                </a:cubicBezTo>
                <a:cubicBezTo>
                  <a:pt x="5662" y="16159"/>
                  <a:pt x="5662" y="16187"/>
                  <a:pt x="5662" y="16215"/>
                </a:cubicBezTo>
                <a:cubicBezTo>
                  <a:pt x="5671" y="16239"/>
                  <a:pt x="5680" y="16262"/>
                  <a:pt x="5689" y="16286"/>
                </a:cubicBezTo>
                <a:cubicBezTo>
                  <a:pt x="5740" y="16395"/>
                  <a:pt x="5822" y="16460"/>
                  <a:pt x="5896" y="16528"/>
                </a:cubicBezTo>
                <a:cubicBezTo>
                  <a:pt x="5918" y="16547"/>
                  <a:pt x="5940" y="16565"/>
                  <a:pt x="5962" y="16584"/>
                </a:cubicBezTo>
                <a:cubicBezTo>
                  <a:pt x="5968" y="16606"/>
                  <a:pt x="5975" y="16628"/>
                  <a:pt x="5981" y="16651"/>
                </a:cubicBezTo>
                <a:cubicBezTo>
                  <a:pt x="5997" y="16676"/>
                  <a:pt x="6026" y="16676"/>
                  <a:pt x="6038" y="16708"/>
                </a:cubicBezTo>
                <a:cubicBezTo>
                  <a:pt x="6071" y="16798"/>
                  <a:pt x="6059" y="17175"/>
                  <a:pt x="6049" y="17295"/>
                </a:cubicBezTo>
                <a:cubicBezTo>
                  <a:pt x="6043" y="17302"/>
                  <a:pt x="6037" y="17310"/>
                  <a:pt x="6031" y="17317"/>
                </a:cubicBezTo>
                <a:cubicBezTo>
                  <a:pt x="6031" y="17330"/>
                  <a:pt x="6031" y="17341"/>
                  <a:pt x="6031" y="17354"/>
                </a:cubicBezTo>
                <a:cubicBezTo>
                  <a:pt x="6036" y="17363"/>
                  <a:pt x="6040" y="17369"/>
                  <a:pt x="6044" y="17378"/>
                </a:cubicBezTo>
                <a:cubicBezTo>
                  <a:pt x="6037" y="17414"/>
                  <a:pt x="6032" y="17486"/>
                  <a:pt x="6037" y="17530"/>
                </a:cubicBezTo>
                <a:cubicBezTo>
                  <a:pt x="6038" y="17548"/>
                  <a:pt x="6040" y="17566"/>
                  <a:pt x="6042" y="17584"/>
                </a:cubicBezTo>
                <a:cubicBezTo>
                  <a:pt x="6035" y="17606"/>
                  <a:pt x="6029" y="17626"/>
                  <a:pt x="6022" y="17647"/>
                </a:cubicBezTo>
                <a:cubicBezTo>
                  <a:pt x="6031" y="17697"/>
                  <a:pt x="6017" y="17843"/>
                  <a:pt x="6008" y="17890"/>
                </a:cubicBezTo>
                <a:cubicBezTo>
                  <a:pt x="6003" y="17904"/>
                  <a:pt x="5998" y="17916"/>
                  <a:pt x="5992" y="17930"/>
                </a:cubicBezTo>
                <a:cubicBezTo>
                  <a:pt x="5986" y="17973"/>
                  <a:pt x="5980" y="18016"/>
                  <a:pt x="5974" y="18059"/>
                </a:cubicBezTo>
                <a:cubicBezTo>
                  <a:pt x="5970" y="18101"/>
                  <a:pt x="5994" y="18116"/>
                  <a:pt x="5987" y="18172"/>
                </a:cubicBezTo>
                <a:cubicBezTo>
                  <a:pt x="5982" y="18207"/>
                  <a:pt x="5964" y="18227"/>
                  <a:pt x="5958" y="18257"/>
                </a:cubicBezTo>
                <a:cubicBezTo>
                  <a:pt x="5952" y="18293"/>
                  <a:pt x="5967" y="18453"/>
                  <a:pt x="5971" y="18492"/>
                </a:cubicBezTo>
                <a:cubicBezTo>
                  <a:pt x="5973" y="18507"/>
                  <a:pt x="5975" y="18524"/>
                  <a:pt x="5976" y="18539"/>
                </a:cubicBezTo>
                <a:cubicBezTo>
                  <a:pt x="5969" y="18557"/>
                  <a:pt x="5963" y="18576"/>
                  <a:pt x="5956" y="18593"/>
                </a:cubicBezTo>
                <a:cubicBezTo>
                  <a:pt x="5953" y="18609"/>
                  <a:pt x="5961" y="18638"/>
                  <a:pt x="5965" y="18653"/>
                </a:cubicBezTo>
                <a:cubicBezTo>
                  <a:pt x="5963" y="18691"/>
                  <a:pt x="5945" y="18712"/>
                  <a:pt x="5938" y="18748"/>
                </a:cubicBezTo>
                <a:cubicBezTo>
                  <a:pt x="5914" y="18886"/>
                  <a:pt x="5880" y="18993"/>
                  <a:pt x="5862" y="19141"/>
                </a:cubicBezTo>
                <a:cubicBezTo>
                  <a:pt x="5853" y="19151"/>
                  <a:pt x="5839" y="19149"/>
                  <a:pt x="5829" y="19154"/>
                </a:cubicBezTo>
                <a:cubicBezTo>
                  <a:pt x="5828" y="19155"/>
                  <a:pt x="5827" y="19156"/>
                  <a:pt x="5826" y="19158"/>
                </a:cubicBezTo>
                <a:cubicBezTo>
                  <a:pt x="5832" y="19182"/>
                  <a:pt x="5838" y="19207"/>
                  <a:pt x="5844" y="19231"/>
                </a:cubicBezTo>
                <a:cubicBezTo>
                  <a:pt x="5844" y="19267"/>
                  <a:pt x="5844" y="19302"/>
                  <a:pt x="5844" y="19338"/>
                </a:cubicBezTo>
                <a:cubicBezTo>
                  <a:pt x="5848" y="19374"/>
                  <a:pt x="5861" y="19413"/>
                  <a:pt x="5859" y="19457"/>
                </a:cubicBezTo>
                <a:cubicBezTo>
                  <a:pt x="5859" y="19459"/>
                  <a:pt x="5859" y="19461"/>
                  <a:pt x="5859" y="19464"/>
                </a:cubicBezTo>
                <a:cubicBezTo>
                  <a:pt x="5848" y="19528"/>
                  <a:pt x="5798" y="19575"/>
                  <a:pt x="5815" y="19683"/>
                </a:cubicBezTo>
                <a:cubicBezTo>
                  <a:pt x="5819" y="19709"/>
                  <a:pt x="5830" y="19726"/>
                  <a:pt x="5833" y="19760"/>
                </a:cubicBezTo>
                <a:cubicBezTo>
                  <a:pt x="5850" y="19783"/>
                  <a:pt x="5866" y="19769"/>
                  <a:pt x="5876" y="19740"/>
                </a:cubicBezTo>
                <a:cubicBezTo>
                  <a:pt x="5887" y="19740"/>
                  <a:pt x="5892" y="19742"/>
                  <a:pt x="5899" y="19747"/>
                </a:cubicBezTo>
                <a:cubicBezTo>
                  <a:pt x="5897" y="19761"/>
                  <a:pt x="5893" y="19776"/>
                  <a:pt x="5891" y="19791"/>
                </a:cubicBezTo>
                <a:cubicBezTo>
                  <a:pt x="5898" y="19804"/>
                  <a:pt x="5905" y="19806"/>
                  <a:pt x="5910" y="19824"/>
                </a:cubicBezTo>
                <a:cubicBezTo>
                  <a:pt x="5909" y="19831"/>
                  <a:pt x="5909" y="19837"/>
                  <a:pt x="5908" y="19844"/>
                </a:cubicBezTo>
                <a:cubicBezTo>
                  <a:pt x="5900" y="19848"/>
                  <a:pt x="5894" y="19852"/>
                  <a:pt x="5890" y="19866"/>
                </a:cubicBezTo>
                <a:cubicBezTo>
                  <a:pt x="5883" y="19901"/>
                  <a:pt x="5898" y="19932"/>
                  <a:pt x="5901" y="19957"/>
                </a:cubicBezTo>
                <a:cubicBezTo>
                  <a:pt x="5864" y="19977"/>
                  <a:pt x="5882" y="19991"/>
                  <a:pt x="5874" y="20054"/>
                </a:cubicBezTo>
                <a:cubicBezTo>
                  <a:pt x="5872" y="20077"/>
                  <a:pt x="5868" y="20088"/>
                  <a:pt x="5869" y="20116"/>
                </a:cubicBezTo>
                <a:cubicBezTo>
                  <a:pt x="5879" y="20127"/>
                  <a:pt x="5889" y="20139"/>
                  <a:pt x="5900" y="20150"/>
                </a:cubicBezTo>
                <a:cubicBezTo>
                  <a:pt x="5901" y="20156"/>
                  <a:pt x="5902" y="20161"/>
                  <a:pt x="5903" y="20167"/>
                </a:cubicBezTo>
                <a:cubicBezTo>
                  <a:pt x="5895" y="20189"/>
                  <a:pt x="5886" y="20213"/>
                  <a:pt x="5874" y="20227"/>
                </a:cubicBezTo>
                <a:cubicBezTo>
                  <a:pt x="5867" y="20236"/>
                  <a:pt x="5857" y="20237"/>
                  <a:pt x="5852" y="20250"/>
                </a:cubicBezTo>
                <a:cubicBezTo>
                  <a:pt x="5844" y="20274"/>
                  <a:pt x="5858" y="20283"/>
                  <a:pt x="5869" y="20289"/>
                </a:cubicBezTo>
                <a:cubicBezTo>
                  <a:pt x="5826" y="20345"/>
                  <a:pt x="5853" y="20328"/>
                  <a:pt x="5836" y="20417"/>
                </a:cubicBezTo>
                <a:cubicBezTo>
                  <a:pt x="5829" y="20438"/>
                  <a:pt x="5820" y="20459"/>
                  <a:pt x="5813" y="20480"/>
                </a:cubicBezTo>
                <a:cubicBezTo>
                  <a:pt x="5812" y="20481"/>
                  <a:pt x="5811" y="20481"/>
                  <a:pt x="5810" y="20482"/>
                </a:cubicBezTo>
                <a:cubicBezTo>
                  <a:pt x="5806" y="20465"/>
                  <a:pt x="5806" y="20448"/>
                  <a:pt x="5807" y="20427"/>
                </a:cubicBezTo>
                <a:cubicBezTo>
                  <a:pt x="5805" y="20426"/>
                  <a:pt x="5804" y="20427"/>
                  <a:pt x="5802" y="20426"/>
                </a:cubicBezTo>
                <a:cubicBezTo>
                  <a:pt x="5792" y="20435"/>
                  <a:pt x="5791" y="20452"/>
                  <a:pt x="5783" y="20464"/>
                </a:cubicBezTo>
                <a:cubicBezTo>
                  <a:pt x="5783" y="20464"/>
                  <a:pt x="5781" y="20461"/>
                  <a:pt x="5780" y="20460"/>
                </a:cubicBezTo>
                <a:cubicBezTo>
                  <a:pt x="5779" y="20449"/>
                  <a:pt x="5778" y="20438"/>
                  <a:pt x="5776" y="20427"/>
                </a:cubicBezTo>
                <a:cubicBezTo>
                  <a:pt x="5782" y="20412"/>
                  <a:pt x="5791" y="20401"/>
                  <a:pt x="5803" y="20397"/>
                </a:cubicBezTo>
                <a:cubicBezTo>
                  <a:pt x="5803" y="20389"/>
                  <a:pt x="5802" y="20379"/>
                  <a:pt x="5802" y="20370"/>
                </a:cubicBezTo>
                <a:cubicBezTo>
                  <a:pt x="5792" y="20357"/>
                  <a:pt x="5787" y="20360"/>
                  <a:pt x="5771" y="20362"/>
                </a:cubicBezTo>
                <a:cubicBezTo>
                  <a:pt x="5757" y="20402"/>
                  <a:pt x="5741" y="20435"/>
                  <a:pt x="5715" y="20453"/>
                </a:cubicBezTo>
                <a:cubicBezTo>
                  <a:pt x="5712" y="20461"/>
                  <a:pt x="5711" y="20462"/>
                  <a:pt x="5712" y="20472"/>
                </a:cubicBezTo>
                <a:cubicBezTo>
                  <a:pt x="5721" y="20470"/>
                  <a:pt x="5731" y="20468"/>
                  <a:pt x="5741" y="20466"/>
                </a:cubicBezTo>
                <a:cubicBezTo>
                  <a:pt x="5741" y="20476"/>
                  <a:pt x="5741" y="20485"/>
                  <a:pt x="5741" y="20494"/>
                </a:cubicBezTo>
                <a:cubicBezTo>
                  <a:pt x="5770" y="20515"/>
                  <a:pt x="5787" y="20499"/>
                  <a:pt x="5807" y="20539"/>
                </a:cubicBezTo>
                <a:cubicBezTo>
                  <a:pt x="5806" y="20547"/>
                  <a:pt x="5805" y="20555"/>
                  <a:pt x="5803" y="20563"/>
                </a:cubicBezTo>
                <a:cubicBezTo>
                  <a:pt x="5800" y="20572"/>
                  <a:pt x="5795" y="20572"/>
                  <a:pt x="5787" y="20572"/>
                </a:cubicBezTo>
                <a:cubicBezTo>
                  <a:pt x="5780" y="20589"/>
                  <a:pt x="5779" y="20612"/>
                  <a:pt x="5772" y="20630"/>
                </a:cubicBezTo>
                <a:cubicBezTo>
                  <a:pt x="5772" y="20636"/>
                  <a:pt x="5772" y="20643"/>
                  <a:pt x="5772" y="20649"/>
                </a:cubicBezTo>
                <a:lnTo>
                  <a:pt x="5826" y="20646"/>
                </a:lnTo>
                <a:cubicBezTo>
                  <a:pt x="5834" y="20655"/>
                  <a:pt x="5842" y="20665"/>
                  <a:pt x="5849" y="20675"/>
                </a:cubicBezTo>
                <a:cubicBezTo>
                  <a:pt x="5849" y="20678"/>
                  <a:pt x="5849" y="20683"/>
                  <a:pt x="5849" y="20687"/>
                </a:cubicBezTo>
                <a:cubicBezTo>
                  <a:pt x="5848" y="20692"/>
                  <a:pt x="5846" y="20695"/>
                  <a:pt x="5844" y="20699"/>
                </a:cubicBezTo>
                <a:cubicBezTo>
                  <a:pt x="5820" y="20697"/>
                  <a:pt x="5819" y="20680"/>
                  <a:pt x="5794" y="20680"/>
                </a:cubicBezTo>
                <a:cubicBezTo>
                  <a:pt x="5795" y="20705"/>
                  <a:pt x="5796" y="20730"/>
                  <a:pt x="5798" y="20755"/>
                </a:cubicBezTo>
                <a:cubicBezTo>
                  <a:pt x="5794" y="20766"/>
                  <a:pt x="5790" y="20776"/>
                  <a:pt x="5787" y="20787"/>
                </a:cubicBezTo>
                <a:cubicBezTo>
                  <a:pt x="5788" y="20824"/>
                  <a:pt x="5788" y="20861"/>
                  <a:pt x="5789" y="20898"/>
                </a:cubicBezTo>
                <a:cubicBezTo>
                  <a:pt x="5796" y="20888"/>
                  <a:pt x="5803" y="20878"/>
                  <a:pt x="5810" y="20868"/>
                </a:cubicBezTo>
                <a:cubicBezTo>
                  <a:pt x="5811" y="20877"/>
                  <a:pt x="5812" y="20885"/>
                  <a:pt x="5813" y="20895"/>
                </a:cubicBezTo>
                <a:cubicBezTo>
                  <a:pt x="5806" y="20904"/>
                  <a:pt x="5799" y="20914"/>
                  <a:pt x="5791" y="20923"/>
                </a:cubicBezTo>
                <a:cubicBezTo>
                  <a:pt x="5794" y="20955"/>
                  <a:pt x="5802" y="20962"/>
                  <a:pt x="5810" y="20982"/>
                </a:cubicBezTo>
                <a:cubicBezTo>
                  <a:pt x="5805" y="20990"/>
                  <a:pt x="5801" y="20997"/>
                  <a:pt x="5795" y="21005"/>
                </a:cubicBezTo>
                <a:cubicBezTo>
                  <a:pt x="5798" y="21021"/>
                  <a:pt x="5799" y="21038"/>
                  <a:pt x="5802" y="21055"/>
                </a:cubicBezTo>
                <a:cubicBezTo>
                  <a:pt x="5809" y="21069"/>
                  <a:pt x="5824" y="21054"/>
                  <a:pt x="5837" y="21052"/>
                </a:cubicBezTo>
                <a:cubicBezTo>
                  <a:pt x="5829" y="21095"/>
                  <a:pt x="5819" y="21125"/>
                  <a:pt x="5791" y="21133"/>
                </a:cubicBezTo>
                <a:cubicBezTo>
                  <a:pt x="5801" y="21154"/>
                  <a:pt x="5816" y="21160"/>
                  <a:pt x="5826" y="21175"/>
                </a:cubicBezTo>
                <a:cubicBezTo>
                  <a:pt x="5828" y="21181"/>
                  <a:pt x="5829" y="21190"/>
                  <a:pt x="5830" y="21196"/>
                </a:cubicBezTo>
                <a:cubicBezTo>
                  <a:pt x="5827" y="21206"/>
                  <a:pt x="5827" y="21209"/>
                  <a:pt x="5821" y="21213"/>
                </a:cubicBezTo>
                <a:cubicBezTo>
                  <a:pt x="5820" y="21218"/>
                  <a:pt x="5818" y="21222"/>
                  <a:pt x="5816" y="21226"/>
                </a:cubicBezTo>
                <a:cubicBezTo>
                  <a:pt x="5823" y="21235"/>
                  <a:pt x="5828" y="21245"/>
                  <a:pt x="5832" y="21259"/>
                </a:cubicBezTo>
                <a:cubicBezTo>
                  <a:pt x="5839" y="21255"/>
                  <a:pt x="5846" y="21252"/>
                  <a:pt x="5853" y="21248"/>
                </a:cubicBezTo>
                <a:cubicBezTo>
                  <a:pt x="5854" y="21248"/>
                  <a:pt x="5854" y="21248"/>
                  <a:pt x="5855" y="21248"/>
                </a:cubicBezTo>
                <a:cubicBezTo>
                  <a:pt x="5854" y="21273"/>
                  <a:pt x="5849" y="21277"/>
                  <a:pt x="5846" y="21298"/>
                </a:cubicBezTo>
                <a:cubicBezTo>
                  <a:pt x="5852" y="21302"/>
                  <a:pt x="5859" y="21306"/>
                  <a:pt x="5865" y="21311"/>
                </a:cubicBezTo>
                <a:cubicBezTo>
                  <a:pt x="5872" y="21301"/>
                  <a:pt x="5879" y="21291"/>
                  <a:pt x="5886" y="21282"/>
                </a:cubicBezTo>
                <a:cubicBezTo>
                  <a:pt x="5890" y="21305"/>
                  <a:pt x="5895" y="21317"/>
                  <a:pt x="5908" y="21322"/>
                </a:cubicBezTo>
                <a:cubicBezTo>
                  <a:pt x="5906" y="21349"/>
                  <a:pt x="5900" y="21353"/>
                  <a:pt x="5900" y="21386"/>
                </a:cubicBezTo>
                <a:cubicBezTo>
                  <a:pt x="5921" y="21385"/>
                  <a:pt x="5947" y="21382"/>
                  <a:pt x="5958" y="21399"/>
                </a:cubicBezTo>
                <a:cubicBezTo>
                  <a:pt x="5931" y="21409"/>
                  <a:pt x="5913" y="21427"/>
                  <a:pt x="5885" y="21435"/>
                </a:cubicBezTo>
                <a:cubicBezTo>
                  <a:pt x="5884" y="21453"/>
                  <a:pt x="5885" y="21457"/>
                  <a:pt x="5887" y="21474"/>
                </a:cubicBezTo>
                <a:cubicBezTo>
                  <a:pt x="5923" y="21477"/>
                  <a:pt x="5950" y="21439"/>
                  <a:pt x="5976" y="21428"/>
                </a:cubicBezTo>
                <a:cubicBezTo>
                  <a:pt x="5982" y="21435"/>
                  <a:pt x="5988" y="21440"/>
                  <a:pt x="5994" y="21446"/>
                </a:cubicBezTo>
                <a:cubicBezTo>
                  <a:pt x="5994" y="21449"/>
                  <a:pt x="5994" y="21453"/>
                  <a:pt x="5994" y="21455"/>
                </a:cubicBezTo>
                <a:cubicBezTo>
                  <a:pt x="5976" y="21489"/>
                  <a:pt x="5960" y="21526"/>
                  <a:pt x="5945" y="21565"/>
                </a:cubicBezTo>
                <a:cubicBezTo>
                  <a:pt x="5954" y="21575"/>
                  <a:pt x="5964" y="21586"/>
                  <a:pt x="5972" y="21596"/>
                </a:cubicBezTo>
                <a:cubicBezTo>
                  <a:pt x="5983" y="21593"/>
                  <a:pt x="5993" y="21590"/>
                  <a:pt x="6003" y="21586"/>
                </a:cubicBezTo>
                <a:cubicBezTo>
                  <a:pt x="6018" y="21538"/>
                  <a:pt x="6004" y="21470"/>
                  <a:pt x="6021" y="21422"/>
                </a:cubicBezTo>
                <a:cubicBezTo>
                  <a:pt x="6021" y="21422"/>
                  <a:pt x="6022" y="21422"/>
                  <a:pt x="6022" y="21422"/>
                </a:cubicBezTo>
                <a:cubicBezTo>
                  <a:pt x="6034" y="21394"/>
                  <a:pt x="6055" y="21407"/>
                  <a:pt x="6076" y="21394"/>
                </a:cubicBezTo>
                <a:cubicBezTo>
                  <a:pt x="6091" y="21384"/>
                  <a:pt x="6096" y="21357"/>
                  <a:pt x="6109" y="21345"/>
                </a:cubicBezTo>
                <a:cubicBezTo>
                  <a:pt x="6112" y="21343"/>
                  <a:pt x="6114" y="21341"/>
                  <a:pt x="6117" y="21339"/>
                </a:cubicBezTo>
                <a:cubicBezTo>
                  <a:pt x="6132" y="21359"/>
                  <a:pt x="6150" y="21374"/>
                  <a:pt x="6173" y="21361"/>
                </a:cubicBezTo>
                <a:cubicBezTo>
                  <a:pt x="6157" y="21285"/>
                  <a:pt x="6091" y="21159"/>
                  <a:pt x="6139" y="21049"/>
                </a:cubicBezTo>
                <a:cubicBezTo>
                  <a:pt x="6155" y="21012"/>
                  <a:pt x="6195" y="21017"/>
                  <a:pt x="6211" y="20980"/>
                </a:cubicBezTo>
                <a:cubicBezTo>
                  <a:pt x="6228" y="20945"/>
                  <a:pt x="6214" y="20910"/>
                  <a:pt x="6220" y="20865"/>
                </a:cubicBezTo>
                <a:cubicBezTo>
                  <a:pt x="6227" y="20846"/>
                  <a:pt x="6233" y="20827"/>
                  <a:pt x="6240" y="20809"/>
                </a:cubicBezTo>
                <a:cubicBezTo>
                  <a:pt x="6273" y="20732"/>
                  <a:pt x="6366" y="20720"/>
                  <a:pt x="6347" y="20566"/>
                </a:cubicBezTo>
                <a:cubicBezTo>
                  <a:pt x="6337" y="20552"/>
                  <a:pt x="6318" y="20556"/>
                  <a:pt x="6305" y="20547"/>
                </a:cubicBezTo>
                <a:cubicBezTo>
                  <a:pt x="6282" y="20534"/>
                  <a:pt x="6252" y="20492"/>
                  <a:pt x="6241" y="20456"/>
                </a:cubicBezTo>
                <a:cubicBezTo>
                  <a:pt x="6214" y="20360"/>
                  <a:pt x="6264" y="20265"/>
                  <a:pt x="6302" y="20237"/>
                </a:cubicBezTo>
                <a:cubicBezTo>
                  <a:pt x="6323" y="20232"/>
                  <a:pt x="6344" y="20227"/>
                  <a:pt x="6365" y="20221"/>
                </a:cubicBezTo>
                <a:cubicBezTo>
                  <a:pt x="6364" y="20207"/>
                  <a:pt x="6356" y="20200"/>
                  <a:pt x="6354" y="20179"/>
                </a:cubicBezTo>
                <a:cubicBezTo>
                  <a:pt x="6384" y="20130"/>
                  <a:pt x="6376" y="20114"/>
                  <a:pt x="6375" y="20031"/>
                </a:cubicBezTo>
                <a:cubicBezTo>
                  <a:pt x="6389" y="19997"/>
                  <a:pt x="6413" y="19965"/>
                  <a:pt x="6437" y="19951"/>
                </a:cubicBezTo>
                <a:cubicBezTo>
                  <a:pt x="6438" y="19950"/>
                  <a:pt x="6438" y="19949"/>
                  <a:pt x="6438" y="19947"/>
                </a:cubicBezTo>
                <a:cubicBezTo>
                  <a:pt x="6423" y="19940"/>
                  <a:pt x="6410" y="19934"/>
                  <a:pt x="6395" y="19927"/>
                </a:cubicBezTo>
                <a:cubicBezTo>
                  <a:pt x="6394" y="19923"/>
                  <a:pt x="6393" y="19920"/>
                  <a:pt x="6392" y="19917"/>
                </a:cubicBezTo>
                <a:cubicBezTo>
                  <a:pt x="6400" y="19901"/>
                  <a:pt x="6430" y="19883"/>
                  <a:pt x="6446" y="19893"/>
                </a:cubicBezTo>
                <a:cubicBezTo>
                  <a:pt x="6452" y="19900"/>
                  <a:pt x="6451" y="19913"/>
                  <a:pt x="6457" y="19920"/>
                </a:cubicBezTo>
                <a:cubicBezTo>
                  <a:pt x="6464" y="19928"/>
                  <a:pt x="6475" y="19919"/>
                  <a:pt x="6483" y="19914"/>
                </a:cubicBezTo>
                <a:cubicBezTo>
                  <a:pt x="6484" y="19911"/>
                  <a:pt x="6486" y="19907"/>
                  <a:pt x="6487" y="19904"/>
                </a:cubicBezTo>
                <a:cubicBezTo>
                  <a:pt x="6484" y="19876"/>
                  <a:pt x="6482" y="19847"/>
                  <a:pt x="6479" y="19818"/>
                </a:cubicBezTo>
                <a:cubicBezTo>
                  <a:pt x="6478" y="19817"/>
                  <a:pt x="6478" y="19816"/>
                  <a:pt x="6477" y="19815"/>
                </a:cubicBezTo>
                <a:cubicBezTo>
                  <a:pt x="6465" y="19822"/>
                  <a:pt x="6453" y="19828"/>
                  <a:pt x="6441" y="19834"/>
                </a:cubicBezTo>
                <a:cubicBezTo>
                  <a:pt x="6445" y="19842"/>
                  <a:pt x="6448" y="19851"/>
                  <a:pt x="6452" y="19860"/>
                </a:cubicBezTo>
                <a:cubicBezTo>
                  <a:pt x="6450" y="19861"/>
                  <a:pt x="6448" y="19860"/>
                  <a:pt x="6446" y="19861"/>
                </a:cubicBezTo>
                <a:cubicBezTo>
                  <a:pt x="6426" y="19889"/>
                  <a:pt x="6407" y="19841"/>
                  <a:pt x="6396" y="19831"/>
                </a:cubicBezTo>
                <a:cubicBezTo>
                  <a:pt x="6394" y="19800"/>
                  <a:pt x="6403" y="19784"/>
                  <a:pt x="6400" y="19754"/>
                </a:cubicBezTo>
                <a:cubicBezTo>
                  <a:pt x="6398" y="19720"/>
                  <a:pt x="6387" y="19702"/>
                  <a:pt x="6385" y="19660"/>
                </a:cubicBezTo>
                <a:cubicBezTo>
                  <a:pt x="6387" y="19654"/>
                  <a:pt x="6389" y="19647"/>
                  <a:pt x="6392" y="19641"/>
                </a:cubicBezTo>
                <a:cubicBezTo>
                  <a:pt x="6418" y="19635"/>
                  <a:pt x="6446" y="19675"/>
                  <a:pt x="6470" y="19685"/>
                </a:cubicBezTo>
                <a:cubicBezTo>
                  <a:pt x="6499" y="19698"/>
                  <a:pt x="6529" y="19679"/>
                  <a:pt x="6547" y="19665"/>
                </a:cubicBezTo>
                <a:cubicBezTo>
                  <a:pt x="6558" y="19657"/>
                  <a:pt x="6568" y="19654"/>
                  <a:pt x="6573" y="19635"/>
                </a:cubicBezTo>
                <a:cubicBezTo>
                  <a:pt x="6578" y="19604"/>
                  <a:pt x="6557" y="19592"/>
                  <a:pt x="6561" y="19557"/>
                </a:cubicBezTo>
                <a:cubicBezTo>
                  <a:pt x="6564" y="19526"/>
                  <a:pt x="6578" y="19493"/>
                  <a:pt x="6586" y="19462"/>
                </a:cubicBezTo>
                <a:cubicBezTo>
                  <a:pt x="6577" y="19447"/>
                  <a:pt x="6555" y="19411"/>
                  <a:pt x="6570" y="19372"/>
                </a:cubicBezTo>
                <a:cubicBezTo>
                  <a:pt x="6573" y="19366"/>
                  <a:pt x="6597" y="19378"/>
                  <a:pt x="6608" y="19382"/>
                </a:cubicBezTo>
                <a:cubicBezTo>
                  <a:pt x="6640" y="19395"/>
                  <a:pt x="6686" y="19386"/>
                  <a:pt x="6720" y="19374"/>
                </a:cubicBezTo>
                <a:cubicBezTo>
                  <a:pt x="6769" y="19356"/>
                  <a:pt x="6854" y="19342"/>
                  <a:pt x="6876" y="19282"/>
                </a:cubicBezTo>
                <a:cubicBezTo>
                  <a:pt x="6884" y="19261"/>
                  <a:pt x="6885" y="19232"/>
                  <a:pt x="6893" y="19212"/>
                </a:cubicBezTo>
                <a:cubicBezTo>
                  <a:pt x="6906" y="19180"/>
                  <a:pt x="6927" y="19147"/>
                  <a:pt x="6935" y="19106"/>
                </a:cubicBezTo>
                <a:cubicBezTo>
                  <a:pt x="6940" y="19094"/>
                  <a:pt x="6934" y="19067"/>
                  <a:pt x="6933" y="19048"/>
                </a:cubicBezTo>
                <a:cubicBezTo>
                  <a:pt x="6915" y="19028"/>
                  <a:pt x="6880" y="19011"/>
                  <a:pt x="6892" y="18948"/>
                </a:cubicBezTo>
                <a:cubicBezTo>
                  <a:pt x="6896" y="18930"/>
                  <a:pt x="6901" y="18928"/>
                  <a:pt x="6902" y="18899"/>
                </a:cubicBezTo>
                <a:cubicBezTo>
                  <a:pt x="6881" y="18847"/>
                  <a:pt x="6840" y="18841"/>
                  <a:pt x="6818" y="18781"/>
                </a:cubicBezTo>
                <a:cubicBezTo>
                  <a:pt x="6817" y="18777"/>
                  <a:pt x="6818" y="18774"/>
                  <a:pt x="6817" y="18771"/>
                </a:cubicBezTo>
                <a:cubicBezTo>
                  <a:pt x="6821" y="18760"/>
                  <a:pt x="6825" y="18749"/>
                  <a:pt x="6830" y="18738"/>
                </a:cubicBezTo>
                <a:cubicBezTo>
                  <a:pt x="6844" y="18745"/>
                  <a:pt x="6853" y="18774"/>
                  <a:pt x="6864" y="18789"/>
                </a:cubicBezTo>
                <a:cubicBezTo>
                  <a:pt x="6910" y="18778"/>
                  <a:pt x="6935" y="18781"/>
                  <a:pt x="6960" y="18842"/>
                </a:cubicBezTo>
                <a:cubicBezTo>
                  <a:pt x="6982" y="18841"/>
                  <a:pt x="6995" y="18818"/>
                  <a:pt x="7019" y="18816"/>
                </a:cubicBezTo>
                <a:cubicBezTo>
                  <a:pt x="7037" y="18815"/>
                  <a:pt x="7049" y="18845"/>
                  <a:pt x="7074" y="18832"/>
                </a:cubicBezTo>
                <a:cubicBezTo>
                  <a:pt x="7113" y="18811"/>
                  <a:pt x="7127" y="18749"/>
                  <a:pt x="7149" y="18696"/>
                </a:cubicBezTo>
                <a:cubicBezTo>
                  <a:pt x="7172" y="18642"/>
                  <a:pt x="7207" y="18605"/>
                  <a:pt x="7222" y="18535"/>
                </a:cubicBezTo>
                <a:cubicBezTo>
                  <a:pt x="7227" y="18489"/>
                  <a:pt x="7232" y="18444"/>
                  <a:pt x="7238" y="18399"/>
                </a:cubicBezTo>
                <a:cubicBezTo>
                  <a:pt x="7246" y="18364"/>
                  <a:pt x="7272" y="18352"/>
                  <a:pt x="7281" y="18319"/>
                </a:cubicBezTo>
                <a:cubicBezTo>
                  <a:pt x="7286" y="18287"/>
                  <a:pt x="7291" y="18255"/>
                  <a:pt x="7295" y="18223"/>
                </a:cubicBezTo>
                <a:cubicBezTo>
                  <a:pt x="7295" y="18222"/>
                  <a:pt x="7295" y="18221"/>
                  <a:pt x="7295" y="18219"/>
                </a:cubicBezTo>
                <a:cubicBezTo>
                  <a:pt x="7306" y="18228"/>
                  <a:pt x="7318" y="18236"/>
                  <a:pt x="7333" y="18226"/>
                </a:cubicBezTo>
                <a:cubicBezTo>
                  <a:pt x="7333" y="18226"/>
                  <a:pt x="7334" y="18226"/>
                  <a:pt x="7334" y="18226"/>
                </a:cubicBezTo>
                <a:cubicBezTo>
                  <a:pt x="7337" y="18304"/>
                  <a:pt x="7289" y="18344"/>
                  <a:pt x="7279" y="18422"/>
                </a:cubicBezTo>
                <a:cubicBezTo>
                  <a:pt x="7302" y="18385"/>
                  <a:pt x="7331" y="18332"/>
                  <a:pt x="7345" y="18280"/>
                </a:cubicBezTo>
                <a:cubicBezTo>
                  <a:pt x="7357" y="18232"/>
                  <a:pt x="7369" y="18182"/>
                  <a:pt x="7380" y="18133"/>
                </a:cubicBezTo>
                <a:cubicBezTo>
                  <a:pt x="7419" y="18021"/>
                  <a:pt x="7487" y="18012"/>
                  <a:pt x="7468" y="17789"/>
                </a:cubicBezTo>
                <a:cubicBezTo>
                  <a:pt x="7465" y="17758"/>
                  <a:pt x="7460" y="17743"/>
                  <a:pt x="7455" y="17720"/>
                </a:cubicBezTo>
                <a:cubicBezTo>
                  <a:pt x="7465" y="17698"/>
                  <a:pt x="7484" y="17637"/>
                  <a:pt x="7459" y="17617"/>
                </a:cubicBezTo>
                <a:cubicBezTo>
                  <a:pt x="7459" y="17612"/>
                  <a:pt x="7459" y="17606"/>
                  <a:pt x="7459" y="17601"/>
                </a:cubicBezTo>
                <a:cubicBezTo>
                  <a:pt x="7492" y="17607"/>
                  <a:pt x="7495" y="17573"/>
                  <a:pt x="7512" y="17546"/>
                </a:cubicBezTo>
                <a:cubicBezTo>
                  <a:pt x="7530" y="17517"/>
                  <a:pt x="7622" y="17399"/>
                  <a:pt x="7643" y="17391"/>
                </a:cubicBezTo>
                <a:cubicBezTo>
                  <a:pt x="7654" y="17387"/>
                  <a:pt x="7663" y="17399"/>
                  <a:pt x="7671" y="17404"/>
                </a:cubicBezTo>
                <a:cubicBezTo>
                  <a:pt x="7678" y="17389"/>
                  <a:pt x="7684" y="17374"/>
                  <a:pt x="7691" y="17360"/>
                </a:cubicBezTo>
                <a:cubicBezTo>
                  <a:pt x="7710" y="17339"/>
                  <a:pt x="7724" y="17346"/>
                  <a:pt x="7728" y="17298"/>
                </a:cubicBezTo>
                <a:cubicBezTo>
                  <a:pt x="7749" y="17293"/>
                  <a:pt x="7774" y="17296"/>
                  <a:pt x="7791" y="17301"/>
                </a:cubicBezTo>
                <a:cubicBezTo>
                  <a:pt x="7827" y="17314"/>
                  <a:pt x="7865" y="17296"/>
                  <a:pt x="7899" y="17291"/>
                </a:cubicBezTo>
                <a:cubicBezTo>
                  <a:pt x="7898" y="17218"/>
                  <a:pt x="7929" y="17194"/>
                  <a:pt x="7964" y="17188"/>
                </a:cubicBezTo>
                <a:cubicBezTo>
                  <a:pt x="7962" y="17168"/>
                  <a:pt x="7960" y="17147"/>
                  <a:pt x="7958" y="17127"/>
                </a:cubicBezTo>
                <a:cubicBezTo>
                  <a:pt x="7962" y="17077"/>
                  <a:pt x="7985" y="17044"/>
                  <a:pt x="7997" y="17008"/>
                </a:cubicBezTo>
                <a:cubicBezTo>
                  <a:pt x="8004" y="16980"/>
                  <a:pt x="8012" y="16951"/>
                  <a:pt x="8019" y="16922"/>
                </a:cubicBezTo>
                <a:cubicBezTo>
                  <a:pt x="8026" y="16904"/>
                  <a:pt x="8043" y="16894"/>
                  <a:pt x="8047" y="16869"/>
                </a:cubicBezTo>
                <a:cubicBezTo>
                  <a:pt x="8045" y="16845"/>
                  <a:pt x="8044" y="16820"/>
                  <a:pt x="8042" y="16795"/>
                </a:cubicBezTo>
                <a:cubicBezTo>
                  <a:pt x="8035" y="16727"/>
                  <a:pt x="8057" y="16677"/>
                  <a:pt x="8084" y="16661"/>
                </a:cubicBezTo>
                <a:cubicBezTo>
                  <a:pt x="8084" y="16641"/>
                  <a:pt x="8075" y="16605"/>
                  <a:pt x="8079" y="16571"/>
                </a:cubicBezTo>
                <a:cubicBezTo>
                  <a:pt x="8084" y="16527"/>
                  <a:pt x="8101" y="16473"/>
                  <a:pt x="8097" y="16422"/>
                </a:cubicBezTo>
                <a:cubicBezTo>
                  <a:pt x="8093" y="16355"/>
                  <a:pt x="8089" y="16289"/>
                  <a:pt x="8085" y="16222"/>
                </a:cubicBezTo>
                <a:cubicBezTo>
                  <a:pt x="8091" y="16152"/>
                  <a:pt x="8106" y="16105"/>
                  <a:pt x="8106" y="16035"/>
                </a:cubicBezTo>
                <a:cubicBezTo>
                  <a:pt x="8109" y="16036"/>
                  <a:pt x="8113" y="16035"/>
                  <a:pt x="8116" y="16036"/>
                </a:cubicBezTo>
                <a:cubicBezTo>
                  <a:pt x="8120" y="16050"/>
                  <a:pt x="8124" y="16064"/>
                  <a:pt x="8127" y="16078"/>
                </a:cubicBezTo>
                <a:cubicBezTo>
                  <a:pt x="8129" y="16078"/>
                  <a:pt x="8130" y="16078"/>
                  <a:pt x="8131" y="16078"/>
                </a:cubicBezTo>
                <a:cubicBezTo>
                  <a:pt x="8157" y="16044"/>
                  <a:pt x="8185" y="15953"/>
                  <a:pt x="8197" y="15897"/>
                </a:cubicBezTo>
                <a:cubicBezTo>
                  <a:pt x="8204" y="15865"/>
                  <a:pt x="8198" y="15847"/>
                  <a:pt x="8210" y="15826"/>
                </a:cubicBezTo>
                <a:cubicBezTo>
                  <a:pt x="8220" y="15817"/>
                  <a:pt x="8231" y="15809"/>
                  <a:pt x="8241" y="15800"/>
                </a:cubicBezTo>
                <a:cubicBezTo>
                  <a:pt x="8302" y="15714"/>
                  <a:pt x="8344" y="15622"/>
                  <a:pt x="8361" y="15453"/>
                </a:cubicBezTo>
                <a:cubicBezTo>
                  <a:pt x="8367" y="15390"/>
                  <a:pt x="8330" y="15158"/>
                  <a:pt x="8313" y="15148"/>
                </a:cubicBezTo>
                <a:cubicBezTo>
                  <a:pt x="8276" y="15128"/>
                  <a:pt x="8236" y="15151"/>
                  <a:pt x="8210" y="15120"/>
                </a:cubicBezTo>
                <a:cubicBezTo>
                  <a:pt x="8152" y="15053"/>
                  <a:pt x="8113" y="14944"/>
                  <a:pt x="8047" y="14891"/>
                </a:cubicBezTo>
                <a:cubicBezTo>
                  <a:pt x="8009" y="14861"/>
                  <a:pt x="7982" y="14897"/>
                  <a:pt x="7946" y="14885"/>
                </a:cubicBezTo>
                <a:cubicBezTo>
                  <a:pt x="7923" y="14879"/>
                  <a:pt x="7901" y="14874"/>
                  <a:pt x="7878" y="14868"/>
                </a:cubicBezTo>
                <a:cubicBezTo>
                  <a:pt x="7859" y="14859"/>
                  <a:pt x="7839" y="14814"/>
                  <a:pt x="7815" y="14818"/>
                </a:cubicBezTo>
                <a:cubicBezTo>
                  <a:pt x="7781" y="14826"/>
                  <a:pt x="7750" y="14876"/>
                  <a:pt x="7727" y="14904"/>
                </a:cubicBezTo>
                <a:cubicBezTo>
                  <a:pt x="7715" y="14823"/>
                  <a:pt x="7732" y="14854"/>
                  <a:pt x="7737" y="14805"/>
                </a:cubicBezTo>
                <a:cubicBezTo>
                  <a:pt x="7740" y="14774"/>
                  <a:pt x="7711" y="14727"/>
                  <a:pt x="7696" y="14724"/>
                </a:cubicBezTo>
                <a:cubicBezTo>
                  <a:pt x="7692" y="14731"/>
                  <a:pt x="7687" y="14737"/>
                  <a:pt x="7684" y="14744"/>
                </a:cubicBezTo>
                <a:cubicBezTo>
                  <a:pt x="7682" y="14744"/>
                  <a:pt x="7680" y="14744"/>
                  <a:pt x="7678" y="14744"/>
                </a:cubicBezTo>
                <a:cubicBezTo>
                  <a:pt x="7666" y="14674"/>
                  <a:pt x="7628" y="14681"/>
                  <a:pt x="7590" y="14657"/>
                </a:cubicBezTo>
                <a:cubicBezTo>
                  <a:pt x="7576" y="14647"/>
                  <a:pt x="7567" y="14630"/>
                  <a:pt x="7555" y="14617"/>
                </a:cubicBezTo>
                <a:cubicBezTo>
                  <a:pt x="7543" y="14620"/>
                  <a:pt x="7521" y="14623"/>
                  <a:pt x="7506" y="14630"/>
                </a:cubicBezTo>
                <a:cubicBezTo>
                  <a:pt x="7490" y="14641"/>
                  <a:pt x="7489" y="14683"/>
                  <a:pt x="7480" y="14707"/>
                </a:cubicBezTo>
                <a:cubicBezTo>
                  <a:pt x="7464" y="14748"/>
                  <a:pt x="7429" y="14757"/>
                  <a:pt x="7417" y="14805"/>
                </a:cubicBezTo>
                <a:cubicBezTo>
                  <a:pt x="7416" y="14806"/>
                  <a:pt x="7415" y="14809"/>
                  <a:pt x="7414" y="14810"/>
                </a:cubicBezTo>
                <a:cubicBezTo>
                  <a:pt x="7414" y="14781"/>
                  <a:pt x="7417" y="14768"/>
                  <a:pt x="7421" y="14750"/>
                </a:cubicBezTo>
                <a:cubicBezTo>
                  <a:pt x="7397" y="14759"/>
                  <a:pt x="7363" y="14769"/>
                  <a:pt x="7333" y="14760"/>
                </a:cubicBezTo>
                <a:cubicBezTo>
                  <a:pt x="7326" y="14729"/>
                  <a:pt x="7318" y="14699"/>
                  <a:pt x="7311" y="14668"/>
                </a:cubicBezTo>
                <a:cubicBezTo>
                  <a:pt x="7292" y="14678"/>
                  <a:pt x="7266" y="14735"/>
                  <a:pt x="7240" y="14717"/>
                </a:cubicBezTo>
                <a:cubicBezTo>
                  <a:pt x="7239" y="14715"/>
                  <a:pt x="7238" y="14713"/>
                  <a:pt x="7236" y="14711"/>
                </a:cubicBezTo>
                <a:cubicBezTo>
                  <a:pt x="7255" y="14685"/>
                  <a:pt x="7259" y="14631"/>
                  <a:pt x="7272" y="14594"/>
                </a:cubicBezTo>
                <a:cubicBezTo>
                  <a:pt x="7286" y="14551"/>
                  <a:pt x="7318" y="14538"/>
                  <a:pt x="7334" y="14501"/>
                </a:cubicBezTo>
                <a:cubicBezTo>
                  <a:pt x="7349" y="14468"/>
                  <a:pt x="7355" y="14416"/>
                  <a:pt x="7379" y="14398"/>
                </a:cubicBezTo>
                <a:cubicBezTo>
                  <a:pt x="7386" y="14376"/>
                  <a:pt x="7382" y="14354"/>
                  <a:pt x="7377" y="14331"/>
                </a:cubicBezTo>
                <a:cubicBezTo>
                  <a:pt x="7318" y="14316"/>
                  <a:pt x="7315" y="14188"/>
                  <a:pt x="7300" y="14098"/>
                </a:cubicBezTo>
                <a:cubicBezTo>
                  <a:pt x="7296" y="14070"/>
                  <a:pt x="7296" y="14039"/>
                  <a:pt x="7283" y="14028"/>
                </a:cubicBezTo>
                <a:cubicBezTo>
                  <a:pt x="7276" y="14026"/>
                  <a:pt x="7273" y="14042"/>
                  <a:pt x="7266" y="14039"/>
                </a:cubicBezTo>
                <a:cubicBezTo>
                  <a:pt x="7263" y="14038"/>
                  <a:pt x="7195" y="13910"/>
                  <a:pt x="7177" y="13893"/>
                </a:cubicBezTo>
                <a:cubicBezTo>
                  <a:pt x="7152" y="13879"/>
                  <a:pt x="7127" y="13865"/>
                  <a:pt x="7103" y="13851"/>
                </a:cubicBezTo>
                <a:cubicBezTo>
                  <a:pt x="7082" y="13836"/>
                  <a:pt x="7026" y="13806"/>
                  <a:pt x="6993" y="13831"/>
                </a:cubicBezTo>
                <a:cubicBezTo>
                  <a:pt x="6989" y="13836"/>
                  <a:pt x="6989" y="13841"/>
                  <a:pt x="6989" y="13853"/>
                </a:cubicBezTo>
                <a:cubicBezTo>
                  <a:pt x="6967" y="13845"/>
                  <a:pt x="6947" y="13836"/>
                  <a:pt x="6925" y="13828"/>
                </a:cubicBezTo>
                <a:cubicBezTo>
                  <a:pt x="6925" y="13828"/>
                  <a:pt x="6924" y="13828"/>
                  <a:pt x="6924" y="13828"/>
                </a:cubicBezTo>
                <a:cubicBezTo>
                  <a:pt x="6921" y="13834"/>
                  <a:pt x="6917" y="13839"/>
                  <a:pt x="6914" y="13845"/>
                </a:cubicBezTo>
                <a:cubicBezTo>
                  <a:pt x="6900" y="13797"/>
                  <a:pt x="6865" y="13719"/>
                  <a:pt x="6827" y="13728"/>
                </a:cubicBezTo>
                <a:cubicBezTo>
                  <a:pt x="6824" y="13736"/>
                  <a:pt x="6822" y="13745"/>
                  <a:pt x="6819" y="13753"/>
                </a:cubicBezTo>
                <a:cubicBezTo>
                  <a:pt x="6817" y="13718"/>
                  <a:pt x="6813" y="13683"/>
                  <a:pt x="6811" y="13648"/>
                </a:cubicBezTo>
                <a:cubicBezTo>
                  <a:pt x="6794" y="13597"/>
                  <a:pt x="6741" y="13533"/>
                  <a:pt x="6706" y="13519"/>
                </a:cubicBezTo>
                <a:cubicBezTo>
                  <a:pt x="6687" y="13512"/>
                  <a:pt x="6666" y="13521"/>
                  <a:pt x="6652" y="13526"/>
                </a:cubicBezTo>
                <a:cubicBezTo>
                  <a:pt x="6637" y="13525"/>
                  <a:pt x="6622" y="13524"/>
                  <a:pt x="6608" y="13522"/>
                </a:cubicBezTo>
                <a:cubicBezTo>
                  <a:pt x="6608" y="13521"/>
                  <a:pt x="6608" y="13520"/>
                  <a:pt x="6608" y="13519"/>
                </a:cubicBezTo>
                <a:cubicBezTo>
                  <a:pt x="6649" y="13495"/>
                  <a:pt x="6639" y="13451"/>
                  <a:pt x="6669" y="13429"/>
                </a:cubicBezTo>
                <a:cubicBezTo>
                  <a:pt x="6670" y="13427"/>
                  <a:pt x="6670" y="13426"/>
                  <a:pt x="6670" y="13425"/>
                </a:cubicBezTo>
                <a:cubicBezTo>
                  <a:pt x="6659" y="13411"/>
                  <a:pt x="6643" y="13406"/>
                  <a:pt x="6630" y="13390"/>
                </a:cubicBezTo>
                <a:cubicBezTo>
                  <a:pt x="6628" y="13383"/>
                  <a:pt x="6625" y="13375"/>
                  <a:pt x="6623" y="13367"/>
                </a:cubicBezTo>
                <a:cubicBezTo>
                  <a:pt x="6613" y="13355"/>
                  <a:pt x="6593" y="13360"/>
                  <a:pt x="6584" y="13350"/>
                </a:cubicBezTo>
                <a:cubicBezTo>
                  <a:pt x="6578" y="13358"/>
                  <a:pt x="6575" y="13364"/>
                  <a:pt x="6574" y="13380"/>
                </a:cubicBezTo>
                <a:cubicBezTo>
                  <a:pt x="6573" y="13381"/>
                  <a:pt x="6571" y="13382"/>
                  <a:pt x="6570" y="13383"/>
                </a:cubicBezTo>
                <a:cubicBezTo>
                  <a:pt x="6568" y="13337"/>
                  <a:pt x="6549" y="13321"/>
                  <a:pt x="6529" y="13306"/>
                </a:cubicBezTo>
                <a:cubicBezTo>
                  <a:pt x="6529" y="13300"/>
                  <a:pt x="6529" y="13294"/>
                  <a:pt x="6529" y="13287"/>
                </a:cubicBezTo>
                <a:cubicBezTo>
                  <a:pt x="6542" y="13288"/>
                  <a:pt x="6556" y="13289"/>
                  <a:pt x="6570" y="13290"/>
                </a:cubicBezTo>
                <a:cubicBezTo>
                  <a:pt x="6572" y="13288"/>
                  <a:pt x="6574" y="13286"/>
                  <a:pt x="6577" y="13283"/>
                </a:cubicBezTo>
                <a:cubicBezTo>
                  <a:pt x="6578" y="13280"/>
                  <a:pt x="6578" y="13275"/>
                  <a:pt x="6579" y="13272"/>
                </a:cubicBezTo>
                <a:cubicBezTo>
                  <a:pt x="6579" y="13270"/>
                  <a:pt x="6579" y="13269"/>
                  <a:pt x="6578" y="13267"/>
                </a:cubicBezTo>
                <a:cubicBezTo>
                  <a:pt x="6550" y="13256"/>
                  <a:pt x="6484" y="13253"/>
                  <a:pt x="6457" y="13276"/>
                </a:cubicBezTo>
                <a:cubicBezTo>
                  <a:pt x="6441" y="13291"/>
                  <a:pt x="6431" y="13326"/>
                  <a:pt x="6411" y="13335"/>
                </a:cubicBezTo>
                <a:cubicBezTo>
                  <a:pt x="6352" y="13358"/>
                  <a:pt x="6336" y="13274"/>
                  <a:pt x="6300" y="13270"/>
                </a:cubicBezTo>
                <a:cubicBezTo>
                  <a:pt x="6269" y="13267"/>
                  <a:pt x="6218" y="13304"/>
                  <a:pt x="6192" y="13280"/>
                </a:cubicBezTo>
                <a:cubicBezTo>
                  <a:pt x="6178" y="13269"/>
                  <a:pt x="6181" y="13258"/>
                  <a:pt x="6176" y="13232"/>
                </a:cubicBezTo>
                <a:cubicBezTo>
                  <a:pt x="6165" y="13181"/>
                  <a:pt x="6131" y="13166"/>
                  <a:pt x="6092" y="13166"/>
                </a:cubicBezTo>
                <a:cubicBezTo>
                  <a:pt x="6085" y="13146"/>
                  <a:pt x="6076" y="13112"/>
                  <a:pt x="6072" y="13087"/>
                </a:cubicBezTo>
                <a:cubicBezTo>
                  <a:pt x="6060" y="13083"/>
                  <a:pt x="6050" y="13094"/>
                  <a:pt x="6047" y="13113"/>
                </a:cubicBezTo>
                <a:cubicBezTo>
                  <a:pt x="6050" y="13124"/>
                  <a:pt x="6053" y="13134"/>
                  <a:pt x="6056" y="13144"/>
                </a:cubicBezTo>
                <a:cubicBezTo>
                  <a:pt x="6062" y="13144"/>
                  <a:pt x="6068" y="13142"/>
                  <a:pt x="6075" y="13142"/>
                </a:cubicBezTo>
                <a:cubicBezTo>
                  <a:pt x="6077" y="13146"/>
                  <a:pt x="6080" y="13150"/>
                  <a:pt x="6083" y="13154"/>
                </a:cubicBezTo>
                <a:cubicBezTo>
                  <a:pt x="6080" y="13180"/>
                  <a:pt x="5989" y="13226"/>
                  <a:pt x="5969" y="13239"/>
                </a:cubicBezTo>
                <a:cubicBezTo>
                  <a:pt x="5970" y="13240"/>
                  <a:pt x="5971" y="13243"/>
                  <a:pt x="5972" y="13245"/>
                </a:cubicBezTo>
                <a:cubicBezTo>
                  <a:pt x="5971" y="13259"/>
                  <a:pt x="5969" y="13259"/>
                  <a:pt x="5965" y="13267"/>
                </a:cubicBezTo>
                <a:cubicBezTo>
                  <a:pt x="5976" y="13278"/>
                  <a:pt x="6008" y="13388"/>
                  <a:pt x="5999" y="13426"/>
                </a:cubicBezTo>
                <a:cubicBezTo>
                  <a:pt x="5993" y="13444"/>
                  <a:pt x="5978" y="13456"/>
                  <a:pt x="5965" y="13460"/>
                </a:cubicBezTo>
                <a:cubicBezTo>
                  <a:pt x="5950" y="13441"/>
                  <a:pt x="5942" y="13393"/>
                  <a:pt x="5931" y="13367"/>
                </a:cubicBezTo>
                <a:cubicBezTo>
                  <a:pt x="5935" y="13327"/>
                  <a:pt x="5947" y="13292"/>
                  <a:pt x="5958" y="13265"/>
                </a:cubicBezTo>
                <a:cubicBezTo>
                  <a:pt x="5956" y="13223"/>
                  <a:pt x="5946" y="13197"/>
                  <a:pt x="5938" y="13162"/>
                </a:cubicBezTo>
                <a:cubicBezTo>
                  <a:pt x="5948" y="13137"/>
                  <a:pt x="5970" y="13128"/>
                  <a:pt x="5992" y="13127"/>
                </a:cubicBezTo>
                <a:cubicBezTo>
                  <a:pt x="5995" y="13122"/>
                  <a:pt x="5997" y="13117"/>
                  <a:pt x="5999" y="13112"/>
                </a:cubicBezTo>
                <a:cubicBezTo>
                  <a:pt x="5996" y="13086"/>
                  <a:pt x="5986" y="13070"/>
                  <a:pt x="5974" y="13062"/>
                </a:cubicBezTo>
                <a:cubicBezTo>
                  <a:pt x="5939" y="13037"/>
                  <a:pt x="5930" y="13118"/>
                  <a:pt x="5912" y="13136"/>
                </a:cubicBezTo>
                <a:cubicBezTo>
                  <a:pt x="5903" y="13141"/>
                  <a:pt x="5895" y="13147"/>
                  <a:pt x="5886" y="13152"/>
                </a:cubicBezTo>
                <a:cubicBezTo>
                  <a:pt x="5890" y="13137"/>
                  <a:pt x="5896" y="13132"/>
                  <a:pt x="5893" y="13112"/>
                </a:cubicBezTo>
                <a:cubicBezTo>
                  <a:pt x="5899" y="13116"/>
                  <a:pt x="5899" y="13117"/>
                  <a:pt x="5901" y="13129"/>
                </a:cubicBezTo>
                <a:cubicBezTo>
                  <a:pt x="5902" y="13129"/>
                  <a:pt x="5902" y="13129"/>
                  <a:pt x="5903" y="13129"/>
                </a:cubicBezTo>
                <a:cubicBezTo>
                  <a:pt x="5915" y="13115"/>
                  <a:pt x="5920" y="13097"/>
                  <a:pt x="5930" y="13080"/>
                </a:cubicBezTo>
                <a:cubicBezTo>
                  <a:pt x="5912" y="13013"/>
                  <a:pt x="5894" y="12941"/>
                  <a:pt x="5855" y="12913"/>
                </a:cubicBezTo>
                <a:cubicBezTo>
                  <a:pt x="5842" y="12903"/>
                  <a:pt x="5824" y="12914"/>
                  <a:pt x="5809" y="12903"/>
                </a:cubicBezTo>
                <a:cubicBezTo>
                  <a:pt x="5803" y="12899"/>
                  <a:pt x="5782" y="12883"/>
                  <a:pt x="5774" y="12887"/>
                </a:cubicBezTo>
                <a:cubicBezTo>
                  <a:pt x="5763" y="12900"/>
                  <a:pt x="5753" y="12913"/>
                  <a:pt x="5742" y="12926"/>
                </a:cubicBezTo>
                <a:cubicBezTo>
                  <a:pt x="5736" y="12933"/>
                  <a:pt x="5728" y="12930"/>
                  <a:pt x="5719" y="12936"/>
                </a:cubicBezTo>
                <a:cubicBezTo>
                  <a:pt x="5692" y="12953"/>
                  <a:pt x="5681" y="12988"/>
                  <a:pt x="5646" y="12974"/>
                </a:cubicBezTo>
                <a:cubicBezTo>
                  <a:pt x="5630" y="12937"/>
                  <a:pt x="5617" y="12986"/>
                  <a:pt x="5600" y="12956"/>
                </a:cubicBezTo>
                <a:cubicBezTo>
                  <a:pt x="5596" y="12938"/>
                  <a:pt x="5593" y="12921"/>
                  <a:pt x="5589" y="12903"/>
                </a:cubicBezTo>
                <a:cubicBezTo>
                  <a:pt x="5560" y="12856"/>
                  <a:pt x="5499" y="12766"/>
                  <a:pt x="5488" y="12694"/>
                </a:cubicBezTo>
                <a:cubicBezTo>
                  <a:pt x="5481" y="12652"/>
                  <a:pt x="5490" y="12591"/>
                  <a:pt x="5495" y="12556"/>
                </a:cubicBezTo>
                <a:cubicBezTo>
                  <a:pt x="5501" y="12510"/>
                  <a:pt x="5495" y="12444"/>
                  <a:pt x="5504" y="12400"/>
                </a:cubicBezTo>
                <a:cubicBezTo>
                  <a:pt x="5509" y="12387"/>
                  <a:pt x="5513" y="12373"/>
                  <a:pt x="5519" y="12360"/>
                </a:cubicBezTo>
                <a:cubicBezTo>
                  <a:pt x="5534" y="12309"/>
                  <a:pt x="5522" y="12259"/>
                  <a:pt x="5515" y="12217"/>
                </a:cubicBezTo>
                <a:cubicBezTo>
                  <a:pt x="5502" y="12211"/>
                  <a:pt x="5488" y="12205"/>
                  <a:pt x="5475" y="12200"/>
                </a:cubicBezTo>
                <a:cubicBezTo>
                  <a:pt x="5466" y="12179"/>
                  <a:pt x="5470" y="12183"/>
                  <a:pt x="5471" y="12150"/>
                </a:cubicBezTo>
                <a:cubicBezTo>
                  <a:pt x="5462" y="12143"/>
                  <a:pt x="5453" y="12136"/>
                  <a:pt x="5443" y="12130"/>
                </a:cubicBezTo>
                <a:cubicBezTo>
                  <a:pt x="5421" y="12132"/>
                  <a:pt x="5398" y="12134"/>
                  <a:pt x="5375" y="12137"/>
                </a:cubicBezTo>
                <a:cubicBezTo>
                  <a:pt x="5370" y="12131"/>
                  <a:pt x="5364" y="12126"/>
                  <a:pt x="5358" y="12121"/>
                </a:cubicBezTo>
                <a:cubicBezTo>
                  <a:pt x="5350" y="12128"/>
                  <a:pt x="5341" y="12136"/>
                  <a:pt x="5333" y="12142"/>
                </a:cubicBezTo>
                <a:cubicBezTo>
                  <a:pt x="5285" y="12160"/>
                  <a:pt x="5248" y="12119"/>
                  <a:pt x="5213" y="12150"/>
                </a:cubicBezTo>
                <a:cubicBezTo>
                  <a:pt x="5197" y="12149"/>
                  <a:pt x="5192" y="12137"/>
                  <a:pt x="5182" y="12125"/>
                </a:cubicBezTo>
                <a:cubicBezTo>
                  <a:pt x="5182" y="12134"/>
                  <a:pt x="5181" y="12141"/>
                  <a:pt x="5181" y="12150"/>
                </a:cubicBezTo>
                <a:cubicBezTo>
                  <a:pt x="5180" y="12150"/>
                  <a:pt x="5179" y="12152"/>
                  <a:pt x="5178" y="12152"/>
                </a:cubicBezTo>
                <a:cubicBezTo>
                  <a:pt x="5172" y="12146"/>
                  <a:pt x="5167" y="12140"/>
                  <a:pt x="5161" y="12134"/>
                </a:cubicBezTo>
                <a:cubicBezTo>
                  <a:pt x="5163" y="12091"/>
                  <a:pt x="5187" y="12093"/>
                  <a:pt x="5195" y="12060"/>
                </a:cubicBezTo>
                <a:cubicBezTo>
                  <a:pt x="5211" y="11991"/>
                  <a:pt x="5200" y="11925"/>
                  <a:pt x="5213" y="11859"/>
                </a:cubicBezTo>
                <a:cubicBezTo>
                  <a:pt x="5213" y="11850"/>
                  <a:pt x="5213" y="11842"/>
                  <a:pt x="5213" y="11832"/>
                </a:cubicBezTo>
                <a:cubicBezTo>
                  <a:pt x="5207" y="11835"/>
                  <a:pt x="5201" y="11837"/>
                  <a:pt x="5195" y="11839"/>
                </a:cubicBezTo>
                <a:cubicBezTo>
                  <a:pt x="5199" y="11825"/>
                  <a:pt x="5201" y="11813"/>
                  <a:pt x="5201" y="11788"/>
                </a:cubicBezTo>
                <a:cubicBezTo>
                  <a:pt x="5202" y="11787"/>
                  <a:pt x="5203" y="11784"/>
                  <a:pt x="5205" y="11782"/>
                </a:cubicBezTo>
                <a:cubicBezTo>
                  <a:pt x="5206" y="11779"/>
                  <a:pt x="5209" y="11776"/>
                  <a:pt x="5211" y="11772"/>
                </a:cubicBezTo>
                <a:cubicBezTo>
                  <a:pt x="5217" y="11792"/>
                  <a:pt x="5222" y="11813"/>
                  <a:pt x="5228" y="11832"/>
                </a:cubicBezTo>
                <a:cubicBezTo>
                  <a:pt x="5229" y="11833"/>
                  <a:pt x="5230" y="11833"/>
                  <a:pt x="5231" y="11834"/>
                </a:cubicBezTo>
                <a:cubicBezTo>
                  <a:pt x="5235" y="11785"/>
                  <a:pt x="5239" y="11735"/>
                  <a:pt x="5243" y="11686"/>
                </a:cubicBezTo>
                <a:cubicBezTo>
                  <a:pt x="5240" y="11688"/>
                  <a:pt x="5236" y="11690"/>
                  <a:pt x="5233" y="11692"/>
                </a:cubicBezTo>
                <a:cubicBezTo>
                  <a:pt x="5232" y="11690"/>
                  <a:pt x="5232" y="11688"/>
                  <a:pt x="5231" y="11686"/>
                </a:cubicBezTo>
                <a:cubicBezTo>
                  <a:pt x="5232" y="11679"/>
                  <a:pt x="5247" y="11600"/>
                  <a:pt x="5250" y="11594"/>
                </a:cubicBezTo>
                <a:cubicBezTo>
                  <a:pt x="5261" y="11566"/>
                  <a:pt x="5281" y="11548"/>
                  <a:pt x="5290" y="11515"/>
                </a:cubicBezTo>
                <a:cubicBezTo>
                  <a:pt x="5293" y="11502"/>
                  <a:pt x="5293" y="11489"/>
                  <a:pt x="5292" y="11474"/>
                </a:cubicBezTo>
                <a:cubicBezTo>
                  <a:pt x="5237" y="11398"/>
                  <a:pt x="5118" y="11470"/>
                  <a:pt x="5054" y="11511"/>
                </a:cubicBezTo>
                <a:cubicBezTo>
                  <a:pt x="5051" y="11530"/>
                  <a:pt x="5047" y="11550"/>
                  <a:pt x="5044" y="11569"/>
                </a:cubicBezTo>
                <a:cubicBezTo>
                  <a:pt x="5044" y="11593"/>
                  <a:pt x="5045" y="11617"/>
                  <a:pt x="5046" y="11641"/>
                </a:cubicBezTo>
                <a:cubicBezTo>
                  <a:pt x="5041" y="11648"/>
                  <a:pt x="5036" y="11656"/>
                  <a:pt x="5031" y="11664"/>
                </a:cubicBezTo>
                <a:cubicBezTo>
                  <a:pt x="5031" y="11680"/>
                  <a:pt x="5030" y="11697"/>
                  <a:pt x="5030" y="11714"/>
                </a:cubicBezTo>
                <a:cubicBezTo>
                  <a:pt x="5022" y="11743"/>
                  <a:pt x="4994" y="11753"/>
                  <a:pt x="4982" y="11775"/>
                </a:cubicBezTo>
                <a:cubicBezTo>
                  <a:pt x="4981" y="11775"/>
                  <a:pt x="4980" y="11775"/>
                  <a:pt x="4979" y="11775"/>
                </a:cubicBezTo>
                <a:cubicBezTo>
                  <a:pt x="4985" y="11785"/>
                  <a:pt x="4989" y="11785"/>
                  <a:pt x="4993" y="11801"/>
                </a:cubicBezTo>
                <a:cubicBezTo>
                  <a:pt x="4988" y="11808"/>
                  <a:pt x="4984" y="11814"/>
                  <a:pt x="4979" y="11821"/>
                </a:cubicBezTo>
                <a:cubicBezTo>
                  <a:pt x="4973" y="11827"/>
                  <a:pt x="4962" y="11820"/>
                  <a:pt x="4953" y="11817"/>
                </a:cubicBezTo>
                <a:cubicBezTo>
                  <a:pt x="4953" y="11807"/>
                  <a:pt x="4953" y="11797"/>
                  <a:pt x="4953" y="11788"/>
                </a:cubicBezTo>
                <a:cubicBezTo>
                  <a:pt x="4913" y="11797"/>
                  <a:pt x="4838" y="11858"/>
                  <a:pt x="4801" y="11847"/>
                </a:cubicBezTo>
                <a:cubicBezTo>
                  <a:pt x="4780" y="11840"/>
                  <a:pt x="4775" y="11808"/>
                  <a:pt x="4760" y="11792"/>
                </a:cubicBezTo>
                <a:cubicBezTo>
                  <a:pt x="4747" y="11780"/>
                  <a:pt x="4727" y="11783"/>
                  <a:pt x="4707" y="11782"/>
                </a:cubicBezTo>
                <a:cubicBezTo>
                  <a:pt x="4689" y="11740"/>
                  <a:pt x="4679" y="11688"/>
                  <a:pt x="4662" y="11644"/>
                </a:cubicBezTo>
                <a:cubicBezTo>
                  <a:pt x="4643" y="11594"/>
                  <a:pt x="4617" y="11543"/>
                  <a:pt x="4600" y="11492"/>
                </a:cubicBezTo>
                <a:cubicBezTo>
                  <a:pt x="4576" y="11418"/>
                  <a:pt x="4568" y="11219"/>
                  <a:pt x="4581" y="11099"/>
                </a:cubicBezTo>
                <a:cubicBezTo>
                  <a:pt x="4584" y="11068"/>
                  <a:pt x="4587" y="11037"/>
                  <a:pt x="4589" y="11006"/>
                </a:cubicBezTo>
                <a:cubicBezTo>
                  <a:pt x="4599" y="10973"/>
                  <a:pt x="4609" y="10942"/>
                  <a:pt x="4619" y="10909"/>
                </a:cubicBezTo>
                <a:cubicBezTo>
                  <a:pt x="4627" y="10849"/>
                  <a:pt x="4595" y="10796"/>
                  <a:pt x="4607" y="10725"/>
                </a:cubicBezTo>
                <a:cubicBezTo>
                  <a:pt x="4613" y="10709"/>
                  <a:pt x="4620" y="10693"/>
                  <a:pt x="4627" y="10677"/>
                </a:cubicBezTo>
                <a:cubicBezTo>
                  <a:pt x="4627" y="10676"/>
                  <a:pt x="4628" y="10675"/>
                  <a:pt x="4629" y="10673"/>
                </a:cubicBezTo>
                <a:cubicBezTo>
                  <a:pt x="4624" y="10664"/>
                  <a:pt x="4618" y="10654"/>
                  <a:pt x="4613" y="10644"/>
                </a:cubicBezTo>
                <a:cubicBezTo>
                  <a:pt x="4612" y="10644"/>
                  <a:pt x="4612" y="10644"/>
                  <a:pt x="4611" y="10644"/>
                </a:cubicBezTo>
                <a:cubicBezTo>
                  <a:pt x="4629" y="10611"/>
                  <a:pt x="4661" y="10621"/>
                  <a:pt x="4675" y="10577"/>
                </a:cubicBezTo>
                <a:cubicBezTo>
                  <a:pt x="4670" y="10569"/>
                  <a:pt x="4666" y="10560"/>
                  <a:pt x="4662" y="10552"/>
                </a:cubicBezTo>
                <a:cubicBezTo>
                  <a:pt x="4670" y="10532"/>
                  <a:pt x="4693" y="10558"/>
                  <a:pt x="4713" y="10549"/>
                </a:cubicBezTo>
                <a:cubicBezTo>
                  <a:pt x="4744" y="10533"/>
                  <a:pt x="4759" y="10488"/>
                  <a:pt x="4785" y="10467"/>
                </a:cubicBezTo>
                <a:cubicBezTo>
                  <a:pt x="4789" y="10450"/>
                  <a:pt x="4778" y="10435"/>
                  <a:pt x="4774" y="10416"/>
                </a:cubicBezTo>
                <a:cubicBezTo>
                  <a:pt x="4777" y="10412"/>
                  <a:pt x="4781" y="10407"/>
                  <a:pt x="4785" y="10403"/>
                </a:cubicBezTo>
                <a:cubicBezTo>
                  <a:pt x="4786" y="10412"/>
                  <a:pt x="4787" y="10422"/>
                  <a:pt x="4789" y="10431"/>
                </a:cubicBezTo>
                <a:cubicBezTo>
                  <a:pt x="4814" y="10438"/>
                  <a:pt x="4816" y="10422"/>
                  <a:pt x="4832" y="10413"/>
                </a:cubicBezTo>
                <a:cubicBezTo>
                  <a:pt x="4866" y="10393"/>
                  <a:pt x="4903" y="10419"/>
                  <a:pt x="4929" y="10429"/>
                </a:cubicBezTo>
                <a:cubicBezTo>
                  <a:pt x="4944" y="10434"/>
                  <a:pt x="4964" y="10438"/>
                  <a:pt x="4972" y="10426"/>
                </a:cubicBezTo>
                <a:cubicBezTo>
                  <a:pt x="4973" y="10426"/>
                  <a:pt x="4974" y="10426"/>
                  <a:pt x="4974" y="10426"/>
                </a:cubicBezTo>
                <a:cubicBezTo>
                  <a:pt x="4970" y="10419"/>
                  <a:pt x="4965" y="10412"/>
                  <a:pt x="4960" y="10406"/>
                </a:cubicBezTo>
                <a:cubicBezTo>
                  <a:pt x="4960" y="10404"/>
                  <a:pt x="4959" y="10402"/>
                  <a:pt x="4959" y="10400"/>
                </a:cubicBezTo>
                <a:cubicBezTo>
                  <a:pt x="4964" y="10398"/>
                  <a:pt x="4970" y="10398"/>
                  <a:pt x="4976" y="10396"/>
                </a:cubicBezTo>
                <a:cubicBezTo>
                  <a:pt x="4987" y="10409"/>
                  <a:pt x="4999" y="10422"/>
                  <a:pt x="5010" y="10434"/>
                </a:cubicBezTo>
                <a:cubicBezTo>
                  <a:pt x="5014" y="10445"/>
                  <a:pt x="5017" y="10454"/>
                  <a:pt x="5021" y="10464"/>
                </a:cubicBezTo>
                <a:cubicBezTo>
                  <a:pt x="5030" y="10472"/>
                  <a:pt x="5040" y="10479"/>
                  <a:pt x="5049" y="10487"/>
                </a:cubicBezTo>
                <a:cubicBezTo>
                  <a:pt x="5058" y="10479"/>
                  <a:pt x="5067" y="10472"/>
                  <a:pt x="5077" y="10464"/>
                </a:cubicBezTo>
                <a:cubicBezTo>
                  <a:pt x="5079" y="10472"/>
                  <a:pt x="5082" y="10479"/>
                  <a:pt x="5085" y="10487"/>
                </a:cubicBezTo>
                <a:cubicBezTo>
                  <a:pt x="5086" y="10487"/>
                  <a:pt x="5086" y="10487"/>
                  <a:pt x="5087" y="10487"/>
                </a:cubicBezTo>
                <a:cubicBezTo>
                  <a:pt x="5090" y="10484"/>
                  <a:pt x="5094" y="10481"/>
                  <a:pt x="5097" y="10477"/>
                </a:cubicBezTo>
                <a:cubicBezTo>
                  <a:pt x="5097" y="10476"/>
                  <a:pt x="5097" y="10475"/>
                  <a:pt x="5097" y="10474"/>
                </a:cubicBezTo>
                <a:cubicBezTo>
                  <a:pt x="5094" y="10470"/>
                  <a:pt x="5090" y="10466"/>
                  <a:pt x="5087" y="10462"/>
                </a:cubicBezTo>
                <a:cubicBezTo>
                  <a:pt x="5086" y="10459"/>
                  <a:pt x="5085" y="10457"/>
                  <a:pt x="5084" y="10454"/>
                </a:cubicBezTo>
                <a:cubicBezTo>
                  <a:pt x="5086" y="10449"/>
                  <a:pt x="5088" y="10442"/>
                  <a:pt x="5090" y="10436"/>
                </a:cubicBezTo>
                <a:cubicBezTo>
                  <a:pt x="5105" y="10439"/>
                  <a:pt x="5130" y="10466"/>
                  <a:pt x="5133" y="10493"/>
                </a:cubicBezTo>
                <a:cubicBezTo>
                  <a:pt x="5146" y="10494"/>
                  <a:pt x="5155" y="10492"/>
                  <a:pt x="5167" y="10490"/>
                </a:cubicBezTo>
                <a:cubicBezTo>
                  <a:pt x="5155" y="10457"/>
                  <a:pt x="5127" y="10457"/>
                  <a:pt x="5124" y="10413"/>
                </a:cubicBezTo>
                <a:cubicBezTo>
                  <a:pt x="5131" y="10407"/>
                  <a:pt x="5137" y="10402"/>
                  <a:pt x="5144" y="10396"/>
                </a:cubicBezTo>
                <a:cubicBezTo>
                  <a:pt x="5138" y="10376"/>
                  <a:pt x="5127" y="10367"/>
                  <a:pt x="5117" y="10356"/>
                </a:cubicBezTo>
                <a:cubicBezTo>
                  <a:pt x="5102" y="10360"/>
                  <a:pt x="5085" y="10384"/>
                  <a:pt x="5076" y="10354"/>
                </a:cubicBezTo>
                <a:cubicBezTo>
                  <a:pt x="5078" y="10346"/>
                  <a:pt x="5080" y="10339"/>
                  <a:pt x="5083" y="10331"/>
                </a:cubicBezTo>
                <a:cubicBezTo>
                  <a:pt x="5101" y="10314"/>
                  <a:pt x="5111" y="10361"/>
                  <a:pt x="5124" y="10354"/>
                </a:cubicBezTo>
                <a:cubicBezTo>
                  <a:pt x="5135" y="10348"/>
                  <a:pt x="5142" y="10331"/>
                  <a:pt x="5151" y="10326"/>
                </a:cubicBezTo>
                <a:cubicBezTo>
                  <a:pt x="5170" y="10314"/>
                  <a:pt x="5209" y="10327"/>
                  <a:pt x="5224" y="10331"/>
                </a:cubicBezTo>
                <a:cubicBezTo>
                  <a:pt x="5226" y="10319"/>
                  <a:pt x="5229" y="10306"/>
                  <a:pt x="5231" y="10293"/>
                </a:cubicBezTo>
                <a:cubicBezTo>
                  <a:pt x="5231" y="10293"/>
                  <a:pt x="5232" y="10293"/>
                  <a:pt x="5232" y="10293"/>
                </a:cubicBezTo>
                <a:cubicBezTo>
                  <a:pt x="5238" y="10310"/>
                  <a:pt x="5243" y="10327"/>
                  <a:pt x="5249" y="10344"/>
                </a:cubicBezTo>
                <a:cubicBezTo>
                  <a:pt x="5257" y="10342"/>
                  <a:pt x="5265" y="10339"/>
                  <a:pt x="5273" y="10337"/>
                </a:cubicBezTo>
                <a:cubicBezTo>
                  <a:pt x="5273" y="10331"/>
                  <a:pt x="5273" y="10323"/>
                  <a:pt x="5273" y="10317"/>
                </a:cubicBezTo>
                <a:cubicBezTo>
                  <a:pt x="5296" y="10327"/>
                  <a:pt x="5315" y="10321"/>
                  <a:pt x="5340" y="10316"/>
                </a:cubicBezTo>
                <a:cubicBezTo>
                  <a:pt x="5354" y="10339"/>
                  <a:pt x="5365" y="10347"/>
                  <a:pt x="5390" y="10354"/>
                </a:cubicBezTo>
                <a:cubicBezTo>
                  <a:pt x="5397" y="10373"/>
                  <a:pt x="5400" y="10403"/>
                  <a:pt x="5409" y="10419"/>
                </a:cubicBezTo>
                <a:cubicBezTo>
                  <a:pt x="5422" y="10412"/>
                  <a:pt x="5435" y="10406"/>
                  <a:pt x="5448" y="10400"/>
                </a:cubicBezTo>
                <a:cubicBezTo>
                  <a:pt x="5458" y="10389"/>
                  <a:pt x="5465" y="10367"/>
                  <a:pt x="5477" y="10361"/>
                </a:cubicBezTo>
                <a:cubicBezTo>
                  <a:pt x="5512" y="10346"/>
                  <a:pt x="5534" y="10453"/>
                  <a:pt x="5553" y="10474"/>
                </a:cubicBezTo>
                <a:cubicBezTo>
                  <a:pt x="5566" y="10489"/>
                  <a:pt x="5581" y="10485"/>
                  <a:pt x="5583" y="10516"/>
                </a:cubicBezTo>
                <a:cubicBezTo>
                  <a:pt x="5579" y="10562"/>
                  <a:pt x="5573" y="10608"/>
                  <a:pt x="5568" y="10654"/>
                </a:cubicBezTo>
                <a:cubicBezTo>
                  <a:pt x="5570" y="10655"/>
                  <a:pt x="5573" y="10656"/>
                  <a:pt x="5575" y="10657"/>
                </a:cubicBezTo>
                <a:cubicBezTo>
                  <a:pt x="5583" y="10666"/>
                  <a:pt x="5586" y="10650"/>
                  <a:pt x="5594" y="10644"/>
                </a:cubicBezTo>
                <a:cubicBezTo>
                  <a:pt x="5595" y="10652"/>
                  <a:pt x="5596" y="10659"/>
                  <a:pt x="5596" y="10667"/>
                </a:cubicBezTo>
                <a:cubicBezTo>
                  <a:pt x="5590" y="10681"/>
                  <a:pt x="5587" y="10685"/>
                  <a:pt x="5577" y="10693"/>
                </a:cubicBezTo>
                <a:cubicBezTo>
                  <a:pt x="5586" y="10721"/>
                  <a:pt x="5595" y="10750"/>
                  <a:pt x="5603" y="10779"/>
                </a:cubicBezTo>
                <a:cubicBezTo>
                  <a:pt x="5607" y="10779"/>
                  <a:pt x="5612" y="10779"/>
                  <a:pt x="5616" y="10779"/>
                </a:cubicBezTo>
                <a:cubicBezTo>
                  <a:pt x="5617" y="10792"/>
                  <a:pt x="5619" y="10803"/>
                  <a:pt x="5621" y="10816"/>
                </a:cubicBezTo>
                <a:cubicBezTo>
                  <a:pt x="5625" y="10821"/>
                  <a:pt x="5629" y="10827"/>
                  <a:pt x="5633" y="10832"/>
                </a:cubicBezTo>
                <a:cubicBezTo>
                  <a:pt x="5645" y="10874"/>
                  <a:pt x="5629" y="10897"/>
                  <a:pt x="5662" y="10900"/>
                </a:cubicBezTo>
                <a:cubicBezTo>
                  <a:pt x="5670" y="10924"/>
                  <a:pt x="5678" y="10979"/>
                  <a:pt x="5687" y="10999"/>
                </a:cubicBezTo>
                <a:cubicBezTo>
                  <a:pt x="5698" y="10990"/>
                  <a:pt x="5712" y="10989"/>
                  <a:pt x="5727" y="10986"/>
                </a:cubicBezTo>
                <a:cubicBezTo>
                  <a:pt x="5726" y="10995"/>
                  <a:pt x="5725" y="11003"/>
                  <a:pt x="5724" y="11012"/>
                </a:cubicBezTo>
                <a:cubicBezTo>
                  <a:pt x="5725" y="11012"/>
                  <a:pt x="5726" y="11012"/>
                  <a:pt x="5727" y="11012"/>
                </a:cubicBezTo>
                <a:cubicBezTo>
                  <a:pt x="5737" y="10954"/>
                  <a:pt x="5763" y="10849"/>
                  <a:pt x="5750" y="10765"/>
                </a:cubicBezTo>
                <a:cubicBezTo>
                  <a:pt x="5745" y="10732"/>
                  <a:pt x="5732" y="10699"/>
                  <a:pt x="5727" y="10660"/>
                </a:cubicBezTo>
                <a:cubicBezTo>
                  <a:pt x="5724" y="10627"/>
                  <a:pt x="5721" y="10594"/>
                  <a:pt x="5718" y="10560"/>
                </a:cubicBezTo>
                <a:cubicBezTo>
                  <a:pt x="5704" y="10488"/>
                  <a:pt x="5648" y="10379"/>
                  <a:pt x="5659" y="10277"/>
                </a:cubicBezTo>
                <a:cubicBezTo>
                  <a:pt x="5666" y="10237"/>
                  <a:pt x="5673" y="10197"/>
                  <a:pt x="5680" y="10157"/>
                </a:cubicBezTo>
                <a:cubicBezTo>
                  <a:pt x="5692" y="10123"/>
                  <a:pt x="5709" y="10094"/>
                  <a:pt x="5716" y="10051"/>
                </a:cubicBezTo>
                <a:cubicBezTo>
                  <a:pt x="5750" y="10040"/>
                  <a:pt x="5785" y="10015"/>
                  <a:pt x="5799" y="9971"/>
                </a:cubicBezTo>
                <a:cubicBezTo>
                  <a:pt x="5810" y="9938"/>
                  <a:pt x="5810" y="9910"/>
                  <a:pt x="5828" y="9891"/>
                </a:cubicBezTo>
                <a:cubicBezTo>
                  <a:pt x="5844" y="9873"/>
                  <a:pt x="5876" y="9876"/>
                  <a:pt x="5890" y="9861"/>
                </a:cubicBezTo>
                <a:cubicBezTo>
                  <a:pt x="5905" y="9829"/>
                  <a:pt x="5919" y="9795"/>
                  <a:pt x="5933" y="9763"/>
                </a:cubicBezTo>
                <a:cubicBezTo>
                  <a:pt x="5948" y="9758"/>
                  <a:pt x="5964" y="9754"/>
                  <a:pt x="5980" y="9750"/>
                </a:cubicBezTo>
                <a:cubicBezTo>
                  <a:pt x="5985" y="9741"/>
                  <a:pt x="5991" y="9734"/>
                  <a:pt x="5997" y="9725"/>
                </a:cubicBezTo>
                <a:cubicBezTo>
                  <a:pt x="5997" y="9724"/>
                  <a:pt x="5998" y="9720"/>
                  <a:pt x="5999" y="9718"/>
                </a:cubicBezTo>
                <a:cubicBezTo>
                  <a:pt x="5993" y="9714"/>
                  <a:pt x="5991" y="9715"/>
                  <a:pt x="5988" y="9704"/>
                </a:cubicBezTo>
                <a:cubicBezTo>
                  <a:pt x="5983" y="9712"/>
                  <a:pt x="5973" y="9719"/>
                  <a:pt x="5967" y="9725"/>
                </a:cubicBezTo>
                <a:cubicBezTo>
                  <a:pt x="5964" y="9722"/>
                  <a:pt x="5960" y="9719"/>
                  <a:pt x="5957" y="9715"/>
                </a:cubicBezTo>
                <a:cubicBezTo>
                  <a:pt x="5953" y="9710"/>
                  <a:pt x="5952" y="9703"/>
                  <a:pt x="5950" y="9694"/>
                </a:cubicBezTo>
                <a:cubicBezTo>
                  <a:pt x="5955" y="9702"/>
                  <a:pt x="5958" y="9711"/>
                  <a:pt x="5965" y="9715"/>
                </a:cubicBezTo>
                <a:cubicBezTo>
                  <a:pt x="5978" y="9703"/>
                  <a:pt x="5976" y="9690"/>
                  <a:pt x="5985" y="9681"/>
                </a:cubicBezTo>
                <a:cubicBezTo>
                  <a:pt x="5985" y="9679"/>
                  <a:pt x="5985" y="9677"/>
                  <a:pt x="5985" y="9675"/>
                </a:cubicBezTo>
                <a:cubicBezTo>
                  <a:pt x="5979" y="9662"/>
                  <a:pt x="5967" y="9653"/>
                  <a:pt x="5954" y="9652"/>
                </a:cubicBezTo>
                <a:cubicBezTo>
                  <a:pt x="5952" y="9648"/>
                  <a:pt x="5951" y="9644"/>
                  <a:pt x="5950" y="9640"/>
                </a:cubicBezTo>
                <a:cubicBezTo>
                  <a:pt x="5960" y="9646"/>
                  <a:pt x="5970" y="9652"/>
                  <a:pt x="5980" y="9658"/>
                </a:cubicBezTo>
                <a:cubicBezTo>
                  <a:pt x="5978" y="9654"/>
                  <a:pt x="5977" y="9648"/>
                  <a:pt x="5976" y="9644"/>
                </a:cubicBezTo>
                <a:cubicBezTo>
                  <a:pt x="5976" y="9643"/>
                  <a:pt x="5976" y="9643"/>
                  <a:pt x="5976" y="9642"/>
                </a:cubicBezTo>
                <a:cubicBezTo>
                  <a:pt x="5987" y="9651"/>
                  <a:pt x="5990" y="9664"/>
                  <a:pt x="6007" y="9668"/>
                </a:cubicBezTo>
                <a:cubicBezTo>
                  <a:pt x="6012" y="9656"/>
                  <a:pt x="6018" y="9644"/>
                  <a:pt x="6024" y="9632"/>
                </a:cubicBezTo>
                <a:cubicBezTo>
                  <a:pt x="6026" y="9626"/>
                  <a:pt x="6025" y="9631"/>
                  <a:pt x="6032" y="9632"/>
                </a:cubicBezTo>
                <a:cubicBezTo>
                  <a:pt x="6033" y="9628"/>
                  <a:pt x="6035" y="9624"/>
                  <a:pt x="6037" y="9620"/>
                </a:cubicBezTo>
                <a:cubicBezTo>
                  <a:pt x="6036" y="9601"/>
                  <a:pt x="6034" y="9594"/>
                  <a:pt x="6028" y="9585"/>
                </a:cubicBezTo>
                <a:cubicBezTo>
                  <a:pt x="6025" y="9583"/>
                  <a:pt x="6027" y="9583"/>
                  <a:pt x="6025" y="9585"/>
                </a:cubicBezTo>
                <a:cubicBezTo>
                  <a:pt x="6019" y="9592"/>
                  <a:pt x="6019" y="9606"/>
                  <a:pt x="6015" y="9618"/>
                </a:cubicBezTo>
                <a:cubicBezTo>
                  <a:pt x="6013" y="9607"/>
                  <a:pt x="6015" y="9597"/>
                  <a:pt x="6017" y="9584"/>
                </a:cubicBezTo>
                <a:cubicBezTo>
                  <a:pt x="6016" y="9582"/>
                  <a:pt x="6015" y="9580"/>
                  <a:pt x="6014" y="9578"/>
                </a:cubicBezTo>
                <a:cubicBezTo>
                  <a:pt x="6000" y="9582"/>
                  <a:pt x="5988" y="9586"/>
                  <a:pt x="5971" y="9585"/>
                </a:cubicBezTo>
                <a:cubicBezTo>
                  <a:pt x="5973" y="9570"/>
                  <a:pt x="5966" y="9557"/>
                  <a:pt x="5971" y="9542"/>
                </a:cubicBezTo>
                <a:cubicBezTo>
                  <a:pt x="5972" y="9548"/>
                  <a:pt x="5971" y="9553"/>
                  <a:pt x="5972" y="9562"/>
                </a:cubicBezTo>
                <a:cubicBezTo>
                  <a:pt x="5974" y="9567"/>
                  <a:pt x="5976" y="9571"/>
                  <a:pt x="5978" y="9575"/>
                </a:cubicBezTo>
                <a:cubicBezTo>
                  <a:pt x="5983" y="9573"/>
                  <a:pt x="5988" y="9571"/>
                  <a:pt x="5992" y="9568"/>
                </a:cubicBezTo>
                <a:cubicBezTo>
                  <a:pt x="5992" y="9561"/>
                  <a:pt x="5992" y="9560"/>
                  <a:pt x="5990" y="9552"/>
                </a:cubicBezTo>
                <a:cubicBezTo>
                  <a:pt x="5995" y="9557"/>
                  <a:pt x="5999" y="9561"/>
                  <a:pt x="6003" y="9565"/>
                </a:cubicBezTo>
                <a:cubicBezTo>
                  <a:pt x="6005" y="9564"/>
                  <a:pt x="6008" y="9561"/>
                  <a:pt x="6010" y="9560"/>
                </a:cubicBezTo>
                <a:cubicBezTo>
                  <a:pt x="6010" y="9558"/>
                  <a:pt x="6010" y="9557"/>
                  <a:pt x="6010" y="9555"/>
                </a:cubicBezTo>
                <a:cubicBezTo>
                  <a:pt x="6008" y="9549"/>
                  <a:pt x="6006" y="9544"/>
                  <a:pt x="6003" y="9538"/>
                </a:cubicBezTo>
                <a:cubicBezTo>
                  <a:pt x="6011" y="9546"/>
                  <a:pt x="6017" y="9552"/>
                  <a:pt x="6024" y="9547"/>
                </a:cubicBezTo>
                <a:cubicBezTo>
                  <a:pt x="6025" y="9552"/>
                  <a:pt x="6026" y="9559"/>
                  <a:pt x="6027" y="9565"/>
                </a:cubicBezTo>
                <a:cubicBezTo>
                  <a:pt x="6028" y="9565"/>
                  <a:pt x="6030" y="9565"/>
                  <a:pt x="6031" y="9565"/>
                </a:cubicBezTo>
                <a:cubicBezTo>
                  <a:pt x="6028" y="9538"/>
                  <a:pt x="6022" y="9530"/>
                  <a:pt x="6015" y="9511"/>
                </a:cubicBezTo>
                <a:cubicBezTo>
                  <a:pt x="6018" y="9511"/>
                  <a:pt x="6021" y="9511"/>
                  <a:pt x="6024" y="9511"/>
                </a:cubicBezTo>
                <a:cubicBezTo>
                  <a:pt x="6022" y="9500"/>
                  <a:pt x="6022" y="9502"/>
                  <a:pt x="6019" y="9495"/>
                </a:cubicBezTo>
                <a:cubicBezTo>
                  <a:pt x="6020" y="9492"/>
                  <a:pt x="6021" y="9490"/>
                  <a:pt x="6022" y="9487"/>
                </a:cubicBezTo>
                <a:cubicBezTo>
                  <a:pt x="6016" y="9452"/>
                  <a:pt x="6003" y="9453"/>
                  <a:pt x="5984" y="9461"/>
                </a:cubicBezTo>
                <a:cubicBezTo>
                  <a:pt x="5983" y="9433"/>
                  <a:pt x="5970" y="9419"/>
                  <a:pt x="5957" y="9414"/>
                </a:cubicBezTo>
                <a:cubicBezTo>
                  <a:pt x="5956" y="9412"/>
                  <a:pt x="5956" y="9411"/>
                  <a:pt x="5956" y="9409"/>
                </a:cubicBezTo>
                <a:cubicBezTo>
                  <a:pt x="5958" y="9407"/>
                  <a:pt x="5960" y="9403"/>
                  <a:pt x="5962" y="9401"/>
                </a:cubicBezTo>
                <a:cubicBezTo>
                  <a:pt x="5972" y="9409"/>
                  <a:pt x="5979" y="9418"/>
                  <a:pt x="5984" y="9437"/>
                </a:cubicBezTo>
                <a:cubicBezTo>
                  <a:pt x="5990" y="9445"/>
                  <a:pt x="5989" y="9446"/>
                  <a:pt x="5999" y="9445"/>
                </a:cubicBezTo>
                <a:cubicBezTo>
                  <a:pt x="5999" y="9437"/>
                  <a:pt x="5999" y="9427"/>
                  <a:pt x="5999" y="9418"/>
                </a:cubicBezTo>
                <a:cubicBezTo>
                  <a:pt x="5994" y="9413"/>
                  <a:pt x="5991" y="9408"/>
                  <a:pt x="5988" y="9404"/>
                </a:cubicBezTo>
                <a:cubicBezTo>
                  <a:pt x="5989" y="9404"/>
                  <a:pt x="5990" y="9404"/>
                  <a:pt x="5991" y="9404"/>
                </a:cubicBezTo>
                <a:cubicBezTo>
                  <a:pt x="5990" y="9399"/>
                  <a:pt x="5990" y="9393"/>
                  <a:pt x="5990" y="9388"/>
                </a:cubicBezTo>
                <a:cubicBezTo>
                  <a:pt x="5994" y="9391"/>
                  <a:pt x="5997" y="9394"/>
                  <a:pt x="6001" y="9397"/>
                </a:cubicBezTo>
                <a:cubicBezTo>
                  <a:pt x="6001" y="9397"/>
                  <a:pt x="6002" y="9397"/>
                  <a:pt x="6003" y="9397"/>
                </a:cubicBezTo>
                <a:cubicBezTo>
                  <a:pt x="6002" y="9379"/>
                  <a:pt x="6001" y="9375"/>
                  <a:pt x="5994" y="9371"/>
                </a:cubicBezTo>
                <a:cubicBezTo>
                  <a:pt x="5996" y="9369"/>
                  <a:pt x="5997" y="9367"/>
                  <a:pt x="5999" y="9365"/>
                </a:cubicBezTo>
                <a:cubicBezTo>
                  <a:pt x="5995" y="9361"/>
                  <a:pt x="5995" y="9355"/>
                  <a:pt x="5991" y="9352"/>
                </a:cubicBezTo>
                <a:cubicBezTo>
                  <a:pt x="5998" y="9344"/>
                  <a:pt x="6000" y="9337"/>
                  <a:pt x="6003" y="9321"/>
                </a:cubicBezTo>
                <a:cubicBezTo>
                  <a:pt x="5996" y="9302"/>
                  <a:pt x="5950" y="9268"/>
                  <a:pt x="5934" y="9257"/>
                </a:cubicBezTo>
                <a:cubicBezTo>
                  <a:pt x="5933" y="9253"/>
                  <a:pt x="5934" y="9252"/>
                  <a:pt x="5934" y="9249"/>
                </a:cubicBezTo>
                <a:cubicBezTo>
                  <a:pt x="5949" y="9248"/>
                  <a:pt x="5951" y="9259"/>
                  <a:pt x="5962" y="9268"/>
                </a:cubicBezTo>
                <a:cubicBezTo>
                  <a:pt x="5962" y="9263"/>
                  <a:pt x="5962" y="9257"/>
                  <a:pt x="5961" y="9252"/>
                </a:cubicBezTo>
                <a:cubicBezTo>
                  <a:pt x="5971" y="9269"/>
                  <a:pt x="5983" y="9285"/>
                  <a:pt x="5995" y="9297"/>
                </a:cubicBezTo>
                <a:cubicBezTo>
                  <a:pt x="5991" y="9260"/>
                  <a:pt x="5978" y="9260"/>
                  <a:pt x="5974" y="9229"/>
                </a:cubicBezTo>
                <a:cubicBezTo>
                  <a:pt x="5975" y="9229"/>
                  <a:pt x="5975" y="9229"/>
                  <a:pt x="5976" y="9229"/>
                </a:cubicBezTo>
                <a:cubicBezTo>
                  <a:pt x="5978" y="9242"/>
                  <a:pt x="5982" y="9247"/>
                  <a:pt x="5988" y="9252"/>
                </a:cubicBezTo>
                <a:cubicBezTo>
                  <a:pt x="5989" y="9254"/>
                  <a:pt x="5990" y="9255"/>
                  <a:pt x="5991" y="9257"/>
                </a:cubicBezTo>
                <a:cubicBezTo>
                  <a:pt x="5991" y="9257"/>
                  <a:pt x="5992" y="9257"/>
                  <a:pt x="5992" y="9257"/>
                </a:cubicBezTo>
                <a:cubicBezTo>
                  <a:pt x="5989" y="9242"/>
                  <a:pt x="5985" y="9228"/>
                  <a:pt x="5982" y="9214"/>
                </a:cubicBezTo>
                <a:cubicBezTo>
                  <a:pt x="5978" y="9170"/>
                  <a:pt x="5999" y="9193"/>
                  <a:pt x="5981" y="9134"/>
                </a:cubicBezTo>
                <a:cubicBezTo>
                  <a:pt x="5985" y="9134"/>
                  <a:pt x="5988" y="9134"/>
                  <a:pt x="5992" y="9135"/>
                </a:cubicBezTo>
                <a:cubicBezTo>
                  <a:pt x="5993" y="9128"/>
                  <a:pt x="5993" y="9121"/>
                  <a:pt x="5994" y="9114"/>
                </a:cubicBezTo>
                <a:cubicBezTo>
                  <a:pt x="5998" y="9118"/>
                  <a:pt x="5997" y="9114"/>
                  <a:pt x="5999" y="9124"/>
                </a:cubicBezTo>
                <a:cubicBezTo>
                  <a:pt x="5999" y="9124"/>
                  <a:pt x="5999" y="9124"/>
                  <a:pt x="5999" y="9124"/>
                </a:cubicBezTo>
                <a:cubicBezTo>
                  <a:pt x="6002" y="9118"/>
                  <a:pt x="6002" y="9116"/>
                  <a:pt x="6003" y="9105"/>
                </a:cubicBezTo>
                <a:cubicBezTo>
                  <a:pt x="6003" y="9109"/>
                  <a:pt x="6003" y="9114"/>
                  <a:pt x="6003" y="9118"/>
                </a:cubicBezTo>
                <a:cubicBezTo>
                  <a:pt x="6010" y="9110"/>
                  <a:pt x="6011" y="9109"/>
                  <a:pt x="6010" y="9101"/>
                </a:cubicBezTo>
                <a:cubicBezTo>
                  <a:pt x="6014" y="9097"/>
                  <a:pt x="6018" y="9092"/>
                  <a:pt x="6021" y="9088"/>
                </a:cubicBezTo>
                <a:cubicBezTo>
                  <a:pt x="6019" y="9095"/>
                  <a:pt x="6018" y="9101"/>
                  <a:pt x="6017" y="9108"/>
                </a:cubicBezTo>
                <a:cubicBezTo>
                  <a:pt x="6020" y="9110"/>
                  <a:pt x="6022" y="9114"/>
                  <a:pt x="6025" y="9116"/>
                </a:cubicBezTo>
                <a:cubicBezTo>
                  <a:pt x="6019" y="9119"/>
                  <a:pt x="6014" y="9121"/>
                  <a:pt x="6008" y="9124"/>
                </a:cubicBezTo>
                <a:cubicBezTo>
                  <a:pt x="6006" y="9130"/>
                  <a:pt x="6003" y="9137"/>
                  <a:pt x="6001" y="9144"/>
                </a:cubicBezTo>
                <a:cubicBezTo>
                  <a:pt x="6001" y="9145"/>
                  <a:pt x="6001" y="9146"/>
                  <a:pt x="6001" y="9146"/>
                </a:cubicBezTo>
                <a:cubicBezTo>
                  <a:pt x="6005" y="9146"/>
                  <a:pt x="6008" y="9146"/>
                  <a:pt x="6012" y="9146"/>
                </a:cubicBezTo>
                <a:cubicBezTo>
                  <a:pt x="6009" y="9161"/>
                  <a:pt x="6008" y="9165"/>
                  <a:pt x="5997" y="9165"/>
                </a:cubicBezTo>
                <a:cubicBezTo>
                  <a:pt x="5996" y="9168"/>
                  <a:pt x="5995" y="9170"/>
                  <a:pt x="5994" y="9172"/>
                </a:cubicBezTo>
                <a:cubicBezTo>
                  <a:pt x="5997" y="9179"/>
                  <a:pt x="6000" y="9181"/>
                  <a:pt x="6007" y="9182"/>
                </a:cubicBezTo>
                <a:cubicBezTo>
                  <a:pt x="6007" y="9184"/>
                  <a:pt x="6008" y="9186"/>
                  <a:pt x="6008" y="9188"/>
                </a:cubicBezTo>
                <a:cubicBezTo>
                  <a:pt x="6008" y="9191"/>
                  <a:pt x="6008" y="9194"/>
                  <a:pt x="6008" y="9198"/>
                </a:cubicBezTo>
                <a:cubicBezTo>
                  <a:pt x="6005" y="9195"/>
                  <a:pt x="6002" y="9193"/>
                  <a:pt x="5999" y="9191"/>
                </a:cubicBezTo>
                <a:cubicBezTo>
                  <a:pt x="5998" y="9192"/>
                  <a:pt x="5998" y="9193"/>
                  <a:pt x="5997" y="9194"/>
                </a:cubicBezTo>
                <a:cubicBezTo>
                  <a:pt x="5996" y="9199"/>
                  <a:pt x="5995" y="9203"/>
                  <a:pt x="5994" y="9208"/>
                </a:cubicBezTo>
                <a:cubicBezTo>
                  <a:pt x="5994" y="9209"/>
                  <a:pt x="5994" y="9210"/>
                  <a:pt x="5994" y="9211"/>
                </a:cubicBezTo>
                <a:cubicBezTo>
                  <a:pt x="6004" y="9201"/>
                  <a:pt x="6001" y="9207"/>
                  <a:pt x="6014" y="9216"/>
                </a:cubicBezTo>
                <a:cubicBezTo>
                  <a:pt x="6015" y="9219"/>
                  <a:pt x="6016" y="9221"/>
                  <a:pt x="6017" y="9224"/>
                </a:cubicBezTo>
                <a:cubicBezTo>
                  <a:pt x="6010" y="9228"/>
                  <a:pt x="6004" y="9232"/>
                  <a:pt x="5997" y="9237"/>
                </a:cubicBezTo>
                <a:cubicBezTo>
                  <a:pt x="5997" y="9238"/>
                  <a:pt x="5995" y="9239"/>
                  <a:pt x="5995" y="9241"/>
                </a:cubicBezTo>
                <a:cubicBezTo>
                  <a:pt x="5997" y="9247"/>
                  <a:pt x="6000" y="9254"/>
                  <a:pt x="6003" y="9259"/>
                </a:cubicBezTo>
                <a:cubicBezTo>
                  <a:pt x="6006" y="9264"/>
                  <a:pt x="6010" y="9268"/>
                  <a:pt x="6014" y="9272"/>
                </a:cubicBezTo>
                <a:cubicBezTo>
                  <a:pt x="6018" y="9267"/>
                  <a:pt x="6023" y="9261"/>
                  <a:pt x="6028" y="9257"/>
                </a:cubicBezTo>
                <a:cubicBezTo>
                  <a:pt x="6028" y="9279"/>
                  <a:pt x="6027" y="9270"/>
                  <a:pt x="6022" y="9285"/>
                </a:cubicBezTo>
                <a:cubicBezTo>
                  <a:pt x="6026" y="9289"/>
                  <a:pt x="6028" y="9293"/>
                  <a:pt x="6032" y="9297"/>
                </a:cubicBezTo>
                <a:cubicBezTo>
                  <a:pt x="6030" y="9302"/>
                  <a:pt x="6029" y="9306"/>
                  <a:pt x="6028" y="9311"/>
                </a:cubicBezTo>
                <a:cubicBezTo>
                  <a:pt x="6028" y="9312"/>
                  <a:pt x="6028" y="9313"/>
                  <a:pt x="6028" y="9314"/>
                </a:cubicBezTo>
                <a:cubicBezTo>
                  <a:pt x="6028" y="9314"/>
                  <a:pt x="6029" y="9314"/>
                  <a:pt x="6029" y="9314"/>
                </a:cubicBezTo>
                <a:cubicBezTo>
                  <a:pt x="6035" y="9310"/>
                  <a:pt x="6036" y="9308"/>
                  <a:pt x="6041" y="9314"/>
                </a:cubicBezTo>
                <a:cubicBezTo>
                  <a:pt x="6032" y="9343"/>
                  <a:pt x="6021" y="9367"/>
                  <a:pt x="6015" y="9405"/>
                </a:cubicBezTo>
                <a:cubicBezTo>
                  <a:pt x="6016" y="9410"/>
                  <a:pt x="6017" y="9416"/>
                  <a:pt x="6018" y="9421"/>
                </a:cubicBezTo>
                <a:cubicBezTo>
                  <a:pt x="6020" y="9420"/>
                  <a:pt x="6022" y="9419"/>
                  <a:pt x="6024" y="9418"/>
                </a:cubicBezTo>
                <a:cubicBezTo>
                  <a:pt x="6028" y="9403"/>
                  <a:pt x="6031" y="9388"/>
                  <a:pt x="6035" y="9372"/>
                </a:cubicBezTo>
                <a:cubicBezTo>
                  <a:pt x="6039" y="9372"/>
                  <a:pt x="6039" y="9376"/>
                  <a:pt x="6042" y="9371"/>
                </a:cubicBezTo>
                <a:cubicBezTo>
                  <a:pt x="6047" y="9349"/>
                  <a:pt x="6053" y="9326"/>
                  <a:pt x="6058" y="9304"/>
                </a:cubicBezTo>
                <a:cubicBezTo>
                  <a:pt x="6065" y="9281"/>
                  <a:pt x="6077" y="9273"/>
                  <a:pt x="6081" y="9247"/>
                </a:cubicBezTo>
                <a:cubicBezTo>
                  <a:pt x="6080" y="9230"/>
                  <a:pt x="6079" y="9214"/>
                  <a:pt x="6078" y="9198"/>
                </a:cubicBezTo>
                <a:cubicBezTo>
                  <a:pt x="6060" y="9185"/>
                  <a:pt x="6047" y="9116"/>
                  <a:pt x="6044" y="9081"/>
                </a:cubicBezTo>
                <a:cubicBezTo>
                  <a:pt x="6049" y="9071"/>
                  <a:pt x="6051" y="9061"/>
                  <a:pt x="6058" y="9054"/>
                </a:cubicBezTo>
                <a:cubicBezTo>
                  <a:pt x="6058" y="9054"/>
                  <a:pt x="6059" y="9056"/>
                  <a:pt x="6059" y="9056"/>
                </a:cubicBezTo>
                <a:cubicBezTo>
                  <a:pt x="6056" y="9069"/>
                  <a:pt x="6051" y="9074"/>
                  <a:pt x="6047" y="9085"/>
                </a:cubicBezTo>
                <a:cubicBezTo>
                  <a:pt x="6059" y="9115"/>
                  <a:pt x="6062" y="9144"/>
                  <a:pt x="6088" y="9142"/>
                </a:cubicBezTo>
                <a:cubicBezTo>
                  <a:pt x="6089" y="9157"/>
                  <a:pt x="6087" y="9160"/>
                  <a:pt x="6085" y="9175"/>
                </a:cubicBezTo>
                <a:cubicBezTo>
                  <a:pt x="6085" y="9176"/>
                  <a:pt x="6085" y="9177"/>
                  <a:pt x="6085" y="9178"/>
                </a:cubicBezTo>
                <a:cubicBezTo>
                  <a:pt x="6086" y="9179"/>
                  <a:pt x="6087" y="9178"/>
                  <a:pt x="6088" y="9179"/>
                </a:cubicBezTo>
                <a:cubicBezTo>
                  <a:pt x="6100" y="9163"/>
                  <a:pt x="6122" y="9129"/>
                  <a:pt x="6122" y="9092"/>
                </a:cubicBezTo>
                <a:cubicBezTo>
                  <a:pt x="6125" y="9094"/>
                  <a:pt x="6128" y="9096"/>
                  <a:pt x="6131" y="9098"/>
                </a:cubicBezTo>
                <a:cubicBezTo>
                  <a:pt x="6138" y="9060"/>
                  <a:pt x="6147" y="9019"/>
                  <a:pt x="6151" y="8975"/>
                </a:cubicBezTo>
                <a:cubicBezTo>
                  <a:pt x="6139" y="8972"/>
                  <a:pt x="6137" y="8967"/>
                  <a:pt x="6131" y="8953"/>
                </a:cubicBezTo>
                <a:cubicBezTo>
                  <a:pt x="6131" y="8951"/>
                  <a:pt x="6131" y="8949"/>
                  <a:pt x="6131" y="8946"/>
                </a:cubicBezTo>
                <a:cubicBezTo>
                  <a:pt x="6137" y="8937"/>
                  <a:pt x="6137" y="8933"/>
                  <a:pt x="6144" y="8936"/>
                </a:cubicBezTo>
                <a:cubicBezTo>
                  <a:pt x="6148" y="8915"/>
                  <a:pt x="6152" y="8893"/>
                  <a:pt x="6157" y="8872"/>
                </a:cubicBezTo>
                <a:cubicBezTo>
                  <a:pt x="6153" y="8891"/>
                  <a:pt x="6151" y="8909"/>
                  <a:pt x="6147" y="8928"/>
                </a:cubicBezTo>
                <a:cubicBezTo>
                  <a:pt x="6190" y="8874"/>
                  <a:pt x="6239" y="8837"/>
                  <a:pt x="6313" y="8838"/>
                </a:cubicBezTo>
                <a:cubicBezTo>
                  <a:pt x="6315" y="8820"/>
                  <a:pt x="6318" y="8805"/>
                  <a:pt x="6320" y="8788"/>
                </a:cubicBezTo>
                <a:cubicBezTo>
                  <a:pt x="6320" y="8787"/>
                  <a:pt x="6327" y="8787"/>
                  <a:pt x="6333" y="8782"/>
                </a:cubicBezTo>
                <a:cubicBezTo>
                  <a:pt x="6334" y="8791"/>
                  <a:pt x="6332" y="8804"/>
                  <a:pt x="6332" y="8821"/>
                </a:cubicBezTo>
                <a:cubicBezTo>
                  <a:pt x="6333" y="8821"/>
                  <a:pt x="6334" y="8821"/>
                  <a:pt x="6335" y="8822"/>
                </a:cubicBezTo>
                <a:cubicBezTo>
                  <a:pt x="6348" y="8821"/>
                  <a:pt x="6359" y="8804"/>
                  <a:pt x="6362" y="8788"/>
                </a:cubicBezTo>
                <a:cubicBezTo>
                  <a:pt x="6363" y="8788"/>
                  <a:pt x="6363" y="8788"/>
                  <a:pt x="6363" y="8788"/>
                </a:cubicBezTo>
                <a:cubicBezTo>
                  <a:pt x="6366" y="8794"/>
                  <a:pt x="6366" y="8802"/>
                  <a:pt x="6366" y="8815"/>
                </a:cubicBezTo>
                <a:cubicBezTo>
                  <a:pt x="6382" y="8808"/>
                  <a:pt x="6399" y="8802"/>
                  <a:pt x="6415" y="8795"/>
                </a:cubicBezTo>
                <a:cubicBezTo>
                  <a:pt x="6415" y="8781"/>
                  <a:pt x="6412" y="8775"/>
                  <a:pt x="6411" y="8768"/>
                </a:cubicBezTo>
                <a:cubicBezTo>
                  <a:pt x="6411" y="8770"/>
                  <a:pt x="6411" y="8773"/>
                  <a:pt x="6411" y="8775"/>
                </a:cubicBezTo>
                <a:cubicBezTo>
                  <a:pt x="6404" y="8780"/>
                  <a:pt x="6397" y="8784"/>
                  <a:pt x="6391" y="8789"/>
                </a:cubicBezTo>
                <a:cubicBezTo>
                  <a:pt x="6387" y="8787"/>
                  <a:pt x="6383" y="8785"/>
                  <a:pt x="6379" y="8782"/>
                </a:cubicBezTo>
                <a:cubicBezTo>
                  <a:pt x="6375" y="8744"/>
                  <a:pt x="6365" y="8708"/>
                  <a:pt x="6342" y="8705"/>
                </a:cubicBezTo>
                <a:cubicBezTo>
                  <a:pt x="6344" y="8677"/>
                  <a:pt x="6357" y="8671"/>
                  <a:pt x="6370" y="8663"/>
                </a:cubicBezTo>
                <a:cubicBezTo>
                  <a:pt x="6371" y="8661"/>
                  <a:pt x="6372" y="8659"/>
                  <a:pt x="6372" y="8656"/>
                </a:cubicBezTo>
                <a:cubicBezTo>
                  <a:pt x="6360" y="8650"/>
                  <a:pt x="6360" y="8653"/>
                  <a:pt x="6354" y="8633"/>
                </a:cubicBezTo>
                <a:cubicBezTo>
                  <a:pt x="6364" y="8603"/>
                  <a:pt x="6375" y="8535"/>
                  <a:pt x="6395" y="8525"/>
                </a:cubicBezTo>
                <a:cubicBezTo>
                  <a:pt x="6395" y="8515"/>
                  <a:pt x="6395" y="8507"/>
                  <a:pt x="6395" y="8498"/>
                </a:cubicBezTo>
                <a:cubicBezTo>
                  <a:pt x="6401" y="8493"/>
                  <a:pt x="6407" y="8487"/>
                  <a:pt x="6413" y="8483"/>
                </a:cubicBezTo>
                <a:cubicBezTo>
                  <a:pt x="6412" y="8487"/>
                  <a:pt x="6412" y="8493"/>
                  <a:pt x="6411" y="8498"/>
                </a:cubicBezTo>
                <a:cubicBezTo>
                  <a:pt x="6414" y="8500"/>
                  <a:pt x="6417" y="8502"/>
                  <a:pt x="6420" y="8505"/>
                </a:cubicBezTo>
                <a:cubicBezTo>
                  <a:pt x="6421" y="8505"/>
                  <a:pt x="6421" y="8505"/>
                  <a:pt x="6422" y="8505"/>
                </a:cubicBezTo>
                <a:cubicBezTo>
                  <a:pt x="6428" y="8490"/>
                  <a:pt x="6430" y="8493"/>
                  <a:pt x="6428" y="8473"/>
                </a:cubicBezTo>
                <a:cubicBezTo>
                  <a:pt x="6430" y="8470"/>
                  <a:pt x="6432" y="8466"/>
                  <a:pt x="6434" y="8463"/>
                </a:cubicBezTo>
                <a:cubicBezTo>
                  <a:pt x="6433" y="8469"/>
                  <a:pt x="6433" y="8476"/>
                  <a:pt x="6432" y="8482"/>
                </a:cubicBezTo>
                <a:cubicBezTo>
                  <a:pt x="6436" y="8484"/>
                  <a:pt x="6439" y="8484"/>
                  <a:pt x="6443" y="8486"/>
                </a:cubicBezTo>
                <a:cubicBezTo>
                  <a:pt x="6445" y="8477"/>
                  <a:pt x="6447" y="8469"/>
                  <a:pt x="6449" y="8460"/>
                </a:cubicBezTo>
                <a:cubicBezTo>
                  <a:pt x="6451" y="8464"/>
                  <a:pt x="6454" y="8467"/>
                  <a:pt x="6457" y="8470"/>
                </a:cubicBezTo>
                <a:cubicBezTo>
                  <a:pt x="6470" y="8452"/>
                  <a:pt x="6482" y="8410"/>
                  <a:pt x="6488" y="8380"/>
                </a:cubicBezTo>
                <a:cubicBezTo>
                  <a:pt x="6489" y="8380"/>
                  <a:pt x="6490" y="8380"/>
                  <a:pt x="6490" y="8380"/>
                </a:cubicBezTo>
                <a:cubicBezTo>
                  <a:pt x="6491" y="8381"/>
                  <a:pt x="6492" y="8384"/>
                  <a:pt x="6493" y="8385"/>
                </a:cubicBezTo>
                <a:cubicBezTo>
                  <a:pt x="6491" y="8393"/>
                  <a:pt x="6489" y="8400"/>
                  <a:pt x="6487" y="8409"/>
                </a:cubicBezTo>
                <a:cubicBezTo>
                  <a:pt x="6488" y="8410"/>
                  <a:pt x="6488" y="8413"/>
                  <a:pt x="6488" y="8415"/>
                </a:cubicBezTo>
                <a:cubicBezTo>
                  <a:pt x="6494" y="8418"/>
                  <a:pt x="6501" y="8421"/>
                  <a:pt x="6507" y="8425"/>
                </a:cubicBezTo>
                <a:cubicBezTo>
                  <a:pt x="6506" y="8417"/>
                  <a:pt x="6505" y="8410"/>
                  <a:pt x="6504" y="8402"/>
                </a:cubicBezTo>
                <a:cubicBezTo>
                  <a:pt x="6514" y="8405"/>
                  <a:pt x="6521" y="8392"/>
                  <a:pt x="6532" y="8387"/>
                </a:cubicBezTo>
                <a:cubicBezTo>
                  <a:pt x="6533" y="8395"/>
                  <a:pt x="6534" y="8404"/>
                  <a:pt x="6536" y="8412"/>
                </a:cubicBezTo>
                <a:cubicBezTo>
                  <a:pt x="6544" y="8400"/>
                  <a:pt x="6548" y="8383"/>
                  <a:pt x="6557" y="8373"/>
                </a:cubicBezTo>
                <a:cubicBezTo>
                  <a:pt x="6560" y="8377"/>
                  <a:pt x="6563" y="8382"/>
                  <a:pt x="6566" y="8386"/>
                </a:cubicBezTo>
                <a:cubicBezTo>
                  <a:pt x="6570" y="8380"/>
                  <a:pt x="6570" y="8383"/>
                  <a:pt x="6570" y="8369"/>
                </a:cubicBezTo>
                <a:cubicBezTo>
                  <a:pt x="6586" y="8374"/>
                  <a:pt x="6593" y="8364"/>
                  <a:pt x="6605" y="8353"/>
                </a:cubicBezTo>
                <a:cubicBezTo>
                  <a:pt x="6608" y="8346"/>
                  <a:pt x="6607" y="8347"/>
                  <a:pt x="6608" y="8340"/>
                </a:cubicBezTo>
                <a:cubicBezTo>
                  <a:pt x="6604" y="8340"/>
                  <a:pt x="6600" y="8340"/>
                  <a:pt x="6596" y="8340"/>
                </a:cubicBezTo>
                <a:cubicBezTo>
                  <a:pt x="6599" y="8334"/>
                  <a:pt x="6601" y="8328"/>
                  <a:pt x="6604" y="8322"/>
                </a:cubicBezTo>
                <a:cubicBezTo>
                  <a:pt x="6601" y="8312"/>
                  <a:pt x="6599" y="8304"/>
                  <a:pt x="6596" y="8295"/>
                </a:cubicBezTo>
                <a:cubicBezTo>
                  <a:pt x="6599" y="8298"/>
                  <a:pt x="6601" y="8300"/>
                  <a:pt x="6604" y="8303"/>
                </a:cubicBezTo>
                <a:cubicBezTo>
                  <a:pt x="6613" y="8288"/>
                  <a:pt x="6634" y="8297"/>
                  <a:pt x="6644" y="8310"/>
                </a:cubicBezTo>
                <a:cubicBezTo>
                  <a:pt x="6652" y="8302"/>
                  <a:pt x="6658" y="8294"/>
                  <a:pt x="6666" y="8286"/>
                </a:cubicBezTo>
                <a:cubicBezTo>
                  <a:pt x="6665" y="8281"/>
                  <a:pt x="6663" y="8275"/>
                  <a:pt x="6661" y="8270"/>
                </a:cubicBezTo>
                <a:cubicBezTo>
                  <a:pt x="6666" y="8275"/>
                  <a:pt x="6673" y="8281"/>
                  <a:pt x="6678" y="8286"/>
                </a:cubicBezTo>
                <a:cubicBezTo>
                  <a:pt x="6709" y="8279"/>
                  <a:pt x="6721" y="8229"/>
                  <a:pt x="6755" y="8227"/>
                </a:cubicBezTo>
                <a:cubicBezTo>
                  <a:pt x="6757" y="8218"/>
                  <a:pt x="6760" y="8208"/>
                  <a:pt x="6763" y="8199"/>
                </a:cubicBezTo>
                <a:cubicBezTo>
                  <a:pt x="6762" y="8191"/>
                  <a:pt x="6760" y="8184"/>
                  <a:pt x="6759" y="8176"/>
                </a:cubicBezTo>
                <a:cubicBezTo>
                  <a:pt x="6764" y="8184"/>
                  <a:pt x="6767" y="8189"/>
                  <a:pt x="6768" y="8206"/>
                </a:cubicBezTo>
                <a:cubicBezTo>
                  <a:pt x="6772" y="8202"/>
                  <a:pt x="6777" y="8198"/>
                  <a:pt x="6781" y="8193"/>
                </a:cubicBezTo>
                <a:cubicBezTo>
                  <a:pt x="6782" y="8193"/>
                  <a:pt x="6783" y="8193"/>
                  <a:pt x="6783" y="8193"/>
                </a:cubicBezTo>
                <a:cubicBezTo>
                  <a:pt x="6777" y="8220"/>
                  <a:pt x="6759" y="8244"/>
                  <a:pt x="6744" y="8253"/>
                </a:cubicBezTo>
                <a:cubicBezTo>
                  <a:pt x="6742" y="8260"/>
                  <a:pt x="6742" y="8262"/>
                  <a:pt x="6742" y="8273"/>
                </a:cubicBezTo>
                <a:cubicBezTo>
                  <a:pt x="6766" y="8250"/>
                  <a:pt x="6809" y="8258"/>
                  <a:pt x="6838" y="8263"/>
                </a:cubicBezTo>
                <a:cubicBezTo>
                  <a:pt x="6839" y="8266"/>
                  <a:pt x="6841" y="8268"/>
                  <a:pt x="6842" y="8270"/>
                </a:cubicBezTo>
                <a:cubicBezTo>
                  <a:pt x="6821" y="8269"/>
                  <a:pt x="6808" y="8284"/>
                  <a:pt x="6789" y="8290"/>
                </a:cubicBezTo>
                <a:cubicBezTo>
                  <a:pt x="6789" y="8296"/>
                  <a:pt x="6789" y="8304"/>
                  <a:pt x="6789" y="8310"/>
                </a:cubicBezTo>
                <a:cubicBezTo>
                  <a:pt x="6784" y="8303"/>
                  <a:pt x="6786" y="8300"/>
                  <a:pt x="6780" y="8299"/>
                </a:cubicBezTo>
                <a:cubicBezTo>
                  <a:pt x="6780" y="8289"/>
                  <a:pt x="6781" y="8280"/>
                  <a:pt x="6781" y="8270"/>
                </a:cubicBezTo>
                <a:cubicBezTo>
                  <a:pt x="6763" y="8269"/>
                  <a:pt x="6701" y="8337"/>
                  <a:pt x="6689" y="8360"/>
                </a:cubicBezTo>
                <a:cubicBezTo>
                  <a:pt x="6688" y="8360"/>
                  <a:pt x="6687" y="8360"/>
                  <a:pt x="6686" y="8360"/>
                </a:cubicBezTo>
                <a:cubicBezTo>
                  <a:pt x="6688" y="8363"/>
                  <a:pt x="6691" y="8366"/>
                  <a:pt x="6694" y="8369"/>
                </a:cubicBezTo>
                <a:cubicBezTo>
                  <a:pt x="6694" y="8370"/>
                  <a:pt x="6694" y="8371"/>
                  <a:pt x="6694" y="8372"/>
                </a:cubicBezTo>
                <a:cubicBezTo>
                  <a:pt x="6688" y="8373"/>
                  <a:pt x="6689" y="8372"/>
                  <a:pt x="6685" y="8366"/>
                </a:cubicBezTo>
                <a:cubicBezTo>
                  <a:pt x="6676" y="8375"/>
                  <a:pt x="6666" y="8384"/>
                  <a:pt x="6657" y="8393"/>
                </a:cubicBezTo>
                <a:cubicBezTo>
                  <a:pt x="6657" y="8395"/>
                  <a:pt x="6657" y="8397"/>
                  <a:pt x="6657" y="8399"/>
                </a:cubicBezTo>
                <a:cubicBezTo>
                  <a:pt x="6658" y="8401"/>
                  <a:pt x="6659" y="8402"/>
                  <a:pt x="6661" y="8403"/>
                </a:cubicBezTo>
                <a:cubicBezTo>
                  <a:pt x="6667" y="8395"/>
                  <a:pt x="6674" y="8388"/>
                  <a:pt x="6680" y="8380"/>
                </a:cubicBezTo>
                <a:cubicBezTo>
                  <a:pt x="6677" y="8395"/>
                  <a:pt x="6675" y="8387"/>
                  <a:pt x="6670" y="8396"/>
                </a:cubicBezTo>
                <a:cubicBezTo>
                  <a:pt x="6653" y="8429"/>
                  <a:pt x="6665" y="8466"/>
                  <a:pt x="6669" y="8502"/>
                </a:cubicBezTo>
                <a:cubicBezTo>
                  <a:pt x="6673" y="8500"/>
                  <a:pt x="6671" y="8500"/>
                  <a:pt x="6675" y="8493"/>
                </a:cubicBezTo>
                <a:cubicBezTo>
                  <a:pt x="6679" y="8506"/>
                  <a:pt x="6683" y="8521"/>
                  <a:pt x="6687" y="8533"/>
                </a:cubicBezTo>
                <a:cubicBezTo>
                  <a:pt x="6698" y="8529"/>
                  <a:pt x="6698" y="8528"/>
                  <a:pt x="6705" y="8540"/>
                </a:cubicBezTo>
                <a:cubicBezTo>
                  <a:pt x="6707" y="8531"/>
                  <a:pt x="6708" y="8521"/>
                  <a:pt x="6710" y="8512"/>
                </a:cubicBezTo>
                <a:cubicBezTo>
                  <a:pt x="6718" y="8505"/>
                  <a:pt x="6722" y="8504"/>
                  <a:pt x="6735" y="8506"/>
                </a:cubicBezTo>
                <a:cubicBezTo>
                  <a:pt x="6735" y="8500"/>
                  <a:pt x="6735" y="8496"/>
                  <a:pt x="6735" y="8490"/>
                </a:cubicBezTo>
                <a:cubicBezTo>
                  <a:pt x="6736" y="8492"/>
                  <a:pt x="6737" y="8491"/>
                  <a:pt x="6739" y="8493"/>
                </a:cubicBezTo>
                <a:cubicBezTo>
                  <a:pt x="6752" y="8479"/>
                  <a:pt x="6758" y="8425"/>
                  <a:pt x="6784" y="8425"/>
                </a:cubicBezTo>
                <a:cubicBezTo>
                  <a:pt x="6787" y="8404"/>
                  <a:pt x="6782" y="8402"/>
                  <a:pt x="6781" y="8380"/>
                </a:cubicBezTo>
                <a:cubicBezTo>
                  <a:pt x="6784" y="8380"/>
                  <a:pt x="6787" y="8380"/>
                  <a:pt x="6789" y="8380"/>
                </a:cubicBezTo>
                <a:cubicBezTo>
                  <a:pt x="6791" y="8384"/>
                  <a:pt x="6792" y="8389"/>
                  <a:pt x="6793" y="8393"/>
                </a:cubicBezTo>
                <a:cubicBezTo>
                  <a:pt x="6794" y="8393"/>
                  <a:pt x="6795" y="8393"/>
                  <a:pt x="6796" y="8393"/>
                </a:cubicBezTo>
                <a:cubicBezTo>
                  <a:pt x="6801" y="8387"/>
                  <a:pt x="6803" y="8384"/>
                  <a:pt x="6805" y="8373"/>
                </a:cubicBezTo>
                <a:cubicBezTo>
                  <a:pt x="6806" y="8372"/>
                  <a:pt x="6807" y="8372"/>
                  <a:pt x="6808" y="8372"/>
                </a:cubicBezTo>
                <a:cubicBezTo>
                  <a:pt x="6808" y="8377"/>
                  <a:pt x="6807" y="8381"/>
                  <a:pt x="6807" y="8387"/>
                </a:cubicBezTo>
                <a:cubicBezTo>
                  <a:pt x="6815" y="8389"/>
                  <a:pt x="6823" y="8392"/>
                  <a:pt x="6831" y="8393"/>
                </a:cubicBezTo>
                <a:cubicBezTo>
                  <a:pt x="6834" y="8380"/>
                  <a:pt x="6838" y="8384"/>
                  <a:pt x="6839" y="8366"/>
                </a:cubicBezTo>
                <a:cubicBezTo>
                  <a:pt x="6842" y="8368"/>
                  <a:pt x="6845" y="8371"/>
                  <a:pt x="6847" y="8373"/>
                </a:cubicBezTo>
                <a:cubicBezTo>
                  <a:pt x="6848" y="8367"/>
                  <a:pt x="6849" y="8361"/>
                  <a:pt x="6850" y="8355"/>
                </a:cubicBezTo>
                <a:cubicBezTo>
                  <a:pt x="6851" y="8354"/>
                  <a:pt x="6853" y="8354"/>
                  <a:pt x="6854" y="8353"/>
                </a:cubicBezTo>
                <a:cubicBezTo>
                  <a:pt x="6861" y="8357"/>
                  <a:pt x="6859" y="8359"/>
                  <a:pt x="6864" y="8366"/>
                </a:cubicBezTo>
                <a:cubicBezTo>
                  <a:pt x="6891" y="8348"/>
                  <a:pt x="6922" y="8307"/>
                  <a:pt x="6955" y="8306"/>
                </a:cubicBezTo>
                <a:cubicBezTo>
                  <a:pt x="6954" y="8302"/>
                  <a:pt x="6954" y="8299"/>
                  <a:pt x="6954" y="8296"/>
                </a:cubicBezTo>
                <a:cubicBezTo>
                  <a:pt x="6961" y="8297"/>
                  <a:pt x="6967" y="8298"/>
                  <a:pt x="6974" y="8299"/>
                </a:cubicBezTo>
                <a:cubicBezTo>
                  <a:pt x="6974" y="8296"/>
                  <a:pt x="6972" y="8293"/>
                  <a:pt x="6971" y="8290"/>
                </a:cubicBezTo>
                <a:cubicBezTo>
                  <a:pt x="6973" y="8289"/>
                  <a:pt x="6975" y="8288"/>
                  <a:pt x="6976" y="8286"/>
                </a:cubicBezTo>
                <a:cubicBezTo>
                  <a:pt x="6981" y="8281"/>
                  <a:pt x="6981" y="8283"/>
                  <a:pt x="6986" y="8290"/>
                </a:cubicBezTo>
                <a:cubicBezTo>
                  <a:pt x="6991" y="8287"/>
                  <a:pt x="6996" y="8285"/>
                  <a:pt x="7001" y="8282"/>
                </a:cubicBezTo>
                <a:cubicBezTo>
                  <a:pt x="6994" y="8268"/>
                  <a:pt x="6985" y="8266"/>
                  <a:pt x="6971" y="8267"/>
                </a:cubicBezTo>
                <a:cubicBezTo>
                  <a:pt x="6970" y="8265"/>
                  <a:pt x="6968" y="8263"/>
                  <a:pt x="6967" y="8260"/>
                </a:cubicBezTo>
                <a:cubicBezTo>
                  <a:pt x="6970" y="8258"/>
                  <a:pt x="6973" y="8256"/>
                  <a:pt x="6976" y="8253"/>
                </a:cubicBezTo>
                <a:cubicBezTo>
                  <a:pt x="6977" y="8249"/>
                  <a:pt x="6978" y="8246"/>
                  <a:pt x="6980" y="8243"/>
                </a:cubicBezTo>
                <a:cubicBezTo>
                  <a:pt x="6975" y="8234"/>
                  <a:pt x="6971" y="8225"/>
                  <a:pt x="6967" y="8216"/>
                </a:cubicBezTo>
                <a:cubicBezTo>
                  <a:pt x="6950" y="8205"/>
                  <a:pt x="6941" y="8235"/>
                  <a:pt x="6936" y="8192"/>
                </a:cubicBezTo>
                <a:cubicBezTo>
                  <a:pt x="6922" y="8196"/>
                  <a:pt x="6917" y="8213"/>
                  <a:pt x="6906" y="8220"/>
                </a:cubicBezTo>
                <a:cubicBezTo>
                  <a:pt x="6899" y="8225"/>
                  <a:pt x="6890" y="8220"/>
                  <a:pt x="6885" y="8223"/>
                </a:cubicBezTo>
                <a:cubicBezTo>
                  <a:pt x="6887" y="8218"/>
                  <a:pt x="6888" y="8214"/>
                  <a:pt x="6889" y="8209"/>
                </a:cubicBezTo>
                <a:cubicBezTo>
                  <a:pt x="6888" y="8209"/>
                  <a:pt x="6888" y="8209"/>
                  <a:pt x="6887" y="8209"/>
                </a:cubicBezTo>
                <a:cubicBezTo>
                  <a:pt x="6886" y="8207"/>
                  <a:pt x="6886" y="8207"/>
                  <a:pt x="6885" y="8204"/>
                </a:cubicBezTo>
                <a:cubicBezTo>
                  <a:pt x="6870" y="8192"/>
                  <a:pt x="6858" y="8214"/>
                  <a:pt x="6848" y="8206"/>
                </a:cubicBezTo>
                <a:cubicBezTo>
                  <a:pt x="6844" y="8201"/>
                  <a:pt x="6840" y="8197"/>
                  <a:pt x="6835" y="8192"/>
                </a:cubicBezTo>
                <a:cubicBezTo>
                  <a:pt x="6829" y="8192"/>
                  <a:pt x="6823" y="8192"/>
                  <a:pt x="6817" y="8193"/>
                </a:cubicBezTo>
                <a:cubicBezTo>
                  <a:pt x="6811" y="8188"/>
                  <a:pt x="6808" y="8174"/>
                  <a:pt x="6798" y="8170"/>
                </a:cubicBezTo>
                <a:cubicBezTo>
                  <a:pt x="6798" y="8170"/>
                  <a:pt x="6798" y="8170"/>
                  <a:pt x="6797" y="8170"/>
                </a:cubicBezTo>
                <a:cubicBezTo>
                  <a:pt x="6797" y="8170"/>
                  <a:pt x="6796" y="8170"/>
                  <a:pt x="6796" y="8170"/>
                </a:cubicBezTo>
                <a:cubicBezTo>
                  <a:pt x="6796" y="8169"/>
                  <a:pt x="6796" y="8170"/>
                  <a:pt x="6796" y="8169"/>
                </a:cubicBezTo>
                <a:cubicBezTo>
                  <a:pt x="6801" y="8165"/>
                  <a:pt x="6807" y="8161"/>
                  <a:pt x="6813" y="8157"/>
                </a:cubicBezTo>
                <a:cubicBezTo>
                  <a:pt x="6814" y="8156"/>
                  <a:pt x="6815" y="8155"/>
                  <a:pt x="6816" y="8154"/>
                </a:cubicBezTo>
                <a:cubicBezTo>
                  <a:pt x="6792" y="8134"/>
                  <a:pt x="6748" y="8145"/>
                  <a:pt x="6755" y="8079"/>
                </a:cubicBezTo>
                <a:cubicBezTo>
                  <a:pt x="6751" y="8068"/>
                  <a:pt x="6752" y="8067"/>
                  <a:pt x="6746" y="8070"/>
                </a:cubicBezTo>
                <a:cubicBezTo>
                  <a:pt x="6743" y="8049"/>
                  <a:pt x="6744" y="8039"/>
                  <a:pt x="6748" y="8022"/>
                </a:cubicBezTo>
                <a:cubicBezTo>
                  <a:pt x="6742" y="8009"/>
                  <a:pt x="6728" y="8010"/>
                  <a:pt x="6713" y="8012"/>
                </a:cubicBezTo>
                <a:cubicBezTo>
                  <a:pt x="6733" y="7976"/>
                  <a:pt x="6736" y="7991"/>
                  <a:pt x="6743" y="7939"/>
                </a:cubicBezTo>
                <a:cubicBezTo>
                  <a:pt x="6747" y="7930"/>
                  <a:pt x="6752" y="7923"/>
                  <a:pt x="6757" y="7914"/>
                </a:cubicBezTo>
                <a:cubicBezTo>
                  <a:pt x="6754" y="7910"/>
                  <a:pt x="6751" y="7905"/>
                  <a:pt x="6747" y="7900"/>
                </a:cubicBezTo>
                <a:cubicBezTo>
                  <a:pt x="6743" y="7904"/>
                  <a:pt x="6739" y="7907"/>
                  <a:pt x="6735" y="7910"/>
                </a:cubicBezTo>
                <a:cubicBezTo>
                  <a:pt x="6735" y="7906"/>
                  <a:pt x="6735" y="7903"/>
                  <a:pt x="6735" y="7899"/>
                </a:cubicBezTo>
                <a:cubicBezTo>
                  <a:pt x="6722" y="7909"/>
                  <a:pt x="6710" y="7918"/>
                  <a:pt x="6698" y="7929"/>
                </a:cubicBezTo>
                <a:cubicBezTo>
                  <a:pt x="6683" y="7893"/>
                  <a:pt x="6672" y="7872"/>
                  <a:pt x="6641" y="7867"/>
                </a:cubicBezTo>
                <a:cubicBezTo>
                  <a:pt x="6641" y="7866"/>
                  <a:pt x="6641" y="7865"/>
                  <a:pt x="6641" y="7864"/>
                </a:cubicBezTo>
                <a:cubicBezTo>
                  <a:pt x="6652" y="7859"/>
                  <a:pt x="6666" y="7841"/>
                  <a:pt x="6683" y="7849"/>
                </a:cubicBezTo>
                <a:cubicBezTo>
                  <a:pt x="6691" y="7855"/>
                  <a:pt x="6698" y="7861"/>
                  <a:pt x="6706" y="7867"/>
                </a:cubicBezTo>
                <a:cubicBezTo>
                  <a:pt x="6723" y="7865"/>
                  <a:pt x="6783" y="7805"/>
                  <a:pt x="6789" y="7780"/>
                </a:cubicBezTo>
                <a:cubicBezTo>
                  <a:pt x="6768" y="7679"/>
                  <a:pt x="6698" y="7677"/>
                  <a:pt x="6639" y="7718"/>
                </a:cubicBezTo>
                <a:cubicBezTo>
                  <a:pt x="6576" y="7763"/>
                  <a:pt x="6506" y="7794"/>
                  <a:pt x="6456" y="7861"/>
                </a:cubicBezTo>
                <a:cubicBezTo>
                  <a:pt x="6414" y="7917"/>
                  <a:pt x="6384" y="8002"/>
                  <a:pt x="6343" y="8060"/>
                </a:cubicBezTo>
                <a:cubicBezTo>
                  <a:pt x="6378" y="7929"/>
                  <a:pt x="6450" y="7769"/>
                  <a:pt x="6517" y="7697"/>
                </a:cubicBezTo>
                <a:cubicBezTo>
                  <a:pt x="6534" y="7678"/>
                  <a:pt x="6567" y="7686"/>
                  <a:pt x="6584" y="7664"/>
                </a:cubicBezTo>
                <a:cubicBezTo>
                  <a:pt x="6608" y="7634"/>
                  <a:pt x="6600" y="7556"/>
                  <a:pt x="6644" y="7528"/>
                </a:cubicBezTo>
                <a:cubicBezTo>
                  <a:pt x="6670" y="7512"/>
                  <a:pt x="6715" y="7518"/>
                  <a:pt x="6742" y="7526"/>
                </a:cubicBezTo>
                <a:cubicBezTo>
                  <a:pt x="6782" y="7536"/>
                  <a:pt x="6821" y="7515"/>
                  <a:pt x="6857" y="7523"/>
                </a:cubicBezTo>
                <a:cubicBezTo>
                  <a:pt x="6893" y="7526"/>
                  <a:pt x="6930" y="7531"/>
                  <a:pt x="6967" y="7534"/>
                </a:cubicBezTo>
                <a:cubicBezTo>
                  <a:pt x="7016" y="7520"/>
                  <a:pt x="7070" y="7518"/>
                  <a:pt x="7103" y="7474"/>
                </a:cubicBezTo>
                <a:cubicBezTo>
                  <a:pt x="7121" y="7437"/>
                  <a:pt x="7139" y="7400"/>
                  <a:pt x="7158" y="7363"/>
                </a:cubicBezTo>
                <a:cubicBezTo>
                  <a:pt x="7188" y="7358"/>
                  <a:pt x="7218" y="7352"/>
                  <a:pt x="7248" y="7347"/>
                </a:cubicBezTo>
                <a:cubicBezTo>
                  <a:pt x="7228" y="7401"/>
                  <a:pt x="7210" y="7460"/>
                  <a:pt x="7201" y="7507"/>
                </a:cubicBezTo>
                <a:cubicBezTo>
                  <a:pt x="7208" y="7522"/>
                  <a:pt x="7215" y="7539"/>
                  <a:pt x="7222" y="7554"/>
                </a:cubicBezTo>
                <a:cubicBezTo>
                  <a:pt x="7203" y="7591"/>
                  <a:pt x="7182" y="7555"/>
                  <a:pt x="7170" y="7621"/>
                </a:cubicBezTo>
                <a:cubicBezTo>
                  <a:pt x="7169" y="7625"/>
                  <a:pt x="7168" y="7628"/>
                  <a:pt x="7167" y="7631"/>
                </a:cubicBezTo>
                <a:cubicBezTo>
                  <a:pt x="7178" y="7637"/>
                  <a:pt x="7189" y="7641"/>
                  <a:pt x="7200" y="7646"/>
                </a:cubicBezTo>
                <a:cubicBezTo>
                  <a:pt x="7180" y="7682"/>
                  <a:pt x="7141" y="7691"/>
                  <a:pt x="7127" y="7739"/>
                </a:cubicBezTo>
                <a:cubicBezTo>
                  <a:pt x="7124" y="7750"/>
                  <a:pt x="7130" y="7770"/>
                  <a:pt x="7133" y="7786"/>
                </a:cubicBezTo>
                <a:cubicBezTo>
                  <a:pt x="7155" y="7781"/>
                  <a:pt x="7176" y="7777"/>
                  <a:pt x="7198" y="7773"/>
                </a:cubicBezTo>
                <a:cubicBezTo>
                  <a:pt x="7225" y="7780"/>
                  <a:pt x="7253" y="7786"/>
                  <a:pt x="7280" y="7793"/>
                </a:cubicBezTo>
                <a:cubicBezTo>
                  <a:pt x="7304" y="7801"/>
                  <a:pt x="7331" y="7791"/>
                  <a:pt x="7335" y="7759"/>
                </a:cubicBezTo>
                <a:cubicBezTo>
                  <a:pt x="7343" y="7757"/>
                  <a:pt x="7350" y="7756"/>
                  <a:pt x="7357" y="7754"/>
                </a:cubicBezTo>
                <a:cubicBezTo>
                  <a:pt x="7357" y="7767"/>
                  <a:pt x="7357" y="7780"/>
                  <a:pt x="7357" y="7793"/>
                </a:cubicBezTo>
                <a:cubicBezTo>
                  <a:pt x="7358" y="7795"/>
                  <a:pt x="7360" y="7799"/>
                  <a:pt x="7361" y="7801"/>
                </a:cubicBezTo>
                <a:cubicBezTo>
                  <a:pt x="7364" y="7800"/>
                  <a:pt x="7366" y="7798"/>
                  <a:pt x="7369" y="7797"/>
                </a:cubicBezTo>
                <a:cubicBezTo>
                  <a:pt x="7376" y="7792"/>
                  <a:pt x="7378" y="7783"/>
                  <a:pt x="7380" y="7770"/>
                </a:cubicBezTo>
                <a:cubicBezTo>
                  <a:pt x="7393" y="7772"/>
                  <a:pt x="7406" y="7775"/>
                  <a:pt x="7419" y="7777"/>
                </a:cubicBezTo>
                <a:cubicBezTo>
                  <a:pt x="7419" y="7779"/>
                  <a:pt x="7419" y="7780"/>
                  <a:pt x="7419" y="7781"/>
                </a:cubicBezTo>
                <a:cubicBezTo>
                  <a:pt x="7392" y="7804"/>
                  <a:pt x="7384" y="7850"/>
                  <a:pt x="7350" y="7867"/>
                </a:cubicBezTo>
                <a:cubicBezTo>
                  <a:pt x="7348" y="7878"/>
                  <a:pt x="7348" y="7874"/>
                  <a:pt x="7350" y="7886"/>
                </a:cubicBezTo>
                <a:cubicBezTo>
                  <a:pt x="7357" y="7892"/>
                  <a:pt x="7369" y="7893"/>
                  <a:pt x="7380" y="7893"/>
                </a:cubicBezTo>
                <a:cubicBezTo>
                  <a:pt x="7402" y="7850"/>
                  <a:pt x="7442" y="7815"/>
                  <a:pt x="7457" y="7767"/>
                </a:cubicBezTo>
                <a:cubicBezTo>
                  <a:pt x="7459" y="7769"/>
                  <a:pt x="7462" y="7771"/>
                  <a:pt x="7465" y="7773"/>
                </a:cubicBezTo>
                <a:cubicBezTo>
                  <a:pt x="7469" y="7784"/>
                  <a:pt x="7474" y="7793"/>
                  <a:pt x="7478" y="7804"/>
                </a:cubicBezTo>
                <a:cubicBezTo>
                  <a:pt x="7478" y="7831"/>
                  <a:pt x="7472" y="7849"/>
                  <a:pt x="7465" y="7864"/>
                </a:cubicBezTo>
                <a:cubicBezTo>
                  <a:pt x="7465" y="7871"/>
                  <a:pt x="7465" y="7879"/>
                  <a:pt x="7466" y="7886"/>
                </a:cubicBezTo>
                <a:cubicBezTo>
                  <a:pt x="7469" y="7887"/>
                  <a:pt x="7474" y="7886"/>
                  <a:pt x="7477" y="7887"/>
                </a:cubicBezTo>
                <a:cubicBezTo>
                  <a:pt x="7483" y="7878"/>
                  <a:pt x="7488" y="7871"/>
                  <a:pt x="7494" y="7863"/>
                </a:cubicBezTo>
                <a:cubicBezTo>
                  <a:pt x="7495" y="7877"/>
                  <a:pt x="7496" y="7891"/>
                  <a:pt x="7497" y="7906"/>
                </a:cubicBezTo>
                <a:cubicBezTo>
                  <a:pt x="7509" y="7912"/>
                  <a:pt x="7520" y="7917"/>
                  <a:pt x="7532" y="7923"/>
                </a:cubicBezTo>
                <a:cubicBezTo>
                  <a:pt x="7539" y="7885"/>
                  <a:pt x="7556" y="7845"/>
                  <a:pt x="7553" y="7803"/>
                </a:cubicBezTo>
                <a:cubicBezTo>
                  <a:pt x="7526" y="7806"/>
                  <a:pt x="7524" y="7793"/>
                  <a:pt x="7530" y="7757"/>
                </a:cubicBezTo>
                <a:cubicBezTo>
                  <a:pt x="7529" y="7755"/>
                  <a:pt x="7528" y="7753"/>
                  <a:pt x="7528" y="7751"/>
                </a:cubicBezTo>
                <a:cubicBezTo>
                  <a:pt x="7523" y="7749"/>
                  <a:pt x="7519" y="7747"/>
                  <a:pt x="7515" y="7744"/>
                </a:cubicBezTo>
                <a:cubicBezTo>
                  <a:pt x="7509" y="7752"/>
                  <a:pt x="7504" y="7759"/>
                  <a:pt x="7501" y="7773"/>
                </a:cubicBezTo>
                <a:cubicBezTo>
                  <a:pt x="7500" y="7774"/>
                  <a:pt x="7500" y="7773"/>
                  <a:pt x="7499" y="7774"/>
                </a:cubicBezTo>
                <a:cubicBezTo>
                  <a:pt x="7492" y="7758"/>
                  <a:pt x="7485" y="7729"/>
                  <a:pt x="7481" y="7707"/>
                </a:cubicBezTo>
                <a:cubicBezTo>
                  <a:pt x="7481" y="7706"/>
                  <a:pt x="7481" y="7706"/>
                  <a:pt x="7481" y="7706"/>
                </a:cubicBezTo>
                <a:cubicBezTo>
                  <a:pt x="7509" y="7682"/>
                  <a:pt x="7508" y="7696"/>
                  <a:pt x="7530" y="7660"/>
                </a:cubicBezTo>
                <a:cubicBezTo>
                  <a:pt x="7530" y="7655"/>
                  <a:pt x="7530" y="7650"/>
                  <a:pt x="7530" y="7646"/>
                </a:cubicBezTo>
                <a:cubicBezTo>
                  <a:pt x="7526" y="7643"/>
                  <a:pt x="7523" y="7641"/>
                  <a:pt x="7519" y="7638"/>
                </a:cubicBezTo>
                <a:cubicBezTo>
                  <a:pt x="7510" y="7647"/>
                  <a:pt x="7501" y="7655"/>
                  <a:pt x="7488" y="7656"/>
                </a:cubicBezTo>
                <a:cubicBezTo>
                  <a:pt x="7481" y="7646"/>
                  <a:pt x="7471" y="7633"/>
                  <a:pt x="7467" y="7617"/>
                </a:cubicBezTo>
                <a:cubicBezTo>
                  <a:pt x="7466" y="7615"/>
                  <a:pt x="7464" y="7612"/>
                  <a:pt x="7462" y="7610"/>
                </a:cubicBezTo>
                <a:cubicBezTo>
                  <a:pt x="7473" y="7593"/>
                  <a:pt x="7484" y="7579"/>
                  <a:pt x="7495" y="7563"/>
                </a:cubicBezTo>
                <a:cubicBezTo>
                  <a:pt x="7498" y="7556"/>
                  <a:pt x="7501" y="7549"/>
                  <a:pt x="7504" y="7543"/>
                </a:cubicBezTo>
                <a:cubicBezTo>
                  <a:pt x="7484" y="7521"/>
                  <a:pt x="7460" y="7504"/>
                  <a:pt x="7430" y="7510"/>
                </a:cubicBezTo>
                <a:cubicBezTo>
                  <a:pt x="7427" y="7519"/>
                  <a:pt x="7424" y="7529"/>
                  <a:pt x="7421" y="7538"/>
                </a:cubicBezTo>
                <a:cubicBezTo>
                  <a:pt x="7390" y="7550"/>
                  <a:pt x="7364" y="7514"/>
                  <a:pt x="7345" y="7487"/>
                </a:cubicBezTo>
                <a:cubicBezTo>
                  <a:pt x="7345" y="7485"/>
                  <a:pt x="7345" y="7483"/>
                  <a:pt x="7345" y="7481"/>
                </a:cubicBezTo>
                <a:cubicBezTo>
                  <a:pt x="7345" y="7480"/>
                  <a:pt x="7345" y="7481"/>
                  <a:pt x="7345" y="7480"/>
                </a:cubicBezTo>
                <a:cubicBezTo>
                  <a:pt x="7353" y="7465"/>
                  <a:pt x="7361" y="7450"/>
                  <a:pt x="7369" y="7435"/>
                </a:cubicBezTo>
                <a:cubicBezTo>
                  <a:pt x="7359" y="7429"/>
                  <a:pt x="7349" y="7421"/>
                  <a:pt x="7339" y="7414"/>
                </a:cubicBezTo>
                <a:cubicBezTo>
                  <a:pt x="7314" y="7423"/>
                  <a:pt x="7317" y="7470"/>
                  <a:pt x="7292" y="7480"/>
                </a:cubicBezTo>
                <a:cubicBezTo>
                  <a:pt x="7291" y="7379"/>
                  <a:pt x="7369" y="7318"/>
                  <a:pt x="7346" y="7235"/>
                </a:cubicBezTo>
                <a:cubicBezTo>
                  <a:pt x="7356" y="7230"/>
                  <a:pt x="7369" y="7224"/>
                  <a:pt x="7378" y="7218"/>
                </a:cubicBezTo>
                <a:cubicBezTo>
                  <a:pt x="7378" y="7215"/>
                  <a:pt x="7378" y="7210"/>
                  <a:pt x="7379" y="7207"/>
                </a:cubicBezTo>
                <a:cubicBezTo>
                  <a:pt x="7378" y="7202"/>
                  <a:pt x="7377" y="7198"/>
                  <a:pt x="7376" y="7194"/>
                </a:cubicBezTo>
                <a:cubicBezTo>
                  <a:pt x="7373" y="7192"/>
                  <a:pt x="7370" y="7190"/>
                  <a:pt x="7367" y="7188"/>
                </a:cubicBezTo>
                <a:cubicBezTo>
                  <a:pt x="7356" y="7194"/>
                  <a:pt x="7345" y="7200"/>
                  <a:pt x="7334" y="7205"/>
                </a:cubicBezTo>
                <a:cubicBezTo>
                  <a:pt x="7329" y="7192"/>
                  <a:pt x="7323" y="7179"/>
                  <a:pt x="7318" y="7165"/>
                </a:cubicBezTo>
                <a:cubicBezTo>
                  <a:pt x="7325" y="7141"/>
                  <a:pt x="7332" y="7108"/>
                  <a:pt x="7339" y="7081"/>
                </a:cubicBezTo>
                <a:cubicBezTo>
                  <a:pt x="7337" y="7041"/>
                  <a:pt x="7303" y="7007"/>
                  <a:pt x="7283" y="7001"/>
                </a:cubicBezTo>
                <a:cubicBezTo>
                  <a:pt x="7274" y="6998"/>
                  <a:pt x="7258" y="7018"/>
                  <a:pt x="7249" y="7027"/>
                </a:cubicBezTo>
                <a:cubicBezTo>
                  <a:pt x="7246" y="7019"/>
                  <a:pt x="7243" y="7011"/>
                  <a:pt x="7240" y="7004"/>
                </a:cubicBezTo>
                <a:cubicBezTo>
                  <a:pt x="7242" y="6986"/>
                  <a:pt x="7248" y="6978"/>
                  <a:pt x="7252" y="6965"/>
                </a:cubicBezTo>
                <a:cubicBezTo>
                  <a:pt x="7194" y="6865"/>
                  <a:pt x="7158" y="6975"/>
                  <a:pt x="7115" y="7018"/>
                </a:cubicBezTo>
                <a:cubicBezTo>
                  <a:pt x="7095" y="7038"/>
                  <a:pt x="7067" y="7044"/>
                  <a:pt x="7047" y="7058"/>
                </a:cubicBezTo>
                <a:cubicBezTo>
                  <a:pt x="7050" y="7030"/>
                  <a:pt x="7055" y="6987"/>
                  <a:pt x="7066" y="6972"/>
                </a:cubicBezTo>
                <a:cubicBezTo>
                  <a:pt x="7078" y="6971"/>
                  <a:pt x="7089" y="6970"/>
                  <a:pt x="7101" y="6968"/>
                </a:cubicBezTo>
                <a:cubicBezTo>
                  <a:pt x="7125" y="6956"/>
                  <a:pt x="7137" y="6913"/>
                  <a:pt x="7164" y="6901"/>
                </a:cubicBezTo>
                <a:cubicBezTo>
                  <a:pt x="7192" y="6889"/>
                  <a:pt x="7217" y="6888"/>
                  <a:pt x="7229" y="6849"/>
                </a:cubicBezTo>
                <a:cubicBezTo>
                  <a:pt x="7204" y="6838"/>
                  <a:pt x="7180" y="6828"/>
                  <a:pt x="7156" y="6817"/>
                </a:cubicBezTo>
                <a:cubicBezTo>
                  <a:pt x="7132" y="6799"/>
                  <a:pt x="7112" y="6763"/>
                  <a:pt x="7083" y="6755"/>
                </a:cubicBezTo>
                <a:cubicBezTo>
                  <a:pt x="7060" y="6749"/>
                  <a:pt x="7046" y="6773"/>
                  <a:pt x="7024" y="6771"/>
                </a:cubicBezTo>
                <a:cubicBezTo>
                  <a:pt x="7029" y="6750"/>
                  <a:pt x="7034" y="6730"/>
                  <a:pt x="7039" y="6709"/>
                </a:cubicBezTo>
                <a:cubicBezTo>
                  <a:pt x="7037" y="6673"/>
                  <a:pt x="6986" y="6599"/>
                  <a:pt x="6969" y="6588"/>
                </a:cubicBezTo>
                <a:cubicBezTo>
                  <a:pt x="6962" y="6588"/>
                  <a:pt x="6955" y="6588"/>
                  <a:pt x="6948" y="6588"/>
                </a:cubicBezTo>
                <a:cubicBezTo>
                  <a:pt x="6934" y="6578"/>
                  <a:pt x="6918" y="6513"/>
                  <a:pt x="6910" y="6491"/>
                </a:cubicBezTo>
                <a:cubicBezTo>
                  <a:pt x="6911" y="6490"/>
                  <a:pt x="6913" y="6489"/>
                  <a:pt x="6914" y="6488"/>
                </a:cubicBezTo>
                <a:cubicBezTo>
                  <a:pt x="6926" y="6475"/>
                  <a:pt x="6955" y="6497"/>
                  <a:pt x="6971" y="6488"/>
                </a:cubicBezTo>
                <a:cubicBezTo>
                  <a:pt x="6974" y="6478"/>
                  <a:pt x="6975" y="6463"/>
                  <a:pt x="6974" y="6446"/>
                </a:cubicBezTo>
                <a:cubicBezTo>
                  <a:pt x="6956" y="6421"/>
                  <a:pt x="6935" y="6409"/>
                  <a:pt x="6921" y="6375"/>
                </a:cubicBezTo>
                <a:cubicBezTo>
                  <a:pt x="6927" y="6365"/>
                  <a:pt x="6933" y="6356"/>
                  <a:pt x="6943" y="6353"/>
                </a:cubicBezTo>
                <a:cubicBezTo>
                  <a:pt x="6935" y="6270"/>
                  <a:pt x="6893" y="6326"/>
                  <a:pt x="6885" y="6210"/>
                </a:cubicBezTo>
                <a:cubicBezTo>
                  <a:pt x="6879" y="6211"/>
                  <a:pt x="6873" y="6211"/>
                  <a:pt x="6867" y="6212"/>
                </a:cubicBezTo>
                <a:cubicBezTo>
                  <a:pt x="6865" y="6184"/>
                  <a:pt x="6871" y="6181"/>
                  <a:pt x="6874" y="6159"/>
                </a:cubicBezTo>
                <a:cubicBezTo>
                  <a:pt x="6847" y="6102"/>
                  <a:pt x="6792" y="5932"/>
                  <a:pt x="6760" y="5905"/>
                </a:cubicBezTo>
                <a:cubicBezTo>
                  <a:pt x="6759" y="5903"/>
                  <a:pt x="6758" y="5901"/>
                  <a:pt x="6757" y="5899"/>
                </a:cubicBezTo>
                <a:cubicBezTo>
                  <a:pt x="6752" y="5916"/>
                  <a:pt x="6747" y="5933"/>
                  <a:pt x="6743" y="5950"/>
                </a:cubicBezTo>
                <a:cubicBezTo>
                  <a:pt x="6710" y="5989"/>
                  <a:pt x="6682" y="5961"/>
                  <a:pt x="6717" y="6046"/>
                </a:cubicBezTo>
                <a:cubicBezTo>
                  <a:pt x="6696" y="6095"/>
                  <a:pt x="6677" y="6109"/>
                  <a:pt x="6676" y="6202"/>
                </a:cubicBezTo>
                <a:cubicBezTo>
                  <a:pt x="6676" y="6202"/>
                  <a:pt x="6675" y="6202"/>
                  <a:pt x="6675" y="6202"/>
                </a:cubicBezTo>
                <a:cubicBezTo>
                  <a:pt x="6663" y="6181"/>
                  <a:pt x="6662" y="6140"/>
                  <a:pt x="6641" y="6138"/>
                </a:cubicBezTo>
                <a:cubicBezTo>
                  <a:pt x="6633" y="6161"/>
                  <a:pt x="6626" y="6186"/>
                  <a:pt x="6619" y="6210"/>
                </a:cubicBezTo>
                <a:cubicBezTo>
                  <a:pt x="6601" y="6234"/>
                  <a:pt x="6558" y="6232"/>
                  <a:pt x="6540" y="6248"/>
                </a:cubicBezTo>
                <a:cubicBezTo>
                  <a:pt x="6537" y="6240"/>
                  <a:pt x="6534" y="6234"/>
                  <a:pt x="6532" y="6226"/>
                </a:cubicBezTo>
                <a:cubicBezTo>
                  <a:pt x="6535" y="6217"/>
                  <a:pt x="6536" y="6214"/>
                  <a:pt x="6536" y="6198"/>
                </a:cubicBezTo>
                <a:cubicBezTo>
                  <a:pt x="6502" y="6108"/>
                  <a:pt x="6474" y="6150"/>
                  <a:pt x="6428" y="6179"/>
                </a:cubicBezTo>
                <a:cubicBezTo>
                  <a:pt x="6427" y="6179"/>
                  <a:pt x="6426" y="6179"/>
                  <a:pt x="6426" y="6179"/>
                </a:cubicBezTo>
                <a:cubicBezTo>
                  <a:pt x="6416" y="6156"/>
                  <a:pt x="6417" y="6145"/>
                  <a:pt x="6420" y="6108"/>
                </a:cubicBezTo>
                <a:cubicBezTo>
                  <a:pt x="6428" y="6108"/>
                  <a:pt x="6437" y="6110"/>
                  <a:pt x="6445" y="6110"/>
                </a:cubicBezTo>
                <a:cubicBezTo>
                  <a:pt x="6470" y="6044"/>
                  <a:pt x="6397" y="5860"/>
                  <a:pt x="6447" y="5817"/>
                </a:cubicBezTo>
                <a:cubicBezTo>
                  <a:pt x="6449" y="5808"/>
                  <a:pt x="6450" y="5795"/>
                  <a:pt x="6450" y="5779"/>
                </a:cubicBezTo>
                <a:cubicBezTo>
                  <a:pt x="6448" y="5772"/>
                  <a:pt x="6445" y="5766"/>
                  <a:pt x="6443" y="5759"/>
                </a:cubicBezTo>
                <a:cubicBezTo>
                  <a:pt x="6434" y="5754"/>
                  <a:pt x="6424" y="5783"/>
                  <a:pt x="6403" y="5775"/>
                </a:cubicBezTo>
                <a:cubicBezTo>
                  <a:pt x="6367" y="5759"/>
                  <a:pt x="6334" y="5721"/>
                  <a:pt x="6301" y="5709"/>
                </a:cubicBezTo>
                <a:cubicBezTo>
                  <a:pt x="6289" y="5683"/>
                  <a:pt x="6288" y="5685"/>
                  <a:pt x="6298" y="5653"/>
                </a:cubicBezTo>
                <a:cubicBezTo>
                  <a:pt x="6267" y="5613"/>
                  <a:pt x="6221" y="5531"/>
                  <a:pt x="6188" y="5506"/>
                </a:cubicBezTo>
                <a:cubicBezTo>
                  <a:pt x="6163" y="5486"/>
                  <a:pt x="6108" y="5555"/>
                  <a:pt x="6058" y="5539"/>
                </a:cubicBezTo>
                <a:cubicBezTo>
                  <a:pt x="6014" y="5525"/>
                  <a:pt x="5981" y="5487"/>
                  <a:pt x="5937" y="5477"/>
                </a:cubicBezTo>
                <a:cubicBezTo>
                  <a:pt x="5907" y="5470"/>
                  <a:pt x="5873" y="5543"/>
                  <a:pt x="5887" y="5602"/>
                </a:cubicBezTo>
                <a:cubicBezTo>
                  <a:pt x="5893" y="5626"/>
                  <a:pt x="5911" y="5643"/>
                  <a:pt x="5923" y="5657"/>
                </a:cubicBezTo>
                <a:cubicBezTo>
                  <a:pt x="5917" y="5718"/>
                  <a:pt x="5890" y="5753"/>
                  <a:pt x="5876" y="5799"/>
                </a:cubicBezTo>
                <a:cubicBezTo>
                  <a:pt x="5876" y="5800"/>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0"/>
                  <a:pt x="5936" y="5952"/>
                  <a:pt x="5938" y="5973"/>
                </a:cubicBezTo>
                <a:cubicBezTo>
                  <a:pt x="5928" y="6003"/>
                  <a:pt x="5918" y="5987"/>
                  <a:pt x="5908" y="6005"/>
                </a:cubicBezTo>
                <a:cubicBezTo>
                  <a:pt x="5906" y="6018"/>
                  <a:pt x="5903" y="6032"/>
                  <a:pt x="5900" y="6046"/>
                </a:cubicBezTo>
                <a:cubicBezTo>
                  <a:pt x="5889" y="6093"/>
                  <a:pt x="5877" y="6125"/>
                  <a:pt x="5856" y="6153"/>
                </a:cubicBezTo>
                <a:cubicBezTo>
                  <a:pt x="5865" y="6212"/>
                  <a:pt x="5945" y="6273"/>
                  <a:pt x="5967" y="6331"/>
                </a:cubicBezTo>
                <a:cubicBezTo>
                  <a:pt x="6054" y="6560"/>
                  <a:pt x="5887" y="6799"/>
                  <a:pt x="5787" y="6829"/>
                </a:cubicBezTo>
                <a:cubicBezTo>
                  <a:pt x="5789" y="6856"/>
                  <a:pt x="5792" y="6893"/>
                  <a:pt x="5800" y="6911"/>
                </a:cubicBezTo>
                <a:cubicBezTo>
                  <a:pt x="5815" y="6944"/>
                  <a:pt x="5834" y="6919"/>
                  <a:pt x="5835" y="6984"/>
                </a:cubicBezTo>
                <a:cubicBezTo>
                  <a:pt x="5830" y="6984"/>
                  <a:pt x="5825" y="6984"/>
                  <a:pt x="5821" y="6984"/>
                </a:cubicBezTo>
                <a:cubicBezTo>
                  <a:pt x="5825" y="7008"/>
                  <a:pt x="5828" y="7033"/>
                  <a:pt x="5832" y="7058"/>
                </a:cubicBezTo>
                <a:cubicBezTo>
                  <a:pt x="5832" y="7074"/>
                  <a:pt x="5832" y="7091"/>
                  <a:pt x="5832" y="7107"/>
                </a:cubicBezTo>
                <a:cubicBezTo>
                  <a:pt x="5839" y="7169"/>
                  <a:pt x="5873" y="7243"/>
                  <a:pt x="5836" y="7294"/>
                </a:cubicBezTo>
                <a:cubicBezTo>
                  <a:pt x="5839" y="7332"/>
                  <a:pt x="5838" y="7351"/>
                  <a:pt x="5835" y="7391"/>
                </a:cubicBezTo>
                <a:cubicBezTo>
                  <a:pt x="5823" y="7372"/>
                  <a:pt x="5821" y="7338"/>
                  <a:pt x="5803" y="7327"/>
                </a:cubicBezTo>
                <a:cubicBezTo>
                  <a:pt x="5793" y="7341"/>
                  <a:pt x="5787" y="7353"/>
                  <a:pt x="5782" y="7378"/>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0"/>
                  <a:pt x="5621" y="7021"/>
                  <a:pt x="5614" y="6958"/>
                </a:cubicBezTo>
                <a:cubicBezTo>
                  <a:pt x="5609" y="6938"/>
                  <a:pt x="5604" y="6917"/>
                  <a:pt x="5598" y="6898"/>
                </a:cubicBezTo>
                <a:cubicBezTo>
                  <a:pt x="5603" y="6860"/>
                  <a:pt x="5608" y="6823"/>
                  <a:pt x="5613" y="6785"/>
                </a:cubicBezTo>
                <a:cubicBezTo>
                  <a:pt x="5580" y="6723"/>
                  <a:pt x="5466" y="6764"/>
                  <a:pt x="5421" y="6729"/>
                </a:cubicBezTo>
                <a:cubicBezTo>
                  <a:pt x="5403" y="6715"/>
                  <a:pt x="5389" y="6690"/>
                  <a:pt x="5368" y="6678"/>
                </a:cubicBezTo>
                <a:cubicBezTo>
                  <a:pt x="5335" y="6662"/>
                  <a:pt x="5302" y="6646"/>
                  <a:pt x="5269" y="6631"/>
                </a:cubicBezTo>
                <a:cubicBezTo>
                  <a:pt x="5259" y="6606"/>
                  <a:pt x="5249" y="6581"/>
                  <a:pt x="5239" y="6556"/>
                </a:cubicBezTo>
                <a:cubicBezTo>
                  <a:pt x="5199" y="6497"/>
                  <a:pt x="5115" y="6434"/>
                  <a:pt x="5055" y="6416"/>
                </a:cubicBezTo>
                <a:cubicBezTo>
                  <a:pt x="5009" y="6403"/>
                  <a:pt x="4986" y="6451"/>
                  <a:pt x="4942" y="6452"/>
                </a:cubicBezTo>
                <a:cubicBezTo>
                  <a:pt x="4943" y="6424"/>
                  <a:pt x="4943" y="6396"/>
                  <a:pt x="4944" y="6369"/>
                </a:cubicBezTo>
                <a:cubicBezTo>
                  <a:pt x="4939" y="6313"/>
                  <a:pt x="4910" y="6192"/>
                  <a:pt x="4891" y="6159"/>
                </a:cubicBezTo>
                <a:cubicBezTo>
                  <a:pt x="4852" y="6148"/>
                  <a:pt x="4841" y="6172"/>
                  <a:pt x="4804" y="6140"/>
                </a:cubicBezTo>
                <a:cubicBezTo>
                  <a:pt x="4763" y="6036"/>
                  <a:pt x="4817" y="5754"/>
                  <a:pt x="4850" y="5694"/>
                </a:cubicBezTo>
                <a:cubicBezTo>
                  <a:pt x="4860" y="5676"/>
                  <a:pt x="4876" y="5686"/>
                  <a:pt x="4884" y="5660"/>
                </a:cubicBezTo>
                <a:cubicBezTo>
                  <a:pt x="4888" y="5648"/>
                  <a:pt x="4882" y="5621"/>
                  <a:pt x="4880" y="5602"/>
                </a:cubicBezTo>
                <a:cubicBezTo>
                  <a:pt x="4902" y="5550"/>
                  <a:pt x="4965" y="5513"/>
                  <a:pt x="4977" y="5467"/>
                </a:cubicBezTo>
                <a:cubicBezTo>
                  <a:pt x="4978" y="5466"/>
                  <a:pt x="4979" y="5465"/>
                  <a:pt x="4980" y="5463"/>
                </a:cubicBezTo>
                <a:cubicBezTo>
                  <a:pt x="4968" y="5451"/>
                  <a:pt x="4956" y="5438"/>
                  <a:pt x="4944" y="5426"/>
                </a:cubicBezTo>
                <a:cubicBezTo>
                  <a:pt x="4944" y="5425"/>
                  <a:pt x="4944" y="5425"/>
                  <a:pt x="4944" y="5424"/>
                </a:cubicBezTo>
                <a:cubicBezTo>
                  <a:pt x="4945" y="5421"/>
                  <a:pt x="4947" y="5418"/>
                  <a:pt x="4948" y="5414"/>
                </a:cubicBezTo>
                <a:cubicBezTo>
                  <a:pt x="4961" y="5398"/>
                  <a:pt x="4990" y="5424"/>
                  <a:pt x="5016" y="5414"/>
                </a:cubicBezTo>
                <a:cubicBezTo>
                  <a:pt x="5038" y="5407"/>
                  <a:pt x="5048" y="5392"/>
                  <a:pt x="5061" y="5373"/>
                </a:cubicBezTo>
                <a:cubicBezTo>
                  <a:pt x="5061" y="5365"/>
                  <a:pt x="5061" y="5356"/>
                  <a:pt x="5061" y="5349"/>
                </a:cubicBezTo>
                <a:cubicBezTo>
                  <a:pt x="5032" y="5299"/>
                  <a:pt x="4998" y="5304"/>
                  <a:pt x="4952" y="5280"/>
                </a:cubicBezTo>
                <a:cubicBezTo>
                  <a:pt x="4931" y="5257"/>
                  <a:pt x="4911" y="5233"/>
                  <a:pt x="4891" y="5210"/>
                </a:cubicBezTo>
                <a:cubicBezTo>
                  <a:pt x="4890" y="5210"/>
                  <a:pt x="4889" y="5210"/>
                  <a:pt x="4888" y="5210"/>
                </a:cubicBezTo>
                <a:cubicBezTo>
                  <a:pt x="4888" y="5209"/>
                  <a:pt x="4888" y="5209"/>
                  <a:pt x="4888" y="5208"/>
                </a:cubicBezTo>
                <a:cubicBezTo>
                  <a:pt x="4889" y="5209"/>
                  <a:pt x="4890" y="5210"/>
                  <a:pt x="4891" y="5210"/>
                </a:cubicBezTo>
                <a:cubicBezTo>
                  <a:pt x="4927" y="5220"/>
                  <a:pt x="4964" y="5228"/>
                  <a:pt x="5001" y="5238"/>
                </a:cubicBezTo>
                <a:cubicBezTo>
                  <a:pt x="5035" y="5256"/>
                  <a:pt x="5062" y="5290"/>
                  <a:pt x="5111" y="5283"/>
                </a:cubicBezTo>
                <a:cubicBezTo>
                  <a:pt x="5114" y="5249"/>
                  <a:pt x="5104" y="5213"/>
                  <a:pt x="5105" y="5167"/>
                </a:cubicBezTo>
                <a:cubicBezTo>
                  <a:pt x="5124" y="5179"/>
                  <a:pt x="5137" y="5201"/>
                  <a:pt x="5162" y="5208"/>
                </a:cubicBezTo>
                <a:cubicBezTo>
                  <a:pt x="5199" y="5219"/>
                  <a:pt x="5259" y="5128"/>
                  <a:pt x="5272" y="5093"/>
                </a:cubicBezTo>
                <a:cubicBezTo>
                  <a:pt x="5277" y="5063"/>
                  <a:pt x="5284" y="5033"/>
                  <a:pt x="5289" y="5003"/>
                </a:cubicBezTo>
                <a:cubicBezTo>
                  <a:pt x="5289" y="5002"/>
                  <a:pt x="5289" y="5001"/>
                  <a:pt x="5289" y="5000"/>
                </a:cubicBezTo>
                <a:cubicBezTo>
                  <a:pt x="5244" y="4996"/>
                  <a:pt x="5203" y="4982"/>
                  <a:pt x="5172" y="4948"/>
                </a:cubicBezTo>
                <a:cubicBezTo>
                  <a:pt x="5156" y="4926"/>
                  <a:pt x="5140" y="4903"/>
                  <a:pt x="5124" y="4881"/>
                </a:cubicBezTo>
                <a:cubicBezTo>
                  <a:pt x="5100" y="4868"/>
                  <a:pt x="5075" y="4855"/>
                  <a:pt x="5051" y="4841"/>
                </a:cubicBezTo>
                <a:cubicBezTo>
                  <a:pt x="5050" y="4840"/>
                  <a:pt x="5050" y="4839"/>
                  <a:pt x="5049" y="4838"/>
                </a:cubicBezTo>
                <a:cubicBezTo>
                  <a:pt x="5070" y="4834"/>
                  <a:pt x="5093" y="4811"/>
                  <a:pt x="5120" y="4823"/>
                </a:cubicBezTo>
                <a:cubicBezTo>
                  <a:pt x="5132" y="4834"/>
                  <a:pt x="5144" y="4844"/>
                  <a:pt x="5156" y="4855"/>
                </a:cubicBezTo>
                <a:cubicBezTo>
                  <a:pt x="5170" y="4863"/>
                  <a:pt x="5183" y="4872"/>
                  <a:pt x="5196" y="4880"/>
                </a:cubicBezTo>
                <a:cubicBezTo>
                  <a:pt x="5213" y="4900"/>
                  <a:pt x="5223" y="4932"/>
                  <a:pt x="5245" y="4944"/>
                </a:cubicBezTo>
                <a:cubicBezTo>
                  <a:pt x="5277" y="4960"/>
                  <a:pt x="5356" y="4820"/>
                  <a:pt x="5365" y="4787"/>
                </a:cubicBezTo>
                <a:cubicBezTo>
                  <a:pt x="5349" y="4764"/>
                  <a:pt x="5326" y="4756"/>
                  <a:pt x="5311" y="4730"/>
                </a:cubicBezTo>
                <a:cubicBezTo>
                  <a:pt x="5311" y="4730"/>
                  <a:pt x="5309" y="4730"/>
                  <a:pt x="5308" y="4730"/>
                </a:cubicBezTo>
                <a:cubicBezTo>
                  <a:pt x="5310" y="4724"/>
                  <a:pt x="5312" y="4721"/>
                  <a:pt x="5313" y="4715"/>
                </a:cubicBezTo>
                <a:cubicBezTo>
                  <a:pt x="5333" y="4694"/>
                  <a:pt x="5375" y="4695"/>
                  <a:pt x="5405" y="4697"/>
                </a:cubicBezTo>
                <a:cubicBezTo>
                  <a:pt x="5415" y="4754"/>
                  <a:pt x="5426" y="4767"/>
                  <a:pt x="5462" y="4758"/>
                </a:cubicBezTo>
                <a:cubicBezTo>
                  <a:pt x="5482" y="4754"/>
                  <a:pt x="5494" y="4763"/>
                  <a:pt x="5512" y="4758"/>
                </a:cubicBezTo>
                <a:cubicBezTo>
                  <a:pt x="5494" y="4713"/>
                  <a:pt x="5462" y="4660"/>
                  <a:pt x="5432" y="4638"/>
                </a:cubicBezTo>
                <a:cubicBezTo>
                  <a:pt x="5431" y="4636"/>
                  <a:pt x="5431" y="4634"/>
                  <a:pt x="5431" y="4632"/>
                </a:cubicBezTo>
                <a:cubicBezTo>
                  <a:pt x="5437" y="4625"/>
                  <a:pt x="5443" y="4617"/>
                  <a:pt x="5448" y="4610"/>
                </a:cubicBezTo>
                <a:cubicBezTo>
                  <a:pt x="5498" y="4614"/>
                  <a:pt x="5508" y="4723"/>
                  <a:pt x="5553" y="4742"/>
                </a:cubicBezTo>
                <a:cubicBezTo>
                  <a:pt x="5569" y="4713"/>
                  <a:pt x="5583" y="4715"/>
                  <a:pt x="5606" y="4694"/>
                </a:cubicBezTo>
                <a:cubicBezTo>
                  <a:pt x="5626" y="4675"/>
                  <a:pt x="5672" y="4585"/>
                  <a:pt x="5672" y="4525"/>
                </a:cubicBezTo>
                <a:cubicBezTo>
                  <a:pt x="5639" y="4448"/>
                  <a:pt x="5588" y="4403"/>
                  <a:pt x="5580" y="4279"/>
                </a:cubicBezTo>
                <a:cubicBezTo>
                  <a:pt x="5591" y="4271"/>
                  <a:pt x="5597" y="4256"/>
                  <a:pt x="5613" y="4255"/>
                </a:cubicBezTo>
                <a:cubicBezTo>
                  <a:pt x="5620" y="4275"/>
                  <a:pt x="5627" y="4298"/>
                  <a:pt x="5640" y="4309"/>
                </a:cubicBezTo>
                <a:cubicBezTo>
                  <a:pt x="5647" y="4301"/>
                  <a:pt x="5654" y="4294"/>
                  <a:pt x="5662" y="4287"/>
                </a:cubicBezTo>
                <a:cubicBezTo>
                  <a:pt x="5669" y="4269"/>
                  <a:pt x="5667" y="4182"/>
                  <a:pt x="5651" y="4168"/>
                </a:cubicBezTo>
                <a:cubicBezTo>
                  <a:pt x="5644" y="4153"/>
                  <a:pt x="5632" y="4164"/>
                  <a:pt x="5616" y="4165"/>
                </a:cubicBezTo>
                <a:cubicBezTo>
                  <a:pt x="5603" y="4143"/>
                  <a:pt x="5590" y="4122"/>
                  <a:pt x="5577" y="4101"/>
                </a:cubicBezTo>
                <a:cubicBezTo>
                  <a:pt x="5564" y="4094"/>
                  <a:pt x="5551" y="4086"/>
                  <a:pt x="5538" y="4079"/>
                </a:cubicBezTo>
                <a:cubicBezTo>
                  <a:pt x="5495" y="4055"/>
                  <a:pt x="5473" y="4044"/>
                  <a:pt x="5421" y="4045"/>
                </a:cubicBezTo>
                <a:cubicBezTo>
                  <a:pt x="5416" y="4054"/>
                  <a:pt x="5411" y="4062"/>
                  <a:pt x="5405" y="4071"/>
                </a:cubicBezTo>
                <a:cubicBezTo>
                  <a:pt x="5404" y="4099"/>
                  <a:pt x="5403" y="4127"/>
                  <a:pt x="5402" y="4155"/>
                </a:cubicBezTo>
                <a:cubicBezTo>
                  <a:pt x="5421" y="4176"/>
                  <a:pt x="5439" y="4198"/>
                  <a:pt x="5458" y="4219"/>
                </a:cubicBezTo>
                <a:cubicBezTo>
                  <a:pt x="5457" y="4234"/>
                  <a:pt x="5456" y="4249"/>
                  <a:pt x="5455" y="4264"/>
                </a:cubicBezTo>
                <a:cubicBezTo>
                  <a:pt x="5442" y="4277"/>
                  <a:pt x="5421" y="4267"/>
                  <a:pt x="5404" y="4265"/>
                </a:cubicBezTo>
                <a:cubicBezTo>
                  <a:pt x="5386" y="4297"/>
                  <a:pt x="5392" y="4369"/>
                  <a:pt x="5380" y="4412"/>
                </a:cubicBezTo>
                <a:cubicBezTo>
                  <a:pt x="5366" y="4465"/>
                  <a:pt x="5334" y="4463"/>
                  <a:pt x="5333" y="4545"/>
                </a:cubicBezTo>
                <a:cubicBezTo>
                  <a:pt x="5319" y="4561"/>
                  <a:pt x="5295" y="4578"/>
                  <a:pt x="5277" y="4584"/>
                </a:cubicBezTo>
                <a:cubicBezTo>
                  <a:pt x="5264" y="4561"/>
                  <a:pt x="5207" y="4450"/>
                  <a:pt x="5202" y="4424"/>
                </a:cubicBezTo>
                <a:cubicBezTo>
                  <a:pt x="5199" y="4403"/>
                  <a:pt x="5206" y="4374"/>
                  <a:pt x="5209" y="4361"/>
                </a:cubicBezTo>
                <a:cubicBezTo>
                  <a:pt x="5220" y="4362"/>
                  <a:pt x="5232" y="4361"/>
                  <a:pt x="5243" y="4362"/>
                </a:cubicBezTo>
                <a:cubicBezTo>
                  <a:pt x="5254" y="4276"/>
                  <a:pt x="5204" y="4172"/>
                  <a:pt x="5161" y="4165"/>
                </a:cubicBezTo>
                <a:cubicBezTo>
                  <a:pt x="5125" y="4217"/>
                  <a:pt x="5136" y="4336"/>
                  <a:pt x="5081" y="4355"/>
                </a:cubicBezTo>
                <a:cubicBezTo>
                  <a:pt x="5081" y="4306"/>
                  <a:pt x="5081" y="4255"/>
                  <a:pt x="5070" y="4224"/>
                </a:cubicBezTo>
                <a:cubicBezTo>
                  <a:pt x="5063" y="4203"/>
                  <a:pt x="5049" y="4196"/>
                  <a:pt x="5044" y="4169"/>
                </a:cubicBezTo>
                <a:cubicBezTo>
                  <a:pt x="5054" y="4150"/>
                  <a:pt x="5062" y="4141"/>
                  <a:pt x="5070" y="4116"/>
                </a:cubicBezTo>
                <a:cubicBezTo>
                  <a:pt x="5059" y="4101"/>
                  <a:pt x="5030" y="4067"/>
                  <a:pt x="5008" y="4079"/>
                </a:cubicBezTo>
                <a:cubicBezTo>
                  <a:pt x="4999" y="4085"/>
                  <a:pt x="4991" y="4098"/>
                  <a:pt x="4974" y="4091"/>
                </a:cubicBezTo>
                <a:cubicBezTo>
                  <a:pt x="4960" y="4084"/>
                  <a:pt x="4950" y="4064"/>
                  <a:pt x="4930" y="4062"/>
                </a:cubicBezTo>
                <a:cubicBezTo>
                  <a:pt x="4934" y="4044"/>
                  <a:pt x="4938" y="4024"/>
                  <a:pt x="4942" y="4005"/>
                </a:cubicBezTo>
                <a:cubicBezTo>
                  <a:pt x="4954" y="3988"/>
                  <a:pt x="4962" y="3981"/>
                  <a:pt x="4986" y="3981"/>
                </a:cubicBezTo>
                <a:cubicBezTo>
                  <a:pt x="4989" y="3970"/>
                  <a:pt x="4991" y="3959"/>
                  <a:pt x="4994" y="3949"/>
                </a:cubicBezTo>
                <a:cubicBezTo>
                  <a:pt x="4982" y="3920"/>
                  <a:pt x="4921" y="3821"/>
                  <a:pt x="4903" y="3806"/>
                </a:cubicBezTo>
                <a:cubicBezTo>
                  <a:pt x="4900" y="3772"/>
                  <a:pt x="4911" y="3738"/>
                  <a:pt x="4902" y="3703"/>
                </a:cubicBezTo>
                <a:cubicBezTo>
                  <a:pt x="4891" y="3663"/>
                  <a:pt x="4846" y="3605"/>
                  <a:pt x="4799" y="3595"/>
                </a:cubicBezTo>
                <a:close/>
                <a:moveTo>
                  <a:pt x="6411" y="8768"/>
                </a:moveTo>
                <a:cubicBezTo>
                  <a:pt x="6411" y="8765"/>
                  <a:pt x="6411" y="8763"/>
                  <a:pt x="6411" y="8761"/>
                </a:cubicBezTo>
                <a:cubicBezTo>
                  <a:pt x="6410" y="8761"/>
                  <a:pt x="6409" y="8761"/>
                  <a:pt x="6409" y="8761"/>
                </a:cubicBezTo>
                <a:cubicBezTo>
                  <a:pt x="6410" y="8763"/>
                  <a:pt x="6410" y="8766"/>
                  <a:pt x="6411" y="8768"/>
                </a:cubicBezTo>
                <a:close/>
                <a:moveTo>
                  <a:pt x="6409" y="8761"/>
                </a:moveTo>
                <a:cubicBezTo>
                  <a:pt x="6408" y="8755"/>
                  <a:pt x="6408" y="8747"/>
                  <a:pt x="6406" y="8741"/>
                </a:cubicBezTo>
                <a:cubicBezTo>
                  <a:pt x="6402" y="8739"/>
                  <a:pt x="6399" y="8738"/>
                  <a:pt x="6395" y="8736"/>
                </a:cubicBezTo>
                <a:cubicBezTo>
                  <a:pt x="6395" y="8737"/>
                  <a:pt x="6395" y="8737"/>
                  <a:pt x="6395" y="8738"/>
                </a:cubicBezTo>
                <a:cubicBezTo>
                  <a:pt x="6398" y="8745"/>
                  <a:pt x="6401" y="8753"/>
                  <a:pt x="6403" y="8761"/>
                </a:cubicBezTo>
                <a:cubicBezTo>
                  <a:pt x="6405" y="8761"/>
                  <a:pt x="6407" y="8761"/>
                  <a:pt x="6409" y="8761"/>
                </a:cubicBezTo>
                <a:close/>
                <a:moveTo>
                  <a:pt x="6022" y="9487"/>
                </a:moveTo>
                <a:cubicBezTo>
                  <a:pt x="6022" y="9488"/>
                  <a:pt x="6023" y="9488"/>
                  <a:pt x="6023" y="9490"/>
                </a:cubicBezTo>
                <a:cubicBezTo>
                  <a:pt x="6023" y="9488"/>
                  <a:pt x="6023" y="9487"/>
                  <a:pt x="6022" y="9485"/>
                </a:cubicBezTo>
                <a:cubicBezTo>
                  <a:pt x="6022" y="9486"/>
                  <a:pt x="6022" y="9486"/>
                  <a:pt x="6022" y="9487"/>
                </a:cubicBezTo>
                <a:close/>
                <a:moveTo>
                  <a:pt x="6023" y="9490"/>
                </a:moveTo>
                <a:cubicBezTo>
                  <a:pt x="6023" y="9492"/>
                  <a:pt x="6024" y="9493"/>
                  <a:pt x="6024" y="9495"/>
                </a:cubicBezTo>
                <a:cubicBezTo>
                  <a:pt x="6024" y="9495"/>
                  <a:pt x="6024" y="9495"/>
                  <a:pt x="6025" y="9495"/>
                </a:cubicBezTo>
                <a:cubicBezTo>
                  <a:pt x="6024" y="9491"/>
                  <a:pt x="6024" y="9493"/>
                  <a:pt x="6023" y="9490"/>
                </a:cubicBezTo>
                <a:close/>
                <a:moveTo>
                  <a:pt x="4578" y="3893"/>
                </a:moveTo>
                <a:cubicBezTo>
                  <a:pt x="4571" y="3896"/>
                  <a:pt x="4564" y="3898"/>
                  <a:pt x="4557" y="3901"/>
                </a:cubicBezTo>
                <a:cubicBezTo>
                  <a:pt x="4548" y="3925"/>
                  <a:pt x="4546" y="3989"/>
                  <a:pt x="4532" y="4006"/>
                </a:cubicBezTo>
                <a:cubicBezTo>
                  <a:pt x="4514" y="4029"/>
                  <a:pt x="4489" y="4029"/>
                  <a:pt x="4479" y="4068"/>
                </a:cubicBezTo>
                <a:cubicBezTo>
                  <a:pt x="4477" y="4070"/>
                  <a:pt x="4476" y="4072"/>
                  <a:pt x="4475" y="4075"/>
                </a:cubicBezTo>
                <a:cubicBezTo>
                  <a:pt x="4490" y="4091"/>
                  <a:pt x="4508" y="4088"/>
                  <a:pt x="4528" y="4099"/>
                </a:cubicBezTo>
                <a:cubicBezTo>
                  <a:pt x="4562" y="4118"/>
                  <a:pt x="4633" y="4191"/>
                  <a:pt x="4679" y="4168"/>
                </a:cubicBezTo>
                <a:cubicBezTo>
                  <a:pt x="4694" y="4150"/>
                  <a:pt x="4709" y="4133"/>
                  <a:pt x="4725" y="4115"/>
                </a:cubicBezTo>
                <a:cubicBezTo>
                  <a:pt x="4725" y="4113"/>
                  <a:pt x="4726" y="4111"/>
                  <a:pt x="4726" y="4109"/>
                </a:cubicBezTo>
                <a:cubicBezTo>
                  <a:pt x="4705" y="4063"/>
                  <a:pt x="4700" y="4081"/>
                  <a:pt x="4683" y="4012"/>
                </a:cubicBezTo>
                <a:cubicBezTo>
                  <a:pt x="4677" y="3996"/>
                  <a:pt x="4593" y="3900"/>
                  <a:pt x="4578" y="3893"/>
                </a:cubicBezTo>
                <a:close/>
                <a:moveTo>
                  <a:pt x="6053" y="4194"/>
                </a:moveTo>
                <a:cubicBezTo>
                  <a:pt x="6039" y="4200"/>
                  <a:pt x="6024" y="4205"/>
                  <a:pt x="6010" y="4211"/>
                </a:cubicBezTo>
                <a:cubicBezTo>
                  <a:pt x="5985" y="4236"/>
                  <a:pt x="5944" y="4352"/>
                  <a:pt x="5980" y="4401"/>
                </a:cubicBezTo>
                <a:cubicBezTo>
                  <a:pt x="6015" y="4447"/>
                  <a:pt x="6094" y="4397"/>
                  <a:pt x="6104" y="4347"/>
                </a:cubicBezTo>
                <a:cubicBezTo>
                  <a:pt x="6104" y="4312"/>
                  <a:pt x="6105" y="4278"/>
                  <a:pt x="6105" y="4242"/>
                </a:cubicBezTo>
                <a:cubicBezTo>
                  <a:pt x="6094" y="4220"/>
                  <a:pt x="6073" y="4199"/>
                  <a:pt x="6053" y="4194"/>
                </a:cubicBezTo>
                <a:close/>
                <a:moveTo>
                  <a:pt x="5402" y="4791"/>
                </a:moveTo>
                <a:cubicBezTo>
                  <a:pt x="5385" y="4888"/>
                  <a:pt x="5341" y="5015"/>
                  <a:pt x="5370" y="5124"/>
                </a:cubicBezTo>
                <a:cubicBezTo>
                  <a:pt x="5342" y="5148"/>
                  <a:pt x="5313" y="5167"/>
                  <a:pt x="5303" y="5224"/>
                </a:cubicBezTo>
                <a:cubicBezTo>
                  <a:pt x="5303" y="5228"/>
                  <a:pt x="5303" y="5231"/>
                  <a:pt x="5303" y="5234"/>
                </a:cubicBezTo>
                <a:cubicBezTo>
                  <a:pt x="5336" y="5223"/>
                  <a:pt x="5369" y="5212"/>
                  <a:pt x="5402" y="5201"/>
                </a:cubicBezTo>
                <a:cubicBezTo>
                  <a:pt x="5409" y="5231"/>
                  <a:pt x="5410" y="5253"/>
                  <a:pt x="5409" y="5300"/>
                </a:cubicBezTo>
                <a:cubicBezTo>
                  <a:pt x="5473" y="5300"/>
                  <a:pt x="5478" y="5209"/>
                  <a:pt x="5538" y="5201"/>
                </a:cubicBezTo>
                <a:cubicBezTo>
                  <a:pt x="5539" y="5199"/>
                  <a:pt x="5541" y="5195"/>
                  <a:pt x="5542" y="5193"/>
                </a:cubicBezTo>
                <a:cubicBezTo>
                  <a:pt x="5540" y="5176"/>
                  <a:pt x="5538" y="5159"/>
                  <a:pt x="5536" y="5141"/>
                </a:cubicBezTo>
                <a:cubicBezTo>
                  <a:pt x="5538" y="5134"/>
                  <a:pt x="5541" y="5126"/>
                  <a:pt x="5543" y="5118"/>
                </a:cubicBezTo>
                <a:cubicBezTo>
                  <a:pt x="5603" y="5119"/>
                  <a:pt x="5592" y="5171"/>
                  <a:pt x="5623" y="5210"/>
                </a:cubicBezTo>
                <a:cubicBezTo>
                  <a:pt x="5646" y="5240"/>
                  <a:pt x="5690" y="5233"/>
                  <a:pt x="5721" y="5247"/>
                </a:cubicBezTo>
                <a:cubicBezTo>
                  <a:pt x="5730" y="5226"/>
                  <a:pt x="5740" y="5217"/>
                  <a:pt x="5753" y="5203"/>
                </a:cubicBezTo>
                <a:cubicBezTo>
                  <a:pt x="5754" y="5202"/>
                  <a:pt x="5754" y="5202"/>
                  <a:pt x="5755" y="5201"/>
                </a:cubicBezTo>
                <a:cubicBezTo>
                  <a:pt x="5745" y="5189"/>
                  <a:pt x="5735" y="5176"/>
                  <a:pt x="5724" y="5164"/>
                </a:cubicBezTo>
                <a:cubicBezTo>
                  <a:pt x="5702" y="5147"/>
                  <a:pt x="5671" y="5157"/>
                  <a:pt x="5644" y="5151"/>
                </a:cubicBezTo>
                <a:cubicBezTo>
                  <a:pt x="5652" y="4993"/>
                  <a:pt x="5617" y="5038"/>
                  <a:pt x="5564" y="4984"/>
                </a:cubicBezTo>
                <a:cubicBezTo>
                  <a:pt x="5534" y="4953"/>
                  <a:pt x="5517" y="4910"/>
                  <a:pt x="5480" y="4885"/>
                </a:cubicBezTo>
                <a:cubicBezTo>
                  <a:pt x="5476" y="4898"/>
                  <a:pt x="5471" y="4910"/>
                  <a:pt x="5466" y="4923"/>
                </a:cubicBezTo>
                <a:cubicBezTo>
                  <a:pt x="5447" y="4920"/>
                  <a:pt x="5440" y="4905"/>
                  <a:pt x="5428" y="4890"/>
                </a:cubicBezTo>
                <a:cubicBezTo>
                  <a:pt x="5431" y="4874"/>
                  <a:pt x="5433" y="4858"/>
                  <a:pt x="5436" y="4843"/>
                </a:cubicBezTo>
                <a:cubicBezTo>
                  <a:pt x="5425" y="4825"/>
                  <a:pt x="5414" y="4808"/>
                  <a:pt x="5402" y="4791"/>
                </a:cubicBezTo>
                <a:close/>
                <a:moveTo>
                  <a:pt x="9632" y="5091"/>
                </a:moveTo>
                <a:cubicBezTo>
                  <a:pt x="9628" y="5101"/>
                  <a:pt x="9625" y="5112"/>
                  <a:pt x="9621" y="5123"/>
                </a:cubicBezTo>
                <a:cubicBezTo>
                  <a:pt x="9625" y="5135"/>
                  <a:pt x="9628" y="5146"/>
                  <a:pt x="9632" y="5158"/>
                </a:cubicBezTo>
                <a:cubicBezTo>
                  <a:pt x="9623" y="5163"/>
                  <a:pt x="9614" y="5169"/>
                  <a:pt x="9605" y="5174"/>
                </a:cubicBezTo>
                <a:cubicBezTo>
                  <a:pt x="9611" y="5195"/>
                  <a:pt x="9616" y="5215"/>
                  <a:pt x="9622" y="5236"/>
                </a:cubicBezTo>
                <a:cubicBezTo>
                  <a:pt x="9611" y="5237"/>
                  <a:pt x="9604" y="5235"/>
                  <a:pt x="9594" y="5228"/>
                </a:cubicBezTo>
                <a:cubicBezTo>
                  <a:pt x="9585" y="5232"/>
                  <a:pt x="9582" y="5245"/>
                  <a:pt x="9579" y="5257"/>
                </a:cubicBezTo>
                <a:cubicBezTo>
                  <a:pt x="9585" y="5270"/>
                  <a:pt x="9590" y="5283"/>
                  <a:pt x="9597" y="5296"/>
                </a:cubicBezTo>
                <a:cubicBezTo>
                  <a:pt x="9593" y="5308"/>
                  <a:pt x="9584" y="5306"/>
                  <a:pt x="9580" y="5316"/>
                </a:cubicBezTo>
                <a:cubicBezTo>
                  <a:pt x="9582" y="5332"/>
                  <a:pt x="9584" y="5348"/>
                  <a:pt x="9586" y="5364"/>
                </a:cubicBezTo>
                <a:cubicBezTo>
                  <a:pt x="9586" y="5364"/>
                  <a:pt x="9563" y="5439"/>
                  <a:pt x="9560" y="5447"/>
                </a:cubicBezTo>
                <a:cubicBezTo>
                  <a:pt x="9565" y="5452"/>
                  <a:pt x="9570" y="5454"/>
                  <a:pt x="9575" y="5459"/>
                </a:cubicBezTo>
                <a:cubicBezTo>
                  <a:pt x="9583" y="5449"/>
                  <a:pt x="9586" y="5441"/>
                  <a:pt x="9591" y="5427"/>
                </a:cubicBezTo>
                <a:cubicBezTo>
                  <a:pt x="9592" y="5425"/>
                  <a:pt x="9592" y="5423"/>
                  <a:pt x="9593" y="5421"/>
                </a:cubicBezTo>
                <a:cubicBezTo>
                  <a:pt x="9599" y="5428"/>
                  <a:pt x="9604" y="5435"/>
                  <a:pt x="9610" y="5441"/>
                </a:cubicBezTo>
                <a:cubicBezTo>
                  <a:pt x="9603" y="5478"/>
                  <a:pt x="9580" y="5526"/>
                  <a:pt x="9590" y="5564"/>
                </a:cubicBezTo>
                <a:cubicBezTo>
                  <a:pt x="9590" y="5566"/>
                  <a:pt x="9590" y="5568"/>
                  <a:pt x="9590" y="5570"/>
                </a:cubicBezTo>
                <a:cubicBezTo>
                  <a:pt x="9609" y="5551"/>
                  <a:pt x="9627" y="5531"/>
                  <a:pt x="9643" y="5507"/>
                </a:cubicBezTo>
                <a:cubicBezTo>
                  <a:pt x="9645" y="5507"/>
                  <a:pt x="9646" y="5507"/>
                  <a:pt x="9648" y="5507"/>
                </a:cubicBezTo>
                <a:cubicBezTo>
                  <a:pt x="9650" y="5518"/>
                  <a:pt x="9651" y="5530"/>
                  <a:pt x="9652" y="5542"/>
                </a:cubicBezTo>
                <a:cubicBezTo>
                  <a:pt x="9648" y="5553"/>
                  <a:pt x="9643" y="5560"/>
                  <a:pt x="9635" y="5564"/>
                </a:cubicBezTo>
                <a:cubicBezTo>
                  <a:pt x="9633" y="5587"/>
                  <a:pt x="9637" y="5607"/>
                  <a:pt x="9647" y="5616"/>
                </a:cubicBezTo>
                <a:cubicBezTo>
                  <a:pt x="9654" y="5641"/>
                  <a:pt x="9624" y="5689"/>
                  <a:pt x="9621" y="5729"/>
                </a:cubicBezTo>
                <a:cubicBezTo>
                  <a:pt x="9632" y="5734"/>
                  <a:pt x="9642" y="5739"/>
                  <a:pt x="9654" y="5744"/>
                </a:cubicBezTo>
                <a:cubicBezTo>
                  <a:pt x="9659" y="5737"/>
                  <a:pt x="9661" y="5735"/>
                  <a:pt x="9662" y="5720"/>
                </a:cubicBezTo>
                <a:cubicBezTo>
                  <a:pt x="9671" y="5724"/>
                  <a:pt x="9679" y="5727"/>
                  <a:pt x="9688" y="5732"/>
                </a:cubicBezTo>
                <a:cubicBezTo>
                  <a:pt x="9718" y="5728"/>
                  <a:pt x="9707" y="5701"/>
                  <a:pt x="9748" y="5720"/>
                </a:cubicBezTo>
                <a:cubicBezTo>
                  <a:pt x="9738" y="5743"/>
                  <a:pt x="9725" y="5755"/>
                  <a:pt x="9721" y="5790"/>
                </a:cubicBezTo>
                <a:cubicBezTo>
                  <a:pt x="9727" y="5812"/>
                  <a:pt x="9733" y="5819"/>
                  <a:pt x="9741" y="5835"/>
                </a:cubicBezTo>
                <a:cubicBezTo>
                  <a:pt x="9749" y="5832"/>
                  <a:pt x="9756" y="5830"/>
                  <a:pt x="9764" y="5827"/>
                </a:cubicBezTo>
                <a:cubicBezTo>
                  <a:pt x="9765" y="5827"/>
                  <a:pt x="9766" y="5827"/>
                  <a:pt x="9766" y="5827"/>
                </a:cubicBezTo>
                <a:cubicBezTo>
                  <a:pt x="9765" y="5890"/>
                  <a:pt x="9750" y="5919"/>
                  <a:pt x="9764" y="5970"/>
                </a:cubicBezTo>
                <a:cubicBezTo>
                  <a:pt x="9764" y="5971"/>
                  <a:pt x="9764" y="5972"/>
                  <a:pt x="9764" y="5973"/>
                </a:cubicBezTo>
                <a:cubicBezTo>
                  <a:pt x="9715" y="5974"/>
                  <a:pt x="9670" y="5983"/>
                  <a:pt x="9654" y="6043"/>
                </a:cubicBezTo>
                <a:cubicBezTo>
                  <a:pt x="9654" y="6044"/>
                  <a:pt x="9654" y="6044"/>
                  <a:pt x="9654" y="6045"/>
                </a:cubicBezTo>
                <a:cubicBezTo>
                  <a:pt x="9664" y="6045"/>
                  <a:pt x="9674" y="6045"/>
                  <a:pt x="9684" y="6045"/>
                </a:cubicBezTo>
                <a:cubicBezTo>
                  <a:pt x="9684" y="6046"/>
                  <a:pt x="9684" y="6049"/>
                  <a:pt x="9684" y="6050"/>
                </a:cubicBezTo>
                <a:cubicBezTo>
                  <a:pt x="9689" y="6065"/>
                  <a:pt x="9685" y="6091"/>
                  <a:pt x="9685" y="6113"/>
                </a:cubicBezTo>
                <a:cubicBezTo>
                  <a:pt x="9667" y="6159"/>
                  <a:pt x="9625" y="6162"/>
                  <a:pt x="9618" y="6186"/>
                </a:cubicBezTo>
                <a:cubicBezTo>
                  <a:pt x="9616" y="6190"/>
                  <a:pt x="9613" y="6195"/>
                  <a:pt x="9611" y="6199"/>
                </a:cubicBezTo>
                <a:cubicBezTo>
                  <a:pt x="9617" y="6208"/>
                  <a:pt x="9623" y="6216"/>
                  <a:pt x="9628" y="6225"/>
                </a:cubicBezTo>
                <a:cubicBezTo>
                  <a:pt x="9647" y="6226"/>
                  <a:pt x="9666" y="6225"/>
                  <a:pt x="9685" y="6226"/>
                </a:cubicBezTo>
                <a:cubicBezTo>
                  <a:pt x="9698" y="6238"/>
                  <a:pt x="9713" y="6250"/>
                  <a:pt x="9726" y="6262"/>
                </a:cubicBezTo>
                <a:cubicBezTo>
                  <a:pt x="9727" y="6262"/>
                  <a:pt x="9728" y="6262"/>
                  <a:pt x="9728" y="6262"/>
                </a:cubicBezTo>
                <a:cubicBezTo>
                  <a:pt x="9729" y="6262"/>
                  <a:pt x="9728" y="6262"/>
                  <a:pt x="9729" y="6262"/>
                </a:cubicBezTo>
                <a:cubicBezTo>
                  <a:pt x="9749" y="6260"/>
                  <a:pt x="9760" y="6243"/>
                  <a:pt x="9775" y="6232"/>
                </a:cubicBezTo>
                <a:cubicBezTo>
                  <a:pt x="9768" y="6256"/>
                  <a:pt x="9756" y="6271"/>
                  <a:pt x="9755" y="6301"/>
                </a:cubicBezTo>
                <a:cubicBezTo>
                  <a:pt x="9726" y="6314"/>
                  <a:pt x="9703" y="6284"/>
                  <a:pt x="9678" y="6305"/>
                </a:cubicBezTo>
                <a:cubicBezTo>
                  <a:pt x="9670" y="6321"/>
                  <a:pt x="9674" y="6338"/>
                  <a:pt x="9657" y="6333"/>
                </a:cubicBezTo>
                <a:cubicBezTo>
                  <a:pt x="9654" y="6388"/>
                  <a:pt x="9605" y="6446"/>
                  <a:pt x="9579" y="6461"/>
                </a:cubicBezTo>
                <a:cubicBezTo>
                  <a:pt x="9578" y="6462"/>
                  <a:pt x="9577" y="6463"/>
                  <a:pt x="9577" y="6465"/>
                </a:cubicBezTo>
                <a:cubicBezTo>
                  <a:pt x="9584" y="6469"/>
                  <a:pt x="9592" y="6473"/>
                  <a:pt x="9599" y="6476"/>
                </a:cubicBezTo>
                <a:cubicBezTo>
                  <a:pt x="9602" y="6482"/>
                  <a:pt x="9605" y="6489"/>
                  <a:pt x="9609" y="6495"/>
                </a:cubicBezTo>
                <a:cubicBezTo>
                  <a:pt x="9620" y="6467"/>
                  <a:pt x="9637" y="6445"/>
                  <a:pt x="9657" y="6432"/>
                </a:cubicBezTo>
                <a:cubicBezTo>
                  <a:pt x="9667" y="6441"/>
                  <a:pt x="9672" y="6434"/>
                  <a:pt x="9678" y="6428"/>
                </a:cubicBezTo>
                <a:cubicBezTo>
                  <a:pt x="9702" y="6452"/>
                  <a:pt x="9723" y="6471"/>
                  <a:pt x="9725" y="6391"/>
                </a:cubicBezTo>
                <a:cubicBezTo>
                  <a:pt x="9770" y="6381"/>
                  <a:pt x="9781" y="6389"/>
                  <a:pt x="9823" y="6396"/>
                </a:cubicBezTo>
                <a:cubicBezTo>
                  <a:pt x="9822" y="6390"/>
                  <a:pt x="9822" y="6385"/>
                  <a:pt x="9821" y="6379"/>
                </a:cubicBezTo>
                <a:cubicBezTo>
                  <a:pt x="9839" y="6374"/>
                  <a:pt x="9858" y="6368"/>
                  <a:pt x="9877" y="6363"/>
                </a:cubicBezTo>
                <a:cubicBezTo>
                  <a:pt x="9888" y="6360"/>
                  <a:pt x="9891" y="6374"/>
                  <a:pt x="9898" y="6376"/>
                </a:cubicBezTo>
                <a:cubicBezTo>
                  <a:pt x="9908" y="6372"/>
                  <a:pt x="9918" y="6368"/>
                  <a:pt x="9927" y="6363"/>
                </a:cubicBezTo>
                <a:cubicBezTo>
                  <a:pt x="9941" y="6367"/>
                  <a:pt x="9955" y="6370"/>
                  <a:pt x="9968" y="6373"/>
                </a:cubicBezTo>
                <a:cubicBezTo>
                  <a:pt x="9985" y="6368"/>
                  <a:pt x="9990" y="6345"/>
                  <a:pt x="10014" y="6349"/>
                </a:cubicBezTo>
                <a:cubicBezTo>
                  <a:pt x="10014" y="6325"/>
                  <a:pt x="10033" y="6317"/>
                  <a:pt x="10044" y="6312"/>
                </a:cubicBezTo>
                <a:cubicBezTo>
                  <a:pt x="10044" y="6300"/>
                  <a:pt x="10044" y="6288"/>
                  <a:pt x="10044" y="6276"/>
                </a:cubicBezTo>
                <a:cubicBezTo>
                  <a:pt x="10043" y="6276"/>
                  <a:pt x="10041" y="6276"/>
                  <a:pt x="10040" y="6276"/>
                </a:cubicBezTo>
                <a:cubicBezTo>
                  <a:pt x="10037" y="6273"/>
                  <a:pt x="9988" y="6263"/>
                  <a:pt x="9974" y="6262"/>
                </a:cubicBezTo>
                <a:cubicBezTo>
                  <a:pt x="9974" y="6261"/>
                  <a:pt x="9974" y="6261"/>
                  <a:pt x="9974" y="6261"/>
                </a:cubicBezTo>
                <a:cubicBezTo>
                  <a:pt x="9998" y="6249"/>
                  <a:pt x="10056" y="6179"/>
                  <a:pt x="10063" y="6140"/>
                </a:cubicBezTo>
                <a:cubicBezTo>
                  <a:pt x="10062" y="6118"/>
                  <a:pt x="10061" y="6095"/>
                  <a:pt x="10059" y="6073"/>
                </a:cubicBezTo>
                <a:cubicBezTo>
                  <a:pt x="10040" y="6046"/>
                  <a:pt x="9998" y="6005"/>
                  <a:pt x="9976" y="6060"/>
                </a:cubicBezTo>
                <a:cubicBezTo>
                  <a:pt x="9969" y="6058"/>
                  <a:pt x="9961" y="6056"/>
                  <a:pt x="9953" y="6053"/>
                </a:cubicBezTo>
                <a:cubicBezTo>
                  <a:pt x="9984" y="5972"/>
                  <a:pt x="9966" y="5982"/>
                  <a:pt x="9937" y="5925"/>
                </a:cubicBezTo>
                <a:cubicBezTo>
                  <a:pt x="9936" y="5924"/>
                  <a:pt x="9939" y="5862"/>
                  <a:pt x="9931" y="5842"/>
                </a:cubicBezTo>
                <a:cubicBezTo>
                  <a:pt x="9920" y="5816"/>
                  <a:pt x="9909" y="5790"/>
                  <a:pt x="9898" y="5765"/>
                </a:cubicBezTo>
                <a:cubicBezTo>
                  <a:pt x="9886" y="5753"/>
                  <a:pt x="9873" y="5763"/>
                  <a:pt x="9865" y="5744"/>
                </a:cubicBezTo>
                <a:cubicBezTo>
                  <a:pt x="9849" y="5711"/>
                  <a:pt x="9852" y="5665"/>
                  <a:pt x="9844" y="5623"/>
                </a:cubicBezTo>
                <a:cubicBezTo>
                  <a:pt x="9836" y="5601"/>
                  <a:pt x="9791" y="5533"/>
                  <a:pt x="9772" y="5534"/>
                </a:cubicBezTo>
                <a:cubicBezTo>
                  <a:pt x="9743" y="5537"/>
                  <a:pt x="9740" y="5564"/>
                  <a:pt x="9704" y="5536"/>
                </a:cubicBezTo>
                <a:cubicBezTo>
                  <a:pt x="9703" y="5534"/>
                  <a:pt x="9703" y="5533"/>
                  <a:pt x="9703" y="5532"/>
                </a:cubicBezTo>
                <a:cubicBezTo>
                  <a:pt x="9730" y="5533"/>
                  <a:pt x="9760" y="5528"/>
                  <a:pt x="9772" y="5501"/>
                </a:cubicBezTo>
                <a:cubicBezTo>
                  <a:pt x="9773" y="5501"/>
                  <a:pt x="9774" y="5498"/>
                  <a:pt x="9775" y="5497"/>
                </a:cubicBezTo>
                <a:cubicBezTo>
                  <a:pt x="9767" y="5490"/>
                  <a:pt x="9760" y="5482"/>
                  <a:pt x="9753" y="5474"/>
                </a:cubicBezTo>
                <a:cubicBezTo>
                  <a:pt x="9752" y="5472"/>
                  <a:pt x="9751" y="5470"/>
                  <a:pt x="9750" y="5469"/>
                </a:cubicBezTo>
                <a:cubicBezTo>
                  <a:pt x="9795" y="5467"/>
                  <a:pt x="9812" y="5355"/>
                  <a:pt x="9825" y="5299"/>
                </a:cubicBezTo>
                <a:cubicBezTo>
                  <a:pt x="9827" y="5288"/>
                  <a:pt x="9824" y="5289"/>
                  <a:pt x="9821" y="5277"/>
                </a:cubicBezTo>
                <a:cubicBezTo>
                  <a:pt x="9799" y="5248"/>
                  <a:pt x="9719" y="5266"/>
                  <a:pt x="9682" y="5266"/>
                </a:cubicBezTo>
                <a:cubicBezTo>
                  <a:pt x="9681" y="5262"/>
                  <a:pt x="9680" y="5261"/>
                  <a:pt x="9678" y="5257"/>
                </a:cubicBezTo>
                <a:cubicBezTo>
                  <a:pt x="9682" y="5178"/>
                  <a:pt x="9734" y="5185"/>
                  <a:pt x="9750" y="5130"/>
                </a:cubicBezTo>
                <a:cubicBezTo>
                  <a:pt x="9758" y="5117"/>
                  <a:pt x="9754" y="5117"/>
                  <a:pt x="9749" y="5101"/>
                </a:cubicBezTo>
                <a:cubicBezTo>
                  <a:pt x="9721" y="5080"/>
                  <a:pt x="9685" y="5133"/>
                  <a:pt x="9658" y="5120"/>
                </a:cubicBezTo>
                <a:cubicBezTo>
                  <a:pt x="9650" y="5110"/>
                  <a:pt x="9641" y="5101"/>
                  <a:pt x="9632" y="5091"/>
                </a:cubicBezTo>
                <a:close/>
                <a:moveTo>
                  <a:pt x="7979" y="5093"/>
                </a:moveTo>
                <a:cubicBezTo>
                  <a:pt x="7977" y="5105"/>
                  <a:pt x="7958" y="5111"/>
                  <a:pt x="7955" y="5128"/>
                </a:cubicBezTo>
                <a:cubicBezTo>
                  <a:pt x="7955" y="5129"/>
                  <a:pt x="7955" y="5129"/>
                  <a:pt x="7955" y="5130"/>
                </a:cubicBezTo>
                <a:cubicBezTo>
                  <a:pt x="7972" y="5126"/>
                  <a:pt x="7982" y="5116"/>
                  <a:pt x="7991" y="5104"/>
                </a:cubicBezTo>
                <a:cubicBezTo>
                  <a:pt x="7991" y="5099"/>
                  <a:pt x="7989" y="5096"/>
                  <a:pt x="7987" y="5093"/>
                </a:cubicBezTo>
                <a:cubicBezTo>
                  <a:pt x="7984" y="5092"/>
                  <a:pt x="7983" y="5091"/>
                  <a:pt x="7979" y="5093"/>
                </a:cubicBezTo>
                <a:close/>
                <a:moveTo>
                  <a:pt x="9409" y="5690"/>
                </a:moveTo>
                <a:cubicBezTo>
                  <a:pt x="9376" y="5696"/>
                  <a:pt x="9365" y="5721"/>
                  <a:pt x="9357" y="5773"/>
                </a:cubicBezTo>
                <a:cubicBezTo>
                  <a:pt x="9351" y="5776"/>
                  <a:pt x="9346" y="5778"/>
                  <a:pt x="9341" y="5780"/>
                </a:cubicBezTo>
                <a:cubicBezTo>
                  <a:pt x="9339" y="5784"/>
                  <a:pt x="9338" y="5787"/>
                  <a:pt x="9337" y="5790"/>
                </a:cubicBezTo>
                <a:cubicBezTo>
                  <a:pt x="9350" y="5790"/>
                  <a:pt x="9364" y="5790"/>
                  <a:pt x="9378" y="5790"/>
                </a:cubicBezTo>
                <a:cubicBezTo>
                  <a:pt x="9372" y="5816"/>
                  <a:pt x="9363" y="5827"/>
                  <a:pt x="9348" y="5835"/>
                </a:cubicBezTo>
                <a:cubicBezTo>
                  <a:pt x="9348" y="5843"/>
                  <a:pt x="9350" y="5851"/>
                  <a:pt x="9352" y="5860"/>
                </a:cubicBezTo>
                <a:cubicBezTo>
                  <a:pt x="9324" y="5856"/>
                  <a:pt x="9291" y="5854"/>
                  <a:pt x="9269" y="5839"/>
                </a:cubicBezTo>
                <a:cubicBezTo>
                  <a:pt x="9259" y="5853"/>
                  <a:pt x="9254" y="5868"/>
                  <a:pt x="9250" y="5895"/>
                </a:cubicBezTo>
                <a:cubicBezTo>
                  <a:pt x="9250" y="5900"/>
                  <a:pt x="9250" y="5904"/>
                  <a:pt x="9250" y="5909"/>
                </a:cubicBezTo>
                <a:cubicBezTo>
                  <a:pt x="9263" y="5903"/>
                  <a:pt x="9269" y="5899"/>
                  <a:pt x="9278" y="5913"/>
                </a:cubicBezTo>
                <a:cubicBezTo>
                  <a:pt x="9279" y="5913"/>
                  <a:pt x="9280" y="5913"/>
                  <a:pt x="9281" y="5913"/>
                </a:cubicBezTo>
                <a:cubicBezTo>
                  <a:pt x="9273" y="5930"/>
                  <a:pt x="9270" y="5929"/>
                  <a:pt x="9273" y="5956"/>
                </a:cubicBezTo>
                <a:cubicBezTo>
                  <a:pt x="9266" y="5959"/>
                  <a:pt x="9260" y="5961"/>
                  <a:pt x="9253" y="5963"/>
                </a:cubicBezTo>
                <a:cubicBezTo>
                  <a:pt x="9255" y="5967"/>
                  <a:pt x="9256" y="5970"/>
                  <a:pt x="9258" y="5973"/>
                </a:cubicBezTo>
                <a:cubicBezTo>
                  <a:pt x="9256" y="5980"/>
                  <a:pt x="9253" y="5986"/>
                  <a:pt x="9250" y="5993"/>
                </a:cubicBezTo>
                <a:cubicBezTo>
                  <a:pt x="9262" y="6003"/>
                  <a:pt x="9315" y="6021"/>
                  <a:pt x="9326" y="6009"/>
                </a:cubicBezTo>
                <a:cubicBezTo>
                  <a:pt x="9328" y="6016"/>
                  <a:pt x="9330" y="6024"/>
                  <a:pt x="9331" y="6030"/>
                </a:cubicBezTo>
                <a:cubicBezTo>
                  <a:pt x="9312" y="6045"/>
                  <a:pt x="9302" y="6034"/>
                  <a:pt x="9294" y="6068"/>
                </a:cubicBezTo>
                <a:cubicBezTo>
                  <a:pt x="9292" y="6076"/>
                  <a:pt x="9293" y="6073"/>
                  <a:pt x="9297" y="6083"/>
                </a:cubicBezTo>
                <a:cubicBezTo>
                  <a:pt x="9294" y="6091"/>
                  <a:pt x="9291" y="6100"/>
                  <a:pt x="9288" y="6108"/>
                </a:cubicBezTo>
                <a:cubicBezTo>
                  <a:pt x="9287" y="6109"/>
                  <a:pt x="9286" y="6110"/>
                  <a:pt x="9285" y="6112"/>
                </a:cubicBezTo>
                <a:cubicBezTo>
                  <a:pt x="9296" y="6109"/>
                  <a:pt x="9306" y="6107"/>
                  <a:pt x="9316" y="6105"/>
                </a:cubicBezTo>
                <a:cubicBezTo>
                  <a:pt x="9312" y="6132"/>
                  <a:pt x="9296" y="6130"/>
                  <a:pt x="9281" y="6135"/>
                </a:cubicBezTo>
                <a:cubicBezTo>
                  <a:pt x="9277" y="6145"/>
                  <a:pt x="9277" y="6167"/>
                  <a:pt x="9272" y="6176"/>
                </a:cubicBezTo>
                <a:cubicBezTo>
                  <a:pt x="9265" y="6186"/>
                  <a:pt x="9243" y="6183"/>
                  <a:pt x="9231" y="6182"/>
                </a:cubicBezTo>
                <a:cubicBezTo>
                  <a:pt x="9230" y="6188"/>
                  <a:pt x="9229" y="6194"/>
                  <a:pt x="9228" y="6200"/>
                </a:cubicBezTo>
                <a:cubicBezTo>
                  <a:pt x="9239" y="6201"/>
                  <a:pt x="9249" y="6201"/>
                  <a:pt x="9260" y="6202"/>
                </a:cubicBezTo>
                <a:cubicBezTo>
                  <a:pt x="9260" y="6203"/>
                  <a:pt x="9260" y="6204"/>
                  <a:pt x="9260" y="6205"/>
                </a:cubicBezTo>
                <a:cubicBezTo>
                  <a:pt x="9255" y="6208"/>
                  <a:pt x="9249" y="6211"/>
                  <a:pt x="9244" y="6215"/>
                </a:cubicBezTo>
                <a:cubicBezTo>
                  <a:pt x="9243" y="6228"/>
                  <a:pt x="9246" y="6237"/>
                  <a:pt x="9247" y="6252"/>
                </a:cubicBezTo>
                <a:cubicBezTo>
                  <a:pt x="9255" y="6250"/>
                  <a:pt x="9264" y="6248"/>
                  <a:pt x="9272" y="6246"/>
                </a:cubicBezTo>
                <a:cubicBezTo>
                  <a:pt x="9276" y="6266"/>
                  <a:pt x="9275" y="6280"/>
                  <a:pt x="9275" y="6305"/>
                </a:cubicBezTo>
                <a:cubicBezTo>
                  <a:pt x="9302" y="6302"/>
                  <a:pt x="9317" y="6285"/>
                  <a:pt x="9335" y="6276"/>
                </a:cubicBezTo>
                <a:cubicBezTo>
                  <a:pt x="9343" y="6275"/>
                  <a:pt x="9350" y="6276"/>
                  <a:pt x="9357" y="6275"/>
                </a:cubicBezTo>
                <a:cubicBezTo>
                  <a:pt x="9374" y="6252"/>
                  <a:pt x="9392" y="6228"/>
                  <a:pt x="9409" y="6206"/>
                </a:cubicBezTo>
                <a:cubicBezTo>
                  <a:pt x="9426" y="6204"/>
                  <a:pt x="9443" y="6203"/>
                  <a:pt x="9459" y="6200"/>
                </a:cubicBezTo>
                <a:cubicBezTo>
                  <a:pt x="9461" y="6195"/>
                  <a:pt x="9463" y="6190"/>
                  <a:pt x="9465" y="6185"/>
                </a:cubicBezTo>
                <a:cubicBezTo>
                  <a:pt x="9475" y="6184"/>
                  <a:pt x="9486" y="6183"/>
                  <a:pt x="9497" y="6182"/>
                </a:cubicBezTo>
                <a:cubicBezTo>
                  <a:pt x="9501" y="6139"/>
                  <a:pt x="9514" y="6119"/>
                  <a:pt x="9519" y="6089"/>
                </a:cubicBezTo>
                <a:cubicBezTo>
                  <a:pt x="9528" y="6040"/>
                  <a:pt x="9505" y="5942"/>
                  <a:pt x="9493" y="5912"/>
                </a:cubicBezTo>
                <a:cubicBezTo>
                  <a:pt x="9521" y="5897"/>
                  <a:pt x="9531" y="5890"/>
                  <a:pt x="9544" y="5849"/>
                </a:cubicBezTo>
                <a:cubicBezTo>
                  <a:pt x="9540" y="5799"/>
                  <a:pt x="9529" y="5759"/>
                  <a:pt x="9522" y="5716"/>
                </a:cubicBezTo>
                <a:cubicBezTo>
                  <a:pt x="9501" y="5689"/>
                  <a:pt x="9458" y="5701"/>
                  <a:pt x="9432" y="5722"/>
                </a:cubicBezTo>
                <a:cubicBezTo>
                  <a:pt x="9417" y="5721"/>
                  <a:pt x="9412" y="5711"/>
                  <a:pt x="9409" y="5690"/>
                </a:cubicBezTo>
                <a:close/>
                <a:moveTo>
                  <a:pt x="9572" y="5690"/>
                </a:moveTo>
                <a:cubicBezTo>
                  <a:pt x="9569" y="5692"/>
                  <a:pt x="9565" y="5694"/>
                  <a:pt x="9561" y="5696"/>
                </a:cubicBezTo>
                <a:cubicBezTo>
                  <a:pt x="9559" y="5715"/>
                  <a:pt x="9559" y="5725"/>
                  <a:pt x="9561" y="5744"/>
                </a:cubicBezTo>
                <a:cubicBezTo>
                  <a:pt x="9563" y="5745"/>
                  <a:pt x="9567" y="5746"/>
                  <a:pt x="9569" y="5747"/>
                </a:cubicBezTo>
                <a:cubicBezTo>
                  <a:pt x="9571" y="5742"/>
                  <a:pt x="9573" y="5737"/>
                  <a:pt x="9575" y="5732"/>
                </a:cubicBezTo>
                <a:cubicBezTo>
                  <a:pt x="9574" y="5718"/>
                  <a:pt x="9573" y="5704"/>
                  <a:pt x="9572" y="5690"/>
                </a:cubicBezTo>
                <a:close/>
                <a:moveTo>
                  <a:pt x="10786" y="5690"/>
                </a:moveTo>
                <a:cubicBezTo>
                  <a:pt x="10780" y="5702"/>
                  <a:pt x="10777" y="5743"/>
                  <a:pt x="10774" y="5759"/>
                </a:cubicBezTo>
                <a:cubicBezTo>
                  <a:pt x="10761" y="5748"/>
                  <a:pt x="10755" y="5737"/>
                  <a:pt x="10751" y="5710"/>
                </a:cubicBezTo>
                <a:cubicBezTo>
                  <a:pt x="10750" y="5709"/>
                  <a:pt x="10748" y="5709"/>
                  <a:pt x="10747" y="5709"/>
                </a:cubicBezTo>
                <a:cubicBezTo>
                  <a:pt x="10730" y="5749"/>
                  <a:pt x="10707" y="5748"/>
                  <a:pt x="10730" y="5817"/>
                </a:cubicBezTo>
                <a:cubicBezTo>
                  <a:pt x="10736" y="5831"/>
                  <a:pt x="10752" y="5826"/>
                  <a:pt x="10763" y="5825"/>
                </a:cubicBezTo>
                <a:cubicBezTo>
                  <a:pt x="10766" y="5837"/>
                  <a:pt x="10769" y="5848"/>
                  <a:pt x="10773" y="5860"/>
                </a:cubicBezTo>
                <a:cubicBezTo>
                  <a:pt x="10786" y="5855"/>
                  <a:pt x="10796" y="5831"/>
                  <a:pt x="10803" y="5815"/>
                </a:cubicBezTo>
                <a:cubicBezTo>
                  <a:pt x="10805" y="5811"/>
                  <a:pt x="10803" y="5815"/>
                  <a:pt x="10805" y="5810"/>
                </a:cubicBezTo>
                <a:cubicBezTo>
                  <a:pt x="10800" y="5805"/>
                  <a:pt x="10795" y="5800"/>
                  <a:pt x="10789" y="5795"/>
                </a:cubicBezTo>
                <a:cubicBezTo>
                  <a:pt x="10789" y="5793"/>
                  <a:pt x="10789" y="5791"/>
                  <a:pt x="10789" y="5789"/>
                </a:cubicBezTo>
                <a:cubicBezTo>
                  <a:pt x="10804" y="5767"/>
                  <a:pt x="10809" y="5739"/>
                  <a:pt x="10805" y="5693"/>
                </a:cubicBezTo>
                <a:cubicBezTo>
                  <a:pt x="10799" y="5692"/>
                  <a:pt x="10793" y="5691"/>
                  <a:pt x="10786" y="5690"/>
                </a:cubicBezTo>
                <a:close/>
                <a:moveTo>
                  <a:pt x="19241" y="5990"/>
                </a:moveTo>
                <a:cubicBezTo>
                  <a:pt x="19224" y="6024"/>
                  <a:pt x="19190" y="6024"/>
                  <a:pt x="19179" y="6049"/>
                </a:cubicBezTo>
                <a:cubicBezTo>
                  <a:pt x="19201" y="6129"/>
                  <a:pt x="19167" y="6161"/>
                  <a:pt x="19174" y="6239"/>
                </a:cubicBezTo>
                <a:cubicBezTo>
                  <a:pt x="19179" y="6285"/>
                  <a:pt x="19197" y="6302"/>
                  <a:pt x="19204" y="6342"/>
                </a:cubicBezTo>
                <a:cubicBezTo>
                  <a:pt x="19217" y="6416"/>
                  <a:pt x="19208" y="6697"/>
                  <a:pt x="19183" y="6731"/>
                </a:cubicBezTo>
                <a:cubicBezTo>
                  <a:pt x="19186" y="6766"/>
                  <a:pt x="19210" y="6820"/>
                  <a:pt x="19203" y="6862"/>
                </a:cubicBezTo>
                <a:cubicBezTo>
                  <a:pt x="19199" y="6883"/>
                  <a:pt x="19185" y="6897"/>
                  <a:pt x="19183" y="6924"/>
                </a:cubicBezTo>
                <a:cubicBezTo>
                  <a:pt x="19187" y="6948"/>
                  <a:pt x="19190" y="6971"/>
                  <a:pt x="19194" y="6995"/>
                </a:cubicBezTo>
                <a:cubicBezTo>
                  <a:pt x="19188" y="7018"/>
                  <a:pt x="19181" y="7042"/>
                  <a:pt x="19174" y="7065"/>
                </a:cubicBezTo>
                <a:cubicBezTo>
                  <a:pt x="19171" y="7098"/>
                  <a:pt x="19184" y="7138"/>
                  <a:pt x="19189" y="7160"/>
                </a:cubicBezTo>
                <a:cubicBezTo>
                  <a:pt x="19190" y="7160"/>
                  <a:pt x="19192" y="7161"/>
                  <a:pt x="19192" y="7162"/>
                </a:cubicBezTo>
                <a:cubicBezTo>
                  <a:pt x="19210" y="7122"/>
                  <a:pt x="19215" y="7079"/>
                  <a:pt x="19237" y="7047"/>
                </a:cubicBezTo>
                <a:cubicBezTo>
                  <a:pt x="19265" y="7053"/>
                  <a:pt x="19278" y="7100"/>
                  <a:pt x="19283" y="7147"/>
                </a:cubicBezTo>
                <a:cubicBezTo>
                  <a:pt x="19284" y="7147"/>
                  <a:pt x="19284" y="7147"/>
                  <a:pt x="19285" y="7147"/>
                </a:cubicBezTo>
                <a:cubicBezTo>
                  <a:pt x="19312" y="7042"/>
                  <a:pt x="19255" y="7006"/>
                  <a:pt x="19239" y="6934"/>
                </a:cubicBezTo>
                <a:cubicBezTo>
                  <a:pt x="19220" y="6846"/>
                  <a:pt x="19248" y="6756"/>
                  <a:pt x="19255" y="6682"/>
                </a:cubicBezTo>
                <a:cubicBezTo>
                  <a:pt x="19299" y="6638"/>
                  <a:pt x="19334" y="6706"/>
                  <a:pt x="19366" y="6738"/>
                </a:cubicBezTo>
                <a:cubicBezTo>
                  <a:pt x="19355" y="6699"/>
                  <a:pt x="19344" y="6662"/>
                  <a:pt x="19332" y="6624"/>
                </a:cubicBezTo>
                <a:cubicBezTo>
                  <a:pt x="19318" y="6554"/>
                  <a:pt x="19303" y="6484"/>
                  <a:pt x="19289" y="6415"/>
                </a:cubicBezTo>
                <a:cubicBezTo>
                  <a:pt x="19281" y="6379"/>
                  <a:pt x="19267" y="6347"/>
                  <a:pt x="19262" y="6303"/>
                </a:cubicBezTo>
                <a:cubicBezTo>
                  <a:pt x="19248" y="6190"/>
                  <a:pt x="19293" y="6147"/>
                  <a:pt x="19260" y="6035"/>
                </a:cubicBezTo>
                <a:cubicBezTo>
                  <a:pt x="19255" y="6018"/>
                  <a:pt x="19251" y="5998"/>
                  <a:pt x="19241" y="5990"/>
                </a:cubicBezTo>
                <a:close/>
                <a:moveTo>
                  <a:pt x="2155" y="6291"/>
                </a:moveTo>
                <a:cubicBezTo>
                  <a:pt x="2149" y="6333"/>
                  <a:pt x="2174" y="6418"/>
                  <a:pt x="2188" y="6449"/>
                </a:cubicBezTo>
                <a:cubicBezTo>
                  <a:pt x="2188" y="6451"/>
                  <a:pt x="2188" y="6453"/>
                  <a:pt x="2188" y="6455"/>
                </a:cubicBezTo>
                <a:cubicBezTo>
                  <a:pt x="2188" y="6455"/>
                  <a:pt x="2189" y="6455"/>
                  <a:pt x="2189" y="6455"/>
                </a:cubicBezTo>
                <a:cubicBezTo>
                  <a:pt x="2202" y="6372"/>
                  <a:pt x="2193" y="6388"/>
                  <a:pt x="2185" y="6306"/>
                </a:cubicBezTo>
                <a:cubicBezTo>
                  <a:pt x="2175" y="6301"/>
                  <a:pt x="2165" y="6296"/>
                  <a:pt x="2155" y="6291"/>
                </a:cubicBezTo>
                <a:close/>
                <a:moveTo>
                  <a:pt x="2321" y="6889"/>
                </a:moveTo>
                <a:cubicBezTo>
                  <a:pt x="2314" y="6952"/>
                  <a:pt x="2338" y="6978"/>
                  <a:pt x="2352" y="7012"/>
                </a:cubicBezTo>
                <a:cubicBezTo>
                  <a:pt x="2364" y="7007"/>
                  <a:pt x="2370" y="6998"/>
                  <a:pt x="2385" y="6997"/>
                </a:cubicBezTo>
                <a:cubicBezTo>
                  <a:pt x="2389" y="6962"/>
                  <a:pt x="2391" y="6936"/>
                  <a:pt x="2399" y="6912"/>
                </a:cubicBezTo>
                <a:cubicBezTo>
                  <a:pt x="2385" y="6887"/>
                  <a:pt x="2344" y="6891"/>
                  <a:pt x="2321" y="6889"/>
                </a:cubicBezTo>
                <a:close/>
                <a:moveTo>
                  <a:pt x="13341" y="6889"/>
                </a:moveTo>
                <a:cubicBezTo>
                  <a:pt x="13363" y="6893"/>
                  <a:pt x="13371" y="6920"/>
                  <a:pt x="13387" y="6927"/>
                </a:cubicBezTo>
                <a:cubicBezTo>
                  <a:pt x="13405" y="6933"/>
                  <a:pt x="13411" y="6913"/>
                  <a:pt x="13419" y="6908"/>
                </a:cubicBezTo>
                <a:cubicBezTo>
                  <a:pt x="13432" y="6913"/>
                  <a:pt x="13442" y="6911"/>
                  <a:pt x="13455" y="6917"/>
                </a:cubicBezTo>
                <a:cubicBezTo>
                  <a:pt x="13459" y="6927"/>
                  <a:pt x="13462" y="6945"/>
                  <a:pt x="13465" y="6955"/>
                </a:cubicBezTo>
                <a:cubicBezTo>
                  <a:pt x="13462" y="6962"/>
                  <a:pt x="13459" y="6967"/>
                  <a:pt x="13455" y="6974"/>
                </a:cubicBezTo>
                <a:cubicBezTo>
                  <a:pt x="13466" y="7040"/>
                  <a:pt x="13456" y="7054"/>
                  <a:pt x="13435" y="7104"/>
                </a:cubicBezTo>
                <a:cubicBezTo>
                  <a:pt x="13435" y="7128"/>
                  <a:pt x="13451" y="7137"/>
                  <a:pt x="13461" y="7142"/>
                </a:cubicBezTo>
                <a:cubicBezTo>
                  <a:pt x="13461" y="7144"/>
                  <a:pt x="13465" y="7149"/>
                  <a:pt x="13465" y="7151"/>
                </a:cubicBezTo>
                <a:cubicBezTo>
                  <a:pt x="13435" y="7146"/>
                  <a:pt x="13403" y="7138"/>
                  <a:pt x="13372" y="7132"/>
                </a:cubicBezTo>
                <a:cubicBezTo>
                  <a:pt x="13364" y="7135"/>
                  <a:pt x="13358" y="7143"/>
                  <a:pt x="13346" y="7142"/>
                </a:cubicBezTo>
                <a:cubicBezTo>
                  <a:pt x="13343" y="7156"/>
                  <a:pt x="13344" y="7174"/>
                  <a:pt x="13341" y="7188"/>
                </a:cubicBezTo>
                <a:cubicBezTo>
                  <a:pt x="13335" y="7202"/>
                  <a:pt x="13324" y="7194"/>
                  <a:pt x="13320" y="7217"/>
                </a:cubicBezTo>
                <a:cubicBezTo>
                  <a:pt x="13326" y="7232"/>
                  <a:pt x="13335" y="7239"/>
                  <a:pt x="13346" y="7245"/>
                </a:cubicBezTo>
                <a:cubicBezTo>
                  <a:pt x="13347" y="7249"/>
                  <a:pt x="13350" y="7261"/>
                  <a:pt x="13352" y="7264"/>
                </a:cubicBezTo>
                <a:cubicBezTo>
                  <a:pt x="13338" y="7282"/>
                  <a:pt x="13306" y="7251"/>
                  <a:pt x="13279" y="7254"/>
                </a:cubicBezTo>
                <a:cubicBezTo>
                  <a:pt x="13277" y="7256"/>
                  <a:pt x="13276" y="7261"/>
                  <a:pt x="13274" y="7264"/>
                </a:cubicBezTo>
                <a:cubicBezTo>
                  <a:pt x="13274" y="7275"/>
                  <a:pt x="13274" y="7282"/>
                  <a:pt x="13274" y="7293"/>
                </a:cubicBezTo>
                <a:cubicBezTo>
                  <a:pt x="13283" y="7303"/>
                  <a:pt x="13304" y="7308"/>
                  <a:pt x="13315" y="7311"/>
                </a:cubicBezTo>
                <a:cubicBezTo>
                  <a:pt x="13321" y="7374"/>
                  <a:pt x="13342" y="7394"/>
                  <a:pt x="13341" y="7461"/>
                </a:cubicBezTo>
                <a:cubicBezTo>
                  <a:pt x="13348" y="7461"/>
                  <a:pt x="13355" y="7461"/>
                  <a:pt x="13362" y="7461"/>
                </a:cubicBezTo>
                <a:cubicBezTo>
                  <a:pt x="13370" y="7472"/>
                  <a:pt x="13378" y="7488"/>
                  <a:pt x="13382" y="7507"/>
                </a:cubicBezTo>
                <a:cubicBezTo>
                  <a:pt x="13402" y="7512"/>
                  <a:pt x="13419" y="7506"/>
                  <a:pt x="13435" y="7536"/>
                </a:cubicBezTo>
                <a:cubicBezTo>
                  <a:pt x="13427" y="7561"/>
                  <a:pt x="13419" y="7596"/>
                  <a:pt x="13413" y="7620"/>
                </a:cubicBezTo>
                <a:cubicBezTo>
                  <a:pt x="13419" y="7636"/>
                  <a:pt x="13414" y="7647"/>
                  <a:pt x="13419" y="7666"/>
                </a:cubicBezTo>
                <a:cubicBezTo>
                  <a:pt x="13422" y="7668"/>
                  <a:pt x="13426" y="7673"/>
                  <a:pt x="13429" y="7676"/>
                </a:cubicBezTo>
                <a:cubicBezTo>
                  <a:pt x="13429" y="7684"/>
                  <a:pt x="13425" y="7687"/>
                  <a:pt x="13424" y="7694"/>
                </a:cubicBezTo>
                <a:cubicBezTo>
                  <a:pt x="13427" y="7706"/>
                  <a:pt x="13440" y="7727"/>
                  <a:pt x="13445" y="7741"/>
                </a:cubicBezTo>
                <a:cubicBezTo>
                  <a:pt x="13449" y="7710"/>
                  <a:pt x="13446" y="7658"/>
                  <a:pt x="13450" y="7628"/>
                </a:cubicBezTo>
                <a:cubicBezTo>
                  <a:pt x="13470" y="7622"/>
                  <a:pt x="13490" y="7608"/>
                  <a:pt x="13512" y="7610"/>
                </a:cubicBezTo>
                <a:cubicBezTo>
                  <a:pt x="13515" y="7633"/>
                  <a:pt x="13516" y="7686"/>
                  <a:pt x="13522" y="7703"/>
                </a:cubicBezTo>
                <a:cubicBezTo>
                  <a:pt x="13533" y="7731"/>
                  <a:pt x="13558" y="7729"/>
                  <a:pt x="13569" y="7770"/>
                </a:cubicBezTo>
                <a:cubicBezTo>
                  <a:pt x="13566" y="7782"/>
                  <a:pt x="13560" y="7791"/>
                  <a:pt x="13553" y="7797"/>
                </a:cubicBezTo>
                <a:cubicBezTo>
                  <a:pt x="13544" y="7794"/>
                  <a:pt x="13542" y="7782"/>
                  <a:pt x="13533" y="7779"/>
                </a:cubicBezTo>
                <a:cubicBezTo>
                  <a:pt x="13535" y="7789"/>
                  <a:pt x="13541" y="7807"/>
                  <a:pt x="13543" y="7817"/>
                </a:cubicBezTo>
                <a:cubicBezTo>
                  <a:pt x="13536" y="7822"/>
                  <a:pt x="13537" y="7804"/>
                  <a:pt x="13528" y="7807"/>
                </a:cubicBezTo>
                <a:cubicBezTo>
                  <a:pt x="13520" y="7812"/>
                  <a:pt x="13509" y="7813"/>
                  <a:pt x="13502" y="7817"/>
                </a:cubicBezTo>
                <a:cubicBezTo>
                  <a:pt x="13501" y="7808"/>
                  <a:pt x="13497" y="7798"/>
                  <a:pt x="13496" y="7789"/>
                </a:cubicBezTo>
                <a:cubicBezTo>
                  <a:pt x="13493" y="7787"/>
                  <a:pt x="13494" y="7790"/>
                  <a:pt x="13492" y="7789"/>
                </a:cubicBezTo>
                <a:cubicBezTo>
                  <a:pt x="13491" y="7795"/>
                  <a:pt x="13487" y="7800"/>
                  <a:pt x="13486" y="7807"/>
                </a:cubicBezTo>
                <a:cubicBezTo>
                  <a:pt x="13475" y="7802"/>
                  <a:pt x="13478" y="7794"/>
                  <a:pt x="13465" y="7797"/>
                </a:cubicBezTo>
                <a:cubicBezTo>
                  <a:pt x="13462" y="7784"/>
                  <a:pt x="13454" y="7774"/>
                  <a:pt x="13450" y="7760"/>
                </a:cubicBezTo>
                <a:cubicBezTo>
                  <a:pt x="13435" y="7790"/>
                  <a:pt x="13432" y="7871"/>
                  <a:pt x="13439" y="7910"/>
                </a:cubicBezTo>
                <a:cubicBezTo>
                  <a:pt x="13448" y="7919"/>
                  <a:pt x="13473" y="7911"/>
                  <a:pt x="13492" y="7910"/>
                </a:cubicBezTo>
                <a:cubicBezTo>
                  <a:pt x="13488" y="7918"/>
                  <a:pt x="13484" y="7931"/>
                  <a:pt x="13480" y="7939"/>
                </a:cubicBezTo>
                <a:cubicBezTo>
                  <a:pt x="13481" y="7944"/>
                  <a:pt x="13479" y="7942"/>
                  <a:pt x="13480" y="7947"/>
                </a:cubicBezTo>
                <a:cubicBezTo>
                  <a:pt x="13484" y="7956"/>
                  <a:pt x="13490" y="7963"/>
                  <a:pt x="13496" y="7966"/>
                </a:cubicBezTo>
                <a:cubicBezTo>
                  <a:pt x="13496" y="7969"/>
                  <a:pt x="13496" y="7973"/>
                  <a:pt x="13496" y="7976"/>
                </a:cubicBezTo>
                <a:cubicBezTo>
                  <a:pt x="13486" y="7974"/>
                  <a:pt x="13480" y="7978"/>
                  <a:pt x="13470"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0" y="8035"/>
                  <a:pt x="13517" y="8059"/>
                </a:cubicBezTo>
                <a:cubicBezTo>
                  <a:pt x="13520" y="8080"/>
                  <a:pt x="13507" y="8110"/>
                  <a:pt x="13507" y="8144"/>
                </a:cubicBezTo>
                <a:cubicBezTo>
                  <a:pt x="13507" y="8161"/>
                  <a:pt x="13501" y="8172"/>
                  <a:pt x="13502" y="8180"/>
                </a:cubicBezTo>
                <a:cubicBezTo>
                  <a:pt x="13506" y="8221"/>
                  <a:pt x="13525" y="8323"/>
                  <a:pt x="13507" y="8349"/>
                </a:cubicBezTo>
                <a:cubicBezTo>
                  <a:pt x="13493" y="8368"/>
                  <a:pt x="13465" y="8361"/>
                  <a:pt x="13445" y="8369"/>
                </a:cubicBezTo>
                <a:cubicBezTo>
                  <a:pt x="13375" y="8397"/>
                  <a:pt x="13277" y="8415"/>
                  <a:pt x="13253" y="8295"/>
                </a:cubicBezTo>
                <a:cubicBezTo>
                  <a:pt x="13226" y="8282"/>
                  <a:pt x="13197" y="8269"/>
                  <a:pt x="13175" y="8256"/>
                </a:cubicBezTo>
                <a:cubicBezTo>
                  <a:pt x="13164" y="8176"/>
                  <a:pt x="13191" y="8099"/>
                  <a:pt x="13191" y="8032"/>
                </a:cubicBezTo>
                <a:cubicBezTo>
                  <a:pt x="13192" y="8034"/>
                  <a:pt x="13195" y="8034"/>
                  <a:pt x="13196" y="8040"/>
                </a:cubicBezTo>
                <a:cubicBezTo>
                  <a:pt x="13197" y="8042"/>
                  <a:pt x="13200" y="8048"/>
                  <a:pt x="13201" y="8050"/>
                </a:cubicBezTo>
                <a:cubicBezTo>
                  <a:pt x="13203" y="8038"/>
                  <a:pt x="13205" y="8025"/>
                  <a:pt x="13206" y="8013"/>
                </a:cubicBezTo>
                <a:cubicBezTo>
                  <a:pt x="13210" y="8009"/>
                  <a:pt x="13211" y="8001"/>
                  <a:pt x="13216" y="8003"/>
                </a:cubicBezTo>
                <a:cubicBezTo>
                  <a:pt x="13214" y="7935"/>
                  <a:pt x="13219" y="7826"/>
                  <a:pt x="13279" y="7871"/>
                </a:cubicBezTo>
                <a:cubicBezTo>
                  <a:pt x="13280" y="7867"/>
                  <a:pt x="13279" y="7857"/>
                  <a:pt x="13279" y="7853"/>
                </a:cubicBezTo>
                <a:cubicBezTo>
                  <a:pt x="13266" y="7802"/>
                  <a:pt x="13239" y="7846"/>
                  <a:pt x="13227" y="7817"/>
                </a:cubicBezTo>
                <a:cubicBezTo>
                  <a:pt x="13221" y="7800"/>
                  <a:pt x="13211" y="7777"/>
                  <a:pt x="13206" y="7760"/>
                </a:cubicBezTo>
                <a:cubicBezTo>
                  <a:pt x="13201" y="7740"/>
                  <a:pt x="13202" y="7728"/>
                  <a:pt x="13196" y="7713"/>
                </a:cubicBezTo>
                <a:cubicBezTo>
                  <a:pt x="13187" y="7691"/>
                  <a:pt x="13172" y="7655"/>
                  <a:pt x="13160" y="7638"/>
                </a:cubicBezTo>
                <a:cubicBezTo>
                  <a:pt x="13156" y="7636"/>
                  <a:pt x="13153" y="7631"/>
                  <a:pt x="13149" y="7628"/>
                </a:cubicBezTo>
                <a:cubicBezTo>
                  <a:pt x="13138" y="7600"/>
                  <a:pt x="13132" y="7558"/>
                  <a:pt x="13118" y="7536"/>
                </a:cubicBezTo>
                <a:cubicBezTo>
                  <a:pt x="13115" y="7534"/>
                  <a:pt x="13111" y="7537"/>
                  <a:pt x="13108" y="7536"/>
                </a:cubicBezTo>
                <a:cubicBezTo>
                  <a:pt x="13101" y="7517"/>
                  <a:pt x="13109" y="7500"/>
                  <a:pt x="13098" y="7488"/>
                </a:cubicBezTo>
                <a:cubicBezTo>
                  <a:pt x="13085" y="7456"/>
                  <a:pt x="13095" y="7405"/>
                  <a:pt x="13103" y="7367"/>
                </a:cubicBezTo>
                <a:cubicBezTo>
                  <a:pt x="13103" y="7365"/>
                  <a:pt x="13103" y="7359"/>
                  <a:pt x="13103" y="7357"/>
                </a:cubicBezTo>
                <a:cubicBezTo>
                  <a:pt x="13101" y="7357"/>
                  <a:pt x="13095" y="7357"/>
                  <a:pt x="13093" y="7357"/>
                </a:cubicBezTo>
                <a:cubicBezTo>
                  <a:pt x="13091" y="7372"/>
                  <a:pt x="13090" y="7388"/>
                  <a:pt x="13087" y="7404"/>
                </a:cubicBezTo>
                <a:cubicBezTo>
                  <a:pt x="13086" y="7358"/>
                  <a:pt x="13084" y="7317"/>
                  <a:pt x="13061" y="7293"/>
                </a:cubicBezTo>
                <a:cubicBezTo>
                  <a:pt x="13054" y="7285"/>
                  <a:pt x="13044" y="7286"/>
                  <a:pt x="13041" y="7273"/>
                </a:cubicBezTo>
                <a:cubicBezTo>
                  <a:pt x="13041" y="7268"/>
                  <a:pt x="13041" y="7258"/>
                  <a:pt x="13041" y="7254"/>
                </a:cubicBezTo>
                <a:cubicBezTo>
                  <a:pt x="13042" y="7224"/>
                  <a:pt x="13060" y="7225"/>
                  <a:pt x="13067" y="7207"/>
                </a:cubicBezTo>
                <a:cubicBezTo>
                  <a:pt x="13081" y="7169"/>
                  <a:pt x="13086" y="7122"/>
                  <a:pt x="13093" y="7085"/>
                </a:cubicBezTo>
                <a:cubicBezTo>
                  <a:pt x="13094" y="7083"/>
                  <a:pt x="13097" y="7088"/>
                  <a:pt x="13098" y="7085"/>
                </a:cubicBezTo>
                <a:cubicBezTo>
                  <a:pt x="13121" y="7106"/>
                  <a:pt x="13142" y="7067"/>
                  <a:pt x="13160" y="7048"/>
                </a:cubicBezTo>
                <a:cubicBezTo>
                  <a:pt x="13163" y="7051"/>
                  <a:pt x="13167" y="7055"/>
                  <a:pt x="13170" y="7058"/>
                </a:cubicBezTo>
                <a:cubicBezTo>
                  <a:pt x="13174" y="7050"/>
                  <a:pt x="13175" y="7046"/>
                  <a:pt x="13175" y="7030"/>
                </a:cubicBezTo>
                <a:cubicBezTo>
                  <a:pt x="13198" y="7020"/>
                  <a:pt x="13203" y="6987"/>
                  <a:pt x="13222" y="6974"/>
                </a:cubicBezTo>
                <a:cubicBezTo>
                  <a:pt x="13231" y="6973"/>
                  <a:pt x="13239" y="6974"/>
                  <a:pt x="13248" y="6974"/>
                </a:cubicBezTo>
                <a:cubicBezTo>
                  <a:pt x="13277" y="6957"/>
                  <a:pt x="13303" y="6884"/>
                  <a:pt x="13341" y="6889"/>
                </a:cubicBezTo>
                <a:close/>
                <a:moveTo>
                  <a:pt x="12409" y="6927"/>
                </a:moveTo>
                <a:cubicBezTo>
                  <a:pt x="12411" y="6935"/>
                  <a:pt x="12417" y="6947"/>
                  <a:pt x="12419" y="6955"/>
                </a:cubicBezTo>
                <a:cubicBezTo>
                  <a:pt x="12409" y="6969"/>
                  <a:pt x="12397" y="6982"/>
                  <a:pt x="12384" y="6992"/>
                </a:cubicBezTo>
                <a:cubicBezTo>
                  <a:pt x="12383" y="6993"/>
                  <a:pt x="12382" y="6992"/>
                  <a:pt x="12382" y="6992"/>
                </a:cubicBezTo>
                <a:cubicBezTo>
                  <a:pt x="12366" y="7004"/>
                  <a:pt x="12350" y="7014"/>
                  <a:pt x="12332" y="7015"/>
                </a:cubicBezTo>
                <a:cubicBezTo>
                  <a:pt x="12332" y="7016"/>
                  <a:pt x="12332" y="7017"/>
                  <a:pt x="12331" y="7018"/>
                </a:cubicBezTo>
                <a:cubicBezTo>
                  <a:pt x="12330" y="7018"/>
                  <a:pt x="12328" y="7019"/>
                  <a:pt x="12326" y="7020"/>
                </a:cubicBezTo>
                <a:cubicBezTo>
                  <a:pt x="12324" y="7024"/>
                  <a:pt x="12322" y="7025"/>
                  <a:pt x="12320" y="7030"/>
                </a:cubicBezTo>
                <a:cubicBezTo>
                  <a:pt x="12336" y="7050"/>
                  <a:pt x="12350" y="7071"/>
                  <a:pt x="12361" y="7101"/>
                </a:cubicBezTo>
                <a:cubicBezTo>
                  <a:pt x="12354" y="7105"/>
                  <a:pt x="12348" y="7109"/>
                  <a:pt x="12338" y="7108"/>
                </a:cubicBezTo>
                <a:cubicBezTo>
                  <a:pt x="12337" y="7110"/>
                  <a:pt x="12337" y="7111"/>
                  <a:pt x="12337" y="7112"/>
                </a:cubicBezTo>
                <a:cubicBezTo>
                  <a:pt x="12334" y="7112"/>
                  <a:pt x="12333" y="7114"/>
                  <a:pt x="12331" y="7114"/>
                </a:cubicBezTo>
                <a:cubicBezTo>
                  <a:pt x="12329" y="7121"/>
                  <a:pt x="12328" y="7128"/>
                  <a:pt x="12327" y="7134"/>
                </a:cubicBezTo>
                <a:cubicBezTo>
                  <a:pt x="12325" y="7132"/>
                  <a:pt x="12322" y="7130"/>
                  <a:pt x="12321" y="7131"/>
                </a:cubicBezTo>
                <a:cubicBezTo>
                  <a:pt x="12318" y="7132"/>
                  <a:pt x="12314" y="7134"/>
                  <a:pt x="12311" y="7135"/>
                </a:cubicBezTo>
                <a:cubicBezTo>
                  <a:pt x="12312" y="7148"/>
                  <a:pt x="12315" y="7161"/>
                  <a:pt x="12316" y="7174"/>
                </a:cubicBezTo>
                <a:cubicBezTo>
                  <a:pt x="12317" y="7174"/>
                  <a:pt x="12317" y="7175"/>
                  <a:pt x="12317" y="7175"/>
                </a:cubicBezTo>
                <a:cubicBezTo>
                  <a:pt x="12315" y="7185"/>
                  <a:pt x="12311" y="7192"/>
                  <a:pt x="12311" y="7204"/>
                </a:cubicBezTo>
                <a:cubicBezTo>
                  <a:pt x="12299" y="7212"/>
                  <a:pt x="12281" y="7215"/>
                  <a:pt x="12270" y="7220"/>
                </a:cubicBezTo>
                <a:cubicBezTo>
                  <a:pt x="12270" y="7220"/>
                  <a:pt x="12270" y="7222"/>
                  <a:pt x="12271" y="7222"/>
                </a:cubicBezTo>
                <a:cubicBezTo>
                  <a:pt x="12268" y="7223"/>
                  <a:pt x="12265" y="7225"/>
                  <a:pt x="12263" y="7225"/>
                </a:cubicBezTo>
                <a:cubicBezTo>
                  <a:pt x="12271" y="7245"/>
                  <a:pt x="12283" y="7272"/>
                  <a:pt x="12293" y="7294"/>
                </a:cubicBezTo>
                <a:cubicBezTo>
                  <a:pt x="12269" y="7324"/>
                  <a:pt x="12220" y="7321"/>
                  <a:pt x="12196" y="7305"/>
                </a:cubicBezTo>
                <a:cubicBezTo>
                  <a:pt x="12195" y="7306"/>
                  <a:pt x="12195" y="7309"/>
                  <a:pt x="12195" y="7310"/>
                </a:cubicBezTo>
                <a:cubicBezTo>
                  <a:pt x="12199" y="7320"/>
                  <a:pt x="12203" y="7331"/>
                  <a:pt x="12207" y="7341"/>
                </a:cubicBezTo>
                <a:cubicBezTo>
                  <a:pt x="12208" y="7350"/>
                  <a:pt x="12209" y="7357"/>
                  <a:pt x="12210" y="7365"/>
                </a:cubicBezTo>
                <a:cubicBezTo>
                  <a:pt x="12228" y="7356"/>
                  <a:pt x="12249" y="7356"/>
                  <a:pt x="12269" y="7368"/>
                </a:cubicBezTo>
                <a:cubicBezTo>
                  <a:pt x="12274" y="7386"/>
                  <a:pt x="12280" y="7387"/>
                  <a:pt x="12287" y="7388"/>
                </a:cubicBezTo>
                <a:cubicBezTo>
                  <a:pt x="12298" y="7434"/>
                  <a:pt x="12309" y="7475"/>
                  <a:pt x="12337" y="7413"/>
                </a:cubicBezTo>
                <a:cubicBezTo>
                  <a:pt x="12376" y="7454"/>
                  <a:pt x="12382" y="7473"/>
                  <a:pt x="12413" y="7524"/>
                </a:cubicBezTo>
                <a:cubicBezTo>
                  <a:pt x="12414" y="7518"/>
                  <a:pt x="12416" y="7513"/>
                  <a:pt x="12417" y="7507"/>
                </a:cubicBezTo>
                <a:cubicBezTo>
                  <a:pt x="12434" y="7524"/>
                  <a:pt x="12450" y="7540"/>
                  <a:pt x="12467" y="7557"/>
                </a:cubicBezTo>
                <a:cubicBezTo>
                  <a:pt x="12476" y="7567"/>
                  <a:pt x="12474" y="7580"/>
                  <a:pt x="12479" y="7590"/>
                </a:cubicBezTo>
                <a:cubicBezTo>
                  <a:pt x="12488" y="7597"/>
                  <a:pt x="12497" y="7603"/>
                  <a:pt x="12506" y="7610"/>
                </a:cubicBezTo>
                <a:cubicBezTo>
                  <a:pt x="12516" y="7627"/>
                  <a:pt x="12526" y="7646"/>
                  <a:pt x="12535" y="7664"/>
                </a:cubicBezTo>
                <a:cubicBezTo>
                  <a:pt x="12546" y="7674"/>
                  <a:pt x="12555" y="7675"/>
                  <a:pt x="12565" y="7681"/>
                </a:cubicBezTo>
                <a:cubicBezTo>
                  <a:pt x="12577" y="7784"/>
                  <a:pt x="12541" y="7823"/>
                  <a:pt x="12491" y="7844"/>
                </a:cubicBezTo>
                <a:cubicBezTo>
                  <a:pt x="12462" y="7857"/>
                  <a:pt x="12445" y="7827"/>
                  <a:pt x="12419" y="7834"/>
                </a:cubicBezTo>
                <a:cubicBezTo>
                  <a:pt x="12407" y="7841"/>
                  <a:pt x="12395" y="7846"/>
                  <a:pt x="12383" y="7853"/>
                </a:cubicBezTo>
                <a:cubicBezTo>
                  <a:pt x="12361" y="7862"/>
                  <a:pt x="12324" y="7842"/>
                  <a:pt x="12301" y="7834"/>
                </a:cubicBezTo>
                <a:cubicBezTo>
                  <a:pt x="12272" y="7826"/>
                  <a:pt x="12264" y="7786"/>
                  <a:pt x="12233" y="7807"/>
                </a:cubicBezTo>
                <a:cubicBezTo>
                  <a:pt x="12215" y="7792"/>
                  <a:pt x="12217" y="7778"/>
                  <a:pt x="12207" y="7750"/>
                </a:cubicBezTo>
                <a:cubicBezTo>
                  <a:pt x="12201" y="7741"/>
                  <a:pt x="12181" y="7757"/>
                  <a:pt x="12165" y="7750"/>
                </a:cubicBezTo>
                <a:cubicBezTo>
                  <a:pt x="12147" y="7741"/>
                  <a:pt x="12149" y="7717"/>
                  <a:pt x="12139" y="7694"/>
                </a:cubicBezTo>
                <a:cubicBezTo>
                  <a:pt x="12100" y="7739"/>
                  <a:pt x="12069" y="7682"/>
                  <a:pt x="12021" y="7703"/>
                </a:cubicBezTo>
                <a:cubicBezTo>
                  <a:pt x="11977" y="7722"/>
                  <a:pt x="11946" y="7774"/>
                  <a:pt x="11907" y="7797"/>
                </a:cubicBezTo>
                <a:cubicBezTo>
                  <a:pt x="11907" y="7804"/>
                  <a:pt x="11906" y="7810"/>
                  <a:pt x="11907" y="7817"/>
                </a:cubicBezTo>
                <a:cubicBezTo>
                  <a:pt x="11876" y="7847"/>
                  <a:pt x="11860" y="7825"/>
                  <a:pt x="11834" y="7817"/>
                </a:cubicBezTo>
                <a:cubicBezTo>
                  <a:pt x="11830" y="7820"/>
                  <a:pt x="11828" y="7822"/>
                  <a:pt x="11824" y="7824"/>
                </a:cubicBezTo>
                <a:cubicBezTo>
                  <a:pt x="11803" y="7821"/>
                  <a:pt x="11782" y="7821"/>
                  <a:pt x="11761" y="7817"/>
                </a:cubicBezTo>
                <a:cubicBezTo>
                  <a:pt x="11758" y="7828"/>
                  <a:pt x="11754" y="7834"/>
                  <a:pt x="11751" y="7844"/>
                </a:cubicBezTo>
                <a:cubicBezTo>
                  <a:pt x="11757" y="7857"/>
                  <a:pt x="11764" y="7862"/>
                  <a:pt x="11767" y="7881"/>
                </a:cubicBezTo>
                <a:cubicBezTo>
                  <a:pt x="11757" y="7883"/>
                  <a:pt x="11749" y="7891"/>
                  <a:pt x="11741" y="7891"/>
                </a:cubicBezTo>
                <a:cubicBezTo>
                  <a:pt x="11737" y="7901"/>
                  <a:pt x="11735" y="7899"/>
                  <a:pt x="11735" y="7910"/>
                </a:cubicBezTo>
                <a:cubicBezTo>
                  <a:pt x="11741" y="7913"/>
                  <a:pt x="11745" y="7916"/>
                  <a:pt x="11751" y="7919"/>
                </a:cubicBezTo>
                <a:cubicBezTo>
                  <a:pt x="11752" y="7920"/>
                  <a:pt x="11755" y="7927"/>
                  <a:pt x="11756" y="7929"/>
                </a:cubicBezTo>
                <a:cubicBezTo>
                  <a:pt x="11755" y="7932"/>
                  <a:pt x="11752" y="7935"/>
                  <a:pt x="11751" y="7939"/>
                </a:cubicBezTo>
                <a:cubicBezTo>
                  <a:pt x="11725" y="7931"/>
                  <a:pt x="11706" y="7926"/>
                  <a:pt x="11679" y="7929"/>
                </a:cubicBezTo>
                <a:cubicBezTo>
                  <a:pt x="11681" y="7923"/>
                  <a:pt x="11681" y="7924"/>
                  <a:pt x="11684" y="7919"/>
                </a:cubicBezTo>
                <a:cubicBezTo>
                  <a:pt x="11676" y="7912"/>
                  <a:pt x="11671" y="7915"/>
                  <a:pt x="11663" y="7919"/>
                </a:cubicBezTo>
                <a:cubicBezTo>
                  <a:pt x="11666" y="7921"/>
                  <a:pt x="11671" y="7926"/>
                  <a:pt x="11673" y="7929"/>
                </a:cubicBezTo>
                <a:cubicBezTo>
                  <a:pt x="11673" y="7931"/>
                  <a:pt x="11673" y="7936"/>
                  <a:pt x="11673" y="7939"/>
                </a:cubicBezTo>
                <a:cubicBezTo>
                  <a:pt x="11658" y="7948"/>
                  <a:pt x="11641" y="7940"/>
                  <a:pt x="11637" y="7919"/>
                </a:cubicBezTo>
                <a:cubicBezTo>
                  <a:pt x="11617" y="7923"/>
                  <a:pt x="11593" y="7935"/>
                  <a:pt x="11582" y="7956"/>
                </a:cubicBezTo>
                <a:lnTo>
                  <a:pt x="11586" y="7950"/>
                </a:lnTo>
                <a:cubicBezTo>
                  <a:pt x="11587" y="7949"/>
                  <a:pt x="11588" y="7950"/>
                  <a:pt x="11588" y="7949"/>
                </a:cubicBezTo>
                <a:cubicBezTo>
                  <a:pt x="11593" y="7940"/>
                  <a:pt x="11597" y="7928"/>
                  <a:pt x="11602" y="7921"/>
                </a:cubicBezTo>
                <a:cubicBezTo>
                  <a:pt x="11608" y="7917"/>
                  <a:pt x="11614" y="7911"/>
                  <a:pt x="11620" y="7906"/>
                </a:cubicBezTo>
                <a:cubicBezTo>
                  <a:pt x="11626" y="7901"/>
                  <a:pt x="11632" y="7896"/>
                  <a:pt x="11637" y="7891"/>
                </a:cubicBezTo>
                <a:cubicBezTo>
                  <a:pt x="11638" y="7888"/>
                  <a:pt x="11639" y="7883"/>
                  <a:pt x="11640" y="7879"/>
                </a:cubicBezTo>
                <a:lnTo>
                  <a:pt x="11647" y="7870"/>
                </a:lnTo>
                <a:cubicBezTo>
                  <a:pt x="11648" y="7864"/>
                  <a:pt x="11651" y="7857"/>
                  <a:pt x="11653" y="7851"/>
                </a:cubicBezTo>
                <a:cubicBezTo>
                  <a:pt x="11661" y="7848"/>
                  <a:pt x="11669" y="7852"/>
                  <a:pt x="11679" y="7844"/>
                </a:cubicBezTo>
                <a:cubicBezTo>
                  <a:pt x="11709" y="7822"/>
                  <a:pt x="11705" y="7851"/>
                  <a:pt x="11741" y="7853"/>
                </a:cubicBezTo>
                <a:cubicBezTo>
                  <a:pt x="11746" y="7841"/>
                  <a:pt x="11752" y="7833"/>
                  <a:pt x="11756" y="7817"/>
                </a:cubicBezTo>
                <a:cubicBezTo>
                  <a:pt x="11748" y="7796"/>
                  <a:pt x="11729" y="7793"/>
                  <a:pt x="11715" y="7783"/>
                </a:cubicBezTo>
                <a:lnTo>
                  <a:pt x="11720" y="7776"/>
                </a:lnTo>
                <a:cubicBezTo>
                  <a:pt x="11719" y="7775"/>
                  <a:pt x="11717" y="7774"/>
                  <a:pt x="11715" y="7773"/>
                </a:cubicBezTo>
                <a:cubicBezTo>
                  <a:pt x="11696" y="7753"/>
                  <a:pt x="11674" y="7646"/>
                  <a:pt x="11654" y="7651"/>
                </a:cubicBezTo>
                <a:cubicBezTo>
                  <a:pt x="11654" y="7644"/>
                  <a:pt x="11654" y="7640"/>
                  <a:pt x="11654" y="7633"/>
                </a:cubicBezTo>
                <a:cubicBezTo>
                  <a:pt x="11662" y="7619"/>
                  <a:pt x="11668" y="7612"/>
                  <a:pt x="11680" y="7604"/>
                </a:cubicBezTo>
                <a:cubicBezTo>
                  <a:pt x="11684" y="7570"/>
                  <a:pt x="11687" y="7539"/>
                  <a:pt x="11690" y="7511"/>
                </a:cubicBezTo>
                <a:cubicBezTo>
                  <a:pt x="11697" y="7507"/>
                  <a:pt x="11707" y="7504"/>
                  <a:pt x="11709" y="7498"/>
                </a:cubicBezTo>
                <a:cubicBezTo>
                  <a:pt x="11709" y="7498"/>
                  <a:pt x="11709" y="7497"/>
                  <a:pt x="11709" y="7497"/>
                </a:cubicBezTo>
                <a:cubicBezTo>
                  <a:pt x="11711" y="7495"/>
                  <a:pt x="11715" y="7495"/>
                  <a:pt x="11715" y="7493"/>
                </a:cubicBezTo>
                <a:cubicBezTo>
                  <a:pt x="11716" y="7476"/>
                  <a:pt x="11714" y="7460"/>
                  <a:pt x="11715" y="7444"/>
                </a:cubicBezTo>
                <a:cubicBezTo>
                  <a:pt x="11721" y="7386"/>
                  <a:pt x="11729" y="7333"/>
                  <a:pt x="11751" y="7305"/>
                </a:cubicBezTo>
                <a:cubicBezTo>
                  <a:pt x="11758" y="7299"/>
                  <a:pt x="11766" y="7293"/>
                  <a:pt x="11776" y="7293"/>
                </a:cubicBezTo>
                <a:cubicBezTo>
                  <a:pt x="11777" y="7291"/>
                  <a:pt x="11777" y="7290"/>
                  <a:pt x="11777" y="7288"/>
                </a:cubicBezTo>
                <a:cubicBezTo>
                  <a:pt x="11779" y="7288"/>
                  <a:pt x="11781" y="7286"/>
                  <a:pt x="11783" y="7285"/>
                </a:cubicBezTo>
                <a:cubicBezTo>
                  <a:pt x="11788" y="7266"/>
                  <a:pt x="11793" y="7249"/>
                  <a:pt x="11798" y="7230"/>
                </a:cubicBezTo>
                <a:cubicBezTo>
                  <a:pt x="11795" y="7217"/>
                  <a:pt x="11792" y="7211"/>
                  <a:pt x="11788" y="7201"/>
                </a:cubicBezTo>
                <a:cubicBezTo>
                  <a:pt x="11785" y="7182"/>
                  <a:pt x="11789" y="7176"/>
                  <a:pt x="11795" y="7171"/>
                </a:cubicBezTo>
                <a:cubicBezTo>
                  <a:pt x="11801" y="7168"/>
                  <a:pt x="11808" y="7167"/>
                  <a:pt x="11813" y="7161"/>
                </a:cubicBezTo>
                <a:cubicBezTo>
                  <a:pt x="11814" y="7160"/>
                  <a:pt x="11814" y="7159"/>
                  <a:pt x="11815" y="7158"/>
                </a:cubicBezTo>
                <a:cubicBezTo>
                  <a:pt x="11816" y="7157"/>
                  <a:pt x="11818" y="7157"/>
                  <a:pt x="11819" y="7155"/>
                </a:cubicBezTo>
                <a:cubicBezTo>
                  <a:pt x="11850" y="7121"/>
                  <a:pt x="11851" y="7068"/>
                  <a:pt x="11880" y="7041"/>
                </a:cubicBezTo>
                <a:cubicBezTo>
                  <a:pt x="11891" y="7033"/>
                  <a:pt x="11906" y="7029"/>
                  <a:pt x="11927" y="7030"/>
                </a:cubicBezTo>
                <a:cubicBezTo>
                  <a:pt x="11928" y="7028"/>
                  <a:pt x="11928" y="7027"/>
                  <a:pt x="11928" y="7025"/>
                </a:cubicBezTo>
                <a:cubicBezTo>
                  <a:pt x="11930" y="7025"/>
                  <a:pt x="11931" y="7024"/>
                  <a:pt x="11934" y="7024"/>
                </a:cubicBezTo>
                <a:cubicBezTo>
                  <a:pt x="11935" y="7020"/>
                  <a:pt x="11936" y="7015"/>
                  <a:pt x="11938" y="7011"/>
                </a:cubicBezTo>
                <a:cubicBezTo>
                  <a:pt x="11942" y="7021"/>
                  <a:pt x="11948" y="7028"/>
                  <a:pt x="11953" y="7038"/>
                </a:cubicBezTo>
                <a:cubicBezTo>
                  <a:pt x="11947" y="7047"/>
                  <a:pt x="11943" y="7058"/>
                  <a:pt x="11938" y="7067"/>
                </a:cubicBezTo>
                <a:cubicBezTo>
                  <a:pt x="11938" y="7068"/>
                  <a:pt x="11938" y="7075"/>
                  <a:pt x="11938" y="7077"/>
                </a:cubicBezTo>
                <a:cubicBezTo>
                  <a:pt x="11959" y="7131"/>
                  <a:pt x="11997" y="7112"/>
                  <a:pt x="12040" y="7114"/>
                </a:cubicBezTo>
                <a:cubicBezTo>
                  <a:pt x="12043" y="7124"/>
                  <a:pt x="12043" y="7132"/>
                  <a:pt x="12046" y="7142"/>
                </a:cubicBezTo>
                <a:cubicBezTo>
                  <a:pt x="12029" y="7167"/>
                  <a:pt x="11997" y="7181"/>
                  <a:pt x="11980" y="7210"/>
                </a:cubicBezTo>
                <a:cubicBezTo>
                  <a:pt x="11978" y="7212"/>
                  <a:pt x="11975" y="7214"/>
                  <a:pt x="11973" y="7217"/>
                </a:cubicBezTo>
                <a:cubicBezTo>
                  <a:pt x="11974" y="7220"/>
                  <a:pt x="11978" y="7222"/>
                  <a:pt x="11979" y="7225"/>
                </a:cubicBezTo>
                <a:cubicBezTo>
                  <a:pt x="12023" y="7241"/>
                  <a:pt x="12062" y="7223"/>
                  <a:pt x="12036" y="7330"/>
                </a:cubicBezTo>
                <a:cubicBezTo>
                  <a:pt x="12036" y="7332"/>
                  <a:pt x="12036" y="7337"/>
                  <a:pt x="12036" y="7340"/>
                </a:cubicBezTo>
                <a:cubicBezTo>
                  <a:pt x="12074" y="7352"/>
                  <a:pt x="12081" y="7344"/>
                  <a:pt x="12086" y="7331"/>
                </a:cubicBezTo>
                <a:cubicBezTo>
                  <a:pt x="12091" y="7324"/>
                  <a:pt x="12098" y="7312"/>
                  <a:pt x="12109" y="7301"/>
                </a:cubicBezTo>
                <a:cubicBezTo>
                  <a:pt x="12120" y="7300"/>
                  <a:pt x="12134" y="7303"/>
                  <a:pt x="12145" y="7301"/>
                </a:cubicBezTo>
                <a:cubicBezTo>
                  <a:pt x="12146" y="7299"/>
                  <a:pt x="12147" y="7296"/>
                  <a:pt x="12149" y="7294"/>
                </a:cubicBezTo>
                <a:cubicBezTo>
                  <a:pt x="12149" y="7294"/>
                  <a:pt x="12150" y="7294"/>
                  <a:pt x="12151" y="7294"/>
                </a:cubicBezTo>
                <a:cubicBezTo>
                  <a:pt x="12157" y="7285"/>
                  <a:pt x="12162" y="7274"/>
                  <a:pt x="12168" y="7264"/>
                </a:cubicBezTo>
                <a:cubicBezTo>
                  <a:pt x="12179" y="7260"/>
                  <a:pt x="12187" y="7269"/>
                  <a:pt x="12196" y="7273"/>
                </a:cubicBezTo>
                <a:cubicBezTo>
                  <a:pt x="12205" y="7270"/>
                  <a:pt x="12214" y="7275"/>
                  <a:pt x="12222" y="7273"/>
                </a:cubicBezTo>
                <a:cubicBezTo>
                  <a:pt x="12223" y="7271"/>
                  <a:pt x="12223" y="7269"/>
                  <a:pt x="12224" y="7267"/>
                </a:cubicBezTo>
                <a:cubicBezTo>
                  <a:pt x="12225" y="7267"/>
                  <a:pt x="12227" y="7267"/>
                  <a:pt x="12229" y="7267"/>
                </a:cubicBezTo>
                <a:cubicBezTo>
                  <a:pt x="12234" y="7254"/>
                  <a:pt x="12236" y="7236"/>
                  <a:pt x="12239" y="7220"/>
                </a:cubicBezTo>
                <a:cubicBezTo>
                  <a:pt x="12225" y="7216"/>
                  <a:pt x="12212" y="7213"/>
                  <a:pt x="12198" y="7210"/>
                </a:cubicBezTo>
                <a:cubicBezTo>
                  <a:pt x="12182" y="7213"/>
                  <a:pt x="12167" y="7230"/>
                  <a:pt x="12146" y="7220"/>
                </a:cubicBezTo>
                <a:cubicBezTo>
                  <a:pt x="12140" y="7172"/>
                  <a:pt x="12107" y="7121"/>
                  <a:pt x="12077" y="7102"/>
                </a:cubicBezTo>
                <a:cubicBezTo>
                  <a:pt x="12094" y="7097"/>
                  <a:pt x="12110" y="7096"/>
                  <a:pt x="12129" y="7095"/>
                </a:cubicBezTo>
                <a:cubicBezTo>
                  <a:pt x="12130" y="7094"/>
                  <a:pt x="12130" y="7091"/>
                  <a:pt x="12131" y="7090"/>
                </a:cubicBezTo>
                <a:cubicBezTo>
                  <a:pt x="12132" y="7089"/>
                  <a:pt x="12134" y="7090"/>
                  <a:pt x="12135" y="7090"/>
                </a:cubicBezTo>
                <a:cubicBezTo>
                  <a:pt x="12143" y="7075"/>
                  <a:pt x="12150" y="7060"/>
                  <a:pt x="12154" y="7038"/>
                </a:cubicBezTo>
                <a:cubicBezTo>
                  <a:pt x="12154" y="7038"/>
                  <a:pt x="12155" y="7038"/>
                  <a:pt x="12155" y="7038"/>
                </a:cubicBezTo>
                <a:cubicBezTo>
                  <a:pt x="12159" y="7043"/>
                  <a:pt x="12157" y="7053"/>
                  <a:pt x="12160" y="7058"/>
                </a:cubicBezTo>
                <a:cubicBezTo>
                  <a:pt x="12165" y="7063"/>
                  <a:pt x="12165" y="7061"/>
                  <a:pt x="12171" y="7058"/>
                </a:cubicBezTo>
                <a:cubicBezTo>
                  <a:pt x="12173" y="7057"/>
                  <a:pt x="12174" y="7054"/>
                  <a:pt x="12176" y="7052"/>
                </a:cubicBezTo>
                <a:cubicBezTo>
                  <a:pt x="12186" y="7047"/>
                  <a:pt x="12192" y="7036"/>
                  <a:pt x="12199" y="7028"/>
                </a:cubicBezTo>
                <a:cubicBezTo>
                  <a:pt x="12226" y="7019"/>
                  <a:pt x="12252" y="7011"/>
                  <a:pt x="12279" y="7002"/>
                </a:cubicBezTo>
                <a:cubicBezTo>
                  <a:pt x="12280" y="7001"/>
                  <a:pt x="12281" y="7000"/>
                  <a:pt x="12282" y="6998"/>
                </a:cubicBezTo>
                <a:cubicBezTo>
                  <a:pt x="12283" y="6998"/>
                  <a:pt x="12285" y="6997"/>
                  <a:pt x="12286" y="6997"/>
                </a:cubicBezTo>
                <a:cubicBezTo>
                  <a:pt x="12290" y="6989"/>
                  <a:pt x="12294" y="6981"/>
                  <a:pt x="12297" y="6974"/>
                </a:cubicBezTo>
                <a:cubicBezTo>
                  <a:pt x="12314" y="6971"/>
                  <a:pt x="12331" y="6967"/>
                  <a:pt x="12346" y="6964"/>
                </a:cubicBezTo>
                <a:cubicBezTo>
                  <a:pt x="12348" y="6961"/>
                  <a:pt x="12347" y="6960"/>
                  <a:pt x="12346" y="6959"/>
                </a:cubicBezTo>
                <a:cubicBezTo>
                  <a:pt x="12349" y="6959"/>
                  <a:pt x="12351" y="6958"/>
                  <a:pt x="12353" y="6958"/>
                </a:cubicBezTo>
                <a:cubicBezTo>
                  <a:pt x="12354" y="6955"/>
                  <a:pt x="12353" y="6953"/>
                  <a:pt x="12353" y="6952"/>
                </a:cubicBezTo>
                <a:cubicBezTo>
                  <a:pt x="12371" y="6945"/>
                  <a:pt x="12390" y="6933"/>
                  <a:pt x="12409" y="6927"/>
                </a:cubicBezTo>
                <a:close/>
                <a:moveTo>
                  <a:pt x="19145" y="7188"/>
                </a:moveTo>
                <a:cubicBezTo>
                  <a:pt x="19110" y="7246"/>
                  <a:pt x="19134" y="7239"/>
                  <a:pt x="19140" y="7304"/>
                </a:cubicBezTo>
                <a:cubicBezTo>
                  <a:pt x="19139" y="7338"/>
                  <a:pt x="19138" y="7373"/>
                  <a:pt x="19137" y="7407"/>
                </a:cubicBezTo>
                <a:cubicBezTo>
                  <a:pt x="19130" y="7420"/>
                  <a:pt x="19121" y="7430"/>
                  <a:pt x="19109" y="7435"/>
                </a:cubicBezTo>
                <a:cubicBezTo>
                  <a:pt x="19109" y="7463"/>
                  <a:pt x="19109" y="7491"/>
                  <a:pt x="19109" y="7518"/>
                </a:cubicBezTo>
                <a:cubicBezTo>
                  <a:pt x="19087" y="7530"/>
                  <a:pt x="19079" y="7514"/>
                  <a:pt x="19064" y="7494"/>
                </a:cubicBezTo>
                <a:cubicBezTo>
                  <a:pt x="19055" y="7497"/>
                  <a:pt x="19056" y="7501"/>
                  <a:pt x="19051" y="7510"/>
                </a:cubicBezTo>
                <a:cubicBezTo>
                  <a:pt x="19051" y="7521"/>
                  <a:pt x="19054" y="7525"/>
                  <a:pt x="19060" y="7533"/>
                </a:cubicBezTo>
                <a:cubicBezTo>
                  <a:pt x="19059" y="7539"/>
                  <a:pt x="19058" y="7547"/>
                  <a:pt x="19058" y="7554"/>
                </a:cubicBezTo>
                <a:cubicBezTo>
                  <a:pt x="19041" y="7574"/>
                  <a:pt x="19024" y="7593"/>
                  <a:pt x="19007" y="7613"/>
                </a:cubicBezTo>
                <a:cubicBezTo>
                  <a:pt x="19008" y="7632"/>
                  <a:pt x="19009" y="7650"/>
                  <a:pt x="19010" y="7668"/>
                </a:cubicBezTo>
                <a:cubicBezTo>
                  <a:pt x="19017" y="7678"/>
                  <a:pt x="19022" y="7686"/>
                  <a:pt x="19031" y="7690"/>
                </a:cubicBezTo>
                <a:cubicBezTo>
                  <a:pt x="19037" y="7727"/>
                  <a:pt x="19017" y="7751"/>
                  <a:pt x="19031" y="7781"/>
                </a:cubicBezTo>
                <a:cubicBezTo>
                  <a:pt x="19032" y="7783"/>
                  <a:pt x="19032" y="7785"/>
                  <a:pt x="19033" y="7787"/>
                </a:cubicBezTo>
                <a:cubicBezTo>
                  <a:pt x="19047" y="7776"/>
                  <a:pt x="19057" y="7751"/>
                  <a:pt x="19066" y="7728"/>
                </a:cubicBezTo>
                <a:cubicBezTo>
                  <a:pt x="19080" y="7731"/>
                  <a:pt x="19087" y="7734"/>
                  <a:pt x="19098" y="7726"/>
                </a:cubicBezTo>
                <a:cubicBezTo>
                  <a:pt x="19099" y="7723"/>
                  <a:pt x="19100" y="7721"/>
                  <a:pt x="19101" y="7718"/>
                </a:cubicBezTo>
                <a:cubicBezTo>
                  <a:pt x="19089" y="7689"/>
                  <a:pt x="19062" y="7668"/>
                  <a:pt x="19043" y="7651"/>
                </a:cubicBezTo>
                <a:cubicBezTo>
                  <a:pt x="19043" y="7649"/>
                  <a:pt x="19042" y="7647"/>
                  <a:pt x="19041" y="7644"/>
                </a:cubicBezTo>
                <a:cubicBezTo>
                  <a:pt x="19043" y="7618"/>
                  <a:pt x="19057" y="7612"/>
                  <a:pt x="19070" y="7606"/>
                </a:cubicBezTo>
                <a:cubicBezTo>
                  <a:pt x="19076" y="7621"/>
                  <a:pt x="19083" y="7626"/>
                  <a:pt x="19086" y="7648"/>
                </a:cubicBezTo>
                <a:cubicBezTo>
                  <a:pt x="19096" y="7635"/>
                  <a:pt x="19106" y="7623"/>
                  <a:pt x="19116" y="7610"/>
                </a:cubicBezTo>
                <a:cubicBezTo>
                  <a:pt x="19153" y="7578"/>
                  <a:pt x="19202" y="7686"/>
                  <a:pt x="19236" y="7696"/>
                </a:cubicBezTo>
                <a:cubicBezTo>
                  <a:pt x="19245" y="7639"/>
                  <a:pt x="19267" y="7572"/>
                  <a:pt x="19295" y="7551"/>
                </a:cubicBezTo>
                <a:cubicBezTo>
                  <a:pt x="19309" y="7542"/>
                  <a:pt x="19315" y="7559"/>
                  <a:pt x="19324" y="7564"/>
                </a:cubicBezTo>
                <a:cubicBezTo>
                  <a:pt x="19347" y="7551"/>
                  <a:pt x="19365" y="7546"/>
                  <a:pt x="19380" y="7518"/>
                </a:cubicBezTo>
                <a:cubicBezTo>
                  <a:pt x="19385" y="7505"/>
                  <a:pt x="19360" y="7451"/>
                  <a:pt x="19357" y="7425"/>
                </a:cubicBezTo>
                <a:cubicBezTo>
                  <a:pt x="19363" y="7407"/>
                  <a:pt x="19368" y="7389"/>
                  <a:pt x="19374" y="7371"/>
                </a:cubicBezTo>
                <a:cubicBezTo>
                  <a:pt x="19374" y="7369"/>
                  <a:pt x="19374" y="7365"/>
                  <a:pt x="19374" y="7363"/>
                </a:cubicBezTo>
                <a:cubicBezTo>
                  <a:pt x="19353" y="7371"/>
                  <a:pt x="19350" y="7400"/>
                  <a:pt x="19334" y="7414"/>
                </a:cubicBezTo>
                <a:cubicBezTo>
                  <a:pt x="19268" y="7464"/>
                  <a:pt x="19181" y="7226"/>
                  <a:pt x="19145" y="7188"/>
                </a:cubicBezTo>
                <a:close/>
                <a:moveTo>
                  <a:pt x="2680" y="7191"/>
                </a:moveTo>
                <a:cubicBezTo>
                  <a:pt x="2681" y="7191"/>
                  <a:pt x="2682" y="7191"/>
                  <a:pt x="2683" y="7191"/>
                </a:cubicBezTo>
                <a:cubicBezTo>
                  <a:pt x="2682" y="7192"/>
                  <a:pt x="2682" y="7192"/>
                  <a:pt x="2682" y="7192"/>
                </a:cubicBezTo>
                <a:cubicBezTo>
                  <a:pt x="2682" y="7192"/>
                  <a:pt x="2681" y="7191"/>
                  <a:pt x="2680" y="7191"/>
                </a:cubicBezTo>
                <a:close/>
                <a:moveTo>
                  <a:pt x="7010" y="7789"/>
                </a:moveTo>
                <a:cubicBezTo>
                  <a:pt x="7000" y="7829"/>
                  <a:pt x="6953" y="7896"/>
                  <a:pt x="6961" y="7954"/>
                </a:cubicBezTo>
                <a:cubicBezTo>
                  <a:pt x="6972" y="8038"/>
                  <a:pt x="7055" y="8012"/>
                  <a:pt x="7066" y="7944"/>
                </a:cubicBezTo>
                <a:cubicBezTo>
                  <a:pt x="7033" y="7863"/>
                  <a:pt x="7024" y="7961"/>
                  <a:pt x="6997" y="7976"/>
                </a:cubicBezTo>
                <a:cubicBezTo>
                  <a:pt x="6994" y="7972"/>
                  <a:pt x="6989" y="7967"/>
                  <a:pt x="6986" y="7963"/>
                </a:cubicBezTo>
                <a:cubicBezTo>
                  <a:pt x="6983" y="7923"/>
                  <a:pt x="7004" y="7925"/>
                  <a:pt x="7016" y="7903"/>
                </a:cubicBezTo>
                <a:cubicBezTo>
                  <a:pt x="7025" y="7884"/>
                  <a:pt x="7028" y="7841"/>
                  <a:pt x="7036" y="7821"/>
                </a:cubicBezTo>
                <a:cubicBezTo>
                  <a:pt x="7027" y="7810"/>
                  <a:pt x="7019" y="7800"/>
                  <a:pt x="7010" y="7789"/>
                </a:cubicBezTo>
                <a:close/>
                <a:moveTo>
                  <a:pt x="10461" y="7789"/>
                </a:moveTo>
                <a:cubicBezTo>
                  <a:pt x="10442" y="7821"/>
                  <a:pt x="10424" y="7823"/>
                  <a:pt x="10392" y="7834"/>
                </a:cubicBezTo>
                <a:cubicBezTo>
                  <a:pt x="10391" y="7836"/>
                  <a:pt x="10389" y="7838"/>
                  <a:pt x="10388" y="7840"/>
                </a:cubicBezTo>
                <a:cubicBezTo>
                  <a:pt x="10392" y="7873"/>
                  <a:pt x="10406" y="7883"/>
                  <a:pt x="10410" y="7920"/>
                </a:cubicBezTo>
                <a:cubicBezTo>
                  <a:pt x="10418" y="7996"/>
                  <a:pt x="10383" y="8076"/>
                  <a:pt x="10432" y="8094"/>
                </a:cubicBezTo>
                <a:cubicBezTo>
                  <a:pt x="10436" y="8084"/>
                  <a:pt x="10440" y="8073"/>
                  <a:pt x="10445" y="8063"/>
                </a:cubicBezTo>
                <a:cubicBezTo>
                  <a:pt x="10457" y="8053"/>
                  <a:pt x="10466" y="8064"/>
                  <a:pt x="10477" y="8069"/>
                </a:cubicBezTo>
                <a:cubicBezTo>
                  <a:pt x="10481" y="8045"/>
                  <a:pt x="10492" y="8023"/>
                  <a:pt x="10490" y="7989"/>
                </a:cubicBezTo>
                <a:cubicBezTo>
                  <a:pt x="10488" y="7970"/>
                  <a:pt x="10487" y="7950"/>
                  <a:pt x="10486" y="7931"/>
                </a:cubicBezTo>
                <a:cubicBezTo>
                  <a:pt x="10487" y="7917"/>
                  <a:pt x="10493" y="7903"/>
                  <a:pt x="10495" y="7893"/>
                </a:cubicBezTo>
                <a:cubicBezTo>
                  <a:pt x="10502" y="7854"/>
                  <a:pt x="10474" y="7796"/>
                  <a:pt x="10461" y="7789"/>
                </a:cubicBezTo>
                <a:close/>
                <a:moveTo>
                  <a:pt x="19181" y="7789"/>
                </a:moveTo>
                <a:cubicBezTo>
                  <a:pt x="19176" y="7795"/>
                  <a:pt x="19172" y="7800"/>
                  <a:pt x="19167" y="7806"/>
                </a:cubicBezTo>
                <a:cubicBezTo>
                  <a:pt x="19166" y="7809"/>
                  <a:pt x="19165" y="7812"/>
                  <a:pt x="19164" y="7816"/>
                </a:cubicBezTo>
                <a:cubicBezTo>
                  <a:pt x="19169" y="7828"/>
                  <a:pt x="19171" y="7834"/>
                  <a:pt x="19183" y="7834"/>
                </a:cubicBezTo>
                <a:cubicBezTo>
                  <a:pt x="19185" y="7845"/>
                  <a:pt x="19186" y="7856"/>
                  <a:pt x="19188" y="7867"/>
                </a:cubicBezTo>
                <a:cubicBezTo>
                  <a:pt x="19180" y="7879"/>
                  <a:pt x="19166" y="7882"/>
                  <a:pt x="19155" y="7887"/>
                </a:cubicBezTo>
                <a:cubicBezTo>
                  <a:pt x="19152" y="7875"/>
                  <a:pt x="19148" y="7864"/>
                  <a:pt x="19144" y="7851"/>
                </a:cubicBezTo>
                <a:cubicBezTo>
                  <a:pt x="19142" y="7851"/>
                  <a:pt x="19140" y="7851"/>
                  <a:pt x="19138" y="7851"/>
                </a:cubicBezTo>
                <a:cubicBezTo>
                  <a:pt x="19126" y="7868"/>
                  <a:pt x="19123" y="7894"/>
                  <a:pt x="19109" y="7906"/>
                </a:cubicBezTo>
                <a:cubicBezTo>
                  <a:pt x="19110" y="7929"/>
                  <a:pt x="19111" y="7953"/>
                  <a:pt x="19112" y="7976"/>
                </a:cubicBezTo>
                <a:cubicBezTo>
                  <a:pt x="19109" y="7985"/>
                  <a:pt x="19105" y="7995"/>
                  <a:pt x="19102" y="8004"/>
                </a:cubicBezTo>
                <a:cubicBezTo>
                  <a:pt x="19101" y="8007"/>
                  <a:pt x="19100" y="8009"/>
                  <a:pt x="19100" y="8012"/>
                </a:cubicBezTo>
                <a:cubicBezTo>
                  <a:pt x="19104" y="8019"/>
                  <a:pt x="19108" y="8025"/>
                  <a:pt x="19113" y="8032"/>
                </a:cubicBezTo>
                <a:cubicBezTo>
                  <a:pt x="19113" y="8115"/>
                  <a:pt x="19084" y="8235"/>
                  <a:pt x="19062" y="8276"/>
                </a:cubicBezTo>
                <a:cubicBezTo>
                  <a:pt x="19054" y="8285"/>
                  <a:pt x="19046" y="8293"/>
                  <a:pt x="19037" y="8302"/>
                </a:cubicBezTo>
                <a:cubicBezTo>
                  <a:pt x="19028" y="8322"/>
                  <a:pt x="19027" y="8348"/>
                  <a:pt x="19015" y="8363"/>
                </a:cubicBezTo>
                <a:cubicBezTo>
                  <a:pt x="18987" y="8398"/>
                  <a:pt x="18954" y="8410"/>
                  <a:pt x="18930" y="8450"/>
                </a:cubicBezTo>
                <a:cubicBezTo>
                  <a:pt x="18927" y="8449"/>
                  <a:pt x="18922" y="8448"/>
                  <a:pt x="18919" y="8447"/>
                </a:cubicBezTo>
                <a:cubicBezTo>
                  <a:pt x="18917" y="8430"/>
                  <a:pt x="18918" y="8421"/>
                  <a:pt x="18918" y="8400"/>
                </a:cubicBezTo>
                <a:cubicBezTo>
                  <a:pt x="18923" y="8387"/>
                  <a:pt x="18929" y="8375"/>
                  <a:pt x="18938" y="8369"/>
                </a:cubicBezTo>
                <a:cubicBezTo>
                  <a:pt x="18937" y="8361"/>
                  <a:pt x="18937" y="8352"/>
                  <a:pt x="18936" y="8345"/>
                </a:cubicBezTo>
                <a:cubicBezTo>
                  <a:pt x="18918" y="8348"/>
                  <a:pt x="18905" y="8358"/>
                  <a:pt x="18894" y="8373"/>
                </a:cubicBezTo>
                <a:cubicBezTo>
                  <a:pt x="18893" y="8400"/>
                  <a:pt x="18893" y="8429"/>
                  <a:pt x="18893" y="8456"/>
                </a:cubicBezTo>
                <a:cubicBezTo>
                  <a:pt x="18878" y="8510"/>
                  <a:pt x="18847" y="8503"/>
                  <a:pt x="18847" y="8592"/>
                </a:cubicBezTo>
                <a:cubicBezTo>
                  <a:pt x="18835" y="8606"/>
                  <a:pt x="18823" y="8618"/>
                  <a:pt x="18808" y="8628"/>
                </a:cubicBezTo>
                <a:cubicBezTo>
                  <a:pt x="18799" y="8616"/>
                  <a:pt x="18798" y="8607"/>
                  <a:pt x="18796" y="8583"/>
                </a:cubicBezTo>
                <a:cubicBezTo>
                  <a:pt x="18755" y="8604"/>
                  <a:pt x="18701" y="8626"/>
                  <a:pt x="18655" y="8635"/>
                </a:cubicBezTo>
                <a:cubicBezTo>
                  <a:pt x="18654" y="8609"/>
                  <a:pt x="18647" y="8609"/>
                  <a:pt x="18633" y="8620"/>
                </a:cubicBezTo>
                <a:cubicBezTo>
                  <a:pt x="18607" y="8642"/>
                  <a:pt x="18593" y="8696"/>
                  <a:pt x="18569" y="8733"/>
                </a:cubicBezTo>
                <a:cubicBezTo>
                  <a:pt x="18564" y="8732"/>
                  <a:pt x="18558" y="8728"/>
                  <a:pt x="18553" y="8722"/>
                </a:cubicBezTo>
                <a:cubicBezTo>
                  <a:pt x="18549" y="8736"/>
                  <a:pt x="18543" y="8750"/>
                  <a:pt x="18538" y="8762"/>
                </a:cubicBezTo>
                <a:cubicBezTo>
                  <a:pt x="18531" y="8766"/>
                  <a:pt x="18526" y="8772"/>
                  <a:pt x="18517" y="8772"/>
                </a:cubicBezTo>
                <a:cubicBezTo>
                  <a:pt x="18516" y="8779"/>
                  <a:pt x="18515" y="8785"/>
                  <a:pt x="18513" y="8792"/>
                </a:cubicBezTo>
                <a:cubicBezTo>
                  <a:pt x="18512" y="8792"/>
                  <a:pt x="18512" y="8794"/>
                  <a:pt x="18512" y="8795"/>
                </a:cubicBezTo>
                <a:cubicBezTo>
                  <a:pt x="18511" y="8796"/>
                  <a:pt x="18511" y="8797"/>
                  <a:pt x="18510" y="8799"/>
                </a:cubicBezTo>
                <a:cubicBezTo>
                  <a:pt x="18511" y="8800"/>
                  <a:pt x="18511" y="8803"/>
                  <a:pt x="18512" y="8803"/>
                </a:cubicBezTo>
                <a:cubicBezTo>
                  <a:pt x="18511" y="8805"/>
                  <a:pt x="18510" y="8806"/>
                  <a:pt x="18510" y="8808"/>
                </a:cubicBezTo>
                <a:cubicBezTo>
                  <a:pt x="18512" y="8811"/>
                  <a:pt x="18514" y="8814"/>
                  <a:pt x="18516" y="8818"/>
                </a:cubicBezTo>
                <a:cubicBezTo>
                  <a:pt x="18527" y="8847"/>
                  <a:pt x="18533" y="8883"/>
                  <a:pt x="18549" y="8905"/>
                </a:cubicBezTo>
                <a:cubicBezTo>
                  <a:pt x="18567" y="8882"/>
                  <a:pt x="18569" y="8853"/>
                  <a:pt x="18578" y="8826"/>
                </a:cubicBezTo>
                <a:cubicBezTo>
                  <a:pt x="18582" y="8828"/>
                  <a:pt x="18586" y="8828"/>
                  <a:pt x="18590" y="8831"/>
                </a:cubicBezTo>
                <a:cubicBezTo>
                  <a:pt x="18592" y="8817"/>
                  <a:pt x="18593" y="8809"/>
                  <a:pt x="18594" y="8799"/>
                </a:cubicBezTo>
                <a:cubicBezTo>
                  <a:pt x="18596" y="8797"/>
                  <a:pt x="18597" y="8793"/>
                  <a:pt x="18599" y="8791"/>
                </a:cubicBezTo>
                <a:cubicBezTo>
                  <a:pt x="18616" y="8791"/>
                  <a:pt x="18626" y="8804"/>
                  <a:pt x="18631" y="8825"/>
                </a:cubicBezTo>
                <a:cubicBezTo>
                  <a:pt x="18643" y="8815"/>
                  <a:pt x="18654" y="8790"/>
                  <a:pt x="18662" y="8763"/>
                </a:cubicBezTo>
                <a:cubicBezTo>
                  <a:pt x="18671" y="8758"/>
                  <a:pt x="18681" y="8753"/>
                  <a:pt x="18690" y="8748"/>
                </a:cubicBezTo>
                <a:cubicBezTo>
                  <a:pt x="18698" y="8745"/>
                  <a:pt x="18707" y="8758"/>
                  <a:pt x="18709" y="8756"/>
                </a:cubicBezTo>
                <a:cubicBezTo>
                  <a:pt x="18722" y="8745"/>
                  <a:pt x="18735" y="8734"/>
                  <a:pt x="18748" y="8723"/>
                </a:cubicBezTo>
                <a:cubicBezTo>
                  <a:pt x="18767" y="8720"/>
                  <a:pt x="18782" y="8736"/>
                  <a:pt x="18800" y="8723"/>
                </a:cubicBezTo>
                <a:cubicBezTo>
                  <a:pt x="18802" y="8725"/>
                  <a:pt x="18804" y="8727"/>
                  <a:pt x="18806" y="8729"/>
                </a:cubicBezTo>
                <a:cubicBezTo>
                  <a:pt x="18808" y="8757"/>
                  <a:pt x="18795" y="8770"/>
                  <a:pt x="18784" y="8782"/>
                </a:cubicBezTo>
                <a:cubicBezTo>
                  <a:pt x="18786" y="8803"/>
                  <a:pt x="18788" y="8825"/>
                  <a:pt x="18789" y="8846"/>
                </a:cubicBezTo>
                <a:cubicBezTo>
                  <a:pt x="18805" y="8861"/>
                  <a:pt x="18820" y="8875"/>
                  <a:pt x="18837" y="8889"/>
                </a:cubicBezTo>
                <a:cubicBezTo>
                  <a:pt x="18849" y="8826"/>
                  <a:pt x="18868" y="8800"/>
                  <a:pt x="18905" y="8779"/>
                </a:cubicBezTo>
                <a:cubicBezTo>
                  <a:pt x="18907" y="8776"/>
                  <a:pt x="18908" y="8772"/>
                  <a:pt x="18909" y="8769"/>
                </a:cubicBezTo>
                <a:cubicBezTo>
                  <a:pt x="18903" y="8755"/>
                  <a:pt x="18895" y="8748"/>
                  <a:pt x="18886" y="8741"/>
                </a:cubicBezTo>
                <a:cubicBezTo>
                  <a:pt x="18889" y="8725"/>
                  <a:pt x="18892" y="8710"/>
                  <a:pt x="18895" y="8695"/>
                </a:cubicBezTo>
                <a:cubicBezTo>
                  <a:pt x="18909" y="8685"/>
                  <a:pt x="18926" y="8717"/>
                  <a:pt x="18931" y="8741"/>
                </a:cubicBezTo>
                <a:cubicBezTo>
                  <a:pt x="18952" y="8737"/>
                  <a:pt x="18966" y="8733"/>
                  <a:pt x="18990" y="8733"/>
                </a:cubicBezTo>
                <a:cubicBezTo>
                  <a:pt x="19003" y="8710"/>
                  <a:pt x="19006" y="8684"/>
                  <a:pt x="19026" y="8673"/>
                </a:cubicBezTo>
                <a:cubicBezTo>
                  <a:pt x="19027" y="8674"/>
                  <a:pt x="19028" y="8677"/>
                  <a:pt x="19029" y="8678"/>
                </a:cubicBezTo>
                <a:cubicBezTo>
                  <a:pt x="19029" y="8693"/>
                  <a:pt x="19030" y="8708"/>
                  <a:pt x="19030" y="8723"/>
                </a:cubicBezTo>
                <a:cubicBezTo>
                  <a:pt x="19033" y="8726"/>
                  <a:pt x="19035" y="8728"/>
                  <a:pt x="19037" y="8731"/>
                </a:cubicBezTo>
                <a:cubicBezTo>
                  <a:pt x="19048" y="8717"/>
                  <a:pt x="19051" y="8703"/>
                  <a:pt x="19050" y="8669"/>
                </a:cubicBezTo>
                <a:cubicBezTo>
                  <a:pt x="19062" y="8653"/>
                  <a:pt x="19096" y="8606"/>
                  <a:pt x="19109" y="8599"/>
                </a:cubicBezTo>
                <a:cubicBezTo>
                  <a:pt x="19110" y="8601"/>
                  <a:pt x="19111" y="8605"/>
                  <a:pt x="19113" y="8608"/>
                </a:cubicBezTo>
                <a:cubicBezTo>
                  <a:pt x="19107" y="8631"/>
                  <a:pt x="19097" y="8660"/>
                  <a:pt x="19100" y="8689"/>
                </a:cubicBezTo>
                <a:cubicBezTo>
                  <a:pt x="19100" y="8691"/>
                  <a:pt x="19101" y="8693"/>
                  <a:pt x="19102" y="8695"/>
                </a:cubicBezTo>
                <a:cubicBezTo>
                  <a:pt x="19112" y="8686"/>
                  <a:pt x="19123" y="8678"/>
                  <a:pt x="19133" y="8669"/>
                </a:cubicBezTo>
                <a:cubicBezTo>
                  <a:pt x="19140" y="8620"/>
                  <a:pt x="19140" y="8598"/>
                  <a:pt x="19166" y="8583"/>
                </a:cubicBezTo>
                <a:cubicBezTo>
                  <a:pt x="19166" y="8582"/>
                  <a:pt x="19167" y="8581"/>
                  <a:pt x="19167" y="8579"/>
                </a:cubicBezTo>
                <a:cubicBezTo>
                  <a:pt x="19121" y="8517"/>
                  <a:pt x="19165" y="8459"/>
                  <a:pt x="19175" y="8409"/>
                </a:cubicBezTo>
                <a:cubicBezTo>
                  <a:pt x="19194" y="8310"/>
                  <a:pt x="19136" y="8251"/>
                  <a:pt x="19209" y="8212"/>
                </a:cubicBezTo>
                <a:cubicBezTo>
                  <a:pt x="19210" y="8196"/>
                  <a:pt x="19211" y="8180"/>
                  <a:pt x="19212" y="8164"/>
                </a:cubicBezTo>
                <a:cubicBezTo>
                  <a:pt x="19221" y="8131"/>
                  <a:pt x="19239" y="8115"/>
                  <a:pt x="19244" y="8073"/>
                </a:cubicBezTo>
                <a:cubicBezTo>
                  <a:pt x="19249" y="8032"/>
                  <a:pt x="19231" y="7966"/>
                  <a:pt x="19222" y="7941"/>
                </a:cubicBezTo>
                <a:cubicBezTo>
                  <a:pt x="19217" y="7934"/>
                  <a:pt x="19213" y="7927"/>
                  <a:pt x="19208" y="7919"/>
                </a:cubicBezTo>
                <a:cubicBezTo>
                  <a:pt x="19208" y="7883"/>
                  <a:pt x="19207" y="7848"/>
                  <a:pt x="19207" y="7813"/>
                </a:cubicBezTo>
                <a:cubicBezTo>
                  <a:pt x="19201" y="7800"/>
                  <a:pt x="19191" y="7792"/>
                  <a:pt x="19181" y="7789"/>
                </a:cubicBezTo>
                <a:close/>
                <a:moveTo>
                  <a:pt x="10777" y="8387"/>
                </a:moveTo>
                <a:cubicBezTo>
                  <a:pt x="10756" y="8420"/>
                  <a:pt x="10730" y="8390"/>
                  <a:pt x="10720" y="8449"/>
                </a:cubicBezTo>
                <a:cubicBezTo>
                  <a:pt x="10729" y="8483"/>
                  <a:pt x="10744" y="8474"/>
                  <a:pt x="10763" y="8490"/>
                </a:cubicBezTo>
                <a:cubicBezTo>
                  <a:pt x="10803" y="8525"/>
                  <a:pt x="10840" y="8569"/>
                  <a:pt x="10884" y="8592"/>
                </a:cubicBezTo>
                <a:cubicBezTo>
                  <a:pt x="10892" y="8580"/>
                  <a:pt x="10896" y="8563"/>
                  <a:pt x="10905" y="8555"/>
                </a:cubicBezTo>
                <a:cubicBezTo>
                  <a:pt x="10908" y="8540"/>
                  <a:pt x="10899" y="8532"/>
                  <a:pt x="10895" y="8516"/>
                </a:cubicBezTo>
                <a:cubicBezTo>
                  <a:pt x="10887" y="8478"/>
                  <a:pt x="10912" y="8425"/>
                  <a:pt x="10918" y="8397"/>
                </a:cubicBezTo>
                <a:cubicBezTo>
                  <a:pt x="10918" y="8397"/>
                  <a:pt x="10918" y="8395"/>
                  <a:pt x="10918" y="8395"/>
                </a:cubicBezTo>
                <a:cubicBezTo>
                  <a:pt x="10905" y="8389"/>
                  <a:pt x="10891" y="8399"/>
                  <a:pt x="10879" y="8405"/>
                </a:cubicBezTo>
                <a:cubicBezTo>
                  <a:pt x="10832" y="8426"/>
                  <a:pt x="10812" y="8428"/>
                  <a:pt x="10777" y="8387"/>
                </a:cubicBezTo>
                <a:close/>
                <a:moveTo>
                  <a:pt x="11397" y="8686"/>
                </a:moveTo>
                <a:cubicBezTo>
                  <a:pt x="11395" y="8691"/>
                  <a:pt x="11396" y="8691"/>
                  <a:pt x="11395" y="8702"/>
                </a:cubicBezTo>
                <a:cubicBezTo>
                  <a:pt x="11393" y="8702"/>
                  <a:pt x="11390" y="8702"/>
                  <a:pt x="11388" y="8702"/>
                </a:cubicBezTo>
                <a:cubicBezTo>
                  <a:pt x="11387" y="8715"/>
                  <a:pt x="11385" y="8728"/>
                  <a:pt x="11383" y="8741"/>
                </a:cubicBezTo>
                <a:cubicBezTo>
                  <a:pt x="11403" y="8756"/>
                  <a:pt x="11441" y="8754"/>
                  <a:pt x="11462" y="8769"/>
                </a:cubicBezTo>
                <a:cubicBezTo>
                  <a:pt x="11462" y="8775"/>
                  <a:pt x="11462" y="8782"/>
                  <a:pt x="11462" y="8788"/>
                </a:cubicBezTo>
                <a:cubicBezTo>
                  <a:pt x="11494" y="8784"/>
                  <a:pt x="11526" y="8780"/>
                  <a:pt x="11558" y="8776"/>
                </a:cubicBezTo>
                <a:cubicBezTo>
                  <a:pt x="11562" y="8765"/>
                  <a:pt x="11564" y="8752"/>
                  <a:pt x="11565" y="8735"/>
                </a:cubicBezTo>
                <a:cubicBezTo>
                  <a:pt x="11555" y="8746"/>
                  <a:pt x="11544" y="8749"/>
                  <a:pt x="11533" y="8761"/>
                </a:cubicBezTo>
                <a:cubicBezTo>
                  <a:pt x="11531" y="8759"/>
                  <a:pt x="11529" y="8756"/>
                  <a:pt x="11527" y="8755"/>
                </a:cubicBezTo>
                <a:cubicBezTo>
                  <a:pt x="11528" y="8748"/>
                  <a:pt x="11529" y="8742"/>
                  <a:pt x="11530" y="8735"/>
                </a:cubicBezTo>
                <a:cubicBezTo>
                  <a:pt x="11530" y="8734"/>
                  <a:pt x="11528" y="8734"/>
                  <a:pt x="11528" y="8733"/>
                </a:cubicBezTo>
                <a:cubicBezTo>
                  <a:pt x="11506" y="8738"/>
                  <a:pt x="11498" y="8733"/>
                  <a:pt x="11481" y="8719"/>
                </a:cubicBezTo>
                <a:cubicBezTo>
                  <a:pt x="11466" y="8722"/>
                  <a:pt x="11450" y="8725"/>
                  <a:pt x="11435" y="8728"/>
                </a:cubicBezTo>
                <a:cubicBezTo>
                  <a:pt x="11430" y="8720"/>
                  <a:pt x="11432" y="8717"/>
                  <a:pt x="11424" y="8715"/>
                </a:cubicBezTo>
                <a:cubicBezTo>
                  <a:pt x="11425" y="8711"/>
                  <a:pt x="11426" y="8708"/>
                  <a:pt x="11428" y="8705"/>
                </a:cubicBezTo>
                <a:cubicBezTo>
                  <a:pt x="11427" y="8702"/>
                  <a:pt x="11425" y="8699"/>
                  <a:pt x="11424" y="8696"/>
                </a:cubicBezTo>
                <a:cubicBezTo>
                  <a:pt x="11421" y="8700"/>
                  <a:pt x="11418" y="8704"/>
                  <a:pt x="11415" y="8708"/>
                </a:cubicBezTo>
                <a:cubicBezTo>
                  <a:pt x="11407" y="8703"/>
                  <a:pt x="11402" y="8702"/>
                  <a:pt x="11397" y="8692"/>
                </a:cubicBezTo>
                <a:cubicBezTo>
                  <a:pt x="11397" y="8690"/>
                  <a:pt x="11397" y="8688"/>
                  <a:pt x="11397" y="8686"/>
                </a:cubicBezTo>
                <a:close/>
                <a:moveTo>
                  <a:pt x="18425" y="8986"/>
                </a:moveTo>
                <a:cubicBezTo>
                  <a:pt x="18422" y="8987"/>
                  <a:pt x="18420" y="8988"/>
                  <a:pt x="18417" y="8989"/>
                </a:cubicBezTo>
                <a:cubicBezTo>
                  <a:pt x="18410" y="9000"/>
                  <a:pt x="18405" y="9017"/>
                  <a:pt x="18402" y="9035"/>
                </a:cubicBezTo>
                <a:cubicBezTo>
                  <a:pt x="18381" y="9046"/>
                  <a:pt x="18356" y="9033"/>
                  <a:pt x="18345" y="9061"/>
                </a:cubicBezTo>
                <a:cubicBezTo>
                  <a:pt x="18354" y="9081"/>
                  <a:pt x="18364" y="9125"/>
                  <a:pt x="18380" y="9132"/>
                </a:cubicBezTo>
                <a:cubicBezTo>
                  <a:pt x="18385" y="9118"/>
                  <a:pt x="18390" y="9106"/>
                  <a:pt x="18395" y="9092"/>
                </a:cubicBezTo>
                <a:cubicBezTo>
                  <a:pt x="18398" y="9092"/>
                  <a:pt x="18401" y="9092"/>
                  <a:pt x="18404" y="9092"/>
                </a:cubicBezTo>
                <a:cubicBezTo>
                  <a:pt x="18412" y="9114"/>
                  <a:pt x="18420" y="9127"/>
                  <a:pt x="18420" y="9164"/>
                </a:cubicBezTo>
                <a:cubicBezTo>
                  <a:pt x="18411" y="9180"/>
                  <a:pt x="18402" y="9196"/>
                  <a:pt x="18393" y="9212"/>
                </a:cubicBezTo>
                <a:cubicBezTo>
                  <a:pt x="18396" y="9228"/>
                  <a:pt x="18399" y="9245"/>
                  <a:pt x="18402" y="9261"/>
                </a:cubicBezTo>
                <a:cubicBezTo>
                  <a:pt x="18405" y="9290"/>
                  <a:pt x="18391" y="9301"/>
                  <a:pt x="18395" y="9324"/>
                </a:cubicBezTo>
                <a:cubicBezTo>
                  <a:pt x="18397" y="9331"/>
                  <a:pt x="18395" y="9327"/>
                  <a:pt x="18399" y="9331"/>
                </a:cubicBezTo>
                <a:cubicBezTo>
                  <a:pt x="18400" y="9333"/>
                  <a:pt x="18402" y="9334"/>
                  <a:pt x="18404" y="9335"/>
                </a:cubicBezTo>
                <a:cubicBezTo>
                  <a:pt x="18409" y="9317"/>
                  <a:pt x="18415" y="9301"/>
                  <a:pt x="18420" y="9279"/>
                </a:cubicBezTo>
                <a:cubicBezTo>
                  <a:pt x="18423" y="9278"/>
                  <a:pt x="18425" y="9275"/>
                  <a:pt x="18428" y="9274"/>
                </a:cubicBezTo>
                <a:cubicBezTo>
                  <a:pt x="18430" y="9275"/>
                  <a:pt x="18433" y="9278"/>
                  <a:pt x="18436" y="9279"/>
                </a:cubicBezTo>
                <a:cubicBezTo>
                  <a:pt x="18432" y="9304"/>
                  <a:pt x="18429" y="9327"/>
                  <a:pt x="18425" y="9351"/>
                </a:cubicBezTo>
                <a:cubicBezTo>
                  <a:pt x="18428" y="9356"/>
                  <a:pt x="18430" y="9356"/>
                  <a:pt x="18434" y="9358"/>
                </a:cubicBezTo>
                <a:cubicBezTo>
                  <a:pt x="18435" y="9356"/>
                  <a:pt x="18474" y="9277"/>
                  <a:pt x="18474" y="9277"/>
                </a:cubicBezTo>
                <a:cubicBezTo>
                  <a:pt x="18487" y="9208"/>
                  <a:pt x="18479" y="9161"/>
                  <a:pt x="18506" y="9122"/>
                </a:cubicBezTo>
                <a:cubicBezTo>
                  <a:pt x="18505" y="9097"/>
                  <a:pt x="18492" y="9077"/>
                  <a:pt x="18481" y="9069"/>
                </a:cubicBezTo>
                <a:cubicBezTo>
                  <a:pt x="18484" y="9057"/>
                  <a:pt x="18490" y="9048"/>
                  <a:pt x="18497" y="9042"/>
                </a:cubicBezTo>
                <a:cubicBezTo>
                  <a:pt x="18495" y="9033"/>
                  <a:pt x="18494" y="9026"/>
                  <a:pt x="18493" y="9018"/>
                </a:cubicBezTo>
                <a:cubicBezTo>
                  <a:pt x="18471" y="9022"/>
                  <a:pt x="18457" y="9036"/>
                  <a:pt x="18444" y="8989"/>
                </a:cubicBezTo>
                <a:cubicBezTo>
                  <a:pt x="18438" y="8988"/>
                  <a:pt x="18432" y="8987"/>
                  <a:pt x="18425" y="8986"/>
                </a:cubicBezTo>
                <a:close/>
                <a:moveTo>
                  <a:pt x="5945" y="9214"/>
                </a:moveTo>
                <a:cubicBezTo>
                  <a:pt x="5941" y="9219"/>
                  <a:pt x="5938" y="9225"/>
                  <a:pt x="5934" y="9231"/>
                </a:cubicBezTo>
                <a:cubicBezTo>
                  <a:pt x="5934" y="9227"/>
                  <a:pt x="5933" y="9223"/>
                  <a:pt x="5934" y="9218"/>
                </a:cubicBezTo>
                <a:cubicBezTo>
                  <a:pt x="5938" y="9216"/>
                  <a:pt x="5941" y="9215"/>
                  <a:pt x="5945" y="9214"/>
                </a:cubicBezTo>
                <a:close/>
                <a:moveTo>
                  <a:pt x="6130" y="9285"/>
                </a:moveTo>
                <a:cubicBezTo>
                  <a:pt x="6130" y="9288"/>
                  <a:pt x="6130" y="9291"/>
                  <a:pt x="6130" y="9294"/>
                </a:cubicBezTo>
                <a:lnTo>
                  <a:pt x="6131" y="9294"/>
                </a:lnTo>
                <a:cubicBezTo>
                  <a:pt x="6131" y="9291"/>
                  <a:pt x="6130" y="9288"/>
                  <a:pt x="6130" y="9285"/>
                </a:cubicBezTo>
                <a:close/>
                <a:moveTo>
                  <a:pt x="6131" y="9285"/>
                </a:moveTo>
                <a:cubicBezTo>
                  <a:pt x="6133" y="9310"/>
                  <a:pt x="6139" y="9323"/>
                  <a:pt x="6143" y="9342"/>
                </a:cubicBezTo>
                <a:cubicBezTo>
                  <a:pt x="6145" y="9344"/>
                  <a:pt x="6146" y="9345"/>
                  <a:pt x="6147" y="9347"/>
                </a:cubicBezTo>
                <a:cubicBezTo>
                  <a:pt x="6142" y="9326"/>
                  <a:pt x="6137" y="9305"/>
                  <a:pt x="6131" y="9285"/>
                </a:cubicBezTo>
                <a:close/>
                <a:moveTo>
                  <a:pt x="6131" y="9285"/>
                </a:moveTo>
                <a:cubicBezTo>
                  <a:pt x="6132" y="9291"/>
                  <a:pt x="6133" y="9298"/>
                  <a:pt x="6133" y="9304"/>
                </a:cubicBezTo>
                <a:cubicBezTo>
                  <a:pt x="6134" y="9304"/>
                  <a:pt x="6134" y="9304"/>
                  <a:pt x="6135" y="9304"/>
                </a:cubicBezTo>
                <a:cubicBezTo>
                  <a:pt x="6134" y="9298"/>
                  <a:pt x="6132" y="9291"/>
                  <a:pt x="6131" y="9285"/>
                </a:cubicBezTo>
                <a:close/>
                <a:moveTo>
                  <a:pt x="17777" y="9885"/>
                </a:moveTo>
                <a:cubicBezTo>
                  <a:pt x="17768" y="9906"/>
                  <a:pt x="17757" y="9906"/>
                  <a:pt x="17745" y="9921"/>
                </a:cubicBezTo>
                <a:cubicBezTo>
                  <a:pt x="17729" y="9940"/>
                  <a:pt x="17676" y="10094"/>
                  <a:pt x="17682" y="10141"/>
                </a:cubicBezTo>
                <a:cubicBezTo>
                  <a:pt x="17690" y="10203"/>
                  <a:pt x="17710" y="10238"/>
                  <a:pt x="17723" y="10289"/>
                </a:cubicBezTo>
                <a:cubicBezTo>
                  <a:pt x="17739" y="10279"/>
                  <a:pt x="17739" y="10222"/>
                  <a:pt x="17745" y="10196"/>
                </a:cubicBezTo>
                <a:cubicBezTo>
                  <a:pt x="17753" y="10166"/>
                  <a:pt x="17768" y="10139"/>
                  <a:pt x="17773" y="10103"/>
                </a:cubicBezTo>
                <a:cubicBezTo>
                  <a:pt x="17783" y="10034"/>
                  <a:pt x="17783" y="9969"/>
                  <a:pt x="17801" y="9918"/>
                </a:cubicBezTo>
                <a:cubicBezTo>
                  <a:pt x="17795" y="9904"/>
                  <a:pt x="17786" y="9894"/>
                  <a:pt x="17777" y="9885"/>
                </a:cubicBezTo>
                <a:close/>
                <a:moveTo>
                  <a:pt x="17145" y="10484"/>
                </a:moveTo>
                <a:cubicBezTo>
                  <a:pt x="17132" y="10496"/>
                  <a:pt x="17116" y="10490"/>
                  <a:pt x="17107" y="10510"/>
                </a:cubicBezTo>
                <a:cubicBezTo>
                  <a:pt x="17101" y="10506"/>
                  <a:pt x="17094" y="10501"/>
                  <a:pt x="17088" y="10497"/>
                </a:cubicBezTo>
                <a:cubicBezTo>
                  <a:pt x="17077" y="10499"/>
                  <a:pt x="17076" y="10507"/>
                  <a:pt x="17075" y="10524"/>
                </a:cubicBezTo>
                <a:cubicBezTo>
                  <a:pt x="17047" y="10537"/>
                  <a:pt x="17048" y="10558"/>
                  <a:pt x="17025" y="10572"/>
                </a:cubicBezTo>
                <a:cubicBezTo>
                  <a:pt x="17014" y="10599"/>
                  <a:pt x="17020" y="10634"/>
                  <a:pt x="17023" y="10673"/>
                </a:cubicBezTo>
                <a:cubicBezTo>
                  <a:pt x="17039" y="10688"/>
                  <a:pt x="17056" y="10703"/>
                  <a:pt x="17072" y="10717"/>
                </a:cubicBezTo>
                <a:cubicBezTo>
                  <a:pt x="17077" y="10704"/>
                  <a:pt x="17083" y="10692"/>
                  <a:pt x="17088" y="10679"/>
                </a:cubicBezTo>
                <a:cubicBezTo>
                  <a:pt x="17102" y="10671"/>
                  <a:pt x="17115" y="10663"/>
                  <a:pt x="17129" y="10654"/>
                </a:cubicBezTo>
                <a:cubicBezTo>
                  <a:pt x="17137" y="10640"/>
                  <a:pt x="17129" y="10633"/>
                  <a:pt x="17131" y="10614"/>
                </a:cubicBezTo>
                <a:cubicBezTo>
                  <a:pt x="17134" y="10581"/>
                  <a:pt x="17153" y="10542"/>
                  <a:pt x="17168" y="10529"/>
                </a:cubicBezTo>
                <a:cubicBezTo>
                  <a:pt x="17168" y="10527"/>
                  <a:pt x="17169" y="10525"/>
                  <a:pt x="17170" y="10523"/>
                </a:cubicBezTo>
                <a:cubicBezTo>
                  <a:pt x="17165" y="10512"/>
                  <a:pt x="17159" y="10501"/>
                  <a:pt x="17154" y="10490"/>
                </a:cubicBezTo>
                <a:cubicBezTo>
                  <a:pt x="17151" y="10485"/>
                  <a:pt x="17151" y="10485"/>
                  <a:pt x="17145" y="10484"/>
                </a:cubicBezTo>
                <a:close/>
                <a:moveTo>
                  <a:pt x="17754" y="10783"/>
                </a:moveTo>
                <a:cubicBezTo>
                  <a:pt x="17707" y="10838"/>
                  <a:pt x="17733" y="10991"/>
                  <a:pt x="17718" y="11085"/>
                </a:cubicBezTo>
                <a:cubicBezTo>
                  <a:pt x="17709" y="11084"/>
                  <a:pt x="17701" y="11064"/>
                  <a:pt x="17692" y="11056"/>
                </a:cubicBezTo>
                <a:cubicBezTo>
                  <a:pt x="17690" y="11053"/>
                  <a:pt x="17688" y="11052"/>
                  <a:pt x="17687" y="11049"/>
                </a:cubicBezTo>
                <a:cubicBezTo>
                  <a:pt x="17685" y="11057"/>
                  <a:pt x="17683" y="11064"/>
                  <a:pt x="17681" y="11072"/>
                </a:cubicBezTo>
                <a:cubicBezTo>
                  <a:pt x="17704" y="11138"/>
                  <a:pt x="17674" y="11214"/>
                  <a:pt x="17726" y="11269"/>
                </a:cubicBezTo>
                <a:cubicBezTo>
                  <a:pt x="17728" y="11259"/>
                  <a:pt x="17731" y="11248"/>
                  <a:pt x="17734" y="11238"/>
                </a:cubicBezTo>
                <a:cubicBezTo>
                  <a:pt x="17752" y="11252"/>
                  <a:pt x="17762" y="11273"/>
                  <a:pt x="17782" y="11283"/>
                </a:cubicBezTo>
                <a:cubicBezTo>
                  <a:pt x="17784" y="11287"/>
                  <a:pt x="17785" y="11291"/>
                  <a:pt x="17786" y="11295"/>
                </a:cubicBezTo>
                <a:cubicBezTo>
                  <a:pt x="17784" y="11297"/>
                  <a:pt x="17781" y="11301"/>
                  <a:pt x="17778" y="11303"/>
                </a:cubicBezTo>
                <a:cubicBezTo>
                  <a:pt x="17770" y="11307"/>
                  <a:pt x="17760" y="11294"/>
                  <a:pt x="17754" y="11288"/>
                </a:cubicBezTo>
                <a:cubicBezTo>
                  <a:pt x="17748" y="11299"/>
                  <a:pt x="17742" y="11309"/>
                  <a:pt x="17737" y="11321"/>
                </a:cubicBezTo>
                <a:cubicBezTo>
                  <a:pt x="17740" y="11350"/>
                  <a:pt x="17757" y="11363"/>
                  <a:pt x="17768" y="11378"/>
                </a:cubicBezTo>
                <a:cubicBezTo>
                  <a:pt x="17785" y="11375"/>
                  <a:pt x="17788" y="11360"/>
                  <a:pt x="17800" y="11349"/>
                </a:cubicBezTo>
                <a:cubicBezTo>
                  <a:pt x="17826" y="11351"/>
                  <a:pt x="17838" y="11382"/>
                  <a:pt x="17852" y="11406"/>
                </a:cubicBezTo>
                <a:cubicBezTo>
                  <a:pt x="17866" y="11449"/>
                  <a:pt x="17874" y="11502"/>
                  <a:pt x="17896" y="11531"/>
                </a:cubicBezTo>
                <a:cubicBezTo>
                  <a:pt x="17904" y="11513"/>
                  <a:pt x="17911" y="11476"/>
                  <a:pt x="17911" y="11443"/>
                </a:cubicBezTo>
                <a:cubicBezTo>
                  <a:pt x="17911" y="11446"/>
                  <a:pt x="17913" y="11449"/>
                  <a:pt x="17913" y="11452"/>
                </a:cubicBezTo>
                <a:cubicBezTo>
                  <a:pt x="17923" y="11458"/>
                  <a:pt x="17934" y="11463"/>
                  <a:pt x="17945" y="11469"/>
                </a:cubicBezTo>
                <a:cubicBezTo>
                  <a:pt x="17947" y="11467"/>
                  <a:pt x="17949" y="11465"/>
                  <a:pt x="17951" y="11462"/>
                </a:cubicBezTo>
                <a:cubicBezTo>
                  <a:pt x="17942" y="11438"/>
                  <a:pt x="17934" y="11413"/>
                  <a:pt x="17925" y="11389"/>
                </a:cubicBezTo>
                <a:cubicBezTo>
                  <a:pt x="17932" y="11381"/>
                  <a:pt x="17939" y="11374"/>
                  <a:pt x="17947" y="11366"/>
                </a:cubicBezTo>
                <a:cubicBezTo>
                  <a:pt x="17947" y="11365"/>
                  <a:pt x="17947" y="11364"/>
                  <a:pt x="17947" y="11362"/>
                </a:cubicBezTo>
                <a:cubicBezTo>
                  <a:pt x="17946" y="11360"/>
                  <a:pt x="17946" y="11358"/>
                  <a:pt x="17946" y="11356"/>
                </a:cubicBezTo>
                <a:cubicBezTo>
                  <a:pt x="17938" y="11351"/>
                  <a:pt x="17931" y="11347"/>
                  <a:pt x="17923" y="11342"/>
                </a:cubicBezTo>
                <a:cubicBezTo>
                  <a:pt x="17918" y="11352"/>
                  <a:pt x="17914" y="11362"/>
                  <a:pt x="17909" y="11372"/>
                </a:cubicBezTo>
                <a:cubicBezTo>
                  <a:pt x="17906" y="11371"/>
                  <a:pt x="17903" y="11371"/>
                  <a:pt x="17900" y="11371"/>
                </a:cubicBezTo>
                <a:cubicBezTo>
                  <a:pt x="17888" y="11359"/>
                  <a:pt x="17885" y="11323"/>
                  <a:pt x="17877" y="11303"/>
                </a:cubicBezTo>
                <a:cubicBezTo>
                  <a:pt x="17872" y="11302"/>
                  <a:pt x="17866" y="11299"/>
                  <a:pt x="17860" y="11298"/>
                </a:cubicBezTo>
                <a:cubicBezTo>
                  <a:pt x="17852" y="11308"/>
                  <a:pt x="17844" y="11323"/>
                  <a:pt x="17842" y="11343"/>
                </a:cubicBezTo>
                <a:cubicBezTo>
                  <a:pt x="17801" y="11337"/>
                  <a:pt x="17804" y="11232"/>
                  <a:pt x="17785" y="11185"/>
                </a:cubicBezTo>
                <a:cubicBezTo>
                  <a:pt x="17786" y="11165"/>
                  <a:pt x="17794" y="11146"/>
                  <a:pt x="17794" y="11110"/>
                </a:cubicBezTo>
                <a:cubicBezTo>
                  <a:pt x="17827" y="11071"/>
                  <a:pt x="17852" y="11042"/>
                  <a:pt x="17859" y="10955"/>
                </a:cubicBezTo>
                <a:cubicBezTo>
                  <a:pt x="17839" y="10911"/>
                  <a:pt x="17823" y="10895"/>
                  <a:pt x="17843" y="10827"/>
                </a:cubicBezTo>
                <a:cubicBezTo>
                  <a:pt x="17843" y="10819"/>
                  <a:pt x="17843" y="10810"/>
                  <a:pt x="17843" y="10802"/>
                </a:cubicBezTo>
                <a:cubicBezTo>
                  <a:pt x="17828" y="10800"/>
                  <a:pt x="17825" y="10827"/>
                  <a:pt x="17805" y="10817"/>
                </a:cubicBezTo>
                <a:cubicBezTo>
                  <a:pt x="17788" y="10810"/>
                  <a:pt x="17775" y="10791"/>
                  <a:pt x="17754" y="10783"/>
                </a:cubicBezTo>
                <a:close/>
                <a:moveTo>
                  <a:pt x="5633" y="11083"/>
                </a:moveTo>
                <a:cubicBezTo>
                  <a:pt x="5615" y="11087"/>
                  <a:pt x="5596" y="11090"/>
                  <a:pt x="5578" y="11093"/>
                </a:cubicBezTo>
                <a:cubicBezTo>
                  <a:pt x="5547" y="11106"/>
                  <a:pt x="5520" y="11139"/>
                  <a:pt x="5492" y="11158"/>
                </a:cubicBezTo>
                <a:cubicBezTo>
                  <a:pt x="5486" y="11176"/>
                  <a:pt x="5486" y="11188"/>
                  <a:pt x="5489" y="11213"/>
                </a:cubicBezTo>
                <a:cubicBezTo>
                  <a:pt x="5484" y="11221"/>
                  <a:pt x="5479" y="11230"/>
                  <a:pt x="5474" y="11238"/>
                </a:cubicBezTo>
                <a:cubicBezTo>
                  <a:pt x="5472" y="11241"/>
                  <a:pt x="5471" y="11246"/>
                  <a:pt x="5469" y="11249"/>
                </a:cubicBezTo>
                <a:cubicBezTo>
                  <a:pt x="5490" y="11267"/>
                  <a:pt x="5514" y="11235"/>
                  <a:pt x="5516" y="11205"/>
                </a:cubicBezTo>
                <a:cubicBezTo>
                  <a:pt x="5525" y="11197"/>
                  <a:pt x="5543" y="11202"/>
                  <a:pt x="5554" y="11193"/>
                </a:cubicBezTo>
                <a:cubicBezTo>
                  <a:pt x="5592" y="11162"/>
                  <a:pt x="5592" y="11115"/>
                  <a:pt x="5659" y="11145"/>
                </a:cubicBezTo>
                <a:cubicBezTo>
                  <a:pt x="5661" y="11149"/>
                  <a:pt x="5662" y="11153"/>
                  <a:pt x="5663" y="11158"/>
                </a:cubicBezTo>
                <a:cubicBezTo>
                  <a:pt x="5663" y="11158"/>
                  <a:pt x="5663" y="11159"/>
                  <a:pt x="5663" y="11160"/>
                </a:cubicBezTo>
                <a:cubicBezTo>
                  <a:pt x="5653" y="11165"/>
                  <a:pt x="5643" y="11171"/>
                  <a:pt x="5632" y="11176"/>
                </a:cubicBezTo>
                <a:cubicBezTo>
                  <a:pt x="5657" y="11210"/>
                  <a:pt x="5691" y="11189"/>
                  <a:pt x="5727" y="11209"/>
                </a:cubicBezTo>
                <a:cubicBezTo>
                  <a:pt x="5752" y="11223"/>
                  <a:pt x="5773" y="11255"/>
                  <a:pt x="5802" y="11268"/>
                </a:cubicBezTo>
                <a:cubicBezTo>
                  <a:pt x="5817" y="11274"/>
                  <a:pt x="5846" y="11260"/>
                  <a:pt x="5859" y="11276"/>
                </a:cubicBezTo>
                <a:cubicBezTo>
                  <a:pt x="5869" y="11286"/>
                  <a:pt x="5874" y="11326"/>
                  <a:pt x="5875" y="11351"/>
                </a:cubicBezTo>
                <a:cubicBezTo>
                  <a:pt x="5897" y="11375"/>
                  <a:pt x="5941" y="11375"/>
                  <a:pt x="5962" y="11402"/>
                </a:cubicBezTo>
                <a:cubicBezTo>
                  <a:pt x="5961" y="11428"/>
                  <a:pt x="5950" y="11445"/>
                  <a:pt x="5939" y="11454"/>
                </a:cubicBezTo>
                <a:cubicBezTo>
                  <a:pt x="5935" y="11462"/>
                  <a:pt x="5931" y="11471"/>
                  <a:pt x="5927" y="11479"/>
                </a:cubicBezTo>
                <a:cubicBezTo>
                  <a:pt x="5927" y="11480"/>
                  <a:pt x="5927" y="11481"/>
                  <a:pt x="5927" y="11482"/>
                </a:cubicBezTo>
                <a:cubicBezTo>
                  <a:pt x="5958" y="11485"/>
                  <a:pt x="5986" y="11459"/>
                  <a:pt x="6014" y="11466"/>
                </a:cubicBezTo>
                <a:cubicBezTo>
                  <a:pt x="6036" y="11471"/>
                  <a:pt x="6058" y="11475"/>
                  <a:pt x="6080" y="11479"/>
                </a:cubicBezTo>
                <a:cubicBezTo>
                  <a:pt x="6103" y="11472"/>
                  <a:pt x="6125" y="11455"/>
                  <a:pt x="6153" y="11451"/>
                </a:cubicBezTo>
                <a:cubicBezTo>
                  <a:pt x="6153" y="11449"/>
                  <a:pt x="6153" y="11447"/>
                  <a:pt x="6154" y="11445"/>
                </a:cubicBezTo>
                <a:cubicBezTo>
                  <a:pt x="6126" y="11408"/>
                  <a:pt x="6109" y="11384"/>
                  <a:pt x="6058" y="11386"/>
                </a:cubicBezTo>
                <a:cubicBezTo>
                  <a:pt x="6056" y="11384"/>
                  <a:pt x="6055" y="11380"/>
                  <a:pt x="6053" y="11378"/>
                </a:cubicBezTo>
                <a:cubicBezTo>
                  <a:pt x="6056" y="11367"/>
                  <a:pt x="6059" y="11358"/>
                  <a:pt x="6062" y="11346"/>
                </a:cubicBezTo>
                <a:cubicBezTo>
                  <a:pt x="6044" y="11313"/>
                  <a:pt x="5981" y="11310"/>
                  <a:pt x="5954" y="11289"/>
                </a:cubicBezTo>
                <a:cubicBezTo>
                  <a:pt x="5944" y="11271"/>
                  <a:pt x="5936" y="11253"/>
                  <a:pt x="5927" y="11235"/>
                </a:cubicBezTo>
                <a:cubicBezTo>
                  <a:pt x="5897" y="11199"/>
                  <a:pt x="5855" y="11205"/>
                  <a:pt x="5820" y="11176"/>
                </a:cubicBezTo>
                <a:cubicBezTo>
                  <a:pt x="5806" y="11155"/>
                  <a:pt x="5791" y="11133"/>
                  <a:pt x="5777" y="11112"/>
                </a:cubicBezTo>
                <a:cubicBezTo>
                  <a:pt x="5771" y="11112"/>
                  <a:pt x="5765" y="11112"/>
                  <a:pt x="5759" y="11112"/>
                </a:cubicBezTo>
                <a:cubicBezTo>
                  <a:pt x="5722" y="11097"/>
                  <a:pt x="5683" y="11082"/>
                  <a:pt x="5633" y="11083"/>
                </a:cubicBezTo>
                <a:close/>
                <a:moveTo>
                  <a:pt x="17856" y="11355"/>
                </a:moveTo>
                <a:cubicBezTo>
                  <a:pt x="17866" y="11356"/>
                  <a:pt x="17879" y="11369"/>
                  <a:pt x="17889" y="11385"/>
                </a:cubicBezTo>
                <a:cubicBezTo>
                  <a:pt x="17885" y="11383"/>
                  <a:pt x="17880" y="11383"/>
                  <a:pt x="17873" y="11383"/>
                </a:cubicBezTo>
                <a:cubicBezTo>
                  <a:pt x="17869" y="11384"/>
                  <a:pt x="17864" y="11384"/>
                  <a:pt x="17860" y="11385"/>
                </a:cubicBezTo>
                <a:cubicBezTo>
                  <a:pt x="17858" y="11377"/>
                  <a:pt x="17856" y="11370"/>
                  <a:pt x="17854" y="11362"/>
                </a:cubicBezTo>
                <a:cubicBezTo>
                  <a:pt x="17855" y="11359"/>
                  <a:pt x="17856" y="11357"/>
                  <a:pt x="17856" y="11355"/>
                </a:cubicBezTo>
                <a:close/>
                <a:moveTo>
                  <a:pt x="6217" y="11382"/>
                </a:moveTo>
                <a:cubicBezTo>
                  <a:pt x="6211" y="11384"/>
                  <a:pt x="6204" y="11386"/>
                  <a:pt x="6198" y="11388"/>
                </a:cubicBezTo>
                <a:cubicBezTo>
                  <a:pt x="6197" y="11391"/>
                  <a:pt x="6195" y="11394"/>
                  <a:pt x="6194" y="11398"/>
                </a:cubicBezTo>
                <a:cubicBezTo>
                  <a:pt x="6194" y="11401"/>
                  <a:pt x="6194" y="11406"/>
                  <a:pt x="6194" y="11409"/>
                </a:cubicBezTo>
                <a:cubicBezTo>
                  <a:pt x="6208" y="11423"/>
                  <a:pt x="6238" y="11421"/>
                  <a:pt x="6245" y="11448"/>
                </a:cubicBezTo>
                <a:cubicBezTo>
                  <a:pt x="6256" y="11479"/>
                  <a:pt x="6228" y="11506"/>
                  <a:pt x="6267" y="11532"/>
                </a:cubicBezTo>
                <a:cubicBezTo>
                  <a:pt x="6268" y="11535"/>
                  <a:pt x="6269" y="11537"/>
                  <a:pt x="6270" y="11539"/>
                </a:cubicBezTo>
                <a:cubicBezTo>
                  <a:pt x="6241" y="11572"/>
                  <a:pt x="6178" y="11555"/>
                  <a:pt x="6142" y="11535"/>
                </a:cubicBezTo>
                <a:cubicBezTo>
                  <a:pt x="6139" y="11541"/>
                  <a:pt x="6136" y="11546"/>
                  <a:pt x="6133" y="11552"/>
                </a:cubicBezTo>
                <a:cubicBezTo>
                  <a:pt x="6133" y="11554"/>
                  <a:pt x="6132" y="11556"/>
                  <a:pt x="6131" y="11558"/>
                </a:cubicBezTo>
                <a:cubicBezTo>
                  <a:pt x="6139" y="11584"/>
                  <a:pt x="6153" y="11589"/>
                  <a:pt x="6165" y="11606"/>
                </a:cubicBezTo>
                <a:cubicBezTo>
                  <a:pt x="6177" y="11602"/>
                  <a:pt x="6178" y="11587"/>
                  <a:pt x="6188" y="11584"/>
                </a:cubicBezTo>
                <a:cubicBezTo>
                  <a:pt x="6205" y="11588"/>
                  <a:pt x="6223" y="11592"/>
                  <a:pt x="6240" y="11596"/>
                </a:cubicBezTo>
                <a:cubicBezTo>
                  <a:pt x="6257" y="11594"/>
                  <a:pt x="6275" y="11592"/>
                  <a:pt x="6292" y="11589"/>
                </a:cubicBezTo>
                <a:cubicBezTo>
                  <a:pt x="6303" y="11608"/>
                  <a:pt x="6317" y="11650"/>
                  <a:pt x="6332" y="11658"/>
                </a:cubicBezTo>
                <a:cubicBezTo>
                  <a:pt x="6342" y="11612"/>
                  <a:pt x="6353" y="11579"/>
                  <a:pt x="6378" y="11558"/>
                </a:cubicBezTo>
                <a:cubicBezTo>
                  <a:pt x="6383" y="11567"/>
                  <a:pt x="6387" y="11576"/>
                  <a:pt x="6392" y="11585"/>
                </a:cubicBezTo>
                <a:cubicBezTo>
                  <a:pt x="6408" y="11598"/>
                  <a:pt x="6417" y="11562"/>
                  <a:pt x="6432" y="11555"/>
                </a:cubicBezTo>
                <a:cubicBezTo>
                  <a:pt x="6442" y="11550"/>
                  <a:pt x="6448" y="11559"/>
                  <a:pt x="6453" y="11562"/>
                </a:cubicBezTo>
                <a:cubicBezTo>
                  <a:pt x="6482" y="11538"/>
                  <a:pt x="6493" y="11581"/>
                  <a:pt x="6508" y="11596"/>
                </a:cubicBezTo>
                <a:cubicBezTo>
                  <a:pt x="6516" y="11585"/>
                  <a:pt x="6522" y="11567"/>
                  <a:pt x="6528" y="11551"/>
                </a:cubicBezTo>
                <a:cubicBezTo>
                  <a:pt x="6505" y="11490"/>
                  <a:pt x="6437" y="11490"/>
                  <a:pt x="6423" y="11416"/>
                </a:cubicBezTo>
                <a:cubicBezTo>
                  <a:pt x="6403" y="11410"/>
                  <a:pt x="6376" y="11418"/>
                  <a:pt x="6365" y="11382"/>
                </a:cubicBezTo>
                <a:cubicBezTo>
                  <a:pt x="6355" y="11383"/>
                  <a:pt x="6351" y="11393"/>
                  <a:pt x="6345" y="11396"/>
                </a:cubicBezTo>
                <a:cubicBezTo>
                  <a:pt x="6336" y="11395"/>
                  <a:pt x="6327" y="11392"/>
                  <a:pt x="6318" y="11391"/>
                </a:cubicBezTo>
                <a:cubicBezTo>
                  <a:pt x="6309" y="11394"/>
                  <a:pt x="6305" y="11409"/>
                  <a:pt x="6290" y="11405"/>
                </a:cubicBezTo>
                <a:cubicBezTo>
                  <a:pt x="6265" y="11398"/>
                  <a:pt x="6246" y="11382"/>
                  <a:pt x="6217" y="11382"/>
                </a:cubicBezTo>
                <a:close/>
                <a:moveTo>
                  <a:pt x="18051" y="11382"/>
                </a:moveTo>
                <a:cubicBezTo>
                  <a:pt x="18038" y="11386"/>
                  <a:pt x="18025" y="11391"/>
                  <a:pt x="18013" y="11395"/>
                </a:cubicBezTo>
                <a:cubicBezTo>
                  <a:pt x="18016" y="11430"/>
                  <a:pt x="18035" y="11452"/>
                  <a:pt x="18051" y="11462"/>
                </a:cubicBezTo>
                <a:cubicBezTo>
                  <a:pt x="18055" y="11482"/>
                  <a:pt x="18054" y="11493"/>
                  <a:pt x="18053" y="11516"/>
                </a:cubicBezTo>
                <a:cubicBezTo>
                  <a:pt x="18062" y="11528"/>
                  <a:pt x="18070" y="11540"/>
                  <a:pt x="18079" y="11551"/>
                </a:cubicBezTo>
                <a:cubicBezTo>
                  <a:pt x="18081" y="11550"/>
                  <a:pt x="18084" y="11547"/>
                  <a:pt x="18085" y="11546"/>
                </a:cubicBezTo>
                <a:cubicBezTo>
                  <a:pt x="18087" y="11546"/>
                  <a:pt x="18089" y="11546"/>
                  <a:pt x="18090" y="11545"/>
                </a:cubicBezTo>
                <a:cubicBezTo>
                  <a:pt x="18086" y="11499"/>
                  <a:pt x="18079" y="11425"/>
                  <a:pt x="18068" y="11388"/>
                </a:cubicBezTo>
                <a:cubicBezTo>
                  <a:pt x="18062" y="11386"/>
                  <a:pt x="18056" y="11384"/>
                  <a:pt x="18051" y="11382"/>
                </a:cubicBezTo>
                <a:close/>
                <a:moveTo>
                  <a:pt x="6636" y="11682"/>
                </a:moveTo>
                <a:cubicBezTo>
                  <a:pt x="6634" y="11686"/>
                  <a:pt x="6631" y="11691"/>
                  <a:pt x="6629" y="11695"/>
                </a:cubicBezTo>
                <a:cubicBezTo>
                  <a:pt x="6632" y="11710"/>
                  <a:pt x="6631" y="11732"/>
                  <a:pt x="6631" y="11749"/>
                </a:cubicBezTo>
                <a:cubicBezTo>
                  <a:pt x="6651" y="11758"/>
                  <a:pt x="6657" y="11743"/>
                  <a:pt x="6677" y="11742"/>
                </a:cubicBezTo>
                <a:cubicBezTo>
                  <a:pt x="6703" y="11741"/>
                  <a:pt x="6722" y="11756"/>
                  <a:pt x="6726" y="11702"/>
                </a:cubicBezTo>
                <a:cubicBezTo>
                  <a:pt x="6709" y="11678"/>
                  <a:pt x="6662" y="11683"/>
                  <a:pt x="6636" y="11682"/>
                </a:cubicBezTo>
                <a:close/>
                <a:moveTo>
                  <a:pt x="17605" y="11682"/>
                </a:moveTo>
                <a:cubicBezTo>
                  <a:pt x="17579" y="11749"/>
                  <a:pt x="17536" y="11776"/>
                  <a:pt x="17516" y="11855"/>
                </a:cubicBezTo>
                <a:cubicBezTo>
                  <a:pt x="17516" y="11856"/>
                  <a:pt x="17516" y="11856"/>
                  <a:pt x="17516" y="11857"/>
                </a:cubicBezTo>
                <a:cubicBezTo>
                  <a:pt x="17523" y="11856"/>
                  <a:pt x="17560" y="11819"/>
                  <a:pt x="17563" y="11811"/>
                </a:cubicBezTo>
                <a:cubicBezTo>
                  <a:pt x="17567" y="11797"/>
                  <a:pt x="17571" y="11783"/>
                  <a:pt x="17575" y="11769"/>
                </a:cubicBezTo>
                <a:cubicBezTo>
                  <a:pt x="17588" y="11753"/>
                  <a:pt x="17600" y="11758"/>
                  <a:pt x="17607" y="11731"/>
                </a:cubicBezTo>
                <a:cubicBezTo>
                  <a:pt x="17610" y="11718"/>
                  <a:pt x="17610" y="11693"/>
                  <a:pt x="17605" y="11682"/>
                </a:cubicBezTo>
                <a:close/>
                <a:moveTo>
                  <a:pt x="17724" y="11682"/>
                </a:moveTo>
                <a:cubicBezTo>
                  <a:pt x="17722" y="11684"/>
                  <a:pt x="17720" y="11685"/>
                  <a:pt x="17718" y="11686"/>
                </a:cubicBezTo>
                <a:cubicBezTo>
                  <a:pt x="17712" y="11706"/>
                  <a:pt x="17715" y="11727"/>
                  <a:pt x="17710" y="11754"/>
                </a:cubicBezTo>
                <a:cubicBezTo>
                  <a:pt x="17705" y="11779"/>
                  <a:pt x="17690" y="11800"/>
                  <a:pt x="17681" y="11819"/>
                </a:cubicBezTo>
                <a:cubicBezTo>
                  <a:pt x="17681" y="11820"/>
                  <a:pt x="17681" y="11820"/>
                  <a:pt x="17681" y="11821"/>
                </a:cubicBezTo>
                <a:cubicBezTo>
                  <a:pt x="17685" y="11822"/>
                  <a:pt x="17688" y="11825"/>
                  <a:pt x="17692" y="11827"/>
                </a:cubicBezTo>
                <a:cubicBezTo>
                  <a:pt x="17708" y="11807"/>
                  <a:pt x="17724" y="11786"/>
                  <a:pt x="17740" y="11767"/>
                </a:cubicBezTo>
                <a:cubicBezTo>
                  <a:pt x="17735" y="11747"/>
                  <a:pt x="17729" y="11728"/>
                  <a:pt x="17724" y="11708"/>
                </a:cubicBezTo>
                <a:cubicBezTo>
                  <a:pt x="17726" y="11703"/>
                  <a:pt x="17728" y="11697"/>
                  <a:pt x="17730" y="11692"/>
                </a:cubicBezTo>
                <a:cubicBezTo>
                  <a:pt x="17728" y="11687"/>
                  <a:pt x="17727" y="11686"/>
                  <a:pt x="17724" y="11682"/>
                </a:cubicBezTo>
                <a:close/>
                <a:moveTo>
                  <a:pt x="17856" y="11682"/>
                </a:moveTo>
                <a:cubicBezTo>
                  <a:pt x="17853" y="11734"/>
                  <a:pt x="17850" y="11785"/>
                  <a:pt x="17847" y="11837"/>
                </a:cubicBezTo>
                <a:cubicBezTo>
                  <a:pt x="17847" y="11837"/>
                  <a:pt x="17847" y="11839"/>
                  <a:pt x="17847" y="11839"/>
                </a:cubicBezTo>
                <a:cubicBezTo>
                  <a:pt x="17855" y="11869"/>
                  <a:pt x="17875" y="11890"/>
                  <a:pt x="17888" y="11908"/>
                </a:cubicBezTo>
                <a:cubicBezTo>
                  <a:pt x="17898" y="11905"/>
                  <a:pt x="17898" y="11899"/>
                  <a:pt x="17903" y="11888"/>
                </a:cubicBezTo>
                <a:cubicBezTo>
                  <a:pt x="17889" y="11838"/>
                  <a:pt x="17895" y="11803"/>
                  <a:pt x="17902" y="11769"/>
                </a:cubicBezTo>
                <a:cubicBezTo>
                  <a:pt x="17907" y="11759"/>
                  <a:pt x="17914" y="11752"/>
                  <a:pt x="17917" y="11739"/>
                </a:cubicBezTo>
                <a:cubicBezTo>
                  <a:pt x="17917" y="11729"/>
                  <a:pt x="17917" y="11718"/>
                  <a:pt x="17917" y="11708"/>
                </a:cubicBezTo>
                <a:cubicBezTo>
                  <a:pt x="17914" y="11709"/>
                  <a:pt x="17912" y="11707"/>
                  <a:pt x="17910" y="11708"/>
                </a:cubicBezTo>
                <a:cubicBezTo>
                  <a:pt x="17910" y="11702"/>
                  <a:pt x="17912" y="11698"/>
                  <a:pt x="17912" y="11692"/>
                </a:cubicBezTo>
                <a:cubicBezTo>
                  <a:pt x="17908" y="11689"/>
                  <a:pt x="17904" y="11686"/>
                  <a:pt x="17900" y="11682"/>
                </a:cubicBezTo>
                <a:cubicBezTo>
                  <a:pt x="17896" y="11686"/>
                  <a:pt x="17892" y="11689"/>
                  <a:pt x="17888" y="11692"/>
                </a:cubicBezTo>
                <a:cubicBezTo>
                  <a:pt x="17887" y="11699"/>
                  <a:pt x="17886" y="11705"/>
                  <a:pt x="17885" y="11711"/>
                </a:cubicBezTo>
                <a:cubicBezTo>
                  <a:pt x="17875" y="11707"/>
                  <a:pt x="17867" y="11698"/>
                  <a:pt x="17856" y="11682"/>
                </a:cubicBezTo>
                <a:close/>
                <a:moveTo>
                  <a:pt x="5982" y="11684"/>
                </a:moveTo>
                <a:cubicBezTo>
                  <a:pt x="5977" y="11690"/>
                  <a:pt x="5971" y="11695"/>
                  <a:pt x="5966" y="11702"/>
                </a:cubicBezTo>
                <a:cubicBezTo>
                  <a:pt x="5971" y="11713"/>
                  <a:pt x="6022" y="11772"/>
                  <a:pt x="6036" y="11765"/>
                </a:cubicBezTo>
                <a:cubicBezTo>
                  <a:pt x="6045" y="11760"/>
                  <a:pt x="6048" y="11734"/>
                  <a:pt x="6067" y="11742"/>
                </a:cubicBezTo>
                <a:cubicBezTo>
                  <a:pt x="6078" y="11747"/>
                  <a:pt x="6081" y="11759"/>
                  <a:pt x="6095" y="11758"/>
                </a:cubicBezTo>
                <a:cubicBezTo>
                  <a:pt x="6096" y="11754"/>
                  <a:pt x="6096" y="11748"/>
                  <a:pt x="6097" y="11744"/>
                </a:cubicBezTo>
                <a:cubicBezTo>
                  <a:pt x="6080" y="11699"/>
                  <a:pt x="6023" y="11681"/>
                  <a:pt x="5982" y="11684"/>
                </a:cubicBezTo>
                <a:close/>
                <a:moveTo>
                  <a:pt x="15225" y="11982"/>
                </a:moveTo>
                <a:cubicBezTo>
                  <a:pt x="15229" y="12014"/>
                  <a:pt x="15225" y="12027"/>
                  <a:pt x="15219" y="12058"/>
                </a:cubicBezTo>
                <a:cubicBezTo>
                  <a:pt x="15212" y="12069"/>
                  <a:pt x="15211" y="12077"/>
                  <a:pt x="15198" y="12070"/>
                </a:cubicBezTo>
                <a:cubicBezTo>
                  <a:pt x="15197" y="12076"/>
                  <a:pt x="15196" y="12081"/>
                  <a:pt x="15195" y="12087"/>
                </a:cubicBezTo>
                <a:cubicBezTo>
                  <a:pt x="15198" y="12094"/>
                  <a:pt x="15202" y="12101"/>
                  <a:pt x="15205" y="12108"/>
                </a:cubicBezTo>
                <a:cubicBezTo>
                  <a:pt x="15199" y="12134"/>
                  <a:pt x="15203" y="12138"/>
                  <a:pt x="15206" y="12164"/>
                </a:cubicBezTo>
                <a:cubicBezTo>
                  <a:pt x="15206" y="12207"/>
                  <a:pt x="15206" y="12251"/>
                  <a:pt x="15206" y="12294"/>
                </a:cubicBezTo>
                <a:cubicBezTo>
                  <a:pt x="15211" y="12335"/>
                  <a:pt x="15223" y="12401"/>
                  <a:pt x="15239" y="12424"/>
                </a:cubicBezTo>
                <a:cubicBezTo>
                  <a:pt x="15286" y="12442"/>
                  <a:pt x="15346" y="12368"/>
                  <a:pt x="15340" y="12288"/>
                </a:cubicBezTo>
                <a:cubicBezTo>
                  <a:pt x="15338" y="12252"/>
                  <a:pt x="15320" y="12222"/>
                  <a:pt x="15312" y="12193"/>
                </a:cubicBezTo>
                <a:cubicBezTo>
                  <a:pt x="15304" y="12163"/>
                  <a:pt x="15306" y="12146"/>
                  <a:pt x="15288" y="12134"/>
                </a:cubicBezTo>
                <a:cubicBezTo>
                  <a:pt x="15281" y="12059"/>
                  <a:pt x="15259" y="12022"/>
                  <a:pt x="15225" y="11982"/>
                </a:cubicBezTo>
                <a:close/>
                <a:moveTo>
                  <a:pt x="18085" y="11982"/>
                </a:moveTo>
                <a:cubicBezTo>
                  <a:pt x="18083" y="11987"/>
                  <a:pt x="18081" y="11991"/>
                  <a:pt x="18079" y="11995"/>
                </a:cubicBezTo>
                <a:cubicBezTo>
                  <a:pt x="18081" y="12016"/>
                  <a:pt x="18090" y="12048"/>
                  <a:pt x="18085" y="12072"/>
                </a:cubicBezTo>
                <a:cubicBezTo>
                  <a:pt x="18077" y="12088"/>
                  <a:pt x="18067" y="12070"/>
                  <a:pt x="18059" y="12098"/>
                </a:cubicBezTo>
                <a:cubicBezTo>
                  <a:pt x="18058" y="12100"/>
                  <a:pt x="18057" y="12101"/>
                  <a:pt x="18055" y="12102"/>
                </a:cubicBezTo>
                <a:cubicBezTo>
                  <a:pt x="18053" y="12095"/>
                  <a:pt x="18050" y="12087"/>
                  <a:pt x="18047" y="12080"/>
                </a:cubicBezTo>
                <a:cubicBezTo>
                  <a:pt x="18036" y="12089"/>
                  <a:pt x="18035" y="12115"/>
                  <a:pt x="18033" y="12141"/>
                </a:cubicBezTo>
                <a:cubicBezTo>
                  <a:pt x="18027" y="12135"/>
                  <a:pt x="18021" y="12130"/>
                  <a:pt x="18016" y="12124"/>
                </a:cubicBezTo>
                <a:cubicBezTo>
                  <a:pt x="18005" y="12134"/>
                  <a:pt x="18000" y="12146"/>
                  <a:pt x="17998" y="12172"/>
                </a:cubicBezTo>
                <a:cubicBezTo>
                  <a:pt x="17991" y="12180"/>
                  <a:pt x="17976" y="12183"/>
                  <a:pt x="17969" y="12190"/>
                </a:cubicBezTo>
                <a:cubicBezTo>
                  <a:pt x="17963" y="12164"/>
                  <a:pt x="17964" y="12151"/>
                  <a:pt x="17956" y="12132"/>
                </a:cubicBezTo>
                <a:cubicBezTo>
                  <a:pt x="17929" y="12136"/>
                  <a:pt x="17917" y="12147"/>
                  <a:pt x="17907" y="12182"/>
                </a:cubicBezTo>
                <a:cubicBezTo>
                  <a:pt x="17900" y="12197"/>
                  <a:pt x="17883" y="12194"/>
                  <a:pt x="17874" y="12204"/>
                </a:cubicBezTo>
                <a:cubicBezTo>
                  <a:pt x="17860" y="12222"/>
                  <a:pt x="17853" y="12272"/>
                  <a:pt x="17847" y="12305"/>
                </a:cubicBezTo>
                <a:cubicBezTo>
                  <a:pt x="17850" y="12314"/>
                  <a:pt x="17851" y="12317"/>
                  <a:pt x="17856" y="12321"/>
                </a:cubicBezTo>
                <a:cubicBezTo>
                  <a:pt x="17858" y="12323"/>
                  <a:pt x="17860" y="12324"/>
                  <a:pt x="17862" y="12325"/>
                </a:cubicBezTo>
                <a:cubicBezTo>
                  <a:pt x="17867" y="12292"/>
                  <a:pt x="17883" y="12226"/>
                  <a:pt x="17903" y="12218"/>
                </a:cubicBezTo>
                <a:cubicBezTo>
                  <a:pt x="17904" y="12222"/>
                  <a:pt x="17905" y="12225"/>
                  <a:pt x="17907" y="12228"/>
                </a:cubicBezTo>
                <a:cubicBezTo>
                  <a:pt x="17907" y="12239"/>
                  <a:pt x="17907" y="12249"/>
                  <a:pt x="17907" y="12260"/>
                </a:cubicBezTo>
                <a:cubicBezTo>
                  <a:pt x="17929" y="12260"/>
                  <a:pt x="17940" y="12249"/>
                  <a:pt x="17947" y="12221"/>
                </a:cubicBezTo>
                <a:cubicBezTo>
                  <a:pt x="17961" y="12217"/>
                  <a:pt x="17970" y="12227"/>
                  <a:pt x="17979" y="12238"/>
                </a:cubicBezTo>
                <a:cubicBezTo>
                  <a:pt x="18013" y="12280"/>
                  <a:pt x="17972" y="12302"/>
                  <a:pt x="17982" y="12368"/>
                </a:cubicBezTo>
                <a:cubicBezTo>
                  <a:pt x="17988" y="12408"/>
                  <a:pt x="18021" y="12447"/>
                  <a:pt x="18045" y="12454"/>
                </a:cubicBezTo>
                <a:cubicBezTo>
                  <a:pt x="18048" y="12443"/>
                  <a:pt x="18050" y="12433"/>
                  <a:pt x="18053" y="12421"/>
                </a:cubicBezTo>
                <a:cubicBezTo>
                  <a:pt x="18057" y="12422"/>
                  <a:pt x="18061" y="12423"/>
                  <a:pt x="18065" y="12424"/>
                </a:cubicBezTo>
                <a:cubicBezTo>
                  <a:pt x="18067" y="12442"/>
                  <a:pt x="18065" y="12452"/>
                  <a:pt x="18061" y="12466"/>
                </a:cubicBezTo>
                <a:cubicBezTo>
                  <a:pt x="18065" y="12474"/>
                  <a:pt x="18066" y="12480"/>
                  <a:pt x="18072" y="12486"/>
                </a:cubicBezTo>
                <a:cubicBezTo>
                  <a:pt x="18073" y="12487"/>
                  <a:pt x="18073" y="12490"/>
                  <a:pt x="18074" y="12491"/>
                </a:cubicBezTo>
                <a:cubicBezTo>
                  <a:pt x="18111" y="12435"/>
                  <a:pt x="18071" y="12401"/>
                  <a:pt x="18077" y="12353"/>
                </a:cubicBezTo>
                <a:cubicBezTo>
                  <a:pt x="18083" y="12330"/>
                  <a:pt x="18090" y="12308"/>
                  <a:pt x="18096" y="12285"/>
                </a:cubicBezTo>
                <a:cubicBezTo>
                  <a:pt x="18110" y="12291"/>
                  <a:pt x="18115" y="12328"/>
                  <a:pt x="18117" y="12353"/>
                </a:cubicBezTo>
                <a:cubicBezTo>
                  <a:pt x="18120" y="12354"/>
                  <a:pt x="18123" y="12353"/>
                  <a:pt x="18126" y="12354"/>
                </a:cubicBezTo>
                <a:cubicBezTo>
                  <a:pt x="18132" y="12329"/>
                  <a:pt x="18139" y="12304"/>
                  <a:pt x="18146" y="12278"/>
                </a:cubicBezTo>
                <a:cubicBezTo>
                  <a:pt x="18151" y="12233"/>
                  <a:pt x="18135" y="12203"/>
                  <a:pt x="18143" y="12161"/>
                </a:cubicBezTo>
                <a:cubicBezTo>
                  <a:pt x="18142" y="12154"/>
                  <a:pt x="18141" y="12148"/>
                  <a:pt x="18139" y="12141"/>
                </a:cubicBezTo>
                <a:cubicBezTo>
                  <a:pt x="18133" y="12142"/>
                  <a:pt x="18127" y="12143"/>
                  <a:pt x="18122" y="12144"/>
                </a:cubicBezTo>
                <a:cubicBezTo>
                  <a:pt x="18120" y="12140"/>
                  <a:pt x="18119" y="12136"/>
                  <a:pt x="18117" y="12132"/>
                </a:cubicBezTo>
                <a:cubicBezTo>
                  <a:pt x="18134" y="12074"/>
                  <a:pt x="18107" y="12014"/>
                  <a:pt x="18085" y="11982"/>
                </a:cubicBezTo>
                <a:close/>
                <a:moveTo>
                  <a:pt x="6681" y="13180"/>
                </a:moveTo>
                <a:cubicBezTo>
                  <a:pt x="6671" y="13190"/>
                  <a:pt x="6657" y="13193"/>
                  <a:pt x="6643" y="13193"/>
                </a:cubicBezTo>
                <a:cubicBezTo>
                  <a:pt x="6642" y="13196"/>
                  <a:pt x="6641" y="13199"/>
                  <a:pt x="6640" y="13202"/>
                </a:cubicBezTo>
                <a:cubicBezTo>
                  <a:pt x="6650" y="13203"/>
                  <a:pt x="6650" y="13204"/>
                  <a:pt x="6655" y="13213"/>
                </a:cubicBezTo>
                <a:cubicBezTo>
                  <a:pt x="6652" y="13226"/>
                  <a:pt x="6652" y="13234"/>
                  <a:pt x="6655" y="13247"/>
                </a:cubicBezTo>
                <a:cubicBezTo>
                  <a:pt x="6647" y="13253"/>
                  <a:pt x="6639" y="13259"/>
                  <a:pt x="6631" y="13265"/>
                </a:cubicBezTo>
                <a:cubicBezTo>
                  <a:pt x="6630" y="13267"/>
                  <a:pt x="6630" y="13270"/>
                  <a:pt x="6629" y="13273"/>
                </a:cubicBezTo>
                <a:cubicBezTo>
                  <a:pt x="6629" y="13274"/>
                  <a:pt x="6629" y="13275"/>
                  <a:pt x="6629" y="13276"/>
                </a:cubicBezTo>
                <a:cubicBezTo>
                  <a:pt x="6648" y="13276"/>
                  <a:pt x="6668" y="13274"/>
                  <a:pt x="6683" y="13270"/>
                </a:cubicBezTo>
                <a:cubicBezTo>
                  <a:pt x="6688" y="13238"/>
                  <a:pt x="6681" y="13207"/>
                  <a:pt x="6690" y="13183"/>
                </a:cubicBezTo>
                <a:cubicBezTo>
                  <a:pt x="6690" y="13182"/>
                  <a:pt x="6690" y="13181"/>
                  <a:pt x="6690" y="13180"/>
                </a:cubicBezTo>
                <a:cubicBezTo>
                  <a:pt x="6687" y="13180"/>
                  <a:pt x="6684" y="13180"/>
                  <a:pt x="6681" y="13180"/>
                </a:cubicBezTo>
                <a:close/>
                <a:moveTo>
                  <a:pt x="18224" y="13180"/>
                </a:moveTo>
                <a:cubicBezTo>
                  <a:pt x="18208" y="13209"/>
                  <a:pt x="18204" y="13230"/>
                  <a:pt x="18179" y="13245"/>
                </a:cubicBezTo>
                <a:cubicBezTo>
                  <a:pt x="18180" y="13254"/>
                  <a:pt x="18181" y="13264"/>
                  <a:pt x="18182" y="13273"/>
                </a:cubicBezTo>
                <a:cubicBezTo>
                  <a:pt x="18191" y="13277"/>
                  <a:pt x="18194" y="13291"/>
                  <a:pt x="18200" y="13300"/>
                </a:cubicBezTo>
                <a:cubicBezTo>
                  <a:pt x="18214" y="13285"/>
                  <a:pt x="18230" y="13275"/>
                  <a:pt x="18247" y="13265"/>
                </a:cubicBezTo>
                <a:cubicBezTo>
                  <a:pt x="18243" y="13245"/>
                  <a:pt x="18241" y="13227"/>
                  <a:pt x="18240" y="13203"/>
                </a:cubicBezTo>
                <a:cubicBezTo>
                  <a:pt x="18235" y="13199"/>
                  <a:pt x="18235" y="13200"/>
                  <a:pt x="18230" y="13202"/>
                </a:cubicBezTo>
                <a:cubicBezTo>
                  <a:pt x="18226" y="13194"/>
                  <a:pt x="18227" y="13187"/>
                  <a:pt x="18224" y="13180"/>
                </a:cubicBezTo>
                <a:close/>
                <a:moveTo>
                  <a:pt x="16856" y="13182"/>
                </a:moveTo>
                <a:cubicBezTo>
                  <a:pt x="16836" y="13256"/>
                  <a:pt x="16898" y="13323"/>
                  <a:pt x="16911" y="13369"/>
                </a:cubicBezTo>
                <a:cubicBezTo>
                  <a:pt x="16925" y="13389"/>
                  <a:pt x="16929" y="13414"/>
                  <a:pt x="16952" y="13399"/>
                </a:cubicBezTo>
                <a:cubicBezTo>
                  <a:pt x="16983" y="13441"/>
                  <a:pt x="17000" y="13491"/>
                  <a:pt x="17011" y="13572"/>
                </a:cubicBezTo>
                <a:cubicBezTo>
                  <a:pt x="17076" y="13593"/>
                  <a:pt x="17078" y="13657"/>
                  <a:pt x="17098" y="13751"/>
                </a:cubicBezTo>
                <a:cubicBezTo>
                  <a:pt x="17102" y="13769"/>
                  <a:pt x="17105" y="13789"/>
                  <a:pt x="17109" y="13808"/>
                </a:cubicBezTo>
                <a:cubicBezTo>
                  <a:pt x="17117" y="13828"/>
                  <a:pt x="17139" y="13833"/>
                  <a:pt x="17148" y="13853"/>
                </a:cubicBezTo>
                <a:cubicBezTo>
                  <a:pt x="17169" y="13911"/>
                  <a:pt x="17190" y="13969"/>
                  <a:pt x="17211" y="14026"/>
                </a:cubicBezTo>
                <a:cubicBezTo>
                  <a:pt x="17218" y="14052"/>
                  <a:pt x="17212" y="14084"/>
                  <a:pt x="17219" y="14114"/>
                </a:cubicBezTo>
                <a:cubicBezTo>
                  <a:pt x="17234" y="14173"/>
                  <a:pt x="17274" y="14218"/>
                  <a:pt x="17302" y="14258"/>
                </a:cubicBezTo>
                <a:cubicBezTo>
                  <a:pt x="17310" y="14270"/>
                  <a:pt x="17310" y="14288"/>
                  <a:pt x="17316" y="14305"/>
                </a:cubicBezTo>
                <a:cubicBezTo>
                  <a:pt x="17324" y="14329"/>
                  <a:pt x="17341" y="14347"/>
                  <a:pt x="17353" y="14364"/>
                </a:cubicBezTo>
                <a:cubicBezTo>
                  <a:pt x="17374" y="14392"/>
                  <a:pt x="17463" y="14553"/>
                  <a:pt x="17471" y="14540"/>
                </a:cubicBezTo>
                <a:cubicBezTo>
                  <a:pt x="17467" y="14527"/>
                  <a:pt x="17464" y="14514"/>
                  <a:pt x="17460" y="14501"/>
                </a:cubicBezTo>
                <a:cubicBezTo>
                  <a:pt x="17475" y="14499"/>
                  <a:pt x="17483" y="14523"/>
                  <a:pt x="17498" y="14530"/>
                </a:cubicBezTo>
                <a:cubicBezTo>
                  <a:pt x="17500" y="14518"/>
                  <a:pt x="17502" y="14506"/>
                  <a:pt x="17505" y="14494"/>
                </a:cubicBezTo>
                <a:cubicBezTo>
                  <a:pt x="17506" y="14493"/>
                  <a:pt x="17507" y="14492"/>
                  <a:pt x="17508" y="14491"/>
                </a:cubicBezTo>
                <a:cubicBezTo>
                  <a:pt x="17518" y="14506"/>
                  <a:pt x="17524" y="14524"/>
                  <a:pt x="17537" y="14537"/>
                </a:cubicBezTo>
                <a:cubicBezTo>
                  <a:pt x="17562" y="14491"/>
                  <a:pt x="17535" y="14380"/>
                  <a:pt x="17540" y="14327"/>
                </a:cubicBezTo>
                <a:cubicBezTo>
                  <a:pt x="17545" y="14289"/>
                  <a:pt x="17551" y="14251"/>
                  <a:pt x="17556" y="14214"/>
                </a:cubicBezTo>
                <a:cubicBezTo>
                  <a:pt x="17539" y="14198"/>
                  <a:pt x="17535" y="14154"/>
                  <a:pt x="17524" y="14142"/>
                </a:cubicBezTo>
                <a:cubicBezTo>
                  <a:pt x="17533" y="14149"/>
                  <a:pt x="17545" y="14151"/>
                  <a:pt x="17552" y="14161"/>
                </a:cubicBezTo>
                <a:cubicBezTo>
                  <a:pt x="17560" y="14175"/>
                  <a:pt x="17557" y="14188"/>
                  <a:pt x="17561" y="14212"/>
                </a:cubicBezTo>
                <a:cubicBezTo>
                  <a:pt x="17566" y="14238"/>
                  <a:pt x="17591" y="14255"/>
                  <a:pt x="17605" y="14262"/>
                </a:cubicBezTo>
                <a:cubicBezTo>
                  <a:pt x="17604" y="14252"/>
                  <a:pt x="17602" y="14241"/>
                  <a:pt x="17600" y="14231"/>
                </a:cubicBezTo>
                <a:cubicBezTo>
                  <a:pt x="17603" y="14222"/>
                  <a:pt x="17604" y="14217"/>
                  <a:pt x="17609" y="14212"/>
                </a:cubicBezTo>
                <a:cubicBezTo>
                  <a:pt x="17610" y="14210"/>
                  <a:pt x="17610" y="14208"/>
                  <a:pt x="17611" y="14207"/>
                </a:cubicBezTo>
                <a:cubicBezTo>
                  <a:pt x="17573" y="14185"/>
                  <a:pt x="17576" y="14136"/>
                  <a:pt x="17559" y="14079"/>
                </a:cubicBezTo>
                <a:cubicBezTo>
                  <a:pt x="17553" y="14092"/>
                  <a:pt x="17549" y="14096"/>
                  <a:pt x="17546" y="14116"/>
                </a:cubicBezTo>
                <a:cubicBezTo>
                  <a:pt x="17541" y="14108"/>
                  <a:pt x="17536" y="14101"/>
                  <a:pt x="17531" y="14092"/>
                </a:cubicBezTo>
                <a:cubicBezTo>
                  <a:pt x="17522" y="14102"/>
                  <a:pt x="17520" y="14118"/>
                  <a:pt x="17516" y="14136"/>
                </a:cubicBezTo>
                <a:cubicBezTo>
                  <a:pt x="17517" y="14139"/>
                  <a:pt x="17520" y="14139"/>
                  <a:pt x="17522" y="14141"/>
                </a:cubicBezTo>
                <a:cubicBezTo>
                  <a:pt x="17512" y="14136"/>
                  <a:pt x="17503" y="14131"/>
                  <a:pt x="17494" y="14126"/>
                </a:cubicBezTo>
                <a:cubicBezTo>
                  <a:pt x="17487" y="14134"/>
                  <a:pt x="17481" y="14141"/>
                  <a:pt x="17474" y="14149"/>
                </a:cubicBezTo>
                <a:cubicBezTo>
                  <a:pt x="17473" y="14148"/>
                  <a:pt x="17472" y="14147"/>
                  <a:pt x="17471" y="14146"/>
                </a:cubicBezTo>
                <a:cubicBezTo>
                  <a:pt x="17470" y="14127"/>
                  <a:pt x="17477" y="14110"/>
                  <a:pt x="17481" y="14094"/>
                </a:cubicBezTo>
                <a:cubicBezTo>
                  <a:pt x="17475" y="14091"/>
                  <a:pt x="17468" y="14089"/>
                  <a:pt x="17462" y="14086"/>
                </a:cubicBezTo>
                <a:cubicBezTo>
                  <a:pt x="17445" y="14067"/>
                  <a:pt x="17458" y="13997"/>
                  <a:pt x="17442" y="13975"/>
                </a:cubicBezTo>
                <a:cubicBezTo>
                  <a:pt x="17435" y="13963"/>
                  <a:pt x="17423" y="13975"/>
                  <a:pt x="17412" y="13968"/>
                </a:cubicBezTo>
                <a:cubicBezTo>
                  <a:pt x="17398" y="13959"/>
                  <a:pt x="17386" y="13935"/>
                  <a:pt x="17378" y="13913"/>
                </a:cubicBezTo>
                <a:cubicBezTo>
                  <a:pt x="17390" y="13899"/>
                  <a:pt x="17408" y="13863"/>
                  <a:pt x="17410" y="13833"/>
                </a:cubicBezTo>
                <a:cubicBezTo>
                  <a:pt x="17400" y="13809"/>
                  <a:pt x="17384" y="13780"/>
                  <a:pt x="17366" y="13772"/>
                </a:cubicBezTo>
                <a:cubicBezTo>
                  <a:pt x="17345" y="13763"/>
                  <a:pt x="17326" y="13772"/>
                  <a:pt x="17314" y="13749"/>
                </a:cubicBezTo>
                <a:cubicBezTo>
                  <a:pt x="17310" y="13728"/>
                  <a:pt x="17305" y="13706"/>
                  <a:pt x="17300" y="13685"/>
                </a:cubicBezTo>
                <a:cubicBezTo>
                  <a:pt x="17300" y="13684"/>
                  <a:pt x="17300" y="13683"/>
                  <a:pt x="17299" y="13682"/>
                </a:cubicBezTo>
                <a:cubicBezTo>
                  <a:pt x="17299" y="13681"/>
                  <a:pt x="17298" y="13680"/>
                  <a:pt x="17298" y="13679"/>
                </a:cubicBezTo>
                <a:cubicBezTo>
                  <a:pt x="17288" y="13659"/>
                  <a:pt x="17276" y="13666"/>
                  <a:pt x="17262" y="13652"/>
                </a:cubicBezTo>
                <a:cubicBezTo>
                  <a:pt x="17245" y="13634"/>
                  <a:pt x="17243" y="13596"/>
                  <a:pt x="17223" y="13579"/>
                </a:cubicBezTo>
                <a:cubicBezTo>
                  <a:pt x="17223" y="13578"/>
                  <a:pt x="17222" y="13577"/>
                  <a:pt x="17222" y="13576"/>
                </a:cubicBezTo>
                <a:cubicBezTo>
                  <a:pt x="17222" y="13588"/>
                  <a:pt x="17222" y="13600"/>
                  <a:pt x="17222" y="13612"/>
                </a:cubicBezTo>
                <a:cubicBezTo>
                  <a:pt x="17219" y="13612"/>
                  <a:pt x="17217" y="13612"/>
                  <a:pt x="17215" y="13612"/>
                </a:cubicBezTo>
                <a:cubicBezTo>
                  <a:pt x="17196" y="13586"/>
                  <a:pt x="17187" y="13537"/>
                  <a:pt x="17159" y="13530"/>
                </a:cubicBezTo>
                <a:cubicBezTo>
                  <a:pt x="17159" y="13518"/>
                  <a:pt x="17159" y="13505"/>
                  <a:pt x="17159" y="13492"/>
                </a:cubicBezTo>
                <a:cubicBezTo>
                  <a:pt x="17137" y="13470"/>
                  <a:pt x="17115" y="13447"/>
                  <a:pt x="17094" y="13425"/>
                </a:cubicBezTo>
                <a:cubicBezTo>
                  <a:pt x="17079" y="13403"/>
                  <a:pt x="17064" y="13382"/>
                  <a:pt x="17049" y="13360"/>
                </a:cubicBezTo>
                <a:cubicBezTo>
                  <a:pt x="17049" y="13347"/>
                  <a:pt x="17050" y="13333"/>
                  <a:pt x="17050" y="13319"/>
                </a:cubicBezTo>
                <a:cubicBezTo>
                  <a:pt x="17028" y="13295"/>
                  <a:pt x="17013" y="13261"/>
                  <a:pt x="16999" y="13225"/>
                </a:cubicBezTo>
                <a:cubicBezTo>
                  <a:pt x="16967" y="13225"/>
                  <a:pt x="16947" y="13245"/>
                  <a:pt x="16917" y="13227"/>
                </a:cubicBezTo>
                <a:cubicBezTo>
                  <a:pt x="16893" y="13214"/>
                  <a:pt x="16892" y="13176"/>
                  <a:pt x="16856" y="13182"/>
                </a:cubicBezTo>
                <a:close/>
                <a:moveTo>
                  <a:pt x="18360" y="13213"/>
                </a:moveTo>
                <a:cubicBezTo>
                  <a:pt x="18355" y="13234"/>
                  <a:pt x="18350" y="13256"/>
                  <a:pt x="18346" y="13276"/>
                </a:cubicBezTo>
                <a:cubicBezTo>
                  <a:pt x="18334" y="13314"/>
                  <a:pt x="18309" y="13334"/>
                  <a:pt x="18303" y="13382"/>
                </a:cubicBezTo>
                <a:cubicBezTo>
                  <a:pt x="18294" y="13382"/>
                  <a:pt x="18285" y="13382"/>
                  <a:pt x="18276" y="13383"/>
                </a:cubicBezTo>
                <a:cubicBezTo>
                  <a:pt x="18274" y="13389"/>
                  <a:pt x="18272" y="13394"/>
                  <a:pt x="18270" y="13399"/>
                </a:cubicBezTo>
                <a:cubicBezTo>
                  <a:pt x="18270" y="13401"/>
                  <a:pt x="18269" y="13403"/>
                  <a:pt x="18269" y="13406"/>
                </a:cubicBezTo>
                <a:cubicBezTo>
                  <a:pt x="18277" y="13414"/>
                  <a:pt x="18289" y="13427"/>
                  <a:pt x="18281" y="13448"/>
                </a:cubicBezTo>
                <a:cubicBezTo>
                  <a:pt x="18275" y="13460"/>
                  <a:pt x="18259" y="13454"/>
                  <a:pt x="18249" y="13456"/>
                </a:cubicBezTo>
                <a:cubicBezTo>
                  <a:pt x="18249" y="13456"/>
                  <a:pt x="18248" y="13456"/>
                  <a:pt x="18247" y="13456"/>
                </a:cubicBezTo>
                <a:cubicBezTo>
                  <a:pt x="18247" y="13449"/>
                  <a:pt x="18247" y="13441"/>
                  <a:pt x="18247" y="13435"/>
                </a:cubicBezTo>
                <a:cubicBezTo>
                  <a:pt x="18247" y="13435"/>
                  <a:pt x="18247" y="13435"/>
                  <a:pt x="18246" y="13435"/>
                </a:cubicBezTo>
                <a:cubicBezTo>
                  <a:pt x="18231" y="13446"/>
                  <a:pt x="18232" y="13474"/>
                  <a:pt x="18221" y="13489"/>
                </a:cubicBezTo>
                <a:cubicBezTo>
                  <a:pt x="18213" y="13499"/>
                  <a:pt x="18199" y="13496"/>
                  <a:pt x="18192" y="13505"/>
                </a:cubicBezTo>
                <a:cubicBezTo>
                  <a:pt x="18175" y="13523"/>
                  <a:pt x="18168" y="13554"/>
                  <a:pt x="18155" y="13580"/>
                </a:cubicBezTo>
                <a:cubicBezTo>
                  <a:pt x="18149" y="13587"/>
                  <a:pt x="18143" y="13595"/>
                  <a:pt x="18138" y="13602"/>
                </a:cubicBezTo>
                <a:cubicBezTo>
                  <a:pt x="18127" y="13625"/>
                  <a:pt x="18127" y="13660"/>
                  <a:pt x="18112" y="13675"/>
                </a:cubicBezTo>
                <a:cubicBezTo>
                  <a:pt x="18098" y="13680"/>
                  <a:pt x="18085" y="13684"/>
                  <a:pt x="18071" y="13689"/>
                </a:cubicBezTo>
                <a:cubicBezTo>
                  <a:pt x="18055" y="13699"/>
                  <a:pt x="18038" y="13708"/>
                  <a:pt x="18021" y="13718"/>
                </a:cubicBezTo>
                <a:cubicBezTo>
                  <a:pt x="18015" y="13728"/>
                  <a:pt x="17991" y="13827"/>
                  <a:pt x="17988" y="13848"/>
                </a:cubicBezTo>
                <a:cubicBezTo>
                  <a:pt x="17990" y="13853"/>
                  <a:pt x="17993" y="13858"/>
                  <a:pt x="17994" y="13863"/>
                </a:cubicBezTo>
                <a:cubicBezTo>
                  <a:pt x="17996" y="13865"/>
                  <a:pt x="17996" y="13869"/>
                  <a:pt x="17998" y="13871"/>
                </a:cubicBezTo>
                <a:cubicBezTo>
                  <a:pt x="17993" y="13869"/>
                  <a:pt x="17988" y="13872"/>
                  <a:pt x="17983" y="13876"/>
                </a:cubicBezTo>
                <a:cubicBezTo>
                  <a:pt x="17971" y="13869"/>
                  <a:pt x="17960" y="13853"/>
                  <a:pt x="17950" y="13848"/>
                </a:cubicBezTo>
                <a:cubicBezTo>
                  <a:pt x="17941" y="13846"/>
                  <a:pt x="17932" y="13845"/>
                  <a:pt x="17922" y="13843"/>
                </a:cubicBezTo>
                <a:cubicBezTo>
                  <a:pt x="17915" y="13833"/>
                  <a:pt x="17908" y="13822"/>
                  <a:pt x="17903" y="13809"/>
                </a:cubicBezTo>
                <a:cubicBezTo>
                  <a:pt x="17897" y="13790"/>
                  <a:pt x="17901" y="13771"/>
                  <a:pt x="17891" y="13761"/>
                </a:cubicBezTo>
                <a:cubicBezTo>
                  <a:pt x="17890" y="13760"/>
                  <a:pt x="17890" y="13758"/>
                  <a:pt x="17889" y="13758"/>
                </a:cubicBezTo>
                <a:cubicBezTo>
                  <a:pt x="17874" y="13760"/>
                  <a:pt x="17878" y="13776"/>
                  <a:pt x="17873" y="13796"/>
                </a:cubicBezTo>
                <a:cubicBezTo>
                  <a:pt x="17866" y="13826"/>
                  <a:pt x="17837" y="13883"/>
                  <a:pt x="17851" y="13942"/>
                </a:cubicBezTo>
                <a:cubicBezTo>
                  <a:pt x="17855" y="13947"/>
                  <a:pt x="17859" y="13953"/>
                  <a:pt x="17862" y="13958"/>
                </a:cubicBezTo>
                <a:cubicBezTo>
                  <a:pt x="17874" y="13983"/>
                  <a:pt x="17870" y="13998"/>
                  <a:pt x="17867" y="14031"/>
                </a:cubicBezTo>
                <a:cubicBezTo>
                  <a:pt x="17875" y="14043"/>
                  <a:pt x="17882" y="14054"/>
                  <a:pt x="17889" y="14066"/>
                </a:cubicBezTo>
                <a:cubicBezTo>
                  <a:pt x="17886" y="14070"/>
                  <a:pt x="17881" y="14073"/>
                  <a:pt x="17877" y="14076"/>
                </a:cubicBezTo>
                <a:cubicBezTo>
                  <a:pt x="17877" y="14079"/>
                  <a:pt x="17876" y="14081"/>
                  <a:pt x="17875" y="14084"/>
                </a:cubicBezTo>
                <a:cubicBezTo>
                  <a:pt x="17886" y="14105"/>
                  <a:pt x="17907" y="14109"/>
                  <a:pt x="17915" y="14135"/>
                </a:cubicBezTo>
                <a:cubicBezTo>
                  <a:pt x="17931" y="14182"/>
                  <a:pt x="17931" y="14281"/>
                  <a:pt x="17934" y="14344"/>
                </a:cubicBezTo>
                <a:cubicBezTo>
                  <a:pt x="17948" y="14342"/>
                  <a:pt x="17951" y="14332"/>
                  <a:pt x="17968" y="14332"/>
                </a:cubicBezTo>
                <a:cubicBezTo>
                  <a:pt x="17971" y="14339"/>
                  <a:pt x="17976" y="14347"/>
                  <a:pt x="17979" y="14354"/>
                </a:cubicBezTo>
                <a:cubicBezTo>
                  <a:pt x="18001" y="14348"/>
                  <a:pt x="18016" y="14334"/>
                  <a:pt x="18030" y="14315"/>
                </a:cubicBezTo>
                <a:cubicBezTo>
                  <a:pt x="18040" y="14342"/>
                  <a:pt x="18039" y="14374"/>
                  <a:pt x="18040" y="14412"/>
                </a:cubicBezTo>
                <a:cubicBezTo>
                  <a:pt x="18062" y="14399"/>
                  <a:pt x="18065" y="14385"/>
                  <a:pt x="18096" y="14387"/>
                </a:cubicBezTo>
                <a:cubicBezTo>
                  <a:pt x="18100" y="14370"/>
                  <a:pt x="18104" y="14354"/>
                  <a:pt x="18108" y="14337"/>
                </a:cubicBezTo>
                <a:cubicBezTo>
                  <a:pt x="18109" y="14336"/>
                  <a:pt x="18111" y="14333"/>
                  <a:pt x="18111" y="14332"/>
                </a:cubicBezTo>
                <a:cubicBezTo>
                  <a:pt x="18125" y="14351"/>
                  <a:pt x="18153" y="14370"/>
                  <a:pt x="18160" y="14402"/>
                </a:cubicBezTo>
                <a:cubicBezTo>
                  <a:pt x="18162" y="14404"/>
                  <a:pt x="18165" y="14405"/>
                  <a:pt x="18168" y="14407"/>
                </a:cubicBezTo>
                <a:cubicBezTo>
                  <a:pt x="18176" y="14396"/>
                  <a:pt x="18183" y="14382"/>
                  <a:pt x="18194" y="14377"/>
                </a:cubicBezTo>
                <a:cubicBezTo>
                  <a:pt x="18226" y="14410"/>
                  <a:pt x="18211" y="14457"/>
                  <a:pt x="18225" y="14482"/>
                </a:cubicBezTo>
                <a:cubicBezTo>
                  <a:pt x="18228" y="14487"/>
                  <a:pt x="18261" y="14455"/>
                  <a:pt x="18270" y="14448"/>
                </a:cubicBezTo>
                <a:cubicBezTo>
                  <a:pt x="18292" y="14431"/>
                  <a:pt x="18327" y="14356"/>
                  <a:pt x="18334" y="14317"/>
                </a:cubicBezTo>
                <a:cubicBezTo>
                  <a:pt x="18338" y="14295"/>
                  <a:pt x="18327" y="14280"/>
                  <a:pt x="18323" y="14269"/>
                </a:cubicBezTo>
                <a:cubicBezTo>
                  <a:pt x="18329" y="14269"/>
                  <a:pt x="18335" y="14267"/>
                  <a:pt x="18342" y="14267"/>
                </a:cubicBezTo>
                <a:cubicBezTo>
                  <a:pt x="18339" y="14254"/>
                  <a:pt x="18337" y="14241"/>
                  <a:pt x="18334" y="14228"/>
                </a:cubicBezTo>
                <a:cubicBezTo>
                  <a:pt x="18331" y="14221"/>
                  <a:pt x="18327" y="14213"/>
                  <a:pt x="18323" y="14207"/>
                </a:cubicBezTo>
                <a:cubicBezTo>
                  <a:pt x="18346" y="14178"/>
                  <a:pt x="18369" y="14129"/>
                  <a:pt x="18387" y="14091"/>
                </a:cubicBezTo>
                <a:cubicBezTo>
                  <a:pt x="18394" y="14092"/>
                  <a:pt x="18402" y="14095"/>
                  <a:pt x="18410" y="14096"/>
                </a:cubicBezTo>
                <a:cubicBezTo>
                  <a:pt x="18412" y="14011"/>
                  <a:pt x="18399" y="13930"/>
                  <a:pt x="18433" y="13883"/>
                </a:cubicBezTo>
                <a:cubicBezTo>
                  <a:pt x="18454" y="13877"/>
                  <a:pt x="18477" y="13895"/>
                  <a:pt x="18499" y="13886"/>
                </a:cubicBezTo>
                <a:cubicBezTo>
                  <a:pt x="18499" y="13885"/>
                  <a:pt x="18501" y="13882"/>
                  <a:pt x="18501" y="13881"/>
                </a:cubicBezTo>
                <a:cubicBezTo>
                  <a:pt x="18494" y="13870"/>
                  <a:pt x="18432" y="13767"/>
                  <a:pt x="18431" y="13761"/>
                </a:cubicBezTo>
                <a:cubicBezTo>
                  <a:pt x="18429" y="13748"/>
                  <a:pt x="18436" y="13731"/>
                  <a:pt x="18440" y="13719"/>
                </a:cubicBezTo>
                <a:cubicBezTo>
                  <a:pt x="18437" y="13678"/>
                  <a:pt x="18412" y="13631"/>
                  <a:pt x="18395" y="13612"/>
                </a:cubicBezTo>
                <a:cubicBezTo>
                  <a:pt x="18395" y="13596"/>
                  <a:pt x="18397" y="13583"/>
                  <a:pt x="18391" y="13568"/>
                </a:cubicBezTo>
                <a:cubicBezTo>
                  <a:pt x="18400" y="13564"/>
                  <a:pt x="18408" y="13561"/>
                  <a:pt x="18417" y="13558"/>
                </a:cubicBezTo>
                <a:cubicBezTo>
                  <a:pt x="18418" y="13559"/>
                  <a:pt x="18423" y="13561"/>
                  <a:pt x="18424" y="13562"/>
                </a:cubicBezTo>
                <a:cubicBezTo>
                  <a:pt x="18432" y="13534"/>
                  <a:pt x="18465" y="13557"/>
                  <a:pt x="18476" y="13518"/>
                </a:cubicBezTo>
                <a:cubicBezTo>
                  <a:pt x="18477" y="13516"/>
                  <a:pt x="18478" y="13514"/>
                  <a:pt x="18479" y="13512"/>
                </a:cubicBezTo>
                <a:cubicBezTo>
                  <a:pt x="18468" y="13500"/>
                  <a:pt x="18455" y="13482"/>
                  <a:pt x="18449" y="13460"/>
                </a:cubicBezTo>
                <a:cubicBezTo>
                  <a:pt x="18450" y="13460"/>
                  <a:pt x="18451" y="13460"/>
                  <a:pt x="18452" y="13459"/>
                </a:cubicBezTo>
                <a:cubicBezTo>
                  <a:pt x="18454" y="13455"/>
                  <a:pt x="18507" y="13441"/>
                  <a:pt x="18515" y="13438"/>
                </a:cubicBezTo>
                <a:cubicBezTo>
                  <a:pt x="18517" y="13431"/>
                  <a:pt x="18518" y="13423"/>
                  <a:pt x="18520" y="13416"/>
                </a:cubicBezTo>
                <a:cubicBezTo>
                  <a:pt x="18508" y="13375"/>
                  <a:pt x="18468" y="13352"/>
                  <a:pt x="18438" y="13370"/>
                </a:cubicBezTo>
                <a:cubicBezTo>
                  <a:pt x="18441" y="13361"/>
                  <a:pt x="18444" y="13351"/>
                  <a:pt x="18447" y="13342"/>
                </a:cubicBezTo>
                <a:cubicBezTo>
                  <a:pt x="18446" y="13341"/>
                  <a:pt x="18446" y="13340"/>
                  <a:pt x="18445" y="13339"/>
                </a:cubicBezTo>
                <a:cubicBezTo>
                  <a:pt x="18445" y="13337"/>
                  <a:pt x="18445" y="13336"/>
                  <a:pt x="18445" y="13335"/>
                </a:cubicBezTo>
                <a:cubicBezTo>
                  <a:pt x="18434" y="13330"/>
                  <a:pt x="18423" y="13342"/>
                  <a:pt x="18411" y="13346"/>
                </a:cubicBezTo>
                <a:cubicBezTo>
                  <a:pt x="18411" y="13318"/>
                  <a:pt x="18423" y="13308"/>
                  <a:pt x="18422" y="13276"/>
                </a:cubicBezTo>
                <a:cubicBezTo>
                  <a:pt x="18410" y="13261"/>
                  <a:pt x="18396" y="13249"/>
                  <a:pt x="18391" y="13222"/>
                </a:cubicBezTo>
                <a:cubicBezTo>
                  <a:pt x="18386" y="13229"/>
                  <a:pt x="18382" y="13235"/>
                  <a:pt x="18378" y="13242"/>
                </a:cubicBezTo>
                <a:cubicBezTo>
                  <a:pt x="18375" y="13241"/>
                  <a:pt x="18372" y="13241"/>
                  <a:pt x="18369" y="13240"/>
                </a:cubicBezTo>
                <a:cubicBezTo>
                  <a:pt x="18366" y="13232"/>
                  <a:pt x="18363" y="13222"/>
                  <a:pt x="18360" y="13213"/>
                </a:cubicBezTo>
                <a:close/>
                <a:moveTo>
                  <a:pt x="18919" y="13779"/>
                </a:moveTo>
                <a:cubicBezTo>
                  <a:pt x="18908" y="13784"/>
                  <a:pt x="18891" y="13811"/>
                  <a:pt x="18886" y="13828"/>
                </a:cubicBezTo>
                <a:cubicBezTo>
                  <a:pt x="18887" y="13835"/>
                  <a:pt x="18888" y="13842"/>
                  <a:pt x="18888" y="13849"/>
                </a:cubicBezTo>
                <a:cubicBezTo>
                  <a:pt x="18854" y="13908"/>
                  <a:pt x="18837" y="13865"/>
                  <a:pt x="18788" y="13882"/>
                </a:cubicBezTo>
                <a:cubicBezTo>
                  <a:pt x="18783" y="13886"/>
                  <a:pt x="18777" y="13891"/>
                  <a:pt x="18772" y="13895"/>
                </a:cubicBezTo>
                <a:cubicBezTo>
                  <a:pt x="18760" y="13887"/>
                  <a:pt x="18748" y="13880"/>
                  <a:pt x="18737" y="13872"/>
                </a:cubicBezTo>
                <a:cubicBezTo>
                  <a:pt x="18723" y="13872"/>
                  <a:pt x="18710" y="13872"/>
                  <a:pt x="18696" y="13872"/>
                </a:cubicBezTo>
                <a:cubicBezTo>
                  <a:pt x="18681" y="13862"/>
                  <a:pt x="18669" y="13823"/>
                  <a:pt x="18646" y="13841"/>
                </a:cubicBezTo>
                <a:cubicBezTo>
                  <a:pt x="18635" y="13853"/>
                  <a:pt x="18632" y="13883"/>
                  <a:pt x="18622" y="13898"/>
                </a:cubicBezTo>
                <a:cubicBezTo>
                  <a:pt x="18618" y="13892"/>
                  <a:pt x="18613" y="13885"/>
                  <a:pt x="18608" y="13879"/>
                </a:cubicBezTo>
                <a:cubicBezTo>
                  <a:pt x="18577" y="13907"/>
                  <a:pt x="18565" y="13993"/>
                  <a:pt x="18567" y="14078"/>
                </a:cubicBezTo>
                <a:cubicBezTo>
                  <a:pt x="18563" y="14079"/>
                  <a:pt x="18559" y="14080"/>
                  <a:pt x="18554" y="14081"/>
                </a:cubicBezTo>
                <a:cubicBezTo>
                  <a:pt x="18550" y="14099"/>
                  <a:pt x="18546" y="14116"/>
                  <a:pt x="18542" y="14134"/>
                </a:cubicBezTo>
                <a:cubicBezTo>
                  <a:pt x="18542" y="14160"/>
                  <a:pt x="18543" y="14187"/>
                  <a:pt x="18544" y="14214"/>
                </a:cubicBezTo>
                <a:cubicBezTo>
                  <a:pt x="18537" y="14251"/>
                  <a:pt x="18518" y="14276"/>
                  <a:pt x="18510" y="14309"/>
                </a:cubicBezTo>
                <a:cubicBezTo>
                  <a:pt x="18512" y="14342"/>
                  <a:pt x="18515" y="14374"/>
                  <a:pt x="18516" y="14407"/>
                </a:cubicBezTo>
                <a:cubicBezTo>
                  <a:pt x="18532" y="14406"/>
                  <a:pt x="18539" y="14398"/>
                  <a:pt x="18553" y="14401"/>
                </a:cubicBezTo>
                <a:cubicBezTo>
                  <a:pt x="18568" y="14461"/>
                  <a:pt x="18542" y="14644"/>
                  <a:pt x="18558" y="14658"/>
                </a:cubicBezTo>
                <a:cubicBezTo>
                  <a:pt x="18576" y="14650"/>
                  <a:pt x="18594" y="14642"/>
                  <a:pt x="18611" y="14634"/>
                </a:cubicBezTo>
                <a:cubicBezTo>
                  <a:pt x="18608" y="14624"/>
                  <a:pt x="18605" y="14614"/>
                  <a:pt x="18603" y="14604"/>
                </a:cubicBezTo>
                <a:cubicBezTo>
                  <a:pt x="18607" y="14583"/>
                  <a:pt x="18611" y="14563"/>
                  <a:pt x="18615" y="14542"/>
                </a:cubicBezTo>
                <a:cubicBezTo>
                  <a:pt x="18611" y="14528"/>
                  <a:pt x="18607" y="14513"/>
                  <a:pt x="18603" y="14498"/>
                </a:cubicBezTo>
                <a:cubicBezTo>
                  <a:pt x="18606" y="14471"/>
                  <a:pt x="18609" y="14444"/>
                  <a:pt x="18612" y="14417"/>
                </a:cubicBezTo>
                <a:cubicBezTo>
                  <a:pt x="18615" y="14384"/>
                  <a:pt x="18607" y="14356"/>
                  <a:pt x="18603" y="14334"/>
                </a:cubicBezTo>
                <a:cubicBezTo>
                  <a:pt x="18620" y="14319"/>
                  <a:pt x="18626" y="14306"/>
                  <a:pt x="18652" y="14309"/>
                </a:cubicBezTo>
                <a:cubicBezTo>
                  <a:pt x="18671" y="14346"/>
                  <a:pt x="18641" y="14369"/>
                  <a:pt x="18646" y="14401"/>
                </a:cubicBezTo>
                <a:cubicBezTo>
                  <a:pt x="18661" y="14424"/>
                  <a:pt x="18675" y="14447"/>
                  <a:pt x="18690" y="14470"/>
                </a:cubicBezTo>
                <a:cubicBezTo>
                  <a:pt x="18688" y="14496"/>
                  <a:pt x="18684" y="14517"/>
                  <a:pt x="18686" y="14548"/>
                </a:cubicBezTo>
                <a:cubicBezTo>
                  <a:pt x="18696" y="14554"/>
                  <a:pt x="18701" y="14559"/>
                  <a:pt x="18716" y="14558"/>
                </a:cubicBezTo>
                <a:cubicBezTo>
                  <a:pt x="18721" y="14514"/>
                  <a:pt x="18737" y="14499"/>
                  <a:pt x="18767" y="14508"/>
                </a:cubicBezTo>
                <a:cubicBezTo>
                  <a:pt x="18767" y="14498"/>
                  <a:pt x="18767" y="14488"/>
                  <a:pt x="18767" y="14478"/>
                </a:cubicBezTo>
                <a:cubicBezTo>
                  <a:pt x="18742" y="14459"/>
                  <a:pt x="18728" y="14415"/>
                  <a:pt x="18740" y="14362"/>
                </a:cubicBezTo>
                <a:cubicBezTo>
                  <a:pt x="18736" y="14309"/>
                  <a:pt x="18699" y="14246"/>
                  <a:pt x="18676" y="14224"/>
                </a:cubicBezTo>
                <a:cubicBezTo>
                  <a:pt x="18676" y="14223"/>
                  <a:pt x="18676" y="14223"/>
                  <a:pt x="18676" y="14222"/>
                </a:cubicBezTo>
                <a:cubicBezTo>
                  <a:pt x="18676" y="14216"/>
                  <a:pt x="18676" y="14210"/>
                  <a:pt x="18676" y="14204"/>
                </a:cubicBezTo>
                <a:cubicBezTo>
                  <a:pt x="18683" y="14207"/>
                  <a:pt x="18691" y="14210"/>
                  <a:pt x="18697" y="14214"/>
                </a:cubicBezTo>
                <a:cubicBezTo>
                  <a:pt x="18710" y="14192"/>
                  <a:pt x="18725" y="14188"/>
                  <a:pt x="18740" y="14169"/>
                </a:cubicBezTo>
                <a:cubicBezTo>
                  <a:pt x="18751" y="14147"/>
                  <a:pt x="18762" y="14126"/>
                  <a:pt x="18773" y="14104"/>
                </a:cubicBezTo>
                <a:cubicBezTo>
                  <a:pt x="18788" y="14104"/>
                  <a:pt x="18794" y="14109"/>
                  <a:pt x="18803" y="14118"/>
                </a:cubicBezTo>
                <a:cubicBezTo>
                  <a:pt x="18803" y="14118"/>
                  <a:pt x="18804" y="14118"/>
                  <a:pt x="18804" y="14118"/>
                </a:cubicBezTo>
                <a:cubicBezTo>
                  <a:pt x="18805" y="14103"/>
                  <a:pt x="18805" y="14089"/>
                  <a:pt x="18806" y="14075"/>
                </a:cubicBezTo>
                <a:cubicBezTo>
                  <a:pt x="18801" y="14070"/>
                  <a:pt x="18795" y="14064"/>
                  <a:pt x="18790" y="14059"/>
                </a:cubicBezTo>
                <a:cubicBezTo>
                  <a:pt x="18778" y="14062"/>
                  <a:pt x="18779" y="14071"/>
                  <a:pt x="18772" y="14078"/>
                </a:cubicBezTo>
                <a:cubicBezTo>
                  <a:pt x="18765" y="14083"/>
                  <a:pt x="18715" y="14109"/>
                  <a:pt x="18709" y="14105"/>
                </a:cubicBezTo>
                <a:cubicBezTo>
                  <a:pt x="18704" y="14102"/>
                  <a:pt x="18699" y="14093"/>
                  <a:pt x="18690" y="14089"/>
                </a:cubicBezTo>
                <a:cubicBezTo>
                  <a:pt x="18681" y="14112"/>
                  <a:pt x="18673" y="14134"/>
                  <a:pt x="18663" y="14156"/>
                </a:cubicBezTo>
                <a:cubicBezTo>
                  <a:pt x="18652" y="14154"/>
                  <a:pt x="18641" y="14152"/>
                  <a:pt x="18629" y="14149"/>
                </a:cubicBezTo>
                <a:cubicBezTo>
                  <a:pt x="18627" y="14137"/>
                  <a:pt x="18624" y="14124"/>
                  <a:pt x="18621" y="14111"/>
                </a:cubicBezTo>
                <a:cubicBezTo>
                  <a:pt x="18611" y="14088"/>
                  <a:pt x="18594" y="14088"/>
                  <a:pt x="18587" y="14056"/>
                </a:cubicBezTo>
                <a:cubicBezTo>
                  <a:pt x="18582" y="14033"/>
                  <a:pt x="18588" y="14006"/>
                  <a:pt x="18592" y="13991"/>
                </a:cubicBezTo>
                <a:cubicBezTo>
                  <a:pt x="18615" y="13903"/>
                  <a:pt x="18659" y="13931"/>
                  <a:pt x="18724" y="13931"/>
                </a:cubicBezTo>
                <a:cubicBezTo>
                  <a:pt x="18814" y="13931"/>
                  <a:pt x="18848" y="13999"/>
                  <a:pt x="18898" y="13879"/>
                </a:cubicBezTo>
                <a:cubicBezTo>
                  <a:pt x="18909" y="13850"/>
                  <a:pt x="18922" y="13830"/>
                  <a:pt x="18919" y="13779"/>
                </a:cubicBezTo>
                <a:close/>
                <a:moveTo>
                  <a:pt x="19030" y="13779"/>
                </a:moveTo>
                <a:cubicBezTo>
                  <a:pt x="19023" y="13809"/>
                  <a:pt x="19011" y="13840"/>
                  <a:pt x="19007" y="13878"/>
                </a:cubicBezTo>
                <a:cubicBezTo>
                  <a:pt x="19006" y="13894"/>
                  <a:pt x="19013" y="13898"/>
                  <a:pt x="19014" y="13908"/>
                </a:cubicBezTo>
                <a:cubicBezTo>
                  <a:pt x="19012" y="13920"/>
                  <a:pt x="19010" y="13931"/>
                  <a:pt x="19009" y="13944"/>
                </a:cubicBezTo>
                <a:cubicBezTo>
                  <a:pt x="19013" y="13958"/>
                  <a:pt x="19017" y="13973"/>
                  <a:pt x="19021" y="13988"/>
                </a:cubicBezTo>
                <a:cubicBezTo>
                  <a:pt x="19021" y="14004"/>
                  <a:pt x="19021" y="14020"/>
                  <a:pt x="19021" y="14036"/>
                </a:cubicBezTo>
                <a:cubicBezTo>
                  <a:pt x="19024" y="14052"/>
                  <a:pt x="19031" y="14070"/>
                  <a:pt x="19041" y="14086"/>
                </a:cubicBezTo>
                <a:cubicBezTo>
                  <a:pt x="19030" y="14084"/>
                  <a:pt x="19019" y="14083"/>
                  <a:pt x="19007" y="14089"/>
                </a:cubicBezTo>
                <a:cubicBezTo>
                  <a:pt x="19014" y="14110"/>
                  <a:pt x="19021" y="14129"/>
                  <a:pt x="19027" y="14149"/>
                </a:cubicBezTo>
                <a:cubicBezTo>
                  <a:pt x="19038" y="14138"/>
                  <a:pt x="19049" y="14128"/>
                  <a:pt x="19060" y="14116"/>
                </a:cubicBezTo>
                <a:cubicBezTo>
                  <a:pt x="19076" y="14126"/>
                  <a:pt x="19086" y="14152"/>
                  <a:pt x="19109" y="14155"/>
                </a:cubicBezTo>
                <a:cubicBezTo>
                  <a:pt x="19109" y="14146"/>
                  <a:pt x="19109" y="14136"/>
                  <a:pt x="19109" y="14126"/>
                </a:cubicBezTo>
                <a:cubicBezTo>
                  <a:pt x="19113" y="14125"/>
                  <a:pt x="19116" y="14124"/>
                  <a:pt x="19121" y="14122"/>
                </a:cubicBezTo>
                <a:cubicBezTo>
                  <a:pt x="19143" y="14145"/>
                  <a:pt x="19160" y="14176"/>
                  <a:pt x="19187" y="14191"/>
                </a:cubicBezTo>
                <a:cubicBezTo>
                  <a:pt x="19188" y="14186"/>
                  <a:pt x="19189" y="14182"/>
                  <a:pt x="19189" y="14177"/>
                </a:cubicBezTo>
                <a:cubicBezTo>
                  <a:pt x="19180" y="14130"/>
                  <a:pt x="19148" y="14061"/>
                  <a:pt x="19106" y="14084"/>
                </a:cubicBezTo>
                <a:cubicBezTo>
                  <a:pt x="19098" y="14087"/>
                  <a:pt x="19093" y="14107"/>
                  <a:pt x="19081" y="14102"/>
                </a:cubicBezTo>
                <a:cubicBezTo>
                  <a:pt x="19075" y="14100"/>
                  <a:pt x="19069" y="14097"/>
                  <a:pt x="19062" y="14094"/>
                </a:cubicBezTo>
                <a:cubicBezTo>
                  <a:pt x="19048" y="14061"/>
                  <a:pt x="19035" y="14030"/>
                  <a:pt x="19038" y="13969"/>
                </a:cubicBezTo>
                <a:cubicBezTo>
                  <a:pt x="19041" y="13966"/>
                  <a:pt x="19044" y="13963"/>
                  <a:pt x="19046" y="13959"/>
                </a:cubicBezTo>
                <a:cubicBezTo>
                  <a:pt x="19061" y="13965"/>
                  <a:pt x="19075" y="13970"/>
                  <a:pt x="19090" y="13976"/>
                </a:cubicBezTo>
                <a:cubicBezTo>
                  <a:pt x="19089" y="13968"/>
                  <a:pt x="19088" y="13961"/>
                  <a:pt x="19087" y="13952"/>
                </a:cubicBezTo>
                <a:cubicBezTo>
                  <a:pt x="19077" y="13945"/>
                  <a:pt x="19067" y="13937"/>
                  <a:pt x="19057" y="13931"/>
                </a:cubicBezTo>
                <a:cubicBezTo>
                  <a:pt x="19063" y="13911"/>
                  <a:pt x="19072" y="13895"/>
                  <a:pt x="19083" y="13886"/>
                </a:cubicBezTo>
                <a:cubicBezTo>
                  <a:pt x="19087" y="13873"/>
                  <a:pt x="19084" y="13857"/>
                  <a:pt x="19084" y="13835"/>
                </a:cubicBezTo>
                <a:cubicBezTo>
                  <a:pt x="19064" y="13821"/>
                  <a:pt x="19041" y="13886"/>
                  <a:pt x="19034" y="13915"/>
                </a:cubicBezTo>
                <a:cubicBezTo>
                  <a:pt x="19033" y="13916"/>
                  <a:pt x="19032" y="13917"/>
                  <a:pt x="19031" y="13918"/>
                </a:cubicBezTo>
                <a:cubicBezTo>
                  <a:pt x="19030" y="13916"/>
                  <a:pt x="19029" y="13915"/>
                  <a:pt x="19027" y="13913"/>
                </a:cubicBezTo>
                <a:cubicBezTo>
                  <a:pt x="19025" y="13877"/>
                  <a:pt x="19038" y="13853"/>
                  <a:pt x="19045" y="13823"/>
                </a:cubicBezTo>
                <a:cubicBezTo>
                  <a:pt x="19043" y="13803"/>
                  <a:pt x="19037" y="13789"/>
                  <a:pt x="19030" y="13779"/>
                </a:cubicBezTo>
                <a:close/>
                <a:moveTo>
                  <a:pt x="19251" y="13781"/>
                </a:moveTo>
                <a:cubicBezTo>
                  <a:pt x="19226" y="13791"/>
                  <a:pt x="19220" y="13835"/>
                  <a:pt x="19183" y="13836"/>
                </a:cubicBezTo>
                <a:cubicBezTo>
                  <a:pt x="19182" y="13853"/>
                  <a:pt x="19182" y="13870"/>
                  <a:pt x="19181" y="13886"/>
                </a:cubicBezTo>
                <a:cubicBezTo>
                  <a:pt x="19178" y="13890"/>
                  <a:pt x="19175" y="13894"/>
                  <a:pt x="19173" y="13898"/>
                </a:cubicBezTo>
                <a:cubicBezTo>
                  <a:pt x="19173" y="13899"/>
                  <a:pt x="19173" y="13900"/>
                  <a:pt x="19173" y="13901"/>
                </a:cubicBezTo>
                <a:cubicBezTo>
                  <a:pt x="19189" y="13901"/>
                  <a:pt x="19210" y="13902"/>
                  <a:pt x="19220" y="13913"/>
                </a:cubicBezTo>
                <a:cubicBezTo>
                  <a:pt x="19235" y="13934"/>
                  <a:pt x="19228" y="13982"/>
                  <a:pt x="19248" y="13996"/>
                </a:cubicBezTo>
                <a:cubicBezTo>
                  <a:pt x="19281" y="14019"/>
                  <a:pt x="19329" y="13988"/>
                  <a:pt x="19356" y="13985"/>
                </a:cubicBezTo>
                <a:cubicBezTo>
                  <a:pt x="19357" y="14004"/>
                  <a:pt x="19357" y="14012"/>
                  <a:pt x="19355" y="14029"/>
                </a:cubicBezTo>
                <a:cubicBezTo>
                  <a:pt x="19342" y="14045"/>
                  <a:pt x="19321" y="14042"/>
                  <a:pt x="19311" y="14024"/>
                </a:cubicBezTo>
                <a:cubicBezTo>
                  <a:pt x="19297" y="14029"/>
                  <a:pt x="19293" y="14051"/>
                  <a:pt x="19281" y="14061"/>
                </a:cubicBezTo>
                <a:cubicBezTo>
                  <a:pt x="19274" y="14069"/>
                  <a:pt x="19252" y="14051"/>
                  <a:pt x="19238" y="14051"/>
                </a:cubicBezTo>
                <a:cubicBezTo>
                  <a:pt x="19236" y="14058"/>
                  <a:pt x="19234" y="14062"/>
                  <a:pt x="19236" y="14071"/>
                </a:cubicBezTo>
                <a:cubicBezTo>
                  <a:pt x="19255" y="14104"/>
                  <a:pt x="19287" y="14099"/>
                  <a:pt x="19293" y="14158"/>
                </a:cubicBezTo>
                <a:cubicBezTo>
                  <a:pt x="19289" y="14161"/>
                  <a:pt x="19285" y="14164"/>
                  <a:pt x="19281" y="14168"/>
                </a:cubicBezTo>
                <a:cubicBezTo>
                  <a:pt x="19282" y="14191"/>
                  <a:pt x="19288" y="14206"/>
                  <a:pt x="19294" y="14222"/>
                </a:cubicBezTo>
                <a:cubicBezTo>
                  <a:pt x="19340" y="14204"/>
                  <a:pt x="19321" y="14132"/>
                  <a:pt x="19348" y="14096"/>
                </a:cubicBezTo>
                <a:cubicBezTo>
                  <a:pt x="19361" y="14117"/>
                  <a:pt x="19346" y="14231"/>
                  <a:pt x="19409" y="14191"/>
                </a:cubicBezTo>
                <a:cubicBezTo>
                  <a:pt x="19418" y="14199"/>
                  <a:pt x="19419" y="14208"/>
                  <a:pt x="19415" y="14227"/>
                </a:cubicBezTo>
                <a:cubicBezTo>
                  <a:pt x="19474" y="14279"/>
                  <a:pt x="19560" y="14282"/>
                  <a:pt x="19611" y="14352"/>
                </a:cubicBezTo>
                <a:cubicBezTo>
                  <a:pt x="19643" y="14398"/>
                  <a:pt x="19644" y="14500"/>
                  <a:pt x="19685" y="14532"/>
                </a:cubicBezTo>
                <a:cubicBezTo>
                  <a:pt x="19688" y="14538"/>
                  <a:pt x="19689" y="14543"/>
                  <a:pt x="19691" y="14548"/>
                </a:cubicBezTo>
                <a:cubicBezTo>
                  <a:pt x="19680" y="14558"/>
                  <a:pt x="19674" y="14542"/>
                  <a:pt x="19668" y="14561"/>
                </a:cubicBezTo>
                <a:cubicBezTo>
                  <a:pt x="19679" y="14584"/>
                  <a:pt x="19690" y="14606"/>
                  <a:pt x="19702" y="14630"/>
                </a:cubicBezTo>
                <a:cubicBezTo>
                  <a:pt x="19700" y="14663"/>
                  <a:pt x="19687" y="14666"/>
                  <a:pt x="19686" y="14703"/>
                </a:cubicBezTo>
                <a:cubicBezTo>
                  <a:pt x="19693" y="14702"/>
                  <a:pt x="19701" y="14700"/>
                  <a:pt x="19708" y="14697"/>
                </a:cubicBezTo>
                <a:cubicBezTo>
                  <a:pt x="19692" y="14721"/>
                  <a:pt x="19680" y="14750"/>
                  <a:pt x="19670" y="14787"/>
                </a:cubicBezTo>
                <a:cubicBezTo>
                  <a:pt x="19670" y="14788"/>
                  <a:pt x="19670" y="14788"/>
                  <a:pt x="19670" y="14788"/>
                </a:cubicBezTo>
                <a:cubicBezTo>
                  <a:pt x="19682" y="14792"/>
                  <a:pt x="19694" y="14795"/>
                  <a:pt x="19706" y="14798"/>
                </a:cubicBezTo>
                <a:cubicBezTo>
                  <a:pt x="19722" y="14793"/>
                  <a:pt x="19743" y="14736"/>
                  <a:pt x="19748" y="14707"/>
                </a:cubicBezTo>
                <a:cubicBezTo>
                  <a:pt x="19746" y="14700"/>
                  <a:pt x="19742" y="14697"/>
                  <a:pt x="19739" y="14693"/>
                </a:cubicBezTo>
                <a:cubicBezTo>
                  <a:pt x="19744" y="14692"/>
                  <a:pt x="19749" y="14689"/>
                  <a:pt x="19753" y="14693"/>
                </a:cubicBezTo>
                <a:cubicBezTo>
                  <a:pt x="19774" y="14734"/>
                  <a:pt x="19796" y="14774"/>
                  <a:pt x="19817" y="14815"/>
                </a:cubicBezTo>
                <a:cubicBezTo>
                  <a:pt x="19855" y="14819"/>
                  <a:pt x="19893" y="14822"/>
                  <a:pt x="19930" y="14825"/>
                </a:cubicBezTo>
                <a:cubicBezTo>
                  <a:pt x="19945" y="14812"/>
                  <a:pt x="19961" y="14799"/>
                  <a:pt x="19975" y="14785"/>
                </a:cubicBezTo>
                <a:cubicBezTo>
                  <a:pt x="19961" y="14731"/>
                  <a:pt x="19934" y="14740"/>
                  <a:pt x="19908" y="14705"/>
                </a:cubicBezTo>
                <a:cubicBezTo>
                  <a:pt x="19919" y="14697"/>
                  <a:pt x="19967" y="14708"/>
                  <a:pt x="19983" y="14705"/>
                </a:cubicBezTo>
                <a:cubicBezTo>
                  <a:pt x="19981" y="14698"/>
                  <a:pt x="19980" y="14689"/>
                  <a:pt x="19978" y="14681"/>
                </a:cubicBezTo>
                <a:cubicBezTo>
                  <a:pt x="19979" y="14680"/>
                  <a:pt x="19979" y="14681"/>
                  <a:pt x="19980" y="14680"/>
                </a:cubicBezTo>
                <a:cubicBezTo>
                  <a:pt x="19987" y="14673"/>
                  <a:pt x="19993" y="14682"/>
                  <a:pt x="20001" y="14677"/>
                </a:cubicBezTo>
                <a:cubicBezTo>
                  <a:pt x="20002" y="14677"/>
                  <a:pt x="20004" y="14677"/>
                  <a:pt x="20005" y="14677"/>
                </a:cubicBezTo>
                <a:cubicBezTo>
                  <a:pt x="20002" y="14659"/>
                  <a:pt x="19999" y="14642"/>
                  <a:pt x="19997" y="14625"/>
                </a:cubicBezTo>
                <a:cubicBezTo>
                  <a:pt x="20004" y="14633"/>
                  <a:pt x="20010" y="14642"/>
                  <a:pt x="20017" y="14650"/>
                </a:cubicBezTo>
                <a:cubicBezTo>
                  <a:pt x="20030" y="14645"/>
                  <a:pt x="20042" y="14640"/>
                  <a:pt x="20054" y="14635"/>
                </a:cubicBezTo>
                <a:cubicBezTo>
                  <a:pt x="20062" y="14642"/>
                  <a:pt x="20070" y="14650"/>
                  <a:pt x="20077" y="14657"/>
                </a:cubicBezTo>
                <a:cubicBezTo>
                  <a:pt x="20097" y="14664"/>
                  <a:pt x="20117" y="14670"/>
                  <a:pt x="20137" y="14677"/>
                </a:cubicBezTo>
                <a:cubicBezTo>
                  <a:pt x="20155" y="14724"/>
                  <a:pt x="20173" y="14771"/>
                  <a:pt x="20191" y="14818"/>
                </a:cubicBezTo>
                <a:cubicBezTo>
                  <a:pt x="20205" y="14832"/>
                  <a:pt x="20218" y="14846"/>
                  <a:pt x="20231" y="14860"/>
                </a:cubicBezTo>
                <a:cubicBezTo>
                  <a:pt x="20240" y="14882"/>
                  <a:pt x="20239" y="14899"/>
                  <a:pt x="20254" y="14913"/>
                </a:cubicBezTo>
                <a:cubicBezTo>
                  <a:pt x="20271" y="14928"/>
                  <a:pt x="20295" y="14914"/>
                  <a:pt x="20319" y="14923"/>
                </a:cubicBezTo>
                <a:cubicBezTo>
                  <a:pt x="20344" y="14933"/>
                  <a:pt x="20370" y="14944"/>
                  <a:pt x="20395" y="14954"/>
                </a:cubicBezTo>
                <a:cubicBezTo>
                  <a:pt x="20400" y="14960"/>
                  <a:pt x="20401" y="14966"/>
                  <a:pt x="20402" y="14978"/>
                </a:cubicBezTo>
                <a:cubicBezTo>
                  <a:pt x="20412" y="14991"/>
                  <a:pt x="20424" y="14991"/>
                  <a:pt x="20443" y="14990"/>
                </a:cubicBezTo>
                <a:cubicBezTo>
                  <a:pt x="20445" y="14968"/>
                  <a:pt x="20439" y="14956"/>
                  <a:pt x="20436" y="14936"/>
                </a:cubicBezTo>
                <a:cubicBezTo>
                  <a:pt x="20421" y="14921"/>
                  <a:pt x="20401" y="14908"/>
                  <a:pt x="20383" y="14898"/>
                </a:cubicBezTo>
                <a:cubicBezTo>
                  <a:pt x="20383" y="14897"/>
                  <a:pt x="20383" y="14896"/>
                  <a:pt x="20383" y="14895"/>
                </a:cubicBezTo>
                <a:cubicBezTo>
                  <a:pt x="20389" y="14890"/>
                  <a:pt x="20396" y="14885"/>
                  <a:pt x="20402" y="14880"/>
                </a:cubicBezTo>
                <a:cubicBezTo>
                  <a:pt x="20401" y="14877"/>
                  <a:pt x="20400" y="14875"/>
                  <a:pt x="20400" y="14873"/>
                </a:cubicBezTo>
                <a:cubicBezTo>
                  <a:pt x="20394" y="14858"/>
                  <a:pt x="20348" y="14856"/>
                  <a:pt x="20350" y="14833"/>
                </a:cubicBezTo>
                <a:cubicBezTo>
                  <a:pt x="20352" y="14823"/>
                  <a:pt x="20358" y="14818"/>
                  <a:pt x="20359" y="14803"/>
                </a:cubicBezTo>
                <a:cubicBezTo>
                  <a:pt x="20359" y="14802"/>
                  <a:pt x="20359" y="14800"/>
                  <a:pt x="20359" y="14800"/>
                </a:cubicBezTo>
                <a:cubicBezTo>
                  <a:pt x="20343" y="14799"/>
                  <a:pt x="20327" y="14799"/>
                  <a:pt x="20311" y="14798"/>
                </a:cubicBezTo>
                <a:cubicBezTo>
                  <a:pt x="20292" y="14778"/>
                  <a:pt x="20295" y="14731"/>
                  <a:pt x="20283" y="14695"/>
                </a:cubicBezTo>
                <a:cubicBezTo>
                  <a:pt x="20275" y="14687"/>
                  <a:pt x="20269" y="14677"/>
                  <a:pt x="20261" y="14668"/>
                </a:cubicBezTo>
                <a:cubicBezTo>
                  <a:pt x="20235" y="14637"/>
                  <a:pt x="20216" y="14604"/>
                  <a:pt x="20205" y="14544"/>
                </a:cubicBezTo>
                <a:cubicBezTo>
                  <a:pt x="20215" y="14516"/>
                  <a:pt x="20240" y="14530"/>
                  <a:pt x="20259" y="14517"/>
                </a:cubicBezTo>
                <a:cubicBezTo>
                  <a:pt x="20260" y="14517"/>
                  <a:pt x="20261" y="14517"/>
                  <a:pt x="20262" y="14517"/>
                </a:cubicBezTo>
                <a:cubicBezTo>
                  <a:pt x="20259" y="14490"/>
                  <a:pt x="20250" y="14453"/>
                  <a:pt x="20240" y="14441"/>
                </a:cubicBezTo>
                <a:cubicBezTo>
                  <a:pt x="20228" y="14437"/>
                  <a:pt x="20216" y="14433"/>
                  <a:pt x="20205" y="14430"/>
                </a:cubicBezTo>
                <a:cubicBezTo>
                  <a:pt x="20180" y="14417"/>
                  <a:pt x="20153" y="14393"/>
                  <a:pt x="20126" y="14375"/>
                </a:cubicBezTo>
                <a:cubicBezTo>
                  <a:pt x="20120" y="14354"/>
                  <a:pt x="20127" y="14333"/>
                  <a:pt x="20130" y="14309"/>
                </a:cubicBezTo>
                <a:cubicBezTo>
                  <a:pt x="20110" y="14262"/>
                  <a:pt x="20065" y="14248"/>
                  <a:pt x="20054" y="14188"/>
                </a:cubicBezTo>
                <a:cubicBezTo>
                  <a:pt x="20012" y="14189"/>
                  <a:pt x="19990" y="14149"/>
                  <a:pt x="19954" y="14126"/>
                </a:cubicBezTo>
                <a:cubicBezTo>
                  <a:pt x="19878" y="14079"/>
                  <a:pt x="19803" y="14042"/>
                  <a:pt x="19731" y="13991"/>
                </a:cubicBezTo>
                <a:cubicBezTo>
                  <a:pt x="19711" y="13976"/>
                  <a:pt x="19627" y="13900"/>
                  <a:pt x="19607" y="13909"/>
                </a:cubicBezTo>
                <a:cubicBezTo>
                  <a:pt x="19595" y="13921"/>
                  <a:pt x="19583" y="13933"/>
                  <a:pt x="19571" y="13945"/>
                </a:cubicBezTo>
                <a:cubicBezTo>
                  <a:pt x="19568" y="13955"/>
                  <a:pt x="19567" y="13970"/>
                  <a:pt x="19566" y="13985"/>
                </a:cubicBezTo>
                <a:cubicBezTo>
                  <a:pt x="19550" y="13991"/>
                  <a:pt x="19535" y="14001"/>
                  <a:pt x="19514" y="14001"/>
                </a:cubicBezTo>
                <a:cubicBezTo>
                  <a:pt x="19495" y="14056"/>
                  <a:pt x="19482" y="14110"/>
                  <a:pt x="19446" y="14135"/>
                </a:cubicBezTo>
                <a:cubicBezTo>
                  <a:pt x="19415" y="14135"/>
                  <a:pt x="19409" y="14084"/>
                  <a:pt x="19404" y="14039"/>
                </a:cubicBezTo>
                <a:cubicBezTo>
                  <a:pt x="19403" y="14039"/>
                  <a:pt x="19403" y="14039"/>
                  <a:pt x="19402" y="14039"/>
                </a:cubicBezTo>
                <a:cubicBezTo>
                  <a:pt x="19400" y="14051"/>
                  <a:pt x="19398" y="14062"/>
                  <a:pt x="19397" y="14074"/>
                </a:cubicBezTo>
                <a:cubicBezTo>
                  <a:pt x="19383" y="14059"/>
                  <a:pt x="19362" y="13980"/>
                  <a:pt x="19365" y="13942"/>
                </a:cubicBezTo>
                <a:cubicBezTo>
                  <a:pt x="19368" y="13924"/>
                  <a:pt x="19371" y="13906"/>
                  <a:pt x="19374" y="13888"/>
                </a:cubicBezTo>
                <a:cubicBezTo>
                  <a:pt x="19369" y="13872"/>
                  <a:pt x="19365" y="13857"/>
                  <a:pt x="19361" y="13842"/>
                </a:cubicBezTo>
                <a:cubicBezTo>
                  <a:pt x="19346" y="13828"/>
                  <a:pt x="19268" y="13773"/>
                  <a:pt x="19251" y="13781"/>
                </a:cubicBezTo>
                <a:close/>
                <a:moveTo>
                  <a:pt x="7470" y="14379"/>
                </a:moveTo>
                <a:cubicBezTo>
                  <a:pt x="7452" y="14430"/>
                  <a:pt x="7457" y="14512"/>
                  <a:pt x="7467" y="14554"/>
                </a:cubicBezTo>
                <a:cubicBezTo>
                  <a:pt x="7500" y="14568"/>
                  <a:pt x="7562" y="14548"/>
                  <a:pt x="7580" y="14510"/>
                </a:cubicBezTo>
                <a:cubicBezTo>
                  <a:pt x="7591" y="14487"/>
                  <a:pt x="7595" y="14427"/>
                  <a:pt x="7602" y="14402"/>
                </a:cubicBezTo>
                <a:cubicBezTo>
                  <a:pt x="7589" y="14381"/>
                  <a:pt x="7502" y="14378"/>
                  <a:pt x="7470" y="14379"/>
                </a:cubicBezTo>
                <a:close/>
                <a:moveTo>
                  <a:pt x="13093" y="14379"/>
                </a:moveTo>
                <a:cubicBezTo>
                  <a:pt x="13090" y="14381"/>
                  <a:pt x="13087" y="14387"/>
                  <a:pt x="13080" y="14398"/>
                </a:cubicBezTo>
                <a:cubicBezTo>
                  <a:pt x="13082" y="14438"/>
                  <a:pt x="13081" y="14493"/>
                  <a:pt x="13064" y="14518"/>
                </a:cubicBezTo>
                <a:cubicBezTo>
                  <a:pt x="13054" y="14533"/>
                  <a:pt x="13046" y="14535"/>
                  <a:pt x="13041" y="14560"/>
                </a:cubicBezTo>
                <a:cubicBezTo>
                  <a:pt x="13032" y="14554"/>
                  <a:pt x="13030" y="14547"/>
                  <a:pt x="13027" y="14532"/>
                </a:cubicBezTo>
                <a:cubicBezTo>
                  <a:pt x="13022" y="14532"/>
                  <a:pt x="13018" y="14529"/>
                  <a:pt x="13014" y="14528"/>
                </a:cubicBezTo>
                <a:cubicBezTo>
                  <a:pt x="13013" y="14556"/>
                  <a:pt x="13017" y="14573"/>
                  <a:pt x="13023" y="14595"/>
                </a:cubicBezTo>
                <a:cubicBezTo>
                  <a:pt x="13022" y="14600"/>
                  <a:pt x="13021" y="14604"/>
                  <a:pt x="13019" y="14608"/>
                </a:cubicBezTo>
                <a:cubicBezTo>
                  <a:pt x="13014" y="14615"/>
                  <a:pt x="13011" y="14618"/>
                  <a:pt x="13001" y="14618"/>
                </a:cubicBezTo>
                <a:cubicBezTo>
                  <a:pt x="13001" y="14620"/>
                  <a:pt x="13000" y="14622"/>
                  <a:pt x="13000" y="14624"/>
                </a:cubicBezTo>
                <a:cubicBezTo>
                  <a:pt x="13000" y="14642"/>
                  <a:pt x="13006" y="14648"/>
                  <a:pt x="13010" y="14665"/>
                </a:cubicBezTo>
                <a:cubicBezTo>
                  <a:pt x="13005" y="14676"/>
                  <a:pt x="12999" y="14687"/>
                  <a:pt x="12993" y="14697"/>
                </a:cubicBezTo>
                <a:cubicBezTo>
                  <a:pt x="12985" y="14695"/>
                  <a:pt x="12985" y="14693"/>
                  <a:pt x="12982" y="14681"/>
                </a:cubicBezTo>
                <a:cubicBezTo>
                  <a:pt x="12982" y="14681"/>
                  <a:pt x="12981" y="14681"/>
                  <a:pt x="12981" y="14681"/>
                </a:cubicBezTo>
                <a:cubicBezTo>
                  <a:pt x="12974" y="14692"/>
                  <a:pt x="12966" y="14703"/>
                  <a:pt x="12959" y="14714"/>
                </a:cubicBezTo>
                <a:cubicBezTo>
                  <a:pt x="12961" y="14728"/>
                  <a:pt x="12964" y="14733"/>
                  <a:pt x="12968" y="14743"/>
                </a:cubicBezTo>
                <a:cubicBezTo>
                  <a:pt x="12965" y="14746"/>
                  <a:pt x="12962" y="14749"/>
                  <a:pt x="12959" y="14753"/>
                </a:cubicBezTo>
                <a:cubicBezTo>
                  <a:pt x="12954" y="14757"/>
                  <a:pt x="12954" y="14748"/>
                  <a:pt x="12946" y="14744"/>
                </a:cubicBezTo>
                <a:cubicBezTo>
                  <a:pt x="12935" y="14756"/>
                  <a:pt x="12925" y="14769"/>
                  <a:pt x="12914" y="14781"/>
                </a:cubicBezTo>
                <a:cubicBezTo>
                  <a:pt x="12915" y="14792"/>
                  <a:pt x="12916" y="14801"/>
                  <a:pt x="12917" y="14811"/>
                </a:cubicBezTo>
                <a:cubicBezTo>
                  <a:pt x="12901" y="14818"/>
                  <a:pt x="12890" y="14789"/>
                  <a:pt x="12870" y="14805"/>
                </a:cubicBezTo>
                <a:cubicBezTo>
                  <a:pt x="12866" y="14813"/>
                  <a:pt x="12863" y="14822"/>
                  <a:pt x="12859" y="14830"/>
                </a:cubicBezTo>
                <a:cubicBezTo>
                  <a:pt x="12850" y="14838"/>
                  <a:pt x="12843" y="14824"/>
                  <a:pt x="12835" y="14824"/>
                </a:cubicBezTo>
                <a:cubicBezTo>
                  <a:pt x="12829" y="14832"/>
                  <a:pt x="12823" y="14841"/>
                  <a:pt x="12818" y="14848"/>
                </a:cubicBezTo>
                <a:cubicBezTo>
                  <a:pt x="12808" y="14849"/>
                  <a:pt x="12798" y="14849"/>
                  <a:pt x="12788" y="14850"/>
                </a:cubicBezTo>
                <a:cubicBezTo>
                  <a:pt x="12788" y="14936"/>
                  <a:pt x="12770" y="14949"/>
                  <a:pt x="12757" y="15004"/>
                </a:cubicBezTo>
                <a:cubicBezTo>
                  <a:pt x="12751" y="15044"/>
                  <a:pt x="12771" y="15136"/>
                  <a:pt x="12783" y="15161"/>
                </a:cubicBezTo>
                <a:cubicBezTo>
                  <a:pt x="12780" y="15174"/>
                  <a:pt x="12777" y="15187"/>
                  <a:pt x="12773" y="15200"/>
                </a:cubicBezTo>
                <a:cubicBezTo>
                  <a:pt x="12781" y="15215"/>
                  <a:pt x="12788" y="15230"/>
                  <a:pt x="12795" y="15246"/>
                </a:cubicBezTo>
                <a:cubicBezTo>
                  <a:pt x="12801" y="15292"/>
                  <a:pt x="12758" y="15453"/>
                  <a:pt x="12747" y="15472"/>
                </a:cubicBezTo>
                <a:cubicBezTo>
                  <a:pt x="12741" y="15475"/>
                  <a:pt x="12735" y="15479"/>
                  <a:pt x="12729" y="15483"/>
                </a:cubicBezTo>
                <a:cubicBezTo>
                  <a:pt x="12719" y="15496"/>
                  <a:pt x="12706" y="15577"/>
                  <a:pt x="12709" y="15609"/>
                </a:cubicBezTo>
                <a:cubicBezTo>
                  <a:pt x="12721" y="15648"/>
                  <a:pt x="12733" y="15687"/>
                  <a:pt x="12745" y="15726"/>
                </a:cubicBezTo>
                <a:cubicBezTo>
                  <a:pt x="12742" y="15746"/>
                  <a:pt x="12739" y="15765"/>
                  <a:pt x="12736" y="15785"/>
                </a:cubicBezTo>
                <a:cubicBezTo>
                  <a:pt x="12729" y="15843"/>
                  <a:pt x="12750" y="15848"/>
                  <a:pt x="12755" y="15877"/>
                </a:cubicBezTo>
                <a:cubicBezTo>
                  <a:pt x="12759" y="15898"/>
                  <a:pt x="12754" y="15915"/>
                  <a:pt x="12759" y="15929"/>
                </a:cubicBezTo>
                <a:cubicBezTo>
                  <a:pt x="12778" y="15977"/>
                  <a:pt x="12818" y="15964"/>
                  <a:pt x="12836" y="16015"/>
                </a:cubicBezTo>
                <a:cubicBezTo>
                  <a:pt x="12866" y="16011"/>
                  <a:pt x="12874" y="15977"/>
                  <a:pt x="12900" y="15965"/>
                </a:cubicBezTo>
                <a:cubicBezTo>
                  <a:pt x="12916" y="15961"/>
                  <a:pt x="12932" y="15958"/>
                  <a:pt x="12947" y="15955"/>
                </a:cubicBezTo>
                <a:cubicBezTo>
                  <a:pt x="12977" y="15922"/>
                  <a:pt x="12993" y="15754"/>
                  <a:pt x="13005" y="15683"/>
                </a:cubicBezTo>
                <a:cubicBezTo>
                  <a:pt x="13039" y="15487"/>
                  <a:pt x="13072" y="15290"/>
                  <a:pt x="13106" y="15094"/>
                </a:cubicBezTo>
                <a:cubicBezTo>
                  <a:pt x="13112" y="15056"/>
                  <a:pt x="13104" y="15019"/>
                  <a:pt x="13110" y="14974"/>
                </a:cubicBezTo>
                <a:cubicBezTo>
                  <a:pt x="13116" y="14937"/>
                  <a:pt x="13138" y="14913"/>
                  <a:pt x="13143" y="14870"/>
                </a:cubicBezTo>
                <a:cubicBezTo>
                  <a:pt x="13132" y="14841"/>
                  <a:pt x="13123" y="14807"/>
                  <a:pt x="13123" y="14760"/>
                </a:cubicBezTo>
                <a:cubicBezTo>
                  <a:pt x="13125" y="14757"/>
                  <a:pt x="13128" y="14755"/>
                  <a:pt x="13130" y="14753"/>
                </a:cubicBezTo>
                <a:cubicBezTo>
                  <a:pt x="13131" y="14751"/>
                  <a:pt x="13132" y="14748"/>
                  <a:pt x="13133" y="14747"/>
                </a:cubicBezTo>
                <a:cubicBezTo>
                  <a:pt x="13140" y="14768"/>
                  <a:pt x="13149" y="14801"/>
                  <a:pt x="13160" y="14814"/>
                </a:cubicBezTo>
                <a:cubicBezTo>
                  <a:pt x="13168" y="14802"/>
                  <a:pt x="13186" y="14764"/>
                  <a:pt x="13183" y="14737"/>
                </a:cubicBezTo>
                <a:cubicBezTo>
                  <a:pt x="13177" y="14716"/>
                  <a:pt x="13170" y="14694"/>
                  <a:pt x="13164" y="14673"/>
                </a:cubicBezTo>
                <a:cubicBezTo>
                  <a:pt x="13153" y="14615"/>
                  <a:pt x="13157" y="14487"/>
                  <a:pt x="13139" y="14445"/>
                </a:cubicBezTo>
                <a:cubicBezTo>
                  <a:pt x="13131" y="14422"/>
                  <a:pt x="13115" y="14422"/>
                  <a:pt x="13108" y="14392"/>
                </a:cubicBezTo>
                <a:cubicBezTo>
                  <a:pt x="13100" y="14382"/>
                  <a:pt x="13096" y="14378"/>
                  <a:pt x="13093" y="14379"/>
                </a:cubicBezTo>
                <a:close/>
                <a:moveTo>
                  <a:pt x="18875" y="14379"/>
                </a:moveTo>
                <a:cubicBezTo>
                  <a:pt x="18866" y="14381"/>
                  <a:pt x="18857" y="14382"/>
                  <a:pt x="18848" y="14384"/>
                </a:cubicBezTo>
                <a:cubicBezTo>
                  <a:pt x="18846" y="14391"/>
                  <a:pt x="18844" y="14397"/>
                  <a:pt x="18841" y="14404"/>
                </a:cubicBezTo>
                <a:cubicBezTo>
                  <a:pt x="18853" y="14440"/>
                  <a:pt x="18892" y="14484"/>
                  <a:pt x="18913" y="14432"/>
                </a:cubicBezTo>
                <a:cubicBezTo>
                  <a:pt x="18913" y="14429"/>
                  <a:pt x="18914" y="14426"/>
                  <a:pt x="18914" y="14422"/>
                </a:cubicBezTo>
                <a:cubicBezTo>
                  <a:pt x="18906" y="14409"/>
                  <a:pt x="18898" y="14395"/>
                  <a:pt x="18890" y="14381"/>
                </a:cubicBezTo>
                <a:cubicBezTo>
                  <a:pt x="18886" y="14380"/>
                  <a:pt x="18880" y="14380"/>
                  <a:pt x="18875" y="14379"/>
                </a:cubicBezTo>
                <a:close/>
                <a:moveTo>
                  <a:pt x="20577" y="14379"/>
                </a:moveTo>
                <a:cubicBezTo>
                  <a:pt x="20575" y="14384"/>
                  <a:pt x="20573" y="14389"/>
                  <a:pt x="20571" y="14394"/>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7" y="14465"/>
                  <a:pt x="20518" y="14464"/>
                </a:cubicBezTo>
                <a:cubicBezTo>
                  <a:pt x="20509" y="14477"/>
                  <a:pt x="20508" y="14502"/>
                  <a:pt x="20500" y="14515"/>
                </a:cubicBezTo>
                <a:cubicBezTo>
                  <a:pt x="20481" y="14544"/>
                  <a:pt x="20445" y="14539"/>
                  <a:pt x="20436" y="14502"/>
                </a:cubicBezTo>
                <a:cubicBezTo>
                  <a:pt x="20435" y="14502"/>
                  <a:pt x="20433" y="14500"/>
                  <a:pt x="20432" y="14500"/>
                </a:cubicBezTo>
                <a:cubicBezTo>
                  <a:pt x="20431" y="14508"/>
                  <a:pt x="20430" y="14517"/>
                  <a:pt x="20429" y="14525"/>
                </a:cubicBezTo>
                <a:cubicBezTo>
                  <a:pt x="20406" y="14549"/>
                  <a:pt x="20367" y="14531"/>
                  <a:pt x="20336" y="14531"/>
                </a:cubicBezTo>
                <a:cubicBezTo>
                  <a:pt x="20335" y="14536"/>
                  <a:pt x="20334" y="14540"/>
                  <a:pt x="20333" y="14545"/>
                </a:cubicBezTo>
                <a:cubicBezTo>
                  <a:pt x="20346" y="14565"/>
                  <a:pt x="20365" y="14582"/>
                  <a:pt x="20379" y="14600"/>
                </a:cubicBezTo>
                <a:cubicBezTo>
                  <a:pt x="20383" y="14596"/>
                  <a:pt x="20388" y="14593"/>
                  <a:pt x="20393" y="14590"/>
                </a:cubicBezTo>
                <a:cubicBezTo>
                  <a:pt x="20401" y="14599"/>
                  <a:pt x="20407" y="14604"/>
                  <a:pt x="20413" y="14618"/>
                </a:cubicBezTo>
                <a:cubicBezTo>
                  <a:pt x="20456" y="14617"/>
                  <a:pt x="20518" y="14600"/>
                  <a:pt x="20525" y="14535"/>
                </a:cubicBezTo>
                <a:cubicBezTo>
                  <a:pt x="20538" y="14534"/>
                  <a:pt x="20552" y="14533"/>
                  <a:pt x="20565" y="14532"/>
                </a:cubicBezTo>
                <a:cubicBezTo>
                  <a:pt x="20571" y="14527"/>
                  <a:pt x="20574" y="14519"/>
                  <a:pt x="20577" y="14510"/>
                </a:cubicBezTo>
                <a:cubicBezTo>
                  <a:pt x="20572" y="14499"/>
                  <a:pt x="20567" y="14490"/>
                  <a:pt x="20562" y="14480"/>
                </a:cubicBezTo>
                <a:cubicBezTo>
                  <a:pt x="20568" y="14464"/>
                  <a:pt x="20572" y="14465"/>
                  <a:pt x="20584" y="14461"/>
                </a:cubicBezTo>
                <a:cubicBezTo>
                  <a:pt x="20586" y="14449"/>
                  <a:pt x="20589" y="14437"/>
                  <a:pt x="20592" y="14425"/>
                </a:cubicBezTo>
                <a:cubicBezTo>
                  <a:pt x="20589" y="14410"/>
                  <a:pt x="20584" y="14389"/>
                  <a:pt x="20577" y="14379"/>
                </a:cubicBezTo>
                <a:close/>
                <a:moveTo>
                  <a:pt x="17567" y="14678"/>
                </a:moveTo>
                <a:cubicBezTo>
                  <a:pt x="17564" y="14699"/>
                  <a:pt x="17559" y="14702"/>
                  <a:pt x="17559" y="14731"/>
                </a:cubicBezTo>
                <a:cubicBezTo>
                  <a:pt x="17557" y="14729"/>
                  <a:pt x="17554" y="14728"/>
                  <a:pt x="17551" y="14727"/>
                </a:cubicBezTo>
                <a:cubicBezTo>
                  <a:pt x="17549" y="14740"/>
                  <a:pt x="17548" y="14753"/>
                  <a:pt x="17547" y="14765"/>
                </a:cubicBezTo>
                <a:cubicBezTo>
                  <a:pt x="17537" y="14769"/>
                  <a:pt x="17530" y="14769"/>
                  <a:pt x="17516" y="14768"/>
                </a:cubicBezTo>
                <a:cubicBezTo>
                  <a:pt x="17523" y="14784"/>
                  <a:pt x="17592" y="14796"/>
                  <a:pt x="17607" y="14805"/>
                </a:cubicBezTo>
                <a:cubicBezTo>
                  <a:pt x="17607" y="14807"/>
                  <a:pt x="17607" y="14809"/>
                  <a:pt x="17608" y="14811"/>
                </a:cubicBezTo>
                <a:cubicBezTo>
                  <a:pt x="17601" y="14820"/>
                  <a:pt x="17596" y="14830"/>
                  <a:pt x="17594" y="14848"/>
                </a:cubicBezTo>
                <a:cubicBezTo>
                  <a:pt x="17612" y="14857"/>
                  <a:pt x="17644" y="14847"/>
                  <a:pt x="17663" y="14861"/>
                </a:cubicBezTo>
                <a:cubicBezTo>
                  <a:pt x="17678" y="14872"/>
                  <a:pt x="17690" y="14890"/>
                  <a:pt x="17711" y="14895"/>
                </a:cubicBezTo>
                <a:cubicBezTo>
                  <a:pt x="17735" y="14902"/>
                  <a:pt x="17743" y="14867"/>
                  <a:pt x="17773" y="14878"/>
                </a:cubicBezTo>
                <a:cubicBezTo>
                  <a:pt x="17814" y="14894"/>
                  <a:pt x="17847" y="14934"/>
                  <a:pt x="17884" y="14951"/>
                </a:cubicBezTo>
                <a:cubicBezTo>
                  <a:pt x="17922" y="14958"/>
                  <a:pt x="17960" y="14963"/>
                  <a:pt x="17998" y="14970"/>
                </a:cubicBezTo>
                <a:cubicBezTo>
                  <a:pt x="18009" y="14966"/>
                  <a:pt x="18018" y="14946"/>
                  <a:pt x="18035" y="14953"/>
                </a:cubicBezTo>
                <a:cubicBezTo>
                  <a:pt x="18062" y="14969"/>
                  <a:pt x="18088" y="14985"/>
                  <a:pt x="18115" y="15001"/>
                </a:cubicBezTo>
                <a:cubicBezTo>
                  <a:pt x="18112" y="14993"/>
                  <a:pt x="18109" y="14984"/>
                  <a:pt x="18105" y="14976"/>
                </a:cubicBezTo>
                <a:cubicBezTo>
                  <a:pt x="18092" y="14957"/>
                  <a:pt x="18109" y="14933"/>
                  <a:pt x="18111" y="14904"/>
                </a:cubicBezTo>
                <a:cubicBezTo>
                  <a:pt x="18072" y="14877"/>
                  <a:pt x="18019" y="14925"/>
                  <a:pt x="17996" y="14848"/>
                </a:cubicBezTo>
                <a:cubicBezTo>
                  <a:pt x="17997" y="14841"/>
                  <a:pt x="17999" y="14833"/>
                  <a:pt x="18001" y="14825"/>
                </a:cubicBezTo>
                <a:cubicBezTo>
                  <a:pt x="17983" y="14802"/>
                  <a:pt x="17966" y="14790"/>
                  <a:pt x="17939" y="14781"/>
                </a:cubicBezTo>
                <a:cubicBezTo>
                  <a:pt x="17927" y="14780"/>
                  <a:pt x="17914" y="14777"/>
                  <a:pt x="17902" y="14775"/>
                </a:cubicBezTo>
                <a:cubicBezTo>
                  <a:pt x="17897" y="14763"/>
                  <a:pt x="17893" y="14752"/>
                  <a:pt x="17888" y="14740"/>
                </a:cubicBezTo>
                <a:cubicBezTo>
                  <a:pt x="17883" y="14740"/>
                  <a:pt x="17878" y="14740"/>
                  <a:pt x="17873" y="14740"/>
                </a:cubicBezTo>
                <a:cubicBezTo>
                  <a:pt x="17867" y="14753"/>
                  <a:pt x="17865" y="14767"/>
                  <a:pt x="17860" y="14783"/>
                </a:cubicBezTo>
                <a:cubicBezTo>
                  <a:pt x="17849" y="14814"/>
                  <a:pt x="17764" y="14788"/>
                  <a:pt x="17739" y="14787"/>
                </a:cubicBezTo>
                <a:cubicBezTo>
                  <a:pt x="17736" y="14761"/>
                  <a:pt x="17729" y="14731"/>
                  <a:pt x="17716" y="14723"/>
                </a:cubicBezTo>
                <a:cubicBezTo>
                  <a:pt x="17710" y="14716"/>
                  <a:pt x="17701" y="14738"/>
                  <a:pt x="17688" y="14727"/>
                </a:cubicBezTo>
                <a:cubicBezTo>
                  <a:pt x="17671" y="14713"/>
                  <a:pt x="17656" y="14695"/>
                  <a:pt x="17635" y="14678"/>
                </a:cubicBezTo>
                <a:cubicBezTo>
                  <a:pt x="17634" y="14687"/>
                  <a:pt x="17632" y="14697"/>
                  <a:pt x="17630" y="14707"/>
                </a:cubicBezTo>
                <a:cubicBezTo>
                  <a:pt x="17627" y="14708"/>
                  <a:pt x="17624" y="14707"/>
                  <a:pt x="17622" y="14708"/>
                </a:cubicBezTo>
                <a:cubicBezTo>
                  <a:pt x="17612" y="14708"/>
                  <a:pt x="17612" y="14706"/>
                  <a:pt x="17609" y="14693"/>
                </a:cubicBezTo>
                <a:cubicBezTo>
                  <a:pt x="17598" y="14683"/>
                  <a:pt x="17577" y="14687"/>
                  <a:pt x="17567" y="14678"/>
                </a:cubicBezTo>
                <a:close/>
                <a:moveTo>
                  <a:pt x="18698" y="14678"/>
                </a:moveTo>
                <a:cubicBezTo>
                  <a:pt x="18697" y="14689"/>
                  <a:pt x="18696" y="14683"/>
                  <a:pt x="18702" y="14691"/>
                </a:cubicBezTo>
                <a:cubicBezTo>
                  <a:pt x="18696" y="14705"/>
                  <a:pt x="18686" y="14717"/>
                  <a:pt x="18675" y="14720"/>
                </a:cubicBezTo>
                <a:cubicBezTo>
                  <a:pt x="18675" y="14725"/>
                  <a:pt x="18675" y="14730"/>
                  <a:pt x="18676" y="14735"/>
                </a:cubicBezTo>
                <a:cubicBezTo>
                  <a:pt x="18656" y="14743"/>
                  <a:pt x="18633" y="14725"/>
                  <a:pt x="18614" y="14750"/>
                </a:cubicBezTo>
                <a:cubicBezTo>
                  <a:pt x="18600" y="14747"/>
                  <a:pt x="18599" y="14737"/>
                  <a:pt x="18591" y="14730"/>
                </a:cubicBezTo>
                <a:cubicBezTo>
                  <a:pt x="18562" y="14706"/>
                  <a:pt x="18541" y="14714"/>
                  <a:pt x="18513" y="14731"/>
                </a:cubicBezTo>
                <a:cubicBezTo>
                  <a:pt x="18512" y="14736"/>
                  <a:pt x="18511" y="14741"/>
                  <a:pt x="18510" y="14745"/>
                </a:cubicBezTo>
                <a:cubicBezTo>
                  <a:pt x="18512" y="14757"/>
                  <a:pt x="18514" y="14767"/>
                  <a:pt x="18516" y="14778"/>
                </a:cubicBezTo>
                <a:cubicBezTo>
                  <a:pt x="18543" y="14772"/>
                  <a:pt x="18570" y="14797"/>
                  <a:pt x="18587" y="14794"/>
                </a:cubicBezTo>
                <a:cubicBezTo>
                  <a:pt x="18594" y="14788"/>
                  <a:pt x="18602" y="14781"/>
                  <a:pt x="18610" y="14775"/>
                </a:cubicBezTo>
                <a:cubicBezTo>
                  <a:pt x="18618" y="14779"/>
                  <a:pt x="18625" y="14783"/>
                  <a:pt x="18633" y="14787"/>
                </a:cubicBezTo>
                <a:cubicBezTo>
                  <a:pt x="18637" y="14781"/>
                  <a:pt x="18640" y="14774"/>
                  <a:pt x="18644" y="14768"/>
                </a:cubicBezTo>
                <a:cubicBezTo>
                  <a:pt x="18663" y="14754"/>
                  <a:pt x="18684" y="14758"/>
                  <a:pt x="18698" y="14737"/>
                </a:cubicBezTo>
                <a:cubicBezTo>
                  <a:pt x="18705" y="14727"/>
                  <a:pt x="18702" y="14720"/>
                  <a:pt x="18712" y="14714"/>
                </a:cubicBezTo>
                <a:cubicBezTo>
                  <a:pt x="18713" y="14707"/>
                  <a:pt x="18715" y="14706"/>
                  <a:pt x="18715" y="14694"/>
                </a:cubicBezTo>
                <a:cubicBezTo>
                  <a:pt x="18712" y="14690"/>
                  <a:pt x="18710" y="14685"/>
                  <a:pt x="18708" y="14681"/>
                </a:cubicBezTo>
                <a:cubicBezTo>
                  <a:pt x="18704" y="14680"/>
                  <a:pt x="18702" y="14679"/>
                  <a:pt x="18698" y="14678"/>
                </a:cubicBezTo>
                <a:close/>
                <a:moveTo>
                  <a:pt x="18218" y="14978"/>
                </a:moveTo>
                <a:cubicBezTo>
                  <a:pt x="18208" y="14988"/>
                  <a:pt x="18194" y="14989"/>
                  <a:pt x="18179" y="14988"/>
                </a:cubicBezTo>
                <a:cubicBezTo>
                  <a:pt x="18179" y="14989"/>
                  <a:pt x="18179" y="14989"/>
                  <a:pt x="18179" y="14990"/>
                </a:cubicBezTo>
                <a:cubicBezTo>
                  <a:pt x="18186" y="15014"/>
                  <a:pt x="18208" y="15032"/>
                  <a:pt x="18221" y="15044"/>
                </a:cubicBezTo>
                <a:cubicBezTo>
                  <a:pt x="18227" y="15023"/>
                  <a:pt x="18236" y="15021"/>
                  <a:pt x="18246" y="15008"/>
                </a:cubicBezTo>
                <a:cubicBezTo>
                  <a:pt x="18247" y="15008"/>
                  <a:pt x="18247" y="15008"/>
                  <a:pt x="18248" y="15008"/>
                </a:cubicBezTo>
                <a:cubicBezTo>
                  <a:pt x="18238" y="14998"/>
                  <a:pt x="18228" y="14989"/>
                  <a:pt x="18218" y="14978"/>
                </a:cubicBezTo>
                <a:close/>
                <a:moveTo>
                  <a:pt x="18419" y="14978"/>
                </a:moveTo>
                <a:cubicBezTo>
                  <a:pt x="18417" y="14982"/>
                  <a:pt x="18414" y="14985"/>
                  <a:pt x="18411" y="14988"/>
                </a:cubicBezTo>
                <a:cubicBezTo>
                  <a:pt x="18412" y="14994"/>
                  <a:pt x="18413" y="14999"/>
                  <a:pt x="18414" y="15006"/>
                </a:cubicBezTo>
                <a:cubicBezTo>
                  <a:pt x="18418" y="15016"/>
                  <a:pt x="18427" y="15023"/>
                  <a:pt x="18434" y="15027"/>
                </a:cubicBezTo>
                <a:cubicBezTo>
                  <a:pt x="18435" y="15029"/>
                  <a:pt x="18435" y="15031"/>
                  <a:pt x="18436" y="15033"/>
                </a:cubicBezTo>
                <a:cubicBezTo>
                  <a:pt x="18411" y="15078"/>
                  <a:pt x="18411" y="15032"/>
                  <a:pt x="18393" y="15024"/>
                </a:cubicBezTo>
                <a:cubicBezTo>
                  <a:pt x="18384" y="15023"/>
                  <a:pt x="18374" y="15020"/>
                  <a:pt x="18365" y="15018"/>
                </a:cubicBezTo>
                <a:cubicBezTo>
                  <a:pt x="18359" y="15025"/>
                  <a:pt x="18353" y="15031"/>
                  <a:pt x="18347" y="15037"/>
                </a:cubicBezTo>
                <a:cubicBezTo>
                  <a:pt x="18344" y="15050"/>
                  <a:pt x="18344" y="15064"/>
                  <a:pt x="18345" y="15086"/>
                </a:cubicBezTo>
                <a:cubicBezTo>
                  <a:pt x="18379" y="15107"/>
                  <a:pt x="18397" y="15071"/>
                  <a:pt x="18432" y="15073"/>
                </a:cubicBezTo>
                <a:cubicBezTo>
                  <a:pt x="18437" y="15064"/>
                  <a:pt x="18442" y="15053"/>
                  <a:pt x="18447" y="15044"/>
                </a:cubicBezTo>
                <a:cubicBezTo>
                  <a:pt x="18448" y="15045"/>
                  <a:pt x="18449" y="15046"/>
                  <a:pt x="18450" y="15047"/>
                </a:cubicBezTo>
                <a:cubicBezTo>
                  <a:pt x="18449" y="15052"/>
                  <a:pt x="18447" y="15057"/>
                  <a:pt x="18445" y="15063"/>
                </a:cubicBezTo>
                <a:cubicBezTo>
                  <a:pt x="18446" y="15064"/>
                  <a:pt x="18446" y="15063"/>
                  <a:pt x="18447" y="15064"/>
                </a:cubicBezTo>
                <a:cubicBezTo>
                  <a:pt x="18458" y="15067"/>
                  <a:pt x="18472" y="15062"/>
                  <a:pt x="18475" y="15050"/>
                </a:cubicBezTo>
                <a:cubicBezTo>
                  <a:pt x="18486" y="15051"/>
                  <a:pt x="18489" y="15056"/>
                  <a:pt x="18495" y="15063"/>
                </a:cubicBezTo>
                <a:cubicBezTo>
                  <a:pt x="18496" y="15056"/>
                  <a:pt x="18497" y="15048"/>
                  <a:pt x="18498" y="15041"/>
                </a:cubicBezTo>
                <a:cubicBezTo>
                  <a:pt x="18493" y="15034"/>
                  <a:pt x="18497" y="15037"/>
                  <a:pt x="18489" y="15037"/>
                </a:cubicBezTo>
                <a:cubicBezTo>
                  <a:pt x="18489" y="15029"/>
                  <a:pt x="18489" y="15020"/>
                  <a:pt x="18489" y="15011"/>
                </a:cubicBezTo>
                <a:cubicBezTo>
                  <a:pt x="18484" y="15005"/>
                  <a:pt x="18483" y="15002"/>
                  <a:pt x="18474" y="15001"/>
                </a:cubicBezTo>
                <a:cubicBezTo>
                  <a:pt x="18470" y="15009"/>
                  <a:pt x="18468" y="15016"/>
                  <a:pt x="18464" y="15024"/>
                </a:cubicBezTo>
                <a:cubicBezTo>
                  <a:pt x="18464" y="15016"/>
                  <a:pt x="18464" y="15009"/>
                  <a:pt x="18464" y="15001"/>
                </a:cubicBezTo>
                <a:cubicBezTo>
                  <a:pt x="18456" y="14992"/>
                  <a:pt x="18450" y="14990"/>
                  <a:pt x="18441" y="14998"/>
                </a:cubicBezTo>
                <a:cubicBezTo>
                  <a:pt x="18435" y="14984"/>
                  <a:pt x="18434" y="14978"/>
                  <a:pt x="18419" y="14978"/>
                </a:cubicBezTo>
                <a:close/>
                <a:moveTo>
                  <a:pt x="18569" y="14978"/>
                </a:moveTo>
                <a:cubicBezTo>
                  <a:pt x="18554" y="14991"/>
                  <a:pt x="18522" y="14977"/>
                  <a:pt x="18513" y="14998"/>
                </a:cubicBezTo>
                <a:cubicBezTo>
                  <a:pt x="18512" y="15000"/>
                  <a:pt x="18511" y="15003"/>
                  <a:pt x="18510" y="15004"/>
                </a:cubicBezTo>
                <a:cubicBezTo>
                  <a:pt x="18519" y="15019"/>
                  <a:pt x="18604" y="15089"/>
                  <a:pt x="18608" y="15086"/>
                </a:cubicBezTo>
                <a:cubicBezTo>
                  <a:pt x="18616" y="15079"/>
                  <a:pt x="18619" y="15070"/>
                  <a:pt x="18621" y="15053"/>
                </a:cubicBezTo>
                <a:cubicBezTo>
                  <a:pt x="18606" y="15025"/>
                  <a:pt x="18587" y="14997"/>
                  <a:pt x="18569" y="14978"/>
                </a:cubicBezTo>
                <a:close/>
                <a:moveTo>
                  <a:pt x="18899" y="14978"/>
                </a:moveTo>
                <a:cubicBezTo>
                  <a:pt x="18867" y="15004"/>
                  <a:pt x="18825" y="14985"/>
                  <a:pt x="18788" y="15006"/>
                </a:cubicBezTo>
                <a:cubicBezTo>
                  <a:pt x="18774" y="15014"/>
                  <a:pt x="18770" y="15045"/>
                  <a:pt x="18758" y="15060"/>
                </a:cubicBezTo>
                <a:cubicBezTo>
                  <a:pt x="18737" y="15087"/>
                  <a:pt x="18703" y="15094"/>
                  <a:pt x="18687" y="15130"/>
                </a:cubicBezTo>
                <a:cubicBezTo>
                  <a:pt x="18683" y="15138"/>
                  <a:pt x="18679" y="15189"/>
                  <a:pt x="18676" y="15201"/>
                </a:cubicBezTo>
                <a:cubicBezTo>
                  <a:pt x="18730" y="15201"/>
                  <a:pt x="18744" y="15134"/>
                  <a:pt x="18777" y="15098"/>
                </a:cubicBezTo>
                <a:cubicBezTo>
                  <a:pt x="18819" y="15053"/>
                  <a:pt x="18876" y="15042"/>
                  <a:pt x="18915" y="14994"/>
                </a:cubicBezTo>
                <a:cubicBezTo>
                  <a:pt x="18915" y="14992"/>
                  <a:pt x="18915" y="14990"/>
                  <a:pt x="18915" y="14988"/>
                </a:cubicBezTo>
                <a:cubicBezTo>
                  <a:pt x="18911" y="14979"/>
                  <a:pt x="18909" y="14978"/>
                  <a:pt x="18899" y="14978"/>
                </a:cubicBezTo>
                <a:close/>
                <a:moveTo>
                  <a:pt x="19177" y="15277"/>
                </a:moveTo>
                <a:cubicBezTo>
                  <a:pt x="19176" y="15283"/>
                  <a:pt x="19174" y="15289"/>
                  <a:pt x="19173" y="15294"/>
                </a:cubicBezTo>
                <a:cubicBezTo>
                  <a:pt x="19174" y="15298"/>
                  <a:pt x="19176" y="15303"/>
                  <a:pt x="19177" y="15307"/>
                </a:cubicBezTo>
                <a:cubicBezTo>
                  <a:pt x="19177" y="15312"/>
                  <a:pt x="19177" y="15317"/>
                  <a:pt x="19174" y="15321"/>
                </a:cubicBezTo>
                <a:cubicBezTo>
                  <a:pt x="19176" y="15322"/>
                  <a:pt x="19178" y="15322"/>
                  <a:pt x="19181" y="15323"/>
                </a:cubicBezTo>
                <a:cubicBezTo>
                  <a:pt x="19182" y="15327"/>
                  <a:pt x="19183" y="15331"/>
                  <a:pt x="19185" y="15334"/>
                </a:cubicBezTo>
                <a:cubicBezTo>
                  <a:pt x="19195" y="15338"/>
                  <a:pt x="19205" y="15342"/>
                  <a:pt x="19216" y="15346"/>
                </a:cubicBezTo>
                <a:cubicBezTo>
                  <a:pt x="19220" y="15345"/>
                  <a:pt x="19223" y="15342"/>
                  <a:pt x="19226" y="15339"/>
                </a:cubicBezTo>
                <a:cubicBezTo>
                  <a:pt x="19238" y="15326"/>
                  <a:pt x="19247" y="15313"/>
                  <a:pt x="19253" y="15289"/>
                </a:cubicBezTo>
                <a:cubicBezTo>
                  <a:pt x="19242" y="15265"/>
                  <a:pt x="19227" y="15294"/>
                  <a:pt x="19213" y="15283"/>
                </a:cubicBezTo>
                <a:cubicBezTo>
                  <a:pt x="19208" y="15292"/>
                  <a:pt x="19201" y="15293"/>
                  <a:pt x="19194" y="15290"/>
                </a:cubicBezTo>
                <a:cubicBezTo>
                  <a:pt x="19193" y="15286"/>
                  <a:pt x="19192" y="15284"/>
                  <a:pt x="19191" y="15280"/>
                </a:cubicBezTo>
                <a:cubicBezTo>
                  <a:pt x="19188" y="15280"/>
                  <a:pt x="19184" y="15278"/>
                  <a:pt x="19181" y="15277"/>
                </a:cubicBezTo>
                <a:cubicBezTo>
                  <a:pt x="19180" y="15277"/>
                  <a:pt x="19180" y="15278"/>
                  <a:pt x="19179" y="15279"/>
                </a:cubicBezTo>
                <a:cubicBezTo>
                  <a:pt x="19179" y="15278"/>
                  <a:pt x="19178" y="15278"/>
                  <a:pt x="19177" y="15277"/>
                </a:cubicBezTo>
                <a:close/>
                <a:moveTo>
                  <a:pt x="20001" y="15277"/>
                </a:moveTo>
                <a:cubicBezTo>
                  <a:pt x="19998" y="15279"/>
                  <a:pt x="19997" y="15284"/>
                  <a:pt x="19994" y="15287"/>
                </a:cubicBezTo>
                <a:cubicBezTo>
                  <a:pt x="19977" y="15311"/>
                  <a:pt x="19978" y="15354"/>
                  <a:pt x="19969" y="15393"/>
                </a:cubicBezTo>
                <a:cubicBezTo>
                  <a:pt x="19967" y="15401"/>
                  <a:pt x="19962" y="15403"/>
                  <a:pt x="19960" y="15410"/>
                </a:cubicBezTo>
                <a:cubicBezTo>
                  <a:pt x="19956" y="15422"/>
                  <a:pt x="19952" y="15434"/>
                  <a:pt x="19949" y="15446"/>
                </a:cubicBezTo>
                <a:cubicBezTo>
                  <a:pt x="19946" y="15453"/>
                  <a:pt x="19943" y="15456"/>
                  <a:pt x="19940" y="15463"/>
                </a:cubicBezTo>
                <a:cubicBezTo>
                  <a:pt x="19947" y="15481"/>
                  <a:pt x="19960" y="15459"/>
                  <a:pt x="19967" y="15477"/>
                </a:cubicBezTo>
                <a:cubicBezTo>
                  <a:pt x="19959" y="15493"/>
                  <a:pt x="19946" y="15499"/>
                  <a:pt x="19942" y="15520"/>
                </a:cubicBezTo>
                <a:cubicBezTo>
                  <a:pt x="19940" y="15530"/>
                  <a:pt x="19943" y="15537"/>
                  <a:pt x="19945" y="15547"/>
                </a:cubicBezTo>
                <a:cubicBezTo>
                  <a:pt x="19947" y="15567"/>
                  <a:pt x="19940" y="15584"/>
                  <a:pt x="19933" y="15589"/>
                </a:cubicBezTo>
                <a:cubicBezTo>
                  <a:pt x="19930" y="15600"/>
                  <a:pt x="19933" y="15628"/>
                  <a:pt x="19932" y="15643"/>
                </a:cubicBezTo>
                <a:cubicBezTo>
                  <a:pt x="19932" y="15664"/>
                  <a:pt x="19933" y="15684"/>
                  <a:pt x="19933" y="15705"/>
                </a:cubicBezTo>
                <a:cubicBezTo>
                  <a:pt x="19936" y="15725"/>
                  <a:pt x="19940" y="15745"/>
                  <a:pt x="19943" y="15766"/>
                </a:cubicBezTo>
                <a:cubicBezTo>
                  <a:pt x="19929" y="15775"/>
                  <a:pt x="19926" y="15801"/>
                  <a:pt x="19923" y="15830"/>
                </a:cubicBezTo>
                <a:cubicBezTo>
                  <a:pt x="19922" y="15842"/>
                  <a:pt x="19924" y="15853"/>
                  <a:pt x="19922" y="15863"/>
                </a:cubicBezTo>
                <a:cubicBezTo>
                  <a:pt x="19913" y="15899"/>
                  <a:pt x="19905" y="15935"/>
                  <a:pt x="19896" y="15972"/>
                </a:cubicBezTo>
                <a:cubicBezTo>
                  <a:pt x="19891" y="15994"/>
                  <a:pt x="19889" y="16016"/>
                  <a:pt x="19878" y="16029"/>
                </a:cubicBezTo>
                <a:cubicBezTo>
                  <a:pt x="19867" y="16042"/>
                  <a:pt x="19844" y="16044"/>
                  <a:pt x="19828" y="16049"/>
                </a:cubicBezTo>
                <a:cubicBezTo>
                  <a:pt x="19819" y="16052"/>
                  <a:pt x="19808" y="16026"/>
                  <a:pt x="19799" y="16023"/>
                </a:cubicBezTo>
                <a:cubicBezTo>
                  <a:pt x="19790" y="16020"/>
                  <a:pt x="19785" y="16034"/>
                  <a:pt x="19778" y="16018"/>
                </a:cubicBezTo>
                <a:cubicBezTo>
                  <a:pt x="19775" y="16008"/>
                  <a:pt x="19772" y="15970"/>
                  <a:pt x="19768" y="15965"/>
                </a:cubicBezTo>
                <a:cubicBezTo>
                  <a:pt x="19757" y="15948"/>
                  <a:pt x="19736" y="15940"/>
                  <a:pt x="19719" y="15933"/>
                </a:cubicBezTo>
                <a:cubicBezTo>
                  <a:pt x="19711" y="15931"/>
                  <a:pt x="19702" y="15927"/>
                  <a:pt x="19694" y="15925"/>
                </a:cubicBezTo>
                <a:cubicBezTo>
                  <a:pt x="19688" y="15921"/>
                  <a:pt x="19681" y="15899"/>
                  <a:pt x="19676" y="15890"/>
                </a:cubicBezTo>
                <a:cubicBezTo>
                  <a:pt x="19673" y="15883"/>
                  <a:pt x="19666" y="15877"/>
                  <a:pt x="19659" y="15875"/>
                </a:cubicBezTo>
                <a:cubicBezTo>
                  <a:pt x="19656" y="15874"/>
                  <a:pt x="19655" y="15872"/>
                  <a:pt x="19652" y="15872"/>
                </a:cubicBezTo>
                <a:cubicBezTo>
                  <a:pt x="19638" y="15864"/>
                  <a:pt x="19623" y="15822"/>
                  <a:pt x="19606" y="15837"/>
                </a:cubicBezTo>
                <a:cubicBezTo>
                  <a:pt x="19600" y="15819"/>
                  <a:pt x="19587" y="15814"/>
                  <a:pt x="19577" y="15802"/>
                </a:cubicBezTo>
                <a:cubicBezTo>
                  <a:pt x="19573" y="15798"/>
                  <a:pt x="19570" y="15791"/>
                  <a:pt x="19568" y="15785"/>
                </a:cubicBezTo>
                <a:cubicBezTo>
                  <a:pt x="19568" y="15782"/>
                  <a:pt x="19567" y="15779"/>
                  <a:pt x="19567" y="15776"/>
                </a:cubicBezTo>
                <a:cubicBezTo>
                  <a:pt x="19559" y="15768"/>
                  <a:pt x="19551" y="15760"/>
                  <a:pt x="19543" y="15752"/>
                </a:cubicBezTo>
                <a:cubicBezTo>
                  <a:pt x="19534" y="15743"/>
                  <a:pt x="19524" y="15734"/>
                  <a:pt x="19515" y="15725"/>
                </a:cubicBezTo>
                <a:cubicBezTo>
                  <a:pt x="19514" y="15718"/>
                  <a:pt x="19514" y="15711"/>
                  <a:pt x="19513" y="15705"/>
                </a:cubicBezTo>
                <a:cubicBezTo>
                  <a:pt x="19526" y="15682"/>
                  <a:pt x="19540" y="15649"/>
                  <a:pt x="19548" y="15619"/>
                </a:cubicBezTo>
                <a:cubicBezTo>
                  <a:pt x="19550" y="15609"/>
                  <a:pt x="19551" y="15598"/>
                  <a:pt x="19553" y="15587"/>
                </a:cubicBezTo>
                <a:cubicBezTo>
                  <a:pt x="19538" y="15578"/>
                  <a:pt x="19551" y="15560"/>
                  <a:pt x="19550" y="15542"/>
                </a:cubicBezTo>
                <a:cubicBezTo>
                  <a:pt x="19560" y="15539"/>
                  <a:pt x="19578" y="15488"/>
                  <a:pt x="19586" y="15526"/>
                </a:cubicBezTo>
                <a:cubicBezTo>
                  <a:pt x="19590" y="15520"/>
                  <a:pt x="19594" y="15515"/>
                  <a:pt x="19599" y="15509"/>
                </a:cubicBezTo>
                <a:cubicBezTo>
                  <a:pt x="19599" y="15508"/>
                  <a:pt x="19599" y="15508"/>
                  <a:pt x="19599" y="15507"/>
                </a:cubicBezTo>
                <a:cubicBezTo>
                  <a:pt x="19597" y="15504"/>
                  <a:pt x="19593" y="15500"/>
                  <a:pt x="19593" y="15494"/>
                </a:cubicBezTo>
                <a:cubicBezTo>
                  <a:pt x="19591" y="15485"/>
                  <a:pt x="19595" y="15479"/>
                  <a:pt x="19597" y="15474"/>
                </a:cubicBezTo>
                <a:cubicBezTo>
                  <a:pt x="19604" y="15460"/>
                  <a:pt x="19614" y="15450"/>
                  <a:pt x="19619" y="15433"/>
                </a:cubicBezTo>
                <a:cubicBezTo>
                  <a:pt x="19614" y="15423"/>
                  <a:pt x="19609" y="15402"/>
                  <a:pt x="19597" y="15409"/>
                </a:cubicBezTo>
                <a:cubicBezTo>
                  <a:pt x="19595" y="15410"/>
                  <a:pt x="19592" y="15412"/>
                  <a:pt x="19591" y="15416"/>
                </a:cubicBezTo>
                <a:cubicBezTo>
                  <a:pt x="19591" y="15416"/>
                  <a:pt x="19590" y="15416"/>
                  <a:pt x="19590" y="15416"/>
                </a:cubicBezTo>
                <a:cubicBezTo>
                  <a:pt x="19585" y="15409"/>
                  <a:pt x="19585" y="15381"/>
                  <a:pt x="19575" y="15384"/>
                </a:cubicBezTo>
                <a:cubicBezTo>
                  <a:pt x="19558" y="15389"/>
                  <a:pt x="19576" y="15419"/>
                  <a:pt x="19570" y="15433"/>
                </a:cubicBezTo>
                <a:cubicBezTo>
                  <a:pt x="19568" y="15436"/>
                  <a:pt x="19565" y="15439"/>
                  <a:pt x="19562" y="15440"/>
                </a:cubicBezTo>
                <a:cubicBezTo>
                  <a:pt x="19551" y="15444"/>
                  <a:pt x="19553" y="15420"/>
                  <a:pt x="19552" y="15406"/>
                </a:cubicBezTo>
                <a:cubicBezTo>
                  <a:pt x="19544" y="15409"/>
                  <a:pt x="19538" y="15413"/>
                  <a:pt x="19531" y="15417"/>
                </a:cubicBezTo>
                <a:cubicBezTo>
                  <a:pt x="19533" y="15409"/>
                  <a:pt x="19534" y="15400"/>
                  <a:pt x="19536" y="15391"/>
                </a:cubicBezTo>
                <a:cubicBezTo>
                  <a:pt x="19536" y="15391"/>
                  <a:pt x="19536" y="15390"/>
                  <a:pt x="19536" y="15390"/>
                </a:cubicBezTo>
                <a:cubicBezTo>
                  <a:pt x="19518" y="15393"/>
                  <a:pt x="19510" y="15418"/>
                  <a:pt x="19496" y="15423"/>
                </a:cubicBezTo>
                <a:cubicBezTo>
                  <a:pt x="19479" y="15428"/>
                  <a:pt x="19464" y="15362"/>
                  <a:pt x="19443" y="15393"/>
                </a:cubicBezTo>
                <a:cubicBezTo>
                  <a:pt x="19434" y="15388"/>
                  <a:pt x="19420" y="15389"/>
                  <a:pt x="19412" y="15381"/>
                </a:cubicBezTo>
                <a:cubicBezTo>
                  <a:pt x="19407" y="15377"/>
                  <a:pt x="19406" y="15359"/>
                  <a:pt x="19400" y="15357"/>
                </a:cubicBezTo>
                <a:cubicBezTo>
                  <a:pt x="19389" y="15354"/>
                  <a:pt x="19384" y="15380"/>
                  <a:pt x="19368" y="15370"/>
                </a:cubicBezTo>
                <a:cubicBezTo>
                  <a:pt x="19357" y="15364"/>
                  <a:pt x="19351" y="15346"/>
                  <a:pt x="19344" y="15334"/>
                </a:cubicBezTo>
                <a:cubicBezTo>
                  <a:pt x="19341" y="15329"/>
                  <a:pt x="19336" y="15322"/>
                  <a:pt x="19329" y="15324"/>
                </a:cubicBezTo>
                <a:cubicBezTo>
                  <a:pt x="19325" y="15326"/>
                  <a:pt x="19323" y="15332"/>
                  <a:pt x="19320" y="15334"/>
                </a:cubicBezTo>
                <a:cubicBezTo>
                  <a:pt x="19320" y="15335"/>
                  <a:pt x="19319" y="15334"/>
                  <a:pt x="19319" y="15334"/>
                </a:cubicBezTo>
                <a:cubicBezTo>
                  <a:pt x="19316" y="15322"/>
                  <a:pt x="19311" y="15299"/>
                  <a:pt x="19298" y="15307"/>
                </a:cubicBezTo>
                <a:cubicBezTo>
                  <a:pt x="19293" y="15311"/>
                  <a:pt x="19290" y="15321"/>
                  <a:pt x="19283" y="15323"/>
                </a:cubicBezTo>
                <a:cubicBezTo>
                  <a:pt x="19279" y="15320"/>
                  <a:pt x="19277" y="15314"/>
                  <a:pt x="19276" y="15306"/>
                </a:cubicBezTo>
                <a:cubicBezTo>
                  <a:pt x="19267" y="15307"/>
                  <a:pt x="19266" y="15321"/>
                  <a:pt x="19270" y="15331"/>
                </a:cubicBezTo>
                <a:cubicBezTo>
                  <a:pt x="19275" y="15346"/>
                  <a:pt x="19292" y="15343"/>
                  <a:pt x="19300" y="15334"/>
                </a:cubicBezTo>
                <a:cubicBezTo>
                  <a:pt x="19317" y="15337"/>
                  <a:pt x="19314" y="15358"/>
                  <a:pt x="19319" y="15379"/>
                </a:cubicBezTo>
                <a:cubicBezTo>
                  <a:pt x="19321" y="15386"/>
                  <a:pt x="19325" y="15390"/>
                  <a:pt x="19325" y="15400"/>
                </a:cubicBezTo>
                <a:cubicBezTo>
                  <a:pt x="19320" y="15409"/>
                  <a:pt x="19307" y="15413"/>
                  <a:pt x="19304" y="15424"/>
                </a:cubicBezTo>
                <a:cubicBezTo>
                  <a:pt x="19302" y="15423"/>
                  <a:pt x="19300" y="15420"/>
                  <a:pt x="19298" y="15419"/>
                </a:cubicBezTo>
                <a:cubicBezTo>
                  <a:pt x="19292" y="15415"/>
                  <a:pt x="19281" y="15411"/>
                  <a:pt x="19272" y="15413"/>
                </a:cubicBezTo>
                <a:cubicBezTo>
                  <a:pt x="19253" y="15418"/>
                  <a:pt x="19228" y="15429"/>
                  <a:pt x="19210" y="15417"/>
                </a:cubicBezTo>
                <a:cubicBezTo>
                  <a:pt x="19207" y="15429"/>
                  <a:pt x="19204" y="15440"/>
                  <a:pt x="19201" y="15452"/>
                </a:cubicBezTo>
                <a:cubicBezTo>
                  <a:pt x="19196" y="15451"/>
                  <a:pt x="19190" y="15440"/>
                  <a:pt x="19185" y="15444"/>
                </a:cubicBezTo>
                <a:cubicBezTo>
                  <a:pt x="19185" y="15445"/>
                  <a:pt x="19184" y="15446"/>
                  <a:pt x="19183" y="15447"/>
                </a:cubicBezTo>
                <a:cubicBezTo>
                  <a:pt x="19185" y="15466"/>
                  <a:pt x="19177" y="15471"/>
                  <a:pt x="19170" y="15479"/>
                </a:cubicBezTo>
                <a:cubicBezTo>
                  <a:pt x="19164" y="15485"/>
                  <a:pt x="19158" y="15498"/>
                  <a:pt x="19155" y="15509"/>
                </a:cubicBezTo>
                <a:cubicBezTo>
                  <a:pt x="19150" y="15523"/>
                  <a:pt x="19155" y="15541"/>
                  <a:pt x="19162" y="15546"/>
                </a:cubicBezTo>
                <a:cubicBezTo>
                  <a:pt x="19155" y="15559"/>
                  <a:pt x="19139" y="15560"/>
                  <a:pt x="19131" y="15570"/>
                </a:cubicBezTo>
                <a:cubicBezTo>
                  <a:pt x="19125" y="15577"/>
                  <a:pt x="19128" y="15586"/>
                  <a:pt x="19124" y="15596"/>
                </a:cubicBezTo>
                <a:cubicBezTo>
                  <a:pt x="19116" y="15618"/>
                  <a:pt x="19103" y="15638"/>
                  <a:pt x="19100" y="15667"/>
                </a:cubicBezTo>
                <a:cubicBezTo>
                  <a:pt x="19111" y="15673"/>
                  <a:pt x="19119" y="15672"/>
                  <a:pt x="19125" y="15686"/>
                </a:cubicBezTo>
                <a:cubicBezTo>
                  <a:pt x="19124" y="15691"/>
                  <a:pt x="19123" y="15696"/>
                  <a:pt x="19122" y="15702"/>
                </a:cubicBezTo>
                <a:cubicBezTo>
                  <a:pt x="19119" y="15731"/>
                  <a:pt x="19125" y="15739"/>
                  <a:pt x="19109" y="15750"/>
                </a:cubicBezTo>
                <a:cubicBezTo>
                  <a:pt x="19107" y="15747"/>
                  <a:pt x="19106" y="15740"/>
                  <a:pt x="19106" y="15733"/>
                </a:cubicBezTo>
                <a:cubicBezTo>
                  <a:pt x="19098" y="15724"/>
                  <a:pt x="19090" y="15741"/>
                  <a:pt x="19086" y="15747"/>
                </a:cubicBezTo>
                <a:cubicBezTo>
                  <a:pt x="19084" y="15743"/>
                  <a:pt x="19082" y="15740"/>
                  <a:pt x="19080" y="15736"/>
                </a:cubicBezTo>
                <a:cubicBezTo>
                  <a:pt x="19077" y="15734"/>
                  <a:pt x="19074" y="15732"/>
                  <a:pt x="19071" y="15730"/>
                </a:cubicBezTo>
                <a:cubicBezTo>
                  <a:pt x="19057" y="15721"/>
                  <a:pt x="19050" y="15714"/>
                  <a:pt x="19033" y="15720"/>
                </a:cubicBezTo>
                <a:cubicBezTo>
                  <a:pt x="19032" y="15728"/>
                  <a:pt x="19032" y="15736"/>
                  <a:pt x="19031" y="15743"/>
                </a:cubicBezTo>
                <a:cubicBezTo>
                  <a:pt x="19014" y="15736"/>
                  <a:pt x="19027" y="15782"/>
                  <a:pt x="19008" y="15783"/>
                </a:cubicBezTo>
                <a:cubicBezTo>
                  <a:pt x="19009" y="15769"/>
                  <a:pt x="19009" y="15756"/>
                  <a:pt x="19010" y="15742"/>
                </a:cubicBezTo>
                <a:cubicBezTo>
                  <a:pt x="19010" y="15737"/>
                  <a:pt x="19010" y="15733"/>
                  <a:pt x="19010" y="15729"/>
                </a:cubicBezTo>
                <a:cubicBezTo>
                  <a:pt x="19011" y="15722"/>
                  <a:pt x="19020" y="15716"/>
                  <a:pt x="19019" y="15706"/>
                </a:cubicBezTo>
                <a:cubicBezTo>
                  <a:pt x="19018" y="15700"/>
                  <a:pt x="19012" y="15699"/>
                  <a:pt x="19009" y="15696"/>
                </a:cubicBezTo>
                <a:cubicBezTo>
                  <a:pt x="19003" y="15690"/>
                  <a:pt x="18997" y="15682"/>
                  <a:pt x="18992" y="15675"/>
                </a:cubicBezTo>
                <a:cubicBezTo>
                  <a:pt x="18976" y="15654"/>
                  <a:pt x="18967" y="15629"/>
                  <a:pt x="18947" y="15616"/>
                </a:cubicBezTo>
                <a:cubicBezTo>
                  <a:pt x="18941" y="15613"/>
                  <a:pt x="18932" y="15604"/>
                  <a:pt x="18925" y="15609"/>
                </a:cubicBezTo>
                <a:cubicBezTo>
                  <a:pt x="18917" y="15614"/>
                  <a:pt x="18907" y="15641"/>
                  <a:pt x="18904" y="15654"/>
                </a:cubicBezTo>
                <a:cubicBezTo>
                  <a:pt x="18901" y="15649"/>
                  <a:pt x="18898" y="15643"/>
                  <a:pt x="18895" y="15637"/>
                </a:cubicBezTo>
                <a:cubicBezTo>
                  <a:pt x="18893" y="15639"/>
                  <a:pt x="18891" y="15641"/>
                  <a:pt x="18889" y="15643"/>
                </a:cubicBezTo>
                <a:cubicBezTo>
                  <a:pt x="18882" y="15647"/>
                  <a:pt x="18877" y="15639"/>
                  <a:pt x="18871" y="15637"/>
                </a:cubicBezTo>
                <a:cubicBezTo>
                  <a:pt x="18869" y="15639"/>
                  <a:pt x="18868" y="15640"/>
                  <a:pt x="18867" y="15643"/>
                </a:cubicBezTo>
                <a:cubicBezTo>
                  <a:pt x="18867" y="15649"/>
                  <a:pt x="18873" y="15656"/>
                  <a:pt x="18871" y="15666"/>
                </a:cubicBezTo>
                <a:cubicBezTo>
                  <a:pt x="18870" y="15681"/>
                  <a:pt x="18863" y="15687"/>
                  <a:pt x="18864" y="15706"/>
                </a:cubicBezTo>
                <a:cubicBezTo>
                  <a:pt x="18862" y="15708"/>
                  <a:pt x="18862" y="15710"/>
                  <a:pt x="18860" y="15710"/>
                </a:cubicBezTo>
                <a:cubicBezTo>
                  <a:pt x="18855" y="15713"/>
                  <a:pt x="18849" y="15698"/>
                  <a:pt x="18848" y="15692"/>
                </a:cubicBezTo>
                <a:cubicBezTo>
                  <a:pt x="18845" y="15695"/>
                  <a:pt x="18843" y="15700"/>
                  <a:pt x="18840" y="15703"/>
                </a:cubicBezTo>
                <a:cubicBezTo>
                  <a:pt x="18827" y="15716"/>
                  <a:pt x="18820" y="15707"/>
                  <a:pt x="18814" y="15733"/>
                </a:cubicBezTo>
                <a:cubicBezTo>
                  <a:pt x="18819" y="15743"/>
                  <a:pt x="18824" y="15753"/>
                  <a:pt x="18830" y="15763"/>
                </a:cubicBezTo>
                <a:cubicBezTo>
                  <a:pt x="18826" y="15785"/>
                  <a:pt x="18813" y="15763"/>
                  <a:pt x="18807" y="15765"/>
                </a:cubicBezTo>
                <a:cubicBezTo>
                  <a:pt x="18801" y="15766"/>
                  <a:pt x="18799" y="15774"/>
                  <a:pt x="18798" y="15783"/>
                </a:cubicBezTo>
                <a:cubicBezTo>
                  <a:pt x="18797" y="15787"/>
                  <a:pt x="18798" y="15791"/>
                  <a:pt x="18799" y="15795"/>
                </a:cubicBezTo>
                <a:cubicBezTo>
                  <a:pt x="18799" y="15795"/>
                  <a:pt x="18799" y="15796"/>
                  <a:pt x="18799" y="15796"/>
                </a:cubicBezTo>
                <a:cubicBezTo>
                  <a:pt x="18795" y="15795"/>
                  <a:pt x="18791" y="15795"/>
                  <a:pt x="18788" y="15795"/>
                </a:cubicBezTo>
                <a:cubicBezTo>
                  <a:pt x="18780" y="15803"/>
                  <a:pt x="18758" y="15821"/>
                  <a:pt x="18760" y="15840"/>
                </a:cubicBezTo>
                <a:cubicBezTo>
                  <a:pt x="18760" y="15847"/>
                  <a:pt x="18762" y="15852"/>
                  <a:pt x="18763" y="15857"/>
                </a:cubicBezTo>
                <a:cubicBezTo>
                  <a:pt x="18766" y="15860"/>
                  <a:pt x="18775" y="15850"/>
                  <a:pt x="18778" y="15847"/>
                </a:cubicBezTo>
                <a:cubicBezTo>
                  <a:pt x="18779" y="15850"/>
                  <a:pt x="18780" y="15851"/>
                  <a:pt x="18780" y="15853"/>
                </a:cubicBezTo>
                <a:cubicBezTo>
                  <a:pt x="18775" y="15872"/>
                  <a:pt x="18776" y="15900"/>
                  <a:pt x="18761" y="15905"/>
                </a:cubicBezTo>
                <a:cubicBezTo>
                  <a:pt x="18762" y="15914"/>
                  <a:pt x="18764" y="15924"/>
                  <a:pt x="18765" y="15933"/>
                </a:cubicBezTo>
                <a:cubicBezTo>
                  <a:pt x="18754" y="15944"/>
                  <a:pt x="18748" y="15926"/>
                  <a:pt x="18743" y="15916"/>
                </a:cubicBezTo>
                <a:cubicBezTo>
                  <a:pt x="18742" y="15913"/>
                  <a:pt x="18740" y="15909"/>
                  <a:pt x="18739" y="15906"/>
                </a:cubicBezTo>
                <a:cubicBezTo>
                  <a:pt x="18726" y="15907"/>
                  <a:pt x="18714" y="15901"/>
                  <a:pt x="18707" y="15913"/>
                </a:cubicBezTo>
                <a:cubicBezTo>
                  <a:pt x="18707" y="15914"/>
                  <a:pt x="18707" y="15915"/>
                  <a:pt x="18707" y="15916"/>
                </a:cubicBezTo>
                <a:cubicBezTo>
                  <a:pt x="18726" y="15930"/>
                  <a:pt x="18705" y="15944"/>
                  <a:pt x="18709" y="15965"/>
                </a:cubicBezTo>
                <a:cubicBezTo>
                  <a:pt x="18714" y="15984"/>
                  <a:pt x="18728" y="15980"/>
                  <a:pt x="18731" y="15990"/>
                </a:cubicBezTo>
                <a:cubicBezTo>
                  <a:pt x="18732" y="15995"/>
                  <a:pt x="18729" y="16000"/>
                  <a:pt x="18728" y="16003"/>
                </a:cubicBezTo>
                <a:cubicBezTo>
                  <a:pt x="18725" y="16018"/>
                  <a:pt x="18721" y="16017"/>
                  <a:pt x="18713" y="16010"/>
                </a:cubicBezTo>
                <a:cubicBezTo>
                  <a:pt x="18713" y="16026"/>
                  <a:pt x="18712" y="16039"/>
                  <a:pt x="18709" y="16050"/>
                </a:cubicBezTo>
                <a:cubicBezTo>
                  <a:pt x="18706" y="16054"/>
                  <a:pt x="18701" y="16046"/>
                  <a:pt x="18699" y="16042"/>
                </a:cubicBezTo>
                <a:cubicBezTo>
                  <a:pt x="18691" y="16029"/>
                  <a:pt x="18689" y="16001"/>
                  <a:pt x="18678" y="15993"/>
                </a:cubicBezTo>
                <a:cubicBezTo>
                  <a:pt x="18677" y="15986"/>
                  <a:pt x="18677" y="15978"/>
                  <a:pt x="18675" y="15972"/>
                </a:cubicBezTo>
                <a:cubicBezTo>
                  <a:pt x="18671" y="15964"/>
                  <a:pt x="18665" y="15959"/>
                  <a:pt x="18662" y="15952"/>
                </a:cubicBezTo>
                <a:cubicBezTo>
                  <a:pt x="18655" y="15952"/>
                  <a:pt x="18650" y="15963"/>
                  <a:pt x="18652" y="15975"/>
                </a:cubicBezTo>
                <a:cubicBezTo>
                  <a:pt x="18642" y="15988"/>
                  <a:pt x="18633" y="16001"/>
                  <a:pt x="18622" y="16015"/>
                </a:cubicBezTo>
                <a:cubicBezTo>
                  <a:pt x="18621" y="16022"/>
                  <a:pt x="18620" y="16031"/>
                  <a:pt x="18618" y="16039"/>
                </a:cubicBezTo>
                <a:cubicBezTo>
                  <a:pt x="18615" y="16056"/>
                  <a:pt x="18608" y="16079"/>
                  <a:pt x="18610" y="16102"/>
                </a:cubicBezTo>
                <a:cubicBezTo>
                  <a:pt x="18611" y="16110"/>
                  <a:pt x="18612" y="16117"/>
                  <a:pt x="18614" y="16123"/>
                </a:cubicBezTo>
                <a:cubicBezTo>
                  <a:pt x="18618" y="16125"/>
                  <a:pt x="18625" y="16125"/>
                  <a:pt x="18626" y="16132"/>
                </a:cubicBezTo>
                <a:cubicBezTo>
                  <a:pt x="18628" y="16140"/>
                  <a:pt x="18622" y="16148"/>
                  <a:pt x="18620" y="16152"/>
                </a:cubicBezTo>
                <a:cubicBezTo>
                  <a:pt x="18614" y="16164"/>
                  <a:pt x="18609" y="16177"/>
                  <a:pt x="18601" y="16186"/>
                </a:cubicBezTo>
                <a:cubicBezTo>
                  <a:pt x="18598" y="16189"/>
                  <a:pt x="18590" y="16192"/>
                  <a:pt x="18589" y="16195"/>
                </a:cubicBezTo>
                <a:cubicBezTo>
                  <a:pt x="18585" y="16202"/>
                  <a:pt x="18583" y="16214"/>
                  <a:pt x="18580" y="16223"/>
                </a:cubicBezTo>
                <a:cubicBezTo>
                  <a:pt x="18573" y="16252"/>
                  <a:pt x="18568" y="16285"/>
                  <a:pt x="18557" y="16309"/>
                </a:cubicBezTo>
                <a:cubicBezTo>
                  <a:pt x="18548" y="16331"/>
                  <a:pt x="18532" y="16340"/>
                  <a:pt x="18516" y="16352"/>
                </a:cubicBezTo>
                <a:cubicBezTo>
                  <a:pt x="18493" y="16370"/>
                  <a:pt x="18470" y="16387"/>
                  <a:pt x="18447" y="16405"/>
                </a:cubicBezTo>
                <a:cubicBezTo>
                  <a:pt x="18442" y="16394"/>
                  <a:pt x="18423" y="16392"/>
                  <a:pt x="18414" y="16399"/>
                </a:cubicBezTo>
                <a:cubicBezTo>
                  <a:pt x="18412" y="16403"/>
                  <a:pt x="18411" y="16407"/>
                  <a:pt x="18410" y="16411"/>
                </a:cubicBezTo>
                <a:cubicBezTo>
                  <a:pt x="18407" y="16417"/>
                  <a:pt x="18403" y="16425"/>
                  <a:pt x="18399" y="16429"/>
                </a:cubicBezTo>
                <a:cubicBezTo>
                  <a:pt x="18387" y="16445"/>
                  <a:pt x="18367" y="16448"/>
                  <a:pt x="18351" y="16459"/>
                </a:cubicBezTo>
                <a:cubicBezTo>
                  <a:pt x="18344" y="16464"/>
                  <a:pt x="18340" y="16472"/>
                  <a:pt x="18334" y="16479"/>
                </a:cubicBezTo>
                <a:cubicBezTo>
                  <a:pt x="18328" y="16489"/>
                  <a:pt x="18318" y="16497"/>
                  <a:pt x="18309" y="16502"/>
                </a:cubicBezTo>
                <a:cubicBezTo>
                  <a:pt x="18288" y="16513"/>
                  <a:pt x="18261" y="16507"/>
                  <a:pt x="18243" y="16521"/>
                </a:cubicBezTo>
                <a:cubicBezTo>
                  <a:pt x="18218" y="16539"/>
                  <a:pt x="18204" y="16579"/>
                  <a:pt x="18185" y="16609"/>
                </a:cubicBezTo>
                <a:cubicBezTo>
                  <a:pt x="18179" y="16619"/>
                  <a:pt x="18172" y="16626"/>
                  <a:pt x="18164" y="16634"/>
                </a:cubicBezTo>
                <a:cubicBezTo>
                  <a:pt x="18156" y="16642"/>
                  <a:pt x="18147" y="16647"/>
                  <a:pt x="18139" y="16657"/>
                </a:cubicBezTo>
                <a:cubicBezTo>
                  <a:pt x="18126" y="16673"/>
                  <a:pt x="18119" y="16704"/>
                  <a:pt x="18111" y="16731"/>
                </a:cubicBezTo>
                <a:cubicBezTo>
                  <a:pt x="18108" y="16741"/>
                  <a:pt x="18103" y="16750"/>
                  <a:pt x="18100" y="16759"/>
                </a:cubicBezTo>
                <a:cubicBezTo>
                  <a:pt x="18086" y="16758"/>
                  <a:pt x="18080" y="16726"/>
                  <a:pt x="18083" y="16699"/>
                </a:cubicBezTo>
                <a:cubicBezTo>
                  <a:pt x="18081" y="16699"/>
                  <a:pt x="18079" y="16699"/>
                  <a:pt x="18077" y="16699"/>
                </a:cubicBezTo>
                <a:cubicBezTo>
                  <a:pt x="18070" y="16729"/>
                  <a:pt x="18063" y="16759"/>
                  <a:pt x="18057" y="16788"/>
                </a:cubicBezTo>
                <a:cubicBezTo>
                  <a:pt x="18057" y="16796"/>
                  <a:pt x="18060" y="16805"/>
                  <a:pt x="18062" y="16814"/>
                </a:cubicBezTo>
                <a:cubicBezTo>
                  <a:pt x="18063" y="16831"/>
                  <a:pt x="18064" y="16850"/>
                  <a:pt x="18066" y="16868"/>
                </a:cubicBezTo>
                <a:cubicBezTo>
                  <a:pt x="18066" y="16875"/>
                  <a:pt x="18067" y="16881"/>
                  <a:pt x="18068" y="16888"/>
                </a:cubicBezTo>
                <a:cubicBezTo>
                  <a:pt x="18064" y="16929"/>
                  <a:pt x="18037" y="16975"/>
                  <a:pt x="18043" y="17022"/>
                </a:cubicBezTo>
                <a:cubicBezTo>
                  <a:pt x="18046" y="17043"/>
                  <a:pt x="18053" y="17054"/>
                  <a:pt x="18059" y="17068"/>
                </a:cubicBezTo>
                <a:cubicBezTo>
                  <a:pt x="18074" y="17106"/>
                  <a:pt x="18090" y="17143"/>
                  <a:pt x="18105" y="17181"/>
                </a:cubicBezTo>
                <a:cubicBezTo>
                  <a:pt x="18106" y="17205"/>
                  <a:pt x="18106" y="17227"/>
                  <a:pt x="18107" y="17251"/>
                </a:cubicBezTo>
                <a:cubicBezTo>
                  <a:pt x="18105" y="17253"/>
                  <a:pt x="18103" y="17259"/>
                  <a:pt x="18100" y="17260"/>
                </a:cubicBezTo>
                <a:cubicBezTo>
                  <a:pt x="18095" y="17262"/>
                  <a:pt x="18089" y="17242"/>
                  <a:pt x="18086" y="17237"/>
                </a:cubicBezTo>
                <a:cubicBezTo>
                  <a:pt x="18084" y="17237"/>
                  <a:pt x="18084" y="17238"/>
                  <a:pt x="18083" y="17240"/>
                </a:cubicBezTo>
                <a:cubicBezTo>
                  <a:pt x="18081" y="17251"/>
                  <a:pt x="18087" y="17259"/>
                  <a:pt x="18085" y="17271"/>
                </a:cubicBezTo>
                <a:cubicBezTo>
                  <a:pt x="18084" y="17278"/>
                  <a:pt x="18082" y="17282"/>
                  <a:pt x="18081" y="17287"/>
                </a:cubicBezTo>
                <a:cubicBezTo>
                  <a:pt x="18080" y="17287"/>
                  <a:pt x="18079" y="17288"/>
                  <a:pt x="18079" y="17288"/>
                </a:cubicBezTo>
                <a:cubicBezTo>
                  <a:pt x="18074" y="17280"/>
                  <a:pt x="18069" y="17272"/>
                  <a:pt x="18064" y="17264"/>
                </a:cubicBezTo>
                <a:cubicBezTo>
                  <a:pt x="18055" y="17256"/>
                  <a:pt x="18050" y="17252"/>
                  <a:pt x="18044" y="17240"/>
                </a:cubicBezTo>
                <a:cubicBezTo>
                  <a:pt x="18035" y="17223"/>
                  <a:pt x="18031" y="17196"/>
                  <a:pt x="18022" y="17181"/>
                </a:cubicBezTo>
                <a:cubicBezTo>
                  <a:pt x="18016" y="17179"/>
                  <a:pt x="18012" y="17190"/>
                  <a:pt x="18013" y="17201"/>
                </a:cubicBezTo>
                <a:cubicBezTo>
                  <a:pt x="18017" y="17211"/>
                  <a:pt x="18021" y="17222"/>
                  <a:pt x="18025" y="17233"/>
                </a:cubicBezTo>
                <a:cubicBezTo>
                  <a:pt x="18041" y="17270"/>
                  <a:pt x="18063" y="17299"/>
                  <a:pt x="18081" y="17334"/>
                </a:cubicBezTo>
                <a:cubicBezTo>
                  <a:pt x="18085" y="17342"/>
                  <a:pt x="18090" y="17348"/>
                  <a:pt x="18093" y="17357"/>
                </a:cubicBezTo>
                <a:cubicBezTo>
                  <a:pt x="18105" y="17388"/>
                  <a:pt x="18103" y="17440"/>
                  <a:pt x="18111" y="17478"/>
                </a:cubicBezTo>
                <a:cubicBezTo>
                  <a:pt x="18114" y="17491"/>
                  <a:pt x="18119" y="17504"/>
                  <a:pt x="18125" y="17511"/>
                </a:cubicBezTo>
                <a:cubicBezTo>
                  <a:pt x="18131" y="17520"/>
                  <a:pt x="18136" y="17523"/>
                  <a:pt x="18140" y="17536"/>
                </a:cubicBezTo>
                <a:cubicBezTo>
                  <a:pt x="18149" y="17565"/>
                  <a:pt x="18149" y="17599"/>
                  <a:pt x="18170" y="17608"/>
                </a:cubicBezTo>
                <a:cubicBezTo>
                  <a:pt x="18173" y="17656"/>
                  <a:pt x="18176" y="17704"/>
                  <a:pt x="18179" y="17751"/>
                </a:cubicBezTo>
                <a:cubicBezTo>
                  <a:pt x="18195" y="17808"/>
                  <a:pt x="18211" y="17866"/>
                  <a:pt x="18228" y="17923"/>
                </a:cubicBezTo>
                <a:cubicBezTo>
                  <a:pt x="18232" y="17968"/>
                  <a:pt x="18235" y="18015"/>
                  <a:pt x="18239" y="18060"/>
                </a:cubicBezTo>
                <a:cubicBezTo>
                  <a:pt x="18239" y="18067"/>
                  <a:pt x="18236" y="18074"/>
                  <a:pt x="18236" y="18084"/>
                </a:cubicBezTo>
                <a:cubicBezTo>
                  <a:pt x="18237" y="18097"/>
                  <a:pt x="18245" y="18135"/>
                  <a:pt x="18244" y="18145"/>
                </a:cubicBezTo>
                <a:cubicBezTo>
                  <a:pt x="18237" y="18162"/>
                  <a:pt x="18230" y="18180"/>
                  <a:pt x="18224" y="18197"/>
                </a:cubicBezTo>
                <a:cubicBezTo>
                  <a:pt x="18217" y="18203"/>
                  <a:pt x="18207" y="18199"/>
                  <a:pt x="18200" y="18203"/>
                </a:cubicBezTo>
                <a:cubicBezTo>
                  <a:pt x="18198" y="18207"/>
                  <a:pt x="18199" y="18226"/>
                  <a:pt x="18199" y="18230"/>
                </a:cubicBezTo>
                <a:cubicBezTo>
                  <a:pt x="18200" y="18246"/>
                  <a:pt x="18200" y="18256"/>
                  <a:pt x="18202" y="18269"/>
                </a:cubicBezTo>
                <a:cubicBezTo>
                  <a:pt x="18204" y="18276"/>
                  <a:pt x="18207" y="18284"/>
                  <a:pt x="18209" y="18290"/>
                </a:cubicBezTo>
                <a:cubicBezTo>
                  <a:pt x="18211" y="18292"/>
                  <a:pt x="18215" y="18291"/>
                  <a:pt x="18219" y="18292"/>
                </a:cubicBezTo>
                <a:cubicBezTo>
                  <a:pt x="18227" y="18294"/>
                  <a:pt x="18234" y="18296"/>
                  <a:pt x="18240" y="18302"/>
                </a:cubicBezTo>
                <a:cubicBezTo>
                  <a:pt x="18247" y="18310"/>
                  <a:pt x="18256" y="18321"/>
                  <a:pt x="18261" y="18333"/>
                </a:cubicBezTo>
                <a:cubicBezTo>
                  <a:pt x="18263" y="18339"/>
                  <a:pt x="18265" y="18346"/>
                  <a:pt x="18267" y="18352"/>
                </a:cubicBezTo>
                <a:cubicBezTo>
                  <a:pt x="18293" y="18360"/>
                  <a:pt x="18319" y="18369"/>
                  <a:pt x="18346" y="18377"/>
                </a:cubicBezTo>
                <a:cubicBezTo>
                  <a:pt x="18348" y="18374"/>
                  <a:pt x="18349" y="18368"/>
                  <a:pt x="18353" y="18366"/>
                </a:cubicBezTo>
                <a:cubicBezTo>
                  <a:pt x="18362" y="18363"/>
                  <a:pt x="18375" y="18392"/>
                  <a:pt x="18380" y="18363"/>
                </a:cubicBezTo>
                <a:cubicBezTo>
                  <a:pt x="18380" y="18363"/>
                  <a:pt x="18380" y="18363"/>
                  <a:pt x="18380" y="18363"/>
                </a:cubicBezTo>
                <a:cubicBezTo>
                  <a:pt x="18387" y="18387"/>
                  <a:pt x="18399" y="18357"/>
                  <a:pt x="18405" y="18352"/>
                </a:cubicBezTo>
                <a:cubicBezTo>
                  <a:pt x="18409" y="18349"/>
                  <a:pt x="18415" y="18351"/>
                  <a:pt x="18418" y="18347"/>
                </a:cubicBezTo>
                <a:cubicBezTo>
                  <a:pt x="18424" y="18341"/>
                  <a:pt x="18423" y="18326"/>
                  <a:pt x="18427" y="18316"/>
                </a:cubicBezTo>
                <a:cubicBezTo>
                  <a:pt x="18429" y="18311"/>
                  <a:pt x="18431" y="18310"/>
                  <a:pt x="18434" y="18306"/>
                </a:cubicBezTo>
                <a:cubicBezTo>
                  <a:pt x="18436" y="18302"/>
                  <a:pt x="18437" y="18297"/>
                  <a:pt x="18438" y="18293"/>
                </a:cubicBezTo>
                <a:cubicBezTo>
                  <a:pt x="18447" y="18275"/>
                  <a:pt x="18463" y="18266"/>
                  <a:pt x="18482" y="18266"/>
                </a:cubicBezTo>
                <a:cubicBezTo>
                  <a:pt x="18483" y="18260"/>
                  <a:pt x="18485" y="18255"/>
                  <a:pt x="18487" y="18249"/>
                </a:cubicBezTo>
                <a:cubicBezTo>
                  <a:pt x="18493" y="18231"/>
                  <a:pt x="18499" y="18202"/>
                  <a:pt x="18508" y="18190"/>
                </a:cubicBezTo>
                <a:cubicBezTo>
                  <a:pt x="18519" y="18178"/>
                  <a:pt x="18537" y="18181"/>
                  <a:pt x="18551" y="18175"/>
                </a:cubicBezTo>
                <a:cubicBezTo>
                  <a:pt x="18556" y="18173"/>
                  <a:pt x="18559" y="18168"/>
                  <a:pt x="18563" y="18166"/>
                </a:cubicBezTo>
                <a:cubicBezTo>
                  <a:pt x="18567" y="18166"/>
                  <a:pt x="18571" y="18166"/>
                  <a:pt x="18575" y="18166"/>
                </a:cubicBezTo>
                <a:cubicBezTo>
                  <a:pt x="18584" y="18163"/>
                  <a:pt x="18592" y="18160"/>
                  <a:pt x="18600" y="18156"/>
                </a:cubicBezTo>
                <a:cubicBezTo>
                  <a:pt x="18614" y="18148"/>
                  <a:pt x="18633" y="18136"/>
                  <a:pt x="18652" y="18142"/>
                </a:cubicBezTo>
                <a:cubicBezTo>
                  <a:pt x="18662" y="18145"/>
                  <a:pt x="18668" y="18154"/>
                  <a:pt x="18676" y="18160"/>
                </a:cubicBezTo>
                <a:cubicBezTo>
                  <a:pt x="18678" y="18162"/>
                  <a:pt x="18684" y="18156"/>
                  <a:pt x="18686" y="18155"/>
                </a:cubicBezTo>
                <a:cubicBezTo>
                  <a:pt x="18696" y="18148"/>
                  <a:pt x="18706" y="18141"/>
                  <a:pt x="18716" y="18135"/>
                </a:cubicBezTo>
                <a:cubicBezTo>
                  <a:pt x="18722" y="18141"/>
                  <a:pt x="18726" y="18152"/>
                  <a:pt x="18735" y="18155"/>
                </a:cubicBezTo>
                <a:cubicBezTo>
                  <a:pt x="18740" y="18157"/>
                  <a:pt x="18745" y="18151"/>
                  <a:pt x="18748" y="18147"/>
                </a:cubicBezTo>
                <a:cubicBezTo>
                  <a:pt x="18755" y="18139"/>
                  <a:pt x="18760" y="18124"/>
                  <a:pt x="18767" y="18114"/>
                </a:cubicBezTo>
                <a:cubicBezTo>
                  <a:pt x="18769" y="18111"/>
                  <a:pt x="18772" y="18108"/>
                  <a:pt x="18774" y="18104"/>
                </a:cubicBezTo>
                <a:cubicBezTo>
                  <a:pt x="18775" y="18099"/>
                  <a:pt x="18776" y="18094"/>
                  <a:pt x="18777" y="18089"/>
                </a:cubicBezTo>
                <a:cubicBezTo>
                  <a:pt x="18783" y="18051"/>
                  <a:pt x="18779" y="18006"/>
                  <a:pt x="18799" y="17994"/>
                </a:cubicBezTo>
                <a:cubicBezTo>
                  <a:pt x="18805" y="17992"/>
                  <a:pt x="18813" y="17996"/>
                  <a:pt x="18817" y="17994"/>
                </a:cubicBezTo>
                <a:cubicBezTo>
                  <a:pt x="18846" y="17965"/>
                  <a:pt x="18875" y="17935"/>
                  <a:pt x="18904" y="17906"/>
                </a:cubicBezTo>
                <a:cubicBezTo>
                  <a:pt x="18926" y="17904"/>
                  <a:pt x="18949" y="17903"/>
                  <a:pt x="18971" y="17902"/>
                </a:cubicBezTo>
                <a:cubicBezTo>
                  <a:pt x="19002" y="17882"/>
                  <a:pt x="19033" y="17863"/>
                  <a:pt x="19064" y="17844"/>
                </a:cubicBezTo>
                <a:cubicBezTo>
                  <a:pt x="19066" y="17841"/>
                  <a:pt x="19067" y="17837"/>
                  <a:pt x="19069" y="17834"/>
                </a:cubicBezTo>
                <a:cubicBezTo>
                  <a:pt x="19074" y="17828"/>
                  <a:pt x="19080" y="17823"/>
                  <a:pt x="19086" y="17817"/>
                </a:cubicBezTo>
                <a:cubicBezTo>
                  <a:pt x="19100" y="17802"/>
                  <a:pt x="19117" y="17792"/>
                  <a:pt x="19136" y="17784"/>
                </a:cubicBezTo>
                <a:cubicBezTo>
                  <a:pt x="19147" y="17780"/>
                  <a:pt x="19170" y="17775"/>
                  <a:pt x="19184" y="17779"/>
                </a:cubicBezTo>
                <a:cubicBezTo>
                  <a:pt x="19192" y="17781"/>
                  <a:pt x="19203" y="17784"/>
                  <a:pt x="19211" y="17781"/>
                </a:cubicBezTo>
                <a:cubicBezTo>
                  <a:pt x="19230" y="17779"/>
                  <a:pt x="19249" y="17777"/>
                  <a:pt x="19268" y="17774"/>
                </a:cubicBezTo>
                <a:cubicBezTo>
                  <a:pt x="19283" y="17781"/>
                  <a:pt x="19292" y="17813"/>
                  <a:pt x="19308" y="17821"/>
                </a:cubicBezTo>
                <a:cubicBezTo>
                  <a:pt x="19318" y="17827"/>
                  <a:pt x="19322" y="17813"/>
                  <a:pt x="19332" y="17816"/>
                </a:cubicBezTo>
                <a:cubicBezTo>
                  <a:pt x="19348" y="17820"/>
                  <a:pt x="19357" y="17835"/>
                  <a:pt x="19372" y="17841"/>
                </a:cubicBezTo>
                <a:cubicBezTo>
                  <a:pt x="19381" y="17845"/>
                  <a:pt x="19385" y="17838"/>
                  <a:pt x="19391" y="17836"/>
                </a:cubicBezTo>
                <a:cubicBezTo>
                  <a:pt x="19402" y="17832"/>
                  <a:pt x="19417" y="17852"/>
                  <a:pt x="19421" y="17861"/>
                </a:cubicBezTo>
                <a:cubicBezTo>
                  <a:pt x="19419" y="17869"/>
                  <a:pt x="19416" y="17880"/>
                  <a:pt x="19418" y="17890"/>
                </a:cubicBezTo>
                <a:cubicBezTo>
                  <a:pt x="19422" y="17893"/>
                  <a:pt x="19430" y="17890"/>
                  <a:pt x="19436" y="17890"/>
                </a:cubicBezTo>
                <a:cubicBezTo>
                  <a:pt x="19451" y="17915"/>
                  <a:pt x="19425" y="17929"/>
                  <a:pt x="19434" y="17954"/>
                </a:cubicBezTo>
                <a:cubicBezTo>
                  <a:pt x="19440" y="17975"/>
                  <a:pt x="19462" y="17979"/>
                  <a:pt x="19472" y="17993"/>
                </a:cubicBezTo>
                <a:cubicBezTo>
                  <a:pt x="19480" y="18004"/>
                  <a:pt x="19479" y="18031"/>
                  <a:pt x="19484" y="18047"/>
                </a:cubicBezTo>
                <a:cubicBezTo>
                  <a:pt x="19485" y="18050"/>
                  <a:pt x="19487" y="18050"/>
                  <a:pt x="19489" y="18052"/>
                </a:cubicBezTo>
                <a:cubicBezTo>
                  <a:pt x="19492" y="18054"/>
                  <a:pt x="19496" y="18060"/>
                  <a:pt x="19499" y="18064"/>
                </a:cubicBezTo>
                <a:cubicBezTo>
                  <a:pt x="19506" y="18082"/>
                  <a:pt x="19509" y="18108"/>
                  <a:pt x="19514" y="18132"/>
                </a:cubicBezTo>
                <a:cubicBezTo>
                  <a:pt x="19515" y="18138"/>
                  <a:pt x="19517" y="18145"/>
                  <a:pt x="19518" y="18152"/>
                </a:cubicBezTo>
                <a:cubicBezTo>
                  <a:pt x="19518" y="18158"/>
                  <a:pt x="19517" y="18163"/>
                  <a:pt x="19517" y="18169"/>
                </a:cubicBezTo>
                <a:cubicBezTo>
                  <a:pt x="19513" y="18168"/>
                  <a:pt x="19508" y="18167"/>
                  <a:pt x="19504" y="18166"/>
                </a:cubicBezTo>
                <a:cubicBezTo>
                  <a:pt x="19504" y="18169"/>
                  <a:pt x="19504" y="18172"/>
                  <a:pt x="19504" y="18175"/>
                </a:cubicBezTo>
                <a:cubicBezTo>
                  <a:pt x="19513" y="18195"/>
                  <a:pt x="19524" y="18220"/>
                  <a:pt x="19537" y="18233"/>
                </a:cubicBezTo>
                <a:cubicBezTo>
                  <a:pt x="19544" y="18240"/>
                  <a:pt x="19558" y="18241"/>
                  <a:pt x="19559" y="18225"/>
                </a:cubicBezTo>
                <a:cubicBezTo>
                  <a:pt x="19561" y="18213"/>
                  <a:pt x="19555" y="18203"/>
                  <a:pt x="19553" y="18196"/>
                </a:cubicBezTo>
                <a:cubicBezTo>
                  <a:pt x="19552" y="18192"/>
                  <a:pt x="19558" y="18181"/>
                  <a:pt x="19559" y="18177"/>
                </a:cubicBezTo>
                <a:cubicBezTo>
                  <a:pt x="19566" y="18157"/>
                  <a:pt x="19572" y="18136"/>
                  <a:pt x="19579" y="18117"/>
                </a:cubicBezTo>
                <a:cubicBezTo>
                  <a:pt x="19587" y="18098"/>
                  <a:pt x="19598" y="18074"/>
                  <a:pt x="19611" y="18064"/>
                </a:cubicBezTo>
                <a:cubicBezTo>
                  <a:pt x="19619" y="18058"/>
                  <a:pt x="19630" y="18057"/>
                  <a:pt x="19636" y="18047"/>
                </a:cubicBezTo>
                <a:cubicBezTo>
                  <a:pt x="19642" y="18039"/>
                  <a:pt x="19641" y="18028"/>
                  <a:pt x="19644" y="18014"/>
                </a:cubicBezTo>
                <a:cubicBezTo>
                  <a:pt x="19647" y="18002"/>
                  <a:pt x="19651" y="17993"/>
                  <a:pt x="19655" y="17983"/>
                </a:cubicBezTo>
                <a:cubicBezTo>
                  <a:pt x="19663" y="17963"/>
                  <a:pt x="19679" y="17946"/>
                  <a:pt x="19676" y="17913"/>
                </a:cubicBezTo>
                <a:cubicBezTo>
                  <a:pt x="19678" y="17918"/>
                  <a:pt x="19680" y="17923"/>
                  <a:pt x="19681" y="17929"/>
                </a:cubicBezTo>
                <a:cubicBezTo>
                  <a:pt x="19683" y="17939"/>
                  <a:pt x="19685" y="17950"/>
                  <a:pt x="19688" y="17960"/>
                </a:cubicBezTo>
                <a:cubicBezTo>
                  <a:pt x="19689" y="17963"/>
                  <a:pt x="19690" y="17965"/>
                  <a:pt x="19691" y="17967"/>
                </a:cubicBezTo>
                <a:cubicBezTo>
                  <a:pt x="19694" y="17981"/>
                  <a:pt x="19680" y="17999"/>
                  <a:pt x="19676" y="18002"/>
                </a:cubicBezTo>
                <a:cubicBezTo>
                  <a:pt x="19679" y="18009"/>
                  <a:pt x="19688" y="18018"/>
                  <a:pt x="19685" y="18034"/>
                </a:cubicBezTo>
                <a:cubicBezTo>
                  <a:pt x="19680" y="18058"/>
                  <a:pt x="19663" y="18065"/>
                  <a:pt x="19658" y="18089"/>
                </a:cubicBezTo>
                <a:cubicBezTo>
                  <a:pt x="19655" y="18102"/>
                  <a:pt x="19655" y="18112"/>
                  <a:pt x="19654" y="18129"/>
                </a:cubicBezTo>
                <a:cubicBezTo>
                  <a:pt x="19654" y="18139"/>
                  <a:pt x="19655" y="18150"/>
                  <a:pt x="19655" y="18160"/>
                </a:cubicBezTo>
                <a:cubicBezTo>
                  <a:pt x="19659" y="18195"/>
                  <a:pt x="19652" y="18218"/>
                  <a:pt x="19639" y="18226"/>
                </a:cubicBezTo>
                <a:cubicBezTo>
                  <a:pt x="19635" y="18228"/>
                  <a:pt x="19628" y="18231"/>
                  <a:pt x="19623" y="18229"/>
                </a:cubicBezTo>
                <a:cubicBezTo>
                  <a:pt x="19621" y="18243"/>
                  <a:pt x="19619" y="18259"/>
                  <a:pt x="19617" y="18273"/>
                </a:cubicBezTo>
                <a:cubicBezTo>
                  <a:pt x="19632" y="18273"/>
                  <a:pt x="19643" y="18272"/>
                  <a:pt x="19649" y="18256"/>
                </a:cubicBezTo>
                <a:cubicBezTo>
                  <a:pt x="19654" y="18256"/>
                  <a:pt x="19661" y="18265"/>
                  <a:pt x="19666" y="18260"/>
                </a:cubicBezTo>
                <a:cubicBezTo>
                  <a:pt x="19671" y="18255"/>
                  <a:pt x="19671" y="18239"/>
                  <a:pt x="19673" y="18229"/>
                </a:cubicBezTo>
                <a:cubicBezTo>
                  <a:pt x="19679" y="18199"/>
                  <a:pt x="19685" y="18170"/>
                  <a:pt x="19691" y="18140"/>
                </a:cubicBezTo>
                <a:cubicBezTo>
                  <a:pt x="19699" y="18143"/>
                  <a:pt x="19703" y="18161"/>
                  <a:pt x="19707" y="18172"/>
                </a:cubicBezTo>
                <a:cubicBezTo>
                  <a:pt x="19713" y="18186"/>
                  <a:pt x="19719" y="18200"/>
                  <a:pt x="19725" y="18215"/>
                </a:cubicBezTo>
                <a:cubicBezTo>
                  <a:pt x="19724" y="18236"/>
                  <a:pt x="19723" y="18258"/>
                  <a:pt x="19722" y="18279"/>
                </a:cubicBezTo>
                <a:cubicBezTo>
                  <a:pt x="19705" y="18285"/>
                  <a:pt x="19688" y="18290"/>
                  <a:pt x="19671" y="18296"/>
                </a:cubicBezTo>
                <a:cubicBezTo>
                  <a:pt x="19670" y="18307"/>
                  <a:pt x="19671" y="18315"/>
                  <a:pt x="19673" y="18322"/>
                </a:cubicBezTo>
                <a:cubicBezTo>
                  <a:pt x="19676" y="18322"/>
                  <a:pt x="19679" y="18320"/>
                  <a:pt x="19682" y="18320"/>
                </a:cubicBezTo>
                <a:cubicBezTo>
                  <a:pt x="19689" y="18323"/>
                  <a:pt x="19695" y="18327"/>
                  <a:pt x="19702" y="18330"/>
                </a:cubicBezTo>
                <a:cubicBezTo>
                  <a:pt x="19707" y="18332"/>
                  <a:pt x="19709" y="18326"/>
                  <a:pt x="19712" y="18326"/>
                </a:cubicBezTo>
                <a:cubicBezTo>
                  <a:pt x="19719" y="18330"/>
                  <a:pt x="19726" y="18333"/>
                  <a:pt x="19733" y="18336"/>
                </a:cubicBezTo>
                <a:cubicBezTo>
                  <a:pt x="19736" y="18334"/>
                  <a:pt x="19740" y="18329"/>
                  <a:pt x="19744" y="18326"/>
                </a:cubicBezTo>
                <a:cubicBezTo>
                  <a:pt x="19745" y="18325"/>
                  <a:pt x="19747" y="18324"/>
                  <a:pt x="19748" y="18323"/>
                </a:cubicBezTo>
                <a:cubicBezTo>
                  <a:pt x="19758" y="18332"/>
                  <a:pt x="19763" y="18348"/>
                  <a:pt x="19770" y="18363"/>
                </a:cubicBezTo>
                <a:cubicBezTo>
                  <a:pt x="19774" y="18373"/>
                  <a:pt x="19778" y="18382"/>
                  <a:pt x="19783" y="18390"/>
                </a:cubicBezTo>
                <a:cubicBezTo>
                  <a:pt x="19785" y="18393"/>
                  <a:pt x="19787" y="18396"/>
                  <a:pt x="19790" y="18399"/>
                </a:cubicBezTo>
                <a:cubicBezTo>
                  <a:pt x="19791" y="18407"/>
                  <a:pt x="19794" y="18416"/>
                  <a:pt x="19796" y="18425"/>
                </a:cubicBezTo>
                <a:cubicBezTo>
                  <a:pt x="19805" y="18462"/>
                  <a:pt x="19810" y="18507"/>
                  <a:pt x="19791" y="18532"/>
                </a:cubicBezTo>
                <a:cubicBezTo>
                  <a:pt x="19792" y="18581"/>
                  <a:pt x="19818" y="18594"/>
                  <a:pt x="19829" y="18625"/>
                </a:cubicBezTo>
                <a:cubicBezTo>
                  <a:pt x="19837" y="18646"/>
                  <a:pt x="19833" y="18662"/>
                  <a:pt x="19846" y="18676"/>
                </a:cubicBezTo>
                <a:cubicBezTo>
                  <a:pt x="19855" y="18685"/>
                  <a:pt x="19867" y="18685"/>
                  <a:pt x="19877" y="18689"/>
                </a:cubicBezTo>
                <a:cubicBezTo>
                  <a:pt x="19880" y="18690"/>
                  <a:pt x="19884" y="18693"/>
                  <a:pt x="19887" y="18693"/>
                </a:cubicBezTo>
                <a:cubicBezTo>
                  <a:pt x="19888" y="18697"/>
                  <a:pt x="19889" y="18700"/>
                  <a:pt x="19890" y="18703"/>
                </a:cubicBezTo>
                <a:cubicBezTo>
                  <a:pt x="19894" y="18713"/>
                  <a:pt x="19903" y="18739"/>
                  <a:pt x="19908" y="18745"/>
                </a:cubicBezTo>
                <a:cubicBezTo>
                  <a:pt x="19923" y="18761"/>
                  <a:pt x="19936" y="18710"/>
                  <a:pt x="19946" y="18749"/>
                </a:cubicBezTo>
                <a:cubicBezTo>
                  <a:pt x="19949" y="18748"/>
                  <a:pt x="19952" y="18746"/>
                  <a:pt x="19954" y="18745"/>
                </a:cubicBezTo>
                <a:cubicBezTo>
                  <a:pt x="19962" y="18741"/>
                  <a:pt x="19970" y="18746"/>
                  <a:pt x="19975" y="18752"/>
                </a:cubicBezTo>
                <a:cubicBezTo>
                  <a:pt x="19993" y="18770"/>
                  <a:pt x="20005" y="18798"/>
                  <a:pt x="20026" y="18811"/>
                </a:cubicBezTo>
                <a:cubicBezTo>
                  <a:pt x="20032" y="18814"/>
                  <a:pt x="20036" y="18824"/>
                  <a:pt x="20045" y="18819"/>
                </a:cubicBezTo>
                <a:cubicBezTo>
                  <a:pt x="20060" y="18811"/>
                  <a:pt x="20068" y="18777"/>
                  <a:pt x="20077" y="18758"/>
                </a:cubicBezTo>
                <a:cubicBezTo>
                  <a:pt x="20080" y="18754"/>
                  <a:pt x="20083" y="18751"/>
                  <a:pt x="20085" y="18746"/>
                </a:cubicBezTo>
                <a:cubicBezTo>
                  <a:pt x="20094" y="18738"/>
                  <a:pt x="20105" y="18743"/>
                  <a:pt x="20104" y="18718"/>
                </a:cubicBezTo>
                <a:cubicBezTo>
                  <a:pt x="20110" y="18714"/>
                  <a:pt x="20117" y="18688"/>
                  <a:pt x="20125" y="18692"/>
                </a:cubicBezTo>
                <a:cubicBezTo>
                  <a:pt x="20128" y="18693"/>
                  <a:pt x="20130" y="18701"/>
                  <a:pt x="20132" y="18705"/>
                </a:cubicBezTo>
                <a:cubicBezTo>
                  <a:pt x="20144" y="18731"/>
                  <a:pt x="20132" y="18758"/>
                  <a:pt x="20119" y="18766"/>
                </a:cubicBezTo>
                <a:cubicBezTo>
                  <a:pt x="20127" y="18787"/>
                  <a:pt x="20141" y="18762"/>
                  <a:pt x="20149" y="18756"/>
                </a:cubicBezTo>
                <a:cubicBezTo>
                  <a:pt x="20155" y="18752"/>
                  <a:pt x="20162" y="18759"/>
                  <a:pt x="20163" y="18769"/>
                </a:cubicBezTo>
                <a:cubicBezTo>
                  <a:pt x="20161" y="18776"/>
                  <a:pt x="20158" y="18783"/>
                  <a:pt x="20156" y="18791"/>
                </a:cubicBezTo>
                <a:cubicBezTo>
                  <a:pt x="20168" y="18812"/>
                  <a:pt x="20181" y="18833"/>
                  <a:pt x="20194" y="18853"/>
                </a:cubicBezTo>
                <a:cubicBezTo>
                  <a:pt x="20197" y="18856"/>
                  <a:pt x="20199" y="18853"/>
                  <a:pt x="20201" y="18856"/>
                </a:cubicBezTo>
                <a:cubicBezTo>
                  <a:pt x="20204" y="18864"/>
                  <a:pt x="20208" y="18872"/>
                  <a:pt x="20211" y="18879"/>
                </a:cubicBezTo>
                <a:cubicBezTo>
                  <a:pt x="20218" y="18887"/>
                  <a:pt x="20222" y="18874"/>
                  <a:pt x="20224" y="18866"/>
                </a:cubicBezTo>
                <a:cubicBezTo>
                  <a:pt x="20222" y="18849"/>
                  <a:pt x="20200" y="18855"/>
                  <a:pt x="20206" y="18835"/>
                </a:cubicBezTo>
                <a:cubicBezTo>
                  <a:pt x="20207" y="18830"/>
                  <a:pt x="20216" y="18831"/>
                  <a:pt x="20220" y="18829"/>
                </a:cubicBezTo>
                <a:cubicBezTo>
                  <a:pt x="20232" y="18823"/>
                  <a:pt x="20245" y="18816"/>
                  <a:pt x="20256" y="18806"/>
                </a:cubicBezTo>
                <a:cubicBezTo>
                  <a:pt x="20278" y="18788"/>
                  <a:pt x="20281" y="18737"/>
                  <a:pt x="20306" y="18725"/>
                </a:cubicBezTo>
                <a:cubicBezTo>
                  <a:pt x="20343" y="18722"/>
                  <a:pt x="20380" y="18719"/>
                  <a:pt x="20417" y="18716"/>
                </a:cubicBezTo>
                <a:cubicBezTo>
                  <a:pt x="20424" y="18708"/>
                  <a:pt x="20429" y="18700"/>
                  <a:pt x="20436" y="18692"/>
                </a:cubicBezTo>
                <a:cubicBezTo>
                  <a:pt x="20441" y="18688"/>
                  <a:pt x="20445" y="18691"/>
                  <a:pt x="20449" y="18685"/>
                </a:cubicBezTo>
                <a:cubicBezTo>
                  <a:pt x="20456" y="18675"/>
                  <a:pt x="20454" y="18647"/>
                  <a:pt x="20451" y="18626"/>
                </a:cubicBezTo>
                <a:cubicBezTo>
                  <a:pt x="20451" y="18620"/>
                  <a:pt x="20451" y="18613"/>
                  <a:pt x="20450" y="18606"/>
                </a:cubicBezTo>
                <a:cubicBezTo>
                  <a:pt x="20451" y="18598"/>
                  <a:pt x="20451" y="18591"/>
                  <a:pt x="20452" y="18583"/>
                </a:cubicBezTo>
                <a:cubicBezTo>
                  <a:pt x="20457" y="18540"/>
                  <a:pt x="20462" y="18498"/>
                  <a:pt x="20467" y="18455"/>
                </a:cubicBezTo>
                <a:cubicBezTo>
                  <a:pt x="20473" y="18422"/>
                  <a:pt x="20483" y="18395"/>
                  <a:pt x="20493" y="18370"/>
                </a:cubicBezTo>
                <a:cubicBezTo>
                  <a:pt x="20497" y="18359"/>
                  <a:pt x="20506" y="18338"/>
                  <a:pt x="20512" y="18332"/>
                </a:cubicBezTo>
                <a:cubicBezTo>
                  <a:pt x="20513" y="18328"/>
                  <a:pt x="20512" y="18324"/>
                  <a:pt x="20512" y="18319"/>
                </a:cubicBezTo>
                <a:cubicBezTo>
                  <a:pt x="20513" y="18311"/>
                  <a:pt x="20517" y="18301"/>
                  <a:pt x="20521" y="18297"/>
                </a:cubicBezTo>
                <a:cubicBezTo>
                  <a:pt x="20521" y="18297"/>
                  <a:pt x="20521" y="18296"/>
                  <a:pt x="20521" y="18296"/>
                </a:cubicBezTo>
                <a:cubicBezTo>
                  <a:pt x="20506" y="18259"/>
                  <a:pt x="20526" y="18244"/>
                  <a:pt x="20534" y="18220"/>
                </a:cubicBezTo>
                <a:cubicBezTo>
                  <a:pt x="20546" y="18178"/>
                  <a:pt x="20560" y="18135"/>
                  <a:pt x="20572" y="18093"/>
                </a:cubicBezTo>
                <a:cubicBezTo>
                  <a:pt x="20581" y="18077"/>
                  <a:pt x="20590" y="18062"/>
                  <a:pt x="20599" y="18046"/>
                </a:cubicBezTo>
                <a:cubicBezTo>
                  <a:pt x="20633" y="18053"/>
                  <a:pt x="20629" y="17989"/>
                  <a:pt x="20639" y="17956"/>
                </a:cubicBezTo>
                <a:cubicBezTo>
                  <a:pt x="20641" y="17948"/>
                  <a:pt x="20643" y="17938"/>
                  <a:pt x="20647" y="17933"/>
                </a:cubicBezTo>
                <a:cubicBezTo>
                  <a:pt x="20649" y="17929"/>
                  <a:pt x="20652" y="17928"/>
                  <a:pt x="20653" y="17923"/>
                </a:cubicBezTo>
                <a:cubicBezTo>
                  <a:pt x="20658" y="17906"/>
                  <a:pt x="20653" y="17882"/>
                  <a:pt x="20666" y="17877"/>
                </a:cubicBezTo>
                <a:cubicBezTo>
                  <a:pt x="20669" y="17838"/>
                  <a:pt x="20672" y="17799"/>
                  <a:pt x="20674" y="17760"/>
                </a:cubicBezTo>
                <a:cubicBezTo>
                  <a:pt x="20676" y="17754"/>
                  <a:pt x="20678" y="17748"/>
                  <a:pt x="20680" y="17743"/>
                </a:cubicBezTo>
                <a:cubicBezTo>
                  <a:pt x="20682" y="17732"/>
                  <a:pt x="20685" y="17721"/>
                  <a:pt x="20687" y="17710"/>
                </a:cubicBezTo>
                <a:cubicBezTo>
                  <a:pt x="20693" y="17675"/>
                  <a:pt x="20693" y="17635"/>
                  <a:pt x="20700" y="17601"/>
                </a:cubicBezTo>
                <a:cubicBezTo>
                  <a:pt x="20703" y="17589"/>
                  <a:pt x="20706" y="17577"/>
                  <a:pt x="20709" y="17564"/>
                </a:cubicBezTo>
                <a:cubicBezTo>
                  <a:pt x="20713" y="17547"/>
                  <a:pt x="20713" y="17529"/>
                  <a:pt x="20716" y="17510"/>
                </a:cubicBezTo>
                <a:cubicBezTo>
                  <a:pt x="20717" y="17499"/>
                  <a:pt x="20719" y="17489"/>
                  <a:pt x="20720" y="17478"/>
                </a:cubicBezTo>
                <a:cubicBezTo>
                  <a:pt x="20717" y="17469"/>
                  <a:pt x="20715" y="17460"/>
                  <a:pt x="20712" y="17451"/>
                </a:cubicBezTo>
                <a:cubicBezTo>
                  <a:pt x="20707" y="17426"/>
                  <a:pt x="20703" y="17400"/>
                  <a:pt x="20697" y="17377"/>
                </a:cubicBezTo>
                <a:cubicBezTo>
                  <a:pt x="20692" y="17362"/>
                  <a:pt x="20686" y="17350"/>
                  <a:pt x="20682" y="17337"/>
                </a:cubicBezTo>
                <a:cubicBezTo>
                  <a:pt x="20685" y="17330"/>
                  <a:pt x="20688" y="17325"/>
                  <a:pt x="20691" y="17318"/>
                </a:cubicBezTo>
                <a:cubicBezTo>
                  <a:pt x="20691" y="17302"/>
                  <a:pt x="20686" y="17280"/>
                  <a:pt x="20687" y="17260"/>
                </a:cubicBezTo>
                <a:cubicBezTo>
                  <a:pt x="20688" y="17244"/>
                  <a:pt x="20688" y="17228"/>
                  <a:pt x="20690" y="17214"/>
                </a:cubicBezTo>
                <a:cubicBezTo>
                  <a:pt x="20692" y="17204"/>
                  <a:pt x="20693" y="17194"/>
                  <a:pt x="20695" y="17184"/>
                </a:cubicBezTo>
                <a:cubicBezTo>
                  <a:pt x="20692" y="17177"/>
                  <a:pt x="20687" y="17174"/>
                  <a:pt x="20686" y="17164"/>
                </a:cubicBezTo>
                <a:cubicBezTo>
                  <a:pt x="20685" y="17156"/>
                  <a:pt x="20685" y="17146"/>
                  <a:pt x="20684" y="17138"/>
                </a:cubicBezTo>
                <a:cubicBezTo>
                  <a:pt x="20683" y="17134"/>
                  <a:pt x="20683" y="17131"/>
                  <a:pt x="20682" y="17127"/>
                </a:cubicBezTo>
                <a:cubicBezTo>
                  <a:pt x="20689" y="17109"/>
                  <a:pt x="20692" y="17092"/>
                  <a:pt x="20678" y="17075"/>
                </a:cubicBezTo>
                <a:cubicBezTo>
                  <a:pt x="20677" y="17080"/>
                  <a:pt x="20677" y="17083"/>
                  <a:pt x="20677" y="17087"/>
                </a:cubicBezTo>
                <a:cubicBezTo>
                  <a:pt x="20677" y="17087"/>
                  <a:pt x="20677" y="17088"/>
                  <a:pt x="20677" y="17088"/>
                </a:cubicBezTo>
                <a:cubicBezTo>
                  <a:pt x="20674" y="17076"/>
                  <a:pt x="20670" y="17069"/>
                  <a:pt x="20660" y="17064"/>
                </a:cubicBezTo>
                <a:cubicBezTo>
                  <a:pt x="20665" y="17034"/>
                  <a:pt x="20647" y="17012"/>
                  <a:pt x="20637" y="17000"/>
                </a:cubicBezTo>
                <a:cubicBezTo>
                  <a:pt x="20632" y="16993"/>
                  <a:pt x="20626" y="16981"/>
                  <a:pt x="20623" y="16970"/>
                </a:cubicBezTo>
                <a:cubicBezTo>
                  <a:pt x="20621" y="16958"/>
                  <a:pt x="20623" y="16955"/>
                  <a:pt x="20618" y="16947"/>
                </a:cubicBezTo>
                <a:cubicBezTo>
                  <a:pt x="20605" y="16920"/>
                  <a:pt x="20558" y="16896"/>
                  <a:pt x="20576" y="16848"/>
                </a:cubicBezTo>
                <a:cubicBezTo>
                  <a:pt x="20569" y="16831"/>
                  <a:pt x="20558" y="16850"/>
                  <a:pt x="20552" y="16838"/>
                </a:cubicBezTo>
                <a:cubicBezTo>
                  <a:pt x="20544" y="16824"/>
                  <a:pt x="20544" y="16766"/>
                  <a:pt x="20546" y="16747"/>
                </a:cubicBezTo>
                <a:cubicBezTo>
                  <a:pt x="20548" y="16739"/>
                  <a:pt x="20549" y="16730"/>
                  <a:pt x="20550" y="16722"/>
                </a:cubicBezTo>
                <a:cubicBezTo>
                  <a:pt x="20547" y="16716"/>
                  <a:pt x="20544" y="16710"/>
                  <a:pt x="20541" y="16704"/>
                </a:cubicBezTo>
                <a:cubicBezTo>
                  <a:pt x="20540" y="16703"/>
                  <a:pt x="20541" y="16702"/>
                  <a:pt x="20540" y="16701"/>
                </a:cubicBezTo>
                <a:cubicBezTo>
                  <a:pt x="20538" y="16708"/>
                  <a:pt x="20535" y="16717"/>
                  <a:pt x="20533" y="16724"/>
                </a:cubicBezTo>
                <a:cubicBezTo>
                  <a:pt x="20529" y="16724"/>
                  <a:pt x="20526" y="16715"/>
                  <a:pt x="20523" y="16712"/>
                </a:cubicBezTo>
                <a:cubicBezTo>
                  <a:pt x="20513" y="16700"/>
                  <a:pt x="20506" y="16679"/>
                  <a:pt x="20496" y="16665"/>
                </a:cubicBezTo>
                <a:cubicBezTo>
                  <a:pt x="20491" y="16673"/>
                  <a:pt x="20489" y="16689"/>
                  <a:pt x="20493" y="16704"/>
                </a:cubicBezTo>
                <a:cubicBezTo>
                  <a:pt x="20484" y="16705"/>
                  <a:pt x="20472" y="16693"/>
                  <a:pt x="20469" y="16684"/>
                </a:cubicBezTo>
                <a:cubicBezTo>
                  <a:pt x="20463" y="16669"/>
                  <a:pt x="20466" y="16648"/>
                  <a:pt x="20463" y="16628"/>
                </a:cubicBezTo>
                <a:cubicBezTo>
                  <a:pt x="20463" y="16619"/>
                  <a:pt x="20462" y="16610"/>
                  <a:pt x="20461" y="16601"/>
                </a:cubicBezTo>
                <a:cubicBezTo>
                  <a:pt x="20458" y="16578"/>
                  <a:pt x="20452" y="16552"/>
                  <a:pt x="20441" y="16544"/>
                </a:cubicBezTo>
                <a:cubicBezTo>
                  <a:pt x="20440" y="16541"/>
                  <a:pt x="20444" y="16528"/>
                  <a:pt x="20440" y="16518"/>
                </a:cubicBezTo>
                <a:cubicBezTo>
                  <a:pt x="20436" y="16510"/>
                  <a:pt x="20431" y="16502"/>
                  <a:pt x="20426" y="16496"/>
                </a:cubicBezTo>
                <a:cubicBezTo>
                  <a:pt x="20424" y="16494"/>
                  <a:pt x="20422" y="16494"/>
                  <a:pt x="20421" y="16492"/>
                </a:cubicBezTo>
                <a:cubicBezTo>
                  <a:pt x="20415" y="16482"/>
                  <a:pt x="20410" y="16458"/>
                  <a:pt x="20415" y="16445"/>
                </a:cubicBezTo>
                <a:cubicBezTo>
                  <a:pt x="20417" y="16441"/>
                  <a:pt x="20420" y="16438"/>
                  <a:pt x="20423" y="16436"/>
                </a:cubicBezTo>
                <a:cubicBezTo>
                  <a:pt x="20427" y="16416"/>
                  <a:pt x="20412" y="16409"/>
                  <a:pt x="20408" y="16395"/>
                </a:cubicBezTo>
                <a:cubicBezTo>
                  <a:pt x="20404" y="16393"/>
                  <a:pt x="20400" y="16392"/>
                  <a:pt x="20395" y="16391"/>
                </a:cubicBezTo>
                <a:cubicBezTo>
                  <a:pt x="20382" y="16382"/>
                  <a:pt x="20372" y="16371"/>
                  <a:pt x="20361" y="16358"/>
                </a:cubicBezTo>
                <a:cubicBezTo>
                  <a:pt x="20359" y="16354"/>
                  <a:pt x="20354" y="16349"/>
                  <a:pt x="20352" y="16343"/>
                </a:cubicBezTo>
                <a:cubicBezTo>
                  <a:pt x="20351" y="16343"/>
                  <a:pt x="20350" y="16346"/>
                  <a:pt x="20348" y="16346"/>
                </a:cubicBezTo>
                <a:cubicBezTo>
                  <a:pt x="20342" y="16348"/>
                  <a:pt x="20333" y="16338"/>
                  <a:pt x="20331" y="16332"/>
                </a:cubicBezTo>
                <a:cubicBezTo>
                  <a:pt x="20331" y="16331"/>
                  <a:pt x="20330" y="16331"/>
                  <a:pt x="20330" y="16331"/>
                </a:cubicBezTo>
                <a:cubicBezTo>
                  <a:pt x="20337" y="16321"/>
                  <a:pt x="20338" y="16306"/>
                  <a:pt x="20331" y="16293"/>
                </a:cubicBezTo>
                <a:cubicBezTo>
                  <a:pt x="20318" y="16297"/>
                  <a:pt x="20307" y="16302"/>
                  <a:pt x="20302" y="16281"/>
                </a:cubicBezTo>
                <a:cubicBezTo>
                  <a:pt x="20291" y="16289"/>
                  <a:pt x="20289" y="16279"/>
                  <a:pt x="20281" y="16273"/>
                </a:cubicBezTo>
                <a:cubicBezTo>
                  <a:pt x="20250" y="16253"/>
                  <a:pt x="20255" y="16234"/>
                  <a:pt x="20253" y="16172"/>
                </a:cubicBezTo>
                <a:cubicBezTo>
                  <a:pt x="20239" y="16165"/>
                  <a:pt x="20235" y="16137"/>
                  <a:pt x="20240" y="16113"/>
                </a:cubicBezTo>
                <a:cubicBezTo>
                  <a:pt x="20242" y="16107"/>
                  <a:pt x="20245" y="16100"/>
                  <a:pt x="20247" y="16093"/>
                </a:cubicBezTo>
                <a:cubicBezTo>
                  <a:pt x="20245" y="16076"/>
                  <a:pt x="20242" y="16059"/>
                  <a:pt x="20240" y="16042"/>
                </a:cubicBezTo>
                <a:cubicBezTo>
                  <a:pt x="20239" y="16033"/>
                  <a:pt x="20238" y="16019"/>
                  <a:pt x="20236" y="16012"/>
                </a:cubicBezTo>
                <a:cubicBezTo>
                  <a:pt x="20225" y="15986"/>
                  <a:pt x="20205" y="15970"/>
                  <a:pt x="20198" y="15939"/>
                </a:cubicBezTo>
                <a:cubicBezTo>
                  <a:pt x="20196" y="15927"/>
                  <a:pt x="20200" y="15898"/>
                  <a:pt x="20201" y="15883"/>
                </a:cubicBezTo>
                <a:cubicBezTo>
                  <a:pt x="20203" y="15854"/>
                  <a:pt x="20193" y="15830"/>
                  <a:pt x="20186" y="15815"/>
                </a:cubicBezTo>
                <a:cubicBezTo>
                  <a:pt x="20189" y="15811"/>
                  <a:pt x="20193" y="15809"/>
                  <a:pt x="20194" y="15803"/>
                </a:cubicBezTo>
                <a:cubicBezTo>
                  <a:pt x="20198" y="15788"/>
                  <a:pt x="20184" y="15783"/>
                  <a:pt x="20191" y="15765"/>
                </a:cubicBezTo>
                <a:cubicBezTo>
                  <a:pt x="20172" y="15755"/>
                  <a:pt x="20168" y="15718"/>
                  <a:pt x="20150" y="15709"/>
                </a:cubicBezTo>
                <a:cubicBezTo>
                  <a:pt x="20146" y="15697"/>
                  <a:pt x="20149" y="15674"/>
                  <a:pt x="20141" y="15669"/>
                </a:cubicBezTo>
                <a:cubicBezTo>
                  <a:pt x="20138" y="15672"/>
                  <a:pt x="20136" y="15677"/>
                  <a:pt x="20132" y="15679"/>
                </a:cubicBezTo>
                <a:cubicBezTo>
                  <a:pt x="20120" y="15687"/>
                  <a:pt x="20111" y="15683"/>
                  <a:pt x="20105" y="15702"/>
                </a:cubicBezTo>
                <a:cubicBezTo>
                  <a:pt x="20093" y="15702"/>
                  <a:pt x="20088" y="15682"/>
                  <a:pt x="20085" y="15666"/>
                </a:cubicBezTo>
                <a:cubicBezTo>
                  <a:pt x="20083" y="15661"/>
                  <a:pt x="20082" y="15655"/>
                  <a:pt x="20081" y="15650"/>
                </a:cubicBezTo>
                <a:cubicBezTo>
                  <a:pt x="20079" y="15641"/>
                  <a:pt x="20079" y="15632"/>
                  <a:pt x="20077" y="15623"/>
                </a:cubicBezTo>
                <a:cubicBezTo>
                  <a:pt x="20073" y="15592"/>
                  <a:pt x="20079" y="15561"/>
                  <a:pt x="20075" y="15530"/>
                </a:cubicBezTo>
                <a:cubicBezTo>
                  <a:pt x="20070" y="15489"/>
                  <a:pt x="20060" y="15462"/>
                  <a:pt x="20040" y="15446"/>
                </a:cubicBezTo>
                <a:cubicBezTo>
                  <a:pt x="20043" y="15435"/>
                  <a:pt x="20046" y="15424"/>
                  <a:pt x="20048" y="15413"/>
                </a:cubicBezTo>
                <a:cubicBezTo>
                  <a:pt x="20033" y="15404"/>
                  <a:pt x="20029" y="15378"/>
                  <a:pt x="20025" y="15350"/>
                </a:cubicBezTo>
                <a:cubicBezTo>
                  <a:pt x="20024" y="15339"/>
                  <a:pt x="20023" y="15327"/>
                  <a:pt x="20020" y="15319"/>
                </a:cubicBezTo>
                <a:cubicBezTo>
                  <a:pt x="20017" y="15313"/>
                  <a:pt x="20013" y="15309"/>
                  <a:pt x="20009" y="15303"/>
                </a:cubicBezTo>
                <a:cubicBezTo>
                  <a:pt x="20007" y="15295"/>
                  <a:pt x="20004" y="15285"/>
                  <a:pt x="20001" y="15277"/>
                </a:cubicBezTo>
                <a:close/>
                <a:moveTo>
                  <a:pt x="19685" y="15577"/>
                </a:moveTo>
                <a:cubicBezTo>
                  <a:pt x="19674" y="15585"/>
                  <a:pt x="19675" y="15589"/>
                  <a:pt x="19673" y="15609"/>
                </a:cubicBezTo>
                <a:cubicBezTo>
                  <a:pt x="19672" y="15613"/>
                  <a:pt x="19671" y="15616"/>
                  <a:pt x="19670" y="15620"/>
                </a:cubicBezTo>
                <a:cubicBezTo>
                  <a:pt x="19675" y="15625"/>
                  <a:pt x="19680" y="15631"/>
                  <a:pt x="19684" y="15636"/>
                </a:cubicBezTo>
                <a:cubicBezTo>
                  <a:pt x="19701" y="15634"/>
                  <a:pt x="19691" y="15597"/>
                  <a:pt x="19696" y="15579"/>
                </a:cubicBezTo>
                <a:cubicBezTo>
                  <a:pt x="19693" y="15578"/>
                  <a:pt x="19689" y="15578"/>
                  <a:pt x="19685" y="15577"/>
                </a:cubicBezTo>
                <a:close/>
                <a:moveTo>
                  <a:pt x="19850" y="15876"/>
                </a:moveTo>
                <a:cubicBezTo>
                  <a:pt x="19846" y="15883"/>
                  <a:pt x="19841" y="15890"/>
                  <a:pt x="19836" y="15897"/>
                </a:cubicBezTo>
                <a:cubicBezTo>
                  <a:pt x="19845" y="15894"/>
                  <a:pt x="19853" y="15886"/>
                  <a:pt x="19861" y="15882"/>
                </a:cubicBezTo>
                <a:cubicBezTo>
                  <a:pt x="19857" y="15880"/>
                  <a:pt x="19854" y="15878"/>
                  <a:pt x="19850" y="15876"/>
                </a:cubicBezTo>
                <a:close/>
                <a:moveTo>
                  <a:pt x="18014" y="17075"/>
                </a:moveTo>
                <a:cubicBezTo>
                  <a:pt x="18014" y="17077"/>
                  <a:pt x="18013" y="17078"/>
                  <a:pt x="18013" y="17080"/>
                </a:cubicBezTo>
                <a:cubicBezTo>
                  <a:pt x="18012" y="17083"/>
                  <a:pt x="18015" y="17087"/>
                  <a:pt x="18016" y="17090"/>
                </a:cubicBezTo>
                <a:cubicBezTo>
                  <a:pt x="18022" y="17108"/>
                  <a:pt x="18021" y="17114"/>
                  <a:pt x="18031" y="17128"/>
                </a:cubicBezTo>
                <a:cubicBezTo>
                  <a:pt x="18031" y="17129"/>
                  <a:pt x="18031" y="17129"/>
                  <a:pt x="18032" y="17130"/>
                </a:cubicBezTo>
                <a:cubicBezTo>
                  <a:pt x="18041" y="17093"/>
                  <a:pt x="18028" y="17089"/>
                  <a:pt x="18014" y="17075"/>
                </a:cubicBezTo>
                <a:close/>
                <a:moveTo>
                  <a:pt x="20169" y="18872"/>
                </a:moveTo>
                <a:cubicBezTo>
                  <a:pt x="20168" y="18878"/>
                  <a:pt x="20168" y="18888"/>
                  <a:pt x="20168" y="18896"/>
                </a:cubicBezTo>
                <a:cubicBezTo>
                  <a:pt x="20168" y="18900"/>
                  <a:pt x="20168" y="18907"/>
                  <a:pt x="20168" y="18911"/>
                </a:cubicBezTo>
                <a:cubicBezTo>
                  <a:pt x="20168" y="18912"/>
                  <a:pt x="20168" y="18913"/>
                  <a:pt x="20168" y="18915"/>
                </a:cubicBezTo>
                <a:cubicBezTo>
                  <a:pt x="20168" y="18935"/>
                  <a:pt x="20168" y="18954"/>
                  <a:pt x="20168" y="18974"/>
                </a:cubicBezTo>
                <a:cubicBezTo>
                  <a:pt x="20174" y="19018"/>
                  <a:pt x="20191" y="19042"/>
                  <a:pt x="20198" y="19086"/>
                </a:cubicBezTo>
                <a:cubicBezTo>
                  <a:pt x="20201" y="19102"/>
                  <a:pt x="20199" y="19119"/>
                  <a:pt x="20198" y="19131"/>
                </a:cubicBezTo>
                <a:cubicBezTo>
                  <a:pt x="20199" y="19140"/>
                  <a:pt x="20200" y="19149"/>
                  <a:pt x="20201" y="19158"/>
                </a:cubicBezTo>
                <a:cubicBezTo>
                  <a:pt x="20205" y="19184"/>
                  <a:pt x="20208" y="19212"/>
                  <a:pt x="20220" y="19224"/>
                </a:cubicBezTo>
                <a:cubicBezTo>
                  <a:pt x="20221" y="19268"/>
                  <a:pt x="20246" y="19240"/>
                  <a:pt x="20251" y="19279"/>
                </a:cubicBezTo>
                <a:cubicBezTo>
                  <a:pt x="20248" y="19285"/>
                  <a:pt x="20246" y="19292"/>
                  <a:pt x="20243" y="19298"/>
                </a:cubicBezTo>
                <a:cubicBezTo>
                  <a:pt x="20257" y="19333"/>
                  <a:pt x="20281" y="19306"/>
                  <a:pt x="20301" y="19324"/>
                </a:cubicBezTo>
                <a:cubicBezTo>
                  <a:pt x="20313" y="19289"/>
                  <a:pt x="20321" y="19232"/>
                  <a:pt x="20353" y="19232"/>
                </a:cubicBezTo>
                <a:cubicBezTo>
                  <a:pt x="20353" y="19243"/>
                  <a:pt x="20354" y="19255"/>
                  <a:pt x="20354" y="19267"/>
                </a:cubicBezTo>
                <a:cubicBezTo>
                  <a:pt x="20357" y="19267"/>
                  <a:pt x="20361" y="19266"/>
                  <a:pt x="20364" y="19265"/>
                </a:cubicBezTo>
                <a:cubicBezTo>
                  <a:pt x="20363" y="19239"/>
                  <a:pt x="20363" y="19212"/>
                  <a:pt x="20362" y="19185"/>
                </a:cubicBezTo>
                <a:cubicBezTo>
                  <a:pt x="20365" y="19168"/>
                  <a:pt x="20378" y="19157"/>
                  <a:pt x="20374" y="19134"/>
                </a:cubicBezTo>
                <a:cubicBezTo>
                  <a:pt x="20387" y="19105"/>
                  <a:pt x="20395" y="19093"/>
                  <a:pt x="20398" y="19045"/>
                </a:cubicBezTo>
                <a:cubicBezTo>
                  <a:pt x="20398" y="19037"/>
                  <a:pt x="20398" y="19029"/>
                  <a:pt x="20398" y="19021"/>
                </a:cubicBezTo>
                <a:cubicBezTo>
                  <a:pt x="20396" y="19014"/>
                  <a:pt x="20393" y="19009"/>
                  <a:pt x="20391" y="18999"/>
                </a:cubicBezTo>
                <a:cubicBezTo>
                  <a:pt x="20390" y="18988"/>
                  <a:pt x="20391" y="18976"/>
                  <a:pt x="20391" y="18966"/>
                </a:cubicBezTo>
                <a:cubicBezTo>
                  <a:pt x="20393" y="18938"/>
                  <a:pt x="20387" y="18919"/>
                  <a:pt x="20377" y="18911"/>
                </a:cubicBezTo>
                <a:cubicBezTo>
                  <a:pt x="20374" y="18916"/>
                  <a:pt x="20373" y="18921"/>
                  <a:pt x="20368" y="18924"/>
                </a:cubicBezTo>
                <a:cubicBezTo>
                  <a:pt x="20365" y="18923"/>
                  <a:pt x="20362" y="18924"/>
                  <a:pt x="20359" y="18924"/>
                </a:cubicBezTo>
                <a:cubicBezTo>
                  <a:pt x="20359" y="18923"/>
                  <a:pt x="20359" y="18922"/>
                  <a:pt x="20359" y="18922"/>
                </a:cubicBezTo>
                <a:cubicBezTo>
                  <a:pt x="20358" y="18917"/>
                  <a:pt x="20336" y="18876"/>
                  <a:pt x="20333" y="18872"/>
                </a:cubicBezTo>
                <a:cubicBezTo>
                  <a:pt x="20335" y="18892"/>
                  <a:pt x="20339" y="18913"/>
                  <a:pt x="20342" y="18934"/>
                </a:cubicBezTo>
                <a:cubicBezTo>
                  <a:pt x="20341" y="18934"/>
                  <a:pt x="20341" y="18933"/>
                  <a:pt x="20341" y="18934"/>
                </a:cubicBezTo>
                <a:cubicBezTo>
                  <a:pt x="20334" y="18934"/>
                  <a:pt x="20328" y="18935"/>
                  <a:pt x="20322" y="18935"/>
                </a:cubicBezTo>
                <a:cubicBezTo>
                  <a:pt x="20305" y="18935"/>
                  <a:pt x="20292" y="18942"/>
                  <a:pt x="20287" y="18962"/>
                </a:cubicBezTo>
                <a:cubicBezTo>
                  <a:pt x="20264" y="18946"/>
                  <a:pt x="20244" y="18928"/>
                  <a:pt x="20225" y="18906"/>
                </a:cubicBezTo>
                <a:cubicBezTo>
                  <a:pt x="20217" y="18898"/>
                  <a:pt x="20210" y="18889"/>
                  <a:pt x="20202" y="18881"/>
                </a:cubicBezTo>
                <a:cubicBezTo>
                  <a:pt x="20193" y="18898"/>
                  <a:pt x="20186" y="18882"/>
                  <a:pt x="20176" y="18876"/>
                </a:cubicBezTo>
                <a:cubicBezTo>
                  <a:pt x="20175" y="18875"/>
                  <a:pt x="20175" y="18873"/>
                  <a:pt x="20174" y="18872"/>
                </a:cubicBezTo>
                <a:cubicBezTo>
                  <a:pt x="20174" y="18873"/>
                  <a:pt x="20173" y="18874"/>
                  <a:pt x="20173" y="18875"/>
                </a:cubicBezTo>
                <a:cubicBezTo>
                  <a:pt x="20172" y="18875"/>
                  <a:pt x="20171" y="18872"/>
                  <a:pt x="20169" y="18872"/>
                </a:cubicBezTo>
                <a:close/>
              </a:path>
            </a:pathLst>
          </a:custGeom>
          <a:solidFill>
            <a:srgbClr val="A6AAA9">
              <a:alpha val="5137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8678" name="AutoShape 6"/>
          <p:cNvSpPr>
            <a:spLocks/>
          </p:cNvSpPr>
          <p:nvPr/>
        </p:nvSpPr>
        <p:spPr bwMode="auto">
          <a:xfrm>
            <a:off x="9207501" y="6056314"/>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8679" name="AutoShape 7"/>
          <p:cNvSpPr>
            <a:spLocks/>
          </p:cNvSpPr>
          <p:nvPr/>
        </p:nvSpPr>
        <p:spPr bwMode="auto">
          <a:xfrm>
            <a:off x="6507163" y="4962524"/>
            <a:ext cx="2768601" cy="1104900"/>
          </a:xfrm>
          <a:custGeom>
            <a:avLst/>
            <a:gdLst>
              <a:gd name="T0" fmla="*/ 1384300 w 21600"/>
              <a:gd name="T1" fmla="*/ 792711 h 17742"/>
              <a:gd name="T2" fmla="*/ 1384300 w 21600"/>
              <a:gd name="T3" fmla="*/ 792711 h 17742"/>
              <a:gd name="T4" fmla="*/ 1384300 w 21600"/>
              <a:gd name="T5" fmla="*/ 792711 h 17742"/>
              <a:gd name="T6" fmla="*/ 1384300 w 21600"/>
              <a:gd name="T7" fmla="*/ 792711 h 17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742">
                <a:moveTo>
                  <a:pt x="0" y="2988"/>
                </a:moveTo>
                <a:cubicBezTo>
                  <a:pt x="10245" y="-3858"/>
                  <a:pt x="17445" y="1059"/>
                  <a:pt x="21600" y="17741"/>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0" name="AutoShape 8"/>
          <p:cNvSpPr>
            <a:spLocks/>
          </p:cNvSpPr>
          <p:nvPr/>
        </p:nvSpPr>
        <p:spPr bwMode="auto">
          <a:xfrm>
            <a:off x="16765590" y="823436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8681" name="AutoShape 9"/>
          <p:cNvSpPr>
            <a:spLocks/>
          </p:cNvSpPr>
          <p:nvPr/>
        </p:nvSpPr>
        <p:spPr bwMode="auto">
          <a:xfrm>
            <a:off x="16519526" y="5565777"/>
            <a:ext cx="1250949" cy="2676524"/>
          </a:xfrm>
          <a:custGeom>
            <a:avLst/>
            <a:gdLst>
              <a:gd name="T0" fmla="*/ 625439 w 17243"/>
              <a:gd name="T1" fmla="*/ 1338263 h 21600"/>
              <a:gd name="T2" fmla="*/ 625439 w 17243"/>
              <a:gd name="T3" fmla="*/ 1338263 h 21600"/>
              <a:gd name="T4" fmla="*/ 625439 w 17243"/>
              <a:gd name="T5" fmla="*/ 1338263 h 21600"/>
              <a:gd name="T6" fmla="*/ 625439 w 17243"/>
              <a:gd name="T7" fmla="*/ 1338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43" h="21600">
                <a:moveTo>
                  <a:pt x="17243" y="0"/>
                </a:moveTo>
                <a:cubicBezTo>
                  <a:pt x="-93" y="1214"/>
                  <a:pt x="-4357" y="8414"/>
                  <a:pt x="4450" y="2160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2" name="AutoShape 10"/>
          <p:cNvSpPr>
            <a:spLocks/>
          </p:cNvSpPr>
          <p:nvPr/>
        </p:nvSpPr>
        <p:spPr bwMode="auto">
          <a:xfrm>
            <a:off x="10536238" y="8112127"/>
            <a:ext cx="246062" cy="244475"/>
          </a:xfrm>
          <a:custGeom>
            <a:avLst/>
            <a:gdLst>
              <a:gd name="T0" fmla="*/ 123025 w 19679"/>
              <a:gd name="T1" fmla="*/ 134170 h 19679"/>
              <a:gd name="T2" fmla="*/ 123025 w 19679"/>
              <a:gd name="T3" fmla="*/ 134170 h 19679"/>
              <a:gd name="T4" fmla="*/ 123025 w 19679"/>
              <a:gd name="T5" fmla="*/ 134170 h 19679"/>
              <a:gd name="T6" fmla="*/ 123025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8683" name="AutoShape 11"/>
          <p:cNvSpPr>
            <a:spLocks/>
          </p:cNvSpPr>
          <p:nvPr/>
        </p:nvSpPr>
        <p:spPr bwMode="auto">
          <a:xfrm>
            <a:off x="9285289" y="7577140"/>
            <a:ext cx="1314450" cy="549275"/>
          </a:xfrm>
          <a:custGeom>
            <a:avLst/>
            <a:gdLst>
              <a:gd name="T0" fmla="*/ 657225 w 21600"/>
              <a:gd name="T1" fmla="*/ 420159 h 17076"/>
              <a:gd name="T2" fmla="*/ 657225 w 21600"/>
              <a:gd name="T3" fmla="*/ 420159 h 17076"/>
              <a:gd name="T4" fmla="*/ 657225 w 21600"/>
              <a:gd name="T5" fmla="*/ 420159 h 17076"/>
              <a:gd name="T6" fmla="*/ 657225 w 21600"/>
              <a:gd name="T7" fmla="*/ 420159 h 170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076">
                <a:moveTo>
                  <a:pt x="0" y="5110"/>
                </a:moveTo>
                <a:cubicBezTo>
                  <a:pt x="8945" y="-4524"/>
                  <a:pt x="16145" y="-536"/>
                  <a:pt x="21599" y="17075"/>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7" name="AutoShape 15"/>
          <p:cNvSpPr>
            <a:spLocks/>
          </p:cNvSpPr>
          <p:nvPr/>
        </p:nvSpPr>
        <p:spPr bwMode="auto">
          <a:xfrm>
            <a:off x="14622465" y="5934077"/>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8688" name="AutoShape 16"/>
          <p:cNvSpPr>
            <a:spLocks/>
          </p:cNvSpPr>
          <p:nvPr/>
        </p:nvSpPr>
        <p:spPr bwMode="auto">
          <a:xfrm>
            <a:off x="13692188" y="6084887"/>
            <a:ext cx="933451" cy="1327150"/>
          </a:xfrm>
          <a:custGeom>
            <a:avLst/>
            <a:gdLst>
              <a:gd name="T0" fmla="*/ 466725 w 19992"/>
              <a:gd name="T1" fmla="*/ 663575 h 21600"/>
              <a:gd name="T2" fmla="*/ 466725 w 19992"/>
              <a:gd name="T3" fmla="*/ 663575 h 21600"/>
              <a:gd name="T4" fmla="*/ 466725 w 19992"/>
              <a:gd name="T5" fmla="*/ 663575 h 21600"/>
              <a:gd name="T6" fmla="*/ 466725 w 19992"/>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92" h="21600">
                <a:moveTo>
                  <a:pt x="332" y="21599"/>
                </a:moveTo>
                <a:cubicBezTo>
                  <a:pt x="-1608" y="10211"/>
                  <a:pt x="4945" y="3011"/>
                  <a:pt x="19992" y="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9" name="AutoShape 17"/>
          <p:cNvSpPr>
            <a:spLocks/>
          </p:cNvSpPr>
          <p:nvPr/>
        </p:nvSpPr>
        <p:spPr bwMode="auto">
          <a:xfrm>
            <a:off x="4222751" y="4324351"/>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28690" name="AutoShape 18"/>
          <p:cNvSpPr>
            <a:spLocks/>
          </p:cNvSpPr>
          <p:nvPr/>
        </p:nvSpPr>
        <p:spPr bwMode="auto">
          <a:xfrm>
            <a:off x="7159628" y="7212013"/>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28691" name="AutoShape 19"/>
          <p:cNvSpPr>
            <a:spLocks/>
          </p:cNvSpPr>
          <p:nvPr/>
        </p:nvSpPr>
        <p:spPr bwMode="auto">
          <a:xfrm>
            <a:off x="12796837" y="7212013"/>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28692" name="AutoShape 20"/>
          <p:cNvSpPr>
            <a:spLocks/>
          </p:cNvSpPr>
          <p:nvPr/>
        </p:nvSpPr>
        <p:spPr bwMode="auto">
          <a:xfrm>
            <a:off x="17627603" y="4324351"/>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28694" name="AutoShape 22"/>
          <p:cNvSpPr>
            <a:spLocks/>
          </p:cNvSpPr>
          <p:nvPr/>
        </p:nvSpPr>
        <p:spPr bwMode="auto">
          <a:xfrm>
            <a:off x="4894264" y="11237913"/>
            <a:ext cx="16208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Factory</a:t>
            </a:r>
            <a:endParaRPr lang="en-US" sz="4411">
              <a:latin typeface="St Transmission" charset="0"/>
              <a:ea typeface="ＭＳ Ｐゴシック" charset="0"/>
              <a:cs typeface="St Transmission" charset="0"/>
              <a:sym typeface="St Transmission" charset="0"/>
            </a:endParaRPr>
          </a:p>
        </p:txBody>
      </p:sp>
      <p:sp>
        <p:nvSpPr>
          <p:cNvPr id="28695" name="AutoShape 23"/>
          <p:cNvSpPr>
            <a:spLocks/>
          </p:cNvSpPr>
          <p:nvPr/>
        </p:nvSpPr>
        <p:spPr bwMode="auto">
          <a:xfrm>
            <a:off x="4364040" y="11177589"/>
            <a:ext cx="460375"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53585F"/>
                </a:solidFill>
                <a:latin typeface="PT Sans" charset="0"/>
                <a:ea typeface="ＭＳ Ｐゴシック" charset="0"/>
                <a:cs typeface="PT Sans" charset="0"/>
                <a:sym typeface="PT Sans" charset="0"/>
              </a:rPr>
              <a:t>9</a:t>
            </a:r>
            <a:endParaRPr lang="en-US" sz="4411">
              <a:latin typeface="St Transmission" charset="0"/>
              <a:ea typeface="ＭＳ Ｐゴシック" charset="0"/>
              <a:cs typeface="St Transmission" charset="0"/>
              <a:sym typeface="St Transmission" charset="0"/>
            </a:endParaRPr>
          </a:p>
        </p:txBody>
      </p:sp>
      <p:sp>
        <p:nvSpPr>
          <p:cNvPr id="28696" name="AutoShape 24"/>
          <p:cNvSpPr>
            <a:spLocks/>
          </p:cNvSpPr>
          <p:nvPr/>
        </p:nvSpPr>
        <p:spPr bwMode="auto">
          <a:xfrm>
            <a:off x="9744076" y="11237913"/>
            <a:ext cx="12144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Store</a:t>
            </a:r>
            <a:endParaRPr lang="en-US" sz="4411">
              <a:latin typeface="St Transmission" charset="0"/>
              <a:ea typeface="ＭＳ Ｐゴシック" charset="0"/>
              <a:cs typeface="St Transmission" charset="0"/>
              <a:sym typeface="St Transmission" charset="0"/>
            </a:endParaRPr>
          </a:p>
        </p:txBody>
      </p:sp>
      <p:sp>
        <p:nvSpPr>
          <p:cNvPr id="28697" name="AutoShape 25"/>
          <p:cNvSpPr>
            <a:spLocks/>
          </p:cNvSpPr>
          <p:nvPr/>
        </p:nvSpPr>
        <p:spPr bwMode="auto">
          <a:xfrm>
            <a:off x="8789987"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rgbClr val="53585F"/>
                </a:solidFill>
                <a:latin typeface="PT Sans" charset="0"/>
                <a:ea typeface="ＭＳ Ｐゴシック" charset="0"/>
                <a:cs typeface="PT Sans" charset="0"/>
                <a:sym typeface="PT Sans" charset="0"/>
              </a:rPr>
              <a:t>16</a:t>
            </a:r>
            <a:endParaRPr lang="en-US" sz="4411" dirty="0">
              <a:latin typeface="St Transmission" charset="0"/>
              <a:ea typeface="ＭＳ Ｐゴシック" charset="0"/>
              <a:cs typeface="St Transmission" charset="0"/>
              <a:sym typeface="St Transmission" charset="0"/>
            </a:endParaRPr>
          </a:p>
        </p:txBody>
      </p:sp>
      <p:sp>
        <p:nvSpPr>
          <p:cNvPr id="28698" name="AutoShape 26"/>
          <p:cNvSpPr>
            <a:spLocks/>
          </p:cNvSpPr>
          <p:nvPr/>
        </p:nvSpPr>
        <p:spPr bwMode="auto">
          <a:xfrm>
            <a:off x="14144626" y="11237913"/>
            <a:ext cx="29559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Service Center</a:t>
            </a:r>
            <a:endParaRPr lang="en-US" sz="4411">
              <a:latin typeface="St Transmission" charset="0"/>
              <a:ea typeface="ＭＳ Ｐゴシック" charset="0"/>
              <a:cs typeface="St Transmission" charset="0"/>
              <a:sym typeface="St Transmission" charset="0"/>
            </a:endParaRPr>
          </a:p>
        </p:txBody>
      </p:sp>
      <p:sp>
        <p:nvSpPr>
          <p:cNvPr id="28699" name="AutoShape 27"/>
          <p:cNvSpPr>
            <a:spLocks/>
          </p:cNvSpPr>
          <p:nvPr/>
        </p:nvSpPr>
        <p:spPr bwMode="auto">
          <a:xfrm>
            <a:off x="13141324"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53585F"/>
                </a:solidFill>
                <a:latin typeface="PT Sans" charset="0"/>
                <a:ea typeface="ＭＳ Ｐゴシック" charset="0"/>
                <a:cs typeface="PT Sans" charset="0"/>
                <a:sym typeface="PT Sans" charset="0"/>
              </a:rPr>
              <a:t>27</a:t>
            </a:r>
            <a:endParaRPr lang="en-US" sz="4411">
              <a:latin typeface="St Transmission" charset="0"/>
              <a:ea typeface="ＭＳ Ｐゴシック" charset="0"/>
              <a:cs typeface="St Transmission" charset="0"/>
              <a:sym typeface="St Transmission" charset="0"/>
            </a:endParaRPr>
          </a:p>
        </p:txBody>
      </p:sp>
      <p:sp>
        <p:nvSpPr>
          <p:cNvPr id="28700" name="AutoShape 28"/>
          <p:cNvSpPr>
            <a:spLocks/>
          </p:cNvSpPr>
          <p:nvPr/>
        </p:nvSpPr>
        <p:spPr bwMode="auto">
          <a:xfrm>
            <a:off x="20112038" y="11237913"/>
            <a:ext cx="13970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Dealer</a:t>
            </a:r>
            <a:endParaRPr lang="en-US" sz="4411">
              <a:latin typeface="St Transmission" charset="0"/>
              <a:ea typeface="ＭＳ Ｐゴシック" charset="0"/>
              <a:cs typeface="St Transmission" charset="0"/>
              <a:sym typeface="St Transmission" charset="0"/>
            </a:endParaRPr>
          </a:p>
        </p:txBody>
      </p:sp>
      <p:sp>
        <p:nvSpPr>
          <p:cNvPr id="28701" name="AutoShape 29"/>
          <p:cNvSpPr>
            <a:spLocks/>
          </p:cNvSpPr>
          <p:nvPr/>
        </p:nvSpPr>
        <p:spPr bwMode="auto">
          <a:xfrm>
            <a:off x="19180176"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53585F"/>
                </a:solidFill>
                <a:latin typeface="PT Sans" charset="0"/>
                <a:ea typeface="ＭＳ Ｐゴシック" charset="0"/>
                <a:cs typeface="PT Sans" charset="0"/>
                <a:sym typeface="PT Sans" charset="0"/>
              </a:rPr>
              <a:t>10</a:t>
            </a:r>
            <a:endParaRPr lang="en-US" sz="4411">
              <a:latin typeface="St Transmission" charset="0"/>
              <a:ea typeface="ＭＳ Ｐゴシック" charset="0"/>
              <a:cs typeface="St Transmission" charset="0"/>
              <a:sym typeface="St Transmission" charset="0"/>
            </a:endParaRPr>
          </a:p>
        </p:txBody>
      </p:sp>
      <p:sp>
        <p:nvSpPr>
          <p:cNvPr id="28702" name="AutoShape 30"/>
          <p:cNvSpPr>
            <a:spLocks/>
          </p:cNvSpPr>
          <p:nvPr/>
        </p:nvSpPr>
        <p:spPr bwMode="auto">
          <a:xfrm>
            <a:off x="2873377" y="11031539"/>
            <a:ext cx="1125538" cy="1125538"/>
          </a:xfrm>
          <a:custGeom>
            <a:avLst/>
            <a:gdLst>
              <a:gd name="T0" fmla="*/ 562740 w 19679"/>
              <a:gd name="T1" fmla="*/ 562741 h 20595"/>
              <a:gd name="T2" fmla="*/ 562740 w 19679"/>
              <a:gd name="T3" fmla="*/ 562741 h 20595"/>
              <a:gd name="T4" fmla="*/ 562740 w 19679"/>
              <a:gd name="T5" fmla="*/ 562741 h 20595"/>
              <a:gd name="T6" fmla="*/ 562740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28703" name="AutoShape 31"/>
          <p:cNvSpPr>
            <a:spLocks/>
          </p:cNvSpPr>
          <p:nvPr/>
        </p:nvSpPr>
        <p:spPr bwMode="auto">
          <a:xfrm>
            <a:off x="3205163" y="11339513"/>
            <a:ext cx="461963" cy="527051"/>
          </a:xfrm>
          <a:custGeom>
            <a:avLst/>
            <a:gdLst>
              <a:gd name="T0" fmla="*/ 230981 w 21600"/>
              <a:gd name="T1" fmla="*/ 263525 h 21600"/>
              <a:gd name="T2" fmla="*/ 230981 w 21600"/>
              <a:gd name="T3" fmla="*/ 263525 h 21600"/>
              <a:gd name="T4" fmla="*/ 230981 w 21600"/>
              <a:gd name="T5" fmla="*/ 263525 h 21600"/>
              <a:gd name="T6" fmla="*/ 23098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50800" tIns="50800" rIns="50800" bIns="50800" anchor="ctr"/>
          <a:lstStyle/>
          <a:p>
            <a:endParaRPr lang="id-ID" sz="4411"/>
          </a:p>
        </p:txBody>
      </p:sp>
      <p:sp>
        <p:nvSpPr>
          <p:cNvPr id="28704" name="AutoShape 32"/>
          <p:cNvSpPr>
            <a:spLocks/>
          </p:cNvSpPr>
          <p:nvPr/>
        </p:nvSpPr>
        <p:spPr bwMode="auto">
          <a:xfrm>
            <a:off x="7680326" y="11406190"/>
            <a:ext cx="517525" cy="469900"/>
          </a:xfrm>
          <a:custGeom>
            <a:avLst/>
            <a:gdLst>
              <a:gd name="T0" fmla="*/ 258763 w 21600"/>
              <a:gd name="T1" fmla="*/ 234950 h 21600"/>
              <a:gd name="T2" fmla="*/ 258763 w 21600"/>
              <a:gd name="T3" fmla="*/ 234950 h 21600"/>
              <a:gd name="T4" fmla="*/ 258763 w 21600"/>
              <a:gd name="T5" fmla="*/ 234950 h 21600"/>
              <a:gd name="T6" fmla="*/ 258763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accent2"/>
          </a:solidFill>
          <a:ln>
            <a:noFill/>
          </a:ln>
          <a:effectLst/>
          <a:extLst/>
        </p:spPr>
        <p:txBody>
          <a:bodyPr lIns="50800" tIns="50800" rIns="50800" bIns="50800" anchor="ctr"/>
          <a:lstStyle/>
          <a:p>
            <a:endParaRPr lang="id-ID" sz="4411"/>
          </a:p>
        </p:txBody>
      </p:sp>
      <p:sp>
        <p:nvSpPr>
          <p:cNvPr id="28705" name="AutoShape 33"/>
          <p:cNvSpPr>
            <a:spLocks/>
          </p:cNvSpPr>
          <p:nvPr/>
        </p:nvSpPr>
        <p:spPr bwMode="auto">
          <a:xfrm>
            <a:off x="12007852" y="11326812"/>
            <a:ext cx="519113" cy="527051"/>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sz="4411"/>
          </a:p>
        </p:txBody>
      </p:sp>
      <p:sp>
        <p:nvSpPr>
          <p:cNvPr id="28706" name="AutoShape 34"/>
          <p:cNvSpPr>
            <a:spLocks/>
          </p:cNvSpPr>
          <p:nvPr/>
        </p:nvSpPr>
        <p:spPr bwMode="auto">
          <a:xfrm>
            <a:off x="7410450"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28707" name="AutoShape 35"/>
          <p:cNvSpPr>
            <a:spLocks/>
          </p:cNvSpPr>
          <p:nvPr/>
        </p:nvSpPr>
        <p:spPr bwMode="auto">
          <a:xfrm>
            <a:off x="11706226"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28708" name="AutoShape 36"/>
          <p:cNvSpPr>
            <a:spLocks/>
          </p:cNvSpPr>
          <p:nvPr/>
        </p:nvSpPr>
        <p:spPr bwMode="auto">
          <a:xfrm>
            <a:off x="18143539" y="11326812"/>
            <a:ext cx="519113" cy="527051"/>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4"/>
          </a:solidFill>
          <a:ln>
            <a:noFill/>
          </a:ln>
          <a:effectLst/>
          <a:extLst/>
        </p:spPr>
        <p:txBody>
          <a:bodyPr lIns="50800" tIns="50800" rIns="50800" bIns="50800" anchor="ctr"/>
          <a:lstStyle/>
          <a:p>
            <a:endParaRPr lang="id-ID" sz="4411"/>
          </a:p>
        </p:txBody>
      </p:sp>
      <p:sp>
        <p:nvSpPr>
          <p:cNvPr id="28709" name="AutoShape 37"/>
          <p:cNvSpPr>
            <a:spLocks/>
          </p:cNvSpPr>
          <p:nvPr/>
        </p:nvSpPr>
        <p:spPr bwMode="auto">
          <a:xfrm>
            <a:off x="17840325"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AutoShape 5"/>
          <p:cNvSpPr>
            <a:spLocks/>
          </p:cNvSpPr>
          <p:nvPr/>
        </p:nvSpPr>
        <p:spPr bwMode="auto">
          <a:xfrm>
            <a:off x="12609513" y="3749675"/>
            <a:ext cx="532606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Sales Graphics January 2014</a:t>
            </a:r>
            <a:endParaRPr lang="en-US" sz="4411" dirty="0">
              <a:latin typeface="St Transmission" charset="0"/>
              <a:ea typeface="ＭＳ Ｐゴシック" charset="0"/>
              <a:cs typeface="St Transmission" charset="0"/>
              <a:sym typeface="St Transmission" charset="0"/>
            </a:endParaRPr>
          </a:p>
        </p:txBody>
      </p:sp>
      <p:sp>
        <p:nvSpPr>
          <p:cNvPr id="29702" name="AutoShape 6"/>
          <p:cNvSpPr>
            <a:spLocks/>
          </p:cNvSpPr>
          <p:nvPr/>
        </p:nvSpPr>
        <p:spPr bwMode="auto">
          <a:xfrm>
            <a:off x="12609513" y="4391026"/>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randomised words</a:t>
            </a:r>
            <a:endParaRPr lang="en-US" sz="4411">
              <a:latin typeface="St Transmission" charset="0"/>
              <a:ea typeface="ＭＳ Ｐゴシック" charset="0"/>
              <a:cs typeface="St Transmission" charset="0"/>
              <a:sym typeface="St Transmission" charset="0"/>
            </a:endParaRPr>
          </a:p>
        </p:txBody>
      </p:sp>
      <p:sp>
        <p:nvSpPr>
          <p:cNvPr id="29703" name="Line 7"/>
          <p:cNvSpPr>
            <a:spLocks noChangeShapeType="1"/>
          </p:cNvSpPr>
          <p:nvPr/>
        </p:nvSpPr>
        <p:spPr bwMode="auto">
          <a:xfrm>
            <a:off x="12609513" y="5114924"/>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9704" name="AutoShape 8"/>
          <p:cNvSpPr>
            <a:spLocks/>
          </p:cNvSpPr>
          <p:nvPr/>
        </p:nvSpPr>
        <p:spPr bwMode="auto">
          <a:xfrm>
            <a:off x="19997739" y="4054475"/>
            <a:ext cx="18351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24.978.000k</a:t>
            </a:r>
            <a:endParaRPr lang="en-US" sz="4411">
              <a:latin typeface="St Transmission" charset="0"/>
              <a:ea typeface="ＭＳ Ｐゴシック" charset="0"/>
              <a:cs typeface="St Transmission" charset="0"/>
              <a:sym typeface="St Transmission" charset="0"/>
            </a:endParaRPr>
          </a:p>
        </p:txBody>
      </p:sp>
      <p:sp>
        <p:nvSpPr>
          <p:cNvPr id="29705" name="AutoShape 9"/>
          <p:cNvSpPr>
            <a:spLocks/>
          </p:cNvSpPr>
          <p:nvPr/>
        </p:nvSpPr>
        <p:spPr bwMode="auto">
          <a:xfrm>
            <a:off x="12609513" y="5483225"/>
            <a:ext cx="532606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Sales Graphics January 2014</a:t>
            </a:r>
            <a:endParaRPr lang="en-US" sz="4411">
              <a:latin typeface="St Transmission" charset="0"/>
              <a:ea typeface="ＭＳ Ｐゴシック" charset="0"/>
              <a:cs typeface="St Transmission" charset="0"/>
              <a:sym typeface="St Transmission" charset="0"/>
            </a:endParaRPr>
          </a:p>
        </p:txBody>
      </p:sp>
      <p:sp>
        <p:nvSpPr>
          <p:cNvPr id="29706" name="AutoShape 10"/>
          <p:cNvSpPr>
            <a:spLocks/>
          </p:cNvSpPr>
          <p:nvPr/>
        </p:nvSpPr>
        <p:spPr bwMode="auto">
          <a:xfrm>
            <a:off x="12609513" y="6124577"/>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randomised words</a:t>
            </a:r>
            <a:endParaRPr lang="en-US" sz="4411">
              <a:latin typeface="St Transmission" charset="0"/>
              <a:ea typeface="ＭＳ Ｐゴシック" charset="0"/>
              <a:cs typeface="St Transmission" charset="0"/>
              <a:sym typeface="St Transmission" charset="0"/>
            </a:endParaRPr>
          </a:p>
        </p:txBody>
      </p:sp>
      <p:sp>
        <p:nvSpPr>
          <p:cNvPr id="29707" name="Line 11"/>
          <p:cNvSpPr>
            <a:spLocks noChangeShapeType="1"/>
          </p:cNvSpPr>
          <p:nvPr/>
        </p:nvSpPr>
        <p:spPr bwMode="auto">
          <a:xfrm>
            <a:off x="12609513" y="6848475"/>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9708" name="AutoShape 12"/>
          <p:cNvSpPr>
            <a:spLocks/>
          </p:cNvSpPr>
          <p:nvPr/>
        </p:nvSpPr>
        <p:spPr bwMode="auto">
          <a:xfrm>
            <a:off x="19997739" y="5788025"/>
            <a:ext cx="18351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24.978.000k</a:t>
            </a:r>
            <a:endParaRPr lang="en-US" sz="4411">
              <a:latin typeface="St Transmission" charset="0"/>
              <a:ea typeface="ＭＳ Ｐゴシック" charset="0"/>
              <a:cs typeface="St Transmission" charset="0"/>
              <a:sym typeface="St Transmission" charset="0"/>
            </a:endParaRPr>
          </a:p>
        </p:txBody>
      </p:sp>
      <p:sp>
        <p:nvSpPr>
          <p:cNvPr id="29709" name="AutoShape 13"/>
          <p:cNvSpPr>
            <a:spLocks/>
          </p:cNvSpPr>
          <p:nvPr/>
        </p:nvSpPr>
        <p:spPr bwMode="auto">
          <a:xfrm>
            <a:off x="12609513" y="7218363"/>
            <a:ext cx="532606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Sales Graphics January 2014</a:t>
            </a:r>
            <a:endParaRPr lang="en-US" sz="4411">
              <a:latin typeface="St Transmission" charset="0"/>
              <a:ea typeface="ＭＳ Ｐゴシック" charset="0"/>
              <a:cs typeface="St Transmission" charset="0"/>
              <a:sym typeface="St Transmission" charset="0"/>
            </a:endParaRPr>
          </a:p>
        </p:txBody>
      </p:sp>
      <p:sp>
        <p:nvSpPr>
          <p:cNvPr id="29710" name="AutoShape 14"/>
          <p:cNvSpPr>
            <a:spLocks/>
          </p:cNvSpPr>
          <p:nvPr/>
        </p:nvSpPr>
        <p:spPr bwMode="auto">
          <a:xfrm>
            <a:off x="12609513" y="7859714"/>
            <a:ext cx="53260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randomised words</a:t>
            </a:r>
            <a:endParaRPr lang="en-US" sz="4411">
              <a:latin typeface="St Transmission" charset="0"/>
              <a:ea typeface="ＭＳ Ｐゴシック" charset="0"/>
              <a:cs typeface="St Transmission" charset="0"/>
              <a:sym typeface="St Transmission" charset="0"/>
            </a:endParaRPr>
          </a:p>
        </p:txBody>
      </p:sp>
      <p:sp>
        <p:nvSpPr>
          <p:cNvPr id="29711" name="Line 15"/>
          <p:cNvSpPr>
            <a:spLocks noChangeShapeType="1"/>
          </p:cNvSpPr>
          <p:nvPr/>
        </p:nvSpPr>
        <p:spPr bwMode="auto">
          <a:xfrm>
            <a:off x="12609513" y="8583612"/>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9712" name="AutoShape 16"/>
          <p:cNvSpPr>
            <a:spLocks/>
          </p:cNvSpPr>
          <p:nvPr/>
        </p:nvSpPr>
        <p:spPr bwMode="auto">
          <a:xfrm>
            <a:off x="19997739" y="7523163"/>
            <a:ext cx="18351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24.978.000k</a:t>
            </a:r>
            <a:endParaRPr lang="en-US" sz="4411">
              <a:latin typeface="St Transmission" charset="0"/>
              <a:ea typeface="ＭＳ Ｐゴシック" charset="0"/>
              <a:cs typeface="St Transmission" charset="0"/>
              <a:sym typeface="St Transmission" charset="0"/>
            </a:endParaRPr>
          </a:p>
        </p:txBody>
      </p:sp>
      <p:sp>
        <p:nvSpPr>
          <p:cNvPr id="29713" name="AutoShape 17"/>
          <p:cNvSpPr>
            <a:spLocks/>
          </p:cNvSpPr>
          <p:nvPr/>
        </p:nvSpPr>
        <p:spPr bwMode="auto">
          <a:xfrm>
            <a:off x="12609513" y="8951914"/>
            <a:ext cx="53260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Sales Graphics January 2014</a:t>
            </a:r>
            <a:endParaRPr lang="en-US" sz="4411">
              <a:latin typeface="St Transmission" charset="0"/>
              <a:ea typeface="ＭＳ Ｐゴシック" charset="0"/>
              <a:cs typeface="St Transmission" charset="0"/>
              <a:sym typeface="St Transmission" charset="0"/>
            </a:endParaRPr>
          </a:p>
        </p:txBody>
      </p:sp>
      <p:sp>
        <p:nvSpPr>
          <p:cNvPr id="29714" name="AutoShape 18"/>
          <p:cNvSpPr>
            <a:spLocks/>
          </p:cNvSpPr>
          <p:nvPr/>
        </p:nvSpPr>
        <p:spPr bwMode="auto">
          <a:xfrm>
            <a:off x="12609513" y="9594850"/>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randomised words</a:t>
            </a:r>
            <a:endParaRPr lang="en-US" sz="4411">
              <a:latin typeface="St Transmission" charset="0"/>
              <a:ea typeface="ＭＳ Ｐゴシック" charset="0"/>
              <a:cs typeface="St Transmission" charset="0"/>
              <a:sym typeface="St Transmission" charset="0"/>
            </a:endParaRPr>
          </a:p>
        </p:txBody>
      </p:sp>
      <p:sp>
        <p:nvSpPr>
          <p:cNvPr id="29715" name="Line 19"/>
          <p:cNvSpPr>
            <a:spLocks noChangeShapeType="1"/>
          </p:cNvSpPr>
          <p:nvPr/>
        </p:nvSpPr>
        <p:spPr bwMode="auto">
          <a:xfrm>
            <a:off x="12609513" y="10318750"/>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9716" name="AutoShape 20"/>
          <p:cNvSpPr>
            <a:spLocks/>
          </p:cNvSpPr>
          <p:nvPr/>
        </p:nvSpPr>
        <p:spPr bwMode="auto">
          <a:xfrm>
            <a:off x="19997739" y="9256714"/>
            <a:ext cx="18351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24.978.000k</a:t>
            </a:r>
            <a:endParaRPr lang="en-US" sz="4411">
              <a:latin typeface="St Transmission" charset="0"/>
              <a:ea typeface="ＭＳ Ｐゴシック" charset="0"/>
              <a:cs typeface="St Transmission" charset="0"/>
              <a:sym typeface="St Transmission" charset="0"/>
            </a:endParaRPr>
          </a:p>
        </p:txBody>
      </p:sp>
      <p:sp>
        <p:nvSpPr>
          <p:cNvPr id="29717" name="AutoShape 21"/>
          <p:cNvSpPr>
            <a:spLocks/>
          </p:cNvSpPr>
          <p:nvPr/>
        </p:nvSpPr>
        <p:spPr bwMode="auto">
          <a:xfrm>
            <a:off x="2198689" y="11398252"/>
            <a:ext cx="19997737"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201">
                <a:latin typeface="PT Sans" panose="020B0503020203020204" pitchFamily="34" charset="0"/>
                <a:sym typeface="PT Sans" panose="020B0503020203020204" pitchFamily="34" charset="0"/>
              </a:rPr>
              <a:t>Lorem Ipsum is for not simply random text. It has roots in a lot of kind simple of piece of classical. variazioni dei passaggi benefits Loreuniga merida della denis moberaciuen This Stanpurchag compensationt. It has of classical. has in a lot kind simple of piece of classical.</a:t>
            </a:r>
            <a:endParaRPr lang="en-US" sz="7001"/>
          </a:p>
        </p:txBody>
      </p:sp>
      <p:graphicFrame>
        <p:nvGraphicFramePr>
          <p:cNvPr id="2" name="Object 22"/>
          <p:cNvGraphicFramePr>
            <a:graphicFrameLocks noChangeAspect="1"/>
          </p:cNvGraphicFramePr>
          <p:nvPr>
            <p:extLst>
              <p:ext uri="{D42A27DB-BD31-4B8C-83A1-F6EECF244321}">
                <p14:modId xmlns:p14="http://schemas.microsoft.com/office/powerpoint/2010/main" val="1233139321"/>
              </p:ext>
            </p:extLst>
          </p:nvPr>
        </p:nvGraphicFramePr>
        <p:xfrm>
          <a:off x="1894858" y="3800477"/>
          <a:ext cx="9589118" cy="6480174"/>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3620033739"/>
              </p:ext>
            </p:extLst>
          </p:nvPr>
        </p:nvGraphicFramePr>
        <p:xfrm>
          <a:off x="2891633" y="7506074"/>
          <a:ext cx="18600738" cy="4498974"/>
        </p:xfrm>
        <a:graphic>
          <a:graphicData uri="http://schemas.openxmlformats.org/drawingml/2006/chart">
            <c:chart xmlns:c="http://schemas.openxmlformats.org/drawingml/2006/chart" xmlns:r="http://schemas.openxmlformats.org/officeDocument/2006/relationships" r:id="rId2"/>
          </a:graphicData>
        </a:graphic>
      </p:graphicFrame>
      <p:sp>
        <p:nvSpPr>
          <p:cNvPr id="30726" name="AutoShape 6"/>
          <p:cNvSpPr>
            <a:spLocks/>
          </p:cNvSpPr>
          <p:nvPr/>
        </p:nvSpPr>
        <p:spPr bwMode="auto">
          <a:xfrm>
            <a:off x="12192002" y="3578226"/>
            <a:ext cx="394017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latin typeface="St Transmission" charset="0"/>
                <a:ea typeface="ＭＳ Ｐゴシック" charset="0"/>
                <a:cs typeface="St Transmission" charset="0"/>
                <a:sym typeface="St Transmission" charset="0"/>
              </a:rPr>
              <a:t>Sales Graph in 2012</a:t>
            </a:r>
            <a:endParaRPr lang="en-US" sz="4411" dirty="0">
              <a:latin typeface="St Transmission" charset="0"/>
              <a:ea typeface="ＭＳ Ｐゴシック" charset="0"/>
              <a:cs typeface="St Transmission" charset="0"/>
              <a:sym typeface="St Transmission" charset="0"/>
            </a:endParaRPr>
          </a:p>
        </p:txBody>
      </p:sp>
      <p:sp>
        <p:nvSpPr>
          <p:cNvPr id="30727" name="AutoShape 7"/>
          <p:cNvSpPr>
            <a:spLocks/>
          </p:cNvSpPr>
          <p:nvPr/>
        </p:nvSpPr>
        <p:spPr bwMode="auto">
          <a:xfrm>
            <a:off x="12192000" y="4522789"/>
            <a:ext cx="9350375" cy="2232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7001"/>
          </a:p>
        </p:txBody>
      </p:sp>
      <p:sp>
        <p:nvSpPr>
          <p:cNvPr id="3" name="Title 2"/>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AutoShape 5"/>
          <p:cNvSpPr>
            <a:spLocks/>
          </p:cNvSpPr>
          <p:nvPr/>
        </p:nvSpPr>
        <p:spPr bwMode="auto">
          <a:xfrm>
            <a:off x="6215063" y="4665663"/>
            <a:ext cx="5424487" cy="2144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4411">
              <a:latin typeface="St Transmission" charset="0"/>
              <a:ea typeface="ＭＳ Ｐゴシック" charset="0"/>
              <a:cs typeface="St Transmission" charset="0"/>
              <a:sym typeface="St Transmission" charset="0"/>
            </a:endParaRPr>
          </a:p>
        </p:txBody>
      </p:sp>
      <p:sp>
        <p:nvSpPr>
          <p:cNvPr id="31750" name="AutoShape 6"/>
          <p:cNvSpPr>
            <a:spLocks/>
          </p:cNvSpPr>
          <p:nvPr/>
        </p:nvSpPr>
        <p:spPr bwMode="auto">
          <a:xfrm>
            <a:off x="6215064" y="3911600"/>
            <a:ext cx="5045076"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ource Sans Pro" charset="0"/>
                <a:ea typeface="ＭＳ Ｐゴシック" charset="0"/>
                <a:cs typeface="Source Sans Pro" charset="0"/>
                <a:sym typeface="Source Sans Pro" charset="0"/>
              </a:rPr>
              <a:t>2012</a:t>
            </a:r>
            <a:endParaRPr lang="en-US" sz="4411">
              <a:latin typeface="St Transmission" charset="0"/>
              <a:ea typeface="ＭＳ Ｐゴシック" charset="0"/>
              <a:cs typeface="St Transmission" charset="0"/>
              <a:sym typeface="St Transmission" charset="0"/>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2647824977"/>
              </p:ext>
            </p:extLst>
          </p:nvPr>
        </p:nvGraphicFramePr>
        <p:xfrm>
          <a:off x="2463801" y="7888288"/>
          <a:ext cx="9124949" cy="4002087"/>
        </p:xfrm>
        <a:graphic>
          <a:graphicData uri="http://schemas.openxmlformats.org/drawingml/2006/chart">
            <c:chart xmlns:c="http://schemas.openxmlformats.org/drawingml/2006/chart" xmlns:r="http://schemas.openxmlformats.org/officeDocument/2006/relationships" r:id="rId3"/>
          </a:graphicData>
        </a:graphic>
      </p:graphicFrame>
      <p:sp>
        <p:nvSpPr>
          <p:cNvPr id="31752" name="AutoShape 8"/>
          <p:cNvSpPr>
            <a:spLocks/>
          </p:cNvSpPr>
          <p:nvPr/>
        </p:nvSpPr>
        <p:spPr bwMode="auto">
          <a:xfrm>
            <a:off x="16908462" y="4665663"/>
            <a:ext cx="5289550" cy="2144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4411">
              <a:latin typeface="St Transmission" charset="0"/>
              <a:ea typeface="ＭＳ Ｐゴシック" charset="0"/>
              <a:cs typeface="St Transmission" charset="0"/>
              <a:sym typeface="St Transmission" charset="0"/>
            </a:endParaRPr>
          </a:p>
        </p:txBody>
      </p:sp>
      <p:sp>
        <p:nvSpPr>
          <p:cNvPr id="31753" name="AutoShape 9"/>
          <p:cNvSpPr>
            <a:spLocks/>
          </p:cNvSpPr>
          <p:nvPr/>
        </p:nvSpPr>
        <p:spPr bwMode="auto">
          <a:xfrm>
            <a:off x="16908465" y="3911600"/>
            <a:ext cx="5045076"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ource Sans Pro" charset="0"/>
                <a:ea typeface="ＭＳ Ｐゴシック" charset="0"/>
                <a:cs typeface="Source Sans Pro" charset="0"/>
                <a:sym typeface="Source Sans Pro" charset="0"/>
              </a:rPr>
              <a:t>2013</a:t>
            </a:r>
            <a:endParaRPr lang="en-US" sz="4411">
              <a:latin typeface="St Transmission" charset="0"/>
              <a:ea typeface="ＭＳ Ｐゴシック" charset="0"/>
              <a:cs typeface="St Transmission" charset="0"/>
              <a:sym typeface="St Transmission" charset="0"/>
            </a:endParaRPr>
          </a:p>
        </p:txBody>
      </p:sp>
      <p:graphicFrame>
        <p:nvGraphicFramePr>
          <p:cNvPr id="3" name="Object 10"/>
          <p:cNvGraphicFramePr>
            <a:graphicFrameLocks noChangeAspect="1"/>
          </p:cNvGraphicFramePr>
          <p:nvPr>
            <p:extLst>
              <p:ext uri="{D42A27DB-BD31-4B8C-83A1-F6EECF244321}">
                <p14:modId xmlns:p14="http://schemas.microsoft.com/office/powerpoint/2010/main" val="2236836844"/>
              </p:ext>
            </p:extLst>
          </p:nvPr>
        </p:nvGraphicFramePr>
        <p:xfrm>
          <a:off x="13041313" y="7867651"/>
          <a:ext cx="9105900" cy="4022725"/>
        </p:xfrm>
        <a:graphic>
          <a:graphicData uri="http://schemas.openxmlformats.org/drawingml/2006/chart">
            <c:chart xmlns:c="http://schemas.openxmlformats.org/drawingml/2006/chart" xmlns:r="http://schemas.openxmlformats.org/officeDocument/2006/relationships" r:id="rId4"/>
          </a:graphicData>
        </a:graphic>
      </p:graphicFrame>
      <p:sp>
        <p:nvSpPr>
          <p:cNvPr id="31757" name="AutoShape 13"/>
          <p:cNvSpPr>
            <a:spLocks/>
          </p:cNvSpPr>
          <p:nvPr/>
        </p:nvSpPr>
        <p:spPr bwMode="auto">
          <a:xfrm>
            <a:off x="2413001" y="3787776"/>
            <a:ext cx="3238500" cy="3236914"/>
          </a:xfrm>
          <a:custGeom>
            <a:avLst/>
            <a:gdLst>
              <a:gd name="T0" fmla="*/ 1619168 w 19679"/>
              <a:gd name="T1" fmla="*/ 1618378 h 20595"/>
              <a:gd name="T2" fmla="*/ 1619168 w 19679"/>
              <a:gd name="T3" fmla="*/ 1618378 h 20595"/>
              <a:gd name="T4" fmla="*/ 1619168 w 19679"/>
              <a:gd name="T5" fmla="*/ 1618378 h 20595"/>
              <a:gd name="T6" fmla="*/ 1619168 w 19679"/>
              <a:gd name="T7" fmla="*/ 161837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31758" name="AutoShape 14"/>
          <p:cNvSpPr>
            <a:spLocks/>
          </p:cNvSpPr>
          <p:nvPr/>
        </p:nvSpPr>
        <p:spPr bwMode="auto">
          <a:xfrm>
            <a:off x="12990514" y="3808414"/>
            <a:ext cx="3195637" cy="3195637"/>
          </a:xfrm>
          <a:custGeom>
            <a:avLst/>
            <a:gdLst>
              <a:gd name="T0" fmla="*/ 1597737 w 19679"/>
              <a:gd name="T1" fmla="*/ 1597741 h 20595"/>
              <a:gd name="T2" fmla="*/ 1597737 w 19679"/>
              <a:gd name="T3" fmla="*/ 1597741 h 20595"/>
              <a:gd name="T4" fmla="*/ 1597737 w 19679"/>
              <a:gd name="T5" fmla="*/ 1597741 h 20595"/>
              <a:gd name="T6" fmla="*/ 1597737 w 19679"/>
              <a:gd name="T7" fmla="*/ 1597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27</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11" name="Picture Placeholder 10"/>
          <p:cNvSpPr>
            <a:spLocks noGrp="1"/>
          </p:cNvSpPr>
          <p:nvPr>
            <p:ph type="pic" sz="quarter" idx="13"/>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AutoShape 1"/>
          <p:cNvSpPr>
            <a:spLocks/>
          </p:cNvSpPr>
          <p:nvPr/>
        </p:nvSpPr>
        <p:spPr bwMode="auto">
          <a:xfrm>
            <a:off x="4424365"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2770" name="AutoShape 2"/>
          <p:cNvSpPr>
            <a:spLocks/>
          </p:cNvSpPr>
          <p:nvPr/>
        </p:nvSpPr>
        <p:spPr bwMode="auto">
          <a:xfrm>
            <a:off x="10455277"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32771" name="AutoShape 3"/>
          <p:cNvSpPr>
            <a:spLocks/>
          </p:cNvSpPr>
          <p:nvPr/>
        </p:nvSpPr>
        <p:spPr bwMode="auto">
          <a:xfrm>
            <a:off x="16486189"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2777" name="AutoShape 9"/>
          <p:cNvSpPr>
            <a:spLocks/>
          </p:cNvSpPr>
          <p:nvPr/>
        </p:nvSpPr>
        <p:spPr bwMode="auto">
          <a:xfrm>
            <a:off x="4006851" y="11220450"/>
            <a:ext cx="47244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Developers</a:t>
            </a:r>
            <a:endParaRPr lang="en-US" sz="4411">
              <a:latin typeface="St Transmission" charset="0"/>
              <a:ea typeface="ＭＳ Ｐゴシック" charset="0"/>
              <a:cs typeface="St Transmission" charset="0"/>
              <a:sym typeface="St Transmission" charset="0"/>
            </a:endParaRPr>
          </a:p>
        </p:txBody>
      </p:sp>
      <p:sp>
        <p:nvSpPr>
          <p:cNvPr id="32778" name="AutoShape 10"/>
          <p:cNvSpPr>
            <a:spLocks/>
          </p:cNvSpPr>
          <p:nvPr/>
        </p:nvSpPr>
        <p:spPr bwMode="auto">
          <a:xfrm>
            <a:off x="10569575" y="11220450"/>
            <a:ext cx="366077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Designers</a:t>
            </a:r>
            <a:endParaRPr lang="en-US" sz="4411">
              <a:latin typeface="St Transmission" charset="0"/>
              <a:ea typeface="ＭＳ Ｐゴシック" charset="0"/>
              <a:cs typeface="St Transmission" charset="0"/>
              <a:sym typeface="St Transmission" charset="0"/>
            </a:endParaRPr>
          </a:p>
        </p:txBody>
      </p:sp>
      <p:sp>
        <p:nvSpPr>
          <p:cNvPr id="32779" name="AutoShape 11"/>
          <p:cNvSpPr>
            <a:spLocks/>
          </p:cNvSpPr>
          <p:nvPr/>
        </p:nvSpPr>
        <p:spPr bwMode="auto">
          <a:xfrm>
            <a:off x="16768763" y="11220450"/>
            <a:ext cx="3324226"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Creators</a:t>
            </a:r>
            <a:endParaRPr lang="en-US" sz="4411">
              <a:latin typeface="St Transmission" charset="0"/>
              <a:ea typeface="ＭＳ Ｐゴシック" charset="0"/>
              <a:cs typeface="St Transmission" charset="0"/>
              <a:sym typeface="St Transmission" charset="0"/>
            </a:endParaRPr>
          </a:p>
        </p:txBody>
      </p:sp>
      <p:sp>
        <p:nvSpPr>
          <p:cNvPr id="32780" name="AutoShape 12"/>
          <p:cNvSpPr>
            <a:spLocks/>
          </p:cNvSpPr>
          <p:nvPr/>
        </p:nvSpPr>
        <p:spPr bwMode="auto">
          <a:xfrm>
            <a:off x="8151814" y="1854200"/>
            <a:ext cx="849630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7001"/>
              <a:t>We</a:t>
            </a:r>
            <a:r>
              <a:rPr lang="ja-JP" altLang="en-US" sz="7001"/>
              <a:t>’</a:t>
            </a:r>
            <a:r>
              <a:rPr lang="en-US" altLang="ja-JP" sz="7001"/>
              <a:t>re a team leader of :</a:t>
            </a:r>
            <a:endParaRPr lang="en-US" sz="7001"/>
          </a:p>
        </p:txBody>
      </p:sp>
      <p:sp>
        <p:nvSpPr>
          <p:cNvPr id="32781" name="AutoShape 13"/>
          <p:cNvSpPr>
            <a:spLocks/>
          </p:cNvSpPr>
          <p:nvPr/>
        </p:nvSpPr>
        <p:spPr bwMode="auto">
          <a:xfrm>
            <a:off x="4810125" y="10669588"/>
            <a:ext cx="3117851"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Tonnys Woulfer</a:t>
            </a:r>
            <a:endParaRPr lang="en-US" sz="4411">
              <a:latin typeface="St Transmission" charset="0"/>
              <a:ea typeface="ＭＳ Ｐゴシック" charset="0"/>
              <a:cs typeface="St Transmission" charset="0"/>
              <a:sym typeface="St Transmission" charset="0"/>
            </a:endParaRPr>
          </a:p>
        </p:txBody>
      </p:sp>
      <p:sp>
        <p:nvSpPr>
          <p:cNvPr id="32782" name="AutoShape 14"/>
          <p:cNvSpPr>
            <a:spLocks/>
          </p:cNvSpPr>
          <p:nvPr/>
        </p:nvSpPr>
        <p:spPr bwMode="auto">
          <a:xfrm>
            <a:off x="10825163" y="10669588"/>
            <a:ext cx="31496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Brandon Bright</a:t>
            </a:r>
            <a:endParaRPr lang="en-US" sz="4411">
              <a:latin typeface="St Transmission" charset="0"/>
              <a:ea typeface="ＭＳ Ｐゴシック" charset="0"/>
              <a:cs typeface="St Transmission" charset="0"/>
              <a:sym typeface="St Transmission" charset="0"/>
            </a:endParaRPr>
          </a:p>
        </p:txBody>
      </p:sp>
      <p:sp>
        <p:nvSpPr>
          <p:cNvPr id="32783" name="AutoShape 15"/>
          <p:cNvSpPr>
            <a:spLocks/>
          </p:cNvSpPr>
          <p:nvPr/>
        </p:nvSpPr>
        <p:spPr bwMode="auto">
          <a:xfrm>
            <a:off x="17002125" y="10669588"/>
            <a:ext cx="28575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Jealine Moline</a:t>
            </a:r>
            <a:endParaRPr lang="en-US" sz="4411">
              <a:latin typeface="St Transmission" charset="0"/>
              <a:ea typeface="ＭＳ Ｐゴシック" charset="0"/>
              <a:cs typeface="St Transmission" charset="0"/>
              <a:sym typeface="St Transmission" charset="0"/>
            </a:endParaRPr>
          </a:p>
        </p:txBody>
      </p:sp>
      <p:sp>
        <p:nvSpPr>
          <p:cNvPr id="32784" name="AutoShape 16"/>
          <p:cNvSpPr>
            <a:spLocks/>
          </p:cNvSpPr>
          <p:nvPr/>
        </p:nvSpPr>
        <p:spPr bwMode="auto">
          <a:xfrm>
            <a:off x="16486189"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2786" name="AutoShape 18"/>
          <p:cNvSpPr>
            <a:spLocks/>
          </p:cNvSpPr>
          <p:nvPr/>
        </p:nvSpPr>
        <p:spPr bwMode="auto">
          <a:xfrm>
            <a:off x="10455277"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2788" name="AutoShape 20"/>
          <p:cNvSpPr>
            <a:spLocks/>
          </p:cNvSpPr>
          <p:nvPr/>
        </p:nvSpPr>
        <p:spPr bwMode="auto">
          <a:xfrm>
            <a:off x="4424365"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2790" name="AutoShape 22"/>
          <p:cNvSpPr>
            <a:spLocks/>
          </p:cNvSpPr>
          <p:nvPr/>
        </p:nvSpPr>
        <p:spPr bwMode="auto">
          <a:xfrm>
            <a:off x="3327402" y="3271839"/>
            <a:ext cx="1814512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441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28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27" name="AutoShape 17"/>
          <p:cNvSpPr>
            <a:spLocks/>
          </p:cNvSpPr>
          <p:nvPr/>
        </p:nvSpPr>
        <p:spPr bwMode="auto">
          <a:xfrm rot="10800000">
            <a:off x="16486189"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8" name="AutoShape 19"/>
          <p:cNvSpPr>
            <a:spLocks/>
          </p:cNvSpPr>
          <p:nvPr/>
        </p:nvSpPr>
        <p:spPr bwMode="auto">
          <a:xfrm rot="10800000">
            <a:off x="10455277"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9" name="AutoShape 21"/>
          <p:cNvSpPr>
            <a:spLocks/>
          </p:cNvSpPr>
          <p:nvPr/>
        </p:nvSpPr>
        <p:spPr bwMode="auto">
          <a:xfrm rot="10800000">
            <a:off x="4424365"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0" y="1"/>
            <a:ext cx="9944100" cy="13776325"/>
          </a:xfrm>
          <a:custGeom>
            <a:avLst/>
            <a:gdLst>
              <a:gd name="T0" fmla="*/ 4972050 w 21600"/>
              <a:gd name="T1" fmla="*/ 6888162 h 21600"/>
              <a:gd name="T2" fmla="*/ 4972050 w 21600"/>
              <a:gd name="T3" fmla="*/ 6888162 h 21600"/>
              <a:gd name="T4" fmla="*/ 4972050 w 21600"/>
              <a:gd name="T5" fmla="*/ 6888162 h 21600"/>
              <a:gd name="T6" fmla="*/ 497205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9944100" cy="1371600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33794"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err="1">
                <a:latin typeface="PT Sans" charset="0"/>
                <a:ea typeface="ＭＳ Ｐゴシック" charset="0"/>
                <a:cs typeface="PT Sans" charset="0"/>
                <a:sym typeface="PT Sans" charset="0"/>
              </a:rPr>
              <a:t>Flato</a:t>
            </a:r>
            <a:r>
              <a:rPr lang="en-US" sz="2201" dirty="0">
                <a:latin typeface="PT Sans" charset="0"/>
                <a:ea typeface="ＭＳ Ｐゴシック" charset="0"/>
                <a:cs typeface="PT Sans" charset="0"/>
                <a:sym typeface="PT Sans" charset="0"/>
              </a:rPr>
              <a:t> Presentation</a:t>
            </a:r>
            <a:endParaRPr lang="en-US" sz="4411" dirty="0">
              <a:latin typeface="St Transmission" charset="0"/>
              <a:ea typeface="ＭＳ Ｐゴシック" charset="0"/>
              <a:cs typeface="St Transmission" charset="0"/>
              <a:sym typeface="St Transmission" charset="0"/>
            </a:endParaRPr>
          </a:p>
        </p:txBody>
      </p:sp>
      <p:sp>
        <p:nvSpPr>
          <p:cNvPr id="33797" name="AutoShape 5"/>
          <p:cNvSpPr>
            <a:spLocks/>
          </p:cNvSpPr>
          <p:nvPr/>
        </p:nvSpPr>
        <p:spPr bwMode="auto">
          <a:xfrm>
            <a:off x="3911601" y="8402639"/>
            <a:ext cx="21701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a:solidFill>
                  <a:srgbClr val="FFFFFF"/>
                </a:solidFill>
                <a:latin typeface="PT Sans" charset="0"/>
                <a:ea typeface="ＭＳ Ｐゴシック" charset="0"/>
                <a:cs typeface="PT Sans" charset="0"/>
                <a:sym typeface="PT Sans" charset="0"/>
              </a:rPr>
              <a:t>Developers</a:t>
            </a:r>
            <a:endParaRPr lang="en-US" sz="4411" dirty="0">
              <a:latin typeface="St Transmission" charset="0"/>
              <a:ea typeface="ＭＳ Ｐゴシック" charset="0"/>
              <a:cs typeface="St Transmission" charset="0"/>
              <a:sym typeface="St Transmission" charset="0"/>
            </a:endParaRPr>
          </a:p>
        </p:txBody>
      </p:sp>
      <p:sp>
        <p:nvSpPr>
          <p:cNvPr id="33798" name="AutoShape 6"/>
          <p:cNvSpPr>
            <a:spLocks/>
          </p:cNvSpPr>
          <p:nvPr/>
        </p:nvSpPr>
        <p:spPr bwMode="auto">
          <a:xfrm>
            <a:off x="3490914" y="7847013"/>
            <a:ext cx="29622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err="1">
                <a:solidFill>
                  <a:srgbClr val="FFFFFF"/>
                </a:solidFill>
                <a:latin typeface="PT Sans" charset="0"/>
                <a:ea typeface="ＭＳ Ｐゴシック" charset="0"/>
                <a:cs typeface="PT Sans" charset="0"/>
                <a:sym typeface="PT Sans" charset="0"/>
              </a:rPr>
              <a:t>Tonnys</a:t>
            </a:r>
            <a:r>
              <a:rPr lang="en-US" sz="3001" b="1" dirty="0">
                <a:solidFill>
                  <a:srgbClr val="FFFFFF"/>
                </a:solidFill>
                <a:latin typeface="PT Sans" charset="0"/>
                <a:ea typeface="ＭＳ Ｐゴシック" charset="0"/>
                <a:cs typeface="PT Sans" charset="0"/>
                <a:sym typeface="PT Sans" charset="0"/>
              </a:rPr>
              <a:t> </a:t>
            </a:r>
            <a:r>
              <a:rPr lang="en-US" sz="3001" b="1" dirty="0" err="1">
                <a:solidFill>
                  <a:srgbClr val="FFFFFF"/>
                </a:solidFill>
                <a:latin typeface="PT Sans" charset="0"/>
                <a:ea typeface="ＭＳ Ｐゴシック" charset="0"/>
                <a:cs typeface="PT Sans" charset="0"/>
                <a:sym typeface="PT Sans" charset="0"/>
              </a:rPr>
              <a:t>Woulfer</a:t>
            </a:r>
            <a:endParaRPr lang="en-US" sz="4411" dirty="0">
              <a:latin typeface="St Transmission" charset="0"/>
              <a:ea typeface="ＭＳ Ｐゴシック" charset="0"/>
              <a:cs typeface="St Transmission" charset="0"/>
              <a:sym typeface="St Transmission" charset="0"/>
            </a:endParaRPr>
          </a:p>
        </p:txBody>
      </p:sp>
      <p:sp>
        <p:nvSpPr>
          <p:cNvPr id="33799" name="AutoShape 7"/>
          <p:cNvSpPr>
            <a:spLocks/>
          </p:cNvSpPr>
          <p:nvPr/>
        </p:nvSpPr>
        <p:spPr bwMode="auto">
          <a:xfrm>
            <a:off x="12380915" y="8804276"/>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rgbClr val="FFFFFF"/>
              </a:solidFill>
              <a:latin typeface="Open Sans" charset="0"/>
              <a:ea typeface="ＭＳ Ｐゴシック" charset="0"/>
              <a:cs typeface="Open Sans" charset="0"/>
              <a:sym typeface="Open Sans" charset="0"/>
            </a:endParaRPr>
          </a:p>
        </p:txBody>
      </p:sp>
      <p:sp>
        <p:nvSpPr>
          <p:cNvPr id="33800" name="AutoShape 8"/>
          <p:cNvSpPr>
            <a:spLocks/>
          </p:cNvSpPr>
          <p:nvPr/>
        </p:nvSpPr>
        <p:spPr bwMode="auto">
          <a:xfrm>
            <a:off x="12296776" y="8804276"/>
            <a:ext cx="6238875" cy="282574"/>
          </a:xfrm>
          <a:prstGeom prst="roundRect">
            <a:avLst>
              <a:gd name="adj" fmla="val 49394"/>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33801" name="AutoShape 9"/>
          <p:cNvSpPr>
            <a:spLocks/>
          </p:cNvSpPr>
          <p:nvPr/>
        </p:nvSpPr>
        <p:spPr bwMode="auto">
          <a:xfrm>
            <a:off x="12380914" y="8305801"/>
            <a:ext cx="65024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a:latin typeface="PT Sans" charset="0"/>
                <a:ea typeface="ＭＳ Ｐゴシック" charset="0"/>
                <a:cs typeface="PT Sans" charset="0"/>
                <a:sym typeface="PT Sans" charset="0"/>
              </a:rPr>
              <a:t>Motivation</a:t>
            </a:r>
            <a:endParaRPr lang="en-US" sz="4411" dirty="0">
              <a:latin typeface="St Transmission" charset="0"/>
              <a:ea typeface="ＭＳ Ｐゴシック" charset="0"/>
              <a:cs typeface="St Transmission" charset="0"/>
              <a:sym typeface="St Transmission" charset="0"/>
            </a:endParaRPr>
          </a:p>
        </p:txBody>
      </p:sp>
      <p:sp>
        <p:nvSpPr>
          <p:cNvPr id="33802" name="AutoShape 10"/>
          <p:cNvSpPr>
            <a:spLocks/>
          </p:cNvSpPr>
          <p:nvPr/>
        </p:nvSpPr>
        <p:spPr bwMode="auto">
          <a:xfrm>
            <a:off x="12380915" y="9740901"/>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rgbClr val="FFFFFF"/>
              </a:solidFill>
              <a:latin typeface="Open Sans" charset="0"/>
              <a:ea typeface="ＭＳ Ｐゴシック" charset="0"/>
              <a:cs typeface="Open Sans" charset="0"/>
              <a:sym typeface="Open Sans" charset="0"/>
            </a:endParaRPr>
          </a:p>
        </p:txBody>
      </p:sp>
      <p:sp>
        <p:nvSpPr>
          <p:cNvPr id="33803" name="AutoShape 11"/>
          <p:cNvSpPr>
            <a:spLocks/>
          </p:cNvSpPr>
          <p:nvPr/>
        </p:nvSpPr>
        <p:spPr bwMode="auto">
          <a:xfrm>
            <a:off x="12296775" y="9740901"/>
            <a:ext cx="7737476" cy="282574"/>
          </a:xfrm>
          <a:prstGeom prst="roundRect">
            <a:avLst>
              <a:gd name="adj" fmla="val 49394"/>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33804" name="AutoShape 12"/>
          <p:cNvSpPr>
            <a:spLocks/>
          </p:cNvSpPr>
          <p:nvPr/>
        </p:nvSpPr>
        <p:spPr bwMode="auto">
          <a:xfrm>
            <a:off x="12380914" y="9242426"/>
            <a:ext cx="65024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Inspiration</a:t>
            </a:r>
            <a:endParaRPr lang="en-US" sz="4411">
              <a:latin typeface="St Transmission" charset="0"/>
              <a:ea typeface="ＭＳ Ｐゴシック" charset="0"/>
              <a:cs typeface="St Transmission" charset="0"/>
              <a:sym typeface="St Transmission" charset="0"/>
            </a:endParaRPr>
          </a:p>
        </p:txBody>
      </p:sp>
      <p:sp>
        <p:nvSpPr>
          <p:cNvPr id="33805" name="AutoShape 13"/>
          <p:cNvSpPr>
            <a:spLocks/>
          </p:cNvSpPr>
          <p:nvPr/>
        </p:nvSpPr>
        <p:spPr bwMode="auto">
          <a:xfrm>
            <a:off x="12380915" y="10685463"/>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rgbClr val="FFFFFF"/>
              </a:solidFill>
              <a:latin typeface="Open Sans" charset="0"/>
              <a:ea typeface="ＭＳ Ｐゴシック" charset="0"/>
              <a:cs typeface="Open Sans" charset="0"/>
              <a:sym typeface="Open Sans" charset="0"/>
            </a:endParaRPr>
          </a:p>
        </p:txBody>
      </p:sp>
      <p:sp>
        <p:nvSpPr>
          <p:cNvPr id="33806" name="AutoShape 14"/>
          <p:cNvSpPr>
            <a:spLocks/>
          </p:cNvSpPr>
          <p:nvPr/>
        </p:nvSpPr>
        <p:spPr bwMode="auto">
          <a:xfrm>
            <a:off x="12296775" y="10685463"/>
            <a:ext cx="6010276" cy="282574"/>
          </a:xfrm>
          <a:prstGeom prst="roundRect">
            <a:avLst>
              <a:gd name="adj" fmla="val 49394"/>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33807" name="AutoShape 15"/>
          <p:cNvSpPr>
            <a:spLocks/>
          </p:cNvSpPr>
          <p:nvPr/>
        </p:nvSpPr>
        <p:spPr bwMode="auto">
          <a:xfrm>
            <a:off x="12380914" y="10186989"/>
            <a:ext cx="65024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Positive Mindset</a:t>
            </a:r>
            <a:endParaRPr lang="en-US" sz="4411">
              <a:latin typeface="St Transmission" charset="0"/>
              <a:ea typeface="ＭＳ Ｐゴシック" charset="0"/>
              <a:cs typeface="St Transmission" charset="0"/>
              <a:sym typeface="St Transmission" charset="0"/>
            </a:endParaRPr>
          </a:p>
        </p:txBody>
      </p:sp>
      <p:sp>
        <p:nvSpPr>
          <p:cNvPr id="33808" name="AutoShape 16"/>
          <p:cNvSpPr>
            <a:spLocks/>
          </p:cNvSpPr>
          <p:nvPr/>
        </p:nvSpPr>
        <p:spPr bwMode="auto">
          <a:xfrm>
            <a:off x="12380915" y="11622089"/>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rgbClr val="FFFFFF"/>
              </a:solidFill>
              <a:latin typeface="Open Sans" charset="0"/>
              <a:ea typeface="ＭＳ Ｐゴシック" charset="0"/>
              <a:cs typeface="Open Sans" charset="0"/>
              <a:sym typeface="Open Sans" charset="0"/>
            </a:endParaRPr>
          </a:p>
        </p:txBody>
      </p:sp>
      <p:sp>
        <p:nvSpPr>
          <p:cNvPr id="33809" name="AutoShape 17"/>
          <p:cNvSpPr>
            <a:spLocks/>
          </p:cNvSpPr>
          <p:nvPr/>
        </p:nvSpPr>
        <p:spPr bwMode="auto">
          <a:xfrm>
            <a:off x="12296775" y="11622089"/>
            <a:ext cx="7013575" cy="282574"/>
          </a:xfrm>
          <a:prstGeom prst="roundRect">
            <a:avLst>
              <a:gd name="adj" fmla="val 49394"/>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33810" name="AutoShape 18"/>
          <p:cNvSpPr>
            <a:spLocks/>
          </p:cNvSpPr>
          <p:nvPr/>
        </p:nvSpPr>
        <p:spPr bwMode="auto">
          <a:xfrm>
            <a:off x="12380914" y="11123615"/>
            <a:ext cx="65024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Passion</a:t>
            </a:r>
            <a:endParaRPr lang="en-US" sz="4411">
              <a:latin typeface="St Transmission" charset="0"/>
              <a:ea typeface="ＭＳ Ｐゴシック" charset="0"/>
              <a:cs typeface="St Transmission" charset="0"/>
              <a:sym typeface="St Transmission" charset="0"/>
            </a:endParaRPr>
          </a:p>
        </p:txBody>
      </p:sp>
      <p:sp>
        <p:nvSpPr>
          <p:cNvPr id="33811" name="Line 19"/>
          <p:cNvSpPr>
            <a:spLocks noChangeShapeType="1"/>
          </p:cNvSpPr>
          <p:nvPr/>
        </p:nvSpPr>
        <p:spPr bwMode="auto">
          <a:xfrm>
            <a:off x="12228515" y="8183563"/>
            <a:ext cx="8923337"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33812" name="Line 20"/>
          <p:cNvSpPr>
            <a:spLocks noChangeShapeType="1"/>
          </p:cNvSpPr>
          <p:nvPr/>
        </p:nvSpPr>
        <p:spPr bwMode="auto">
          <a:xfrm flipV="1">
            <a:off x="12228515" y="3570288"/>
            <a:ext cx="8923337"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33813" name="AutoShape 21"/>
          <p:cNvSpPr>
            <a:spLocks/>
          </p:cNvSpPr>
          <p:nvPr/>
        </p:nvSpPr>
        <p:spPr bwMode="auto">
          <a:xfrm>
            <a:off x="3959226" y="9261476"/>
            <a:ext cx="423863" cy="366713"/>
          </a:xfrm>
          <a:custGeom>
            <a:avLst/>
            <a:gdLst>
              <a:gd name="T0" fmla="*/ 211931 w 20492"/>
              <a:gd name="T1" fmla="*/ 194814 h 20804"/>
              <a:gd name="T2" fmla="*/ 211931 w 20492"/>
              <a:gd name="T3" fmla="*/ 194814 h 20804"/>
              <a:gd name="T4" fmla="*/ 211931 w 20492"/>
              <a:gd name="T5" fmla="*/ 194814 h 20804"/>
              <a:gd name="T6" fmla="*/ 211931 w 20492"/>
              <a:gd name="T7" fmla="*/ 19481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3808" y="7294"/>
                </a:moveTo>
                <a:cubicBezTo>
                  <a:pt x="3665" y="6535"/>
                  <a:pt x="3842" y="5709"/>
                  <a:pt x="4346" y="5117"/>
                </a:cubicBezTo>
                <a:cubicBezTo>
                  <a:pt x="4865" y="4509"/>
                  <a:pt x="5593" y="4310"/>
                  <a:pt x="6256" y="4503"/>
                </a:cubicBezTo>
                <a:lnTo>
                  <a:pt x="6256" y="3570"/>
                </a:lnTo>
                <a:cubicBezTo>
                  <a:pt x="5399" y="3373"/>
                  <a:pt x="4478" y="3664"/>
                  <a:pt x="3815" y="4442"/>
                </a:cubicBezTo>
                <a:cubicBezTo>
                  <a:pt x="3153" y="5217"/>
                  <a:pt x="2904" y="6293"/>
                  <a:pt x="3069" y="7294"/>
                </a:cubicBezTo>
                <a:lnTo>
                  <a:pt x="3808" y="7294"/>
                </a:lnTo>
                <a:cubicBezTo>
                  <a:pt x="3808" y="7294"/>
                  <a:pt x="3808" y="7294"/>
                  <a:pt x="3808" y="7294"/>
                </a:cubicBezTo>
                <a:close/>
                <a:moveTo>
                  <a:pt x="2690" y="3182"/>
                </a:moveTo>
                <a:cubicBezTo>
                  <a:pt x="4368" y="1214"/>
                  <a:pt x="7089" y="1214"/>
                  <a:pt x="8767" y="3182"/>
                </a:cubicBezTo>
                <a:lnTo>
                  <a:pt x="10238" y="4896"/>
                </a:lnTo>
                <a:lnTo>
                  <a:pt x="11702" y="3176"/>
                </a:lnTo>
                <a:cubicBezTo>
                  <a:pt x="13378" y="1210"/>
                  <a:pt x="16101" y="1210"/>
                  <a:pt x="17779" y="3176"/>
                </a:cubicBezTo>
                <a:cubicBezTo>
                  <a:pt x="19457" y="5145"/>
                  <a:pt x="19457" y="8333"/>
                  <a:pt x="17779" y="10300"/>
                </a:cubicBezTo>
                <a:lnTo>
                  <a:pt x="16326" y="11994"/>
                </a:lnTo>
                <a:lnTo>
                  <a:pt x="16330" y="11998"/>
                </a:lnTo>
                <a:lnTo>
                  <a:pt x="10213" y="19119"/>
                </a:lnTo>
                <a:lnTo>
                  <a:pt x="8222" y="16786"/>
                </a:lnTo>
                <a:lnTo>
                  <a:pt x="4159" y="12040"/>
                </a:lnTo>
                <a:lnTo>
                  <a:pt x="4165" y="12032"/>
                </a:lnTo>
                <a:lnTo>
                  <a:pt x="2690" y="10302"/>
                </a:lnTo>
                <a:cubicBezTo>
                  <a:pt x="1012" y="8337"/>
                  <a:pt x="1012" y="5147"/>
                  <a:pt x="2690" y="3182"/>
                </a:cubicBezTo>
                <a:cubicBezTo>
                  <a:pt x="2690" y="3182"/>
                  <a:pt x="2690" y="3182"/>
                  <a:pt x="2690" y="3182"/>
                </a:cubicBezTo>
                <a:close/>
                <a:moveTo>
                  <a:pt x="1647" y="11335"/>
                </a:moveTo>
                <a:lnTo>
                  <a:pt x="9351" y="20366"/>
                </a:lnTo>
                <a:cubicBezTo>
                  <a:pt x="9849" y="20950"/>
                  <a:pt x="10656" y="20950"/>
                  <a:pt x="11154" y="20366"/>
                </a:cubicBezTo>
                <a:lnTo>
                  <a:pt x="18280" y="12014"/>
                </a:lnTo>
                <a:lnTo>
                  <a:pt x="18272" y="12008"/>
                </a:lnTo>
                <a:lnTo>
                  <a:pt x="18829" y="11356"/>
                </a:lnTo>
                <a:cubicBezTo>
                  <a:pt x="21046" y="8757"/>
                  <a:pt x="21046" y="4545"/>
                  <a:pt x="18829" y="1948"/>
                </a:cubicBezTo>
                <a:cubicBezTo>
                  <a:pt x="16613" y="-650"/>
                  <a:pt x="13019" y="-650"/>
                  <a:pt x="10801" y="1948"/>
                </a:cubicBezTo>
                <a:lnTo>
                  <a:pt x="10246" y="2598"/>
                </a:lnTo>
                <a:lnTo>
                  <a:pt x="9688" y="1948"/>
                </a:lnTo>
                <a:cubicBezTo>
                  <a:pt x="7473" y="-650"/>
                  <a:pt x="3879" y="-650"/>
                  <a:pt x="1661" y="1948"/>
                </a:cubicBezTo>
                <a:cubicBezTo>
                  <a:pt x="-549" y="4539"/>
                  <a:pt x="-554" y="8737"/>
                  <a:pt x="1647" y="11335"/>
                </a:cubicBezTo>
                <a:cubicBezTo>
                  <a:pt x="1647" y="11335"/>
                  <a:pt x="1647" y="11335"/>
                  <a:pt x="1647"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4" name="AutoShape 22"/>
          <p:cNvSpPr>
            <a:spLocks/>
          </p:cNvSpPr>
          <p:nvPr/>
        </p:nvSpPr>
        <p:spPr bwMode="auto">
          <a:xfrm>
            <a:off x="4746626" y="9274177"/>
            <a:ext cx="393700" cy="328613"/>
          </a:xfrm>
          <a:custGeom>
            <a:avLst/>
            <a:gdLst>
              <a:gd name="T0" fmla="*/ 196850 w 21600"/>
              <a:gd name="T1" fmla="*/ 164307 h 21600"/>
              <a:gd name="T2" fmla="*/ 196850 w 21600"/>
              <a:gd name="T3" fmla="*/ 164307 h 21600"/>
              <a:gd name="T4" fmla="*/ 196850 w 21600"/>
              <a:gd name="T5" fmla="*/ 164307 h 21600"/>
              <a:gd name="T6" fmla="*/ 196850 w 21600"/>
              <a:gd name="T7" fmla="*/ 164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835"/>
                  <a:pt x="16765" y="0"/>
                  <a:pt x="10800" y="0"/>
                </a:cubicBezTo>
                <a:cubicBezTo>
                  <a:pt x="4835" y="0"/>
                  <a:pt x="0" y="4835"/>
                  <a:pt x="0" y="10800"/>
                </a:cubicBezTo>
                <a:cubicBezTo>
                  <a:pt x="0" y="16766"/>
                  <a:pt x="4835" y="21599"/>
                  <a:pt x="10800" y="21599"/>
                </a:cubicBezTo>
                <a:cubicBezTo>
                  <a:pt x="14420" y="21599"/>
                  <a:pt x="17037" y="19617"/>
                  <a:pt x="17037" y="19617"/>
                </a:cubicBezTo>
                <a:lnTo>
                  <a:pt x="21263" y="21599"/>
                </a:lnTo>
                <a:lnTo>
                  <a:pt x="19240" y="17538"/>
                </a:lnTo>
                <a:cubicBezTo>
                  <a:pt x="19240" y="17538"/>
                  <a:pt x="21600" y="14780"/>
                  <a:pt x="21600" y="10800"/>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5" name="AutoShape 23"/>
          <p:cNvSpPr>
            <a:spLocks/>
          </p:cNvSpPr>
          <p:nvPr/>
        </p:nvSpPr>
        <p:spPr bwMode="auto">
          <a:xfrm>
            <a:off x="5527678" y="9266239"/>
            <a:ext cx="506412" cy="355600"/>
          </a:xfrm>
          <a:custGeom>
            <a:avLst/>
            <a:gdLst>
              <a:gd name="T0" fmla="*/ 253207 w 21588"/>
              <a:gd name="T1" fmla="*/ 177800 h 21584"/>
              <a:gd name="T2" fmla="*/ 253207 w 21588"/>
              <a:gd name="T3" fmla="*/ 177800 h 21584"/>
              <a:gd name="T4" fmla="*/ 253207 w 21588"/>
              <a:gd name="T5" fmla="*/ 177800 h 21584"/>
              <a:gd name="T6" fmla="*/ 253207 w 21588"/>
              <a:gd name="T7" fmla="*/ 1778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0"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600"/>
                  <a:pt x="8599" y="21600"/>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8" y="9963"/>
                </a:cubicBezTo>
                <a:cubicBezTo>
                  <a:pt x="21525" y="9911"/>
                  <a:pt x="21305" y="9893"/>
                  <a:pt x="21246" y="9963"/>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6" name="AutoShape 24"/>
          <p:cNvSpPr>
            <a:spLocks/>
          </p:cNvSpPr>
          <p:nvPr/>
        </p:nvSpPr>
        <p:spPr bwMode="auto">
          <a:xfrm>
            <a:off x="12192001" y="3856040"/>
            <a:ext cx="899795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randomised</a:t>
            </a:r>
            <a:r>
              <a:rPr lang="en-US" sz="2400" dirty="0">
                <a:latin typeface="PT Sans" charset="0"/>
                <a:ea typeface="ＭＳ Ｐゴシック" charset="0"/>
                <a:cs typeface="PT Sans" charset="0"/>
                <a:sym typeface="PT Sans" charset="0"/>
              </a:rPr>
              <a:t> words which don't look even slightly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or </a:t>
            </a:r>
            <a:r>
              <a:rPr lang="en-US" sz="2400" dirty="0" err="1">
                <a:latin typeface="PT Sans" charset="0"/>
                <a:ea typeface="ＭＳ Ｐゴシック" charset="0"/>
                <a:cs typeface="PT Sans" charset="0"/>
                <a:sym typeface="PT Sans" charset="0"/>
              </a:rPr>
              <a:t>randoy</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in some form. </a:t>
            </a: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randomised</a:t>
            </a:r>
            <a:r>
              <a:rPr lang="en-US" sz="2400" dirty="0">
                <a:latin typeface="PT Sans" charset="0"/>
                <a:ea typeface="ＭＳ Ｐゴシック" charset="0"/>
                <a:cs typeface="PT Sans" charset="0"/>
                <a:sym typeface="PT Sans" charset="0"/>
              </a:rPr>
              <a:t> words which don't look even slightly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in some form. </a:t>
            </a: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or </a:t>
            </a:r>
            <a:r>
              <a:rPr lang="en-US" sz="2400" dirty="0" err="1">
                <a:latin typeface="PT Sans" charset="0"/>
                <a:ea typeface="ＭＳ Ｐゴシック" charset="0"/>
                <a:cs typeface="PT Sans" charset="0"/>
                <a:sym typeface="PT Sans" charset="0"/>
              </a:rPr>
              <a:t>randoy</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in some form.</a:t>
            </a:r>
            <a:endParaRPr lang="en-US" sz="4411" dirty="0">
              <a:latin typeface="St Transmission" charset="0"/>
              <a:ea typeface="ＭＳ Ｐゴシック" charset="0"/>
              <a:cs typeface="St Transmission" charset="0"/>
              <a:sym typeface="St Transmission" charset="0"/>
            </a:endParaRPr>
          </a:p>
        </p:txBody>
      </p:sp>
      <p:sp>
        <p:nvSpPr>
          <p:cNvPr id="33817" name="AutoShape 25"/>
          <p:cNvSpPr>
            <a:spLocks/>
          </p:cNvSpPr>
          <p:nvPr/>
        </p:nvSpPr>
        <p:spPr bwMode="auto">
          <a:xfrm>
            <a:off x="12228515" y="2813051"/>
            <a:ext cx="26765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latin typeface="PT Sans" charset="0"/>
                <a:ea typeface="ＭＳ Ｐゴシック" charset="0"/>
                <a:cs typeface="PT Sans" charset="0"/>
                <a:sym typeface="PT Sans" charset="0"/>
              </a:rPr>
              <a:t>Developers</a:t>
            </a:r>
            <a:endParaRPr lang="en-US" sz="4411">
              <a:latin typeface="St Transmission" charset="0"/>
              <a:ea typeface="ＭＳ Ｐゴシック" charset="0"/>
              <a:cs typeface="St Transmission" charset="0"/>
              <a:sym typeface="St Transmission" charset="0"/>
            </a:endParaRPr>
          </a:p>
        </p:txBody>
      </p:sp>
      <p:sp>
        <p:nvSpPr>
          <p:cNvPr id="33818" name="AutoShape 26"/>
          <p:cNvSpPr>
            <a:spLocks/>
          </p:cNvSpPr>
          <p:nvPr/>
        </p:nvSpPr>
        <p:spPr bwMode="auto">
          <a:xfrm>
            <a:off x="12228514" y="2101851"/>
            <a:ext cx="38909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latin typeface="St Transmission" charset="0"/>
                <a:ea typeface="ＭＳ Ｐゴシック" charset="0"/>
                <a:cs typeface="St Transmission" charset="0"/>
                <a:sym typeface="St Transmission" charset="0"/>
              </a:rPr>
              <a:t>About </a:t>
            </a:r>
            <a:r>
              <a:rPr lang="en-US" sz="4000" dirty="0" err="1">
                <a:latin typeface="St Transmission" charset="0"/>
                <a:ea typeface="ＭＳ Ｐゴシック" charset="0"/>
                <a:cs typeface="St Transmission" charset="0"/>
                <a:sym typeface="St Transmission" charset="0"/>
              </a:rPr>
              <a:t>Tonnys</a:t>
            </a:r>
            <a:r>
              <a:rPr lang="en-US" sz="4000" dirty="0">
                <a:latin typeface="St Transmission" charset="0"/>
                <a:ea typeface="ＭＳ Ｐゴシック" charset="0"/>
                <a:cs typeface="St Transmission" charset="0"/>
                <a:sym typeface="St Transmission" charset="0"/>
              </a:rPr>
              <a:t> w.</a:t>
            </a:r>
            <a:endParaRPr lang="en-US" sz="4411" dirty="0">
              <a:latin typeface="St Transmission" charset="0"/>
              <a:ea typeface="ＭＳ Ｐゴシック" charset="0"/>
              <a:cs typeface="St Transmission" charset="0"/>
              <a:sym typeface="St Transmission" charset="0"/>
            </a:endParaRPr>
          </a:p>
        </p:txBody>
      </p:sp>
      <p:sp>
        <p:nvSpPr>
          <p:cNvPr id="33819" name="AutoShape 27"/>
          <p:cNvSpPr>
            <a:spLocks/>
          </p:cNvSpPr>
          <p:nvPr/>
        </p:nvSpPr>
        <p:spPr bwMode="auto">
          <a:xfrm>
            <a:off x="12228514" y="7329488"/>
            <a:ext cx="38909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latin typeface="St Transmission" charset="0"/>
                <a:ea typeface="ＭＳ Ｐゴシック" charset="0"/>
                <a:cs typeface="St Transmission" charset="0"/>
                <a:sym typeface="St Transmission" charset="0"/>
              </a:rPr>
              <a:t>Skills</a:t>
            </a:r>
            <a:endParaRPr lang="en-US" sz="4411" dirty="0">
              <a:latin typeface="St Transmission" charset="0"/>
              <a:ea typeface="ＭＳ Ｐゴシック" charset="0"/>
              <a:cs typeface="St Transmission" charset="0"/>
              <a:sym typeface="St Transmission" charset="0"/>
            </a:endParaRPr>
          </a:p>
        </p:txBody>
      </p:sp>
      <p:sp>
        <p:nvSpPr>
          <p:cNvPr id="33820" name="AutoShape 28"/>
          <p:cNvSpPr>
            <a:spLocks/>
          </p:cNvSpPr>
          <p:nvPr/>
        </p:nvSpPr>
        <p:spPr bwMode="auto">
          <a:xfrm>
            <a:off x="2876549" y="2716213"/>
            <a:ext cx="4191001" cy="4189412"/>
          </a:xfrm>
          <a:custGeom>
            <a:avLst/>
            <a:gdLst>
              <a:gd name="T0" fmla="*/ 2095394 w 19679"/>
              <a:gd name="T1" fmla="*/ 2299184 h 19679"/>
              <a:gd name="T2" fmla="*/ 2095394 w 19679"/>
              <a:gd name="T3" fmla="*/ 2299184 h 19679"/>
              <a:gd name="T4" fmla="*/ 2095394 w 19679"/>
              <a:gd name="T5" fmla="*/ 2299184 h 19679"/>
              <a:gd name="T6" fmla="*/ 2095394 w 19679"/>
              <a:gd name="T7" fmla="*/ 22991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3821" name="AutoShape 29"/>
          <p:cNvSpPr>
            <a:spLocks/>
          </p:cNvSpPr>
          <p:nvPr/>
        </p:nvSpPr>
        <p:spPr bwMode="auto">
          <a:xfrm>
            <a:off x="2874963" y="2714625"/>
            <a:ext cx="4192587" cy="2095500"/>
          </a:xfrm>
          <a:custGeom>
            <a:avLst/>
            <a:gdLst>
              <a:gd name="T0" fmla="*/ 2096294 w 21600"/>
              <a:gd name="T1" fmla="*/ 1047750 h 21600"/>
              <a:gd name="T2" fmla="*/ 2096294 w 21600"/>
              <a:gd name="T3" fmla="*/ 1047750 h 21600"/>
              <a:gd name="T4" fmla="*/ 2096294 w 21600"/>
              <a:gd name="T5" fmla="*/ 1047750 h 21600"/>
              <a:gd name="T6" fmla="*/ 2096294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 name="Slide Number Placeholder 4"/>
          <p:cNvSpPr>
            <a:spLocks noGrp="1"/>
          </p:cNvSpPr>
          <p:nvPr>
            <p:ph type="sldNum" sz="quarter" idx="10"/>
          </p:nvPr>
        </p:nvSpPr>
        <p:spPr/>
        <p:txBody>
          <a:bodyPr/>
          <a:lstStyle/>
          <a:p>
            <a:fld id="{6B7C1696-7010-4042-B625-A69EB0C36B6C}" type="slidenum">
              <a:rPr lang="en-US" smtClean="0"/>
              <a:pPr/>
              <a:t>29</a:t>
            </a:fld>
            <a:endParaRPr lang="en-US">
              <a:solidFill>
                <a:srgbClr val="53585F"/>
              </a:solidFill>
              <a:sym typeface="PT Sans" panose="020B0503020203020204" pitchFamily="34" charset="0"/>
            </a:endParaRPr>
          </a:p>
        </p:txBody>
      </p:sp>
      <p:sp>
        <p:nvSpPr>
          <p:cNvPr id="35" name="AutoShape 31"/>
          <p:cNvSpPr>
            <a:spLocks/>
          </p:cNvSpPr>
          <p:nvPr/>
        </p:nvSpPr>
        <p:spPr bwMode="auto">
          <a:xfrm rot="10800000">
            <a:off x="2876549" y="4810126"/>
            <a:ext cx="4191001" cy="2095500"/>
          </a:xfrm>
          <a:custGeom>
            <a:avLst/>
            <a:gdLst>
              <a:gd name="T0" fmla="*/ 2095500 w 21600"/>
              <a:gd name="T1" fmla="*/ 1047750 h 21600"/>
              <a:gd name="T2" fmla="*/ 2095500 w 21600"/>
              <a:gd name="T3" fmla="*/ 1047750 h 21600"/>
              <a:gd name="T4" fmla="*/ 2095500 w 21600"/>
              <a:gd name="T5" fmla="*/ 1047750 h 21600"/>
              <a:gd name="T6" fmla="*/ 2095500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 name="Picture Placeholder 8"/>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795"/>
                                        </p:tgtEl>
                                        <p:attrNameLst>
                                          <p:attrName>style.visibility</p:attrName>
                                        </p:attrNameLst>
                                      </p:cBhvr>
                                      <p:to>
                                        <p:strVal val="visible"/>
                                      </p:to>
                                    </p:set>
                                    <p:anim calcmode="lin" valueType="num">
                                      <p:cBhvr additive="base">
                                        <p:cTn id="7" dur="500" fill="hold"/>
                                        <p:tgtEl>
                                          <p:spTgt spid="33795"/>
                                        </p:tgtEl>
                                        <p:attrNameLst>
                                          <p:attrName>ppt_x</p:attrName>
                                        </p:attrNameLst>
                                      </p:cBhvr>
                                      <p:tavLst>
                                        <p:tav tm="0">
                                          <p:val>
                                            <p:strVal val="0-#ppt_w/2"/>
                                          </p:val>
                                        </p:tav>
                                        <p:tav tm="100000">
                                          <p:val>
                                            <p:strVal val="#ppt_x"/>
                                          </p:val>
                                        </p:tav>
                                      </p:tavLst>
                                    </p:anim>
                                    <p:anim calcmode="lin" valueType="num">
                                      <p:cBhvr additive="base">
                                        <p:cTn id="8" dur="500" fill="hold"/>
                                        <p:tgtEl>
                                          <p:spTgt spid="337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p:cTn id="12" dur="500" fill="hold"/>
                                        <p:tgtEl>
                                          <p:spTgt spid="33821"/>
                                        </p:tgtEl>
                                        <p:attrNameLst>
                                          <p:attrName>ppt_w</p:attrName>
                                        </p:attrNameLst>
                                      </p:cBhvr>
                                      <p:tavLst>
                                        <p:tav tm="0">
                                          <p:val>
                                            <p:fltVal val="0"/>
                                          </p:val>
                                        </p:tav>
                                        <p:tav tm="100000">
                                          <p:val>
                                            <p:strVal val="#ppt_w"/>
                                          </p:val>
                                        </p:tav>
                                      </p:tavLst>
                                    </p:anim>
                                    <p:anim calcmode="lin" valueType="num">
                                      <p:cBhvr>
                                        <p:cTn id="13" dur="500" fill="hold"/>
                                        <p:tgtEl>
                                          <p:spTgt spid="338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33820"/>
                                        </p:tgtEl>
                                        <p:attrNameLst>
                                          <p:attrName>style.visibility</p:attrName>
                                        </p:attrNameLst>
                                      </p:cBhvr>
                                      <p:to>
                                        <p:strVal val="visible"/>
                                      </p:to>
                                    </p:set>
                                    <p:anim calcmode="lin" valueType="num">
                                      <p:cBhvr>
                                        <p:cTn id="17" dur="500" fill="hold"/>
                                        <p:tgtEl>
                                          <p:spTgt spid="33820"/>
                                        </p:tgtEl>
                                        <p:attrNameLst>
                                          <p:attrName>ppt_w</p:attrName>
                                        </p:attrNameLst>
                                      </p:cBhvr>
                                      <p:tavLst>
                                        <p:tav tm="0">
                                          <p:val>
                                            <p:fltVal val="0"/>
                                          </p:val>
                                        </p:tav>
                                        <p:tav tm="100000">
                                          <p:val>
                                            <p:strVal val="#ppt_w"/>
                                          </p:val>
                                        </p:tav>
                                      </p:tavLst>
                                    </p:anim>
                                    <p:anim calcmode="lin" valueType="num">
                                      <p:cBhvr>
                                        <p:cTn id="18" dur="500" fill="hold"/>
                                        <p:tgtEl>
                                          <p:spTgt spid="3382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33798"/>
                                        </p:tgtEl>
                                        <p:attrNameLst>
                                          <p:attrName>style.visibility</p:attrName>
                                        </p:attrNameLst>
                                      </p:cBhvr>
                                      <p:to>
                                        <p:strVal val="visible"/>
                                      </p:to>
                                    </p:set>
                                    <p:animEffect transition="in" filter="wipe(down)">
                                      <p:cBhvr>
                                        <p:cTn id="27" dur="500"/>
                                        <p:tgtEl>
                                          <p:spTgt spid="3379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Effect transition="in" filter="wipe(down)">
                                      <p:cBhvr>
                                        <p:cTn id="30" dur="500"/>
                                        <p:tgtEl>
                                          <p:spTgt spid="33797"/>
                                        </p:tgtEl>
                                      </p:cBhvr>
                                    </p:animEffect>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33813"/>
                                        </p:tgtEl>
                                        <p:attrNameLst>
                                          <p:attrName>style.visibility</p:attrName>
                                        </p:attrNameLst>
                                      </p:cBhvr>
                                      <p:to>
                                        <p:strVal val="visible"/>
                                      </p:to>
                                    </p:set>
                                    <p:anim calcmode="lin" valueType="num">
                                      <p:cBhvr>
                                        <p:cTn id="34" dur="500" fill="hold"/>
                                        <p:tgtEl>
                                          <p:spTgt spid="33813"/>
                                        </p:tgtEl>
                                        <p:attrNameLst>
                                          <p:attrName>ppt_w</p:attrName>
                                        </p:attrNameLst>
                                      </p:cBhvr>
                                      <p:tavLst>
                                        <p:tav tm="0">
                                          <p:val>
                                            <p:fltVal val="0"/>
                                          </p:val>
                                        </p:tav>
                                        <p:tav tm="100000">
                                          <p:val>
                                            <p:strVal val="#ppt_w"/>
                                          </p:val>
                                        </p:tav>
                                      </p:tavLst>
                                    </p:anim>
                                    <p:anim calcmode="lin" valueType="num">
                                      <p:cBhvr>
                                        <p:cTn id="35" dur="500" fill="hold"/>
                                        <p:tgtEl>
                                          <p:spTgt spid="33813"/>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33815"/>
                                        </p:tgtEl>
                                        <p:attrNameLst>
                                          <p:attrName>style.visibility</p:attrName>
                                        </p:attrNameLst>
                                      </p:cBhvr>
                                      <p:to>
                                        <p:strVal val="visible"/>
                                      </p:to>
                                    </p:set>
                                    <p:anim calcmode="lin" valueType="num">
                                      <p:cBhvr>
                                        <p:cTn id="38" dur="500" fill="hold"/>
                                        <p:tgtEl>
                                          <p:spTgt spid="33815"/>
                                        </p:tgtEl>
                                        <p:attrNameLst>
                                          <p:attrName>ppt_w</p:attrName>
                                        </p:attrNameLst>
                                      </p:cBhvr>
                                      <p:tavLst>
                                        <p:tav tm="0">
                                          <p:val>
                                            <p:fltVal val="0"/>
                                          </p:val>
                                        </p:tav>
                                        <p:tav tm="100000">
                                          <p:val>
                                            <p:strVal val="#ppt_w"/>
                                          </p:val>
                                        </p:tav>
                                      </p:tavLst>
                                    </p:anim>
                                    <p:anim calcmode="lin" valueType="num">
                                      <p:cBhvr>
                                        <p:cTn id="39" dur="500" fill="hold"/>
                                        <p:tgtEl>
                                          <p:spTgt spid="33815"/>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3814"/>
                                        </p:tgtEl>
                                        <p:attrNameLst>
                                          <p:attrName>style.visibility</p:attrName>
                                        </p:attrNameLst>
                                      </p:cBhvr>
                                      <p:to>
                                        <p:strVal val="visible"/>
                                      </p:to>
                                    </p:set>
                                    <p:anim calcmode="lin" valueType="num">
                                      <p:cBhvr>
                                        <p:cTn id="42" dur="500" fill="hold"/>
                                        <p:tgtEl>
                                          <p:spTgt spid="33814"/>
                                        </p:tgtEl>
                                        <p:attrNameLst>
                                          <p:attrName>ppt_w</p:attrName>
                                        </p:attrNameLst>
                                      </p:cBhvr>
                                      <p:tavLst>
                                        <p:tav tm="0">
                                          <p:val>
                                            <p:fltVal val="0"/>
                                          </p:val>
                                        </p:tav>
                                        <p:tav tm="100000">
                                          <p:val>
                                            <p:strVal val="#ppt_w"/>
                                          </p:val>
                                        </p:tav>
                                      </p:tavLst>
                                    </p:anim>
                                    <p:anim calcmode="lin" valueType="num">
                                      <p:cBhvr>
                                        <p:cTn id="43" dur="500" fill="hold"/>
                                        <p:tgtEl>
                                          <p:spTgt spid="33814"/>
                                        </p:tgtEl>
                                        <p:attrNameLst>
                                          <p:attrName>ppt_h</p:attrName>
                                        </p:attrNameLst>
                                      </p:cBhvr>
                                      <p:tavLst>
                                        <p:tav tm="0">
                                          <p:val>
                                            <p:fltVal val="0"/>
                                          </p:val>
                                        </p:tav>
                                        <p:tav tm="100000">
                                          <p:val>
                                            <p:strVal val="#ppt_h"/>
                                          </p:val>
                                        </p:tav>
                                      </p:tavLst>
                                    </p:anim>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33818"/>
                                        </p:tgtEl>
                                        <p:attrNameLst>
                                          <p:attrName>style.visibility</p:attrName>
                                        </p:attrNameLst>
                                      </p:cBhvr>
                                      <p:to>
                                        <p:strVal val="visible"/>
                                      </p:to>
                                    </p:set>
                                    <p:animEffect transition="in" filter="wipe(down)">
                                      <p:cBhvr>
                                        <p:cTn id="47" dur="500"/>
                                        <p:tgtEl>
                                          <p:spTgt spid="33818"/>
                                        </p:tgtEl>
                                      </p:cBhvr>
                                    </p:animEffect>
                                  </p:childTnLst>
                                </p:cTn>
                              </p:par>
                            </p:childTnLst>
                          </p:cTn>
                        </p:par>
                        <p:par>
                          <p:cTn id="48" fill="hold">
                            <p:stCondLst>
                              <p:cond delay="3500"/>
                            </p:stCondLst>
                            <p:childTnLst>
                              <p:par>
                                <p:cTn id="49" presetID="22" presetClass="entr" presetSubtype="4" fill="hold" grpId="0" nodeType="afterEffect">
                                  <p:stCondLst>
                                    <p:cond delay="0"/>
                                  </p:stCondLst>
                                  <p:childTnLst>
                                    <p:set>
                                      <p:cBhvr>
                                        <p:cTn id="50" dur="1" fill="hold">
                                          <p:stCondLst>
                                            <p:cond delay="0"/>
                                          </p:stCondLst>
                                        </p:cTn>
                                        <p:tgtEl>
                                          <p:spTgt spid="33817"/>
                                        </p:tgtEl>
                                        <p:attrNameLst>
                                          <p:attrName>style.visibility</p:attrName>
                                        </p:attrNameLst>
                                      </p:cBhvr>
                                      <p:to>
                                        <p:strVal val="visible"/>
                                      </p:to>
                                    </p:set>
                                    <p:animEffect transition="in" filter="wipe(down)">
                                      <p:cBhvr>
                                        <p:cTn id="51" dur="500"/>
                                        <p:tgtEl>
                                          <p:spTgt spid="33817"/>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33812"/>
                                        </p:tgtEl>
                                        <p:attrNameLst>
                                          <p:attrName>style.visibility</p:attrName>
                                        </p:attrNameLst>
                                      </p:cBhvr>
                                      <p:to>
                                        <p:strVal val="visible"/>
                                      </p:to>
                                    </p:set>
                                    <p:animEffect transition="in" filter="wipe(left)">
                                      <p:cBhvr>
                                        <p:cTn id="55" dur="500"/>
                                        <p:tgtEl>
                                          <p:spTgt spid="33812"/>
                                        </p:tgtEl>
                                      </p:cBhvr>
                                    </p:animEffect>
                                  </p:childTnLst>
                                </p:cTn>
                              </p:par>
                            </p:childTnLst>
                          </p:cTn>
                        </p:par>
                        <p:par>
                          <p:cTn id="56" fill="hold">
                            <p:stCondLst>
                              <p:cond delay="4500"/>
                            </p:stCondLst>
                            <p:childTnLst>
                              <p:par>
                                <p:cTn id="57" presetID="22" presetClass="entr" presetSubtype="4" fill="hold" grpId="0" nodeType="afterEffect">
                                  <p:stCondLst>
                                    <p:cond delay="0"/>
                                  </p:stCondLst>
                                  <p:childTnLst>
                                    <p:set>
                                      <p:cBhvr>
                                        <p:cTn id="58" dur="1" fill="hold">
                                          <p:stCondLst>
                                            <p:cond delay="0"/>
                                          </p:stCondLst>
                                        </p:cTn>
                                        <p:tgtEl>
                                          <p:spTgt spid="33816"/>
                                        </p:tgtEl>
                                        <p:attrNameLst>
                                          <p:attrName>style.visibility</p:attrName>
                                        </p:attrNameLst>
                                      </p:cBhvr>
                                      <p:to>
                                        <p:strVal val="visible"/>
                                      </p:to>
                                    </p:set>
                                    <p:animEffect transition="in" filter="wipe(down)">
                                      <p:cBhvr>
                                        <p:cTn id="59" dur="500"/>
                                        <p:tgtEl>
                                          <p:spTgt spid="33816"/>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dur="1" fill="hold">
                                          <p:stCondLst>
                                            <p:cond delay="0"/>
                                          </p:stCondLst>
                                        </p:cTn>
                                        <p:tgtEl>
                                          <p:spTgt spid="33819"/>
                                        </p:tgtEl>
                                        <p:attrNameLst>
                                          <p:attrName>style.visibility</p:attrName>
                                        </p:attrNameLst>
                                      </p:cBhvr>
                                      <p:to>
                                        <p:strVal val="visible"/>
                                      </p:to>
                                    </p:set>
                                    <p:animEffect transition="in" filter="wipe(down)">
                                      <p:cBhvr>
                                        <p:cTn id="63" dur="500"/>
                                        <p:tgtEl>
                                          <p:spTgt spid="33819"/>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33811"/>
                                        </p:tgtEl>
                                        <p:attrNameLst>
                                          <p:attrName>style.visibility</p:attrName>
                                        </p:attrNameLst>
                                      </p:cBhvr>
                                      <p:to>
                                        <p:strVal val="visible"/>
                                      </p:to>
                                    </p:set>
                                    <p:animEffect transition="in" filter="wipe(left)">
                                      <p:cBhvr>
                                        <p:cTn id="67" dur="500"/>
                                        <p:tgtEl>
                                          <p:spTgt spid="3381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3799"/>
                                        </p:tgtEl>
                                        <p:attrNameLst>
                                          <p:attrName>style.visibility</p:attrName>
                                        </p:attrNameLst>
                                      </p:cBhvr>
                                      <p:to>
                                        <p:strVal val="visible"/>
                                      </p:to>
                                    </p:set>
                                    <p:animEffect transition="in" filter="fade">
                                      <p:cBhvr>
                                        <p:cTn id="71" dur="500"/>
                                        <p:tgtEl>
                                          <p:spTgt spid="3379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802"/>
                                        </p:tgtEl>
                                        <p:attrNameLst>
                                          <p:attrName>style.visibility</p:attrName>
                                        </p:attrNameLst>
                                      </p:cBhvr>
                                      <p:to>
                                        <p:strVal val="visible"/>
                                      </p:to>
                                    </p:set>
                                    <p:animEffect transition="in" filter="fade">
                                      <p:cBhvr>
                                        <p:cTn id="74" dur="500"/>
                                        <p:tgtEl>
                                          <p:spTgt spid="3380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3805"/>
                                        </p:tgtEl>
                                        <p:attrNameLst>
                                          <p:attrName>style.visibility</p:attrName>
                                        </p:attrNameLst>
                                      </p:cBhvr>
                                      <p:to>
                                        <p:strVal val="visible"/>
                                      </p:to>
                                    </p:set>
                                    <p:animEffect transition="in" filter="fade">
                                      <p:cBhvr>
                                        <p:cTn id="77" dur="500"/>
                                        <p:tgtEl>
                                          <p:spTgt spid="3380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808"/>
                                        </p:tgtEl>
                                        <p:attrNameLst>
                                          <p:attrName>style.visibility</p:attrName>
                                        </p:attrNameLst>
                                      </p:cBhvr>
                                      <p:to>
                                        <p:strVal val="visible"/>
                                      </p:to>
                                    </p:set>
                                    <p:animEffect transition="in" filter="fade">
                                      <p:cBhvr>
                                        <p:cTn id="80" dur="500"/>
                                        <p:tgtEl>
                                          <p:spTgt spid="33808"/>
                                        </p:tgtEl>
                                      </p:cBhvr>
                                    </p:animEffect>
                                  </p:childTnLst>
                                </p:cTn>
                              </p:par>
                            </p:childTnLst>
                          </p:cTn>
                        </p:par>
                        <p:par>
                          <p:cTn id="81" fill="hold">
                            <p:stCondLst>
                              <p:cond delay="6500"/>
                            </p:stCondLst>
                            <p:childTnLst>
                              <p:par>
                                <p:cTn id="82" presetID="22" presetClass="entr" presetSubtype="8" fill="hold" grpId="0" nodeType="afterEffect">
                                  <p:stCondLst>
                                    <p:cond delay="0"/>
                                  </p:stCondLst>
                                  <p:childTnLst>
                                    <p:set>
                                      <p:cBhvr>
                                        <p:cTn id="83" dur="1" fill="hold">
                                          <p:stCondLst>
                                            <p:cond delay="0"/>
                                          </p:stCondLst>
                                        </p:cTn>
                                        <p:tgtEl>
                                          <p:spTgt spid="33800"/>
                                        </p:tgtEl>
                                        <p:attrNameLst>
                                          <p:attrName>style.visibility</p:attrName>
                                        </p:attrNameLst>
                                      </p:cBhvr>
                                      <p:to>
                                        <p:strVal val="visible"/>
                                      </p:to>
                                    </p:set>
                                    <p:animEffect transition="in" filter="wipe(left)">
                                      <p:cBhvr>
                                        <p:cTn id="84" dur="500"/>
                                        <p:tgtEl>
                                          <p:spTgt spid="33800"/>
                                        </p:tgtEl>
                                      </p:cBhvr>
                                    </p:animEffect>
                                  </p:childTnLst>
                                </p:cTn>
                              </p:par>
                              <p:par>
                                <p:cTn id="85" presetID="22" presetClass="entr" presetSubtype="8" fill="hold" grpId="0" nodeType="withEffect">
                                  <p:stCondLst>
                                    <p:cond delay="300"/>
                                  </p:stCondLst>
                                  <p:childTnLst>
                                    <p:set>
                                      <p:cBhvr>
                                        <p:cTn id="86" dur="1" fill="hold">
                                          <p:stCondLst>
                                            <p:cond delay="0"/>
                                          </p:stCondLst>
                                        </p:cTn>
                                        <p:tgtEl>
                                          <p:spTgt spid="33803"/>
                                        </p:tgtEl>
                                        <p:attrNameLst>
                                          <p:attrName>style.visibility</p:attrName>
                                        </p:attrNameLst>
                                      </p:cBhvr>
                                      <p:to>
                                        <p:strVal val="visible"/>
                                      </p:to>
                                    </p:set>
                                    <p:animEffect transition="in" filter="wipe(left)">
                                      <p:cBhvr>
                                        <p:cTn id="87" dur="500"/>
                                        <p:tgtEl>
                                          <p:spTgt spid="33803"/>
                                        </p:tgtEl>
                                      </p:cBhvr>
                                    </p:animEffect>
                                  </p:childTnLst>
                                </p:cTn>
                              </p:par>
                              <p:par>
                                <p:cTn id="88" presetID="22" presetClass="entr" presetSubtype="8" fill="hold" grpId="0" nodeType="withEffect">
                                  <p:stCondLst>
                                    <p:cond delay="200"/>
                                  </p:stCondLst>
                                  <p:childTnLst>
                                    <p:set>
                                      <p:cBhvr>
                                        <p:cTn id="89" dur="1" fill="hold">
                                          <p:stCondLst>
                                            <p:cond delay="0"/>
                                          </p:stCondLst>
                                        </p:cTn>
                                        <p:tgtEl>
                                          <p:spTgt spid="33806"/>
                                        </p:tgtEl>
                                        <p:attrNameLst>
                                          <p:attrName>style.visibility</p:attrName>
                                        </p:attrNameLst>
                                      </p:cBhvr>
                                      <p:to>
                                        <p:strVal val="visible"/>
                                      </p:to>
                                    </p:set>
                                    <p:animEffect transition="in" filter="wipe(left)">
                                      <p:cBhvr>
                                        <p:cTn id="90" dur="500"/>
                                        <p:tgtEl>
                                          <p:spTgt spid="33806"/>
                                        </p:tgtEl>
                                      </p:cBhvr>
                                    </p:animEffect>
                                  </p:childTnLst>
                                </p:cTn>
                              </p:par>
                              <p:par>
                                <p:cTn id="91" presetID="22" presetClass="entr" presetSubtype="8" fill="hold" grpId="0" nodeType="withEffect">
                                  <p:stCondLst>
                                    <p:cond delay="400"/>
                                  </p:stCondLst>
                                  <p:childTnLst>
                                    <p:set>
                                      <p:cBhvr>
                                        <p:cTn id="92" dur="1" fill="hold">
                                          <p:stCondLst>
                                            <p:cond delay="0"/>
                                          </p:stCondLst>
                                        </p:cTn>
                                        <p:tgtEl>
                                          <p:spTgt spid="33809"/>
                                        </p:tgtEl>
                                        <p:attrNameLst>
                                          <p:attrName>style.visibility</p:attrName>
                                        </p:attrNameLst>
                                      </p:cBhvr>
                                      <p:to>
                                        <p:strVal val="visible"/>
                                      </p:to>
                                    </p:set>
                                    <p:animEffect transition="in" filter="wipe(left)">
                                      <p:cBhvr>
                                        <p:cTn id="93" dur="500"/>
                                        <p:tgtEl>
                                          <p:spTgt spid="33809"/>
                                        </p:tgtEl>
                                      </p:cBhvr>
                                    </p:animEffect>
                                  </p:childTnLst>
                                </p:cTn>
                              </p:par>
                            </p:childTnLst>
                          </p:cTn>
                        </p:par>
                        <p:par>
                          <p:cTn id="94" fill="hold">
                            <p:stCondLst>
                              <p:cond delay="7400"/>
                            </p:stCondLst>
                            <p:childTnLst>
                              <p:par>
                                <p:cTn id="95" presetID="10" presetClass="entr" presetSubtype="0" fill="hold" grpId="0" nodeType="afterEffect">
                                  <p:stCondLst>
                                    <p:cond delay="0"/>
                                  </p:stCondLst>
                                  <p:childTnLst>
                                    <p:set>
                                      <p:cBhvr>
                                        <p:cTn id="96" dur="1" fill="hold">
                                          <p:stCondLst>
                                            <p:cond delay="0"/>
                                          </p:stCondLst>
                                        </p:cTn>
                                        <p:tgtEl>
                                          <p:spTgt spid="33801"/>
                                        </p:tgtEl>
                                        <p:attrNameLst>
                                          <p:attrName>style.visibility</p:attrName>
                                        </p:attrNameLst>
                                      </p:cBhvr>
                                      <p:to>
                                        <p:strVal val="visible"/>
                                      </p:to>
                                    </p:set>
                                    <p:animEffect transition="in" filter="fade">
                                      <p:cBhvr>
                                        <p:cTn id="97" dur="500"/>
                                        <p:tgtEl>
                                          <p:spTgt spid="338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3804"/>
                                        </p:tgtEl>
                                        <p:attrNameLst>
                                          <p:attrName>style.visibility</p:attrName>
                                        </p:attrNameLst>
                                      </p:cBhvr>
                                      <p:to>
                                        <p:strVal val="visible"/>
                                      </p:to>
                                    </p:set>
                                    <p:animEffect transition="in" filter="fade">
                                      <p:cBhvr>
                                        <p:cTn id="100" dur="500"/>
                                        <p:tgtEl>
                                          <p:spTgt spid="338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3807"/>
                                        </p:tgtEl>
                                        <p:attrNameLst>
                                          <p:attrName>style.visibility</p:attrName>
                                        </p:attrNameLst>
                                      </p:cBhvr>
                                      <p:to>
                                        <p:strVal val="visible"/>
                                      </p:to>
                                    </p:set>
                                    <p:animEffect transition="in" filter="fade">
                                      <p:cBhvr>
                                        <p:cTn id="103" dur="500"/>
                                        <p:tgtEl>
                                          <p:spTgt spid="3380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810"/>
                                        </p:tgtEl>
                                        <p:attrNameLst>
                                          <p:attrName>style.visibility</p:attrName>
                                        </p:attrNameLst>
                                      </p:cBhvr>
                                      <p:to>
                                        <p:strVal val="visible"/>
                                      </p:to>
                                    </p:set>
                                    <p:animEffect transition="in" filter="fade">
                                      <p:cBhvr>
                                        <p:cTn id="106" dur="500"/>
                                        <p:tgtEl>
                                          <p:spTgt spid="3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7" grpId="0"/>
      <p:bldP spid="33798" grpId="0"/>
      <p:bldP spid="33799" grpId="0" animBg="1"/>
      <p:bldP spid="33800" grpId="0" animBg="1"/>
      <p:bldP spid="33801" grpId="0"/>
      <p:bldP spid="33802" grpId="0" animBg="1"/>
      <p:bldP spid="33803" grpId="0" animBg="1"/>
      <p:bldP spid="33804" grpId="0"/>
      <p:bldP spid="33805" grpId="0" animBg="1"/>
      <p:bldP spid="33806" grpId="0" animBg="1"/>
      <p:bldP spid="33807" grpId="0"/>
      <p:bldP spid="33808" grpId="0" animBg="1"/>
      <p:bldP spid="33809" grpId="0" animBg="1"/>
      <p:bldP spid="33810" grpId="0"/>
      <p:bldP spid="33811" grpId="0" animBg="1"/>
      <p:bldP spid="33812" grpId="0" animBg="1"/>
      <p:bldP spid="33813" grpId="0" animBg="1"/>
      <p:bldP spid="33814" grpId="0" animBg="1"/>
      <p:bldP spid="33815" grpId="0" animBg="1"/>
      <p:bldP spid="33816" grpId="0"/>
      <p:bldP spid="33817" grpId="0"/>
      <p:bldP spid="33818" grpId="0"/>
      <p:bldP spid="33819" grpId="0"/>
      <p:bldP spid="33820" grpId="0" animBg="1"/>
      <p:bldP spid="33821"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AutoShape 3"/>
          <p:cNvSpPr>
            <a:spLocks/>
          </p:cNvSpPr>
          <p:nvPr/>
        </p:nvSpPr>
        <p:spPr bwMode="auto">
          <a:xfrm>
            <a:off x="0" y="-23814"/>
            <a:ext cx="11631612" cy="13763627"/>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 name="Rectangle 20"/>
          <p:cNvSpPr/>
          <p:nvPr/>
        </p:nvSpPr>
        <p:spPr bwMode="auto">
          <a:xfrm>
            <a:off x="0" y="-23814"/>
            <a:ext cx="11580813" cy="1373981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7173" name="AutoShape 5"/>
          <p:cNvSpPr>
            <a:spLocks/>
          </p:cNvSpPr>
          <p:nvPr/>
        </p:nvSpPr>
        <p:spPr bwMode="auto">
          <a:xfrm>
            <a:off x="13254038" y="4126311"/>
            <a:ext cx="824547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Section for Our Presenter Message.</a:t>
            </a:r>
          </a:p>
        </p:txBody>
      </p:sp>
      <p:sp>
        <p:nvSpPr>
          <p:cNvPr id="7174" name="AutoShape 6"/>
          <p:cNvSpPr>
            <a:spLocks/>
          </p:cNvSpPr>
          <p:nvPr/>
        </p:nvSpPr>
        <p:spPr bwMode="auto">
          <a:xfrm>
            <a:off x="13254038" y="6592888"/>
            <a:ext cx="8404226"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by injected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slightly.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which don't look even slightly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 words which look even slightly. look even slightly.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humour</a:t>
            </a:r>
            <a:r>
              <a:rPr lang="en-US" sz="2400" dirty="0">
                <a:latin typeface="PT Sans" panose="020B0503020203020204" pitchFamily="34" charset="0"/>
                <a:sym typeface="PT Sans" panose="020B0503020203020204" pitchFamily="34" charset="0"/>
              </a:rPr>
              <a:t>,</a:t>
            </a:r>
            <a:endParaRPr lang="en-US" sz="7001" dirty="0"/>
          </a:p>
        </p:txBody>
      </p:sp>
      <p:sp>
        <p:nvSpPr>
          <p:cNvPr id="7175" name="AutoShape 7"/>
          <p:cNvSpPr>
            <a:spLocks/>
          </p:cNvSpPr>
          <p:nvPr/>
        </p:nvSpPr>
        <p:spPr bwMode="auto">
          <a:xfrm>
            <a:off x="4641852" y="9848850"/>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Mark Dezel</a:t>
            </a:r>
            <a:endParaRPr lang="en-US" sz="4411">
              <a:latin typeface="St Transmission" charset="0"/>
              <a:ea typeface="ＭＳ Ｐゴシック" charset="0"/>
              <a:cs typeface="St Transmission" charset="0"/>
              <a:sym typeface="St Transmission" charset="0"/>
            </a:endParaRPr>
          </a:p>
        </p:txBody>
      </p:sp>
      <p:sp>
        <p:nvSpPr>
          <p:cNvPr id="7176" name="AutoShape 8"/>
          <p:cNvSpPr>
            <a:spLocks/>
          </p:cNvSpPr>
          <p:nvPr/>
        </p:nvSpPr>
        <p:spPr bwMode="auto">
          <a:xfrm>
            <a:off x="4249740" y="10547352"/>
            <a:ext cx="3132137"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Young Entrepreneurs</a:t>
            </a:r>
            <a:endParaRPr lang="en-US" sz="4411">
              <a:latin typeface="St Transmission" charset="0"/>
              <a:ea typeface="ＭＳ Ｐゴシック" charset="0"/>
              <a:cs typeface="St Transmission" charset="0"/>
              <a:sym typeface="St Transmission" charset="0"/>
            </a:endParaRPr>
          </a:p>
        </p:txBody>
      </p:sp>
      <p:sp>
        <p:nvSpPr>
          <p:cNvPr id="7178" name="AutoShape 10"/>
          <p:cNvSpPr>
            <a:spLocks/>
          </p:cNvSpPr>
          <p:nvPr/>
        </p:nvSpPr>
        <p:spPr bwMode="auto">
          <a:xfrm>
            <a:off x="3043259" y="3808463"/>
            <a:ext cx="5576849" cy="5576792"/>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179" name="AutoShape 11"/>
          <p:cNvSpPr>
            <a:spLocks/>
          </p:cNvSpPr>
          <p:nvPr/>
        </p:nvSpPr>
        <p:spPr bwMode="auto">
          <a:xfrm>
            <a:off x="3043240" y="3808415"/>
            <a:ext cx="5576375" cy="2788445"/>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3</a:t>
            </a:fld>
            <a:endParaRPr lang="en-US">
              <a:solidFill>
                <a:srgbClr val="53585F"/>
              </a:solidFill>
              <a:sym typeface="PT Sans" panose="020B0503020203020204" pitchFamily="34" charset="0"/>
            </a:endParaRPr>
          </a:p>
        </p:txBody>
      </p:sp>
      <p:sp>
        <p:nvSpPr>
          <p:cNvPr id="8" name="Picture Placeholder 7"/>
          <p:cNvSpPr>
            <a:spLocks noGrp="1"/>
          </p:cNvSpPr>
          <p:nvPr>
            <p:ph type="pic" sz="quarter" idx="11"/>
          </p:nvPr>
        </p:nvSpPr>
        <p:spPr/>
      </p:sp>
      <p:sp>
        <p:nvSpPr>
          <p:cNvPr id="19" name="AutoShape 13"/>
          <p:cNvSpPr>
            <a:spLocks/>
          </p:cNvSpPr>
          <p:nvPr/>
        </p:nvSpPr>
        <p:spPr bwMode="auto">
          <a:xfrm rot="10800000">
            <a:off x="3043752" y="6596857"/>
            <a:ext cx="5576374" cy="2788445"/>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173"/>
                                        </p:tgtEl>
                                        <p:attrNameLst>
                                          <p:attrName>style.visibility</p:attrName>
                                        </p:attrNameLst>
                                      </p:cBhvr>
                                      <p:to>
                                        <p:strVal val="visible"/>
                                      </p:to>
                                    </p:set>
                                    <p:animEffect transition="in" filter="wipe(down)">
                                      <p:cBhvr>
                                        <p:cTn id="7" dur="500"/>
                                        <p:tgtEl>
                                          <p:spTgt spid="717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174"/>
                                        </p:tgtEl>
                                        <p:attrNameLst>
                                          <p:attrName>style.visibility</p:attrName>
                                        </p:attrNameLst>
                                      </p:cBhvr>
                                      <p:to>
                                        <p:strVal val="visible"/>
                                      </p:to>
                                    </p:set>
                                    <p:animEffect transition="in" filter="wipe(down)">
                                      <p:cBhvr>
                                        <p:cTn id="11" dur="500"/>
                                        <p:tgtEl>
                                          <p:spTgt spid="7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P spid="717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1" name="AutoShape 5"/>
          <p:cNvSpPr>
            <a:spLocks/>
          </p:cNvSpPr>
          <p:nvPr/>
        </p:nvSpPr>
        <p:spPr bwMode="auto">
          <a:xfrm>
            <a:off x="1871662"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4822" name="AutoShape 6"/>
          <p:cNvSpPr>
            <a:spLocks/>
          </p:cNvSpPr>
          <p:nvPr/>
        </p:nvSpPr>
        <p:spPr bwMode="auto">
          <a:xfrm>
            <a:off x="6183312" y="3517900"/>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34823" name="AutoShape 7"/>
          <p:cNvSpPr>
            <a:spLocks/>
          </p:cNvSpPr>
          <p:nvPr/>
        </p:nvSpPr>
        <p:spPr bwMode="auto">
          <a:xfrm>
            <a:off x="10488613"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4824" name="AutoShape 8"/>
          <p:cNvSpPr>
            <a:spLocks/>
          </p:cNvSpPr>
          <p:nvPr/>
        </p:nvSpPr>
        <p:spPr bwMode="auto">
          <a:xfrm>
            <a:off x="14895513"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34825" name="AutoShape 9"/>
          <p:cNvSpPr>
            <a:spLocks/>
          </p:cNvSpPr>
          <p:nvPr/>
        </p:nvSpPr>
        <p:spPr bwMode="auto">
          <a:xfrm>
            <a:off x="1871662"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28" name="AutoShape 12"/>
          <p:cNvSpPr>
            <a:spLocks/>
          </p:cNvSpPr>
          <p:nvPr/>
        </p:nvSpPr>
        <p:spPr bwMode="auto">
          <a:xfrm>
            <a:off x="6176962"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31" name="AutoShape 15"/>
          <p:cNvSpPr>
            <a:spLocks/>
          </p:cNvSpPr>
          <p:nvPr/>
        </p:nvSpPr>
        <p:spPr bwMode="auto">
          <a:xfrm>
            <a:off x="10488613"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34" name="AutoShape 18"/>
          <p:cNvSpPr>
            <a:spLocks/>
          </p:cNvSpPr>
          <p:nvPr/>
        </p:nvSpPr>
        <p:spPr bwMode="auto">
          <a:xfrm>
            <a:off x="14895513"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37" name="AutoShape 21"/>
          <p:cNvSpPr>
            <a:spLocks/>
          </p:cNvSpPr>
          <p:nvPr/>
        </p:nvSpPr>
        <p:spPr bwMode="auto">
          <a:xfrm>
            <a:off x="1973264" y="690086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Parker Torndey</a:t>
            </a:r>
            <a:endParaRPr lang="en-US" sz="4411">
              <a:latin typeface="St Transmission" charset="0"/>
              <a:ea typeface="ＭＳ Ｐゴシック" charset="0"/>
              <a:cs typeface="St Transmission" charset="0"/>
              <a:sym typeface="St Transmission" charset="0"/>
            </a:endParaRPr>
          </a:p>
        </p:txBody>
      </p:sp>
      <p:sp>
        <p:nvSpPr>
          <p:cNvPr id="34838" name="AutoShape 22"/>
          <p:cNvSpPr>
            <a:spLocks/>
          </p:cNvSpPr>
          <p:nvPr/>
        </p:nvSpPr>
        <p:spPr bwMode="auto">
          <a:xfrm>
            <a:off x="6454776" y="6896101"/>
            <a:ext cx="24399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Brian Lerrys</a:t>
            </a:r>
            <a:endParaRPr lang="en-US" sz="4411">
              <a:latin typeface="St Transmission" charset="0"/>
              <a:ea typeface="ＭＳ Ｐゴシック" charset="0"/>
              <a:cs typeface="St Transmission" charset="0"/>
              <a:sym typeface="St Transmission" charset="0"/>
            </a:endParaRPr>
          </a:p>
        </p:txBody>
      </p:sp>
      <p:sp>
        <p:nvSpPr>
          <p:cNvPr id="34839" name="AutoShape 23"/>
          <p:cNvSpPr>
            <a:spLocks/>
          </p:cNvSpPr>
          <p:nvPr/>
        </p:nvSpPr>
        <p:spPr bwMode="auto">
          <a:xfrm>
            <a:off x="10702927" y="6900862"/>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Brigita Helmy</a:t>
            </a:r>
            <a:endParaRPr lang="en-US" sz="4411">
              <a:latin typeface="St Transmission" charset="0"/>
              <a:ea typeface="ＭＳ Ｐゴシック" charset="0"/>
              <a:cs typeface="St Transmission" charset="0"/>
              <a:sym typeface="St Transmission" charset="0"/>
            </a:endParaRPr>
          </a:p>
        </p:txBody>
      </p:sp>
      <p:sp>
        <p:nvSpPr>
          <p:cNvPr id="34840" name="AutoShape 24"/>
          <p:cNvSpPr>
            <a:spLocks/>
          </p:cNvSpPr>
          <p:nvPr/>
        </p:nvSpPr>
        <p:spPr bwMode="auto">
          <a:xfrm>
            <a:off x="15425740" y="6900862"/>
            <a:ext cx="233521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Ryan Keith</a:t>
            </a:r>
            <a:endParaRPr lang="en-US" sz="4411">
              <a:latin typeface="St Transmission" charset="0"/>
              <a:ea typeface="ＭＳ Ｐゴシック" charset="0"/>
              <a:cs typeface="St Transmission" charset="0"/>
              <a:sym typeface="St Transmission" charset="0"/>
            </a:endParaRPr>
          </a:p>
        </p:txBody>
      </p:sp>
      <p:sp>
        <p:nvSpPr>
          <p:cNvPr id="34841" name="AutoShape 25"/>
          <p:cNvSpPr>
            <a:spLocks/>
          </p:cNvSpPr>
          <p:nvPr/>
        </p:nvSpPr>
        <p:spPr bwMode="auto">
          <a:xfrm>
            <a:off x="19300825" y="3522663"/>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34842" name="AutoShape 26"/>
          <p:cNvSpPr>
            <a:spLocks/>
          </p:cNvSpPr>
          <p:nvPr/>
        </p:nvSpPr>
        <p:spPr bwMode="auto">
          <a:xfrm>
            <a:off x="19300825" y="3517901"/>
            <a:ext cx="3211513" cy="1606549"/>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45" name="AutoShape 29"/>
          <p:cNvSpPr>
            <a:spLocks/>
          </p:cNvSpPr>
          <p:nvPr/>
        </p:nvSpPr>
        <p:spPr bwMode="auto">
          <a:xfrm>
            <a:off x="19502440" y="6900862"/>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Suzy Markzu</a:t>
            </a:r>
            <a:endParaRPr lang="en-US" sz="4411">
              <a:latin typeface="St Transmission" charset="0"/>
              <a:ea typeface="ＭＳ Ｐゴシック" charset="0"/>
              <a:cs typeface="St Transmission" charset="0"/>
              <a:sym typeface="St Transmission" charset="0"/>
            </a:endParaRPr>
          </a:p>
        </p:txBody>
      </p:sp>
      <p:sp>
        <p:nvSpPr>
          <p:cNvPr id="34846" name="AutoShape 30"/>
          <p:cNvSpPr>
            <a:spLocks/>
          </p:cNvSpPr>
          <p:nvPr/>
        </p:nvSpPr>
        <p:spPr bwMode="auto">
          <a:xfrm>
            <a:off x="1871662"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4847" name="AutoShape 31"/>
          <p:cNvSpPr>
            <a:spLocks/>
          </p:cNvSpPr>
          <p:nvPr/>
        </p:nvSpPr>
        <p:spPr bwMode="auto">
          <a:xfrm>
            <a:off x="6183312" y="8293100"/>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34848" name="AutoShape 32"/>
          <p:cNvSpPr>
            <a:spLocks/>
          </p:cNvSpPr>
          <p:nvPr/>
        </p:nvSpPr>
        <p:spPr bwMode="auto">
          <a:xfrm>
            <a:off x="10488613"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4849" name="AutoShape 33"/>
          <p:cNvSpPr>
            <a:spLocks/>
          </p:cNvSpPr>
          <p:nvPr/>
        </p:nvSpPr>
        <p:spPr bwMode="auto">
          <a:xfrm>
            <a:off x="14895513"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34850" name="AutoShape 34"/>
          <p:cNvSpPr>
            <a:spLocks/>
          </p:cNvSpPr>
          <p:nvPr/>
        </p:nvSpPr>
        <p:spPr bwMode="auto">
          <a:xfrm>
            <a:off x="1871662"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53" name="AutoShape 37"/>
          <p:cNvSpPr>
            <a:spLocks/>
          </p:cNvSpPr>
          <p:nvPr/>
        </p:nvSpPr>
        <p:spPr bwMode="auto">
          <a:xfrm>
            <a:off x="6176962"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56" name="AutoShape 40"/>
          <p:cNvSpPr>
            <a:spLocks/>
          </p:cNvSpPr>
          <p:nvPr/>
        </p:nvSpPr>
        <p:spPr bwMode="auto">
          <a:xfrm>
            <a:off x="10488613"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59" name="AutoShape 43"/>
          <p:cNvSpPr>
            <a:spLocks/>
          </p:cNvSpPr>
          <p:nvPr/>
        </p:nvSpPr>
        <p:spPr bwMode="auto">
          <a:xfrm>
            <a:off x="14895513"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62" name="AutoShape 46"/>
          <p:cNvSpPr>
            <a:spLocks/>
          </p:cNvSpPr>
          <p:nvPr/>
        </p:nvSpPr>
        <p:spPr bwMode="auto">
          <a:xfrm>
            <a:off x="1973264" y="11701463"/>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Parker Torndey</a:t>
            </a:r>
            <a:endParaRPr lang="en-US" sz="4411">
              <a:latin typeface="St Transmission" charset="0"/>
              <a:ea typeface="ＭＳ Ｐゴシック" charset="0"/>
              <a:cs typeface="St Transmission" charset="0"/>
              <a:sym typeface="St Transmission" charset="0"/>
            </a:endParaRPr>
          </a:p>
        </p:txBody>
      </p:sp>
      <p:sp>
        <p:nvSpPr>
          <p:cNvPr id="34863" name="AutoShape 47"/>
          <p:cNvSpPr>
            <a:spLocks/>
          </p:cNvSpPr>
          <p:nvPr/>
        </p:nvSpPr>
        <p:spPr bwMode="auto">
          <a:xfrm>
            <a:off x="6454776" y="11696701"/>
            <a:ext cx="24399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Brian Lerrys</a:t>
            </a:r>
            <a:endParaRPr lang="en-US" sz="4411">
              <a:latin typeface="St Transmission" charset="0"/>
              <a:ea typeface="ＭＳ Ｐゴシック" charset="0"/>
              <a:cs typeface="St Transmission" charset="0"/>
              <a:sym typeface="St Transmission" charset="0"/>
            </a:endParaRPr>
          </a:p>
        </p:txBody>
      </p:sp>
      <p:sp>
        <p:nvSpPr>
          <p:cNvPr id="34864" name="AutoShape 48"/>
          <p:cNvSpPr>
            <a:spLocks/>
          </p:cNvSpPr>
          <p:nvPr/>
        </p:nvSpPr>
        <p:spPr bwMode="auto">
          <a:xfrm>
            <a:off x="10702927" y="11701463"/>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Brigita Helmy</a:t>
            </a:r>
            <a:endParaRPr lang="en-US" sz="4411">
              <a:latin typeface="St Transmission" charset="0"/>
              <a:ea typeface="ＭＳ Ｐゴシック" charset="0"/>
              <a:cs typeface="St Transmission" charset="0"/>
              <a:sym typeface="St Transmission" charset="0"/>
            </a:endParaRPr>
          </a:p>
        </p:txBody>
      </p:sp>
      <p:sp>
        <p:nvSpPr>
          <p:cNvPr id="34865" name="AutoShape 49"/>
          <p:cNvSpPr>
            <a:spLocks/>
          </p:cNvSpPr>
          <p:nvPr/>
        </p:nvSpPr>
        <p:spPr bwMode="auto">
          <a:xfrm>
            <a:off x="15333663" y="11701463"/>
            <a:ext cx="233521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Ryan Keith</a:t>
            </a:r>
            <a:endParaRPr lang="en-US" sz="4411">
              <a:latin typeface="St Transmission" charset="0"/>
              <a:ea typeface="ＭＳ Ｐゴシック" charset="0"/>
              <a:cs typeface="St Transmission" charset="0"/>
              <a:sym typeface="St Transmission" charset="0"/>
            </a:endParaRPr>
          </a:p>
        </p:txBody>
      </p:sp>
      <p:sp>
        <p:nvSpPr>
          <p:cNvPr id="34866" name="AutoShape 50"/>
          <p:cNvSpPr>
            <a:spLocks/>
          </p:cNvSpPr>
          <p:nvPr/>
        </p:nvSpPr>
        <p:spPr bwMode="auto">
          <a:xfrm>
            <a:off x="19300825" y="8297863"/>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34867" name="AutoShape 51"/>
          <p:cNvSpPr>
            <a:spLocks/>
          </p:cNvSpPr>
          <p:nvPr/>
        </p:nvSpPr>
        <p:spPr bwMode="auto">
          <a:xfrm>
            <a:off x="19300825" y="8293101"/>
            <a:ext cx="3211513" cy="1606549"/>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4870" name="AutoShape 54"/>
          <p:cNvSpPr>
            <a:spLocks/>
          </p:cNvSpPr>
          <p:nvPr/>
        </p:nvSpPr>
        <p:spPr bwMode="auto">
          <a:xfrm>
            <a:off x="19515140" y="11701463"/>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Suzy Markzu</a:t>
            </a:r>
            <a:endParaRPr lang="en-US" sz="441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30</a:t>
            </a:fld>
            <a:endParaRPr lang="en-US">
              <a:solidFill>
                <a:srgbClr val="53585F"/>
              </a:solidFill>
              <a:sym typeface="PT Sans" panose="020B0503020203020204" pitchFamily="34" charset="0"/>
            </a:endParaRPr>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3" name="Picture Placeholder 12"/>
          <p:cNvSpPr>
            <a:spLocks noGrp="1"/>
          </p:cNvSpPr>
          <p:nvPr>
            <p:ph type="pic" sz="quarter" idx="17"/>
          </p:nvPr>
        </p:nvSpPr>
        <p:spPr/>
      </p:sp>
      <p:sp>
        <p:nvSpPr>
          <p:cNvPr id="14" name="Picture Placeholder 13"/>
          <p:cNvSpPr>
            <a:spLocks noGrp="1"/>
          </p:cNvSpPr>
          <p:nvPr>
            <p:ph type="pic" sz="quarter" idx="18"/>
          </p:nvPr>
        </p:nvSpPr>
        <p:spPr/>
      </p:sp>
      <p:sp>
        <p:nvSpPr>
          <p:cNvPr id="15" name="Picture Placeholder 14"/>
          <p:cNvSpPr>
            <a:spLocks noGrp="1"/>
          </p:cNvSpPr>
          <p:nvPr>
            <p:ph type="pic" sz="quarter" idx="19"/>
          </p:nvPr>
        </p:nvSpPr>
        <p:spPr/>
      </p:sp>
      <p:sp>
        <p:nvSpPr>
          <p:cNvPr id="16" name="Picture Placeholder 15"/>
          <p:cNvSpPr>
            <a:spLocks noGrp="1"/>
          </p:cNvSpPr>
          <p:nvPr>
            <p:ph type="pic" sz="quarter" idx="20"/>
          </p:nvPr>
        </p:nvSpPr>
        <p:spPr/>
      </p:sp>
      <p:sp>
        <p:nvSpPr>
          <p:cNvPr id="17" name="Picture Placeholder 16"/>
          <p:cNvSpPr>
            <a:spLocks noGrp="1"/>
          </p:cNvSpPr>
          <p:nvPr>
            <p:ph type="pic" sz="quarter" idx="21"/>
          </p:nvPr>
        </p:nvSpPr>
        <p:spPr/>
      </p:sp>
      <p:sp>
        <p:nvSpPr>
          <p:cNvPr id="68" name="AutoShape 11"/>
          <p:cNvSpPr>
            <a:spLocks/>
          </p:cNvSpPr>
          <p:nvPr/>
        </p:nvSpPr>
        <p:spPr bwMode="auto">
          <a:xfrm rot="10800000">
            <a:off x="1871662"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 name="AutoShape 14"/>
          <p:cNvSpPr>
            <a:spLocks/>
          </p:cNvSpPr>
          <p:nvPr/>
        </p:nvSpPr>
        <p:spPr bwMode="auto">
          <a:xfrm rot="10800000">
            <a:off x="6176962" y="5119690"/>
            <a:ext cx="3211513" cy="1604962"/>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0" name="AutoShape 17"/>
          <p:cNvSpPr>
            <a:spLocks/>
          </p:cNvSpPr>
          <p:nvPr/>
        </p:nvSpPr>
        <p:spPr bwMode="auto">
          <a:xfrm rot="10800000">
            <a:off x="10488613"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1" name="AutoShape 20"/>
          <p:cNvSpPr>
            <a:spLocks/>
          </p:cNvSpPr>
          <p:nvPr/>
        </p:nvSpPr>
        <p:spPr bwMode="auto">
          <a:xfrm rot="10800000">
            <a:off x="14895513"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 name="AutoShape 28"/>
          <p:cNvSpPr>
            <a:spLocks/>
          </p:cNvSpPr>
          <p:nvPr/>
        </p:nvSpPr>
        <p:spPr bwMode="auto">
          <a:xfrm rot="10800000">
            <a:off x="19300825" y="5124450"/>
            <a:ext cx="3211513" cy="1604964"/>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3" name="AutoShape 36"/>
          <p:cNvSpPr>
            <a:spLocks/>
          </p:cNvSpPr>
          <p:nvPr/>
        </p:nvSpPr>
        <p:spPr bwMode="auto">
          <a:xfrm rot="10800000">
            <a:off x="1871662" y="98996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4" name="AutoShape 39"/>
          <p:cNvSpPr>
            <a:spLocks/>
          </p:cNvSpPr>
          <p:nvPr/>
        </p:nvSpPr>
        <p:spPr bwMode="auto">
          <a:xfrm rot="10800000">
            <a:off x="6176962" y="9894890"/>
            <a:ext cx="3211513" cy="1604962"/>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5" name="AutoShape 42"/>
          <p:cNvSpPr>
            <a:spLocks/>
          </p:cNvSpPr>
          <p:nvPr/>
        </p:nvSpPr>
        <p:spPr bwMode="auto">
          <a:xfrm rot="10800000">
            <a:off x="10488613" y="98996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6" name="AutoShape 45"/>
          <p:cNvSpPr>
            <a:spLocks/>
          </p:cNvSpPr>
          <p:nvPr/>
        </p:nvSpPr>
        <p:spPr bwMode="auto">
          <a:xfrm rot="10800000">
            <a:off x="14895513" y="99123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 name="AutoShape 53"/>
          <p:cNvSpPr>
            <a:spLocks/>
          </p:cNvSpPr>
          <p:nvPr/>
        </p:nvSpPr>
        <p:spPr bwMode="auto">
          <a:xfrm rot="10800000">
            <a:off x="19300825" y="9899650"/>
            <a:ext cx="3211513" cy="1604964"/>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2189164" y="5964238"/>
            <a:ext cx="3209925" cy="3211513"/>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5844" name="AutoShape 4"/>
          <p:cNvSpPr>
            <a:spLocks/>
          </p:cNvSpPr>
          <p:nvPr/>
        </p:nvSpPr>
        <p:spPr bwMode="auto">
          <a:xfrm>
            <a:off x="7786688" y="596423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35845" name="AutoShape 5"/>
          <p:cNvSpPr>
            <a:spLocks/>
          </p:cNvSpPr>
          <p:nvPr/>
        </p:nvSpPr>
        <p:spPr bwMode="auto">
          <a:xfrm>
            <a:off x="13384213" y="596423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5846" name="AutoShape 6"/>
          <p:cNvSpPr>
            <a:spLocks/>
          </p:cNvSpPr>
          <p:nvPr/>
        </p:nvSpPr>
        <p:spPr bwMode="auto">
          <a:xfrm>
            <a:off x="18989676" y="5964238"/>
            <a:ext cx="3209925" cy="3211513"/>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35847" name="AutoShape 7"/>
          <p:cNvSpPr>
            <a:spLocks/>
          </p:cNvSpPr>
          <p:nvPr/>
        </p:nvSpPr>
        <p:spPr bwMode="auto">
          <a:xfrm>
            <a:off x="7264401" y="3192464"/>
            <a:ext cx="9853612" cy="701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PT Sans" charset="0"/>
                <a:ea typeface="ＭＳ Ｐゴシック" charset="0"/>
                <a:cs typeface="PT Sans" charset="0"/>
                <a:sym typeface="PT Sans" charset="0"/>
              </a:rPr>
              <a:t>Some Interesting Stuff About Us</a:t>
            </a:r>
            <a:endParaRPr lang="en-US" sz="4411">
              <a:latin typeface="St Transmission" charset="0"/>
              <a:ea typeface="ＭＳ Ｐゴシック" charset="0"/>
              <a:cs typeface="St Transmission" charset="0"/>
              <a:sym typeface="St Transmission" charset="0"/>
            </a:endParaRPr>
          </a:p>
        </p:txBody>
      </p:sp>
      <p:sp>
        <p:nvSpPr>
          <p:cNvPr id="35848" name="AutoShape 8"/>
          <p:cNvSpPr>
            <a:spLocks/>
          </p:cNvSpPr>
          <p:nvPr/>
        </p:nvSpPr>
        <p:spPr bwMode="auto">
          <a:xfrm>
            <a:off x="9148763" y="2011365"/>
            <a:ext cx="609600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latin typeface="St Transmission" charset="0"/>
                <a:ea typeface="ＭＳ Ｐゴシック" charset="0"/>
                <a:cs typeface="St Transmission" charset="0"/>
                <a:sym typeface="St Transmission" charset="0"/>
              </a:rPr>
              <a:t>2014 Facts</a:t>
            </a:r>
          </a:p>
        </p:txBody>
      </p:sp>
      <p:sp>
        <p:nvSpPr>
          <p:cNvPr id="35849" name="AutoShape 9"/>
          <p:cNvSpPr>
            <a:spLocks/>
          </p:cNvSpPr>
          <p:nvPr/>
        </p:nvSpPr>
        <p:spPr bwMode="auto">
          <a:xfrm>
            <a:off x="8934451" y="6767514"/>
            <a:ext cx="925513" cy="801687"/>
          </a:xfrm>
          <a:custGeom>
            <a:avLst/>
            <a:gdLst>
              <a:gd name="T0" fmla="*/ 462757 w 20492"/>
              <a:gd name="T1" fmla="*/ 425891 h 20804"/>
              <a:gd name="T2" fmla="*/ 462757 w 20492"/>
              <a:gd name="T3" fmla="*/ 425891 h 20804"/>
              <a:gd name="T4" fmla="*/ 462757 w 20492"/>
              <a:gd name="T5" fmla="*/ 425891 h 20804"/>
              <a:gd name="T6" fmla="*/ 462757 w 20492"/>
              <a:gd name="T7" fmla="*/ 425891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5850" name="AutoShape 10"/>
          <p:cNvSpPr>
            <a:spLocks/>
          </p:cNvSpPr>
          <p:nvPr/>
        </p:nvSpPr>
        <p:spPr bwMode="auto">
          <a:xfrm>
            <a:off x="3090864" y="6767514"/>
            <a:ext cx="1406524" cy="801687"/>
          </a:xfrm>
          <a:custGeom>
            <a:avLst/>
            <a:gdLst>
              <a:gd name="T0" fmla="*/ 703263 w 21600"/>
              <a:gd name="T1" fmla="*/ 400843 h 21600"/>
              <a:gd name="T2" fmla="*/ 703263 w 21600"/>
              <a:gd name="T3" fmla="*/ 400843 h 21600"/>
              <a:gd name="T4" fmla="*/ 703263 w 21600"/>
              <a:gd name="T5" fmla="*/ 400843 h 21600"/>
              <a:gd name="T6" fmla="*/ 7032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599"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5851" name="AutoShape 11"/>
          <p:cNvSpPr>
            <a:spLocks/>
          </p:cNvSpPr>
          <p:nvPr/>
        </p:nvSpPr>
        <p:spPr bwMode="auto">
          <a:xfrm>
            <a:off x="20119976" y="6767514"/>
            <a:ext cx="949324" cy="801687"/>
          </a:xfrm>
          <a:custGeom>
            <a:avLst/>
            <a:gdLst>
              <a:gd name="T0" fmla="*/ 474663 w 21600"/>
              <a:gd name="T1" fmla="*/ 400843 h 21600"/>
              <a:gd name="T2" fmla="*/ 474663 w 21600"/>
              <a:gd name="T3" fmla="*/ 400843 h 21600"/>
              <a:gd name="T4" fmla="*/ 474663 w 21600"/>
              <a:gd name="T5" fmla="*/ 400843 h 21600"/>
              <a:gd name="T6" fmla="*/ 4746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5852" name="AutoShape 12"/>
          <p:cNvSpPr>
            <a:spLocks/>
          </p:cNvSpPr>
          <p:nvPr/>
        </p:nvSpPr>
        <p:spPr bwMode="auto">
          <a:xfrm>
            <a:off x="14589125" y="6767514"/>
            <a:ext cx="801689" cy="801687"/>
          </a:xfrm>
          <a:custGeom>
            <a:avLst/>
            <a:gdLst>
              <a:gd name="T0" fmla="*/ 400844 w 21600"/>
              <a:gd name="T1" fmla="*/ 400843 h 21600"/>
              <a:gd name="T2" fmla="*/ 400844 w 21600"/>
              <a:gd name="T3" fmla="*/ 400843 h 21600"/>
              <a:gd name="T4" fmla="*/ 400844 w 21600"/>
              <a:gd name="T5" fmla="*/ 400843 h 21600"/>
              <a:gd name="T6" fmla="*/ 400844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5" y="21493"/>
                </a:lnTo>
                <a:lnTo>
                  <a:pt x="18277" y="21493"/>
                </a:lnTo>
                <a:lnTo>
                  <a:pt x="18308" y="21600"/>
                </a:lnTo>
                <a:cubicBezTo>
                  <a:pt x="18308" y="21600"/>
                  <a:pt x="18308" y="21600"/>
                  <a:pt x="18308" y="21600"/>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599" y="7741"/>
                  <a:pt x="21599" y="8009"/>
                </a:cubicBezTo>
                <a:cubicBezTo>
                  <a:pt x="21599" y="8161"/>
                  <a:pt x="21547" y="8290"/>
                  <a:pt x="21472" y="8406"/>
                </a:cubicBezTo>
                <a:cubicBezTo>
                  <a:pt x="21472" y="8406"/>
                  <a:pt x="21472" y="8406"/>
                  <a:pt x="21472" y="8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5853" name="AutoShape 13"/>
          <p:cNvSpPr>
            <a:spLocks/>
          </p:cNvSpPr>
          <p:nvPr/>
        </p:nvSpPr>
        <p:spPr bwMode="auto">
          <a:xfrm>
            <a:off x="1516064" y="9625014"/>
            <a:ext cx="4556124"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35854" name="AutoShape 14"/>
          <p:cNvSpPr>
            <a:spLocks/>
          </p:cNvSpPr>
          <p:nvPr/>
        </p:nvSpPr>
        <p:spPr bwMode="auto">
          <a:xfrm>
            <a:off x="7113588"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35855" name="AutoShape 15"/>
          <p:cNvSpPr>
            <a:spLocks/>
          </p:cNvSpPr>
          <p:nvPr/>
        </p:nvSpPr>
        <p:spPr bwMode="auto">
          <a:xfrm>
            <a:off x="12711114"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35856" name="AutoShape 16"/>
          <p:cNvSpPr>
            <a:spLocks/>
          </p:cNvSpPr>
          <p:nvPr/>
        </p:nvSpPr>
        <p:spPr bwMode="auto">
          <a:xfrm>
            <a:off x="18308639"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35857" name="AutoShape 17"/>
          <p:cNvSpPr>
            <a:spLocks/>
          </p:cNvSpPr>
          <p:nvPr/>
        </p:nvSpPr>
        <p:spPr bwMode="auto">
          <a:xfrm>
            <a:off x="2297114"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34K Viewers</a:t>
            </a:r>
            <a:endParaRPr lang="en-US" sz="4411">
              <a:latin typeface="St Transmission" charset="0"/>
              <a:ea typeface="ＭＳ Ｐゴシック" charset="0"/>
              <a:cs typeface="St Transmission" charset="0"/>
              <a:sym typeface="St Transmission" charset="0"/>
            </a:endParaRPr>
          </a:p>
        </p:txBody>
      </p:sp>
      <p:sp>
        <p:nvSpPr>
          <p:cNvPr id="35858" name="AutoShape 18"/>
          <p:cNvSpPr>
            <a:spLocks/>
          </p:cNvSpPr>
          <p:nvPr/>
        </p:nvSpPr>
        <p:spPr bwMode="auto">
          <a:xfrm>
            <a:off x="7894639"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29.000 Love</a:t>
            </a:r>
            <a:endParaRPr lang="en-US" sz="4411">
              <a:latin typeface="St Transmission" charset="0"/>
              <a:ea typeface="ＭＳ Ｐゴシック" charset="0"/>
              <a:cs typeface="St Transmission" charset="0"/>
              <a:sym typeface="St Transmission" charset="0"/>
            </a:endParaRPr>
          </a:p>
        </p:txBody>
      </p:sp>
      <p:sp>
        <p:nvSpPr>
          <p:cNvPr id="35859" name="AutoShape 19"/>
          <p:cNvSpPr>
            <a:spLocks/>
          </p:cNvSpPr>
          <p:nvPr/>
        </p:nvSpPr>
        <p:spPr bwMode="auto">
          <a:xfrm>
            <a:off x="13493752"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452.350 Stars</a:t>
            </a:r>
            <a:endParaRPr lang="en-US" sz="4411">
              <a:latin typeface="St Transmission" charset="0"/>
              <a:ea typeface="ＭＳ Ｐゴシック" charset="0"/>
              <a:cs typeface="St Transmission" charset="0"/>
              <a:sym typeface="St Transmission" charset="0"/>
            </a:endParaRPr>
          </a:p>
        </p:txBody>
      </p:sp>
      <p:sp>
        <p:nvSpPr>
          <p:cNvPr id="35860" name="AutoShape 20"/>
          <p:cNvSpPr>
            <a:spLocks/>
          </p:cNvSpPr>
          <p:nvPr/>
        </p:nvSpPr>
        <p:spPr bwMode="auto">
          <a:xfrm>
            <a:off x="19091277"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150,000 Likes</a:t>
            </a:r>
            <a:endParaRPr lang="en-US" sz="4411">
              <a:latin typeface="St Transmission" charset="0"/>
              <a:ea typeface="ＭＳ Ｐゴシック" charset="0"/>
              <a:cs typeface="St Transmission" charset="0"/>
              <a:sym typeface="St Transmission"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0" y="1"/>
            <a:ext cx="24384000" cy="5867401"/>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5867402"/>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36879" name="AutoShape 15"/>
          <p:cNvSpPr>
            <a:spLocks/>
          </p:cNvSpPr>
          <p:nvPr/>
        </p:nvSpPr>
        <p:spPr bwMode="auto">
          <a:xfrm>
            <a:off x="7272340" y="3448051"/>
            <a:ext cx="14303374"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4411">
              <a:latin typeface="St Transmission" charset="0"/>
              <a:ea typeface="ＭＳ Ｐゴシック" charset="0"/>
              <a:cs typeface="St Transmission" charset="0"/>
              <a:sym typeface="St Transmission" charset="0"/>
            </a:endParaRPr>
          </a:p>
        </p:txBody>
      </p:sp>
      <p:sp>
        <p:nvSpPr>
          <p:cNvPr id="36880" name="AutoShape 16"/>
          <p:cNvSpPr>
            <a:spLocks/>
          </p:cNvSpPr>
          <p:nvPr/>
        </p:nvSpPr>
        <p:spPr bwMode="auto">
          <a:xfrm>
            <a:off x="7272340" y="1917701"/>
            <a:ext cx="631983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Who with us</a:t>
            </a:r>
            <a:endParaRPr lang="en-US" sz="8000" dirty="0">
              <a:latin typeface="St Transmission" charset="0"/>
              <a:ea typeface="ＭＳ Ｐゴシック" charset="0"/>
              <a:cs typeface="St Transmission" charset="0"/>
              <a:sym typeface="St Transmission" charset="0"/>
            </a:endParaRPr>
          </a:p>
        </p:txBody>
      </p:sp>
      <p:sp>
        <p:nvSpPr>
          <p:cNvPr id="36881" name="AutoShape 17"/>
          <p:cNvSpPr>
            <a:spLocks/>
          </p:cNvSpPr>
          <p:nvPr/>
        </p:nvSpPr>
        <p:spPr bwMode="auto">
          <a:xfrm>
            <a:off x="2627312" y="184308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6882" name="AutoShape 18"/>
          <p:cNvSpPr>
            <a:spLocks/>
          </p:cNvSpPr>
          <p:nvPr/>
        </p:nvSpPr>
        <p:spPr bwMode="auto">
          <a:xfrm>
            <a:off x="3530601" y="2644775"/>
            <a:ext cx="1406524" cy="1608139"/>
          </a:xfrm>
          <a:custGeom>
            <a:avLst/>
            <a:gdLst>
              <a:gd name="T0" fmla="*/ 703263 w 21600"/>
              <a:gd name="T1" fmla="*/ 804069 h 21600"/>
              <a:gd name="T2" fmla="*/ 703263 w 21600"/>
              <a:gd name="T3" fmla="*/ 804069 h 21600"/>
              <a:gd name="T4" fmla="*/ 703263 w 21600"/>
              <a:gd name="T5" fmla="*/ 804069 h 21600"/>
              <a:gd name="T6" fmla="*/ 703263 w 21600"/>
              <a:gd name="T7" fmla="*/ 804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 name="Slide Number Placeholder 8"/>
          <p:cNvSpPr>
            <a:spLocks noGrp="1"/>
          </p:cNvSpPr>
          <p:nvPr>
            <p:ph type="sldNum" sz="quarter" idx="10"/>
          </p:nvPr>
        </p:nvSpPr>
        <p:spPr/>
        <p:txBody>
          <a:bodyPr/>
          <a:lstStyle/>
          <a:p>
            <a:fld id="{6B7C1696-7010-4042-B625-A69EB0C36B6C}" type="slidenum">
              <a:rPr lang="en-US" smtClean="0"/>
              <a:pPr/>
              <a:t>32</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3" name="AutoShape 5"/>
          <p:cNvSpPr>
            <a:spLocks/>
          </p:cNvSpPr>
          <p:nvPr/>
        </p:nvSpPr>
        <p:spPr bwMode="auto">
          <a:xfrm>
            <a:off x="2514602"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37894" name="AutoShape 6"/>
          <p:cNvSpPr>
            <a:spLocks/>
          </p:cNvSpPr>
          <p:nvPr/>
        </p:nvSpPr>
        <p:spPr bwMode="auto">
          <a:xfrm>
            <a:off x="7710490"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37895" name="AutoShape 7"/>
          <p:cNvSpPr>
            <a:spLocks/>
          </p:cNvSpPr>
          <p:nvPr/>
        </p:nvSpPr>
        <p:spPr bwMode="auto">
          <a:xfrm>
            <a:off x="13347701"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37896" name="AutoShape 8"/>
          <p:cNvSpPr>
            <a:spLocks/>
          </p:cNvSpPr>
          <p:nvPr/>
        </p:nvSpPr>
        <p:spPr bwMode="auto">
          <a:xfrm>
            <a:off x="18983327"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37897" name="AutoShape 9"/>
          <p:cNvSpPr>
            <a:spLocks/>
          </p:cNvSpPr>
          <p:nvPr/>
        </p:nvSpPr>
        <p:spPr bwMode="auto">
          <a:xfrm>
            <a:off x="2514602"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37898" name="AutoShape 10"/>
          <p:cNvSpPr>
            <a:spLocks/>
          </p:cNvSpPr>
          <p:nvPr/>
        </p:nvSpPr>
        <p:spPr bwMode="auto">
          <a:xfrm>
            <a:off x="7710490"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37899" name="AutoShape 11"/>
          <p:cNvSpPr>
            <a:spLocks/>
          </p:cNvSpPr>
          <p:nvPr/>
        </p:nvSpPr>
        <p:spPr bwMode="auto">
          <a:xfrm>
            <a:off x="13347701"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4411"/>
          </a:p>
        </p:txBody>
      </p:sp>
      <p:sp>
        <p:nvSpPr>
          <p:cNvPr id="37900" name="AutoShape 12"/>
          <p:cNvSpPr>
            <a:spLocks/>
          </p:cNvSpPr>
          <p:nvPr/>
        </p:nvSpPr>
        <p:spPr bwMode="auto">
          <a:xfrm>
            <a:off x="18983327"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0" tIns="0" rIns="0" bIns="0" anchor="ctr"/>
          <a:lstStyle/>
          <a:p>
            <a:endParaRPr lang="id-ID" sz="4411"/>
          </a:p>
        </p:txBody>
      </p:sp>
      <p:sp>
        <p:nvSpPr>
          <p:cNvPr id="37901" name="AutoShape 13"/>
          <p:cNvSpPr>
            <a:spLocks/>
          </p:cNvSpPr>
          <p:nvPr/>
        </p:nvSpPr>
        <p:spPr bwMode="auto">
          <a:xfrm>
            <a:off x="7820026" y="3697288"/>
            <a:ext cx="630238" cy="273051"/>
          </a:xfrm>
          <a:custGeom>
            <a:avLst/>
            <a:gdLst>
              <a:gd name="T0" fmla="*/ 315119 w 21600"/>
              <a:gd name="T1" fmla="*/ 136525 h 21600"/>
              <a:gd name="T2" fmla="*/ 315119 w 21600"/>
              <a:gd name="T3" fmla="*/ 136525 h 21600"/>
              <a:gd name="T4" fmla="*/ 315119 w 21600"/>
              <a:gd name="T5" fmla="*/ 136525 h 21600"/>
              <a:gd name="T6" fmla="*/ 315119 w 21600"/>
              <a:gd name="T7" fmla="*/ 136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2" name="AutoShape 14"/>
          <p:cNvSpPr>
            <a:spLocks/>
          </p:cNvSpPr>
          <p:nvPr/>
        </p:nvSpPr>
        <p:spPr bwMode="auto">
          <a:xfrm>
            <a:off x="7902576" y="8550276"/>
            <a:ext cx="488949" cy="488949"/>
          </a:xfrm>
          <a:custGeom>
            <a:avLst/>
            <a:gdLst>
              <a:gd name="T0" fmla="*/ 244464 w 21341"/>
              <a:gd name="T1" fmla="*/ 247454 h 21340"/>
              <a:gd name="T2" fmla="*/ 244464 w 21341"/>
              <a:gd name="T3" fmla="*/ 247454 h 21340"/>
              <a:gd name="T4" fmla="*/ 244464 w 21341"/>
              <a:gd name="T5" fmla="*/ 247454 h 21340"/>
              <a:gd name="T6" fmla="*/ 244464 w 21341"/>
              <a:gd name="T7" fmla="*/ 24745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3" name="AutoShape 15"/>
          <p:cNvSpPr>
            <a:spLocks/>
          </p:cNvSpPr>
          <p:nvPr/>
        </p:nvSpPr>
        <p:spPr bwMode="auto">
          <a:xfrm>
            <a:off x="2705101" y="3594101"/>
            <a:ext cx="492124" cy="449262"/>
          </a:xfrm>
          <a:custGeom>
            <a:avLst/>
            <a:gdLst>
              <a:gd name="T0" fmla="*/ 246051 w 21455"/>
              <a:gd name="T1" fmla="*/ 224632 h 21600"/>
              <a:gd name="T2" fmla="*/ 246051 w 21455"/>
              <a:gd name="T3" fmla="*/ 224632 h 21600"/>
              <a:gd name="T4" fmla="*/ 246051 w 21455"/>
              <a:gd name="T5" fmla="*/ 224632 h 21600"/>
              <a:gd name="T6" fmla="*/ 246051 w 21455"/>
              <a:gd name="T7" fmla="*/ 224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4" name="AutoShape 16"/>
          <p:cNvSpPr>
            <a:spLocks/>
          </p:cNvSpPr>
          <p:nvPr/>
        </p:nvSpPr>
        <p:spPr bwMode="auto">
          <a:xfrm>
            <a:off x="2762251" y="8529639"/>
            <a:ext cx="377826" cy="547687"/>
          </a:xfrm>
          <a:custGeom>
            <a:avLst/>
            <a:gdLst>
              <a:gd name="T0" fmla="*/ 188913 w 21600"/>
              <a:gd name="T1" fmla="*/ 273844 h 21600"/>
              <a:gd name="T2" fmla="*/ 188913 w 21600"/>
              <a:gd name="T3" fmla="*/ 273844 h 21600"/>
              <a:gd name="T4" fmla="*/ 188913 w 21600"/>
              <a:gd name="T5" fmla="*/ 273844 h 21600"/>
              <a:gd name="T6" fmla="*/ 188913 w 21600"/>
              <a:gd name="T7" fmla="*/ 273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5" name="AutoShape 17"/>
          <p:cNvSpPr>
            <a:spLocks/>
          </p:cNvSpPr>
          <p:nvPr/>
        </p:nvSpPr>
        <p:spPr bwMode="auto">
          <a:xfrm>
            <a:off x="13536614" y="3590927"/>
            <a:ext cx="493712" cy="454025"/>
          </a:xfrm>
          <a:custGeom>
            <a:avLst/>
            <a:gdLst>
              <a:gd name="T0" fmla="*/ 246856 w 21600"/>
              <a:gd name="T1" fmla="*/ 227013 h 21600"/>
              <a:gd name="T2" fmla="*/ 246856 w 21600"/>
              <a:gd name="T3" fmla="*/ 227013 h 21600"/>
              <a:gd name="T4" fmla="*/ 246856 w 21600"/>
              <a:gd name="T5" fmla="*/ 227013 h 21600"/>
              <a:gd name="T6" fmla="*/ 246856 w 21600"/>
              <a:gd name="T7" fmla="*/ 227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6" name="AutoShape 18"/>
          <p:cNvSpPr>
            <a:spLocks/>
          </p:cNvSpPr>
          <p:nvPr/>
        </p:nvSpPr>
        <p:spPr bwMode="auto">
          <a:xfrm>
            <a:off x="13569951" y="8567740"/>
            <a:ext cx="427038" cy="454025"/>
          </a:xfrm>
          <a:custGeom>
            <a:avLst/>
            <a:gdLst>
              <a:gd name="T0" fmla="*/ 213519 w 21600"/>
              <a:gd name="T1" fmla="*/ 231427 h 21392"/>
              <a:gd name="T2" fmla="*/ 213519 w 21600"/>
              <a:gd name="T3" fmla="*/ 231427 h 21392"/>
              <a:gd name="T4" fmla="*/ 213519 w 21600"/>
              <a:gd name="T5" fmla="*/ 231427 h 21392"/>
              <a:gd name="T6" fmla="*/ 213519 w 21600"/>
              <a:gd name="T7" fmla="*/ 23142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7" name="AutoShape 19"/>
          <p:cNvSpPr>
            <a:spLocks/>
          </p:cNvSpPr>
          <p:nvPr/>
        </p:nvSpPr>
        <p:spPr bwMode="auto">
          <a:xfrm>
            <a:off x="19143663" y="8605839"/>
            <a:ext cx="577851" cy="379412"/>
          </a:xfrm>
          <a:custGeom>
            <a:avLst/>
            <a:gdLst>
              <a:gd name="T0" fmla="*/ 288925 w 21600"/>
              <a:gd name="T1" fmla="*/ 189706 h 21600"/>
              <a:gd name="T2" fmla="*/ 288925 w 21600"/>
              <a:gd name="T3" fmla="*/ 189706 h 21600"/>
              <a:gd name="T4" fmla="*/ 288925 w 21600"/>
              <a:gd name="T5" fmla="*/ 189706 h 21600"/>
              <a:gd name="T6" fmla="*/ 288925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8" name="AutoShape 20"/>
          <p:cNvSpPr>
            <a:spLocks/>
          </p:cNvSpPr>
          <p:nvPr/>
        </p:nvSpPr>
        <p:spPr bwMode="auto">
          <a:xfrm>
            <a:off x="19177001" y="3590926"/>
            <a:ext cx="485774" cy="485774"/>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7909" name="AutoShape 21"/>
          <p:cNvSpPr>
            <a:spLocks/>
          </p:cNvSpPr>
          <p:nvPr/>
        </p:nvSpPr>
        <p:spPr bwMode="auto">
          <a:xfrm>
            <a:off x="2514601"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10" name="AutoShape 22"/>
          <p:cNvSpPr>
            <a:spLocks/>
          </p:cNvSpPr>
          <p:nvPr/>
        </p:nvSpPr>
        <p:spPr bwMode="auto">
          <a:xfrm>
            <a:off x="2514599" y="5094289"/>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11" name="AutoShape 23"/>
          <p:cNvSpPr>
            <a:spLocks/>
          </p:cNvSpPr>
          <p:nvPr/>
        </p:nvSpPr>
        <p:spPr bwMode="auto">
          <a:xfrm>
            <a:off x="7710487"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12" name="AutoShape 24"/>
          <p:cNvSpPr>
            <a:spLocks/>
          </p:cNvSpPr>
          <p:nvPr/>
        </p:nvSpPr>
        <p:spPr bwMode="auto">
          <a:xfrm>
            <a:off x="7710490" y="5094289"/>
            <a:ext cx="344328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13" name="AutoShape 25"/>
          <p:cNvSpPr>
            <a:spLocks/>
          </p:cNvSpPr>
          <p:nvPr/>
        </p:nvSpPr>
        <p:spPr bwMode="auto">
          <a:xfrm>
            <a:off x="13347701"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14" name="AutoShape 26"/>
          <p:cNvSpPr>
            <a:spLocks/>
          </p:cNvSpPr>
          <p:nvPr/>
        </p:nvSpPr>
        <p:spPr bwMode="auto">
          <a:xfrm>
            <a:off x="13347699" y="5094289"/>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15" name="AutoShape 27"/>
          <p:cNvSpPr>
            <a:spLocks/>
          </p:cNvSpPr>
          <p:nvPr/>
        </p:nvSpPr>
        <p:spPr bwMode="auto">
          <a:xfrm>
            <a:off x="18983326"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16" name="AutoShape 28"/>
          <p:cNvSpPr>
            <a:spLocks/>
          </p:cNvSpPr>
          <p:nvPr/>
        </p:nvSpPr>
        <p:spPr bwMode="auto">
          <a:xfrm>
            <a:off x="18983324" y="5094289"/>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17" name="AutoShape 29"/>
          <p:cNvSpPr>
            <a:spLocks/>
          </p:cNvSpPr>
          <p:nvPr/>
        </p:nvSpPr>
        <p:spPr bwMode="auto">
          <a:xfrm>
            <a:off x="2514601"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18" name="AutoShape 30"/>
          <p:cNvSpPr>
            <a:spLocks/>
          </p:cNvSpPr>
          <p:nvPr/>
        </p:nvSpPr>
        <p:spPr bwMode="auto">
          <a:xfrm>
            <a:off x="2514599" y="10118726"/>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19" name="AutoShape 31"/>
          <p:cNvSpPr>
            <a:spLocks/>
          </p:cNvSpPr>
          <p:nvPr/>
        </p:nvSpPr>
        <p:spPr bwMode="auto">
          <a:xfrm>
            <a:off x="7710487"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20" name="AutoShape 32"/>
          <p:cNvSpPr>
            <a:spLocks/>
          </p:cNvSpPr>
          <p:nvPr/>
        </p:nvSpPr>
        <p:spPr bwMode="auto">
          <a:xfrm>
            <a:off x="7710490" y="10118726"/>
            <a:ext cx="344328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21" name="AutoShape 33"/>
          <p:cNvSpPr>
            <a:spLocks/>
          </p:cNvSpPr>
          <p:nvPr/>
        </p:nvSpPr>
        <p:spPr bwMode="auto">
          <a:xfrm>
            <a:off x="13347701"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22" name="AutoShape 34"/>
          <p:cNvSpPr>
            <a:spLocks/>
          </p:cNvSpPr>
          <p:nvPr/>
        </p:nvSpPr>
        <p:spPr bwMode="auto">
          <a:xfrm>
            <a:off x="13347699" y="10118726"/>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7923" name="AutoShape 35"/>
          <p:cNvSpPr>
            <a:spLocks/>
          </p:cNvSpPr>
          <p:nvPr/>
        </p:nvSpPr>
        <p:spPr bwMode="auto">
          <a:xfrm>
            <a:off x="18983326"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7924" name="AutoShape 36"/>
          <p:cNvSpPr>
            <a:spLocks/>
          </p:cNvSpPr>
          <p:nvPr/>
        </p:nvSpPr>
        <p:spPr bwMode="auto">
          <a:xfrm>
            <a:off x="18983324" y="10118726"/>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AutoShape 5"/>
          <p:cNvSpPr>
            <a:spLocks/>
          </p:cNvSpPr>
          <p:nvPr/>
        </p:nvSpPr>
        <p:spPr bwMode="auto">
          <a:xfrm>
            <a:off x="3641726"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18" name="AutoShape 6"/>
          <p:cNvSpPr>
            <a:spLocks/>
          </p:cNvSpPr>
          <p:nvPr/>
        </p:nvSpPr>
        <p:spPr bwMode="auto">
          <a:xfrm>
            <a:off x="3641724" y="4978400"/>
            <a:ext cx="3443289"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19" name="AutoShape 7"/>
          <p:cNvSpPr>
            <a:spLocks/>
          </p:cNvSpPr>
          <p:nvPr/>
        </p:nvSpPr>
        <p:spPr bwMode="auto">
          <a:xfrm>
            <a:off x="8662988"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20" name="AutoShape 8"/>
          <p:cNvSpPr>
            <a:spLocks/>
          </p:cNvSpPr>
          <p:nvPr/>
        </p:nvSpPr>
        <p:spPr bwMode="auto">
          <a:xfrm>
            <a:off x="8662988" y="4978400"/>
            <a:ext cx="3441700"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21" name="AutoShape 9"/>
          <p:cNvSpPr>
            <a:spLocks/>
          </p:cNvSpPr>
          <p:nvPr/>
        </p:nvSpPr>
        <p:spPr bwMode="auto">
          <a:xfrm>
            <a:off x="13647737"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22" name="AutoShape 10"/>
          <p:cNvSpPr>
            <a:spLocks/>
          </p:cNvSpPr>
          <p:nvPr/>
        </p:nvSpPr>
        <p:spPr bwMode="auto">
          <a:xfrm>
            <a:off x="13647738" y="4978400"/>
            <a:ext cx="3441700"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23" name="AutoShape 11"/>
          <p:cNvSpPr>
            <a:spLocks/>
          </p:cNvSpPr>
          <p:nvPr/>
        </p:nvSpPr>
        <p:spPr bwMode="auto">
          <a:xfrm>
            <a:off x="18735676"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24" name="AutoShape 12"/>
          <p:cNvSpPr>
            <a:spLocks/>
          </p:cNvSpPr>
          <p:nvPr/>
        </p:nvSpPr>
        <p:spPr bwMode="auto">
          <a:xfrm>
            <a:off x="18735675" y="4978400"/>
            <a:ext cx="3443289"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25" name="AutoShape 13"/>
          <p:cNvSpPr>
            <a:spLocks/>
          </p:cNvSpPr>
          <p:nvPr/>
        </p:nvSpPr>
        <p:spPr bwMode="auto">
          <a:xfrm>
            <a:off x="3641726"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26" name="AutoShape 14"/>
          <p:cNvSpPr>
            <a:spLocks/>
          </p:cNvSpPr>
          <p:nvPr/>
        </p:nvSpPr>
        <p:spPr bwMode="auto">
          <a:xfrm>
            <a:off x="3641724" y="9067800"/>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27" name="AutoShape 15"/>
          <p:cNvSpPr>
            <a:spLocks/>
          </p:cNvSpPr>
          <p:nvPr/>
        </p:nvSpPr>
        <p:spPr bwMode="auto">
          <a:xfrm>
            <a:off x="8662988"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28" name="AutoShape 16"/>
          <p:cNvSpPr>
            <a:spLocks/>
          </p:cNvSpPr>
          <p:nvPr/>
        </p:nvSpPr>
        <p:spPr bwMode="auto">
          <a:xfrm>
            <a:off x="8662988" y="9067800"/>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29" name="AutoShape 17"/>
          <p:cNvSpPr>
            <a:spLocks/>
          </p:cNvSpPr>
          <p:nvPr/>
        </p:nvSpPr>
        <p:spPr bwMode="auto">
          <a:xfrm>
            <a:off x="13647737"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30" name="AutoShape 18"/>
          <p:cNvSpPr>
            <a:spLocks/>
          </p:cNvSpPr>
          <p:nvPr/>
        </p:nvSpPr>
        <p:spPr bwMode="auto">
          <a:xfrm>
            <a:off x="13647738" y="9067800"/>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31" name="AutoShape 19"/>
          <p:cNvSpPr>
            <a:spLocks/>
          </p:cNvSpPr>
          <p:nvPr/>
        </p:nvSpPr>
        <p:spPr bwMode="auto">
          <a:xfrm>
            <a:off x="18735676"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38932" name="AutoShape 20"/>
          <p:cNvSpPr>
            <a:spLocks/>
          </p:cNvSpPr>
          <p:nvPr/>
        </p:nvSpPr>
        <p:spPr bwMode="auto">
          <a:xfrm>
            <a:off x="18735675" y="9067800"/>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la moberaciuen</a:t>
            </a:r>
            <a:endParaRPr lang="en-US" sz="7001"/>
          </a:p>
        </p:txBody>
      </p:sp>
      <p:sp>
        <p:nvSpPr>
          <p:cNvPr id="38933" name="AutoShape 21"/>
          <p:cNvSpPr>
            <a:spLocks/>
          </p:cNvSpPr>
          <p:nvPr/>
        </p:nvSpPr>
        <p:spPr bwMode="auto">
          <a:xfrm>
            <a:off x="2203449" y="4206876"/>
            <a:ext cx="110648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38934" name="AutoShape 22"/>
          <p:cNvSpPr>
            <a:spLocks/>
          </p:cNvSpPr>
          <p:nvPr/>
        </p:nvSpPr>
        <p:spPr bwMode="auto">
          <a:xfrm>
            <a:off x="7167564"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38935" name="AutoShape 23"/>
          <p:cNvSpPr>
            <a:spLocks/>
          </p:cNvSpPr>
          <p:nvPr/>
        </p:nvSpPr>
        <p:spPr bwMode="auto">
          <a:xfrm>
            <a:off x="12231690"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38936" name="AutoShape 24"/>
          <p:cNvSpPr>
            <a:spLocks/>
          </p:cNvSpPr>
          <p:nvPr/>
        </p:nvSpPr>
        <p:spPr bwMode="auto">
          <a:xfrm>
            <a:off x="17295814"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38937" name="AutoShape 25"/>
          <p:cNvSpPr>
            <a:spLocks/>
          </p:cNvSpPr>
          <p:nvPr/>
        </p:nvSpPr>
        <p:spPr bwMode="auto">
          <a:xfrm>
            <a:off x="2203449" y="8296277"/>
            <a:ext cx="110648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05</a:t>
            </a:r>
            <a:endParaRPr lang="en-US" sz="4411">
              <a:latin typeface="St Transmission" charset="0"/>
              <a:ea typeface="ＭＳ Ｐゴシック" charset="0"/>
              <a:cs typeface="St Transmission" charset="0"/>
              <a:sym typeface="St Transmission" charset="0"/>
            </a:endParaRPr>
          </a:p>
        </p:txBody>
      </p:sp>
      <p:sp>
        <p:nvSpPr>
          <p:cNvPr id="38938" name="AutoShape 26"/>
          <p:cNvSpPr>
            <a:spLocks/>
          </p:cNvSpPr>
          <p:nvPr/>
        </p:nvSpPr>
        <p:spPr bwMode="auto">
          <a:xfrm>
            <a:off x="7167564"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06</a:t>
            </a:r>
            <a:endParaRPr lang="en-US" sz="4411">
              <a:latin typeface="St Transmission" charset="0"/>
              <a:ea typeface="ＭＳ Ｐゴシック" charset="0"/>
              <a:cs typeface="St Transmission" charset="0"/>
              <a:sym typeface="St Transmission" charset="0"/>
            </a:endParaRPr>
          </a:p>
        </p:txBody>
      </p:sp>
      <p:sp>
        <p:nvSpPr>
          <p:cNvPr id="38939" name="AutoShape 27"/>
          <p:cNvSpPr>
            <a:spLocks/>
          </p:cNvSpPr>
          <p:nvPr/>
        </p:nvSpPr>
        <p:spPr bwMode="auto">
          <a:xfrm>
            <a:off x="12231690"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07</a:t>
            </a:r>
            <a:endParaRPr lang="en-US" sz="4411">
              <a:latin typeface="St Transmission" charset="0"/>
              <a:ea typeface="ＭＳ Ｐゴシック" charset="0"/>
              <a:cs typeface="St Transmission" charset="0"/>
              <a:sym typeface="St Transmission" charset="0"/>
            </a:endParaRPr>
          </a:p>
        </p:txBody>
      </p:sp>
      <p:sp>
        <p:nvSpPr>
          <p:cNvPr id="38940" name="AutoShape 28"/>
          <p:cNvSpPr>
            <a:spLocks/>
          </p:cNvSpPr>
          <p:nvPr/>
        </p:nvSpPr>
        <p:spPr bwMode="auto">
          <a:xfrm>
            <a:off x="17295814"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08</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8863013" y="8674100"/>
            <a:ext cx="6656388" cy="260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a:t>
            </a:r>
            <a:endParaRPr lang="en-US" sz="7001"/>
          </a:p>
        </p:txBody>
      </p:sp>
      <p:sp>
        <p:nvSpPr>
          <p:cNvPr id="39941" name="AutoShape 5"/>
          <p:cNvSpPr>
            <a:spLocks/>
          </p:cNvSpPr>
          <p:nvPr/>
        </p:nvSpPr>
        <p:spPr bwMode="auto">
          <a:xfrm>
            <a:off x="1235076" y="5868988"/>
            <a:ext cx="6553200" cy="5410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can be added on your zuniga dellathe other party, and theref</a:t>
            </a:r>
            <a:endParaRPr lang="en-US" sz="7001"/>
          </a:p>
        </p:txBody>
      </p:sp>
      <p:sp>
        <p:nvSpPr>
          <p:cNvPr id="39942" name="AutoShape 6"/>
          <p:cNvSpPr>
            <a:spLocks/>
          </p:cNvSpPr>
          <p:nvPr/>
        </p:nvSpPr>
        <p:spPr bwMode="auto">
          <a:xfrm>
            <a:off x="16489365" y="2859088"/>
            <a:ext cx="6657975" cy="842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latin typeface="PT Sans" panose="020B0503020203020204" pitchFamily="34" charset="0"/>
                <a:sym typeface="PT Sans" panose="020B0503020203020204" pitchFamily="34" charset="0"/>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under the contract exceed the economic</a:t>
            </a:r>
            <a:endParaRPr lang="en-US" sz="7001"/>
          </a:p>
        </p:txBody>
      </p:sp>
      <p:sp>
        <p:nvSpPr>
          <p:cNvPr id="39943" name="AutoShape 7"/>
          <p:cNvSpPr>
            <a:spLocks/>
          </p:cNvSpPr>
          <p:nvPr/>
        </p:nvSpPr>
        <p:spPr bwMode="auto">
          <a:xfrm>
            <a:off x="1235074" y="2859089"/>
            <a:ext cx="390014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a:latin typeface="St Transmission" charset="0"/>
                <a:ea typeface="ＭＳ Ｐゴシック" charset="0"/>
                <a:cs typeface="St Transmission" charset="0"/>
                <a:sym typeface="St Transmission" charset="0"/>
              </a:rPr>
              <a:t>Layout</a:t>
            </a:r>
          </a:p>
        </p:txBody>
      </p:sp>
      <p:sp>
        <p:nvSpPr>
          <p:cNvPr id="39944" name="AutoShape 8"/>
          <p:cNvSpPr>
            <a:spLocks/>
          </p:cNvSpPr>
          <p:nvPr/>
        </p:nvSpPr>
        <p:spPr bwMode="auto">
          <a:xfrm>
            <a:off x="1235074" y="4040190"/>
            <a:ext cx="756985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For 3 Columns</a:t>
            </a:r>
          </a:p>
        </p:txBody>
      </p:sp>
      <p:sp>
        <p:nvSpPr>
          <p:cNvPr id="8" name="Slide Number Placeholder 7"/>
          <p:cNvSpPr>
            <a:spLocks noGrp="1"/>
          </p:cNvSpPr>
          <p:nvPr>
            <p:ph type="sldNum" sz="quarter" idx="10"/>
          </p:nvPr>
        </p:nvSpPr>
        <p:spPr/>
        <p:txBody>
          <a:bodyPr/>
          <a:lstStyle/>
          <a:p>
            <a:fld id="{6B7C1696-7010-4042-B625-A69EB0C36B6C}" type="slidenum">
              <a:rPr lang="en-US" smtClean="0"/>
              <a:pPr/>
              <a:t>35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0962" name="AutoShape 2"/>
          <p:cNvSpPr>
            <a:spLocks/>
          </p:cNvSpPr>
          <p:nvPr/>
        </p:nvSpPr>
        <p:spPr bwMode="auto">
          <a:xfrm rot="4161552" flipH="1">
            <a:off x="14805026" y="912815"/>
            <a:ext cx="5446713" cy="9342437"/>
          </a:xfrm>
          <a:custGeom>
            <a:avLst/>
            <a:gdLst>
              <a:gd name="T0" fmla="*/ 2723215 w 19249"/>
              <a:gd name="T1" fmla="*/ 4671219 h 21600"/>
              <a:gd name="T2" fmla="*/ 2723215 w 19249"/>
              <a:gd name="T3" fmla="*/ 4671219 h 21600"/>
              <a:gd name="T4" fmla="*/ 2723215 w 19249"/>
              <a:gd name="T5" fmla="*/ 4671219 h 21600"/>
              <a:gd name="T6" fmla="*/ 2723215 w 19249"/>
              <a:gd name="T7" fmla="*/ 4671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49" h="21600">
                <a:moveTo>
                  <a:pt x="9994" y="0"/>
                </a:moveTo>
                <a:cubicBezTo>
                  <a:pt x="2895" y="7"/>
                  <a:pt x="-1958" y="4732"/>
                  <a:pt x="771" y="9039"/>
                </a:cubicBezTo>
                <a:cubicBezTo>
                  <a:pt x="2312" y="11471"/>
                  <a:pt x="6053" y="12855"/>
                  <a:pt x="8170" y="14996"/>
                </a:cubicBezTo>
                <a:cubicBezTo>
                  <a:pt x="10104" y="16951"/>
                  <a:pt x="10607" y="19372"/>
                  <a:pt x="9532" y="21599"/>
                </a:cubicBezTo>
                <a:cubicBezTo>
                  <a:pt x="12571" y="19215"/>
                  <a:pt x="15106" y="16580"/>
                  <a:pt x="17082" y="13774"/>
                </a:cubicBezTo>
                <a:cubicBezTo>
                  <a:pt x="18131" y="12286"/>
                  <a:pt x="19040" y="10718"/>
                  <a:pt x="19216" y="9039"/>
                </a:cubicBezTo>
                <a:cubicBezTo>
                  <a:pt x="19642" y="4995"/>
                  <a:pt x="15829" y="1291"/>
                  <a:pt x="9994" y="0"/>
                </a:cubicBez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0963" name="AutoShape 3"/>
          <p:cNvSpPr>
            <a:spLocks/>
          </p:cNvSpPr>
          <p:nvPr/>
        </p:nvSpPr>
        <p:spPr bwMode="auto">
          <a:xfrm rot="4161552" flipH="1">
            <a:off x="14694695" y="451645"/>
            <a:ext cx="5464174" cy="9593262"/>
          </a:xfrm>
          <a:custGeom>
            <a:avLst/>
            <a:gdLst>
              <a:gd name="T0" fmla="*/ 2732088 w 19200"/>
              <a:gd name="T1" fmla="*/ 4828046 h 21529"/>
              <a:gd name="T2" fmla="*/ 2732088 w 19200"/>
              <a:gd name="T3" fmla="*/ 4828046 h 21529"/>
              <a:gd name="T4" fmla="*/ 2732088 w 19200"/>
              <a:gd name="T5" fmla="*/ 4828046 h 21529"/>
              <a:gd name="T6" fmla="*/ 2732088 w 19200"/>
              <a:gd name="T7" fmla="*/ 48280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1"/>
          </a:solidFill>
          <a:ln>
            <a:noFill/>
          </a:ln>
          <a:effectLst/>
          <a:extLst/>
        </p:spPr>
        <p:txBody>
          <a:bodyPr lIns="50800" tIns="50800" rIns="50800" bIns="50800" anchor="ctr"/>
          <a:lstStyle/>
          <a:p>
            <a:endParaRPr lang="id-ID" sz="4411"/>
          </a:p>
        </p:txBody>
      </p:sp>
      <p:sp>
        <p:nvSpPr>
          <p:cNvPr id="40964" name="AutoShape 4"/>
          <p:cNvSpPr>
            <a:spLocks/>
          </p:cNvSpPr>
          <p:nvPr/>
        </p:nvSpPr>
        <p:spPr bwMode="auto">
          <a:xfrm rot="5400000" flipH="1">
            <a:off x="13989845" y="5733258"/>
            <a:ext cx="1871662" cy="3286124"/>
          </a:xfrm>
          <a:custGeom>
            <a:avLst/>
            <a:gdLst>
              <a:gd name="T0" fmla="*/ 935831 w 19200"/>
              <a:gd name="T1" fmla="*/ 1653823 h 21529"/>
              <a:gd name="T2" fmla="*/ 935831 w 19200"/>
              <a:gd name="T3" fmla="*/ 1653823 h 21529"/>
              <a:gd name="T4" fmla="*/ 935831 w 19200"/>
              <a:gd name="T5" fmla="*/ 1653823 h 21529"/>
              <a:gd name="T6" fmla="*/ 935831 w 19200"/>
              <a:gd name="T7" fmla="*/ 165382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50800" tIns="50800" rIns="50800" bIns="50800" anchor="ctr"/>
          <a:lstStyle/>
          <a:p>
            <a:endParaRPr lang="id-ID" sz="4411"/>
          </a:p>
        </p:txBody>
      </p:sp>
      <p:sp>
        <p:nvSpPr>
          <p:cNvPr id="40965" name="AutoShape 5"/>
          <p:cNvSpPr>
            <a:spLocks/>
          </p:cNvSpPr>
          <p:nvPr/>
        </p:nvSpPr>
        <p:spPr bwMode="auto">
          <a:xfrm rot="-1402451">
            <a:off x="11610975" y="4781551"/>
            <a:ext cx="1550988" cy="2476500"/>
          </a:xfrm>
          <a:custGeom>
            <a:avLst/>
            <a:gdLst>
              <a:gd name="T0" fmla="*/ 775452 w 18559"/>
              <a:gd name="T1" fmla="*/ 1340010 h 20747"/>
              <a:gd name="T2" fmla="*/ 775452 w 18559"/>
              <a:gd name="T3" fmla="*/ 1340010 h 20747"/>
              <a:gd name="T4" fmla="*/ 775452 w 18559"/>
              <a:gd name="T5" fmla="*/ 1340010 h 20747"/>
              <a:gd name="T6" fmla="*/ 775452 w 18559"/>
              <a:gd name="T7" fmla="*/ 1340010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6"/>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2"/>
          </a:solidFill>
          <a:ln>
            <a:noFill/>
          </a:ln>
          <a:effectLst/>
          <a:extLst/>
        </p:spPr>
        <p:txBody>
          <a:bodyPr lIns="50800" tIns="50800" rIns="50800" bIns="50800" anchor="ctr"/>
          <a:lstStyle/>
          <a:p>
            <a:endParaRPr lang="id-ID" sz="4411"/>
          </a:p>
        </p:txBody>
      </p:sp>
      <p:sp>
        <p:nvSpPr>
          <p:cNvPr id="40966" name="AutoShape 6"/>
          <p:cNvSpPr>
            <a:spLocks/>
          </p:cNvSpPr>
          <p:nvPr/>
        </p:nvSpPr>
        <p:spPr bwMode="auto">
          <a:xfrm rot="-527655">
            <a:off x="12901615" y="4460875"/>
            <a:ext cx="854075" cy="1365250"/>
          </a:xfrm>
          <a:custGeom>
            <a:avLst/>
            <a:gdLst>
              <a:gd name="T0" fmla="*/ 427014 w 18559"/>
              <a:gd name="T1" fmla="*/ 738724 h 20747"/>
              <a:gd name="T2" fmla="*/ 427014 w 18559"/>
              <a:gd name="T3" fmla="*/ 738724 h 20747"/>
              <a:gd name="T4" fmla="*/ 427014 w 18559"/>
              <a:gd name="T5" fmla="*/ 738724 h 20747"/>
              <a:gd name="T6" fmla="*/ 427014 w 18559"/>
              <a:gd name="T7" fmla="*/ 738724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7"/>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4"/>
          </a:solidFill>
          <a:ln>
            <a:noFill/>
          </a:ln>
          <a:effectLst/>
          <a:extLst/>
        </p:spPr>
        <p:txBody>
          <a:bodyPr lIns="50800" tIns="50800" rIns="50800" bIns="50800" anchor="ctr"/>
          <a:lstStyle/>
          <a:p>
            <a:endParaRPr lang="id-ID" sz="4411"/>
          </a:p>
        </p:txBody>
      </p:sp>
      <p:sp>
        <p:nvSpPr>
          <p:cNvPr id="40967" name="AutoShape 7"/>
          <p:cNvSpPr>
            <a:spLocks/>
          </p:cNvSpPr>
          <p:nvPr/>
        </p:nvSpPr>
        <p:spPr bwMode="auto">
          <a:xfrm>
            <a:off x="16022639" y="3887790"/>
            <a:ext cx="453866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6600" dirty="0">
                <a:solidFill>
                  <a:srgbClr val="FFFFFF"/>
                </a:solidFill>
                <a:latin typeface="St Transmission" charset="0"/>
                <a:ea typeface="ＭＳ Ｐゴシック" charset="0"/>
                <a:cs typeface="St Transmission" charset="0"/>
                <a:sym typeface="St Transmission" charset="0"/>
              </a:rPr>
              <a:t>Coffee Break</a:t>
            </a:r>
            <a:endParaRPr lang="en-US" sz="6600" dirty="0">
              <a:latin typeface="St Transmission" charset="0"/>
              <a:ea typeface="ＭＳ Ｐゴシック" charset="0"/>
              <a:cs typeface="St Transmission" charset="0"/>
              <a:sym typeface="St Transmission" charset="0"/>
            </a:endParaRPr>
          </a:p>
        </p:txBody>
      </p:sp>
      <p:sp>
        <p:nvSpPr>
          <p:cNvPr id="40968" name="AutoShape 8"/>
          <p:cNvSpPr>
            <a:spLocks/>
          </p:cNvSpPr>
          <p:nvPr/>
        </p:nvSpPr>
        <p:spPr bwMode="auto">
          <a:xfrm>
            <a:off x="17118015" y="5068890"/>
            <a:ext cx="3443287" cy="4381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Meeting 13.00</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wipe(down)">
                                      <p:cBhvr>
                                        <p:cTn id="7" dur="500"/>
                                        <p:tgtEl>
                                          <p:spTgt spid="4096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wipe(left)">
                                      <p:cBhvr>
                                        <p:cTn id="11" dur="500"/>
                                        <p:tgtEl>
                                          <p:spTgt spid="40964"/>
                                        </p:tgtEl>
                                      </p:cBhvr>
                                    </p:animEffect>
                                  </p:childTnLst>
                                </p:cTn>
                              </p:par>
                            </p:childTnLst>
                          </p:cTn>
                        </p:par>
                        <p:par>
                          <p:cTn id="12" fill="hold" nodeType="afterGroup">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0966"/>
                                        </p:tgtEl>
                                        <p:attrNameLst>
                                          <p:attrName>style.visibility</p:attrName>
                                        </p:attrNameLst>
                                      </p:cBhvr>
                                      <p:to>
                                        <p:strVal val="visible"/>
                                      </p:to>
                                    </p:set>
                                    <p:animEffect transition="in" filter="wipe(down)">
                                      <p:cBhvr>
                                        <p:cTn id="15" dur="500"/>
                                        <p:tgtEl>
                                          <p:spTgt spid="4096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963"/>
                                        </p:tgtEl>
                                        <p:attrNameLst>
                                          <p:attrName>style.visibility</p:attrName>
                                        </p:attrNameLst>
                                      </p:cBhvr>
                                      <p:to>
                                        <p:strVal val="visible"/>
                                      </p:to>
                                    </p:set>
                                    <p:animEffect transition="in" filter="wipe(left)">
                                      <p:cBhvr>
                                        <p:cTn id="19"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4" grpId="0" animBg="1"/>
      <p:bldP spid="40965" grpId="0" animBg="1"/>
      <p:bldP spid="4096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41987"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piece of classical.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ontract</a:t>
            </a:r>
            <a:r>
              <a:rPr lang="en-US" sz="2400" dirty="0">
                <a:latin typeface="PT Sans" panose="020B0503020203020204" pitchFamily="34" charset="0"/>
                <a:sym typeface="PT Sans" panose="020B0503020203020204" pitchFamily="34" charset="0"/>
              </a:rPr>
              <a:t> exceed the economic </a:t>
            </a:r>
            <a:r>
              <a:rPr lang="en-US" sz="2400" dirty="0" err="1">
                <a:latin typeface="PT Sans" panose="020B0503020203020204" pitchFamily="34" charset="0"/>
                <a:sym typeface="PT Sans" panose="020B0503020203020204" pitchFamily="34" charset="0"/>
              </a:rPr>
              <a:t>benefitsLoreuniga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della</a:t>
            </a:r>
            <a:r>
              <a:rPr lang="en-US" sz="2400" dirty="0">
                <a:latin typeface="PT Sans" panose="020B0503020203020204" pitchFamily="34" charset="0"/>
                <a:sym typeface="PT Sans" panose="020B0503020203020204" pitchFamily="34" charset="0"/>
              </a:rPr>
              <a:t> stronghold is not simply fro random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Stanpurchag</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compensationt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suame</a:t>
            </a:r>
            <a:r>
              <a:rPr lang="en-US" sz="2400" dirty="0">
                <a:latin typeface="PT Sans" panose="020B0503020203020204" pitchFamily="34" charset="0"/>
                <a:sym typeface="PT Sans" panose="020B0503020203020204" pitchFamily="34" charset="0"/>
              </a:rPr>
              <a:t> this text can be added.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placeholder for text can be added</a:t>
            </a:r>
            <a:endParaRPr lang="en-US" sz="7001" dirty="0"/>
          </a:p>
        </p:txBody>
      </p:sp>
      <p:sp>
        <p:nvSpPr>
          <p:cNvPr id="41988"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3"/>
          </a:solidFill>
          <a:ln>
            <a:noFill/>
          </a:ln>
          <a:effectLst/>
          <a:extLst/>
        </p:spPr>
        <p:txBody>
          <a:bodyPr lIns="50800" tIns="50800" rIns="50800" bIns="50800" anchor="ctr"/>
          <a:lstStyle/>
          <a:p>
            <a:endParaRPr lang="id-ID" sz="4411"/>
          </a:p>
        </p:txBody>
      </p:sp>
      <p:sp>
        <p:nvSpPr>
          <p:cNvPr id="41989"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1990"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Works &amp; Service Section</a:t>
            </a:r>
            <a:endParaRPr lang="en-US" sz="8000" dirty="0">
              <a:latin typeface="St Transmission" charset="0"/>
              <a:ea typeface="ＭＳ Ｐゴシック" charset="0"/>
              <a:cs typeface="St Transmission" charset="0"/>
              <a:sym typeface="St Transmission" charset="0"/>
            </a:endParaRPr>
          </a:p>
        </p:txBody>
      </p:sp>
      <p:sp>
        <p:nvSpPr>
          <p:cNvPr id="41991" name="AutoShape 7"/>
          <p:cNvSpPr>
            <a:spLocks/>
          </p:cNvSpPr>
          <p:nvPr/>
        </p:nvSpPr>
        <p:spPr bwMode="auto">
          <a:xfrm>
            <a:off x="2813052" y="9723439"/>
            <a:ext cx="1181100" cy="1181100"/>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37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1988"/>
                                        </p:tgtEl>
                                        <p:attrNameLst>
                                          <p:attrName>style.visibility</p:attrName>
                                        </p:attrNameLst>
                                      </p:cBhvr>
                                      <p:to>
                                        <p:strVal val="visible"/>
                                      </p:to>
                                    </p:set>
                                    <p:animEffect transition="in" filter="wipe(up)">
                                      <p:cBhvr>
                                        <p:cTn id="7" dur="500"/>
                                        <p:tgtEl>
                                          <p:spTgt spid="41988"/>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41989"/>
                                        </p:tgtEl>
                                        <p:attrNameLst>
                                          <p:attrName>style.visibility</p:attrName>
                                        </p:attrNameLst>
                                      </p:cBhvr>
                                      <p:to>
                                        <p:strVal val="visible"/>
                                      </p:to>
                                    </p:set>
                                    <p:anim calcmode="lin" valueType="num">
                                      <p:cBhvr>
                                        <p:cTn id="11" dur="500" fill="hold"/>
                                        <p:tgtEl>
                                          <p:spTgt spid="41989"/>
                                        </p:tgtEl>
                                        <p:attrNameLst>
                                          <p:attrName>ppt_w</p:attrName>
                                        </p:attrNameLst>
                                      </p:cBhvr>
                                      <p:tavLst>
                                        <p:tav tm="0">
                                          <p:val>
                                            <p:fltVal val="0"/>
                                          </p:val>
                                        </p:tav>
                                        <p:tav tm="100000">
                                          <p:val>
                                            <p:strVal val="#ppt_w"/>
                                          </p:val>
                                        </p:tav>
                                      </p:tavLst>
                                    </p:anim>
                                    <p:anim calcmode="lin" valueType="num">
                                      <p:cBhvr>
                                        <p:cTn id="12" dur="500" fill="hold"/>
                                        <p:tgtEl>
                                          <p:spTgt spid="4198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1991"/>
                                        </p:tgtEl>
                                        <p:attrNameLst>
                                          <p:attrName>style.visibility</p:attrName>
                                        </p:attrNameLst>
                                      </p:cBhvr>
                                      <p:to>
                                        <p:strVal val="visible"/>
                                      </p:to>
                                    </p:set>
                                    <p:anim calcmode="lin" valueType="num">
                                      <p:cBhvr>
                                        <p:cTn id="15" dur="500" fill="hold"/>
                                        <p:tgtEl>
                                          <p:spTgt spid="41991"/>
                                        </p:tgtEl>
                                        <p:attrNameLst>
                                          <p:attrName>ppt_w</p:attrName>
                                        </p:attrNameLst>
                                      </p:cBhvr>
                                      <p:tavLst>
                                        <p:tav tm="0">
                                          <p:val>
                                            <p:fltVal val="0"/>
                                          </p:val>
                                        </p:tav>
                                        <p:tav tm="100000">
                                          <p:val>
                                            <p:strVal val="#ppt_w"/>
                                          </p:val>
                                        </p:tav>
                                      </p:tavLst>
                                    </p:anim>
                                    <p:anim calcmode="lin" valueType="num">
                                      <p:cBhvr>
                                        <p:cTn id="16" dur="500" fill="hold"/>
                                        <p:tgtEl>
                                          <p:spTgt spid="4199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990"/>
                                        </p:tgtEl>
                                        <p:attrNameLst>
                                          <p:attrName>style.visibility</p:attrName>
                                        </p:attrNameLst>
                                      </p:cBhvr>
                                      <p:to>
                                        <p:strVal val="visible"/>
                                      </p:to>
                                    </p:set>
                                    <p:animEffect transition="in" filter="wipe(left)">
                                      <p:cBhvr>
                                        <p:cTn id="20" dur="500"/>
                                        <p:tgtEl>
                                          <p:spTgt spid="4199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41987"/>
                                        </p:tgtEl>
                                        <p:attrNameLst>
                                          <p:attrName>style.visibility</p:attrName>
                                        </p:attrNameLst>
                                      </p:cBhvr>
                                      <p:to>
                                        <p:strVal val="visible"/>
                                      </p:to>
                                    </p:set>
                                    <p:animEffect transition="in" filter="wipe(down)">
                                      <p:cBhvr>
                                        <p:cTn id="24" dur="500"/>
                                        <p:tgtEl>
                                          <p:spTgt spid="41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p:bldP spid="41988" grpId="0" animBg="1"/>
      <p:bldP spid="41989" grpId="0" animBg="1"/>
      <p:bldP spid="41990" grpId="0"/>
      <p:bldP spid="419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3" name="AutoShape 5"/>
          <p:cNvSpPr>
            <a:spLocks/>
          </p:cNvSpPr>
          <p:nvPr/>
        </p:nvSpPr>
        <p:spPr bwMode="auto">
          <a:xfrm>
            <a:off x="2514601" y="4708525"/>
            <a:ext cx="3846514" cy="4819650"/>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43014" name="AutoShape 6"/>
          <p:cNvSpPr>
            <a:spLocks/>
          </p:cNvSpPr>
          <p:nvPr/>
        </p:nvSpPr>
        <p:spPr bwMode="auto">
          <a:xfrm>
            <a:off x="2863852"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First Service</a:t>
            </a:r>
            <a:endParaRPr lang="en-US" sz="4411">
              <a:latin typeface="St Transmission" charset="0"/>
              <a:ea typeface="ＭＳ Ｐゴシック" charset="0"/>
              <a:cs typeface="St Transmission" charset="0"/>
              <a:sym typeface="St Transmission" charset="0"/>
            </a:endParaRPr>
          </a:p>
        </p:txBody>
      </p:sp>
      <p:sp>
        <p:nvSpPr>
          <p:cNvPr id="43015" name="AutoShape 7"/>
          <p:cNvSpPr>
            <a:spLocks/>
          </p:cNvSpPr>
          <p:nvPr/>
        </p:nvSpPr>
        <p:spPr bwMode="auto">
          <a:xfrm>
            <a:off x="7707314" y="4708525"/>
            <a:ext cx="3848100" cy="4819650"/>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43016" name="AutoShape 8"/>
          <p:cNvSpPr>
            <a:spLocks/>
          </p:cNvSpPr>
          <p:nvPr/>
        </p:nvSpPr>
        <p:spPr bwMode="auto">
          <a:xfrm>
            <a:off x="12900025" y="4708525"/>
            <a:ext cx="3848100" cy="4819650"/>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43017" name="AutoShape 9"/>
          <p:cNvSpPr>
            <a:spLocks/>
          </p:cNvSpPr>
          <p:nvPr/>
        </p:nvSpPr>
        <p:spPr bwMode="auto">
          <a:xfrm>
            <a:off x="13250863"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Third Service</a:t>
            </a:r>
            <a:endParaRPr lang="en-US" sz="4411">
              <a:latin typeface="St Transmission" charset="0"/>
              <a:ea typeface="ＭＳ Ｐゴシック" charset="0"/>
              <a:cs typeface="St Transmission" charset="0"/>
              <a:sym typeface="St Transmission" charset="0"/>
            </a:endParaRPr>
          </a:p>
        </p:txBody>
      </p:sp>
      <p:sp>
        <p:nvSpPr>
          <p:cNvPr id="43018" name="AutoShape 10"/>
          <p:cNvSpPr>
            <a:spLocks/>
          </p:cNvSpPr>
          <p:nvPr/>
        </p:nvSpPr>
        <p:spPr bwMode="auto">
          <a:xfrm>
            <a:off x="18094325" y="4708525"/>
            <a:ext cx="3846514" cy="4819650"/>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43019" name="AutoShape 11"/>
          <p:cNvSpPr>
            <a:spLocks/>
          </p:cNvSpPr>
          <p:nvPr/>
        </p:nvSpPr>
        <p:spPr bwMode="auto">
          <a:xfrm>
            <a:off x="18443576"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Fourth Service</a:t>
            </a:r>
            <a:endParaRPr lang="en-US" sz="4411">
              <a:latin typeface="St Transmission" charset="0"/>
              <a:ea typeface="ＭＳ Ｐゴシック" charset="0"/>
              <a:cs typeface="St Transmission" charset="0"/>
              <a:sym typeface="St Transmission" charset="0"/>
            </a:endParaRPr>
          </a:p>
        </p:txBody>
      </p:sp>
      <p:sp>
        <p:nvSpPr>
          <p:cNvPr id="43020" name="AutoShape 12"/>
          <p:cNvSpPr>
            <a:spLocks/>
          </p:cNvSpPr>
          <p:nvPr/>
        </p:nvSpPr>
        <p:spPr bwMode="auto">
          <a:xfrm>
            <a:off x="8056565"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Second Service</a:t>
            </a:r>
            <a:endParaRPr lang="en-US" sz="4411">
              <a:latin typeface="St Transmission" charset="0"/>
              <a:ea typeface="ＭＳ Ｐゴシック" charset="0"/>
              <a:cs typeface="St Transmission" charset="0"/>
              <a:sym typeface="St Transmission" charset="0"/>
            </a:endParaRPr>
          </a:p>
        </p:txBody>
      </p:sp>
      <p:sp>
        <p:nvSpPr>
          <p:cNvPr id="43021" name="AutoShape 13"/>
          <p:cNvSpPr>
            <a:spLocks/>
          </p:cNvSpPr>
          <p:nvPr/>
        </p:nvSpPr>
        <p:spPr bwMode="auto">
          <a:xfrm>
            <a:off x="2312989"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43022" name="AutoShape 14"/>
          <p:cNvSpPr>
            <a:spLocks/>
          </p:cNvSpPr>
          <p:nvPr/>
        </p:nvSpPr>
        <p:spPr bwMode="auto">
          <a:xfrm>
            <a:off x="7469190"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43023" name="AutoShape 15"/>
          <p:cNvSpPr>
            <a:spLocks/>
          </p:cNvSpPr>
          <p:nvPr/>
        </p:nvSpPr>
        <p:spPr bwMode="auto">
          <a:xfrm>
            <a:off x="12700000" y="9912350"/>
            <a:ext cx="424973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43024" name="AutoShape 16"/>
          <p:cNvSpPr>
            <a:spLocks/>
          </p:cNvSpPr>
          <p:nvPr/>
        </p:nvSpPr>
        <p:spPr bwMode="auto">
          <a:xfrm>
            <a:off x="17819690"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43025" name="AutoShape 17"/>
          <p:cNvSpPr>
            <a:spLocks/>
          </p:cNvSpPr>
          <p:nvPr/>
        </p:nvSpPr>
        <p:spPr bwMode="auto">
          <a:xfrm>
            <a:off x="3101976" y="6245226"/>
            <a:ext cx="2671764" cy="2671764"/>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26" name="AutoShape 18"/>
          <p:cNvSpPr>
            <a:spLocks/>
          </p:cNvSpPr>
          <p:nvPr/>
        </p:nvSpPr>
        <p:spPr bwMode="auto">
          <a:xfrm>
            <a:off x="3298827" y="6421438"/>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27" name="AutoShape 19"/>
          <p:cNvSpPr>
            <a:spLocks/>
          </p:cNvSpPr>
          <p:nvPr/>
        </p:nvSpPr>
        <p:spPr bwMode="auto">
          <a:xfrm>
            <a:off x="4133852" y="7118350"/>
            <a:ext cx="608012" cy="884238"/>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43028" name="AutoShape 20"/>
          <p:cNvSpPr>
            <a:spLocks/>
          </p:cNvSpPr>
          <p:nvPr/>
        </p:nvSpPr>
        <p:spPr bwMode="auto">
          <a:xfrm>
            <a:off x="8296277" y="6245226"/>
            <a:ext cx="2670174" cy="2671764"/>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29" name="AutoShape 21"/>
          <p:cNvSpPr>
            <a:spLocks/>
          </p:cNvSpPr>
          <p:nvPr/>
        </p:nvSpPr>
        <p:spPr bwMode="auto">
          <a:xfrm>
            <a:off x="8491539" y="6421438"/>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30" name="AutoShape 22"/>
          <p:cNvSpPr>
            <a:spLocks/>
          </p:cNvSpPr>
          <p:nvPr/>
        </p:nvSpPr>
        <p:spPr bwMode="auto">
          <a:xfrm>
            <a:off x="13488989" y="6245226"/>
            <a:ext cx="2670174" cy="2671764"/>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31" name="AutoShape 23"/>
          <p:cNvSpPr>
            <a:spLocks/>
          </p:cNvSpPr>
          <p:nvPr/>
        </p:nvSpPr>
        <p:spPr bwMode="auto">
          <a:xfrm>
            <a:off x="13684251" y="6421438"/>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32" name="AutoShape 24"/>
          <p:cNvSpPr>
            <a:spLocks/>
          </p:cNvSpPr>
          <p:nvPr/>
        </p:nvSpPr>
        <p:spPr bwMode="auto">
          <a:xfrm>
            <a:off x="18681700" y="6245226"/>
            <a:ext cx="2671764" cy="2671764"/>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33" name="AutoShape 25"/>
          <p:cNvSpPr>
            <a:spLocks/>
          </p:cNvSpPr>
          <p:nvPr/>
        </p:nvSpPr>
        <p:spPr bwMode="auto">
          <a:xfrm>
            <a:off x="18878551" y="6421438"/>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3034" name="AutoShape 26"/>
          <p:cNvSpPr>
            <a:spLocks/>
          </p:cNvSpPr>
          <p:nvPr/>
        </p:nvSpPr>
        <p:spPr bwMode="auto">
          <a:xfrm>
            <a:off x="19578639" y="7151690"/>
            <a:ext cx="877886" cy="879476"/>
          </a:xfrm>
          <a:custGeom>
            <a:avLst/>
            <a:gdLst>
              <a:gd name="T0" fmla="*/ 438923 w 21341"/>
              <a:gd name="T1" fmla="*/ 445095 h 21340"/>
              <a:gd name="T2" fmla="*/ 438923 w 21341"/>
              <a:gd name="T3" fmla="*/ 445095 h 21340"/>
              <a:gd name="T4" fmla="*/ 438923 w 21341"/>
              <a:gd name="T5" fmla="*/ 445095 h 21340"/>
              <a:gd name="T6" fmla="*/ 438923 w 21341"/>
              <a:gd name="T7" fmla="*/ 44509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43035" name="AutoShape 27"/>
          <p:cNvSpPr>
            <a:spLocks/>
          </p:cNvSpPr>
          <p:nvPr/>
        </p:nvSpPr>
        <p:spPr bwMode="auto">
          <a:xfrm>
            <a:off x="14446249" y="7150100"/>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p>
        </p:txBody>
      </p:sp>
      <p:sp>
        <p:nvSpPr>
          <p:cNvPr id="43036" name="AutoShape 28"/>
          <p:cNvSpPr>
            <a:spLocks/>
          </p:cNvSpPr>
          <p:nvPr/>
        </p:nvSpPr>
        <p:spPr bwMode="auto">
          <a:xfrm>
            <a:off x="9005888" y="7345363"/>
            <a:ext cx="1249362" cy="430212"/>
          </a:xfrm>
          <a:custGeom>
            <a:avLst/>
            <a:gdLst>
              <a:gd name="T0" fmla="*/ 624681 w 21600"/>
              <a:gd name="T1" fmla="*/ 215106 h 21600"/>
              <a:gd name="T2" fmla="*/ 624681 w 21600"/>
              <a:gd name="T3" fmla="*/ 215106 h 21600"/>
              <a:gd name="T4" fmla="*/ 624681 w 21600"/>
              <a:gd name="T5" fmla="*/ 215106 h 21600"/>
              <a:gd name="T6" fmla="*/ 624681 w 21600"/>
              <a:gd name="T7" fmla="*/ 215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38</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AutoShape 5"/>
          <p:cNvSpPr>
            <a:spLocks/>
          </p:cNvSpPr>
          <p:nvPr/>
        </p:nvSpPr>
        <p:spPr bwMode="auto">
          <a:xfrm>
            <a:off x="2317751" y="5370514"/>
            <a:ext cx="4938713" cy="6535737"/>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44038" name="AutoShape 6"/>
          <p:cNvSpPr>
            <a:spLocks/>
          </p:cNvSpPr>
          <p:nvPr/>
        </p:nvSpPr>
        <p:spPr bwMode="auto">
          <a:xfrm>
            <a:off x="7256462" y="5370514"/>
            <a:ext cx="4938713" cy="6535737"/>
          </a:xfrm>
          <a:custGeom>
            <a:avLst/>
            <a:gdLst>
              <a:gd name="T0" fmla="*/ 2469356 w 21600"/>
              <a:gd name="T1" fmla="*/ 3267869 h 21600"/>
              <a:gd name="T2" fmla="*/ 2469356 w 21600"/>
              <a:gd name="T3" fmla="*/ 3267869 h 21600"/>
              <a:gd name="T4" fmla="*/ 2469356 w 21600"/>
              <a:gd name="T5" fmla="*/ 3267869 h 21600"/>
              <a:gd name="T6" fmla="*/ 2469356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44039" name="AutoShape 7"/>
          <p:cNvSpPr>
            <a:spLocks/>
          </p:cNvSpPr>
          <p:nvPr/>
        </p:nvSpPr>
        <p:spPr bwMode="auto">
          <a:xfrm>
            <a:off x="12195176" y="5370514"/>
            <a:ext cx="4937125" cy="6535737"/>
          </a:xfrm>
          <a:custGeom>
            <a:avLst/>
            <a:gdLst>
              <a:gd name="T0" fmla="*/ 2468563 w 21600"/>
              <a:gd name="T1" fmla="*/ 3267869 h 21600"/>
              <a:gd name="T2" fmla="*/ 2468563 w 21600"/>
              <a:gd name="T3" fmla="*/ 3267869 h 21600"/>
              <a:gd name="T4" fmla="*/ 2468563 w 21600"/>
              <a:gd name="T5" fmla="*/ 3267869 h 21600"/>
              <a:gd name="T6" fmla="*/ 2468563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44040" name="AutoShape 8"/>
          <p:cNvSpPr>
            <a:spLocks/>
          </p:cNvSpPr>
          <p:nvPr/>
        </p:nvSpPr>
        <p:spPr bwMode="auto">
          <a:xfrm>
            <a:off x="17132300" y="5370514"/>
            <a:ext cx="4938713" cy="6535737"/>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44041" name="AutoShape 9"/>
          <p:cNvSpPr>
            <a:spLocks/>
          </p:cNvSpPr>
          <p:nvPr/>
        </p:nvSpPr>
        <p:spPr bwMode="auto">
          <a:xfrm>
            <a:off x="3032125" y="7085013"/>
            <a:ext cx="351155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Your Title here</a:t>
            </a:r>
            <a:endParaRPr lang="en-US" sz="4411" dirty="0">
              <a:latin typeface="St Transmission" charset="0"/>
              <a:ea typeface="ＭＳ Ｐゴシック" charset="0"/>
              <a:cs typeface="St Transmission" charset="0"/>
              <a:sym typeface="St Transmission" charset="0"/>
            </a:endParaRPr>
          </a:p>
        </p:txBody>
      </p:sp>
      <p:sp>
        <p:nvSpPr>
          <p:cNvPr id="44042" name="AutoShape 10"/>
          <p:cNvSpPr>
            <a:spLocks/>
          </p:cNvSpPr>
          <p:nvPr/>
        </p:nvSpPr>
        <p:spPr bwMode="auto">
          <a:xfrm>
            <a:off x="8248651" y="7085013"/>
            <a:ext cx="31194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3" name="AutoShape 11"/>
          <p:cNvSpPr>
            <a:spLocks/>
          </p:cNvSpPr>
          <p:nvPr/>
        </p:nvSpPr>
        <p:spPr bwMode="auto">
          <a:xfrm>
            <a:off x="13220700" y="7085013"/>
            <a:ext cx="30702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4" name="AutoShape 12"/>
          <p:cNvSpPr>
            <a:spLocks/>
          </p:cNvSpPr>
          <p:nvPr/>
        </p:nvSpPr>
        <p:spPr bwMode="auto">
          <a:xfrm>
            <a:off x="17999077" y="7085013"/>
            <a:ext cx="340677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5" name="AutoShape 13"/>
          <p:cNvSpPr>
            <a:spLocks/>
          </p:cNvSpPr>
          <p:nvPr/>
        </p:nvSpPr>
        <p:spPr bwMode="auto">
          <a:xfrm>
            <a:off x="2862264" y="8221665"/>
            <a:ext cx="3997324"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form.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a:t>
            </a:r>
            <a:endParaRPr lang="en-US" sz="4411" dirty="0">
              <a:latin typeface="St Transmission" charset="0"/>
              <a:ea typeface="ＭＳ Ｐゴシック" charset="0"/>
              <a:cs typeface="St Transmission" charset="0"/>
              <a:sym typeface="St Transmission" charset="0"/>
            </a:endParaRPr>
          </a:p>
        </p:txBody>
      </p:sp>
      <p:sp>
        <p:nvSpPr>
          <p:cNvPr id="44046" name="AutoShape 14"/>
          <p:cNvSpPr>
            <a:spLocks/>
          </p:cNvSpPr>
          <p:nvPr/>
        </p:nvSpPr>
        <p:spPr bwMode="auto">
          <a:xfrm>
            <a:off x="7810500" y="8221665"/>
            <a:ext cx="3995739"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form.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a:t>
            </a:r>
            <a:endParaRPr lang="en-US" sz="4411" dirty="0">
              <a:latin typeface="St Transmission" charset="0"/>
              <a:ea typeface="ＭＳ Ｐゴシック" charset="0"/>
              <a:cs typeface="St Transmission" charset="0"/>
              <a:sym typeface="St Transmission" charset="0"/>
            </a:endParaRPr>
          </a:p>
        </p:txBody>
      </p:sp>
      <p:sp>
        <p:nvSpPr>
          <p:cNvPr id="44047" name="AutoShape 15"/>
          <p:cNvSpPr>
            <a:spLocks/>
          </p:cNvSpPr>
          <p:nvPr/>
        </p:nvSpPr>
        <p:spPr bwMode="auto">
          <a:xfrm>
            <a:off x="12757151" y="8221665"/>
            <a:ext cx="3995739"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4411">
              <a:latin typeface="St Transmission" charset="0"/>
              <a:ea typeface="ＭＳ Ｐゴシック" charset="0"/>
              <a:cs typeface="St Transmission" charset="0"/>
              <a:sym typeface="St Transmission" charset="0"/>
            </a:endParaRPr>
          </a:p>
        </p:txBody>
      </p:sp>
      <p:sp>
        <p:nvSpPr>
          <p:cNvPr id="44048" name="AutoShape 16"/>
          <p:cNvSpPr>
            <a:spLocks/>
          </p:cNvSpPr>
          <p:nvPr/>
        </p:nvSpPr>
        <p:spPr bwMode="auto">
          <a:xfrm>
            <a:off x="17703802" y="8221665"/>
            <a:ext cx="3997324"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4411">
              <a:latin typeface="St Transmission" charset="0"/>
              <a:ea typeface="ＭＳ Ｐゴシック" charset="0"/>
              <a:cs typeface="St Transmission" charset="0"/>
              <a:sym typeface="St Transmission" charset="0"/>
            </a:endParaRPr>
          </a:p>
        </p:txBody>
      </p:sp>
      <p:sp>
        <p:nvSpPr>
          <p:cNvPr id="44049" name="AutoShape 17"/>
          <p:cNvSpPr>
            <a:spLocks/>
          </p:cNvSpPr>
          <p:nvPr/>
        </p:nvSpPr>
        <p:spPr bwMode="auto">
          <a:xfrm>
            <a:off x="3525839" y="4033838"/>
            <a:ext cx="2670174" cy="2671762"/>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44050" name="AutoShape 18"/>
          <p:cNvSpPr>
            <a:spLocks/>
          </p:cNvSpPr>
          <p:nvPr/>
        </p:nvSpPr>
        <p:spPr bwMode="auto">
          <a:xfrm>
            <a:off x="3721101" y="4210052"/>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4051" name="AutoShape 19"/>
          <p:cNvSpPr>
            <a:spLocks/>
          </p:cNvSpPr>
          <p:nvPr/>
        </p:nvSpPr>
        <p:spPr bwMode="auto">
          <a:xfrm>
            <a:off x="4564062" y="4927600"/>
            <a:ext cx="609600" cy="884238"/>
          </a:xfrm>
          <a:custGeom>
            <a:avLst/>
            <a:gdLst>
              <a:gd name="T0" fmla="*/ 304800 w 21600"/>
              <a:gd name="T1" fmla="*/ 442119 h 21600"/>
              <a:gd name="T2" fmla="*/ 304800 w 21600"/>
              <a:gd name="T3" fmla="*/ 442119 h 21600"/>
              <a:gd name="T4" fmla="*/ 304800 w 21600"/>
              <a:gd name="T5" fmla="*/ 442119 h 21600"/>
              <a:gd name="T6" fmla="*/ 304800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44052" name="AutoShape 20"/>
          <p:cNvSpPr>
            <a:spLocks/>
          </p:cNvSpPr>
          <p:nvPr/>
        </p:nvSpPr>
        <p:spPr bwMode="auto">
          <a:xfrm>
            <a:off x="8482015" y="4033838"/>
            <a:ext cx="2670174" cy="2671762"/>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44053" name="AutoShape 21"/>
          <p:cNvSpPr>
            <a:spLocks/>
          </p:cNvSpPr>
          <p:nvPr/>
        </p:nvSpPr>
        <p:spPr bwMode="auto">
          <a:xfrm>
            <a:off x="8678862" y="4210052"/>
            <a:ext cx="2278062" cy="2278062"/>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4054" name="AutoShape 22"/>
          <p:cNvSpPr>
            <a:spLocks/>
          </p:cNvSpPr>
          <p:nvPr/>
        </p:nvSpPr>
        <p:spPr bwMode="auto">
          <a:xfrm>
            <a:off x="13408026" y="4033838"/>
            <a:ext cx="2671764" cy="2671762"/>
          </a:xfrm>
          <a:custGeom>
            <a:avLst/>
            <a:gdLst>
              <a:gd name="T0" fmla="*/ 1335814 w 19679"/>
              <a:gd name="T1" fmla="*/ 1466285 h 19679"/>
              <a:gd name="T2" fmla="*/ 1335814 w 19679"/>
              <a:gd name="T3" fmla="*/ 1466285 h 19679"/>
              <a:gd name="T4" fmla="*/ 1335814 w 19679"/>
              <a:gd name="T5" fmla="*/ 1466285 h 19679"/>
              <a:gd name="T6" fmla="*/ 1335814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4055" name="AutoShape 23"/>
          <p:cNvSpPr>
            <a:spLocks/>
          </p:cNvSpPr>
          <p:nvPr/>
        </p:nvSpPr>
        <p:spPr bwMode="auto">
          <a:xfrm>
            <a:off x="13604877" y="4210052"/>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4056" name="AutoShape 24"/>
          <p:cNvSpPr>
            <a:spLocks/>
          </p:cNvSpPr>
          <p:nvPr/>
        </p:nvSpPr>
        <p:spPr bwMode="auto">
          <a:xfrm>
            <a:off x="18368963" y="4033838"/>
            <a:ext cx="2671762" cy="2671762"/>
          </a:xfrm>
          <a:custGeom>
            <a:avLst/>
            <a:gdLst>
              <a:gd name="T0" fmla="*/ 1335813 w 19679"/>
              <a:gd name="T1" fmla="*/ 1466285 h 19679"/>
              <a:gd name="T2" fmla="*/ 1335813 w 19679"/>
              <a:gd name="T3" fmla="*/ 1466285 h 19679"/>
              <a:gd name="T4" fmla="*/ 1335813 w 19679"/>
              <a:gd name="T5" fmla="*/ 1466285 h 19679"/>
              <a:gd name="T6" fmla="*/ 1335813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44057" name="AutoShape 25"/>
          <p:cNvSpPr>
            <a:spLocks/>
          </p:cNvSpPr>
          <p:nvPr/>
        </p:nvSpPr>
        <p:spPr bwMode="auto">
          <a:xfrm>
            <a:off x="18565813" y="4210052"/>
            <a:ext cx="2278062" cy="2278062"/>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4058" name="AutoShape 26"/>
          <p:cNvSpPr>
            <a:spLocks/>
          </p:cNvSpPr>
          <p:nvPr/>
        </p:nvSpPr>
        <p:spPr bwMode="auto">
          <a:xfrm>
            <a:off x="9183689" y="5154613"/>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44059" name="AutoShape 27"/>
          <p:cNvSpPr>
            <a:spLocks/>
          </p:cNvSpPr>
          <p:nvPr/>
        </p:nvSpPr>
        <p:spPr bwMode="auto">
          <a:xfrm>
            <a:off x="19291300" y="49276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44060" name="AutoShape 28"/>
          <p:cNvSpPr>
            <a:spLocks/>
          </p:cNvSpPr>
          <p:nvPr/>
        </p:nvSpPr>
        <p:spPr bwMode="auto">
          <a:xfrm>
            <a:off x="14306549" y="4959350"/>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39</a:t>
            </a:fld>
            <a:endParaRPr lang="en-US">
              <a:solidFill>
                <a:srgbClr val="53585F"/>
              </a:solidFill>
              <a:sym typeface="PT Sans" panose="020B0503020203020204" pitchFamily="34"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strips(upRight)">
                                      <p:cBhvr>
                                        <p:cTn id="7" dur="500"/>
                                        <p:tgtEl>
                                          <p:spTgt spid="44037"/>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44038"/>
                                        </p:tgtEl>
                                        <p:attrNameLst>
                                          <p:attrName>style.visibility</p:attrName>
                                        </p:attrNameLst>
                                      </p:cBhvr>
                                      <p:to>
                                        <p:strVal val="visible"/>
                                      </p:to>
                                    </p:set>
                                    <p:animEffect transition="in" filter="strips(upRight)">
                                      <p:cBhvr>
                                        <p:cTn id="11" dur="500"/>
                                        <p:tgtEl>
                                          <p:spTgt spid="44038"/>
                                        </p:tgtEl>
                                      </p:cBhvr>
                                    </p:animEffect>
                                  </p:childTnLst>
                                </p:cTn>
                              </p:par>
                            </p:childTnLst>
                          </p:cTn>
                        </p:par>
                        <p:par>
                          <p:cTn id="12" fill="hold" nodeType="afterGroup">
                            <p:stCondLst>
                              <p:cond delay="1000"/>
                            </p:stCondLst>
                            <p:childTnLst>
                              <p:par>
                                <p:cTn id="13" presetID="18" presetClass="entr" presetSubtype="3" fill="hold" grpId="0" nodeType="afterEffect">
                                  <p:stCondLst>
                                    <p:cond delay="0"/>
                                  </p:stCondLst>
                                  <p:childTnLst>
                                    <p:set>
                                      <p:cBhvr>
                                        <p:cTn id="14" dur="1" fill="hold">
                                          <p:stCondLst>
                                            <p:cond delay="0"/>
                                          </p:stCondLst>
                                        </p:cTn>
                                        <p:tgtEl>
                                          <p:spTgt spid="44039"/>
                                        </p:tgtEl>
                                        <p:attrNameLst>
                                          <p:attrName>style.visibility</p:attrName>
                                        </p:attrNameLst>
                                      </p:cBhvr>
                                      <p:to>
                                        <p:strVal val="visible"/>
                                      </p:to>
                                    </p:set>
                                    <p:animEffect transition="in" filter="strips(upRight)">
                                      <p:cBhvr>
                                        <p:cTn id="15" dur="500"/>
                                        <p:tgtEl>
                                          <p:spTgt spid="44039"/>
                                        </p:tgtEl>
                                      </p:cBhvr>
                                    </p:animEffect>
                                  </p:childTnLst>
                                </p:cTn>
                              </p:par>
                            </p:childTnLst>
                          </p:cTn>
                        </p:par>
                        <p:par>
                          <p:cTn id="16" fill="hold" nodeType="afterGroup">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44040"/>
                                        </p:tgtEl>
                                        <p:attrNameLst>
                                          <p:attrName>style.visibility</p:attrName>
                                        </p:attrNameLst>
                                      </p:cBhvr>
                                      <p:to>
                                        <p:strVal val="visible"/>
                                      </p:to>
                                    </p:set>
                                    <p:animEffect transition="in" filter="strips(upRight)">
                                      <p:cBhvr>
                                        <p:cTn id="19" dur="500"/>
                                        <p:tgtEl>
                                          <p:spTgt spid="44040"/>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4041"/>
                                        </p:tgtEl>
                                        <p:attrNameLst>
                                          <p:attrName>style.visibility</p:attrName>
                                        </p:attrNameLst>
                                      </p:cBhvr>
                                      <p:to>
                                        <p:strVal val="visible"/>
                                      </p:to>
                                    </p:set>
                                    <p:animEffect transition="in" filter="wipe(up)">
                                      <p:cBhvr>
                                        <p:cTn id="23" dur="500"/>
                                        <p:tgtEl>
                                          <p:spTgt spid="44041"/>
                                        </p:tgtEl>
                                      </p:cBhvr>
                                    </p:animEffect>
                                  </p:childTnLst>
                                </p:cTn>
                              </p:par>
                            </p:childTnLst>
                          </p:cTn>
                        </p:par>
                        <p:par>
                          <p:cTn id="24" fill="hold" nodeType="afterGroup">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44042"/>
                                        </p:tgtEl>
                                        <p:attrNameLst>
                                          <p:attrName>style.visibility</p:attrName>
                                        </p:attrNameLst>
                                      </p:cBhvr>
                                      <p:to>
                                        <p:strVal val="visible"/>
                                      </p:to>
                                    </p:set>
                                    <p:animEffect transition="in" filter="wipe(up)">
                                      <p:cBhvr>
                                        <p:cTn id="27" dur="500"/>
                                        <p:tgtEl>
                                          <p:spTgt spid="44042"/>
                                        </p:tgtEl>
                                      </p:cBhvr>
                                    </p:animEffect>
                                  </p:childTnLst>
                                </p:cTn>
                              </p:par>
                            </p:childTnLst>
                          </p:cTn>
                        </p:par>
                        <p:par>
                          <p:cTn id="28" fill="hold" nodeType="afterGroup">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4043"/>
                                        </p:tgtEl>
                                        <p:attrNameLst>
                                          <p:attrName>style.visibility</p:attrName>
                                        </p:attrNameLst>
                                      </p:cBhvr>
                                      <p:to>
                                        <p:strVal val="visible"/>
                                      </p:to>
                                    </p:set>
                                    <p:animEffect transition="in" filter="wipe(up)">
                                      <p:cBhvr>
                                        <p:cTn id="31" dur="500"/>
                                        <p:tgtEl>
                                          <p:spTgt spid="44043"/>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44044"/>
                                        </p:tgtEl>
                                        <p:attrNameLst>
                                          <p:attrName>style.visibility</p:attrName>
                                        </p:attrNameLst>
                                      </p:cBhvr>
                                      <p:to>
                                        <p:strVal val="visible"/>
                                      </p:to>
                                    </p:set>
                                    <p:animEffect transition="in" filter="wipe(up)">
                                      <p:cBhvr>
                                        <p:cTn id="35" dur="500"/>
                                        <p:tgtEl>
                                          <p:spTgt spid="44044"/>
                                        </p:tgtEl>
                                      </p:cBhvr>
                                    </p:animEffect>
                                  </p:childTnLst>
                                </p:cTn>
                              </p:par>
                            </p:childTnLst>
                          </p:cTn>
                        </p:par>
                        <p:par>
                          <p:cTn id="36" fill="hold" nodeType="afterGroup">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4045"/>
                                        </p:tgtEl>
                                        <p:attrNameLst>
                                          <p:attrName>style.visibility</p:attrName>
                                        </p:attrNameLst>
                                      </p:cBhvr>
                                      <p:to>
                                        <p:strVal val="visible"/>
                                      </p:to>
                                    </p:set>
                                    <p:animEffect transition="in" filter="wipe(up)">
                                      <p:cBhvr>
                                        <p:cTn id="39" dur="500"/>
                                        <p:tgtEl>
                                          <p:spTgt spid="4404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4046"/>
                                        </p:tgtEl>
                                        <p:attrNameLst>
                                          <p:attrName>style.visibility</p:attrName>
                                        </p:attrNameLst>
                                      </p:cBhvr>
                                      <p:to>
                                        <p:strVal val="visible"/>
                                      </p:to>
                                    </p:set>
                                    <p:animEffect transition="in" filter="wipe(up)">
                                      <p:cBhvr>
                                        <p:cTn id="42" dur="500"/>
                                        <p:tgtEl>
                                          <p:spTgt spid="4404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44047"/>
                                        </p:tgtEl>
                                        <p:attrNameLst>
                                          <p:attrName>style.visibility</p:attrName>
                                        </p:attrNameLst>
                                      </p:cBhvr>
                                      <p:to>
                                        <p:strVal val="visible"/>
                                      </p:to>
                                    </p:set>
                                    <p:animEffect transition="in" filter="wipe(up)">
                                      <p:cBhvr>
                                        <p:cTn id="45" dur="500"/>
                                        <p:tgtEl>
                                          <p:spTgt spid="44047"/>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44048"/>
                                        </p:tgtEl>
                                        <p:attrNameLst>
                                          <p:attrName>style.visibility</p:attrName>
                                        </p:attrNameLst>
                                      </p:cBhvr>
                                      <p:to>
                                        <p:strVal val="visible"/>
                                      </p:to>
                                    </p:set>
                                    <p:animEffect transition="in" filter="wipe(up)">
                                      <p:cBhvr>
                                        <p:cTn id="48" dur="500"/>
                                        <p:tgtEl>
                                          <p:spTgt spid="44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P spid="44038" grpId="0" animBg="1"/>
      <p:bldP spid="44039" grpId="0" animBg="1"/>
      <p:bldP spid="44040" grpId="0" animBg="1"/>
      <p:bldP spid="44041" grpId="0" autoUpdateAnimBg="0"/>
      <p:bldP spid="44042" grpId="0" autoUpdateAnimBg="0"/>
      <p:bldP spid="44043" grpId="0" autoUpdateAnimBg="0"/>
      <p:bldP spid="44044" grpId="0" autoUpdateAnimBg="0"/>
      <p:bldP spid="44045" grpId="0" autoUpdateAnimBg="0"/>
      <p:bldP spid="44046" grpId="0" autoUpdateAnimBg="0"/>
      <p:bldP spid="44047" grpId="0" autoUpdateAnimBg="0"/>
      <p:bldP spid="44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3"/>
          <p:cNvSpPr>
            <a:spLocks/>
          </p:cNvSpPr>
          <p:nvPr/>
        </p:nvSpPr>
        <p:spPr bwMode="auto">
          <a:xfrm>
            <a:off x="0" y="-23814"/>
            <a:ext cx="11631612" cy="13763627"/>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23814"/>
            <a:ext cx="11631612" cy="1373981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8194"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8197" name="AutoShape 5"/>
          <p:cNvSpPr>
            <a:spLocks/>
          </p:cNvSpPr>
          <p:nvPr/>
        </p:nvSpPr>
        <p:spPr bwMode="auto">
          <a:xfrm>
            <a:off x="4641852" y="9848850"/>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Mark Dezel</a:t>
            </a:r>
            <a:endParaRPr lang="en-US" sz="4411">
              <a:latin typeface="St Transmission" charset="0"/>
              <a:ea typeface="ＭＳ Ｐゴシック" charset="0"/>
              <a:cs typeface="St Transmission" charset="0"/>
              <a:sym typeface="St Transmission" charset="0"/>
            </a:endParaRPr>
          </a:p>
        </p:txBody>
      </p:sp>
      <p:sp>
        <p:nvSpPr>
          <p:cNvPr id="8198" name="AutoShape 6"/>
          <p:cNvSpPr>
            <a:spLocks/>
          </p:cNvSpPr>
          <p:nvPr/>
        </p:nvSpPr>
        <p:spPr bwMode="auto">
          <a:xfrm>
            <a:off x="4249740" y="10547352"/>
            <a:ext cx="3132137"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Young Entrepreneurs</a:t>
            </a:r>
            <a:endParaRPr lang="en-US" sz="4411">
              <a:latin typeface="St Transmission" charset="0"/>
              <a:ea typeface="ＭＳ Ｐゴシック" charset="0"/>
              <a:cs typeface="St Transmission" charset="0"/>
              <a:sym typeface="St Transmission" charset="0"/>
            </a:endParaRPr>
          </a:p>
        </p:txBody>
      </p:sp>
      <p:sp>
        <p:nvSpPr>
          <p:cNvPr id="8200" name="AutoShape 8"/>
          <p:cNvSpPr>
            <a:spLocks/>
          </p:cNvSpPr>
          <p:nvPr/>
        </p:nvSpPr>
        <p:spPr bwMode="auto">
          <a:xfrm>
            <a:off x="3043259" y="3808463"/>
            <a:ext cx="5576849" cy="5576792"/>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01" name="AutoShape 9"/>
          <p:cNvSpPr>
            <a:spLocks/>
          </p:cNvSpPr>
          <p:nvPr/>
        </p:nvSpPr>
        <p:spPr bwMode="auto">
          <a:xfrm>
            <a:off x="3043240" y="3808415"/>
            <a:ext cx="5576375" cy="2788445"/>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04" name="AutoShape 12"/>
          <p:cNvSpPr>
            <a:spLocks/>
          </p:cNvSpPr>
          <p:nvPr/>
        </p:nvSpPr>
        <p:spPr bwMode="auto">
          <a:xfrm>
            <a:off x="13254040" y="6870701"/>
            <a:ext cx="4443412" cy="823913"/>
          </a:xfrm>
          <a:custGeom>
            <a:avLst/>
            <a:gdLst>
              <a:gd name="T0" fmla="*/ 2221706 w 21600"/>
              <a:gd name="T1" fmla="*/ 411957 h 21600"/>
              <a:gd name="T2" fmla="*/ 2221706 w 21600"/>
              <a:gd name="T3" fmla="*/ 411957 h 21600"/>
              <a:gd name="T4" fmla="*/ 2221706 w 21600"/>
              <a:gd name="T5" fmla="*/ 411957 h 21600"/>
              <a:gd name="T6" fmla="*/ 2221706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205" name="AutoShape 13"/>
          <p:cNvSpPr>
            <a:spLocks/>
          </p:cNvSpPr>
          <p:nvPr/>
        </p:nvSpPr>
        <p:spPr bwMode="auto">
          <a:xfrm>
            <a:off x="14006515" y="6927851"/>
            <a:ext cx="29384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Introduction</a:t>
            </a:r>
            <a:endParaRPr lang="en-US" sz="4411" dirty="0">
              <a:latin typeface="St Transmission" charset="0"/>
              <a:ea typeface="ＭＳ Ｐゴシック" charset="0"/>
              <a:cs typeface="St Transmission" charset="0"/>
              <a:sym typeface="St Transmission" charset="0"/>
            </a:endParaRPr>
          </a:p>
        </p:txBody>
      </p:sp>
      <p:sp>
        <p:nvSpPr>
          <p:cNvPr id="8206" name="AutoShape 14"/>
          <p:cNvSpPr>
            <a:spLocks/>
          </p:cNvSpPr>
          <p:nvPr/>
        </p:nvSpPr>
        <p:spPr bwMode="auto">
          <a:xfrm>
            <a:off x="17970500" y="6870701"/>
            <a:ext cx="3733801" cy="823913"/>
          </a:xfrm>
          <a:custGeom>
            <a:avLst/>
            <a:gdLst>
              <a:gd name="T0" fmla="*/ 1866900 w 21600"/>
              <a:gd name="T1" fmla="*/ 411957 h 21600"/>
              <a:gd name="T2" fmla="*/ 1866900 w 21600"/>
              <a:gd name="T3" fmla="*/ 411957 h 21600"/>
              <a:gd name="T4" fmla="*/ 1866900 w 21600"/>
              <a:gd name="T5" fmla="*/ 411957 h 21600"/>
              <a:gd name="T6" fmla="*/ 1866900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207" name="AutoShape 15"/>
          <p:cNvSpPr>
            <a:spLocks/>
          </p:cNvSpPr>
          <p:nvPr/>
        </p:nvSpPr>
        <p:spPr bwMode="auto">
          <a:xfrm>
            <a:off x="17189451" y="7932738"/>
            <a:ext cx="3263900" cy="825500"/>
          </a:xfrm>
          <a:custGeom>
            <a:avLst/>
            <a:gdLst>
              <a:gd name="T0" fmla="*/ 1631950 w 21600"/>
              <a:gd name="T1" fmla="*/ 412750 h 21600"/>
              <a:gd name="T2" fmla="*/ 1631950 w 21600"/>
              <a:gd name="T3" fmla="*/ 412750 h 21600"/>
              <a:gd name="T4" fmla="*/ 1631950 w 21600"/>
              <a:gd name="T5" fmla="*/ 412750 h 21600"/>
              <a:gd name="T6" fmla="*/ 16319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208" name="AutoShape 16"/>
          <p:cNvSpPr>
            <a:spLocks/>
          </p:cNvSpPr>
          <p:nvPr/>
        </p:nvSpPr>
        <p:spPr bwMode="auto">
          <a:xfrm>
            <a:off x="17970499" y="8994775"/>
            <a:ext cx="3135314" cy="825500"/>
          </a:xfrm>
          <a:custGeom>
            <a:avLst/>
            <a:gdLst>
              <a:gd name="T0" fmla="*/ 1567657 w 21600"/>
              <a:gd name="T1" fmla="*/ 412750 h 21600"/>
              <a:gd name="T2" fmla="*/ 1567657 w 21600"/>
              <a:gd name="T3" fmla="*/ 412750 h 21600"/>
              <a:gd name="T4" fmla="*/ 1567657 w 21600"/>
              <a:gd name="T5" fmla="*/ 412750 h 21600"/>
              <a:gd name="T6" fmla="*/ 156765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8209" name="AutoShape 17"/>
          <p:cNvSpPr>
            <a:spLocks/>
          </p:cNvSpPr>
          <p:nvPr/>
        </p:nvSpPr>
        <p:spPr bwMode="auto">
          <a:xfrm>
            <a:off x="18434051" y="6915150"/>
            <a:ext cx="28067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Company</a:t>
            </a:r>
            <a:endParaRPr lang="en-US" sz="4411">
              <a:latin typeface="St Transmission" charset="0"/>
              <a:ea typeface="ＭＳ Ｐゴシック" charset="0"/>
              <a:cs typeface="St Transmission" charset="0"/>
              <a:sym typeface="St Transmission" charset="0"/>
            </a:endParaRPr>
          </a:p>
        </p:txBody>
      </p:sp>
      <p:sp>
        <p:nvSpPr>
          <p:cNvPr id="8210" name="AutoShape 18"/>
          <p:cNvSpPr>
            <a:spLocks/>
          </p:cNvSpPr>
          <p:nvPr/>
        </p:nvSpPr>
        <p:spPr bwMode="auto">
          <a:xfrm>
            <a:off x="17648239" y="7989888"/>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Services</a:t>
            </a:r>
            <a:endParaRPr lang="en-US" sz="4411">
              <a:latin typeface="St Transmission" charset="0"/>
              <a:ea typeface="ＭＳ Ｐゴシック" charset="0"/>
              <a:cs typeface="St Transmission" charset="0"/>
              <a:sym typeface="St Transmission" charset="0"/>
            </a:endParaRPr>
          </a:p>
        </p:txBody>
      </p:sp>
      <p:sp>
        <p:nvSpPr>
          <p:cNvPr id="8211" name="AutoShape 19"/>
          <p:cNvSpPr>
            <a:spLocks/>
          </p:cNvSpPr>
          <p:nvPr/>
        </p:nvSpPr>
        <p:spPr bwMode="auto">
          <a:xfrm>
            <a:off x="18321340" y="9051925"/>
            <a:ext cx="24336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Portofolio</a:t>
            </a:r>
            <a:endParaRPr lang="en-US" sz="4411">
              <a:latin typeface="St Transmission" charset="0"/>
              <a:ea typeface="ＭＳ Ｐゴシック" charset="0"/>
              <a:cs typeface="St Transmission" charset="0"/>
              <a:sym typeface="St Transmission" charset="0"/>
            </a:endParaRPr>
          </a:p>
        </p:txBody>
      </p:sp>
      <p:sp>
        <p:nvSpPr>
          <p:cNvPr id="8212" name="AutoShape 20"/>
          <p:cNvSpPr>
            <a:spLocks/>
          </p:cNvSpPr>
          <p:nvPr/>
        </p:nvSpPr>
        <p:spPr bwMode="auto">
          <a:xfrm>
            <a:off x="13254040" y="8994775"/>
            <a:ext cx="4443412" cy="825500"/>
          </a:xfrm>
          <a:custGeom>
            <a:avLst/>
            <a:gdLst>
              <a:gd name="T0" fmla="*/ 2221706 w 21600"/>
              <a:gd name="T1" fmla="*/ 412750 h 21600"/>
              <a:gd name="T2" fmla="*/ 2221706 w 21600"/>
              <a:gd name="T3" fmla="*/ 412750 h 21600"/>
              <a:gd name="T4" fmla="*/ 2221706 w 21600"/>
              <a:gd name="T5" fmla="*/ 412750 h 21600"/>
              <a:gd name="T6" fmla="*/ 2221706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8213" name="AutoShape 21"/>
          <p:cNvSpPr>
            <a:spLocks/>
          </p:cNvSpPr>
          <p:nvPr/>
        </p:nvSpPr>
        <p:spPr bwMode="auto">
          <a:xfrm>
            <a:off x="14162090" y="9051925"/>
            <a:ext cx="26273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Infographics</a:t>
            </a:r>
            <a:endParaRPr lang="en-US" sz="4411">
              <a:latin typeface="St Transmission" charset="0"/>
              <a:ea typeface="ＭＳ Ｐゴシック" charset="0"/>
              <a:cs typeface="St Transmission" charset="0"/>
              <a:sym typeface="St Transmission" charset="0"/>
            </a:endParaRPr>
          </a:p>
        </p:txBody>
      </p:sp>
      <p:sp>
        <p:nvSpPr>
          <p:cNvPr id="8214" name="AutoShape 22"/>
          <p:cNvSpPr>
            <a:spLocks/>
          </p:cNvSpPr>
          <p:nvPr/>
        </p:nvSpPr>
        <p:spPr bwMode="auto">
          <a:xfrm>
            <a:off x="13254039" y="10056813"/>
            <a:ext cx="3165476" cy="825500"/>
          </a:xfrm>
          <a:custGeom>
            <a:avLst/>
            <a:gdLst>
              <a:gd name="T0" fmla="*/ 1582737 w 21600"/>
              <a:gd name="T1" fmla="*/ 412750 h 21600"/>
              <a:gd name="T2" fmla="*/ 1582737 w 21600"/>
              <a:gd name="T3" fmla="*/ 412750 h 21600"/>
              <a:gd name="T4" fmla="*/ 1582737 w 21600"/>
              <a:gd name="T5" fmla="*/ 412750 h 21600"/>
              <a:gd name="T6" fmla="*/ 158273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15" name="AutoShape 23"/>
          <p:cNvSpPr>
            <a:spLocks/>
          </p:cNvSpPr>
          <p:nvPr/>
        </p:nvSpPr>
        <p:spPr bwMode="auto">
          <a:xfrm>
            <a:off x="13619164" y="10113963"/>
            <a:ext cx="24352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Contact Us</a:t>
            </a:r>
            <a:endParaRPr lang="en-US" sz="4411">
              <a:latin typeface="St Transmission" charset="0"/>
              <a:ea typeface="ＭＳ Ｐゴシック" charset="0"/>
              <a:cs typeface="St Transmission" charset="0"/>
              <a:sym typeface="St Transmission" charset="0"/>
            </a:endParaRPr>
          </a:p>
        </p:txBody>
      </p:sp>
      <p:sp>
        <p:nvSpPr>
          <p:cNvPr id="8216" name="AutoShape 24"/>
          <p:cNvSpPr>
            <a:spLocks/>
          </p:cNvSpPr>
          <p:nvPr/>
        </p:nvSpPr>
        <p:spPr bwMode="auto">
          <a:xfrm>
            <a:off x="13254038" y="7932738"/>
            <a:ext cx="3670300" cy="825500"/>
          </a:xfrm>
          <a:custGeom>
            <a:avLst/>
            <a:gdLst>
              <a:gd name="T0" fmla="*/ 1835150 w 21600"/>
              <a:gd name="T1" fmla="*/ 412750 h 21600"/>
              <a:gd name="T2" fmla="*/ 1835150 w 21600"/>
              <a:gd name="T3" fmla="*/ 412750 h 21600"/>
              <a:gd name="T4" fmla="*/ 1835150 w 21600"/>
              <a:gd name="T5" fmla="*/ 412750 h 21600"/>
              <a:gd name="T6" fmla="*/ 18351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217" name="AutoShape 25"/>
          <p:cNvSpPr>
            <a:spLocks/>
          </p:cNvSpPr>
          <p:nvPr/>
        </p:nvSpPr>
        <p:spPr bwMode="auto">
          <a:xfrm>
            <a:off x="13619163" y="7989888"/>
            <a:ext cx="294005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Management</a:t>
            </a:r>
            <a:endParaRPr lang="en-US" sz="4411">
              <a:latin typeface="St Transmission" charset="0"/>
              <a:ea typeface="ＭＳ Ｐゴシック" charset="0"/>
              <a:cs typeface="St Transmission" charset="0"/>
              <a:sym typeface="St Transmission" charset="0"/>
            </a:endParaRPr>
          </a:p>
        </p:txBody>
      </p:sp>
      <p:sp>
        <p:nvSpPr>
          <p:cNvPr id="8218" name="AutoShape 26"/>
          <p:cNvSpPr>
            <a:spLocks/>
          </p:cNvSpPr>
          <p:nvPr/>
        </p:nvSpPr>
        <p:spPr bwMode="auto">
          <a:xfrm>
            <a:off x="13254039" y="3306764"/>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Table of Content</a:t>
            </a:r>
          </a:p>
        </p:txBody>
      </p:sp>
      <p:sp>
        <p:nvSpPr>
          <p:cNvPr id="8219" name="AutoShape 27"/>
          <p:cNvSpPr>
            <a:spLocks/>
          </p:cNvSpPr>
          <p:nvPr/>
        </p:nvSpPr>
        <p:spPr bwMode="auto">
          <a:xfrm>
            <a:off x="13254038" y="4683126"/>
            <a:ext cx="8404226"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Randomised</a:t>
            </a:r>
            <a:r>
              <a:rPr lang="en-US" sz="2400" dirty="0">
                <a:latin typeface="PT Sans" charset="0"/>
                <a:ea typeface="ＭＳ Ｐゴシック" charset="0"/>
                <a:cs typeface="PT Sans" charset="0"/>
                <a:sym typeface="PT Sans" charset="0"/>
              </a:rPr>
              <a:t> words which don't look even slightly </a:t>
            </a:r>
            <a:r>
              <a:rPr lang="en-US" sz="2400" dirty="0" err="1">
                <a:latin typeface="PT Sans" charset="0"/>
                <a:ea typeface="ＭＳ Ｐゴシック" charset="0"/>
                <a:cs typeface="PT Sans" charset="0"/>
                <a:sym typeface="PT Sans" charset="0"/>
              </a:rPr>
              <a:t>beration</a:t>
            </a:r>
            <a:r>
              <a:rPr lang="en-US" sz="2400" dirty="0">
                <a:latin typeface="PT Sans" charset="0"/>
                <a:ea typeface="ＭＳ Ｐゴシック" charset="0"/>
                <a:cs typeface="PT Sans" charset="0"/>
                <a:sym typeface="PT Sans" charset="0"/>
              </a:rPr>
              <a:t>. by injected </a:t>
            </a:r>
            <a:r>
              <a:rPr lang="en-US" sz="2400" dirty="0" err="1">
                <a:latin typeface="PT Sans" charset="0"/>
                <a:ea typeface="ＭＳ Ｐゴシック" charset="0"/>
                <a:cs typeface="PT Sans" charset="0"/>
                <a:sym typeface="PT Sans" charset="0"/>
              </a:rPr>
              <a:t>humour</a:t>
            </a:r>
            <a:r>
              <a:rPr lang="en-US" sz="2400" dirty="0">
                <a:latin typeface="PT Sans" charset="0"/>
                <a:ea typeface="ＭＳ Ｐゴシック" charset="0"/>
                <a:cs typeface="PT Sans" charset="0"/>
                <a:sym typeface="PT Sans" charset="0"/>
              </a:rPr>
              <a:t>, words which look even slightly. </a:t>
            </a:r>
            <a:r>
              <a:rPr lang="en-US" sz="2400" dirty="0" err="1">
                <a:latin typeface="PT Sans" charset="0"/>
                <a:ea typeface="ＭＳ Ｐゴシック" charset="0"/>
                <a:cs typeface="PT Sans" charset="0"/>
                <a:sym typeface="PT Sans" charset="0"/>
              </a:rPr>
              <a:t>randomised</a:t>
            </a:r>
            <a:r>
              <a:rPr lang="en-US" sz="2400" dirty="0">
                <a:latin typeface="PT Sans" charset="0"/>
                <a:ea typeface="ＭＳ Ｐゴシック" charset="0"/>
                <a:cs typeface="PT Sans" charset="0"/>
                <a:sym typeface="PT Sans" charset="0"/>
              </a:rPr>
              <a:t> which don't look even slightly </a:t>
            </a:r>
            <a:r>
              <a:rPr lang="en-US" sz="2400" dirty="0" err="1">
                <a:latin typeface="PT Sans" charset="0"/>
                <a:ea typeface="ＭＳ Ｐゴシック" charset="0"/>
                <a:cs typeface="PT Sans" charset="0"/>
                <a:sym typeface="PT Sans" charset="0"/>
              </a:rPr>
              <a:t>humour</a:t>
            </a:r>
            <a:r>
              <a:rPr lang="en-US" sz="2400" dirty="0">
                <a:latin typeface="PT Sans" charset="0"/>
                <a:ea typeface="ＭＳ Ｐゴシック" charset="0"/>
                <a:cs typeface="PT Sans" charset="0"/>
                <a:sym typeface="PT Sans" charset="0"/>
              </a:rPr>
              <a:t>.</a:t>
            </a:r>
            <a:endParaRPr lang="en-US" sz="4411" dirty="0">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4</a:t>
            </a:fld>
            <a:endParaRPr lang="en-US">
              <a:solidFill>
                <a:srgbClr val="53585F"/>
              </a:solidFill>
              <a:sym typeface="PT Sans" panose="020B0503020203020204" pitchFamily="34" charset="0"/>
            </a:endParaRPr>
          </a:p>
        </p:txBody>
      </p:sp>
      <p:sp>
        <p:nvSpPr>
          <p:cNvPr id="3" name="Picture Placeholder 2"/>
          <p:cNvSpPr>
            <a:spLocks noGrp="1"/>
          </p:cNvSpPr>
          <p:nvPr>
            <p:ph type="pic" sz="quarter" idx="11"/>
          </p:nvPr>
        </p:nvSpPr>
        <p:spPr/>
      </p:sp>
      <p:sp>
        <p:nvSpPr>
          <p:cNvPr id="32" name="AutoShape 11"/>
          <p:cNvSpPr>
            <a:spLocks/>
          </p:cNvSpPr>
          <p:nvPr/>
        </p:nvSpPr>
        <p:spPr bwMode="auto">
          <a:xfrm rot="10800000">
            <a:off x="3043752" y="6596857"/>
            <a:ext cx="5576374" cy="2788445"/>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AutoShape 5"/>
          <p:cNvSpPr>
            <a:spLocks/>
          </p:cNvSpPr>
          <p:nvPr/>
        </p:nvSpPr>
        <p:spPr bwMode="auto">
          <a:xfrm>
            <a:off x="5289550" y="4679950"/>
            <a:ext cx="485774" cy="485774"/>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p>
        </p:txBody>
      </p:sp>
      <p:sp>
        <p:nvSpPr>
          <p:cNvPr id="45062" name="AutoShape 6"/>
          <p:cNvSpPr>
            <a:spLocks/>
          </p:cNvSpPr>
          <p:nvPr/>
        </p:nvSpPr>
        <p:spPr bwMode="auto">
          <a:xfrm>
            <a:off x="10828338" y="4624388"/>
            <a:ext cx="517525" cy="552450"/>
          </a:xfrm>
          <a:custGeom>
            <a:avLst/>
            <a:gdLst>
              <a:gd name="T0" fmla="*/ 258763 w 21600"/>
              <a:gd name="T1" fmla="*/ 281597 h 21392"/>
              <a:gd name="T2" fmla="*/ 258763 w 21600"/>
              <a:gd name="T3" fmla="*/ 281597 h 21392"/>
              <a:gd name="T4" fmla="*/ 258763 w 21600"/>
              <a:gd name="T5" fmla="*/ 281597 h 21392"/>
              <a:gd name="T6" fmla="*/ 258763 w 21600"/>
              <a:gd name="T7" fmla="*/ 28159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599" y="7293"/>
                  <a:pt x="21599" y="8031"/>
                </a:cubicBezTo>
                <a:lnTo>
                  <a:pt x="21599" y="11371"/>
                </a:lnTo>
                <a:cubicBezTo>
                  <a:pt x="21599" y="12107"/>
                  <a:pt x="20955" y="12707"/>
                  <a:pt x="20159" y="12707"/>
                </a:cubicBezTo>
                <a:cubicBezTo>
                  <a:pt x="20159" y="12707"/>
                  <a:pt x="20159" y="12707"/>
                  <a:pt x="20159" y="12707"/>
                </a:cubicBezTo>
                <a:close/>
              </a:path>
            </a:pathLst>
          </a:custGeom>
          <a:solidFill>
            <a:schemeClr val="accent2"/>
          </a:solidFill>
          <a:ln>
            <a:noFill/>
          </a:ln>
          <a:effectLst/>
          <a:extLst/>
        </p:spPr>
        <p:txBody>
          <a:bodyPr lIns="50800" tIns="50800" rIns="50800" bIns="50800" anchor="ctr"/>
          <a:lstStyle/>
          <a:p>
            <a:endParaRPr lang="id-ID" sz="4411"/>
          </a:p>
        </p:txBody>
      </p:sp>
      <p:sp>
        <p:nvSpPr>
          <p:cNvPr id="45063" name="AutoShape 7"/>
          <p:cNvSpPr>
            <a:spLocks/>
          </p:cNvSpPr>
          <p:nvPr/>
        </p:nvSpPr>
        <p:spPr bwMode="auto">
          <a:xfrm>
            <a:off x="16316325" y="4624388"/>
            <a:ext cx="598489" cy="552450"/>
          </a:xfrm>
          <a:custGeom>
            <a:avLst/>
            <a:gdLst>
              <a:gd name="T0" fmla="*/ 299244 w 21600"/>
              <a:gd name="T1" fmla="*/ 276225 h 21600"/>
              <a:gd name="T2" fmla="*/ 299244 w 21600"/>
              <a:gd name="T3" fmla="*/ 276225 h 21600"/>
              <a:gd name="T4" fmla="*/ 299244 w 21600"/>
              <a:gd name="T5" fmla="*/ 276225 h 21600"/>
              <a:gd name="T6" fmla="*/ 29924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45064" name="AutoShape 8"/>
          <p:cNvSpPr>
            <a:spLocks/>
          </p:cNvSpPr>
          <p:nvPr/>
        </p:nvSpPr>
        <p:spPr bwMode="auto">
          <a:xfrm>
            <a:off x="21885275" y="4686301"/>
            <a:ext cx="517525" cy="515938"/>
          </a:xfrm>
          <a:custGeom>
            <a:avLst/>
            <a:gdLst>
              <a:gd name="T0" fmla="*/ 258750 w 21341"/>
              <a:gd name="T1" fmla="*/ 261112 h 21340"/>
              <a:gd name="T2" fmla="*/ 258750 w 21341"/>
              <a:gd name="T3" fmla="*/ 261112 h 21340"/>
              <a:gd name="T4" fmla="*/ 258750 w 21341"/>
              <a:gd name="T5" fmla="*/ 261112 h 21340"/>
              <a:gd name="T6" fmla="*/ 258750 w 21341"/>
              <a:gd name="T7" fmla="*/ 261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45065" name="AutoShape 9"/>
          <p:cNvSpPr>
            <a:spLocks/>
          </p:cNvSpPr>
          <p:nvPr/>
        </p:nvSpPr>
        <p:spPr bwMode="auto">
          <a:xfrm>
            <a:off x="1889126"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p>
        </p:txBody>
      </p:sp>
      <p:sp>
        <p:nvSpPr>
          <p:cNvPr id="45066" name="AutoShape 10"/>
          <p:cNvSpPr>
            <a:spLocks/>
          </p:cNvSpPr>
          <p:nvPr/>
        </p:nvSpPr>
        <p:spPr bwMode="auto">
          <a:xfrm>
            <a:off x="7459665"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p>
        </p:txBody>
      </p:sp>
      <p:sp>
        <p:nvSpPr>
          <p:cNvPr id="45067" name="AutoShape 11"/>
          <p:cNvSpPr>
            <a:spLocks/>
          </p:cNvSpPr>
          <p:nvPr/>
        </p:nvSpPr>
        <p:spPr bwMode="auto">
          <a:xfrm>
            <a:off x="13030202"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p>
        </p:txBody>
      </p:sp>
      <p:sp>
        <p:nvSpPr>
          <p:cNvPr id="45068" name="AutoShape 12"/>
          <p:cNvSpPr>
            <a:spLocks/>
          </p:cNvSpPr>
          <p:nvPr/>
        </p:nvSpPr>
        <p:spPr bwMode="auto">
          <a:xfrm>
            <a:off x="18600739"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p>
        </p:txBody>
      </p:sp>
      <p:sp>
        <p:nvSpPr>
          <p:cNvPr id="45069" name="AutoShape 13"/>
          <p:cNvSpPr>
            <a:spLocks/>
          </p:cNvSpPr>
          <p:nvPr/>
        </p:nvSpPr>
        <p:spPr bwMode="auto">
          <a:xfrm>
            <a:off x="1882775" y="4545013"/>
            <a:ext cx="32337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Virtual Images</a:t>
            </a:r>
            <a:endParaRPr lang="en-US" sz="4411">
              <a:latin typeface="St Transmission" charset="0"/>
              <a:ea typeface="ＭＳ Ｐゴシック" charset="0"/>
              <a:cs typeface="St Transmission" charset="0"/>
              <a:sym typeface="St Transmission" charset="0"/>
            </a:endParaRPr>
          </a:p>
        </p:txBody>
      </p:sp>
      <p:sp>
        <p:nvSpPr>
          <p:cNvPr id="45070" name="AutoShape 14"/>
          <p:cNvSpPr>
            <a:spLocks/>
          </p:cNvSpPr>
          <p:nvPr/>
        </p:nvSpPr>
        <p:spPr bwMode="auto">
          <a:xfrm>
            <a:off x="7453315" y="4545013"/>
            <a:ext cx="32337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Product</a:t>
            </a:r>
            <a:endParaRPr lang="en-US" sz="4411">
              <a:latin typeface="St Transmission" charset="0"/>
              <a:ea typeface="ＭＳ Ｐゴシック" charset="0"/>
              <a:cs typeface="St Transmission" charset="0"/>
              <a:sym typeface="St Transmission" charset="0"/>
            </a:endParaRPr>
          </a:p>
        </p:txBody>
      </p:sp>
      <p:sp>
        <p:nvSpPr>
          <p:cNvPr id="45071" name="AutoShape 15"/>
          <p:cNvSpPr>
            <a:spLocks/>
          </p:cNvSpPr>
          <p:nvPr/>
        </p:nvSpPr>
        <p:spPr bwMode="auto">
          <a:xfrm>
            <a:off x="13023849" y="4545013"/>
            <a:ext cx="30305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Software</a:t>
            </a:r>
            <a:endParaRPr lang="en-US" sz="4411">
              <a:latin typeface="St Transmission" charset="0"/>
              <a:ea typeface="ＭＳ Ｐゴシック" charset="0"/>
              <a:cs typeface="St Transmission" charset="0"/>
              <a:sym typeface="St Transmission" charset="0"/>
            </a:endParaRPr>
          </a:p>
        </p:txBody>
      </p:sp>
      <p:sp>
        <p:nvSpPr>
          <p:cNvPr id="45072" name="AutoShape 16"/>
          <p:cNvSpPr>
            <a:spLocks/>
          </p:cNvSpPr>
          <p:nvPr/>
        </p:nvSpPr>
        <p:spPr bwMode="auto">
          <a:xfrm>
            <a:off x="18594388" y="4545013"/>
            <a:ext cx="28543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Company</a:t>
            </a:r>
            <a:endParaRPr lang="en-US" sz="4411">
              <a:latin typeface="St Transmission" charset="0"/>
              <a:ea typeface="ＭＳ Ｐゴシック" charset="0"/>
              <a:cs typeface="St Transmission" charset="0"/>
              <a:sym typeface="St Transmission" charset="0"/>
            </a:endParaRPr>
          </a:p>
        </p:txBody>
      </p:sp>
      <p:sp>
        <p:nvSpPr>
          <p:cNvPr id="45073" name="AutoShape 17"/>
          <p:cNvSpPr>
            <a:spLocks/>
          </p:cNvSpPr>
          <p:nvPr/>
        </p:nvSpPr>
        <p:spPr bwMode="auto">
          <a:xfrm>
            <a:off x="1882776"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45074" name="AutoShape 18"/>
          <p:cNvSpPr>
            <a:spLocks/>
          </p:cNvSpPr>
          <p:nvPr/>
        </p:nvSpPr>
        <p:spPr bwMode="auto">
          <a:xfrm>
            <a:off x="7453315"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45075" name="AutoShape 19"/>
          <p:cNvSpPr>
            <a:spLocks/>
          </p:cNvSpPr>
          <p:nvPr/>
        </p:nvSpPr>
        <p:spPr bwMode="auto">
          <a:xfrm>
            <a:off x="13023852"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45076" name="AutoShape 20"/>
          <p:cNvSpPr>
            <a:spLocks/>
          </p:cNvSpPr>
          <p:nvPr/>
        </p:nvSpPr>
        <p:spPr bwMode="auto">
          <a:xfrm>
            <a:off x="18594389"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5" name="AutoShape 5"/>
          <p:cNvSpPr>
            <a:spLocks/>
          </p:cNvSpPr>
          <p:nvPr/>
        </p:nvSpPr>
        <p:spPr bwMode="auto">
          <a:xfrm>
            <a:off x="2286001" y="8154989"/>
            <a:ext cx="2674939"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Concept</a:t>
            </a:r>
            <a:endParaRPr lang="en-US" sz="4411">
              <a:latin typeface="St Transmission" charset="0"/>
              <a:ea typeface="ＭＳ Ｐゴシック" charset="0"/>
              <a:cs typeface="St Transmission" charset="0"/>
              <a:sym typeface="St Transmission" charset="0"/>
            </a:endParaRPr>
          </a:p>
        </p:txBody>
      </p:sp>
      <p:sp>
        <p:nvSpPr>
          <p:cNvPr id="46086" name="AutoShape 6"/>
          <p:cNvSpPr>
            <a:spLocks/>
          </p:cNvSpPr>
          <p:nvPr/>
        </p:nvSpPr>
        <p:spPr bwMode="auto">
          <a:xfrm>
            <a:off x="10912476" y="8154989"/>
            <a:ext cx="255746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Design</a:t>
            </a:r>
            <a:endParaRPr lang="en-US" sz="4411">
              <a:latin typeface="St Transmission" charset="0"/>
              <a:ea typeface="ＭＳ Ｐゴシック" charset="0"/>
              <a:cs typeface="St Transmission" charset="0"/>
              <a:sym typeface="St Transmission" charset="0"/>
            </a:endParaRPr>
          </a:p>
        </p:txBody>
      </p:sp>
      <p:sp>
        <p:nvSpPr>
          <p:cNvPr id="46087" name="AutoShape 7"/>
          <p:cNvSpPr>
            <a:spLocks/>
          </p:cNvSpPr>
          <p:nvPr/>
        </p:nvSpPr>
        <p:spPr bwMode="auto">
          <a:xfrm>
            <a:off x="15027276" y="8154989"/>
            <a:ext cx="28956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Marketing</a:t>
            </a:r>
            <a:endParaRPr lang="en-US" sz="4411">
              <a:latin typeface="St Transmission" charset="0"/>
              <a:ea typeface="ＭＳ Ｐゴシック" charset="0"/>
              <a:cs typeface="St Transmission" charset="0"/>
              <a:sym typeface="St Transmission" charset="0"/>
            </a:endParaRPr>
          </a:p>
        </p:txBody>
      </p:sp>
      <p:sp>
        <p:nvSpPr>
          <p:cNvPr id="46088" name="AutoShape 8"/>
          <p:cNvSpPr>
            <a:spLocks/>
          </p:cNvSpPr>
          <p:nvPr/>
        </p:nvSpPr>
        <p:spPr bwMode="auto">
          <a:xfrm>
            <a:off x="19129377" y="8154989"/>
            <a:ext cx="325913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Publicated</a:t>
            </a:r>
            <a:endParaRPr lang="en-US" sz="4411">
              <a:latin typeface="St Transmission" charset="0"/>
              <a:ea typeface="ＭＳ Ｐゴシック" charset="0"/>
              <a:cs typeface="St Transmission" charset="0"/>
              <a:sym typeface="St Transmission" charset="0"/>
            </a:endParaRPr>
          </a:p>
        </p:txBody>
      </p:sp>
      <p:sp>
        <p:nvSpPr>
          <p:cNvPr id="46089" name="AutoShape 9"/>
          <p:cNvSpPr>
            <a:spLocks/>
          </p:cNvSpPr>
          <p:nvPr/>
        </p:nvSpPr>
        <p:spPr bwMode="auto">
          <a:xfrm>
            <a:off x="6562726" y="8154989"/>
            <a:ext cx="26765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Research</a:t>
            </a:r>
            <a:endParaRPr lang="en-US" sz="4411">
              <a:latin typeface="St Transmission" charset="0"/>
              <a:ea typeface="ＭＳ Ｐゴシック" charset="0"/>
              <a:cs typeface="St Transmission" charset="0"/>
              <a:sym typeface="St Transmission" charset="0"/>
            </a:endParaRPr>
          </a:p>
        </p:txBody>
      </p:sp>
      <p:sp>
        <p:nvSpPr>
          <p:cNvPr id="46090" name="AutoShape 10"/>
          <p:cNvSpPr>
            <a:spLocks/>
          </p:cNvSpPr>
          <p:nvPr/>
        </p:nvSpPr>
        <p:spPr bwMode="auto">
          <a:xfrm>
            <a:off x="3086099"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46091" name="AutoShape 11"/>
          <p:cNvSpPr>
            <a:spLocks/>
          </p:cNvSpPr>
          <p:nvPr/>
        </p:nvSpPr>
        <p:spPr bwMode="auto">
          <a:xfrm>
            <a:off x="7369176" y="5903914"/>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46092" name="AutoShape 12"/>
          <p:cNvSpPr>
            <a:spLocks/>
          </p:cNvSpPr>
          <p:nvPr/>
        </p:nvSpPr>
        <p:spPr bwMode="auto">
          <a:xfrm>
            <a:off x="11647488"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46093" name="AutoShape 13"/>
          <p:cNvSpPr>
            <a:spLocks/>
          </p:cNvSpPr>
          <p:nvPr/>
        </p:nvSpPr>
        <p:spPr bwMode="auto">
          <a:xfrm>
            <a:off x="15936915" y="5903914"/>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46094" name="AutoShape 14"/>
          <p:cNvSpPr>
            <a:spLocks/>
          </p:cNvSpPr>
          <p:nvPr/>
        </p:nvSpPr>
        <p:spPr bwMode="auto">
          <a:xfrm>
            <a:off x="20221575"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05</a:t>
            </a:r>
            <a:endParaRPr lang="en-US" sz="4411">
              <a:latin typeface="St Transmission" charset="0"/>
              <a:ea typeface="ＭＳ Ｐゴシック" charset="0"/>
              <a:cs typeface="St Transmission" charset="0"/>
              <a:sym typeface="St Transmission" charset="0"/>
            </a:endParaRPr>
          </a:p>
        </p:txBody>
      </p:sp>
      <p:sp>
        <p:nvSpPr>
          <p:cNvPr id="46095" name="AutoShape 15"/>
          <p:cNvSpPr>
            <a:spLocks/>
          </p:cNvSpPr>
          <p:nvPr/>
        </p:nvSpPr>
        <p:spPr bwMode="auto">
          <a:xfrm>
            <a:off x="1814512"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a:t>
            </a:r>
            <a:endParaRPr lang="en-US" sz="4411">
              <a:latin typeface="St Transmission" charset="0"/>
              <a:ea typeface="ＭＳ Ｐゴシック" charset="0"/>
              <a:cs typeface="St Transmission" charset="0"/>
              <a:sym typeface="St Transmission" charset="0"/>
            </a:endParaRPr>
          </a:p>
        </p:txBody>
      </p:sp>
      <p:sp>
        <p:nvSpPr>
          <p:cNvPr id="46096" name="AutoShape 16"/>
          <p:cNvSpPr>
            <a:spLocks/>
          </p:cNvSpPr>
          <p:nvPr/>
        </p:nvSpPr>
        <p:spPr bwMode="auto">
          <a:xfrm>
            <a:off x="6099176" y="8820152"/>
            <a:ext cx="36163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a:t>
            </a:r>
            <a:endParaRPr lang="en-US" sz="4411">
              <a:latin typeface="St Transmission" charset="0"/>
              <a:ea typeface="ＭＳ Ｐゴシック" charset="0"/>
              <a:cs typeface="St Transmission" charset="0"/>
              <a:sym typeface="St Transmission" charset="0"/>
            </a:endParaRPr>
          </a:p>
        </p:txBody>
      </p:sp>
      <p:sp>
        <p:nvSpPr>
          <p:cNvPr id="46097" name="AutoShape 17"/>
          <p:cNvSpPr>
            <a:spLocks/>
          </p:cNvSpPr>
          <p:nvPr/>
        </p:nvSpPr>
        <p:spPr bwMode="auto">
          <a:xfrm>
            <a:off x="10382251"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a:t>
            </a:r>
            <a:endParaRPr lang="en-US" sz="4411">
              <a:latin typeface="St Transmission" charset="0"/>
              <a:ea typeface="ＭＳ Ｐゴシック" charset="0"/>
              <a:cs typeface="St Transmission" charset="0"/>
              <a:sym typeface="St Transmission" charset="0"/>
            </a:endParaRPr>
          </a:p>
        </p:txBody>
      </p:sp>
      <p:sp>
        <p:nvSpPr>
          <p:cNvPr id="46098" name="AutoShape 18"/>
          <p:cNvSpPr>
            <a:spLocks/>
          </p:cNvSpPr>
          <p:nvPr/>
        </p:nvSpPr>
        <p:spPr bwMode="auto">
          <a:xfrm>
            <a:off x="14666915" y="8820152"/>
            <a:ext cx="36163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a:t>
            </a:r>
            <a:endParaRPr lang="en-US" sz="4411">
              <a:latin typeface="St Transmission" charset="0"/>
              <a:ea typeface="ＭＳ Ｐゴシック" charset="0"/>
              <a:cs typeface="St Transmission" charset="0"/>
              <a:sym typeface="St Transmission" charset="0"/>
            </a:endParaRPr>
          </a:p>
        </p:txBody>
      </p:sp>
      <p:sp>
        <p:nvSpPr>
          <p:cNvPr id="46099" name="AutoShape 19"/>
          <p:cNvSpPr>
            <a:spLocks/>
          </p:cNvSpPr>
          <p:nvPr/>
        </p:nvSpPr>
        <p:spPr bwMode="auto">
          <a:xfrm>
            <a:off x="18949988"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beration.</a:t>
            </a:r>
            <a:endParaRPr lang="en-US" sz="4411">
              <a:latin typeface="St Transmission" charset="0"/>
              <a:ea typeface="ＭＳ Ｐゴシック" charset="0"/>
              <a:cs typeface="St Transmission" charset="0"/>
              <a:sym typeface="St Transmission" charset="0"/>
            </a:endParaRPr>
          </a:p>
        </p:txBody>
      </p:sp>
      <p:sp>
        <p:nvSpPr>
          <p:cNvPr id="46100" name="AutoShape 20"/>
          <p:cNvSpPr>
            <a:spLocks/>
          </p:cNvSpPr>
          <p:nvPr/>
        </p:nvSpPr>
        <p:spPr bwMode="auto">
          <a:xfrm>
            <a:off x="235108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46101" name="AutoShape 21"/>
          <p:cNvSpPr>
            <a:spLocks/>
          </p:cNvSpPr>
          <p:nvPr/>
        </p:nvSpPr>
        <p:spPr bwMode="auto">
          <a:xfrm>
            <a:off x="6640514" y="5075238"/>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46102" name="AutoShape 22"/>
          <p:cNvSpPr>
            <a:spLocks/>
          </p:cNvSpPr>
          <p:nvPr/>
        </p:nvSpPr>
        <p:spPr bwMode="auto">
          <a:xfrm>
            <a:off x="10912477"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46103" name="AutoShape 23"/>
          <p:cNvSpPr>
            <a:spLocks/>
          </p:cNvSpPr>
          <p:nvPr/>
        </p:nvSpPr>
        <p:spPr bwMode="auto">
          <a:xfrm>
            <a:off x="1520348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46104" name="AutoShape 24"/>
          <p:cNvSpPr>
            <a:spLocks/>
          </p:cNvSpPr>
          <p:nvPr/>
        </p:nvSpPr>
        <p:spPr bwMode="auto">
          <a:xfrm>
            <a:off x="19499263"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5"/>
          </a:solidFill>
          <a:ln>
            <a:noFill/>
          </a:ln>
          <a:effectLst/>
          <a:extLst/>
        </p:spPr>
        <p:txBody>
          <a:bodyPr lIns="50800" tIns="50800" rIns="50800" bIns="508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Line 5"/>
          <p:cNvSpPr>
            <a:spLocks noChangeShapeType="1"/>
          </p:cNvSpPr>
          <p:nvPr/>
        </p:nvSpPr>
        <p:spPr bwMode="auto">
          <a:xfrm>
            <a:off x="2838451" y="7961314"/>
            <a:ext cx="18600738"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47110" name="AutoShape 6"/>
          <p:cNvSpPr>
            <a:spLocks/>
          </p:cNvSpPr>
          <p:nvPr/>
        </p:nvSpPr>
        <p:spPr bwMode="auto">
          <a:xfrm>
            <a:off x="2844801"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47111" name="AutoShape 7"/>
          <p:cNvSpPr>
            <a:spLocks/>
          </p:cNvSpPr>
          <p:nvPr/>
        </p:nvSpPr>
        <p:spPr bwMode="auto">
          <a:xfrm>
            <a:off x="6908801"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47112" name="AutoShape 8"/>
          <p:cNvSpPr>
            <a:spLocks/>
          </p:cNvSpPr>
          <p:nvPr/>
        </p:nvSpPr>
        <p:spPr bwMode="auto">
          <a:xfrm>
            <a:off x="10836276"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47113" name="AutoShape 9"/>
          <p:cNvSpPr>
            <a:spLocks/>
          </p:cNvSpPr>
          <p:nvPr/>
        </p:nvSpPr>
        <p:spPr bwMode="auto">
          <a:xfrm>
            <a:off x="14805026" y="6604000"/>
            <a:ext cx="2690812" cy="269081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47114" name="AutoShape 10"/>
          <p:cNvSpPr>
            <a:spLocks/>
          </p:cNvSpPr>
          <p:nvPr/>
        </p:nvSpPr>
        <p:spPr bwMode="auto">
          <a:xfrm>
            <a:off x="18772189" y="6604000"/>
            <a:ext cx="2690812" cy="269081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47115" name="AutoShape 11"/>
          <p:cNvSpPr>
            <a:spLocks/>
          </p:cNvSpPr>
          <p:nvPr/>
        </p:nvSpPr>
        <p:spPr bwMode="auto">
          <a:xfrm>
            <a:off x="2876552"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p>
        </p:txBody>
      </p:sp>
      <p:sp>
        <p:nvSpPr>
          <p:cNvPr id="47116" name="AutoShape 12"/>
          <p:cNvSpPr>
            <a:spLocks/>
          </p:cNvSpPr>
          <p:nvPr/>
        </p:nvSpPr>
        <p:spPr bwMode="auto">
          <a:xfrm>
            <a:off x="6934201" y="6621464"/>
            <a:ext cx="2641600" cy="2643188"/>
          </a:xfrm>
          <a:custGeom>
            <a:avLst/>
            <a:gdLst>
              <a:gd name="T0" fmla="*/ 1320800 w 21600"/>
              <a:gd name="T1" fmla="*/ 1321594 h 21600"/>
              <a:gd name="T2" fmla="*/ 1320800 w 21600"/>
              <a:gd name="T3" fmla="*/ 1321594 h 21600"/>
              <a:gd name="T4" fmla="*/ 1320800 w 21600"/>
              <a:gd name="T5" fmla="*/ 1321594 h 21600"/>
              <a:gd name="T6" fmla="*/ 1320800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p>
        </p:txBody>
      </p:sp>
      <p:sp>
        <p:nvSpPr>
          <p:cNvPr id="47117" name="AutoShape 13"/>
          <p:cNvSpPr>
            <a:spLocks/>
          </p:cNvSpPr>
          <p:nvPr/>
        </p:nvSpPr>
        <p:spPr bwMode="auto">
          <a:xfrm>
            <a:off x="10868026"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p>
        </p:txBody>
      </p:sp>
      <p:sp>
        <p:nvSpPr>
          <p:cNvPr id="47118" name="AutoShape 14"/>
          <p:cNvSpPr>
            <a:spLocks/>
          </p:cNvSpPr>
          <p:nvPr/>
        </p:nvSpPr>
        <p:spPr bwMode="auto">
          <a:xfrm>
            <a:off x="14828840"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p>
        </p:txBody>
      </p:sp>
      <p:sp>
        <p:nvSpPr>
          <p:cNvPr id="47119" name="AutoShape 15"/>
          <p:cNvSpPr>
            <a:spLocks/>
          </p:cNvSpPr>
          <p:nvPr/>
        </p:nvSpPr>
        <p:spPr bwMode="auto">
          <a:xfrm>
            <a:off x="18796001"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p>
        </p:txBody>
      </p:sp>
      <p:sp>
        <p:nvSpPr>
          <p:cNvPr id="47120" name="AutoShape 16"/>
          <p:cNvSpPr>
            <a:spLocks/>
          </p:cNvSpPr>
          <p:nvPr/>
        </p:nvSpPr>
        <p:spPr bwMode="auto">
          <a:xfrm>
            <a:off x="6154739" y="4286251"/>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randoy beration</a:t>
            </a:r>
            <a:endParaRPr lang="en-US" sz="4411">
              <a:latin typeface="St Transmission" charset="0"/>
              <a:ea typeface="ＭＳ Ｐゴシック" charset="0"/>
              <a:cs typeface="St Transmission" charset="0"/>
              <a:sym typeface="St Transmission" charset="0"/>
            </a:endParaRPr>
          </a:p>
        </p:txBody>
      </p:sp>
      <p:sp>
        <p:nvSpPr>
          <p:cNvPr id="47121" name="AutoShape 17"/>
          <p:cNvSpPr>
            <a:spLocks/>
          </p:cNvSpPr>
          <p:nvPr/>
        </p:nvSpPr>
        <p:spPr bwMode="auto">
          <a:xfrm>
            <a:off x="3238499"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Sketch</a:t>
            </a:r>
            <a:endParaRPr lang="en-US" sz="4411">
              <a:latin typeface="St Transmission" charset="0"/>
              <a:ea typeface="ＭＳ Ｐゴシック" charset="0"/>
              <a:cs typeface="St Transmission" charset="0"/>
              <a:sym typeface="St Transmission" charset="0"/>
            </a:endParaRPr>
          </a:p>
        </p:txBody>
      </p:sp>
      <p:sp>
        <p:nvSpPr>
          <p:cNvPr id="47122" name="AutoShape 18"/>
          <p:cNvSpPr>
            <a:spLocks/>
          </p:cNvSpPr>
          <p:nvPr/>
        </p:nvSpPr>
        <p:spPr bwMode="auto">
          <a:xfrm>
            <a:off x="7305675"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Discuss</a:t>
            </a:r>
            <a:endParaRPr lang="en-US" sz="4411">
              <a:latin typeface="St Transmission" charset="0"/>
              <a:ea typeface="ＭＳ Ｐゴシック" charset="0"/>
              <a:cs typeface="St Transmission" charset="0"/>
              <a:sym typeface="St Transmission" charset="0"/>
            </a:endParaRPr>
          </a:p>
        </p:txBody>
      </p:sp>
      <p:sp>
        <p:nvSpPr>
          <p:cNvPr id="47123" name="AutoShape 19"/>
          <p:cNvSpPr>
            <a:spLocks/>
          </p:cNvSpPr>
          <p:nvPr/>
        </p:nvSpPr>
        <p:spPr bwMode="auto">
          <a:xfrm>
            <a:off x="11277601" y="7605714"/>
            <a:ext cx="18494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Design</a:t>
            </a:r>
            <a:endParaRPr lang="en-US" sz="4411">
              <a:latin typeface="St Transmission" charset="0"/>
              <a:ea typeface="ＭＳ Ｐゴシック" charset="0"/>
              <a:cs typeface="St Transmission" charset="0"/>
              <a:sym typeface="St Transmission" charset="0"/>
            </a:endParaRPr>
          </a:p>
        </p:txBody>
      </p:sp>
      <p:sp>
        <p:nvSpPr>
          <p:cNvPr id="47124" name="AutoShape 20"/>
          <p:cNvSpPr>
            <a:spLocks/>
          </p:cNvSpPr>
          <p:nvPr/>
        </p:nvSpPr>
        <p:spPr bwMode="auto">
          <a:xfrm>
            <a:off x="15224124"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Test</a:t>
            </a:r>
            <a:endParaRPr lang="en-US" sz="4411">
              <a:latin typeface="St Transmission" charset="0"/>
              <a:ea typeface="ＭＳ Ｐゴシック" charset="0"/>
              <a:cs typeface="St Transmission" charset="0"/>
              <a:sym typeface="St Transmission" charset="0"/>
            </a:endParaRPr>
          </a:p>
        </p:txBody>
      </p:sp>
      <p:sp>
        <p:nvSpPr>
          <p:cNvPr id="47125" name="AutoShape 21"/>
          <p:cNvSpPr>
            <a:spLocks/>
          </p:cNvSpPr>
          <p:nvPr/>
        </p:nvSpPr>
        <p:spPr bwMode="auto">
          <a:xfrm>
            <a:off x="19191289"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Launch</a:t>
            </a:r>
            <a:endParaRPr lang="en-US" sz="4411">
              <a:latin typeface="St Transmission" charset="0"/>
              <a:ea typeface="ＭＳ Ｐゴシック" charset="0"/>
              <a:cs typeface="St Transmission" charset="0"/>
              <a:sym typeface="St Transmission" charset="0"/>
            </a:endParaRPr>
          </a:p>
        </p:txBody>
      </p:sp>
      <p:sp>
        <p:nvSpPr>
          <p:cNvPr id="47126" name="AutoShape 22"/>
          <p:cNvSpPr>
            <a:spLocks/>
          </p:cNvSpPr>
          <p:nvPr/>
        </p:nvSpPr>
        <p:spPr bwMode="auto">
          <a:xfrm>
            <a:off x="14073190" y="4286251"/>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randoy beration</a:t>
            </a:r>
            <a:endParaRPr lang="en-US" sz="4411">
              <a:latin typeface="St Transmission" charset="0"/>
              <a:ea typeface="ＭＳ Ｐゴシック" charset="0"/>
              <a:cs typeface="St Transmission" charset="0"/>
              <a:sym typeface="St Transmission" charset="0"/>
            </a:endParaRPr>
          </a:p>
        </p:txBody>
      </p:sp>
      <p:sp>
        <p:nvSpPr>
          <p:cNvPr id="47127" name="AutoShape 23"/>
          <p:cNvSpPr>
            <a:spLocks/>
          </p:cNvSpPr>
          <p:nvPr/>
        </p:nvSpPr>
        <p:spPr bwMode="auto">
          <a:xfrm>
            <a:off x="2112963" y="9999664"/>
            <a:ext cx="41560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randoy beration</a:t>
            </a:r>
            <a:endParaRPr lang="en-US" sz="4411">
              <a:latin typeface="St Transmission" charset="0"/>
              <a:ea typeface="ＭＳ Ｐゴシック" charset="0"/>
              <a:cs typeface="St Transmission" charset="0"/>
              <a:sym typeface="St Transmission" charset="0"/>
            </a:endParaRPr>
          </a:p>
        </p:txBody>
      </p:sp>
      <p:sp>
        <p:nvSpPr>
          <p:cNvPr id="47128" name="AutoShape 24"/>
          <p:cNvSpPr>
            <a:spLocks/>
          </p:cNvSpPr>
          <p:nvPr/>
        </p:nvSpPr>
        <p:spPr bwMode="auto">
          <a:xfrm>
            <a:off x="10098090" y="9999664"/>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randoy beration</a:t>
            </a:r>
            <a:endParaRPr lang="en-US" sz="4411">
              <a:latin typeface="St Transmission" charset="0"/>
              <a:ea typeface="ＭＳ Ｐゴシック" charset="0"/>
              <a:cs typeface="St Transmission" charset="0"/>
              <a:sym typeface="St Transmission" charset="0"/>
            </a:endParaRPr>
          </a:p>
        </p:txBody>
      </p:sp>
      <p:sp>
        <p:nvSpPr>
          <p:cNvPr id="47129" name="AutoShape 25"/>
          <p:cNvSpPr>
            <a:spLocks/>
          </p:cNvSpPr>
          <p:nvPr/>
        </p:nvSpPr>
        <p:spPr bwMode="auto">
          <a:xfrm>
            <a:off x="18040350" y="9999664"/>
            <a:ext cx="4154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randoy beration</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AutoShape 5"/>
          <p:cNvSpPr>
            <a:spLocks/>
          </p:cNvSpPr>
          <p:nvPr/>
        </p:nvSpPr>
        <p:spPr bwMode="auto">
          <a:xfrm>
            <a:off x="2297114"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48134" name="AutoShape 6"/>
          <p:cNvSpPr>
            <a:spLocks/>
          </p:cNvSpPr>
          <p:nvPr/>
        </p:nvSpPr>
        <p:spPr bwMode="auto">
          <a:xfrm>
            <a:off x="7900989"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48135" name="AutoShape 7"/>
          <p:cNvSpPr>
            <a:spLocks/>
          </p:cNvSpPr>
          <p:nvPr/>
        </p:nvSpPr>
        <p:spPr bwMode="auto">
          <a:xfrm>
            <a:off x="13492164" y="4662487"/>
            <a:ext cx="2995612" cy="2995612"/>
          </a:xfrm>
          <a:custGeom>
            <a:avLst/>
            <a:gdLst>
              <a:gd name="T0" fmla="*/ 1497730 w 19679"/>
              <a:gd name="T1" fmla="*/ 1644017 h 19679"/>
              <a:gd name="T2" fmla="*/ 1497730 w 19679"/>
              <a:gd name="T3" fmla="*/ 1644017 h 19679"/>
              <a:gd name="T4" fmla="*/ 1497730 w 19679"/>
              <a:gd name="T5" fmla="*/ 1644017 h 19679"/>
              <a:gd name="T6" fmla="*/ 1497730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48136" name="AutoShape 8"/>
          <p:cNvSpPr>
            <a:spLocks/>
          </p:cNvSpPr>
          <p:nvPr/>
        </p:nvSpPr>
        <p:spPr bwMode="auto">
          <a:xfrm>
            <a:off x="19091277"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48137" name="AutoShape 9"/>
          <p:cNvSpPr>
            <a:spLocks/>
          </p:cNvSpPr>
          <p:nvPr/>
        </p:nvSpPr>
        <p:spPr bwMode="auto">
          <a:xfrm>
            <a:off x="5300664" y="7264401"/>
            <a:ext cx="2819401" cy="78105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38" name="AutoShape 10"/>
          <p:cNvSpPr>
            <a:spLocks/>
          </p:cNvSpPr>
          <p:nvPr/>
        </p:nvSpPr>
        <p:spPr bwMode="auto">
          <a:xfrm>
            <a:off x="10785475" y="4275139"/>
            <a:ext cx="2819401" cy="779461"/>
          </a:xfrm>
          <a:custGeom>
            <a:avLst/>
            <a:gdLst>
              <a:gd name="T0" fmla="*/ 1409700 w 21600"/>
              <a:gd name="T1" fmla="*/ 649463 h 16201"/>
              <a:gd name="T2" fmla="*/ 1409700 w 21600"/>
              <a:gd name="T3" fmla="*/ 649463 h 16201"/>
              <a:gd name="T4" fmla="*/ 1409700 w 21600"/>
              <a:gd name="T5" fmla="*/ 649463 h 16201"/>
              <a:gd name="T6" fmla="*/ 1409700 w 21600"/>
              <a:gd name="T7" fmla="*/ 649463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16201"/>
                </a:moveTo>
                <a:cubicBezTo>
                  <a:pt x="6970" y="-5232"/>
                  <a:pt x="14170" y="-5399"/>
                  <a:pt x="21599" y="15698"/>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39" name="AutoShape 11"/>
          <p:cNvSpPr>
            <a:spLocks/>
          </p:cNvSpPr>
          <p:nvPr/>
        </p:nvSpPr>
        <p:spPr bwMode="auto">
          <a:xfrm>
            <a:off x="16497300" y="7264401"/>
            <a:ext cx="2819401" cy="78105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40" name="AutoShape 12"/>
          <p:cNvSpPr>
            <a:spLocks/>
          </p:cNvSpPr>
          <p:nvPr/>
        </p:nvSpPr>
        <p:spPr bwMode="auto">
          <a:xfrm>
            <a:off x="8756651" y="5713413"/>
            <a:ext cx="1249364" cy="431801"/>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1" name="AutoShape 13"/>
          <p:cNvSpPr>
            <a:spLocks/>
          </p:cNvSpPr>
          <p:nvPr/>
        </p:nvSpPr>
        <p:spPr bwMode="auto">
          <a:xfrm>
            <a:off x="20177126" y="5440363"/>
            <a:ext cx="820738" cy="820738"/>
          </a:xfrm>
          <a:custGeom>
            <a:avLst/>
            <a:gdLst>
              <a:gd name="T0" fmla="*/ 410350 w 21341"/>
              <a:gd name="T1" fmla="*/ 415368 h 21340"/>
              <a:gd name="T2" fmla="*/ 410350 w 21341"/>
              <a:gd name="T3" fmla="*/ 415368 h 21340"/>
              <a:gd name="T4" fmla="*/ 410350 w 21341"/>
              <a:gd name="T5" fmla="*/ 415368 h 21340"/>
              <a:gd name="T6" fmla="*/ 410350 w 21341"/>
              <a:gd name="T7" fmla="*/ 415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2" name="AutoShape 14"/>
          <p:cNvSpPr>
            <a:spLocks/>
          </p:cNvSpPr>
          <p:nvPr/>
        </p:nvSpPr>
        <p:spPr bwMode="auto">
          <a:xfrm>
            <a:off x="14544675" y="5378451"/>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3" name="AutoShape 15"/>
          <p:cNvSpPr>
            <a:spLocks/>
          </p:cNvSpPr>
          <p:nvPr/>
        </p:nvSpPr>
        <p:spPr bwMode="auto">
          <a:xfrm>
            <a:off x="3489324" y="5378451"/>
            <a:ext cx="609600" cy="882651"/>
          </a:xfrm>
          <a:custGeom>
            <a:avLst/>
            <a:gdLst>
              <a:gd name="T0" fmla="*/ 304800 w 21600"/>
              <a:gd name="T1" fmla="*/ 441325 h 21600"/>
              <a:gd name="T2" fmla="*/ 304800 w 21600"/>
              <a:gd name="T3" fmla="*/ 441325 h 21600"/>
              <a:gd name="T4" fmla="*/ 304800 w 21600"/>
              <a:gd name="T5" fmla="*/ 441325 h 21600"/>
              <a:gd name="T6" fmla="*/ 304800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4" name="AutoShape 16"/>
          <p:cNvSpPr>
            <a:spLocks/>
          </p:cNvSpPr>
          <p:nvPr/>
        </p:nvSpPr>
        <p:spPr bwMode="auto">
          <a:xfrm>
            <a:off x="2300289" y="4668837"/>
            <a:ext cx="2987675" cy="2989262"/>
          </a:xfrm>
          <a:custGeom>
            <a:avLst/>
            <a:gdLst>
              <a:gd name="T0" fmla="*/ 1493838 w 21600"/>
              <a:gd name="T1" fmla="*/ 1494631 h 21600"/>
              <a:gd name="T2" fmla="*/ 1493838 w 21600"/>
              <a:gd name="T3" fmla="*/ 1494631 h 21600"/>
              <a:gd name="T4" fmla="*/ 1493838 w 21600"/>
              <a:gd name="T5" fmla="*/ 1494631 h 21600"/>
              <a:gd name="T6" fmla="*/ 1493838 w 21600"/>
              <a:gd name="T7" fmla="*/ 149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5" name="AutoShape 17"/>
          <p:cNvSpPr>
            <a:spLocks/>
          </p:cNvSpPr>
          <p:nvPr/>
        </p:nvSpPr>
        <p:spPr bwMode="auto">
          <a:xfrm>
            <a:off x="7894639" y="4648202"/>
            <a:ext cx="2994025" cy="2994025"/>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6" name="AutoShape 18"/>
          <p:cNvSpPr>
            <a:spLocks/>
          </p:cNvSpPr>
          <p:nvPr/>
        </p:nvSpPr>
        <p:spPr bwMode="auto">
          <a:xfrm>
            <a:off x="13479464" y="4648201"/>
            <a:ext cx="3021012" cy="3021013"/>
          </a:xfrm>
          <a:custGeom>
            <a:avLst/>
            <a:gdLst>
              <a:gd name="T0" fmla="*/ 1510506 w 21600"/>
              <a:gd name="T1" fmla="*/ 1510507 h 21600"/>
              <a:gd name="T2" fmla="*/ 1510506 w 21600"/>
              <a:gd name="T3" fmla="*/ 1510507 h 21600"/>
              <a:gd name="T4" fmla="*/ 1510506 w 21600"/>
              <a:gd name="T5" fmla="*/ 1510507 h 21600"/>
              <a:gd name="T6" fmla="*/ 1510506 w 21600"/>
              <a:gd name="T7" fmla="*/ 1510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7" name="AutoShape 19"/>
          <p:cNvSpPr>
            <a:spLocks/>
          </p:cNvSpPr>
          <p:nvPr/>
        </p:nvSpPr>
        <p:spPr bwMode="auto">
          <a:xfrm>
            <a:off x="19091277" y="4648202"/>
            <a:ext cx="2994025" cy="2994025"/>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8" name="AutoShape 20"/>
          <p:cNvSpPr>
            <a:spLocks/>
          </p:cNvSpPr>
          <p:nvPr/>
        </p:nvSpPr>
        <p:spPr bwMode="auto">
          <a:xfrm>
            <a:off x="1695451"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or </a:t>
            </a:r>
            <a:r>
              <a:rPr lang="en-US" sz="2400" dirty="0" err="1">
                <a:latin typeface="PT Sans" panose="020B0503020203020204" pitchFamily="34" charset="0"/>
                <a:sym typeface="PT Sans" panose="020B0503020203020204" pitchFamily="34" charset="0"/>
              </a:rPr>
              <a:t>randoy</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in some form.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a:t>
            </a:r>
            <a:r>
              <a:rPr lang="ja-JP" altLang="en-US" sz="2400" dirty="0">
                <a:latin typeface="PT Sans" panose="020B0503020203020204" pitchFamily="34" charset="0"/>
                <a:sym typeface="PT Sans" panose="020B0503020203020204" pitchFamily="34" charset="0"/>
              </a:rPr>
              <a:t>’</a:t>
            </a:r>
            <a:r>
              <a:rPr lang="en-US" altLang="ja-JP" sz="2400" dirty="0">
                <a:latin typeface="PT Sans" panose="020B0503020203020204" pitchFamily="34" charset="0"/>
                <a:sym typeface="PT Sans" panose="020B0503020203020204" pitchFamily="34" charset="0"/>
              </a:rPr>
              <a:t>t gravid.</a:t>
            </a:r>
            <a:endParaRPr lang="en-US" sz="7001" dirty="0"/>
          </a:p>
        </p:txBody>
      </p:sp>
      <p:sp>
        <p:nvSpPr>
          <p:cNvPr id="48149" name="AutoShape 21"/>
          <p:cNvSpPr>
            <a:spLocks/>
          </p:cNvSpPr>
          <p:nvPr/>
        </p:nvSpPr>
        <p:spPr bwMode="auto">
          <a:xfrm>
            <a:off x="7302500"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don't look even slightly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or </a:t>
            </a:r>
            <a:r>
              <a:rPr lang="en-US" sz="2400" dirty="0" err="1">
                <a:latin typeface="PT Sans" panose="020B0503020203020204" pitchFamily="34" charset="0"/>
                <a:sym typeface="PT Sans" panose="020B0503020203020204" pitchFamily="34" charset="0"/>
              </a:rPr>
              <a:t>randoy</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beration</a:t>
            </a:r>
            <a:r>
              <a:rPr lang="en-US" sz="2400" dirty="0">
                <a:latin typeface="PT Sans" panose="020B0503020203020204" pitchFamily="34" charset="0"/>
                <a:sym typeface="PT Sans" panose="020B0503020203020204" pitchFamily="34" charset="0"/>
              </a:rPr>
              <a:t> in some form.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randomised</a:t>
            </a:r>
            <a:r>
              <a:rPr lang="en-US" sz="2400" dirty="0">
                <a:latin typeface="PT Sans" panose="020B0503020203020204" pitchFamily="34" charset="0"/>
                <a:sym typeface="PT Sans" panose="020B0503020203020204" pitchFamily="34" charset="0"/>
              </a:rPr>
              <a:t> words which don</a:t>
            </a:r>
            <a:r>
              <a:rPr lang="ja-JP" altLang="en-US" sz="2400" dirty="0">
                <a:latin typeface="PT Sans" panose="020B0503020203020204" pitchFamily="34" charset="0"/>
                <a:sym typeface="PT Sans" panose="020B0503020203020204" pitchFamily="34" charset="0"/>
              </a:rPr>
              <a:t>’</a:t>
            </a:r>
            <a:r>
              <a:rPr lang="en-US" altLang="ja-JP" sz="2400" dirty="0">
                <a:latin typeface="PT Sans" panose="020B0503020203020204" pitchFamily="34" charset="0"/>
                <a:sym typeface="PT Sans" panose="020B0503020203020204" pitchFamily="34" charset="0"/>
              </a:rPr>
              <a:t>t gravid.</a:t>
            </a:r>
            <a:endParaRPr lang="en-US" sz="7001" dirty="0"/>
          </a:p>
        </p:txBody>
      </p:sp>
      <p:sp>
        <p:nvSpPr>
          <p:cNvPr id="48150" name="AutoShape 22"/>
          <p:cNvSpPr>
            <a:spLocks/>
          </p:cNvSpPr>
          <p:nvPr/>
        </p:nvSpPr>
        <p:spPr bwMode="auto">
          <a:xfrm>
            <a:off x="12909551" y="8535990"/>
            <a:ext cx="4167188"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t gravid.</a:t>
            </a:r>
            <a:endParaRPr lang="en-US" sz="7001"/>
          </a:p>
        </p:txBody>
      </p:sp>
      <p:sp>
        <p:nvSpPr>
          <p:cNvPr id="48151" name="AutoShape 23"/>
          <p:cNvSpPr>
            <a:spLocks/>
          </p:cNvSpPr>
          <p:nvPr/>
        </p:nvSpPr>
        <p:spPr bwMode="auto">
          <a:xfrm>
            <a:off x="18505488"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t gravid.</a:t>
            </a:r>
            <a:endParaRPr lang="en-US" sz="7001"/>
          </a:p>
        </p:txBody>
      </p:sp>
      <p:sp>
        <p:nvSpPr>
          <p:cNvPr id="48152" name="AutoShape 24"/>
          <p:cNvSpPr>
            <a:spLocks/>
          </p:cNvSpPr>
          <p:nvPr/>
        </p:nvSpPr>
        <p:spPr bwMode="auto">
          <a:xfrm>
            <a:off x="2455864"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01</a:t>
            </a:r>
            <a:endParaRPr lang="en-US" sz="4411">
              <a:latin typeface="St Transmission" charset="0"/>
              <a:ea typeface="ＭＳ Ｐゴシック" charset="0"/>
              <a:cs typeface="St Transmission" charset="0"/>
              <a:sym typeface="St Transmission" charset="0"/>
            </a:endParaRPr>
          </a:p>
        </p:txBody>
      </p:sp>
      <p:sp>
        <p:nvSpPr>
          <p:cNvPr id="48153" name="AutoShape 25"/>
          <p:cNvSpPr>
            <a:spLocks/>
          </p:cNvSpPr>
          <p:nvPr/>
        </p:nvSpPr>
        <p:spPr bwMode="auto">
          <a:xfrm>
            <a:off x="8047039"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02</a:t>
            </a:r>
            <a:endParaRPr lang="en-US" sz="4411">
              <a:latin typeface="St Transmission" charset="0"/>
              <a:ea typeface="ＭＳ Ｐゴシック" charset="0"/>
              <a:cs typeface="St Transmission" charset="0"/>
              <a:sym typeface="St Transmission" charset="0"/>
            </a:endParaRPr>
          </a:p>
        </p:txBody>
      </p:sp>
      <p:sp>
        <p:nvSpPr>
          <p:cNvPr id="48154" name="AutoShape 26"/>
          <p:cNvSpPr>
            <a:spLocks/>
          </p:cNvSpPr>
          <p:nvPr/>
        </p:nvSpPr>
        <p:spPr bwMode="auto">
          <a:xfrm>
            <a:off x="13642975" y="6340475"/>
            <a:ext cx="26749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03</a:t>
            </a:r>
            <a:endParaRPr lang="en-US" sz="4411">
              <a:latin typeface="St Transmission" charset="0"/>
              <a:ea typeface="ＭＳ Ｐゴシック" charset="0"/>
              <a:cs typeface="St Transmission" charset="0"/>
              <a:sym typeface="St Transmission" charset="0"/>
            </a:endParaRPr>
          </a:p>
        </p:txBody>
      </p:sp>
      <p:sp>
        <p:nvSpPr>
          <p:cNvPr id="48155" name="AutoShape 27"/>
          <p:cNvSpPr>
            <a:spLocks/>
          </p:cNvSpPr>
          <p:nvPr/>
        </p:nvSpPr>
        <p:spPr bwMode="auto">
          <a:xfrm>
            <a:off x="19237327"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04</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500" fill="hold"/>
                                        <p:tgtEl>
                                          <p:spTgt spid="48133"/>
                                        </p:tgtEl>
                                        <p:attrNameLst>
                                          <p:attrName>ppt_w</p:attrName>
                                        </p:attrNameLst>
                                      </p:cBhvr>
                                      <p:tavLst>
                                        <p:tav tm="0">
                                          <p:val>
                                            <p:fltVal val="0"/>
                                          </p:val>
                                        </p:tav>
                                        <p:tav tm="100000">
                                          <p:val>
                                            <p:strVal val="#ppt_w"/>
                                          </p:val>
                                        </p:tav>
                                      </p:tavLst>
                                    </p:anim>
                                    <p:anim calcmode="lin" valueType="num">
                                      <p:cBhvr>
                                        <p:cTn id="8" dur="500" fill="hold"/>
                                        <p:tgtEl>
                                          <p:spTgt spid="48133"/>
                                        </p:tgtEl>
                                        <p:attrNameLst>
                                          <p:attrName>ppt_h</p:attrName>
                                        </p:attrNameLst>
                                      </p:cBhvr>
                                      <p:tavLst>
                                        <p:tav tm="0">
                                          <p:val>
                                            <p:fltVal val="0"/>
                                          </p:val>
                                        </p:tav>
                                        <p:tav tm="100000">
                                          <p:val>
                                            <p:strVal val="#ppt_h"/>
                                          </p:val>
                                        </p:tav>
                                      </p:tavLst>
                                    </p:anim>
                                    <p:animEffect transition="in" filter="fade">
                                      <p:cBhvr>
                                        <p:cTn id="9" dur="500"/>
                                        <p:tgtEl>
                                          <p:spTgt spid="481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43"/>
                                        </p:tgtEl>
                                        <p:attrNameLst>
                                          <p:attrName>style.visibility</p:attrName>
                                        </p:attrNameLst>
                                      </p:cBhvr>
                                      <p:to>
                                        <p:strVal val="visible"/>
                                      </p:to>
                                    </p:set>
                                    <p:anim calcmode="lin" valueType="num">
                                      <p:cBhvr>
                                        <p:cTn id="12" dur="500" fill="hold"/>
                                        <p:tgtEl>
                                          <p:spTgt spid="48143"/>
                                        </p:tgtEl>
                                        <p:attrNameLst>
                                          <p:attrName>ppt_w</p:attrName>
                                        </p:attrNameLst>
                                      </p:cBhvr>
                                      <p:tavLst>
                                        <p:tav tm="0">
                                          <p:val>
                                            <p:fltVal val="0"/>
                                          </p:val>
                                        </p:tav>
                                        <p:tav tm="100000">
                                          <p:val>
                                            <p:strVal val="#ppt_w"/>
                                          </p:val>
                                        </p:tav>
                                      </p:tavLst>
                                    </p:anim>
                                    <p:anim calcmode="lin" valueType="num">
                                      <p:cBhvr>
                                        <p:cTn id="13" dur="500" fill="hold"/>
                                        <p:tgtEl>
                                          <p:spTgt spid="48143"/>
                                        </p:tgtEl>
                                        <p:attrNameLst>
                                          <p:attrName>ppt_h</p:attrName>
                                        </p:attrNameLst>
                                      </p:cBhvr>
                                      <p:tavLst>
                                        <p:tav tm="0">
                                          <p:val>
                                            <p:fltVal val="0"/>
                                          </p:val>
                                        </p:tav>
                                        <p:tav tm="100000">
                                          <p:val>
                                            <p:strVal val="#ppt_h"/>
                                          </p:val>
                                        </p:tav>
                                      </p:tavLst>
                                    </p:anim>
                                    <p:animEffect transition="in" filter="fade">
                                      <p:cBhvr>
                                        <p:cTn id="14" dur="500"/>
                                        <p:tgtEl>
                                          <p:spTgt spid="4814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8144"/>
                                        </p:tgtEl>
                                        <p:attrNameLst>
                                          <p:attrName>style.visibility</p:attrName>
                                        </p:attrNameLst>
                                      </p:cBhvr>
                                      <p:to>
                                        <p:strVal val="visible"/>
                                      </p:to>
                                    </p:set>
                                    <p:anim calcmode="lin" valueType="num">
                                      <p:cBhvr>
                                        <p:cTn id="17" dur="500" fill="hold"/>
                                        <p:tgtEl>
                                          <p:spTgt spid="48144"/>
                                        </p:tgtEl>
                                        <p:attrNameLst>
                                          <p:attrName>ppt_w</p:attrName>
                                        </p:attrNameLst>
                                      </p:cBhvr>
                                      <p:tavLst>
                                        <p:tav tm="0">
                                          <p:val>
                                            <p:fltVal val="0"/>
                                          </p:val>
                                        </p:tav>
                                        <p:tav tm="100000">
                                          <p:val>
                                            <p:strVal val="#ppt_w"/>
                                          </p:val>
                                        </p:tav>
                                      </p:tavLst>
                                    </p:anim>
                                    <p:anim calcmode="lin" valueType="num">
                                      <p:cBhvr>
                                        <p:cTn id="18" dur="500" fill="hold"/>
                                        <p:tgtEl>
                                          <p:spTgt spid="48144"/>
                                        </p:tgtEl>
                                        <p:attrNameLst>
                                          <p:attrName>ppt_h</p:attrName>
                                        </p:attrNameLst>
                                      </p:cBhvr>
                                      <p:tavLst>
                                        <p:tav tm="0">
                                          <p:val>
                                            <p:fltVal val="0"/>
                                          </p:val>
                                        </p:tav>
                                        <p:tav tm="100000">
                                          <p:val>
                                            <p:strVal val="#ppt_h"/>
                                          </p:val>
                                        </p:tav>
                                      </p:tavLst>
                                    </p:anim>
                                    <p:animEffect transition="in" filter="fade">
                                      <p:cBhvr>
                                        <p:cTn id="19" dur="500"/>
                                        <p:tgtEl>
                                          <p:spTgt spid="481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8152"/>
                                        </p:tgtEl>
                                        <p:attrNameLst>
                                          <p:attrName>style.visibility</p:attrName>
                                        </p:attrNameLst>
                                      </p:cBhvr>
                                      <p:to>
                                        <p:strVal val="visible"/>
                                      </p:to>
                                    </p:set>
                                    <p:anim calcmode="lin" valueType="num">
                                      <p:cBhvr>
                                        <p:cTn id="22" dur="500" fill="hold"/>
                                        <p:tgtEl>
                                          <p:spTgt spid="48152"/>
                                        </p:tgtEl>
                                        <p:attrNameLst>
                                          <p:attrName>ppt_w</p:attrName>
                                        </p:attrNameLst>
                                      </p:cBhvr>
                                      <p:tavLst>
                                        <p:tav tm="0">
                                          <p:val>
                                            <p:fltVal val="0"/>
                                          </p:val>
                                        </p:tav>
                                        <p:tav tm="100000">
                                          <p:val>
                                            <p:strVal val="#ppt_w"/>
                                          </p:val>
                                        </p:tav>
                                      </p:tavLst>
                                    </p:anim>
                                    <p:anim calcmode="lin" valueType="num">
                                      <p:cBhvr>
                                        <p:cTn id="23" dur="500" fill="hold"/>
                                        <p:tgtEl>
                                          <p:spTgt spid="48152"/>
                                        </p:tgtEl>
                                        <p:attrNameLst>
                                          <p:attrName>ppt_h</p:attrName>
                                        </p:attrNameLst>
                                      </p:cBhvr>
                                      <p:tavLst>
                                        <p:tav tm="0">
                                          <p:val>
                                            <p:fltVal val="0"/>
                                          </p:val>
                                        </p:tav>
                                        <p:tav tm="100000">
                                          <p:val>
                                            <p:strVal val="#ppt_h"/>
                                          </p:val>
                                        </p:tav>
                                      </p:tavLst>
                                    </p:anim>
                                    <p:animEffect transition="in" filter="fade">
                                      <p:cBhvr>
                                        <p:cTn id="24" dur="500"/>
                                        <p:tgtEl>
                                          <p:spTgt spid="48152"/>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48137"/>
                                        </p:tgtEl>
                                        <p:attrNameLst>
                                          <p:attrName>style.visibility</p:attrName>
                                        </p:attrNameLst>
                                      </p:cBhvr>
                                      <p:to>
                                        <p:strVal val="visible"/>
                                      </p:to>
                                    </p:set>
                                    <p:animEffect transition="in" filter="wipe(left)">
                                      <p:cBhvr>
                                        <p:cTn id="28" dur="500"/>
                                        <p:tgtEl>
                                          <p:spTgt spid="48137"/>
                                        </p:tgtEl>
                                      </p:cBhvr>
                                    </p:animEffect>
                                  </p:childTnLst>
                                </p:cTn>
                              </p:par>
                            </p:childTnLst>
                          </p:cTn>
                        </p:par>
                        <p:par>
                          <p:cTn id="29" fill="hold">
                            <p:stCondLst>
                              <p:cond delay="1000"/>
                            </p:stCondLst>
                            <p:childTnLst>
                              <p:par>
                                <p:cTn id="30" presetID="53" presetClass="entr" presetSubtype="16" fill="hold" grpId="0" nodeType="afterEffect">
                                  <p:stCondLst>
                                    <p:cond delay="0"/>
                                  </p:stCondLst>
                                  <p:childTnLst>
                                    <p:set>
                                      <p:cBhvr>
                                        <p:cTn id="31" dur="1" fill="hold">
                                          <p:stCondLst>
                                            <p:cond delay="0"/>
                                          </p:stCondLst>
                                        </p:cTn>
                                        <p:tgtEl>
                                          <p:spTgt spid="48134"/>
                                        </p:tgtEl>
                                        <p:attrNameLst>
                                          <p:attrName>style.visibility</p:attrName>
                                        </p:attrNameLst>
                                      </p:cBhvr>
                                      <p:to>
                                        <p:strVal val="visible"/>
                                      </p:to>
                                    </p:set>
                                    <p:anim calcmode="lin" valueType="num">
                                      <p:cBhvr>
                                        <p:cTn id="32" dur="500" fill="hold"/>
                                        <p:tgtEl>
                                          <p:spTgt spid="48134"/>
                                        </p:tgtEl>
                                        <p:attrNameLst>
                                          <p:attrName>ppt_w</p:attrName>
                                        </p:attrNameLst>
                                      </p:cBhvr>
                                      <p:tavLst>
                                        <p:tav tm="0">
                                          <p:val>
                                            <p:fltVal val="0"/>
                                          </p:val>
                                        </p:tav>
                                        <p:tav tm="100000">
                                          <p:val>
                                            <p:strVal val="#ppt_w"/>
                                          </p:val>
                                        </p:tav>
                                      </p:tavLst>
                                    </p:anim>
                                    <p:anim calcmode="lin" valueType="num">
                                      <p:cBhvr>
                                        <p:cTn id="33" dur="500" fill="hold"/>
                                        <p:tgtEl>
                                          <p:spTgt spid="48134"/>
                                        </p:tgtEl>
                                        <p:attrNameLst>
                                          <p:attrName>ppt_h</p:attrName>
                                        </p:attrNameLst>
                                      </p:cBhvr>
                                      <p:tavLst>
                                        <p:tav tm="0">
                                          <p:val>
                                            <p:fltVal val="0"/>
                                          </p:val>
                                        </p:tav>
                                        <p:tav tm="100000">
                                          <p:val>
                                            <p:strVal val="#ppt_h"/>
                                          </p:val>
                                        </p:tav>
                                      </p:tavLst>
                                    </p:anim>
                                    <p:animEffect transition="in" filter="fade">
                                      <p:cBhvr>
                                        <p:cTn id="34" dur="500"/>
                                        <p:tgtEl>
                                          <p:spTgt spid="481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8140"/>
                                        </p:tgtEl>
                                        <p:attrNameLst>
                                          <p:attrName>style.visibility</p:attrName>
                                        </p:attrNameLst>
                                      </p:cBhvr>
                                      <p:to>
                                        <p:strVal val="visible"/>
                                      </p:to>
                                    </p:set>
                                    <p:anim calcmode="lin" valueType="num">
                                      <p:cBhvr>
                                        <p:cTn id="37" dur="500" fill="hold"/>
                                        <p:tgtEl>
                                          <p:spTgt spid="48140"/>
                                        </p:tgtEl>
                                        <p:attrNameLst>
                                          <p:attrName>ppt_w</p:attrName>
                                        </p:attrNameLst>
                                      </p:cBhvr>
                                      <p:tavLst>
                                        <p:tav tm="0">
                                          <p:val>
                                            <p:fltVal val="0"/>
                                          </p:val>
                                        </p:tav>
                                        <p:tav tm="100000">
                                          <p:val>
                                            <p:strVal val="#ppt_w"/>
                                          </p:val>
                                        </p:tav>
                                      </p:tavLst>
                                    </p:anim>
                                    <p:anim calcmode="lin" valueType="num">
                                      <p:cBhvr>
                                        <p:cTn id="38" dur="500" fill="hold"/>
                                        <p:tgtEl>
                                          <p:spTgt spid="48140"/>
                                        </p:tgtEl>
                                        <p:attrNameLst>
                                          <p:attrName>ppt_h</p:attrName>
                                        </p:attrNameLst>
                                      </p:cBhvr>
                                      <p:tavLst>
                                        <p:tav tm="0">
                                          <p:val>
                                            <p:fltVal val="0"/>
                                          </p:val>
                                        </p:tav>
                                        <p:tav tm="100000">
                                          <p:val>
                                            <p:strVal val="#ppt_h"/>
                                          </p:val>
                                        </p:tav>
                                      </p:tavLst>
                                    </p:anim>
                                    <p:animEffect transition="in" filter="fade">
                                      <p:cBhvr>
                                        <p:cTn id="39" dur="500"/>
                                        <p:tgtEl>
                                          <p:spTgt spid="481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8145"/>
                                        </p:tgtEl>
                                        <p:attrNameLst>
                                          <p:attrName>style.visibility</p:attrName>
                                        </p:attrNameLst>
                                      </p:cBhvr>
                                      <p:to>
                                        <p:strVal val="visible"/>
                                      </p:to>
                                    </p:set>
                                    <p:anim calcmode="lin" valueType="num">
                                      <p:cBhvr>
                                        <p:cTn id="42" dur="500" fill="hold"/>
                                        <p:tgtEl>
                                          <p:spTgt spid="48145"/>
                                        </p:tgtEl>
                                        <p:attrNameLst>
                                          <p:attrName>ppt_w</p:attrName>
                                        </p:attrNameLst>
                                      </p:cBhvr>
                                      <p:tavLst>
                                        <p:tav tm="0">
                                          <p:val>
                                            <p:fltVal val="0"/>
                                          </p:val>
                                        </p:tav>
                                        <p:tav tm="100000">
                                          <p:val>
                                            <p:strVal val="#ppt_w"/>
                                          </p:val>
                                        </p:tav>
                                      </p:tavLst>
                                    </p:anim>
                                    <p:anim calcmode="lin" valueType="num">
                                      <p:cBhvr>
                                        <p:cTn id="43" dur="500" fill="hold"/>
                                        <p:tgtEl>
                                          <p:spTgt spid="48145"/>
                                        </p:tgtEl>
                                        <p:attrNameLst>
                                          <p:attrName>ppt_h</p:attrName>
                                        </p:attrNameLst>
                                      </p:cBhvr>
                                      <p:tavLst>
                                        <p:tav tm="0">
                                          <p:val>
                                            <p:fltVal val="0"/>
                                          </p:val>
                                        </p:tav>
                                        <p:tav tm="100000">
                                          <p:val>
                                            <p:strVal val="#ppt_h"/>
                                          </p:val>
                                        </p:tav>
                                      </p:tavLst>
                                    </p:anim>
                                    <p:animEffect transition="in" filter="fade">
                                      <p:cBhvr>
                                        <p:cTn id="44" dur="500"/>
                                        <p:tgtEl>
                                          <p:spTgt spid="481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8153"/>
                                        </p:tgtEl>
                                        <p:attrNameLst>
                                          <p:attrName>style.visibility</p:attrName>
                                        </p:attrNameLst>
                                      </p:cBhvr>
                                      <p:to>
                                        <p:strVal val="visible"/>
                                      </p:to>
                                    </p:set>
                                    <p:anim calcmode="lin" valueType="num">
                                      <p:cBhvr>
                                        <p:cTn id="47" dur="500" fill="hold"/>
                                        <p:tgtEl>
                                          <p:spTgt spid="48153"/>
                                        </p:tgtEl>
                                        <p:attrNameLst>
                                          <p:attrName>ppt_w</p:attrName>
                                        </p:attrNameLst>
                                      </p:cBhvr>
                                      <p:tavLst>
                                        <p:tav tm="0">
                                          <p:val>
                                            <p:fltVal val="0"/>
                                          </p:val>
                                        </p:tav>
                                        <p:tav tm="100000">
                                          <p:val>
                                            <p:strVal val="#ppt_w"/>
                                          </p:val>
                                        </p:tav>
                                      </p:tavLst>
                                    </p:anim>
                                    <p:anim calcmode="lin" valueType="num">
                                      <p:cBhvr>
                                        <p:cTn id="48" dur="500" fill="hold"/>
                                        <p:tgtEl>
                                          <p:spTgt spid="48153"/>
                                        </p:tgtEl>
                                        <p:attrNameLst>
                                          <p:attrName>ppt_h</p:attrName>
                                        </p:attrNameLst>
                                      </p:cBhvr>
                                      <p:tavLst>
                                        <p:tav tm="0">
                                          <p:val>
                                            <p:fltVal val="0"/>
                                          </p:val>
                                        </p:tav>
                                        <p:tav tm="100000">
                                          <p:val>
                                            <p:strVal val="#ppt_h"/>
                                          </p:val>
                                        </p:tav>
                                      </p:tavLst>
                                    </p:anim>
                                    <p:animEffect transition="in" filter="fade">
                                      <p:cBhvr>
                                        <p:cTn id="49" dur="500"/>
                                        <p:tgtEl>
                                          <p:spTgt spid="48153"/>
                                        </p:tgtEl>
                                      </p:cBhvr>
                                    </p:animEffect>
                                  </p:childTnLst>
                                </p:cTn>
                              </p:par>
                            </p:childTnLst>
                          </p:cTn>
                        </p:par>
                        <p:par>
                          <p:cTn id="50" fill="hold">
                            <p:stCondLst>
                              <p:cond delay="1500"/>
                            </p:stCondLst>
                            <p:childTnLst>
                              <p:par>
                                <p:cTn id="51" presetID="22" presetClass="entr" presetSubtype="8" fill="hold" grpId="0" nodeType="afterEffect">
                                  <p:stCondLst>
                                    <p:cond delay="0"/>
                                  </p:stCondLst>
                                  <p:childTnLst>
                                    <p:set>
                                      <p:cBhvr>
                                        <p:cTn id="52" dur="1" fill="hold">
                                          <p:stCondLst>
                                            <p:cond delay="0"/>
                                          </p:stCondLst>
                                        </p:cTn>
                                        <p:tgtEl>
                                          <p:spTgt spid="48138"/>
                                        </p:tgtEl>
                                        <p:attrNameLst>
                                          <p:attrName>style.visibility</p:attrName>
                                        </p:attrNameLst>
                                      </p:cBhvr>
                                      <p:to>
                                        <p:strVal val="visible"/>
                                      </p:to>
                                    </p:set>
                                    <p:animEffect transition="in" filter="wipe(left)">
                                      <p:cBhvr>
                                        <p:cTn id="53" dur="500"/>
                                        <p:tgtEl>
                                          <p:spTgt spid="48138"/>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48135"/>
                                        </p:tgtEl>
                                        <p:attrNameLst>
                                          <p:attrName>style.visibility</p:attrName>
                                        </p:attrNameLst>
                                      </p:cBhvr>
                                      <p:to>
                                        <p:strVal val="visible"/>
                                      </p:to>
                                    </p:set>
                                    <p:anim calcmode="lin" valueType="num">
                                      <p:cBhvr>
                                        <p:cTn id="57" dur="500" fill="hold"/>
                                        <p:tgtEl>
                                          <p:spTgt spid="48135"/>
                                        </p:tgtEl>
                                        <p:attrNameLst>
                                          <p:attrName>ppt_w</p:attrName>
                                        </p:attrNameLst>
                                      </p:cBhvr>
                                      <p:tavLst>
                                        <p:tav tm="0">
                                          <p:val>
                                            <p:fltVal val="0"/>
                                          </p:val>
                                        </p:tav>
                                        <p:tav tm="100000">
                                          <p:val>
                                            <p:strVal val="#ppt_w"/>
                                          </p:val>
                                        </p:tav>
                                      </p:tavLst>
                                    </p:anim>
                                    <p:anim calcmode="lin" valueType="num">
                                      <p:cBhvr>
                                        <p:cTn id="58" dur="500" fill="hold"/>
                                        <p:tgtEl>
                                          <p:spTgt spid="48135"/>
                                        </p:tgtEl>
                                        <p:attrNameLst>
                                          <p:attrName>ppt_h</p:attrName>
                                        </p:attrNameLst>
                                      </p:cBhvr>
                                      <p:tavLst>
                                        <p:tav tm="0">
                                          <p:val>
                                            <p:fltVal val="0"/>
                                          </p:val>
                                        </p:tav>
                                        <p:tav tm="100000">
                                          <p:val>
                                            <p:strVal val="#ppt_h"/>
                                          </p:val>
                                        </p:tav>
                                      </p:tavLst>
                                    </p:anim>
                                    <p:animEffect transition="in" filter="fade">
                                      <p:cBhvr>
                                        <p:cTn id="59" dur="500"/>
                                        <p:tgtEl>
                                          <p:spTgt spid="4813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142"/>
                                        </p:tgtEl>
                                        <p:attrNameLst>
                                          <p:attrName>style.visibility</p:attrName>
                                        </p:attrNameLst>
                                      </p:cBhvr>
                                      <p:to>
                                        <p:strVal val="visible"/>
                                      </p:to>
                                    </p:set>
                                    <p:anim calcmode="lin" valueType="num">
                                      <p:cBhvr>
                                        <p:cTn id="62" dur="500" fill="hold"/>
                                        <p:tgtEl>
                                          <p:spTgt spid="48142"/>
                                        </p:tgtEl>
                                        <p:attrNameLst>
                                          <p:attrName>ppt_w</p:attrName>
                                        </p:attrNameLst>
                                      </p:cBhvr>
                                      <p:tavLst>
                                        <p:tav tm="0">
                                          <p:val>
                                            <p:fltVal val="0"/>
                                          </p:val>
                                        </p:tav>
                                        <p:tav tm="100000">
                                          <p:val>
                                            <p:strVal val="#ppt_w"/>
                                          </p:val>
                                        </p:tav>
                                      </p:tavLst>
                                    </p:anim>
                                    <p:anim calcmode="lin" valueType="num">
                                      <p:cBhvr>
                                        <p:cTn id="63" dur="500" fill="hold"/>
                                        <p:tgtEl>
                                          <p:spTgt spid="48142"/>
                                        </p:tgtEl>
                                        <p:attrNameLst>
                                          <p:attrName>ppt_h</p:attrName>
                                        </p:attrNameLst>
                                      </p:cBhvr>
                                      <p:tavLst>
                                        <p:tav tm="0">
                                          <p:val>
                                            <p:fltVal val="0"/>
                                          </p:val>
                                        </p:tav>
                                        <p:tav tm="100000">
                                          <p:val>
                                            <p:strVal val="#ppt_h"/>
                                          </p:val>
                                        </p:tav>
                                      </p:tavLst>
                                    </p:anim>
                                    <p:animEffect transition="in" filter="fade">
                                      <p:cBhvr>
                                        <p:cTn id="64" dur="500"/>
                                        <p:tgtEl>
                                          <p:spTgt spid="4814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6"/>
                                        </p:tgtEl>
                                        <p:attrNameLst>
                                          <p:attrName>style.visibility</p:attrName>
                                        </p:attrNameLst>
                                      </p:cBhvr>
                                      <p:to>
                                        <p:strVal val="visible"/>
                                      </p:to>
                                    </p:set>
                                    <p:anim calcmode="lin" valueType="num">
                                      <p:cBhvr>
                                        <p:cTn id="67" dur="500" fill="hold"/>
                                        <p:tgtEl>
                                          <p:spTgt spid="48146"/>
                                        </p:tgtEl>
                                        <p:attrNameLst>
                                          <p:attrName>ppt_w</p:attrName>
                                        </p:attrNameLst>
                                      </p:cBhvr>
                                      <p:tavLst>
                                        <p:tav tm="0">
                                          <p:val>
                                            <p:fltVal val="0"/>
                                          </p:val>
                                        </p:tav>
                                        <p:tav tm="100000">
                                          <p:val>
                                            <p:strVal val="#ppt_w"/>
                                          </p:val>
                                        </p:tav>
                                      </p:tavLst>
                                    </p:anim>
                                    <p:anim calcmode="lin" valueType="num">
                                      <p:cBhvr>
                                        <p:cTn id="68" dur="500" fill="hold"/>
                                        <p:tgtEl>
                                          <p:spTgt spid="48146"/>
                                        </p:tgtEl>
                                        <p:attrNameLst>
                                          <p:attrName>ppt_h</p:attrName>
                                        </p:attrNameLst>
                                      </p:cBhvr>
                                      <p:tavLst>
                                        <p:tav tm="0">
                                          <p:val>
                                            <p:fltVal val="0"/>
                                          </p:val>
                                        </p:tav>
                                        <p:tav tm="100000">
                                          <p:val>
                                            <p:strVal val="#ppt_h"/>
                                          </p:val>
                                        </p:tav>
                                      </p:tavLst>
                                    </p:anim>
                                    <p:animEffect transition="in" filter="fade">
                                      <p:cBhvr>
                                        <p:cTn id="69" dur="500"/>
                                        <p:tgtEl>
                                          <p:spTgt spid="4814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154"/>
                                        </p:tgtEl>
                                        <p:attrNameLst>
                                          <p:attrName>style.visibility</p:attrName>
                                        </p:attrNameLst>
                                      </p:cBhvr>
                                      <p:to>
                                        <p:strVal val="visible"/>
                                      </p:to>
                                    </p:set>
                                    <p:anim calcmode="lin" valueType="num">
                                      <p:cBhvr>
                                        <p:cTn id="72" dur="500" fill="hold"/>
                                        <p:tgtEl>
                                          <p:spTgt spid="48154"/>
                                        </p:tgtEl>
                                        <p:attrNameLst>
                                          <p:attrName>ppt_w</p:attrName>
                                        </p:attrNameLst>
                                      </p:cBhvr>
                                      <p:tavLst>
                                        <p:tav tm="0">
                                          <p:val>
                                            <p:fltVal val="0"/>
                                          </p:val>
                                        </p:tav>
                                        <p:tav tm="100000">
                                          <p:val>
                                            <p:strVal val="#ppt_w"/>
                                          </p:val>
                                        </p:tav>
                                      </p:tavLst>
                                    </p:anim>
                                    <p:anim calcmode="lin" valueType="num">
                                      <p:cBhvr>
                                        <p:cTn id="73" dur="500" fill="hold"/>
                                        <p:tgtEl>
                                          <p:spTgt spid="48154"/>
                                        </p:tgtEl>
                                        <p:attrNameLst>
                                          <p:attrName>ppt_h</p:attrName>
                                        </p:attrNameLst>
                                      </p:cBhvr>
                                      <p:tavLst>
                                        <p:tav tm="0">
                                          <p:val>
                                            <p:fltVal val="0"/>
                                          </p:val>
                                        </p:tav>
                                        <p:tav tm="100000">
                                          <p:val>
                                            <p:strVal val="#ppt_h"/>
                                          </p:val>
                                        </p:tav>
                                      </p:tavLst>
                                    </p:anim>
                                    <p:animEffect transition="in" filter="fade">
                                      <p:cBhvr>
                                        <p:cTn id="74" dur="500"/>
                                        <p:tgtEl>
                                          <p:spTgt spid="48154"/>
                                        </p:tgtEl>
                                      </p:cBhvr>
                                    </p:animEffect>
                                  </p:childTnLst>
                                </p:cTn>
                              </p:par>
                            </p:childTnLst>
                          </p:cTn>
                        </p:par>
                        <p:par>
                          <p:cTn id="75" fill="hold">
                            <p:stCondLst>
                              <p:cond delay="2500"/>
                            </p:stCondLst>
                            <p:childTnLst>
                              <p:par>
                                <p:cTn id="76" presetID="22" presetClass="entr" presetSubtype="8" fill="hold" grpId="0" nodeType="afterEffect">
                                  <p:stCondLst>
                                    <p:cond delay="0"/>
                                  </p:stCondLst>
                                  <p:childTnLst>
                                    <p:set>
                                      <p:cBhvr>
                                        <p:cTn id="77" dur="1" fill="hold">
                                          <p:stCondLst>
                                            <p:cond delay="0"/>
                                          </p:stCondLst>
                                        </p:cTn>
                                        <p:tgtEl>
                                          <p:spTgt spid="48139"/>
                                        </p:tgtEl>
                                        <p:attrNameLst>
                                          <p:attrName>style.visibility</p:attrName>
                                        </p:attrNameLst>
                                      </p:cBhvr>
                                      <p:to>
                                        <p:strVal val="visible"/>
                                      </p:to>
                                    </p:set>
                                    <p:animEffect transition="in" filter="wipe(left)">
                                      <p:cBhvr>
                                        <p:cTn id="78" dur="500"/>
                                        <p:tgtEl>
                                          <p:spTgt spid="48139"/>
                                        </p:tgtEl>
                                      </p:cBhvr>
                                    </p:animEffect>
                                  </p:childTnLst>
                                </p:cTn>
                              </p:par>
                            </p:childTnLst>
                          </p:cTn>
                        </p:par>
                        <p:par>
                          <p:cTn id="79" fill="hold">
                            <p:stCondLst>
                              <p:cond delay="3000"/>
                            </p:stCondLst>
                            <p:childTnLst>
                              <p:par>
                                <p:cTn id="80" presetID="53" presetClass="entr" presetSubtype="16" fill="hold" grpId="0" nodeType="afterEffect">
                                  <p:stCondLst>
                                    <p:cond delay="0"/>
                                  </p:stCondLst>
                                  <p:childTnLst>
                                    <p:set>
                                      <p:cBhvr>
                                        <p:cTn id="81" dur="1" fill="hold">
                                          <p:stCondLst>
                                            <p:cond delay="0"/>
                                          </p:stCondLst>
                                        </p:cTn>
                                        <p:tgtEl>
                                          <p:spTgt spid="48136"/>
                                        </p:tgtEl>
                                        <p:attrNameLst>
                                          <p:attrName>style.visibility</p:attrName>
                                        </p:attrNameLst>
                                      </p:cBhvr>
                                      <p:to>
                                        <p:strVal val="visible"/>
                                      </p:to>
                                    </p:set>
                                    <p:anim calcmode="lin" valueType="num">
                                      <p:cBhvr>
                                        <p:cTn id="82" dur="500" fill="hold"/>
                                        <p:tgtEl>
                                          <p:spTgt spid="48136"/>
                                        </p:tgtEl>
                                        <p:attrNameLst>
                                          <p:attrName>ppt_w</p:attrName>
                                        </p:attrNameLst>
                                      </p:cBhvr>
                                      <p:tavLst>
                                        <p:tav tm="0">
                                          <p:val>
                                            <p:fltVal val="0"/>
                                          </p:val>
                                        </p:tav>
                                        <p:tav tm="100000">
                                          <p:val>
                                            <p:strVal val="#ppt_w"/>
                                          </p:val>
                                        </p:tav>
                                      </p:tavLst>
                                    </p:anim>
                                    <p:anim calcmode="lin" valueType="num">
                                      <p:cBhvr>
                                        <p:cTn id="83" dur="500" fill="hold"/>
                                        <p:tgtEl>
                                          <p:spTgt spid="48136"/>
                                        </p:tgtEl>
                                        <p:attrNameLst>
                                          <p:attrName>ppt_h</p:attrName>
                                        </p:attrNameLst>
                                      </p:cBhvr>
                                      <p:tavLst>
                                        <p:tav tm="0">
                                          <p:val>
                                            <p:fltVal val="0"/>
                                          </p:val>
                                        </p:tav>
                                        <p:tav tm="100000">
                                          <p:val>
                                            <p:strVal val="#ppt_h"/>
                                          </p:val>
                                        </p:tav>
                                      </p:tavLst>
                                    </p:anim>
                                    <p:animEffect transition="in" filter="fade">
                                      <p:cBhvr>
                                        <p:cTn id="84" dur="500"/>
                                        <p:tgtEl>
                                          <p:spTgt spid="4813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8141"/>
                                        </p:tgtEl>
                                        <p:attrNameLst>
                                          <p:attrName>style.visibility</p:attrName>
                                        </p:attrNameLst>
                                      </p:cBhvr>
                                      <p:to>
                                        <p:strVal val="visible"/>
                                      </p:to>
                                    </p:set>
                                    <p:anim calcmode="lin" valueType="num">
                                      <p:cBhvr>
                                        <p:cTn id="87" dur="500" fill="hold"/>
                                        <p:tgtEl>
                                          <p:spTgt spid="48141"/>
                                        </p:tgtEl>
                                        <p:attrNameLst>
                                          <p:attrName>ppt_w</p:attrName>
                                        </p:attrNameLst>
                                      </p:cBhvr>
                                      <p:tavLst>
                                        <p:tav tm="0">
                                          <p:val>
                                            <p:fltVal val="0"/>
                                          </p:val>
                                        </p:tav>
                                        <p:tav tm="100000">
                                          <p:val>
                                            <p:strVal val="#ppt_w"/>
                                          </p:val>
                                        </p:tav>
                                      </p:tavLst>
                                    </p:anim>
                                    <p:anim calcmode="lin" valueType="num">
                                      <p:cBhvr>
                                        <p:cTn id="88" dur="500" fill="hold"/>
                                        <p:tgtEl>
                                          <p:spTgt spid="48141"/>
                                        </p:tgtEl>
                                        <p:attrNameLst>
                                          <p:attrName>ppt_h</p:attrName>
                                        </p:attrNameLst>
                                      </p:cBhvr>
                                      <p:tavLst>
                                        <p:tav tm="0">
                                          <p:val>
                                            <p:fltVal val="0"/>
                                          </p:val>
                                        </p:tav>
                                        <p:tav tm="100000">
                                          <p:val>
                                            <p:strVal val="#ppt_h"/>
                                          </p:val>
                                        </p:tav>
                                      </p:tavLst>
                                    </p:anim>
                                    <p:animEffect transition="in" filter="fade">
                                      <p:cBhvr>
                                        <p:cTn id="89" dur="500"/>
                                        <p:tgtEl>
                                          <p:spTgt spid="4814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8147"/>
                                        </p:tgtEl>
                                        <p:attrNameLst>
                                          <p:attrName>style.visibility</p:attrName>
                                        </p:attrNameLst>
                                      </p:cBhvr>
                                      <p:to>
                                        <p:strVal val="visible"/>
                                      </p:to>
                                    </p:set>
                                    <p:anim calcmode="lin" valueType="num">
                                      <p:cBhvr>
                                        <p:cTn id="92" dur="500" fill="hold"/>
                                        <p:tgtEl>
                                          <p:spTgt spid="48147"/>
                                        </p:tgtEl>
                                        <p:attrNameLst>
                                          <p:attrName>ppt_w</p:attrName>
                                        </p:attrNameLst>
                                      </p:cBhvr>
                                      <p:tavLst>
                                        <p:tav tm="0">
                                          <p:val>
                                            <p:fltVal val="0"/>
                                          </p:val>
                                        </p:tav>
                                        <p:tav tm="100000">
                                          <p:val>
                                            <p:strVal val="#ppt_w"/>
                                          </p:val>
                                        </p:tav>
                                      </p:tavLst>
                                    </p:anim>
                                    <p:anim calcmode="lin" valueType="num">
                                      <p:cBhvr>
                                        <p:cTn id="93" dur="500" fill="hold"/>
                                        <p:tgtEl>
                                          <p:spTgt spid="48147"/>
                                        </p:tgtEl>
                                        <p:attrNameLst>
                                          <p:attrName>ppt_h</p:attrName>
                                        </p:attrNameLst>
                                      </p:cBhvr>
                                      <p:tavLst>
                                        <p:tav tm="0">
                                          <p:val>
                                            <p:fltVal val="0"/>
                                          </p:val>
                                        </p:tav>
                                        <p:tav tm="100000">
                                          <p:val>
                                            <p:strVal val="#ppt_h"/>
                                          </p:val>
                                        </p:tav>
                                      </p:tavLst>
                                    </p:anim>
                                    <p:animEffect transition="in" filter="fade">
                                      <p:cBhvr>
                                        <p:cTn id="94" dur="500"/>
                                        <p:tgtEl>
                                          <p:spTgt spid="4814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155"/>
                                        </p:tgtEl>
                                        <p:attrNameLst>
                                          <p:attrName>style.visibility</p:attrName>
                                        </p:attrNameLst>
                                      </p:cBhvr>
                                      <p:to>
                                        <p:strVal val="visible"/>
                                      </p:to>
                                    </p:set>
                                    <p:anim calcmode="lin" valueType="num">
                                      <p:cBhvr>
                                        <p:cTn id="97" dur="500" fill="hold"/>
                                        <p:tgtEl>
                                          <p:spTgt spid="48155"/>
                                        </p:tgtEl>
                                        <p:attrNameLst>
                                          <p:attrName>ppt_w</p:attrName>
                                        </p:attrNameLst>
                                      </p:cBhvr>
                                      <p:tavLst>
                                        <p:tav tm="0">
                                          <p:val>
                                            <p:fltVal val="0"/>
                                          </p:val>
                                        </p:tav>
                                        <p:tav tm="100000">
                                          <p:val>
                                            <p:strVal val="#ppt_w"/>
                                          </p:val>
                                        </p:tav>
                                      </p:tavLst>
                                    </p:anim>
                                    <p:anim calcmode="lin" valueType="num">
                                      <p:cBhvr>
                                        <p:cTn id="98" dur="500" fill="hold"/>
                                        <p:tgtEl>
                                          <p:spTgt spid="48155"/>
                                        </p:tgtEl>
                                        <p:attrNameLst>
                                          <p:attrName>ppt_h</p:attrName>
                                        </p:attrNameLst>
                                      </p:cBhvr>
                                      <p:tavLst>
                                        <p:tav tm="0">
                                          <p:val>
                                            <p:fltVal val="0"/>
                                          </p:val>
                                        </p:tav>
                                        <p:tav tm="100000">
                                          <p:val>
                                            <p:strVal val="#ppt_h"/>
                                          </p:val>
                                        </p:tav>
                                      </p:tavLst>
                                    </p:anim>
                                    <p:animEffect transition="in" filter="fade">
                                      <p:cBhvr>
                                        <p:cTn id="99" dur="500"/>
                                        <p:tgtEl>
                                          <p:spTgt spid="48155"/>
                                        </p:tgtEl>
                                      </p:cBhvr>
                                    </p:animEffect>
                                  </p:childTnLst>
                                </p:cTn>
                              </p:par>
                            </p:childTnLst>
                          </p:cTn>
                        </p:par>
                        <p:par>
                          <p:cTn id="100" fill="hold">
                            <p:stCondLst>
                              <p:cond delay="3500"/>
                            </p:stCondLst>
                            <p:childTnLst>
                              <p:par>
                                <p:cTn id="101" presetID="14" presetClass="entr" presetSubtype="10" fill="hold" grpId="0" nodeType="afterEffect">
                                  <p:stCondLst>
                                    <p:cond delay="0"/>
                                  </p:stCondLst>
                                  <p:childTnLst>
                                    <p:set>
                                      <p:cBhvr>
                                        <p:cTn id="102" dur="1" fill="hold">
                                          <p:stCondLst>
                                            <p:cond delay="0"/>
                                          </p:stCondLst>
                                        </p:cTn>
                                        <p:tgtEl>
                                          <p:spTgt spid="48148"/>
                                        </p:tgtEl>
                                        <p:attrNameLst>
                                          <p:attrName>style.visibility</p:attrName>
                                        </p:attrNameLst>
                                      </p:cBhvr>
                                      <p:to>
                                        <p:strVal val="visible"/>
                                      </p:to>
                                    </p:set>
                                    <p:animEffect transition="in" filter="randombar(horizontal)">
                                      <p:cBhvr>
                                        <p:cTn id="103" dur="500"/>
                                        <p:tgtEl>
                                          <p:spTgt spid="48148"/>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48149"/>
                                        </p:tgtEl>
                                        <p:attrNameLst>
                                          <p:attrName>style.visibility</p:attrName>
                                        </p:attrNameLst>
                                      </p:cBhvr>
                                      <p:to>
                                        <p:strVal val="visible"/>
                                      </p:to>
                                    </p:set>
                                    <p:animEffect transition="in" filter="randombar(horizontal)">
                                      <p:cBhvr>
                                        <p:cTn id="106" dur="500"/>
                                        <p:tgtEl>
                                          <p:spTgt spid="48149"/>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48150"/>
                                        </p:tgtEl>
                                        <p:attrNameLst>
                                          <p:attrName>style.visibility</p:attrName>
                                        </p:attrNameLst>
                                      </p:cBhvr>
                                      <p:to>
                                        <p:strVal val="visible"/>
                                      </p:to>
                                    </p:set>
                                    <p:animEffect transition="in" filter="randombar(horizontal)">
                                      <p:cBhvr>
                                        <p:cTn id="109" dur="500"/>
                                        <p:tgtEl>
                                          <p:spTgt spid="48150"/>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151"/>
                                        </p:tgtEl>
                                        <p:attrNameLst>
                                          <p:attrName>style.visibility</p:attrName>
                                        </p:attrNameLst>
                                      </p:cBhvr>
                                      <p:to>
                                        <p:strVal val="visible"/>
                                      </p:to>
                                    </p:set>
                                    <p:animEffect transition="in" filter="randombar(horizontal)">
                                      <p:cBhvr>
                                        <p:cTn id="112" dur="500"/>
                                        <p:tgtEl>
                                          <p:spTgt spid="4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animBg="1"/>
      <p:bldP spid="48134" grpId="0" animBg="1"/>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p:bldP spid="48149" grpId="0"/>
      <p:bldP spid="48150" grpId="0"/>
      <p:bldP spid="48151" grpId="0"/>
      <p:bldP spid="48152" grpId="0"/>
      <p:bldP spid="48153" grpId="0"/>
      <p:bldP spid="48154" grpId="0"/>
      <p:bldP spid="4815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16762415" y="4295775"/>
            <a:ext cx="4619625" cy="7558089"/>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4"/>
          </a:solidFill>
          <a:ln>
            <a:noFill/>
          </a:ln>
          <a:effectLst/>
          <a:extLst/>
        </p:spPr>
        <p:txBody>
          <a:bodyPr lIns="50800" tIns="50800" rIns="50800" bIns="50800" anchor="ctr"/>
          <a:lstStyle/>
          <a:p>
            <a:endParaRPr lang="id-ID" sz="4411"/>
          </a:p>
        </p:txBody>
      </p:sp>
      <p:sp>
        <p:nvSpPr>
          <p:cNvPr id="49154" name="AutoShape 2"/>
          <p:cNvSpPr>
            <a:spLocks/>
          </p:cNvSpPr>
          <p:nvPr/>
        </p:nvSpPr>
        <p:spPr bwMode="auto">
          <a:xfrm>
            <a:off x="12144375" y="4295775"/>
            <a:ext cx="4618037" cy="7558089"/>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3"/>
          </a:solidFill>
          <a:ln>
            <a:noFill/>
          </a:ln>
          <a:effectLst/>
          <a:extLst/>
        </p:spPr>
        <p:txBody>
          <a:bodyPr lIns="50800" tIns="50800" rIns="50800" bIns="50800" anchor="ctr"/>
          <a:lstStyle/>
          <a:p>
            <a:endParaRPr lang="id-ID" sz="4411"/>
          </a:p>
        </p:txBody>
      </p:sp>
      <p:sp>
        <p:nvSpPr>
          <p:cNvPr id="49155" name="AutoShape 3"/>
          <p:cNvSpPr>
            <a:spLocks/>
          </p:cNvSpPr>
          <p:nvPr/>
        </p:nvSpPr>
        <p:spPr bwMode="auto">
          <a:xfrm>
            <a:off x="7540627" y="4295775"/>
            <a:ext cx="4619625" cy="7558089"/>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2"/>
          </a:solidFill>
          <a:ln>
            <a:noFill/>
          </a:ln>
          <a:effectLst/>
          <a:extLst/>
        </p:spPr>
        <p:txBody>
          <a:bodyPr lIns="50800" tIns="50800" rIns="50800" bIns="50800" anchor="ctr"/>
          <a:lstStyle/>
          <a:p>
            <a:endParaRPr lang="id-ID" sz="4411"/>
          </a:p>
        </p:txBody>
      </p:sp>
      <p:sp>
        <p:nvSpPr>
          <p:cNvPr id="49156" name="AutoShape 4"/>
          <p:cNvSpPr>
            <a:spLocks/>
          </p:cNvSpPr>
          <p:nvPr/>
        </p:nvSpPr>
        <p:spPr bwMode="auto">
          <a:xfrm>
            <a:off x="2941639" y="4295775"/>
            <a:ext cx="4618037" cy="7558089"/>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1"/>
          </a:solidFill>
          <a:ln>
            <a:noFill/>
          </a:ln>
          <a:effectLst/>
          <a:extLst/>
        </p:spPr>
        <p:txBody>
          <a:bodyPr lIns="50800" tIns="50800" rIns="50800" bIns="50800" anchor="ctr"/>
          <a:lstStyle/>
          <a:p>
            <a:endParaRPr lang="id-ID" sz="4411"/>
          </a:p>
        </p:txBody>
      </p:sp>
      <p:sp>
        <p:nvSpPr>
          <p:cNvPr id="49157" name="AutoShape 5"/>
          <p:cNvSpPr>
            <a:spLocks/>
          </p:cNvSpPr>
          <p:nvPr/>
        </p:nvSpPr>
        <p:spPr bwMode="auto">
          <a:xfrm>
            <a:off x="2957513"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49158" name="AutoShape 6"/>
          <p:cNvSpPr>
            <a:spLocks/>
          </p:cNvSpPr>
          <p:nvPr/>
        </p:nvSpPr>
        <p:spPr bwMode="auto">
          <a:xfrm>
            <a:off x="7542214"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49159" name="AutoShape 7"/>
          <p:cNvSpPr>
            <a:spLocks/>
          </p:cNvSpPr>
          <p:nvPr/>
        </p:nvSpPr>
        <p:spPr bwMode="auto">
          <a:xfrm>
            <a:off x="12149138"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9160" name="AutoShape 8"/>
          <p:cNvSpPr>
            <a:spLocks/>
          </p:cNvSpPr>
          <p:nvPr/>
        </p:nvSpPr>
        <p:spPr bwMode="auto">
          <a:xfrm>
            <a:off x="16762414"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49165" name="AutoShape 13"/>
          <p:cNvSpPr>
            <a:spLocks/>
          </p:cNvSpPr>
          <p:nvPr/>
        </p:nvSpPr>
        <p:spPr bwMode="auto">
          <a:xfrm>
            <a:off x="13850939" y="7051675"/>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6" name="AutoShape 14"/>
          <p:cNvSpPr>
            <a:spLocks/>
          </p:cNvSpPr>
          <p:nvPr/>
        </p:nvSpPr>
        <p:spPr bwMode="auto">
          <a:xfrm>
            <a:off x="4827588" y="6888163"/>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7" name="AutoShape 15"/>
          <p:cNvSpPr>
            <a:spLocks/>
          </p:cNvSpPr>
          <p:nvPr/>
        </p:nvSpPr>
        <p:spPr bwMode="auto">
          <a:xfrm>
            <a:off x="9567864" y="6858001"/>
            <a:ext cx="565150" cy="820738"/>
          </a:xfrm>
          <a:custGeom>
            <a:avLst/>
            <a:gdLst>
              <a:gd name="T0" fmla="*/ 282575 w 21600"/>
              <a:gd name="T1" fmla="*/ 410369 h 21600"/>
              <a:gd name="T2" fmla="*/ 282575 w 21600"/>
              <a:gd name="T3" fmla="*/ 410369 h 21600"/>
              <a:gd name="T4" fmla="*/ 282575 w 21600"/>
              <a:gd name="T5" fmla="*/ 410369 h 21600"/>
              <a:gd name="T6" fmla="*/ 282575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8" name="AutoShape 16"/>
          <p:cNvSpPr>
            <a:spLocks/>
          </p:cNvSpPr>
          <p:nvPr/>
        </p:nvSpPr>
        <p:spPr bwMode="auto">
          <a:xfrm>
            <a:off x="18743614" y="6978652"/>
            <a:ext cx="701675" cy="644524"/>
          </a:xfrm>
          <a:custGeom>
            <a:avLst/>
            <a:gdLst>
              <a:gd name="T0" fmla="*/ 350838 w 21600"/>
              <a:gd name="T1" fmla="*/ 322263 h 21600"/>
              <a:gd name="T2" fmla="*/ 350838 w 21600"/>
              <a:gd name="T3" fmla="*/ 322263 h 21600"/>
              <a:gd name="T4" fmla="*/ 350838 w 21600"/>
              <a:gd name="T5" fmla="*/ 322263 h 21600"/>
              <a:gd name="T6" fmla="*/ 350838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9" name="AutoShape 17"/>
          <p:cNvSpPr>
            <a:spLocks/>
          </p:cNvSpPr>
          <p:nvPr/>
        </p:nvSpPr>
        <p:spPr bwMode="auto">
          <a:xfrm>
            <a:off x="4005263"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One</a:t>
            </a:r>
            <a:endParaRPr lang="en-US" sz="4411">
              <a:latin typeface="St Transmission" charset="0"/>
              <a:ea typeface="ＭＳ Ｐゴシック" charset="0"/>
              <a:cs typeface="St Transmission" charset="0"/>
              <a:sym typeface="St Transmission" charset="0"/>
            </a:endParaRPr>
          </a:p>
        </p:txBody>
      </p:sp>
      <p:sp>
        <p:nvSpPr>
          <p:cNvPr id="49170" name="AutoShape 18"/>
          <p:cNvSpPr>
            <a:spLocks/>
          </p:cNvSpPr>
          <p:nvPr/>
        </p:nvSpPr>
        <p:spPr bwMode="auto">
          <a:xfrm>
            <a:off x="8607427"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Two</a:t>
            </a:r>
            <a:endParaRPr lang="en-US" sz="4411">
              <a:latin typeface="St Transmission" charset="0"/>
              <a:ea typeface="ＭＳ Ｐゴシック" charset="0"/>
              <a:cs typeface="St Transmission" charset="0"/>
              <a:sym typeface="St Transmission" charset="0"/>
            </a:endParaRPr>
          </a:p>
        </p:txBody>
      </p:sp>
      <p:sp>
        <p:nvSpPr>
          <p:cNvPr id="49171" name="AutoShape 19"/>
          <p:cNvSpPr>
            <a:spLocks/>
          </p:cNvSpPr>
          <p:nvPr/>
        </p:nvSpPr>
        <p:spPr bwMode="auto">
          <a:xfrm>
            <a:off x="13228639"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Step Three</a:t>
            </a:r>
            <a:endParaRPr lang="en-US" sz="4411" dirty="0">
              <a:latin typeface="St Transmission" charset="0"/>
              <a:ea typeface="ＭＳ Ｐゴシック" charset="0"/>
              <a:cs typeface="St Transmission" charset="0"/>
              <a:sym typeface="St Transmission" charset="0"/>
            </a:endParaRPr>
          </a:p>
        </p:txBody>
      </p:sp>
      <p:sp>
        <p:nvSpPr>
          <p:cNvPr id="49172" name="AutoShape 20"/>
          <p:cNvSpPr>
            <a:spLocks/>
          </p:cNvSpPr>
          <p:nvPr/>
        </p:nvSpPr>
        <p:spPr bwMode="auto">
          <a:xfrm>
            <a:off x="17849852"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Four</a:t>
            </a:r>
            <a:endParaRPr lang="en-US" sz="4411">
              <a:latin typeface="St Transmission" charset="0"/>
              <a:ea typeface="ＭＳ Ｐゴシック" charset="0"/>
              <a:cs typeface="St Transmission" charset="0"/>
              <a:sym typeface="St Transmission" charset="0"/>
            </a:endParaRPr>
          </a:p>
        </p:txBody>
      </p:sp>
      <p:sp>
        <p:nvSpPr>
          <p:cNvPr id="49173" name="AutoShape 21"/>
          <p:cNvSpPr>
            <a:spLocks/>
          </p:cNvSpPr>
          <p:nvPr/>
        </p:nvSpPr>
        <p:spPr bwMode="auto">
          <a:xfrm>
            <a:off x="3502026"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49174" name="AutoShape 22"/>
          <p:cNvSpPr>
            <a:spLocks/>
          </p:cNvSpPr>
          <p:nvPr/>
        </p:nvSpPr>
        <p:spPr bwMode="auto">
          <a:xfrm>
            <a:off x="8104189"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a:t>
            </a:r>
            <a:endParaRPr lang="en-US" sz="4411" dirty="0">
              <a:latin typeface="St Transmission" charset="0"/>
              <a:ea typeface="ＭＳ Ｐゴシック" charset="0"/>
              <a:cs typeface="St Transmission" charset="0"/>
              <a:sym typeface="St Transmission" charset="0"/>
            </a:endParaRPr>
          </a:p>
        </p:txBody>
      </p:sp>
      <p:sp>
        <p:nvSpPr>
          <p:cNvPr id="49175" name="AutoShape 23"/>
          <p:cNvSpPr>
            <a:spLocks/>
          </p:cNvSpPr>
          <p:nvPr/>
        </p:nvSpPr>
        <p:spPr bwMode="auto">
          <a:xfrm>
            <a:off x="12693652"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49176" name="AutoShape 24"/>
          <p:cNvSpPr>
            <a:spLocks/>
          </p:cNvSpPr>
          <p:nvPr/>
        </p:nvSpPr>
        <p:spPr bwMode="auto">
          <a:xfrm>
            <a:off x="17346614"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81" name="Picture 5"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17051" y="3144840"/>
            <a:ext cx="5183188" cy="1016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82" name="AutoShape 6"/>
          <p:cNvSpPr>
            <a:spLocks/>
          </p:cNvSpPr>
          <p:nvPr/>
        </p:nvSpPr>
        <p:spPr bwMode="auto">
          <a:xfrm>
            <a:off x="10031413" y="4587877"/>
            <a:ext cx="3956050" cy="6943724"/>
          </a:xfrm>
          <a:custGeom>
            <a:avLst/>
            <a:gdLst>
              <a:gd name="T0" fmla="*/ 1978025 w 21600"/>
              <a:gd name="T1" fmla="*/ 3471863 h 21600"/>
              <a:gd name="T2" fmla="*/ 1978025 w 21600"/>
              <a:gd name="T3" fmla="*/ 3471863 h 21600"/>
              <a:gd name="T4" fmla="*/ 1978025 w 21600"/>
              <a:gd name="T5" fmla="*/ 3471863 h 21600"/>
              <a:gd name="T6" fmla="*/ 1978025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grpSp>
        <p:nvGrpSpPr>
          <p:cNvPr id="50183" name="Group 7"/>
          <p:cNvGrpSpPr>
            <a:grpSpLocks/>
          </p:cNvGrpSpPr>
          <p:nvPr/>
        </p:nvGrpSpPr>
        <p:grpSpPr bwMode="auto">
          <a:xfrm>
            <a:off x="2946401" y="3144840"/>
            <a:ext cx="5183188" cy="10161588"/>
            <a:chOff x="0" y="0"/>
            <a:chExt cx="5182850" cy="10161745"/>
          </a:xfrm>
        </p:grpSpPr>
        <p:pic>
          <p:nvPicPr>
            <p:cNvPr id="50184" name="Picture 8"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85" name="AutoShape 9"/>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0186" name="AutoShape 10"/>
          <p:cNvSpPr>
            <a:spLocks/>
          </p:cNvSpPr>
          <p:nvPr/>
        </p:nvSpPr>
        <p:spPr bwMode="auto">
          <a:xfrm>
            <a:off x="5883278"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87" name="Line 11"/>
          <p:cNvSpPr>
            <a:spLocks noChangeShapeType="1"/>
          </p:cNvSpPr>
          <p:nvPr/>
        </p:nvSpPr>
        <p:spPr bwMode="auto">
          <a:xfrm>
            <a:off x="3908425" y="6861175"/>
            <a:ext cx="3208338"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188" name="AutoShape 12"/>
          <p:cNvSpPr>
            <a:spLocks/>
          </p:cNvSpPr>
          <p:nvPr/>
        </p:nvSpPr>
        <p:spPr bwMode="auto">
          <a:xfrm>
            <a:off x="4487863"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189" name="AutoShape 13"/>
          <p:cNvSpPr>
            <a:spLocks/>
          </p:cNvSpPr>
          <p:nvPr/>
        </p:nvSpPr>
        <p:spPr bwMode="auto">
          <a:xfrm>
            <a:off x="3979863"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190" name="AutoShape 14"/>
          <p:cNvSpPr>
            <a:spLocks/>
          </p:cNvSpPr>
          <p:nvPr/>
        </p:nvSpPr>
        <p:spPr bwMode="auto">
          <a:xfrm>
            <a:off x="4529138" y="9583740"/>
            <a:ext cx="19732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191" name="AutoShape 15"/>
          <p:cNvSpPr>
            <a:spLocks/>
          </p:cNvSpPr>
          <p:nvPr/>
        </p:nvSpPr>
        <p:spPr bwMode="auto">
          <a:xfrm>
            <a:off x="3516313" y="10863264"/>
            <a:ext cx="4002087" cy="668338"/>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0192" name="AutoShape 16"/>
          <p:cNvSpPr>
            <a:spLocks/>
          </p:cNvSpPr>
          <p:nvPr/>
        </p:nvSpPr>
        <p:spPr bwMode="auto">
          <a:xfrm>
            <a:off x="12411077"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93" name="Line 17"/>
          <p:cNvSpPr>
            <a:spLocks noChangeShapeType="1"/>
          </p:cNvSpPr>
          <p:nvPr/>
        </p:nvSpPr>
        <p:spPr bwMode="auto">
          <a:xfrm>
            <a:off x="10436227" y="6861175"/>
            <a:ext cx="3209925"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194" name="AutoShape 18"/>
          <p:cNvSpPr>
            <a:spLocks/>
          </p:cNvSpPr>
          <p:nvPr/>
        </p:nvSpPr>
        <p:spPr bwMode="auto">
          <a:xfrm>
            <a:off x="10045700" y="10863264"/>
            <a:ext cx="3927476" cy="668338"/>
          </a:xfrm>
          <a:custGeom>
            <a:avLst/>
            <a:gdLst>
              <a:gd name="T0" fmla="*/ 1963738 w 21600"/>
              <a:gd name="T1" fmla="*/ 334169 h 21600"/>
              <a:gd name="T2" fmla="*/ 1963738 w 21600"/>
              <a:gd name="T3" fmla="*/ 334169 h 21600"/>
              <a:gd name="T4" fmla="*/ 1963738 w 21600"/>
              <a:gd name="T5" fmla="*/ 334169 h 21600"/>
              <a:gd name="T6" fmla="*/ 1963738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grpSp>
        <p:nvGrpSpPr>
          <p:cNvPr id="2" name="Group 19"/>
          <p:cNvGrpSpPr>
            <a:grpSpLocks/>
          </p:cNvGrpSpPr>
          <p:nvPr/>
        </p:nvGrpSpPr>
        <p:grpSpPr bwMode="auto">
          <a:xfrm>
            <a:off x="15952788" y="3144840"/>
            <a:ext cx="5183188" cy="10161588"/>
            <a:chOff x="0" y="0"/>
            <a:chExt cx="5182850" cy="10161746"/>
          </a:xfrm>
        </p:grpSpPr>
        <p:pic>
          <p:nvPicPr>
            <p:cNvPr id="50196" name="Picture 20"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97" name="AutoShape 21"/>
            <p:cNvSpPr>
              <a:spLocks/>
            </p:cNvSpPr>
            <p:nvPr/>
          </p:nvSpPr>
          <p:spPr bwMode="auto">
            <a:xfrm>
              <a:off x="598903" y="1479171"/>
              <a:ext cx="3940959" cy="6944038"/>
            </a:xfrm>
            <a:custGeom>
              <a:avLst/>
              <a:gdLst>
                <a:gd name="T0" fmla="*/ 1970480 w 21600"/>
                <a:gd name="T1" fmla="*/ 3472019 h 21600"/>
                <a:gd name="T2" fmla="*/ 1970480 w 21600"/>
                <a:gd name="T3" fmla="*/ 3472019 h 21600"/>
                <a:gd name="T4" fmla="*/ 1970480 w 21600"/>
                <a:gd name="T5" fmla="*/ 3472019 h 21600"/>
                <a:gd name="T6" fmla="*/ 197048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0198" name="AutoShape 22"/>
          <p:cNvSpPr>
            <a:spLocks/>
          </p:cNvSpPr>
          <p:nvPr/>
        </p:nvSpPr>
        <p:spPr bwMode="auto">
          <a:xfrm>
            <a:off x="18957926"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99" name="Line 23"/>
          <p:cNvSpPr>
            <a:spLocks noChangeShapeType="1"/>
          </p:cNvSpPr>
          <p:nvPr/>
        </p:nvSpPr>
        <p:spPr bwMode="auto">
          <a:xfrm>
            <a:off x="16983077" y="6861175"/>
            <a:ext cx="3209925"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200" name="AutoShape 24"/>
          <p:cNvSpPr>
            <a:spLocks/>
          </p:cNvSpPr>
          <p:nvPr/>
        </p:nvSpPr>
        <p:spPr bwMode="auto">
          <a:xfrm>
            <a:off x="16579850" y="10863264"/>
            <a:ext cx="3900489" cy="668338"/>
          </a:xfrm>
          <a:custGeom>
            <a:avLst/>
            <a:gdLst>
              <a:gd name="T0" fmla="*/ 1950244 w 21600"/>
              <a:gd name="T1" fmla="*/ 334169 h 21600"/>
              <a:gd name="T2" fmla="*/ 1950244 w 21600"/>
              <a:gd name="T3" fmla="*/ 334169 h 21600"/>
              <a:gd name="T4" fmla="*/ 1950244 w 21600"/>
              <a:gd name="T5" fmla="*/ 334169 h 21600"/>
              <a:gd name="T6" fmla="*/ 19502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50201" name="AutoShape 25"/>
          <p:cNvSpPr>
            <a:spLocks/>
          </p:cNvSpPr>
          <p:nvPr/>
        </p:nvSpPr>
        <p:spPr bwMode="auto">
          <a:xfrm>
            <a:off x="11015662"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202" name="AutoShape 26"/>
          <p:cNvSpPr>
            <a:spLocks/>
          </p:cNvSpPr>
          <p:nvPr/>
        </p:nvSpPr>
        <p:spPr bwMode="auto">
          <a:xfrm>
            <a:off x="10507662"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203" name="AutoShape 27"/>
          <p:cNvSpPr>
            <a:spLocks/>
          </p:cNvSpPr>
          <p:nvPr/>
        </p:nvSpPr>
        <p:spPr bwMode="auto">
          <a:xfrm>
            <a:off x="11056939" y="9583740"/>
            <a:ext cx="197485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204" name="AutoShape 28"/>
          <p:cNvSpPr>
            <a:spLocks/>
          </p:cNvSpPr>
          <p:nvPr/>
        </p:nvSpPr>
        <p:spPr bwMode="auto">
          <a:xfrm>
            <a:off x="17562512"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205" name="AutoShape 29"/>
          <p:cNvSpPr>
            <a:spLocks/>
          </p:cNvSpPr>
          <p:nvPr/>
        </p:nvSpPr>
        <p:spPr bwMode="auto">
          <a:xfrm>
            <a:off x="17054512"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206" name="AutoShape 30"/>
          <p:cNvSpPr>
            <a:spLocks/>
          </p:cNvSpPr>
          <p:nvPr/>
        </p:nvSpPr>
        <p:spPr bwMode="auto">
          <a:xfrm>
            <a:off x="17603789" y="9583740"/>
            <a:ext cx="197485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207" name="AutoShape 31"/>
          <p:cNvSpPr>
            <a:spLocks/>
          </p:cNvSpPr>
          <p:nvPr/>
        </p:nvSpPr>
        <p:spPr bwMode="auto">
          <a:xfrm>
            <a:off x="17245014" y="10974388"/>
            <a:ext cx="2725737"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Platinum Price</a:t>
            </a:r>
            <a:endParaRPr lang="en-US" sz="4411">
              <a:latin typeface="St Transmission" charset="0"/>
              <a:ea typeface="ＭＳ Ｐゴシック" charset="0"/>
              <a:cs typeface="St Transmission" charset="0"/>
              <a:sym typeface="St Transmission" charset="0"/>
            </a:endParaRPr>
          </a:p>
        </p:txBody>
      </p:sp>
      <p:sp>
        <p:nvSpPr>
          <p:cNvPr id="50208" name="AutoShape 32"/>
          <p:cNvSpPr>
            <a:spLocks/>
          </p:cNvSpPr>
          <p:nvPr/>
        </p:nvSpPr>
        <p:spPr bwMode="auto">
          <a:xfrm>
            <a:off x="11120439" y="10974388"/>
            <a:ext cx="19177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Pro Price</a:t>
            </a:r>
            <a:endParaRPr lang="en-US" sz="4411">
              <a:latin typeface="St Transmission" charset="0"/>
              <a:ea typeface="ＭＳ Ｐゴシック" charset="0"/>
              <a:cs typeface="St Transmission" charset="0"/>
              <a:sym typeface="St Transmission" charset="0"/>
            </a:endParaRPr>
          </a:p>
        </p:txBody>
      </p:sp>
      <p:sp>
        <p:nvSpPr>
          <p:cNvPr id="50209" name="AutoShape 33"/>
          <p:cNvSpPr>
            <a:spLocks/>
          </p:cNvSpPr>
          <p:nvPr/>
        </p:nvSpPr>
        <p:spPr bwMode="auto">
          <a:xfrm>
            <a:off x="4452940" y="10974388"/>
            <a:ext cx="21812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Basic Price</a:t>
            </a:r>
            <a:endParaRPr lang="en-US" sz="4411">
              <a:latin typeface="St Transmission" charset="0"/>
              <a:ea typeface="ＭＳ Ｐゴシック" charset="0"/>
              <a:cs typeface="St Transmission" charset="0"/>
              <a:sym typeface="St Transmission" charset="0"/>
            </a:endParaRPr>
          </a:p>
        </p:txBody>
      </p:sp>
      <p:sp>
        <p:nvSpPr>
          <p:cNvPr id="50210" name="AutoShape 34"/>
          <p:cNvSpPr>
            <a:spLocks/>
          </p:cNvSpPr>
          <p:nvPr/>
        </p:nvSpPr>
        <p:spPr bwMode="auto">
          <a:xfrm>
            <a:off x="4860924" y="7016750"/>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Basic</a:t>
            </a:r>
            <a:endParaRPr lang="en-US" sz="4411">
              <a:latin typeface="St Transmission" charset="0"/>
              <a:ea typeface="ＭＳ Ｐゴシック" charset="0"/>
              <a:cs typeface="St Transmission" charset="0"/>
              <a:sym typeface="St Transmission" charset="0"/>
            </a:endParaRPr>
          </a:p>
        </p:txBody>
      </p:sp>
      <p:sp>
        <p:nvSpPr>
          <p:cNvPr id="50211" name="AutoShape 35"/>
          <p:cNvSpPr>
            <a:spLocks/>
          </p:cNvSpPr>
          <p:nvPr/>
        </p:nvSpPr>
        <p:spPr bwMode="auto">
          <a:xfrm>
            <a:off x="11420477" y="7016750"/>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Pro</a:t>
            </a:r>
            <a:endParaRPr lang="en-US" sz="4411">
              <a:latin typeface="St Transmission" charset="0"/>
              <a:ea typeface="ＭＳ Ｐゴシック" charset="0"/>
              <a:cs typeface="St Transmission" charset="0"/>
              <a:sym typeface="St Transmission" charset="0"/>
            </a:endParaRPr>
          </a:p>
        </p:txBody>
      </p:sp>
      <p:sp>
        <p:nvSpPr>
          <p:cNvPr id="50212" name="AutoShape 36"/>
          <p:cNvSpPr>
            <a:spLocks/>
          </p:cNvSpPr>
          <p:nvPr/>
        </p:nvSpPr>
        <p:spPr bwMode="auto">
          <a:xfrm>
            <a:off x="17562512" y="7016750"/>
            <a:ext cx="205105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Platinum</a:t>
            </a:r>
            <a:endParaRPr lang="en-US" sz="4411">
              <a:latin typeface="St Transmission" charset="0"/>
              <a:ea typeface="ＭＳ Ｐゴシック" charset="0"/>
              <a:cs typeface="St Transmission" charset="0"/>
              <a:sym typeface="St Transmission" charset="0"/>
            </a:endParaRPr>
          </a:p>
        </p:txBody>
      </p:sp>
      <p:sp>
        <p:nvSpPr>
          <p:cNvPr id="50213" name="AutoShape 37"/>
          <p:cNvSpPr>
            <a:spLocks/>
          </p:cNvSpPr>
          <p:nvPr/>
        </p:nvSpPr>
        <p:spPr bwMode="auto">
          <a:xfrm>
            <a:off x="4124325" y="5426076"/>
            <a:ext cx="22018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$56</a:t>
            </a:r>
            <a:endParaRPr lang="en-US" sz="4411">
              <a:latin typeface="St Transmission" charset="0"/>
              <a:ea typeface="ＭＳ Ｐゴシック" charset="0"/>
              <a:cs typeface="St Transmission" charset="0"/>
              <a:sym typeface="St Transmission" charset="0"/>
            </a:endParaRPr>
          </a:p>
        </p:txBody>
      </p:sp>
      <p:sp>
        <p:nvSpPr>
          <p:cNvPr id="50214" name="AutoShape 38"/>
          <p:cNvSpPr>
            <a:spLocks/>
          </p:cNvSpPr>
          <p:nvPr/>
        </p:nvSpPr>
        <p:spPr bwMode="auto">
          <a:xfrm>
            <a:off x="10652125" y="5426076"/>
            <a:ext cx="22034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$74</a:t>
            </a:r>
            <a:endParaRPr lang="en-US" sz="4411">
              <a:latin typeface="St Transmission" charset="0"/>
              <a:ea typeface="ＭＳ Ｐゴシック" charset="0"/>
              <a:cs typeface="St Transmission" charset="0"/>
              <a:sym typeface="St Transmission" charset="0"/>
            </a:endParaRPr>
          </a:p>
        </p:txBody>
      </p:sp>
      <p:sp>
        <p:nvSpPr>
          <p:cNvPr id="50215" name="AutoShape 39"/>
          <p:cNvSpPr>
            <a:spLocks/>
          </p:cNvSpPr>
          <p:nvPr/>
        </p:nvSpPr>
        <p:spPr bwMode="auto">
          <a:xfrm>
            <a:off x="17200565" y="5426076"/>
            <a:ext cx="220186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$94</a:t>
            </a:r>
            <a:endParaRPr lang="en-US" sz="4411">
              <a:latin typeface="St Transmission" charset="0"/>
              <a:ea typeface="ＭＳ Ｐゴシック" charset="0"/>
              <a:cs typeface="St Transmission" charset="0"/>
              <a:sym typeface="St Transmission" charset="0"/>
            </a:endParaRPr>
          </a:p>
        </p:txBody>
      </p:sp>
      <p:sp>
        <p:nvSpPr>
          <p:cNvPr id="50216" name="AutoShape 40"/>
          <p:cNvSpPr>
            <a:spLocks/>
          </p:cNvSpPr>
          <p:nvPr/>
        </p:nvSpPr>
        <p:spPr bwMode="auto">
          <a:xfrm>
            <a:off x="5727699"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50217" name="AutoShape 41"/>
          <p:cNvSpPr>
            <a:spLocks/>
          </p:cNvSpPr>
          <p:nvPr/>
        </p:nvSpPr>
        <p:spPr bwMode="auto">
          <a:xfrm>
            <a:off x="12118976"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50218" name="AutoShape 42"/>
          <p:cNvSpPr>
            <a:spLocks/>
          </p:cNvSpPr>
          <p:nvPr/>
        </p:nvSpPr>
        <p:spPr bwMode="auto">
          <a:xfrm>
            <a:off x="18802350"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45</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AutoShape 5"/>
          <p:cNvSpPr>
            <a:spLocks/>
          </p:cNvSpPr>
          <p:nvPr/>
        </p:nvSpPr>
        <p:spPr bwMode="auto">
          <a:xfrm>
            <a:off x="9755187" y="3576638"/>
            <a:ext cx="111950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000" dirty="0">
                <a:latin typeface="St Transmission" charset="0"/>
                <a:ea typeface="ＭＳ Ｐゴシック" charset="0"/>
                <a:cs typeface="St Transmission" charset="0"/>
                <a:sym typeface="St Transmission" charset="0"/>
              </a:rPr>
              <a:t>We Help Grow Your Idea Into a Profitable Business</a:t>
            </a:r>
          </a:p>
        </p:txBody>
      </p:sp>
      <p:sp>
        <p:nvSpPr>
          <p:cNvPr id="51206" name="AutoShape 6"/>
          <p:cNvSpPr>
            <a:spLocks/>
          </p:cNvSpPr>
          <p:nvPr/>
        </p:nvSpPr>
        <p:spPr bwMode="auto">
          <a:xfrm>
            <a:off x="9755188" y="5575301"/>
            <a:ext cx="11193461"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latin typeface="PT Sans" panose="020B0503020203020204" pitchFamily="34" charset="0"/>
                <a:sym typeface="PT Sans" panose="020B0503020203020204" pitchFamily="34" charset="0"/>
              </a:rPr>
              <a:t>’</a:t>
            </a:r>
            <a:r>
              <a:rPr lang="en-US" altLang="ja-JP" sz="2400">
                <a:latin typeface="PT Sans" panose="020B0503020203020204" pitchFamily="34" charset="0"/>
                <a:sym typeface="PT Sans" panose="020B0503020203020204" pitchFamily="34" charset="0"/>
              </a:rPr>
              <a:t>iis moberaciuen This Standard defines anecdote onerous contract aob simply random denis moberaciuen This Standard defines an onerous contract as a contract in which the unavoidable requires marketing,</a:t>
            </a:r>
            <a:endParaRPr lang="en-US" sz="7001"/>
          </a:p>
        </p:txBody>
      </p:sp>
      <p:sp>
        <p:nvSpPr>
          <p:cNvPr id="51207" name="AutoShape 7"/>
          <p:cNvSpPr>
            <a:spLocks/>
          </p:cNvSpPr>
          <p:nvPr/>
        </p:nvSpPr>
        <p:spPr bwMode="auto">
          <a:xfrm>
            <a:off x="9791701" y="11260139"/>
            <a:ext cx="1973262"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Free Maintenance</a:t>
            </a:r>
            <a:endParaRPr lang="en-US" sz="4411">
              <a:latin typeface="St Transmission" charset="0"/>
              <a:ea typeface="ＭＳ Ｐゴシック" charset="0"/>
              <a:cs typeface="St Transmission" charset="0"/>
              <a:sym typeface="St Transmission" charset="0"/>
            </a:endParaRPr>
          </a:p>
        </p:txBody>
      </p:sp>
      <p:sp>
        <p:nvSpPr>
          <p:cNvPr id="51208" name="AutoShape 8"/>
          <p:cNvSpPr>
            <a:spLocks/>
          </p:cNvSpPr>
          <p:nvPr/>
        </p:nvSpPr>
        <p:spPr bwMode="auto">
          <a:xfrm>
            <a:off x="12844464" y="11499851"/>
            <a:ext cx="2049461"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24/7 Service</a:t>
            </a:r>
            <a:endParaRPr lang="en-US" sz="4411">
              <a:latin typeface="St Transmission" charset="0"/>
              <a:ea typeface="ＭＳ Ｐゴシック" charset="0"/>
              <a:cs typeface="St Transmission" charset="0"/>
              <a:sym typeface="St Transmission" charset="0"/>
            </a:endParaRPr>
          </a:p>
        </p:txBody>
      </p:sp>
      <p:sp>
        <p:nvSpPr>
          <p:cNvPr id="51209" name="AutoShape 9"/>
          <p:cNvSpPr>
            <a:spLocks/>
          </p:cNvSpPr>
          <p:nvPr/>
        </p:nvSpPr>
        <p:spPr bwMode="auto">
          <a:xfrm>
            <a:off x="15784512" y="11260139"/>
            <a:ext cx="2152651"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Extra Guard-secure</a:t>
            </a:r>
            <a:endParaRPr lang="en-US" sz="4411">
              <a:latin typeface="St Transmission" charset="0"/>
              <a:ea typeface="ＭＳ Ｐゴシック" charset="0"/>
              <a:cs typeface="St Transmission" charset="0"/>
              <a:sym typeface="St Transmission" charset="0"/>
            </a:endParaRPr>
          </a:p>
        </p:txBody>
      </p:sp>
      <p:sp>
        <p:nvSpPr>
          <p:cNvPr id="51210" name="AutoShape 10"/>
          <p:cNvSpPr>
            <a:spLocks/>
          </p:cNvSpPr>
          <p:nvPr/>
        </p:nvSpPr>
        <p:spPr bwMode="auto">
          <a:xfrm>
            <a:off x="18796000" y="11260139"/>
            <a:ext cx="2152651"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Capacity Upgrade</a:t>
            </a:r>
            <a:endParaRPr lang="en-US" sz="4411">
              <a:latin typeface="St Transmission" charset="0"/>
              <a:ea typeface="ＭＳ Ｐゴシック" charset="0"/>
              <a:cs typeface="St Transmission" charset="0"/>
              <a:sym typeface="St Transmission" charset="0"/>
            </a:endParaRPr>
          </a:p>
        </p:txBody>
      </p:sp>
      <p:sp>
        <p:nvSpPr>
          <p:cNvPr id="51211" name="AutoShape 11"/>
          <p:cNvSpPr>
            <a:spLocks/>
          </p:cNvSpPr>
          <p:nvPr/>
        </p:nvSpPr>
        <p:spPr bwMode="auto">
          <a:xfrm>
            <a:off x="9755189" y="8934451"/>
            <a:ext cx="2046286"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51212" name="AutoShape 12"/>
          <p:cNvSpPr>
            <a:spLocks/>
          </p:cNvSpPr>
          <p:nvPr/>
        </p:nvSpPr>
        <p:spPr bwMode="auto">
          <a:xfrm>
            <a:off x="12846051" y="8934451"/>
            <a:ext cx="2046288"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51213" name="AutoShape 13"/>
          <p:cNvSpPr>
            <a:spLocks/>
          </p:cNvSpPr>
          <p:nvPr/>
        </p:nvSpPr>
        <p:spPr bwMode="auto">
          <a:xfrm>
            <a:off x="15832139" y="8934451"/>
            <a:ext cx="2046286"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51214" name="AutoShape 14"/>
          <p:cNvSpPr>
            <a:spLocks/>
          </p:cNvSpPr>
          <p:nvPr/>
        </p:nvSpPr>
        <p:spPr bwMode="auto">
          <a:xfrm>
            <a:off x="18848387" y="8934451"/>
            <a:ext cx="2047876" cy="2046288"/>
          </a:xfrm>
          <a:custGeom>
            <a:avLst/>
            <a:gdLst>
              <a:gd name="T0" fmla="*/ 1023885 w 19679"/>
              <a:gd name="T1" fmla="*/ 1123020 h 19679"/>
              <a:gd name="T2" fmla="*/ 1023885 w 19679"/>
              <a:gd name="T3" fmla="*/ 1123020 h 19679"/>
              <a:gd name="T4" fmla="*/ 1023885 w 19679"/>
              <a:gd name="T5" fmla="*/ 1123020 h 19679"/>
              <a:gd name="T6" fmla="*/ 1023885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51215" name="AutoShape 15"/>
          <p:cNvSpPr>
            <a:spLocks/>
          </p:cNvSpPr>
          <p:nvPr/>
        </p:nvSpPr>
        <p:spPr bwMode="auto">
          <a:xfrm>
            <a:off x="9779001"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16" name="AutoShape 16"/>
          <p:cNvSpPr>
            <a:spLocks/>
          </p:cNvSpPr>
          <p:nvPr/>
        </p:nvSpPr>
        <p:spPr bwMode="auto">
          <a:xfrm>
            <a:off x="12865101" y="8948740"/>
            <a:ext cx="2008188" cy="2008187"/>
          </a:xfrm>
          <a:custGeom>
            <a:avLst/>
            <a:gdLst>
              <a:gd name="T0" fmla="*/ 1004094 w 21600"/>
              <a:gd name="T1" fmla="*/ 1004094 h 21600"/>
              <a:gd name="T2" fmla="*/ 1004094 w 21600"/>
              <a:gd name="T3" fmla="*/ 1004094 h 21600"/>
              <a:gd name="T4" fmla="*/ 1004094 w 21600"/>
              <a:gd name="T5" fmla="*/ 1004094 h 21600"/>
              <a:gd name="T6" fmla="*/ 1004094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17" name="AutoShape 17"/>
          <p:cNvSpPr>
            <a:spLocks/>
          </p:cNvSpPr>
          <p:nvPr/>
        </p:nvSpPr>
        <p:spPr bwMode="auto">
          <a:xfrm>
            <a:off x="15865476"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18" name="AutoShape 18"/>
          <p:cNvSpPr>
            <a:spLocks/>
          </p:cNvSpPr>
          <p:nvPr/>
        </p:nvSpPr>
        <p:spPr bwMode="auto">
          <a:xfrm>
            <a:off x="18867438"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19" name="AutoShape 19"/>
          <p:cNvSpPr>
            <a:spLocks/>
          </p:cNvSpPr>
          <p:nvPr/>
        </p:nvSpPr>
        <p:spPr bwMode="auto">
          <a:xfrm>
            <a:off x="10410828" y="9586915"/>
            <a:ext cx="746124" cy="758825"/>
          </a:xfrm>
          <a:custGeom>
            <a:avLst/>
            <a:gdLst>
              <a:gd name="T0" fmla="*/ 373063 w 21270"/>
              <a:gd name="T1" fmla="*/ 379413 h 21276"/>
              <a:gd name="T2" fmla="*/ 373063 w 21270"/>
              <a:gd name="T3" fmla="*/ 379413 h 21276"/>
              <a:gd name="T4" fmla="*/ 373063 w 21270"/>
              <a:gd name="T5" fmla="*/ 379413 h 21276"/>
              <a:gd name="T6" fmla="*/ 373063 w 21270"/>
              <a:gd name="T7" fmla="*/ 379413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1220" name="AutoShape 20"/>
          <p:cNvSpPr>
            <a:spLocks/>
          </p:cNvSpPr>
          <p:nvPr/>
        </p:nvSpPr>
        <p:spPr bwMode="auto">
          <a:xfrm>
            <a:off x="13520739" y="9566275"/>
            <a:ext cx="696912" cy="800100"/>
          </a:xfrm>
          <a:custGeom>
            <a:avLst/>
            <a:gdLst>
              <a:gd name="T0" fmla="*/ 348456 w 21600"/>
              <a:gd name="T1" fmla="*/ 400050 h 21600"/>
              <a:gd name="T2" fmla="*/ 348456 w 21600"/>
              <a:gd name="T3" fmla="*/ 400050 h 21600"/>
              <a:gd name="T4" fmla="*/ 348456 w 21600"/>
              <a:gd name="T5" fmla="*/ 400050 h 21600"/>
              <a:gd name="T6" fmla="*/ 348456 w 21600"/>
              <a:gd name="T7" fmla="*/ 40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1221" name="AutoShape 21"/>
          <p:cNvSpPr>
            <a:spLocks/>
          </p:cNvSpPr>
          <p:nvPr/>
        </p:nvSpPr>
        <p:spPr bwMode="auto">
          <a:xfrm>
            <a:off x="16505240" y="9537702"/>
            <a:ext cx="712788" cy="758825"/>
          </a:xfrm>
          <a:custGeom>
            <a:avLst/>
            <a:gdLst>
              <a:gd name="T0" fmla="*/ 356394 w 21600"/>
              <a:gd name="T1" fmla="*/ 379413 h 21600"/>
              <a:gd name="T2" fmla="*/ 356394 w 21600"/>
              <a:gd name="T3" fmla="*/ 379413 h 21600"/>
              <a:gd name="T4" fmla="*/ 356394 w 21600"/>
              <a:gd name="T5" fmla="*/ 379413 h 21600"/>
              <a:gd name="T6" fmla="*/ 356394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1222" name="AutoShape 22"/>
          <p:cNvSpPr>
            <a:spLocks/>
          </p:cNvSpPr>
          <p:nvPr/>
        </p:nvSpPr>
        <p:spPr bwMode="auto">
          <a:xfrm>
            <a:off x="19410363" y="9540877"/>
            <a:ext cx="923925" cy="752475"/>
          </a:xfrm>
          <a:custGeom>
            <a:avLst/>
            <a:gdLst>
              <a:gd name="T0" fmla="*/ 461963 w 21600"/>
              <a:gd name="T1" fmla="*/ 376238 h 21600"/>
              <a:gd name="T2" fmla="*/ 461963 w 21600"/>
              <a:gd name="T3" fmla="*/ 376238 h 21600"/>
              <a:gd name="T4" fmla="*/ 461963 w 21600"/>
              <a:gd name="T5" fmla="*/ 376238 h 21600"/>
              <a:gd name="T6" fmla="*/ 461963 w 21600"/>
              <a:gd name="T7" fmla="*/ 376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599"/>
                  <a:pt x="12830" y="21599"/>
                </a:cubicBezTo>
                <a:lnTo>
                  <a:pt x="8104" y="21599"/>
                </a:lnTo>
                <a:cubicBezTo>
                  <a:pt x="7729" y="21599"/>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nvGrpSpPr>
          <p:cNvPr id="51223" name="Group 23"/>
          <p:cNvGrpSpPr>
            <a:grpSpLocks/>
          </p:cNvGrpSpPr>
          <p:nvPr/>
        </p:nvGrpSpPr>
        <p:grpSpPr bwMode="auto">
          <a:xfrm>
            <a:off x="2946401" y="3144840"/>
            <a:ext cx="5183188" cy="10161588"/>
            <a:chOff x="0" y="0"/>
            <a:chExt cx="5182850" cy="10161745"/>
          </a:xfrm>
        </p:grpSpPr>
        <p:pic>
          <p:nvPicPr>
            <p:cNvPr id="51224" name="Picture 24"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1225" name="AutoShape 25"/>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1226" name="AutoShape 26"/>
          <p:cNvSpPr>
            <a:spLocks/>
          </p:cNvSpPr>
          <p:nvPr/>
        </p:nvSpPr>
        <p:spPr bwMode="auto">
          <a:xfrm>
            <a:off x="5883278"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1227" name="Line 27"/>
          <p:cNvSpPr>
            <a:spLocks noChangeShapeType="1"/>
          </p:cNvSpPr>
          <p:nvPr/>
        </p:nvSpPr>
        <p:spPr bwMode="auto">
          <a:xfrm>
            <a:off x="3908425" y="6861175"/>
            <a:ext cx="3208338"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1228" name="AutoShape 28"/>
          <p:cNvSpPr>
            <a:spLocks/>
          </p:cNvSpPr>
          <p:nvPr/>
        </p:nvSpPr>
        <p:spPr bwMode="auto">
          <a:xfrm>
            <a:off x="4487863"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1229" name="AutoShape 29"/>
          <p:cNvSpPr>
            <a:spLocks/>
          </p:cNvSpPr>
          <p:nvPr/>
        </p:nvSpPr>
        <p:spPr bwMode="auto">
          <a:xfrm>
            <a:off x="3979863"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1230" name="AutoShape 30"/>
          <p:cNvSpPr>
            <a:spLocks/>
          </p:cNvSpPr>
          <p:nvPr/>
        </p:nvSpPr>
        <p:spPr bwMode="auto">
          <a:xfrm>
            <a:off x="4529138" y="9583740"/>
            <a:ext cx="19732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1231" name="AutoShape 31"/>
          <p:cNvSpPr>
            <a:spLocks/>
          </p:cNvSpPr>
          <p:nvPr/>
        </p:nvSpPr>
        <p:spPr bwMode="auto">
          <a:xfrm>
            <a:off x="3516313" y="10863264"/>
            <a:ext cx="4002087" cy="668338"/>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alpha val="30588"/>
            </a:schemeClr>
          </a:solidFill>
          <a:ln>
            <a:noFill/>
          </a:ln>
          <a:effectLst/>
          <a:extLst/>
        </p:spPr>
        <p:txBody>
          <a:bodyPr lIns="0" tIns="0" rIns="0" bIns="0" anchor="ctr"/>
          <a:lstStyle/>
          <a:p>
            <a:endParaRPr lang="id-ID" sz="4411"/>
          </a:p>
        </p:txBody>
      </p:sp>
      <p:sp>
        <p:nvSpPr>
          <p:cNvPr id="51232" name="AutoShape 32"/>
          <p:cNvSpPr>
            <a:spLocks/>
          </p:cNvSpPr>
          <p:nvPr/>
        </p:nvSpPr>
        <p:spPr bwMode="auto">
          <a:xfrm>
            <a:off x="4452940" y="10974388"/>
            <a:ext cx="21812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Basic Price</a:t>
            </a:r>
            <a:endParaRPr lang="en-US" sz="4411">
              <a:latin typeface="St Transmission" charset="0"/>
              <a:ea typeface="ＭＳ Ｐゴシック" charset="0"/>
              <a:cs typeface="St Transmission" charset="0"/>
              <a:sym typeface="St Transmission" charset="0"/>
            </a:endParaRPr>
          </a:p>
        </p:txBody>
      </p:sp>
      <p:sp>
        <p:nvSpPr>
          <p:cNvPr id="51233" name="AutoShape 33"/>
          <p:cNvSpPr>
            <a:spLocks/>
          </p:cNvSpPr>
          <p:nvPr/>
        </p:nvSpPr>
        <p:spPr bwMode="auto">
          <a:xfrm>
            <a:off x="4860924" y="7016750"/>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Basic</a:t>
            </a:r>
            <a:endParaRPr lang="en-US" sz="4411">
              <a:latin typeface="St Transmission" charset="0"/>
              <a:ea typeface="ＭＳ Ｐゴシック" charset="0"/>
              <a:cs typeface="St Transmission" charset="0"/>
              <a:sym typeface="St Transmission" charset="0"/>
            </a:endParaRPr>
          </a:p>
        </p:txBody>
      </p:sp>
      <p:sp>
        <p:nvSpPr>
          <p:cNvPr id="51234" name="AutoShape 34"/>
          <p:cNvSpPr>
            <a:spLocks/>
          </p:cNvSpPr>
          <p:nvPr/>
        </p:nvSpPr>
        <p:spPr bwMode="auto">
          <a:xfrm>
            <a:off x="4124325" y="5426076"/>
            <a:ext cx="22018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$56</a:t>
            </a:r>
            <a:endParaRPr lang="en-US" sz="4411">
              <a:latin typeface="St Transmission" charset="0"/>
              <a:ea typeface="ＭＳ Ｐゴシック" charset="0"/>
              <a:cs typeface="St Transmission" charset="0"/>
              <a:sym typeface="St Transmission" charset="0"/>
            </a:endParaRPr>
          </a:p>
        </p:txBody>
      </p:sp>
      <p:sp>
        <p:nvSpPr>
          <p:cNvPr id="51235" name="AutoShape 35"/>
          <p:cNvSpPr>
            <a:spLocks/>
          </p:cNvSpPr>
          <p:nvPr/>
        </p:nvSpPr>
        <p:spPr bwMode="auto">
          <a:xfrm>
            <a:off x="5727699"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11"/>
                                        </p:tgtEl>
                                        <p:attrNameLst>
                                          <p:attrName>style.visibility</p:attrName>
                                        </p:attrNameLst>
                                      </p:cBhvr>
                                      <p:to>
                                        <p:strVal val="visible"/>
                                      </p:to>
                                    </p:set>
                                    <p:anim calcmode="lin" valueType="num">
                                      <p:cBhvr>
                                        <p:cTn id="7" dur="500" fill="hold"/>
                                        <p:tgtEl>
                                          <p:spTgt spid="51211"/>
                                        </p:tgtEl>
                                        <p:attrNameLst>
                                          <p:attrName>ppt_w</p:attrName>
                                        </p:attrNameLst>
                                      </p:cBhvr>
                                      <p:tavLst>
                                        <p:tav tm="0">
                                          <p:val>
                                            <p:fltVal val="0"/>
                                          </p:val>
                                        </p:tav>
                                        <p:tav tm="100000">
                                          <p:val>
                                            <p:strVal val="#ppt_w"/>
                                          </p:val>
                                        </p:tav>
                                      </p:tavLst>
                                    </p:anim>
                                    <p:anim calcmode="lin" valueType="num">
                                      <p:cBhvr>
                                        <p:cTn id="8" dur="500" fill="hold"/>
                                        <p:tgtEl>
                                          <p:spTgt spid="512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1215"/>
                                        </p:tgtEl>
                                        <p:attrNameLst>
                                          <p:attrName>style.visibility</p:attrName>
                                        </p:attrNameLst>
                                      </p:cBhvr>
                                      <p:to>
                                        <p:strVal val="visible"/>
                                      </p:to>
                                    </p:set>
                                    <p:anim calcmode="lin" valueType="num">
                                      <p:cBhvr>
                                        <p:cTn id="12" dur="500" fill="hold"/>
                                        <p:tgtEl>
                                          <p:spTgt spid="51215"/>
                                        </p:tgtEl>
                                        <p:attrNameLst>
                                          <p:attrName>ppt_w</p:attrName>
                                        </p:attrNameLst>
                                      </p:cBhvr>
                                      <p:tavLst>
                                        <p:tav tm="0">
                                          <p:val>
                                            <p:fltVal val="0"/>
                                          </p:val>
                                        </p:tav>
                                        <p:tav tm="100000">
                                          <p:val>
                                            <p:strVal val="#ppt_w"/>
                                          </p:val>
                                        </p:tav>
                                      </p:tavLst>
                                    </p:anim>
                                    <p:anim calcmode="lin" valueType="num">
                                      <p:cBhvr>
                                        <p:cTn id="13" dur="500" fill="hold"/>
                                        <p:tgtEl>
                                          <p:spTgt spid="5121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19"/>
                                        </p:tgtEl>
                                        <p:attrNameLst>
                                          <p:attrName>style.visibility</p:attrName>
                                        </p:attrNameLst>
                                      </p:cBhvr>
                                      <p:to>
                                        <p:strVal val="visible"/>
                                      </p:to>
                                    </p:set>
                                    <p:anim calcmode="lin" valueType="num">
                                      <p:cBhvr>
                                        <p:cTn id="17" dur="500" fill="hold"/>
                                        <p:tgtEl>
                                          <p:spTgt spid="51219"/>
                                        </p:tgtEl>
                                        <p:attrNameLst>
                                          <p:attrName>ppt_w</p:attrName>
                                        </p:attrNameLst>
                                      </p:cBhvr>
                                      <p:tavLst>
                                        <p:tav tm="0">
                                          <p:val>
                                            <p:fltVal val="0"/>
                                          </p:val>
                                        </p:tav>
                                        <p:tav tm="100000">
                                          <p:val>
                                            <p:strVal val="#ppt_w"/>
                                          </p:val>
                                        </p:tav>
                                      </p:tavLst>
                                    </p:anim>
                                    <p:anim calcmode="lin" valueType="num">
                                      <p:cBhvr>
                                        <p:cTn id="18" dur="500" fill="hold"/>
                                        <p:tgtEl>
                                          <p:spTgt spid="5121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ppt_w</p:attrName>
                                        </p:attrNameLst>
                                      </p:cBhvr>
                                      <p:tavLst>
                                        <p:tav tm="0">
                                          <p:val>
                                            <p:fltVal val="0"/>
                                          </p:val>
                                        </p:tav>
                                        <p:tav tm="100000">
                                          <p:val>
                                            <p:strVal val="#ppt_w"/>
                                          </p:val>
                                        </p:tav>
                                      </p:tavLst>
                                    </p:anim>
                                    <p:anim calcmode="lin" valueType="num">
                                      <p:cBhvr>
                                        <p:cTn id="23" dur="500" fill="hold"/>
                                        <p:tgtEl>
                                          <p:spTgt spid="51207"/>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1212"/>
                                        </p:tgtEl>
                                        <p:attrNameLst>
                                          <p:attrName>style.visibility</p:attrName>
                                        </p:attrNameLst>
                                      </p:cBhvr>
                                      <p:to>
                                        <p:strVal val="visible"/>
                                      </p:to>
                                    </p:set>
                                    <p:anim calcmode="lin" valueType="num">
                                      <p:cBhvr>
                                        <p:cTn id="27" dur="500" fill="hold"/>
                                        <p:tgtEl>
                                          <p:spTgt spid="51212"/>
                                        </p:tgtEl>
                                        <p:attrNameLst>
                                          <p:attrName>ppt_w</p:attrName>
                                        </p:attrNameLst>
                                      </p:cBhvr>
                                      <p:tavLst>
                                        <p:tav tm="0">
                                          <p:val>
                                            <p:fltVal val="0"/>
                                          </p:val>
                                        </p:tav>
                                        <p:tav tm="100000">
                                          <p:val>
                                            <p:strVal val="#ppt_w"/>
                                          </p:val>
                                        </p:tav>
                                      </p:tavLst>
                                    </p:anim>
                                    <p:anim calcmode="lin" valueType="num">
                                      <p:cBhvr>
                                        <p:cTn id="28" dur="500" fill="hold"/>
                                        <p:tgtEl>
                                          <p:spTgt spid="5121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500" fill="hold"/>
                                        <p:tgtEl>
                                          <p:spTgt spid="51216"/>
                                        </p:tgtEl>
                                        <p:attrNameLst>
                                          <p:attrName>ppt_w</p:attrName>
                                        </p:attrNameLst>
                                      </p:cBhvr>
                                      <p:tavLst>
                                        <p:tav tm="0">
                                          <p:val>
                                            <p:fltVal val="0"/>
                                          </p:val>
                                        </p:tav>
                                        <p:tav tm="100000">
                                          <p:val>
                                            <p:strVal val="#ppt_w"/>
                                          </p:val>
                                        </p:tav>
                                      </p:tavLst>
                                    </p:anim>
                                    <p:anim calcmode="lin" valueType="num">
                                      <p:cBhvr>
                                        <p:cTn id="33" dur="5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1220"/>
                                        </p:tgtEl>
                                        <p:attrNameLst>
                                          <p:attrName>style.visibility</p:attrName>
                                        </p:attrNameLst>
                                      </p:cBhvr>
                                      <p:to>
                                        <p:strVal val="visible"/>
                                      </p:to>
                                    </p:set>
                                    <p:anim calcmode="lin" valueType="num">
                                      <p:cBhvr>
                                        <p:cTn id="37" dur="500" fill="hold"/>
                                        <p:tgtEl>
                                          <p:spTgt spid="51220"/>
                                        </p:tgtEl>
                                        <p:attrNameLst>
                                          <p:attrName>ppt_w</p:attrName>
                                        </p:attrNameLst>
                                      </p:cBhvr>
                                      <p:tavLst>
                                        <p:tav tm="0">
                                          <p:val>
                                            <p:fltVal val="0"/>
                                          </p:val>
                                        </p:tav>
                                        <p:tav tm="100000">
                                          <p:val>
                                            <p:strVal val="#ppt_w"/>
                                          </p:val>
                                        </p:tav>
                                      </p:tavLst>
                                    </p:anim>
                                    <p:anim calcmode="lin" valueType="num">
                                      <p:cBhvr>
                                        <p:cTn id="38" dur="500" fill="hold"/>
                                        <p:tgtEl>
                                          <p:spTgt spid="512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1208"/>
                                        </p:tgtEl>
                                        <p:attrNameLst>
                                          <p:attrName>style.visibility</p:attrName>
                                        </p:attrNameLst>
                                      </p:cBhvr>
                                      <p:to>
                                        <p:strVal val="visible"/>
                                      </p:to>
                                    </p:set>
                                    <p:anim calcmode="lin" valueType="num">
                                      <p:cBhvr>
                                        <p:cTn id="42" dur="500" fill="hold"/>
                                        <p:tgtEl>
                                          <p:spTgt spid="51208"/>
                                        </p:tgtEl>
                                        <p:attrNameLst>
                                          <p:attrName>ppt_w</p:attrName>
                                        </p:attrNameLst>
                                      </p:cBhvr>
                                      <p:tavLst>
                                        <p:tav tm="0">
                                          <p:val>
                                            <p:fltVal val="0"/>
                                          </p:val>
                                        </p:tav>
                                        <p:tav tm="100000">
                                          <p:val>
                                            <p:strVal val="#ppt_w"/>
                                          </p:val>
                                        </p:tav>
                                      </p:tavLst>
                                    </p:anim>
                                    <p:anim calcmode="lin" valueType="num">
                                      <p:cBhvr>
                                        <p:cTn id="43" dur="500" fill="hold"/>
                                        <p:tgtEl>
                                          <p:spTgt spid="5120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213"/>
                                        </p:tgtEl>
                                        <p:attrNameLst>
                                          <p:attrName>style.visibility</p:attrName>
                                        </p:attrNameLst>
                                      </p:cBhvr>
                                      <p:to>
                                        <p:strVal val="visible"/>
                                      </p:to>
                                    </p:set>
                                    <p:anim calcmode="lin" valueType="num">
                                      <p:cBhvr>
                                        <p:cTn id="47" dur="500" fill="hold"/>
                                        <p:tgtEl>
                                          <p:spTgt spid="51213"/>
                                        </p:tgtEl>
                                        <p:attrNameLst>
                                          <p:attrName>ppt_w</p:attrName>
                                        </p:attrNameLst>
                                      </p:cBhvr>
                                      <p:tavLst>
                                        <p:tav tm="0">
                                          <p:val>
                                            <p:fltVal val="0"/>
                                          </p:val>
                                        </p:tav>
                                        <p:tav tm="100000">
                                          <p:val>
                                            <p:strVal val="#ppt_w"/>
                                          </p:val>
                                        </p:tav>
                                      </p:tavLst>
                                    </p:anim>
                                    <p:anim calcmode="lin" valueType="num">
                                      <p:cBhvr>
                                        <p:cTn id="48" dur="500" fill="hold"/>
                                        <p:tgtEl>
                                          <p:spTgt spid="5121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grpId="0" nodeType="afterEffect">
                                  <p:stCondLst>
                                    <p:cond delay="0"/>
                                  </p:stCondLst>
                                  <p:childTnLst>
                                    <p:set>
                                      <p:cBhvr>
                                        <p:cTn id="51" dur="1" fill="hold">
                                          <p:stCondLst>
                                            <p:cond delay="0"/>
                                          </p:stCondLst>
                                        </p:cTn>
                                        <p:tgtEl>
                                          <p:spTgt spid="51217"/>
                                        </p:tgtEl>
                                        <p:attrNameLst>
                                          <p:attrName>style.visibility</p:attrName>
                                        </p:attrNameLst>
                                      </p:cBhvr>
                                      <p:to>
                                        <p:strVal val="visible"/>
                                      </p:to>
                                    </p:set>
                                    <p:anim calcmode="lin" valueType="num">
                                      <p:cBhvr>
                                        <p:cTn id="52" dur="500" fill="hold"/>
                                        <p:tgtEl>
                                          <p:spTgt spid="51217"/>
                                        </p:tgtEl>
                                        <p:attrNameLst>
                                          <p:attrName>ppt_w</p:attrName>
                                        </p:attrNameLst>
                                      </p:cBhvr>
                                      <p:tavLst>
                                        <p:tav tm="0">
                                          <p:val>
                                            <p:fltVal val="0"/>
                                          </p:val>
                                        </p:tav>
                                        <p:tav tm="100000">
                                          <p:val>
                                            <p:strVal val="#ppt_w"/>
                                          </p:val>
                                        </p:tav>
                                      </p:tavLst>
                                    </p:anim>
                                    <p:anim calcmode="lin" valueType="num">
                                      <p:cBhvr>
                                        <p:cTn id="53" dur="500" fill="hold"/>
                                        <p:tgtEl>
                                          <p:spTgt spid="51217"/>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51221"/>
                                        </p:tgtEl>
                                        <p:attrNameLst>
                                          <p:attrName>style.visibility</p:attrName>
                                        </p:attrNameLst>
                                      </p:cBhvr>
                                      <p:to>
                                        <p:strVal val="visible"/>
                                      </p:to>
                                    </p:set>
                                    <p:anim calcmode="lin" valueType="num">
                                      <p:cBhvr>
                                        <p:cTn id="57" dur="500" fill="hold"/>
                                        <p:tgtEl>
                                          <p:spTgt spid="51221"/>
                                        </p:tgtEl>
                                        <p:attrNameLst>
                                          <p:attrName>ppt_w</p:attrName>
                                        </p:attrNameLst>
                                      </p:cBhvr>
                                      <p:tavLst>
                                        <p:tav tm="0">
                                          <p:val>
                                            <p:fltVal val="0"/>
                                          </p:val>
                                        </p:tav>
                                        <p:tav tm="100000">
                                          <p:val>
                                            <p:strVal val="#ppt_w"/>
                                          </p:val>
                                        </p:tav>
                                      </p:tavLst>
                                    </p:anim>
                                    <p:anim calcmode="lin" valueType="num">
                                      <p:cBhvr>
                                        <p:cTn id="58" dur="500" fill="hold"/>
                                        <p:tgtEl>
                                          <p:spTgt spid="51221"/>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51209"/>
                                        </p:tgtEl>
                                        <p:attrNameLst>
                                          <p:attrName>style.visibility</p:attrName>
                                        </p:attrNameLst>
                                      </p:cBhvr>
                                      <p:to>
                                        <p:strVal val="visible"/>
                                      </p:to>
                                    </p:set>
                                    <p:anim calcmode="lin" valueType="num">
                                      <p:cBhvr>
                                        <p:cTn id="62" dur="500" fill="hold"/>
                                        <p:tgtEl>
                                          <p:spTgt spid="51209"/>
                                        </p:tgtEl>
                                        <p:attrNameLst>
                                          <p:attrName>ppt_w</p:attrName>
                                        </p:attrNameLst>
                                      </p:cBhvr>
                                      <p:tavLst>
                                        <p:tav tm="0">
                                          <p:val>
                                            <p:fltVal val="0"/>
                                          </p:val>
                                        </p:tav>
                                        <p:tav tm="100000">
                                          <p:val>
                                            <p:strVal val="#ppt_w"/>
                                          </p:val>
                                        </p:tav>
                                      </p:tavLst>
                                    </p:anim>
                                    <p:anim calcmode="lin" valueType="num">
                                      <p:cBhvr>
                                        <p:cTn id="63" dur="500" fill="hold"/>
                                        <p:tgtEl>
                                          <p:spTgt spid="51209"/>
                                        </p:tgtEl>
                                        <p:attrNameLst>
                                          <p:attrName>ppt_h</p:attrName>
                                        </p:attrNameLst>
                                      </p:cBhvr>
                                      <p:tavLst>
                                        <p:tav tm="0">
                                          <p:val>
                                            <p:fltVal val="0"/>
                                          </p:val>
                                        </p:tav>
                                        <p:tav tm="100000">
                                          <p:val>
                                            <p:strVal val="#ppt_h"/>
                                          </p:val>
                                        </p:tav>
                                      </p:tavLst>
                                    </p:anim>
                                  </p:childTnLst>
                                </p:cTn>
                              </p:par>
                            </p:childTnLst>
                          </p:cTn>
                        </p:par>
                        <p:par>
                          <p:cTn id="64" fill="hold" nodeType="afterGroup">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51214"/>
                                        </p:tgtEl>
                                        <p:attrNameLst>
                                          <p:attrName>style.visibility</p:attrName>
                                        </p:attrNameLst>
                                      </p:cBhvr>
                                      <p:to>
                                        <p:strVal val="visible"/>
                                      </p:to>
                                    </p:set>
                                    <p:anim calcmode="lin" valueType="num">
                                      <p:cBhvr>
                                        <p:cTn id="67" dur="500" fill="hold"/>
                                        <p:tgtEl>
                                          <p:spTgt spid="51214"/>
                                        </p:tgtEl>
                                        <p:attrNameLst>
                                          <p:attrName>ppt_w</p:attrName>
                                        </p:attrNameLst>
                                      </p:cBhvr>
                                      <p:tavLst>
                                        <p:tav tm="0">
                                          <p:val>
                                            <p:fltVal val="0"/>
                                          </p:val>
                                        </p:tav>
                                        <p:tav tm="100000">
                                          <p:val>
                                            <p:strVal val="#ppt_w"/>
                                          </p:val>
                                        </p:tav>
                                      </p:tavLst>
                                    </p:anim>
                                    <p:anim calcmode="lin" valueType="num">
                                      <p:cBhvr>
                                        <p:cTn id="68" dur="500" fill="hold"/>
                                        <p:tgtEl>
                                          <p:spTgt spid="51214"/>
                                        </p:tgtEl>
                                        <p:attrNameLst>
                                          <p:attrName>ppt_h</p:attrName>
                                        </p:attrNameLst>
                                      </p:cBhvr>
                                      <p:tavLst>
                                        <p:tav tm="0">
                                          <p:val>
                                            <p:fltVal val="0"/>
                                          </p:val>
                                        </p:tav>
                                        <p:tav tm="100000">
                                          <p:val>
                                            <p:strVal val="#ppt_h"/>
                                          </p:val>
                                        </p:tav>
                                      </p:tavLst>
                                    </p:anim>
                                  </p:childTnLst>
                                </p:cTn>
                              </p:par>
                            </p:childTnLst>
                          </p:cTn>
                        </p:par>
                        <p:par>
                          <p:cTn id="69" fill="hold" nodeType="afterGroup">
                            <p:stCondLst>
                              <p:cond delay="6500"/>
                            </p:stCondLst>
                            <p:childTnLst>
                              <p:par>
                                <p:cTn id="70" presetID="23" presetClass="entr" presetSubtype="16" fill="hold" grpId="0" nodeType="afterEffect">
                                  <p:stCondLst>
                                    <p:cond delay="0"/>
                                  </p:stCondLst>
                                  <p:childTnLst>
                                    <p:set>
                                      <p:cBhvr>
                                        <p:cTn id="71" dur="1" fill="hold">
                                          <p:stCondLst>
                                            <p:cond delay="0"/>
                                          </p:stCondLst>
                                        </p:cTn>
                                        <p:tgtEl>
                                          <p:spTgt spid="51218"/>
                                        </p:tgtEl>
                                        <p:attrNameLst>
                                          <p:attrName>style.visibility</p:attrName>
                                        </p:attrNameLst>
                                      </p:cBhvr>
                                      <p:to>
                                        <p:strVal val="visible"/>
                                      </p:to>
                                    </p:set>
                                    <p:anim calcmode="lin" valueType="num">
                                      <p:cBhvr>
                                        <p:cTn id="72" dur="500" fill="hold"/>
                                        <p:tgtEl>
                                          <p:spTgt spid="51218"/>
                                        </p:tgtEl>
                                        <p:attrNameLst>
                                          <p:attrName>ppt_w</p:attrName>
                                        </p:attrNameLst>
                                      </p:cBhvr>
                                      <p:tavLst>
                                        <p:tav tm="0">
                                          <p:val>
                                            <p:fltVal val="0"/>
                                          </p:val>
                                        </p:tav>
                                        <p:tav tm="100000">
                                          <p:val>
                                            <p:strVal val="#ppt_w"/>
                                          </p:val>
                                        </p:tav>
                                      </p:tavLst>
                                    </p:anim>
                                    <p:anim calcmode="lin" valueType="num">
                                      <p:cBhvr>
                                        <p:cTn id="73" dur="500" fill="hold"/>
                                        <p:tgtEl>
                                          <p:spTgt spid="51218"/>
                                        </p:tgtEl>
                                        <p:attrNameLst>
                                          <p:attrName>ppt_h</p:attrName>
                                        </p:attrNameLst>
                                      </p:cBhvr>
                                      <p:tavLst>
                                        <p:tav tm="0">
                                          <p:val>
                                            <p:fltVal val="0"/>
                                          </p:val>
                                        </p:tav>
                                        <p:tav tm="100000">
                                          <p:val>
                                            <p:strVal val="#ppt_h"/>
                                          </p:val>
                                        </p:tav>
                                      </p:tavLst>
                                    </p:anim>
                                  </p:childTnLst>
                                </p:cTn>
                              </p:par>
                            </p:childTnLst>
                          </p:cTn>
                        </p:par>
                        <p:par>
                          <p:cTn id="74" fill="hold" nodeType="afterGroup">
                            <p:stCondLst>
                              <p:cond delay="7000"/>
                            </p:stCondLst>
                            <p:childTnLst>
                              <p:par>
                                <p:cTn id="75" presetID="23" presetClass="entr" presetSubtype="16" fill="hold" grpId="0" nodeType="afterEffect">
                                  <p:stCondLst>
                                    <p:cond delay="0"/>
                                  </p:stCondLst>
                                  <p:childTnLst>
                                    <p:set>
                                      <p:cBhvr>
                                        <p:cTn id="76" dur="1" fill="hold">
                                          <p:stCondLst>
                                            <p:cond delay="0"/>
                                          </p:stCondLst>
                                        </p:cTn>
                                        <p:tgtEl>
                                          <p:spTgt spid="51222"/>
                                        </p:tgtEl>
                                        <p:attrNameLst>
                                          <p:attrName>style.visibility</p:attrName>
                                        </p:attrNameLst>
                                      </p:cBhvr>
                                      <p:to>
                                        <p:strVal val="visible"/>
                                      </p:to>
                                    </p:set>
                                    <p:anim calcmode="lin" valueType="num">
                                      <p:cBhvr>
                                        <p:cTn id="77" dur="500" fill="hold"/>
                                        <p:tgtEl>
                                          <p:spTgt spid="51222"/>
                                        </p:tgtEl>
                                        <p:attrNameLst>
                                          <p:attrName>ppt_w</p:attrName>
                                        </p:attrNameLst>
                                      </p:cBhvr>
                                      <p:tavLst>
                                        <p:tav tm="0">
                                          <p:val>
                                            <p:fltVal val="0"/>
                                          </p:val>
                                        </p:tav>
                                        <p:tav tm="100000">
                                          <p:val>
                                            <p:strVal val="#ppt_w"/>
                                          </p:val>
                                        </p:tav>
                                      </p:tavLst>
                                    </p:anim>
                                    <p:anim calcmode="lin" valueType="num">
                                      <p:cBhvr>
                                        <p:cTn id="78" dur="500" fill="hold"/>
                                        <p:tgtEl>
                                          <p:spTgt spid="51222"/>
                                        </p:tgtEl>
                                        <p:attrNameLst>
                                          <p:attrName>ppt_h</p:attrName>
                                        </p:attrNameLst>
                                      </p:cBhvr>
                                      <p:tavLst>
                                        <p:tav tm="0">
                                          <p:val>
                                            <p:fltVal val="0"/>
                                          </p:val>
                                        </p:tav>
                                        <p:tav tm="100000">
                                          <p:val>
                                            <p:strVal val="#ppt_h"/>
                                          </p:val>
                                        </p:tav>
                                      </p:tavLst>
                                    </p:anim>
                                  </p:childTnLst>
                                </p:cTn>
                              </p:par>
                            </p:childTnLst>
                          </p:cTn>
                        </p:par>
                        <p:par>
                          <p:cTn id="79" fill="hold" nodeType="afterGroup">
                            <p:stCondLst>
                              <p:cond delay="7500"/>
                            </p:stCondLst>
                            <p:childTnLst>
                              <p:par>
                                <p:cTn id="80" presetID="23" presetClass="entr" presetSubtype="16" fill="hold" grpId="0" nodeType="afterEffect">
                                  <p:stCondLst>
                                    <p:cond delay="0"/>
                                  </p:stCondLst>
                                  <p:childTnLst>
                                    <p:set>
                                      <p:cBhvr>
                                        <p:cTn id="81" dur="1" fill="hold">
                                          <p:stCondLst>
                                            <p:cond delay="0"/>
                                          </p:stCondLst>
                                        </p:cTn>
                                        <p:tgtEl>
                                          <p:spTgt spid="51210"/>
                                        </p:tgtEl>
                                        <p:attrNameLst>
                                          <p:attrName>style.visibility</p:attrName>
                                        </p:attrNameLst>
                                      </p:cBhvr>
                                      <p:to>
                                        <p:strVal val="visible"/>
                                      </p:to>
                                    </p:set>
                                    <p:anim calcmode="lin" valueType="num">
                                      <p:cBhvr>
                                        <p:cTn id="82" dur="500" fill="hold"/>
                                        <p:tgtEl>
                                          <p:spTgt spid="51210"/>
                                        </p:tgtEl>
                                        <p:attrNameLst>
                                          <p:attrName>ppt_w</p:attrName>
                                        </p:attrNameLst>
                                      </p:cBhvr>
                                      <p:tavLst>
                                        <p:tav tm="0">
                                          <p:val>
                                            <p:fltVal val="0"/>
                                          </p:val>
                                        </p:tav>
                                        <p:tav tm="100000">
                                          <p:val>
                                            <p:strVal val="#ppt_w"/>
                                          </p:val>
                                        </p:tav>
                                      </p:tavLst>
                                    </p:anim>
                                    <p:anim calcmode="lin" valueType="num">
                                      <p:cBhvr>
                                        <p:cTn id="83" dur="500" fill="hold"/>
                                        <p:tgtEl>
                                          <p:spTgt spid="512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utoUpdateAnimBg="0"/>
      <p:bldP spid="51208" grpId="0" autoUpdateAnimBg="0"/>
      <p:bldP spid="51209" grpId="0" autoUpdateAnimBg="0"/>
      <p:bldP spid="51210" grpId="0" autoUpdateAnimBg="0"/>
      <p:bldP spid="51211" grpId="0" animBg="1"/>
      <p:bldP spid="51212" grpId="0" animBg="1"/>
      <p:bldP spid="51213" grpId="0" animBg="1"/>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0" y="1"/>
            <a:ext cx="12192000" cy="13776325"/>
          </a:xfrm>
          <a:custGeom>
            <a:avLst/>
            <a:gdLst>
              <a:gd name="T0" fmla="*/ 6096000 w 21600"/>
              <a:gd name="T1" fmla="*/ 6888162 h 21600"/>
              <a:gd name="T2" fmla="*/ 6096000 w 21600"/>
              <a:gd name="T3" fmla="*/ 6888162 h 21600"/>
              <a:gd name="T4" fmla="*/ 6096000 w 21600"/>
              <a:gd name="T5" fmla="*/ 6888162 h 21600"/>
              <a:gd name="T6" fmla="*/ 609600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12192000" cy="1371600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2227" name="AutoShape 3"/>
          <p:cNvSpPr>
            <a:spLocks/>
          </p:cNvSpPr>
          <p:nvPr/>
        </p:nvSpPr>
        <p:spPr bwMode="auto">
          <a:xfrm>
            <a:off x="7998073" y="1322389"/>
            <a:ext cx="923448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7200" dirty="0">
                <a:solidFill>
                  <a:srgbClr val="FFFFFF"/>
                </a:solidFill>
                <a:latin typeface="St Transmission" charset="0"/>
                <a:ea typeface="ＭＳ Ｐゴシック" charset="0"/>
                <a:cs typeface="St Transmission" charset="0"/>
                <a:sym typeface="St Transmission" charset="0"/>
              </a:rPr>
              <a:t>Product     </a:t>
            </a:r>
            <a:r>
              <a:rPr lang="en-US" sz="7200" dirty="0">
                <a:latin typeface="St Transmission" charset="0"/>
                <a:ea typeface="ＭＳ Ｐゴシック" charset="0"/>
                <a:cs typeface="St Transmission" charset="0"/>
                <a:sym typeface="St Transmission" charset="0"/>
              </a:rPr>
              <a:t>Comparing</a:t>
            </a:r>
          </a:p>
        </p:txBody>
      </p:sp>
      <p:grpSp>
        <p:nvGrpSpPr>
          <p:cNvPr id="52228" name="Group 4"/>
          <p:cNvGrpSpPr>
            <a:grpSpLocks/>
          </p:cNvGrpSpPr>
          <p:nvPr/>
        </p:nvGrpSpPr>
        <p:grpSpPr bwMode="auto">
          <a:xfrm>
            <a:off x="1616075" y="4057652"/>
            <a:ext cx="4270375" cy="8374062"/>
            <a:chOff x="0" y="0"/>
            <a:chExt cx="4271086" cy="8374096"/>
          </a:xfrm>
        </p:grpSpPr>
        <p:pic>
          <p:nvPicPr>
            <p:cNvPr id="52229" name="Picture 5"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2230" name="AutoShape 6"/>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2231" name="AutoShape 7"/>
          <p:cNvSpPr>
            <a:spLocks/>
          </p:cNvSpPr>
          <p:nvPr/>
        </p:nvSpPr>
        <p:spPr bwMode="auto">
          <a:xfrm>
            <a:off x="7300913" y="11952288"/>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2" name="AutoShape 8"/>
          <p:cNvSpPr>
            <a:spLocks/>
          </p:cNvSpPr>
          <p:nvPr/>
        </p:nvSpPr>
        <p:spPr bwMode="auto">
          <a:xfrm>
            <a:off x="7300913" y="11122025"/>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3" name="AutoShape 9"/>
          <p:cNvSpPr>
            <a:spLocks/>
          </p:cNvSpPr>
          <p:nvPr/>
        </p:nvSpPr>
        <p:spPr bwMode="auto">
          <a:xfrm>
            <a:off x="7300913" y="10291763"/>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4" name="AutoShape 10"/>
          <p:cNvSpPr>
            <a:spLocks/>
          </p:cNvSpPr>
          <p:nvPr/>
        </p:nvSpPr>
        <p:spPr bwMode="auto">
          <a:xfrm>
            <a:off x="7300913" y="9472613"/>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5" name="AutoShape 11"/>
          <p:cNvSpPr>
            <a:spLocks/>
          </p:cNvSpPr>
          <p:nvPr/>
        </p:nvSpPr>
        <p:spPr bwMode="auto">
          <a:xfrm>
            <a:off x="6273801" y="9013826"/>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Design Performance</a:t>
            </a:r>
            <a:endParaRPr lang="en-US" sz="4411">
              <a:latin typeface="St Transmission" charset="0"/>
              <a:ea typeface="ＭＳ Ｐゴシック" charset="0"/>
              <a:cs typeface="St Transmission" charset="0"/>
              <a:sym typeface="St Transmission" charset="0"/>
            </a:endParaRPr>
          </a:p>
        </p:txBody>
      </p:sp>
      <p:sp>
        <p:nvSpPr>
          <p:cNvPr id="52236" name="AutoShape 12"/>
          <p:cNvSpPr>
            <a:spLocks/>
          </p:cNvSpPr>
          <p:nvPr/>
        </p:nvSpPr>
        <p:spPr bwMode="auto">
          <a:xfrm>
            <a:off x="6273801" y="9871076"/>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Special Price</a:t>
            </a:r>
            <a:endParaRPr lang="en-US" sz="4411">
              <a:latin typeface="St Transmission" charset="0"/>
              <a:ea typeface="ＭＳ Ｐゴシック" charset="0"/>
              <a:cs typeface="St Transmission" charset="0"/>
              <a:sym typeface="St Transmission" charset="0"/>
            </a:endParaRPr>
          </a:p>
        </p:txBody>
      </p:sp>
      <p:sp>
        <p:nvSpPr>
          <p:cNvPr id="52237" name="AutoShape 13"/>
          <p:cNvSpPr>
            <a:spLocks/>
          </p:cNvSpPr>
          <p:nvPr/>
        </p:nvSpPr>
        <p:spPr bwMode="auto">
          <a:xfrm>
            <a:off x="6273801" y="10699752"/>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Extra Guard-secure</a:t>
            </a:r>
            <a:endParaRPr lang="en-US" sz="4411">
              <a:latin typeface="St Transmission" charset="0"/>
              <a:ea typeface="ＭＳ Ｐゴシック" charset="0"/>
              <a:cs typeface="St Transmission" charset="0"/>
              <a:sym typeface="St Transmission" charset="0"/>
            </a:endParaRPr>
          </a:p>
        </p:txBody>
      </p:sp>
      <p:sp>
        <p:nvSpPr>
          <p:cNvPr id="52238" name="AutoShape 14"/>
          <p:cNvSpPr>
            <a:spLocks/>
          </p:cNvSpPr>
          <p:nvPr/>
        </p:nvSpPr>
        <p:spPr bwMode="auto">
          <a:xfrm>
            <a:off x="6273801" y="11509377"/>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Service</a:t>
            </a:r>
            <a:endParaRPr lang="en-US" sz="4411">
              <a:latin typeface="St Transmission" charset="0"/>
              <a:ea typeface="ＭＳ Ｐゴシック" charset="0"/>
              <a:cs typeface="St Transmission" charset="0"/>
              <a:sym typeface="St Transmission" charset="0"/>
            </a:endParaRPr>
          </a:p>
        </p:txBody>
      </p:sp>
      <p:sp>
        <p:nvSpPr>
          <p:cNvPr id="52239" name="AutoShape 15"/>
          <p:cNvSpPr>
            <a:spLocks/>
          </p:cNvSpPr>
          <p:nvPr/>
        </p:nvSpPr>
        <p:spPr bwMode="auto">
          <a:xfrm>
            <a:off x="6273802" y="9472613"/>
            <a:ext cx="2773364" cy="58738"/>
          </a:xfrm>
          <a:custGeom>
            <a:avLst/>
            <a:gdLst>
              <a:gd name="T0" fmla="*/ 1386682 w 21600"/>
              <a:gd name="T1" fmla="*/ 29369 h 21600"/>
              <a:gd name="T2" fmla="*/ 1386682 w 21600"/>
              <a:gd name="T3" fmla="*/ 29369 h 21600"/>
              <a:gd name="T4" fmla="*/ 1386682 w 21600"/>
              <a:gd name="T5" fmla="*/ 29369 h 21600"/>
              <a:gd name="T6" fmla="*/ 1386682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0" name="AutoShape 16"/>
          <p:cNvSpPr>
            <a:spLocks/>
          </p:cNvSpPr>
          <p:nvPr/>
        </p:nvSpPr>
        <p:spPr bwMode="auto">
          <a:xfrm>
            <a:off x="6273802" y="10291763"/>
            <a:ext cx="2055813" cy="58738"/>
          </a:xfrm>
          <a:custGeom>
            <a:avLst/>
            <a:gdLst>
              <a:gd name="T0" fmla="*/ 1027907 w 21600"/>
              <a:gd name="T1" fmla="*/ 29369 h 21600"/>
              <a:gd name="T2" fmla="*/ 1027907 w 21600"/>
              <a:gd name="T3" fmla="*/ 29369 h 21600"/>
              <a:gd name="T4" fmla="*/ 1027907 w 21600"/>
              <a:gd name="T5" fmla="*/ 29369 h 21600"/>
              <a:gd name="T6" fmla="*/ 10279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1" name="AutoShape 17"/>
          <p:cNvSpPr>
            <a:spLocks/>
          </p:cNvSpPr>
          <p:nvPr/>
        </p:nvSpPr>
        <p:spPr bwMode="auto">
          <a:xfrm>
            <a:off x="6273801" y="11122025"/>
            <a:ext cx="1382713" cy="58738"/>
          </a:xfrm>
          <a:custGeom>
            <a:avLst/>
            <a:gdLst>
              <a:gd name="T0" fmla="*/ 691357 w 21600"/>
              <a:gd name="T1" fmla="*/ 29369 h 21600"/>
              <a:gd name="T2" fmla="*/ 691357 w 21600"/>
              <a:gd name="T3" fmla="*/ 29369 h 21600"/>
              <a:gd name="T4" fmla="*/ 691357 w 21600"/>
              <a:gd name="T5" fmla="*/ 29369 h 21600"/>
              <a:gd name="T6" fmla="*/ 69135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2" name="AutoShape 18"/>
          <p:cNvSpPr>
            <a:spLocks/>
          </p:cNvSpPr>
          <p:nvPr/>
        </p:nvSpPr>
        <p:spPr bwMode="auto">
          <a:xfrm>
            <a:off x="6273802" y="11952288"/>
            <a:ext cx="3554412" cy="58738"/>
          </a:xfrm>
          <a:custGeom>
            <a:avLst/>
            <a:gdLst>
              <a:gd name="T0" fmla="*/ 1777207 w 21600"/>
              <a:gd name="T1" fmla="*/ 29369 h 21600"/>
              <a:gd name="T2" fmla="*/ 1777207 w 21600"/>
              <a:gd name="T3" fmla="*/ 29369 h 21600"/>
              <a:gd name="T4" fmla="*/ 1777207 w 21600"/>
              <a:gd name="T5" fmla="*/ 29369 h 21600"/>
              <a:gd name="T6" fmla="*/ 17772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3" name="AutoShape 19"/>
          <p:cNvSpPr>
            <a:spLocks/>
          </p:cNvSpPr>
          <p:nvPr/>
        </p:nvSpPr>
        <p:spPr bwMode="auto">
          <a:xfrm>
            <a:off x="13215938" y="11952288"/>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4" name="AutoShape 20"/>
          <p:cNvSpPr>
            <a:spLocks/>
          </p:cNvSpPr>
          <p:nvPr/>
        </p:nvSpPr>
        <p:spPr bwMode="auto">
          <a:xfrm>
            <a:off x="13215938" y="11122025"/>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5" name="AutoShape 21"/>
          <p:cNvSpPr>
            <a:spLocks/>
          </p:cNvSpPr>
          <p:nvPr/>
        </p:nvSpPr>
        <p:spPr bwMode="auto">
          <a:xfrm>
            <a:off x="13215938" y="10291763"/>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6" name="AutoShape 22"/>
          <p:cNvSpPr>
            <a:spLocks/>
          </p:cNvSpPr>
          <p:nvPr/>
        </p:nvSpPr>
        <p:spPr bwMode="auto">
          <a:xfrm>
            <a:off x="13215938" y="9472613"/>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7" name="AutoShape 23"/>
          <p:cNvSpPr>
            <a:spLocks/>
          </p:cNvSpPr>
          <p:nvPr/>
        </p:nvSpPr>
        <p:spPr bwMode="auto">
          <a:xfrm>
            <a:off x="14206538" y="9015413"/>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Design Performance</a:t>
            </a:r>
            <a:endParaRPr lang="en-US" sz="4411">
              <a:latin typeface="St Transmission" charset="0"/>
              <a:ea typeface="ＭＳ Ｐゴシック" charset="0"/>
              <a:cs typeface="St Transmission" charset="0"/>
              <a:sym typeface="St Transmission" charset="0"/>
            </a:endParaRPr>
          </a:p>
        </p:txBody>
      </p:sp>
      <p:sp>
        <p:nvSpPr>
          <p:cNvPr id="52248" name="AutoShape 24"/>
          <p:cNvSpPr>
            <a:spLocks/>
          </p:cNvSpPr>
          <p:nvPr/>
        </p:nvSpPr>
        <p:spPr bwMode="auto">
          <a:xfrm>
            <a:off x="14206538" y="9866313"/>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Special Price</a:t>
            </a:r>
            <a:endParaRPr lang="en-US" sz="4411">
              <a:latin typeface="St Transmission" charset="0"/>
              <a:ea typeface="ＭＳ Ｐゴシック" charset="0"/>
              <a:cs typeface="St Transmission" charset="0"/>
              <a:sym typeface="St Transmission" charset="0"/>
            </a:endParaRPr>
          </a:p>
        </p:txBody>
      </p:sp>
      <p:sp>
        <p:nvSpPr>
          <p:cNvPr id="52249" name="AutoShape 25"/>
          <p:cNvSpPr>
            <a:spLocks/>
          </p:cNvSpPr>
          <p:nvPr/>
        </p:nvSpPr>
        <p:spPr bwMode="auto">
          <a:xfrm>
            <a:off x="14206538" y="10666412"/>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Extra Guard-secure</a:t>
            </a:r>
            <a:endParaRPr lang="en-US" sz="4411">
              <a:latin typeface="St Transmission" charset="0"/>
              <a:ea typeface="ＭＳ Ｐゴシック" charset="0"/>
              <a:cs typeface="St Transmission" charset="0"/>
              <a:sym typeface="St Transmission" charset="0"/>
            </a:endParaRPr>
          </a:p>
        </p:txBody>
      </p:sp>
      <p:sp>
        <p:nvSpPr>
          <p:cNvPr id="52250" name="AutoShape 26"/>
          <p:cNvSpPr>
            <a:spLocks/>
          </p:cNvSpPr>
          <p:nvPr/>
        </p:nvSpPr>
        <p:spPr bwMode="auto">
          <a:xfrm>
            <a:off x="14206538" y="11517314"/>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Service</a:t>
            </a:r>
            <a:endParaRPr lang="en-US" sz="4411">
              <a:latin typeface="St Transmission" charset="0"/>
              <a:ea typeface="ＭＳ Ｐゴシック" charset="0"/>
              <a:cs typeface="St Transmission" charset="0"/>
              <a:sym typeface="St Transmission" charset="0"/>
            </a:endParaRPr>
          </a:p>
        </p:txBody>
      </p:sp>
      <p:sp>
        <p:nvSpPr>
          <p:cNvPr id="52251" name="AutoShape 27"/>
          <p:cNvSpPr>
            <a:spLocks/>
          </p:cNvSpPr>
          <p:nvPr/>
        </p:nvSpPr>
        <p:spPr bwMode="auto">
          <a:xfrm>
            <a:off x="14109702" y="9472613"/>
            <a:ext cx="4111625" cy="58738"/>
          </a:xfrm>
          <a:custGeom>
            <a:avLst/>
            <a:gdLst>
              <a:gd name="T0" fmla="*/ 2055813 w 21600"/>
              <a:gd name="T1" fmla="*/ 29369 h 21600"/>
              <a:gd name="T2" fmla="*/ 2055813 w 21600"/>
              <a:gd name="T3" fmla="*/ 29369 h 21600"/>
              <a:gd name="T4" fmla="*/ 2055813 w 21600"/>
              <a:gd name="T5" fmla="*/ 29369 h 21600"/>
              <a:gd name="T6" fmla="*/ 2055813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2" name="AutoShape 28"/>
          <p:cNvSpPr>
            <a:spLocks/>
          </p:cNvSpPr>
          <p:nvPr/>
        </p:nvSpPr>
        <p:spPr bwMode="auto">
          <a:xfrm>
            <a:off x="15352713" y="10291763"/>
            <a:ext cx="2868612" cy="58738"/>
          </a:xfrm>
          <a:custGeom>
            <a:avLst/>
            <a:gdLst>
              <a:gd name="T0" fmla="*/ 1434306 w 21600"/>
              <a:gd name="T1" fmla="*/ 29369 h 21600"/>
              <a:gd name="T2" fmla="*/ 1434306 w 21600"/>
              <a:gd name="T3" fmla="*/ 29369 h 21600"/>
              <a:gd name="T4" fmla="*/ 1434306 w 21600"/>
              <a:gd name="T5" fmla="*/ 29369 h 21600"/>
              <a:gd name="T6" fmla="*/ 14343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3" name="AutoShape 29"/>
          <p:cNvSpPr>
            <a:spLocks/>
          </p:cNvSpPr>
          <p:nvPr/>
        </p:nvSpPr>
        <p:spPr bwMode="auto">
          <a:xfrm>
            <a:off x="16838613" y="11122025"/>
            <a:ext cx="1382713" cy="58738"/>
          </a:xfrm>
          <a:custGeom>
            <a:avLst/>
            <a:gdLst>
              <a:gd name="T0" fmla="*/ 691356 w 21600"/>
              <a:gd name="T1" fmla="*/ 29369 h 21600"/>
              <a:gd name="T2" fmla="*/ 691356 w 21600"/>
              <a:gd name="T3" fmla="*/ 29369 h 21600"/>
              <a:gd name="T4" fmla="*/ 691356 w 21600"/>
              <a:gd name="T5" fmla="*/ 29369 h 21600"/>
              <a:gd name="T6" fmla="*/ 6913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4" name="AutoShape 30"/>
          <p:cNvSpPr>
            <a:spLocks/>
          </p:cNvSpPr>
          <p:nvPr/>
        </p:nvSpPr>
        <p:spPr bwMode="auto">
          <a:xfrm>
            <a:off x="14451014" y="11952288"/>
            <a:ext cx="3770313" cy="58738"/>
          </a:xfrm>
          <a:custGeom>
            <a:avLst/>
            <a:gdLst>
              <a:gd name="T0" fmla="*/ 1885156 w 21600"/>
              <a:gd name="T1" fmla="*/ 29369 h 21600"/>
              <a:gd name="T2" fmla="*/ 1885156 w 21600"/>
              <a:gd name="T3" fmla="*/ 29369 h 21600"/>
              <a:gd name="T4" fmla="*/ 1885156 w 21600"/>
              <a:gd name="T5" fmla="*/ 29369 h 21600"/>
              <a:gd name="T6" fmla="*/ 18851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5" name="AutoShape 31"/>
          <p:cNvSpPr>
            <a:spLocks/>
          </p:cNvSpPr>
          <p:nvPr/>
        </p:nvSpPr>
        <p:spPr bwMode="auto">
          <a:xfrm>
            <a:off x="6273801" y="4986339"/>
            <a:ext cx="44513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Product Name 01</a:t>
            </a:r>
            <a:endParaRPr lang="en-US" sz="4411">
              <a:latin typeface="St Transmission" charset="0"/>
              <a:ea typeface="ＭＳ Ｐゴシック" charset="0"/>
              <a:cs typeface="St Transmission" charset="0"/>
              <a:sym typeface="St Transmission" charset="0"/>
            </a:endParaRPr>
          </a:p>
        </p:txBody>
      </p:sp>
      <p:sp>
        <p:nvSpPr>
          <p:cNvPr id="52256" name="AutoShape 32"/>
          <p:cNvSpPr>
            <a:spLocks/>
          </p:cNvSpPr>
          <p:nvPr/>
        </p:nvSpPr>
        <p:spPr bwMode="auto">
          <a:xfrm>
            <a:off x="6273801" y="6105525"/>
            <a:ext cx="496411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4411">
              <a:latin typeface="St Transmission" charset="0"/>
              <a:ea typeface="ＭＳ Ｐゴシック" charset="0"/>
              <a:cs typeface="St Transmission" charset="0"/>
              <a:sym typeface="St Transmission" charset="0"/>
            </a:endParaRPr>
          </a:p>
        </p:txBody>
      </p:sp>
      <p:grpSp>
        <p:nvGrpSpPr>
          <p:cNvPr id="2" name="Group 33"/>
          <p:cNvGrpSpPr>
            <a:grpSpLocks/>
          </p:cNvGrpSpPr>
          <p:nvPr/>
        </p:nvGrpSpPr>
        <p:grpSpPr bwMode="auto">
          <a:xfrm>
            <a:off x="18630902" y="4057652"/>
            <a:ext cx="4271963" cy="8374062"/>
            <a:chOff x="0" y="0"/>
            <a:chExt cx="4271086" cy="8374096"/>
          </a:xfrm>
        </p:grpSpPr>
        <p:pic>
          <p:nvPicPr>
            <p:cNvPr id="52258" name="Picture 34"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2259" name="AutoShape 35"/>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2260" name="AutoShape 36"/>
          <p:cNvSpPr>
            <a:spLocks/>
          </p:cNvSpPr>
          <p:nvPr/>
        </p:nvSpPr>
        <p:spPr bwMode="auto">
          <a:xfrm>
            <a:off x="13769975" y="4986339"/>
            <a:ext cx="44513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Product Name 01</a:t>
            </a:r>
            <a:endParaRPr lang="en-US" sz="4411">
              <a:latin typeface="St Transmission" charset="0"/>
              <a:ea typeface="ＭＳ Ｐゴシック" charset="0"/>
              <a:cs typeface="St Transmission" charset="0"/>
              <a:sym typeface="St Transmission" charset="0"/>
            </a:endParaRPr>
          </a:p>
        </p:txBody>
      </p:sp>
      <p:sp>
        <p:nvSpPr>
          <p:cNvPr id="52261" name="AutoShape 37"/>
          <p:cNvSpPr>
            <a:spLocks/>
          </p:cNvSpPr>
          <p:nvPr/>
        </p:nvSpPr>
        <p:spPr bwMode="auto">
          <a:xfrm>
            <a:off x="13215939" y="6105525"/>
            <a:ext cx="496411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4411">
              <a:latin typeface="St Transmission" charset="0"/>
              <a:ea typeface="ＭＳ Ｐゴシック" charset="0"/>
              <a:cs typeface="St Transmission" charset="0"/>
              <a:sym typeface="St Transmission" charset="0"/>
            </a:endParaRPr>
          </a:p>
        </p:txBody>
      </p:sp>
      <p:sp>
        <p:nvSpPr>
          <p:cNvPr id="52262" name="AutoShape 38"/>
          <p:cNvSpPr>
            <a:spLocks/>
          </p:cNvSpPr>
          <p:nvPr/>
        </p:nvSpPr>
        <p:spPr bwMode="auto">
          <a:xfrm>
            <a:off x="6297615" y="4292601"/>
            <a:ext cx="22018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$56.00</a:t>
            </a:r>
            <a:endParaRPr lang="en-US" sz="4411">
              <a:latin typeface="St Transmission" charset="0"/>
              <a:ea typeface="ＭＳ Ｐゴシック" charset="0"/>
              <a:cs typeface="St Transmission" charset="0"/>
              <a:sym typeface="St Transmission" charset="0"/>
            </a:endParaRPr>
          </a:p>
        </p:txBody>
      </p:sp>
      <p:sp>
        <p:nvSpPr>
          <p:cNvPr id="52263" name="AutoShape 39"/>
          <p:cNvSpPr>
            <a:spLocks/>
          </p:cNvSpPr>
          <p:nvPr/>
        </p:nvSpPr>
        <p:spPr bwMode="auto">
          <a:xfrm>
            <a:off x="15503526" y="4292601"/>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latin typeface="St Transmission" charset="0"/>
                <a:ea typeface="ＭＳ Ｐゴシック" charset="0"/>
                <a:cs typeface="St Transmission" charset="0"/>
                <a:sym typeface="St Transmission" charset="0"/>
              </a:rPr>
              <a:t>$62.00</a:t>
            </a:r>
            <a:endParaRPr lang="en-US" sz="4411">
              <a:latin typeface="St Transmission" charset="0"/>
              <a:ea typeface="ＭＳ Ｐゴシック" charset="0"/>
              <a:cs typeface="St Transmission" charset="0"/>
              <a:sym typeface="St Transmission" charset="0"/>
            </a:endParaRPr>
          </a:p>
        </p:txBody>
      </p:sp>
      <p:sp>
        <p:nvSpPr>
          <p:cNvPr id="52264" name="AutoShape 40"/>
          <p:cNvSpPr>
            <a:spLocks/>
          </p:cNvSpPr>
          <p:nvPr/>
        </p:nvSpPr>
        <p:spPr bwMode="auto">
          <a:xfrm>
            <a:off x="2078038" y="5297488"/>
            <a:ext cx="3321051" cy="1136651"/>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5" name="AutoShape 41"/>
          <p:cNvSpPr>
            <a:spLocks/>
          </p:cNvSpPr>
          <p:nvPr/>
        </p:nvSpPr>
        <p:spPr bwMode="auto">
          <a:xfrm>
            <a:off x="2078038" y="7567612"/>
            <a:ext cx="3321051" cy="1136651"/>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6" name="AutoShape 42"/>
          <p:cNvSpPr>
            <a:spLocks/>
          </p:cNvSpPr>
          <p:nvPr/>
        </p:nvSpPr>
        <p:spPr bwMode="auto">
          <a:xfrm>
            <a:off x="2078038" y="9844089"/>
            <a:ext cx="3321051" cy="1138236"/>
          </a:xfrm>
          <a:custGeom>
            <a:avLst/>
            <a:gdLst>
              <a:gd name="T0" fmla="*/ 1660525 w 21600"/>
              <a:gd name="T1" fmla="*/ 569119 h 21600"/>
              <a:gd name="T2" fmla="*/ 1660525 w 21600"/>
              <a:gd name="T3" fmla="*/ 569119 h 21600"/>
              <a:gd name="T4" fmla="*/ 1660525 w 21600"/>
              <a:gd name="T5" fmla="*/ 569119 h 21600"/>
              <a:gd name="T6" fmla="*/ 1660525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7" name="AutoShape 43"/>
          <p:cNvSpPr>
            <a:spLocks/>
          </p:cNvSpPr>
          <p:nvPr/>
        </p:nvSpPr>
        <p:spPr bwMode="auto">
          <a:xfrm>
            <a:off x="3440112" y="5567362"/>
            <a:ext cx="622300" cy="468313"/>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8" name="AutoShape 44"/>
          <p:cNvSpPr>
            <a:spLocks/>
          </p:cNvSpPr>
          <p:nvPr/>
        </p:nvSpPr>
        <p:spPr bwMode="auto">
          <a:xfrm>
            <a:off x="3503614" y="7905751"/>
            <a:ext cx="469900" cy="468313"/>
          </a:xfrm>
          <a:custGeom>
            <a:avLst/>
            <a:gdLst>
              <a:gd name="T0" fmla="*/ 234950 w 21470"/>
              <a:gd name="T1" fmla="*/ 236992 h 21470"/>
              <a:gd name="T2" fmla="*/ 234950 w 21470"/>
              <a:gd name="T3" fmla="*/ 236992 h 21470"/>
              <a:gd name="T4" fmla="*/ 234950 w 21470"/>
              <a:gd name="T5" fmla="*/ 236992 h 21470"/>
              <a:gd name="T6" fmla="*/ 234950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9" name="AutoShape 45"/>
          <p:cNvSpPr>
            <a:spLocks/>
          </p:cNvSpPr>
          <p:nvPr/>
        </p:nvSpPr>
        <p:spPr bwMode="auto">
          <a:xfrm>
            <a:off x="3517900" y="6765926"/>
            <a:ext cx="468313" cy="469900"/>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70" name="AutoShape 46"/>
          <p:cNvSpPr>
            <a:spLocks/>
          </p:cNvSpPr>
          <p:nvPr/>
        </p:nvSpPr>
        <p:spPr bwMode="auto">
          <a:xfrm>
            <a:off x="3578225" y="9099551"/>
            <a:ext cx="273051" cy="546100"/>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2271" name="AutoShape 47"/>
          <p:cNvSpPr>
            <a:spLocks/>
          </p:cNvSpPr>
          <p:nvPr/>
        </p:nvSpPr>
        <p:spPr bwMode="auto">
          <a:xfrm>
            <a:off x="3525839" y="10201275"/>
            <a:ext cx="450850" cy="412750"/>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2272" name="AutoShape 48"/>
          <p:cNvSpPr>
            <a:spLocks/>
          </p:cNvSpPr>
          <p:nvPr/>
        </p:nvSpPr>
        <p:spPr bwMode="auto">
          <a:xfrm>
            <a:off x="19107150" y="5297488"/>
            <a:ext cx="3272398" cy="1136651"/>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3" name="AutoShape 49"/>
          <p:cNvSpPr>
            <a:spLocks/>
          </p:cNvSpPr>
          <p:nvPr/>
        </p:nvSpPr>
        <p:spPr bwMode="auto">
          <a:xfrm>
            <a:off x="19107150" y="7567612"/>
            <a:ext cx="3272398" cy="1136651"/>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4" name="AutoShape 50"/>
          <p:cNvSpPr>
            <a:spLocks/>
          </p:cNvSpPr>
          <p:nvPr/>
        </p:nvSpPr>
        <p:spPr bwMode="auto">
          <a:xfrm>
            <a:off x="19107150" y="9844089"/>
            <a:ext cx="3272398" cy="1138236"/>
          </a:xfrm>
          <a:custGeom>
            <a:avLst/>
            <a:gdLst>
              <a:gd name="T0" fmla="*/ 1659732 w 21600"/>
              <a:gd name="T1" fmla="*/ 569119 h 21600"/>
              <a:gd name="T2" fmla="*/ 1659732 w 21600"/>
              <a:gd name="T3" fmla="*/ 569119 h 21600"/>
              <a:gd name="T4" fmla="*/ 1659732 w 21600"/>
              <a:gd name="T5" fmla="*/ 569119 h 21600"/>
              <a:gd name="T6" fmla="*/ 1659732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5" name="AutoShape 51"/>
          <p:cNvSpPr>
            <a:spLocks/>
          </p:cNvSpPr>
          <p:nvPr/>
        </p:nvSpPr>
        <p:spPr bwMode="auto">
          <a:xfrm>
            <a:off x="20467638" y="5567362"/>
            <a:ext cx="622300" cy="468313"/>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chemeClr val="bg1"/>
          </a:solidFill>
          <a:ln>
            <a:noFill/>
          </a:ln>
          <a:effectLst/>
          <a:extLst/>
        </p:spPr>
        <p:txBody>
          <a:bodyPr lIns="0" tIns="0" rIns="0" bIns="0" anchor="ctr"/>
          <a:lstStyle/>
          <a:p>
            <a:endParaRPr lang="id-ID" sz="4411"/>
          </a:p>
        </p:txBody>
      </p:sp>
      <p:sp>
        <p:nvSpPr>
          <p:cNvPr id="52276" name="AutoShape 52"/>
          <p:cNvSpPr>
            <a:spLocks/>
          </p:cNvSpPr>
          <p:nvPr/>
        </p:nvSpPr>
        <p:spPr bwMode="auto">
          <a:xfrm>
            <a:off x="20532725" y="7905751"/>
            <a:ext cx="468313" cy="468313"/>
          </a:xfrm>
          <a:custGeom>
            <a:avLst/>
            <a:gdLst>
              <a:gd name="T0" fmla="*/ 234157 w 21470"/>
              <a:gd name="T1" fmla="*/ 236992 h 21470"/>
              <a:gd name="T2" fmla="*/ 234157 w 21470"/>
              <a:gd name="T3" fmla="*/ 236992 h 21470"/>
              <a:gd name="T4" fmla="*/ 234157 w 21470"/>
              <a:gd name="T5" fmla="*/ 236992 h 21470"/>
              <a:gd name="T6" fmla="*/ 234157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4411"/>
          </a:p>
        </p:txBody>
      </p:sp>
      <p:sp>
        <p:nvSpPr>
          <p:cNvPr id="52277" name="AutoShape 53"/>
          <p:cNvSpPr>
            <a:spLocks/>
          </p:cNvSpPr>
          <p:nvPr/>
        </p:nvSpPr>
        <p:spPr bwMode="auto">
          <a:xfrm>
            <a:off x="20545426" y="6765926"/>
            <a:ext cx="468313" cy="469900"/>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chemeClr val="bg1"/>
          </a:solidFill>
          <a:ln>
            <a:noFill/>
          </a:ln>
          <a:effectLst/>
          <a:extLst/>
        </p:spPr>
        <p:txBody>
          <a:bodyPr lIns="0" tIns="0" rIns="0" bIns="0" anchor="ctr"/>
          <a:lstStyle/>
          <a:p>
            <a:endParaRPr lang="id-ID" sz="4411"/>
          </a:p>
        </p:txBody>
      </p:sp>
      <p:sp>
        <p:nvSpPr>
          <p:cNvPr id="52278" name="AutoShape 54"/>
          <p:cNvSpPr>
            <a:spLocks/>
          </p:cNvSpPr>
          <p:nvPr/>
        </p:nvSpPr>
        <p:spPr bwMode="auto">
          <a:xfrm>
            <a:off x="20605750" y="9099551"/>
            <a:ext cx="273051" cy="546100"/>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0" tIns="0" rIns="0" bIns="0" anchor="ctr"/>
          <a:lstStyle/>
          <a:p>
            <a:endParaRPr lang="id-ID" sz="4411"/>
          </a:p>
        </p:txBody>
      </p:sp>
      <p:sp>
        <p:nvSpPr>
          <p:cNvPr id="52279" name="AutoShape 55"/>
          <p:cNvSpPr>
            <a:spLocks/>
          </p:cNvSpPr>
          <p:nvPr/>
        </p:nvSpPr>
        <p:spPr bwMode="auto">
          <a:xfrm>
            <a:off x="20553364" y="10201275"/>
            <a:ext cx="450850" cy="412750"/>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4411"/>
          </a:p>
        </p:txBody>
      </p:sp>
      <p:sp>
        <p:nvSpPr>
          <p:cNvPr id="8" name="Slide Number Placeholder 7"/>
          <p:cNvSpPr>
            <a:spLocks noGrp="1"/>
          </p:cNvSpPr>
          <p:nvPr>
            <p:ph type="sldNum" sz="quarter" idx="10"/>
          </p:nvPr>
        </p:nvSpPr>
        <p:spPr/>
        <p:txBody>
          <a:bodyPr/>
          <a:lstStyle/>
          <a:p>
            <a:fld id="{6B7C1696-7010-4042-B625-A69EB0C36B6C}" type="slidenum">
              <a:rPr lang="en-US" smtClean="0"/>
              <a:pPr/>
              <a:t>47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39"/>
                                        </p:tgtEl>
                                        <p:attrNameLst>
                                          <p:attrName>style.visibility</p:attrName>
                                        </p:attrNameLst>
                                      </p:cBhvr>
                                      <p:to>
                                        <p:strVal val="visible"/>
                                      </p:to>
                                    </p:set>
                                    <p:animEffect transition="in" filter="wipe(left)">
                                      <p:cBhvr>
                                        <p:cTn id="7" dur="500"/>
                                        <p:tgtEl>
                                          <p:spTgt spid="5223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2251"/>
                                        </p:tgtEl>
                                        <p:attrNameLst>
                                          <p:attrName>style.visibility</p:attrName>
                                        </p:attrNameLst>
                                      </p:cBhvr>
                                      <p:to>
                                        <p:strVal val="visible"/>
                                      </p:to>
                                    </p:set>
                                    <p:animEffect transition="in" filter="wipe(right)">
                                      <p:cBhvr>
                                        <p:cTn id="11" dur="500"/>
                                        <p:tgtEl>
                                          <p:spTgt spid="5225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240"/>
                                        </p:tgtEl>
                                        <p:attrNameLst>
                                          <p:attrName>style.visibility</p:attrName>
                                        </p:attrNameLst>
                                      </p:cBhvr>
                                      <p:to>
                                        <p:strVal val="visible"/>
                                      </p:to>
                                    </p:set>
                                    <p:animEffect transition="in" filter="wipe(left)">
                                      <p:cBhvr>
                                        <p:cTn id="15" dur="500"/>
                                        <p:tgtEl>
                                          <p:spTgt spid="52240"/>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2252"/>
                                        </p:tgtEl>
                                        <p:attrNameLst>
                                          <p:attrName>style.visibility</p:attrName>
                                        </p:attrNameLst>
                                      </p:cBhvr>
                                      <p:to>
                                        <p:strVal val="visible"/>
                                      </p:to>
                                    </p:set>
                                    <p:animEffect transition="in" filter="wipe(right)">
                                      <p:cBhvr>
                                        <p:cTn id="19" dur="500"/>
                                        <p:tgtEl>
                                          <p:spTgt spid="52252"/>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2241"/>
                                        </p:tgtEl>
                                        <p:attrNameLst>
                                          <p:attrName>style.visibility</p:attrName>
                                        </p:attrNameLst>
                                      </p:cBhvr>
                                      <p:to>
                                        <p:strVal val="visible"/>
                                      </p:to>
                                    </p:set>
                                    <p:animEffect transition="in" filter="wipe(left)">
                                      <p:cBhvr>
                                        <p:cTn id="23" dur="500"/>
                                        <p:tgtEl>
                                          <p:spTgt spid="52241"/>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2253"/>
                                        </p:tgtEl>
                                        <p:attrNameLst>
                                          <p:attrName>style.visibility</p:attrName>
                                        </p:attrNameLst>
                                      </p:cBhvr>
                                      <p:to>
                                        <p:strVal val="visible"/>
                                      </p:to>
                                    </p:set>
                                    <p:animEffect transition="in" filter="wipe(right)">
                                      <p:cBhvr>
                                        <p:cTn id="27" dur="500"/>
                                        <p:tgtEl>
                                          <p:spTgt spid="52253"/>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2242"/>
                                        </p:tgtEl>
                                        <p:attrNameLst>
                                          <p:attrName>style.visibility</p:attrName>
                                        </p:attrNameLst>
                                      </p:cBhvr>
                                      <p:to>
                                        <p:strVal val="visible"/>
                                      </p:to>
                                    </p:set>
                                    <p:animEffect transition="in" filter="wipe(left)">
                                      <p:cBhvr>
                                        <p:cTn id="31" dur="500"/>
                                        <p:tgtEl>
                                          <p:spTgt spid="52242"/>
                                        </p:tgtEl>
                                      </p:cBhvr>
                                    </p:animEffect>
                                  </p:childTnLst>
                                </p:cTn>
                              </p:par>
                            </p:childTnLst>
                          </p:cTn>
                        </p:par>
                        <p:par>
                          <p:cTn id="32" fill="hold" nodeType="afterGroup">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52254"/>
                                        </p:tgtEl>
                                        <p:attrNameLst>
                                          <p:attrName>style.visibility</p:attrName>
                                        </p:attrNameLst>
                                      </p:cBhvr>
                                      <p:to>
                                        <p:strVal val="visible"/>
                                      </p:to>
                                    </p:set>
                                    <p:animEffect transition="in" filter="wipe(right)">
                                      <p:cBhvr>
                                        <p:cTn id="35" dur="500"/>
                                        <p:tgtEl>
                                          <p:spTgt spid="52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9" grpId="0" animBg="1"/>
      <p:bldP spid="52240" grpId="0" animBg="1"/>
      <p:bldP spid="52241" grpId="0" animBg="1"/>
      <p:bldP spid="52242" grpId="0" animBg="1"/>
      <p:bldP spid="52251" grpId="0" animBg="1"/>
      <p:bldP spid="52252" grpId="0" animBg="1"/>
      <p:bldP spid="52253" grpId="0" animBg="1"/>
      <p:bldP spid="522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3251" name="AutoShape 3"/>
          <p:cNvSpPr>
            <a:spLocks/>
          </p:cNvSpPr>
          <p:nvPr/>
        </p:nvSpPr>
        <p:spPr bwMode="auto">
          <a:xfrm>
            <a:off x="20651789" y="7948614"/>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53252" name="AutoShape 4"/>
          <p:cNvSpPr>
            <a:spLocks/>
          </p:cNvSpPr>
          <p:nvPr/>
        </p:nvSpPr>
        <p:spPr bwMode="auto">
          <a:xfrm>
            <a:off x="21074065" y="7948614"/>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53253" name="AutoShape 5"/>
          <p:cNvSpPr>
            <a:spLocks/>
          </p:cNvSpPr>
          <p:nvPr/>
        </p:nvSpPr>
        <p:spPr bwMode="auto">
          <a:xfrm>
            <a:off x="21494750" y="7948614"/>
            <a:ext cx="282574" cy="280987"/>
          </a:xfrm>
          <a:custGeom>
            <a:avLst/>
            <a:gdLst>
              <a:gd name="T0" fmla="*/ 141280 w 19679"/>
              <a:gd name="T1" fmla="*/ 154208 h 19679"/>
              <a:gd name="T2" fmla="*/ 141280 w 19679"/>
              <a:gd name="T3" fmla="*/ 154208 h 19679"/>
              <a:gd name="T4" fmla="*/ 141280 w 19679"/>
              <a:gd name="T5" fmla="*/ 154208 h 19679"/>
              <a:gd name="T6" fmla="*/ 141280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53254" name="AutoShape 6"/>
          <p:cNvSpPr>
            <a:spLocks/>
          </p:cNvSpPr>
          <p:nvPr/>
        </p:nvSpPr>
        <p:spPr bwMode="auto">
          <a:xfrm>
            <a:off x="21917024" y="7948614"/>
            <a:ext cx="280988" cy="280987"/>
          </a:xfrm>
          <a:custGeom>
            <a:avLst/>
            <a:gdLst>
              <a:gd name="T0" fmla="*/ 140487 w 19679"/>
              <a:gd name="T1" fmla="*/ 154208 h 19679"/>
              <a:gd name="T2" fmla="*/ 140487 w 19679"/>
              <a:gd name="T3" fmla="*/ 154208 h 19679"/>
              <a:gd name="T4" fmla="*/ 140487 w 19679"/>
              <a:gd name="T5" fmla="*/ 154208 h 19679"/>
              <a:gd name="T6" fmla="*/ 140487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53255" name="AutoShape 7"/>
          <p:cNvSpPr>
            <a:spLocks/>
          </p:cNvSpPr>
          <p:nvPr/>
        </p:nvSpPr>
        <p:spPr bwMode="auto">
          <a:xfrm>
            <a:off x="7588250" y="5180012"/>
            <a:ext cx="14609764"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8000" dirty="0">
                <a:solidFill>
                  <a:srgbClr val="FFFFFF"/>
                </a:solidFill>
                <a:latin typeface="St Transmission" charset="0"/>
                <a:ea typeface="ＭＳ Ｐゴシック" charset="0"/>
                <a:cs typeface="St Transmission" charset="0"/>
                <a:sym typeface="St Transmission" charset="0"/>
              </a:rPr>
              <a:t>Creative is Our Middle Name, And We Always Work With Passion.</a:t>
            </a:r>
            <a:endParaRPr lang="en-US" sz="8000"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4275"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piece of classical.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ontract</a:t>
            </a:r>
            <a:r>
              <a:rPr lang="en-US" sz="2400" dirty="0">
                <a:latin typeface="PT Sans" panose="020B0503020203020204" pitchFamily="34" charset="0"/>
                <a:sym typeface="PT Sans" panose="020B0503020203020204" pitchFamily="34" charset="0"/>
              </a:rPr>
              <a:t> exceed the economic </a:t>
            </a:r>
            <a:r>
              <a:rPr lang="en-US" sz="2400" dirty="0" err="1">
                <a:latin typeface="PT Sans" panose="020B0503020203020204" pitchFamily="34" charset="0"/>
                <a:sym typeface="PT Sans" panose="020B0503020203020204" pitchFamily="34" charset="0"/>
              </a:rPr>
              <a:t>benefitsLoreuniga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della</a:t>
            </a:r>
            <a:r>
              <a:rPr lang="en-US" sz="2400" dirty="0">
                <a:latin typeface="PT Sans" panose="020B0503020203020204" pitchFamily="34" charset="0"/>
                <a:sym typeface="PT Sans" panose="020B0503020203020204" pitchFamily="34" charset="0"/>
              </a:rPr>
              <a:t> stronghold is not simply fro random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Stanpurchag</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compensationt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suame</a:t>
            </a:r>
            <a:r>
              <a:rPr lang="en-US" sz="2400" dirty="0">
                <a:latin typeface="PT Sans" panose="020B0503020203020204" pitchFamily="34" charset="0"/>
                <a:sym typeface="PT Sans" panose="020B0503020203020204" pitchFamily="34" charset="0"/>
              </a:rPr>
              <a:t> this text can be added.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placeholder for text can be added</a:t>
            </a:r>
            <a:endParaRPr lang="en-US" sz="7001" dirty="0"/>
          </a:p>
        </p:txBody>
      </p:sp>
      <p:sp>
        <p:nvSpPr>
          <p:cNvPr id="54276"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4"/>
          </a:solidFill>
          <a:ln>
            <a:noFill/>
          </a:ln>
          <a:effectLst/>
          <a:extLst/>
        </p:spPr>
        <p:txBody>
          <a:bodyPr lIns="50800" tIns="50800" rIns="50800" bIns="50800" anchor="ctr"/>
          <a:lstStyle/>
          <a:p>
            <a:endParaRPr lang="id-ID" sz="4411"/>
          </a:p>
        </p:txBody>
      </p:sp>
      <p:sp>
        <p:nvSpPr>
          <p:cNvPr id="54277"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54278"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rgbClr val="FFFFFF"/>
                </a:solidFill>
                <a:latin typeface="St Transmission" charset="0"/>
                <a:ea typeface="ＭＳ Ｐゴシック" charset="0"/>
                <a:cs typeface="St Transmission" charset="0"/>
                <a:sym typeface="St Transmission" charset="0"/>
              </a:rPr>
              <a:t>Infographics</a:t>
            </a:r>
            <a:r>
              <a:rPr lang="en-US" sz="8000" dirty="0">
                <a:solidFill>
                  <a:srgbClr val="FFFFFF"/>
                </a:solidFill>
                <a:latin typeface="St Transmission" charset="0"/>
                <a:ea typeface="ＭＳ Ｐゴシック" charset="0"/>
                <a:cs typeface="St Transmission" charset="0"/>
                <a:sym typeface="St Transmission" charset="0"/>
              </a:rPr>
              <a:t> Section</a:t>
            </a:r>
            <a:endParaRPr lang="en-US" sz="8000" dirty="0">
              <a:latin typeface="St Transmission" charset="0"/>
              <a:ea typeface="ＭＳ Ｐゴシック" charset="0"/>
              <a:cs typeface="St Transmission" charset="0"/>
              <a:sym typeface="St Transmission" charset="0"/>
            </a:endParaRPr>
          </a:p>
        </p:txBody>
      </p:sp>
      <p:sp>
        <p:nvSpPr>
          <p:cNvPr id="54279" name="AutoShape 7"/>
          <p:cNvSpPr>
            <a:spLocks/>
          </p:cNvSpPr>
          <p:nvPr/>
        </p:nvSpPr>
        <p:spPr bwMode="auto">
          <a:xfrm>
            <a:off x="3022602" y="9759950"/>
            <a:ext cx="762000" cy="1108075"/>
          </a:xfrm>
          <a:custGeom>
            <a:avLst/>
            <a:gdLst>
              <a:gd name="T0" fmla="*/ 381000 w 21600"/>
              <a:gd name="T1" fmla="*/ 554038 h 21600"/>
              <a:gd name="T2" fmla="*/ 381000 w 21600"/>
              <a:gd name="T3" fmla="*/ 554038 h 21600"/>
              <a:gd name="T4" fmla="*/ 381000 w 21600"/>
              <a:gd name="T5" fmla="*/ 554038 h 21600"/>
              <a:gd name="T6" fmla="*/ 381000 w 21600"/>
              <a:gd name="T7" fmla="*/ 554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8562"/>
                </a:moveTo>
                <a:cubicBezTo>
                  <a:pt x="11344" y="18562"/>
                  <a:pt x="11783" y="18863"/>
                  <a:pt x="11783" y="19237"/>
                </a:cubicBezTo>
                <a:cubicBezTo>
                  <a:pt x="11783" y="19609"/>
                  <a:pt x="11344" y="19910"/>
                  <a:pt x="10800" y="19910"/>
                </a:cubicBezTo>
                <a:cubicBezTo>
                  <a:pt x="10258" y="19910"/>
                  <a:pt x="9819" y="19609"/>
                  <a:pt x="9819" y="19237"/>
                </a:cubicBezTo>
                <a:cubicBezTo>
                  <a:pt x="9819" y="18863"/>
                  <a:pt x="10258" y="18562"/>
                  <a:pt x="10800" y="18562"/>
                </a:cubicBezTo>
                <a:cubicBezTo>
                  <a:pt x="10800" y="18562"/>
                  <a:pt x="10800" y="18562"/>
                  <a:pt x="10800" y="18562"/>
                </a:cubicBezTo>
                <a:close/>
                <a:moveTo>
                  <a:pt x="12272" y="2698"/>
                </a:moveTo>
                <a:lnTo>
                  <a:pt x="9327" y="2698"/>
                </a:lnTo>
                <a:cubicBezTo>
                  <a:pt x="9056" y="2698"/>
                  <a:pt x="8837" y="2547"/>
                  <a:pt x="8837" y="2362"/>
                </a:cubicBezTo>
                <a:cubicBezTo>
                  <a:pt x="8837" y="2175"/>
                  <a:pt x="9056" y="2024"/>
                  <a:pt x="9327" y="2024"/>
                </a:cubicBezTo>
                <a:lnTo>
                  <a:pt x="12272" y="2024"/>
                </a:lnTo>
                <a:cubicBezTo>
                  <a:pt x="12542" y="2024"/>
                  <a:pt x="12764" y="2175"/>
                  <a:pt x="12764" y="2362"/>
                </a:cubicBezTo>
                <a:cubicBezTo>
                  <a:pt x="12764" y="2547"/>
                  <a:pt x="12542" y="2698"/>
                  <a:pt x="12272" y="2698"/>
                </a:cubicBezTo>
                <a:cubicBezTo>
                  <a:pt x="12272" y="2698"/>
                  <a:pt x="12272" y="2698"/>
                  <a:pt x="12272" y="2698"/>
                </a:cubicBezTo>
                <a:close/>
                <a:moveTo>
                  <a:pt x="17673" y="4049"/>
                </a:moveTo>
                <a:lnTo>
                  <a:pt x="3928" y="4049"/>
                </a:lnTo>
                <a:lnTo>
                  <a:pt x="3928" y="17548"/>
                </a:lnTo>
                <a:lnTo>
                  <a:pt x="17673" y="17548"/>
                </a:lnTo>
                <a:lnTo>
                  <a:pt x="17673" y="4049"/>
                </a:lnTo>
                <a:cubicBezTo>
                  <a:pt x="17673" y="4049"/>
                  <a:pt x="17673" y="4049"/>
                  <a:pt x="17673" y="4049"/>
                </a:cubicBezTo>
                <a:close/>
                <a:moveTo>
                  <a:pt x="17673" y="18225"/>
                </a:moveTo>
                <a:lnTo>
                  <a:pt x="3928" y="18225"/>
                </a:lnTo>
                <a:cubicBezTo>
                  <a:pt x="3384" y="18225"/>
                  <a:pt x="2945" y="17921"/>
                  <a:pt x="2945" y="17548"/>
                </a:cubicBezTo>
                <a:lnTo>
                  <a:pt x="2945" y="4049"/>
                </a:lnTo>
                <a:cubicBezTo>
                  <a:pt x="2945" y="3676"/>
                  <a:pt x="3384" y="3374"/>
                  <a:pt x="3928" y="3374"/>
                </a:cubicBezTo>
                <a:lnTo>
                  <a:pt x="17673" y="3374"/>
                </a:lnTo>
                <a:cubicBezTo>
                  <a:pt x="18214" y="3374"/>
                  <a:pt x="18655" y="3676"/>
                  <a:pt x="18655" y="4049"/>
                </a:cubicBezTo>
                <a:lnTo>
                  <a:pt x="18655" y="17548"/>
                </a:lnTo>
                <a:cubicBezTo>
                  <a:pt x="18655" y="17921"/>
                  <a:pt x="18214" y="18225"/>
                  <a:pt x="17673" y="18225"/>
                </a:cubicBezTo>
                <a:cubicBezTo>
                  <a:pt x="17673" y="18225"/>
                  <a:pt x="17673" y="18225"/>
                  <a:pt x="17673" y="18225"/>
                </a:cubicBezTo>
                <a:close/>
                <a:moveTo>
                  <a:pt x="19638" y="2024"/>
                </a:moveTo>
                <a:cubicBezTo>
                  <a:pt x="19638" y="1651"/>
                  <a:pt x="19198" y="1349"/>
                  <a:pt x="18655" y="1349"/>
                </a:cubicBezTo>
                <a:lnTo>
                  <a:pt x="2945" y="1349"/>
                </a:lnTo>
                <a:cubicBezTo>
                  <a:pt x="2403" y="1349"/>
                  <a:pt x="1964" y="1651"/>
                  <a:pt x="1964" y="2024"/>
                </a:cubicBezTo>
                <a:lnTo>
                  <a:pt x="1964" y="19575"/>
                </a:lnTo>
                <a:cubicBezTo>
                  <a:pt x="1964" y="19946"/>
                  <a:pt x="2403" y="20249"/>
                  <a:pt x="2945" y="20249"/>
                </a:cubicBezTo>
                <a:lnTo>
                  <a:pt x="18655" y="20249"/>
                </a:lnTo>
                <a:cubicBezTo>
                  <a:pt x="19198" y="20249"/>
                  <a:pt x="19638" y="19946"/>
                  <a:pt x="19638" y="19575"/>
                </a:cubicBezTo>
                <a:lnTo>
                  <a:pt x="19638" y="2024"/>
                </a:lnTo>
                <a:cubicBezTo>
                  <a:pt x="19638" y="2024"/>
                  <a:pt x="19638" y="2024"/>
                  <a:pt x="19638" y="2024"/>
                </a:cubicBezTo>
                <a:close/>
                <a:moveTo>
                  <a:pt x="19638" y="21600"/>
                </a:moveTo>
                <a:lnTo>
                  <a:pt x="1964" y="21600"/>
                </a:lnTo>
                <a:cubicBezTo>
                  <a:pt x="878" y="21600"/>
                  <a:pt x="0" y="20993"/>
                  <a:pt x="0" y="20249"/>
                </a:cubicBezTo>
                <a:lnTo>
                  <a:pt x="0" y="1349"/>
                </a:lnTo>
                <a:cubicBezTo>
                  <a:pt x="0" y="604"/>
                  <a:pt x="878" y="0"/>
                  <a:pt x="1964" y="0"/>
                </a:cubicBezTo>
                <a:lnTo>
                  <a:pt x="19638" y="0"/>
                </a:lnTo>
                <a:cubicBezTo>
                  <a:pt x="20721" y="0"/>
                  <a:pt x="21600" y="604"/>
                  <a:pt x="21600" y="1349"/>
                </a:cubicBezTo>
                <a:lnTo>
                  <a:pt x="21600" y="20249"/>
                </a:lnTo>
                <a:cubicBezTo>
                  <a:pt x="21600" y="20993"/>
                  <a:pt x="20721" y="21600"/>
                  <a:pt x="19638" y="21600"/>
                </a:cubicBezTo>
                <a:cubicBezTo>
                  <a:pt x="19638" y="21600"/>
                  <a:pt x="19638" y="21600"/>
                  <a:pt x="19638"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4276"/>
                                        </p:tgtEl>
                                        <p:attrNameLst>
                                          <p:attrName>style.visibility</p:attrName>
                                        </p:attrNameLst>
                                      </p:cBhvr>
                                      <p:to>
                                        <p:strVal val="visible"/>
                                      </p:to>
                                    </p:set>
                                    <p:animEffect transition="in" filter="wipe(up)">
                                      <p:cBhvr>
                                        <p:cTn id="7" dur="500"/>
                                        <p:tgtEl>
                                          <p:spTgt spid="5427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4279"/>
                                        </p:tgtEl>
                                        <p:attrNameLst>
                                          <p:attrName>style.visibility</p:attrName>
                                        </p:attrNameLst>
                                      </p:cBhvr>
                                      <p:to>
                                        <p:strVal val="visible"/>
                                      </p:to>
                                    </p:set>
                                    <p:anim calcmode="lin" valueType="num">
                                      <p:cBhvr>
                                        <p:cTn id="11" dur="500" fill="hold"/>
                                        <p:tgtEl>
                                          <p:spTgt spid="54279"/>
                                        </p:tgtEl>
                                        <p:attrNameLst>
                                          <p:attrName>ppt_w</p:attrName>
                                        </p:attrNameLst>
                                      </p:cBhvr>
                                      <p:tavLst>
                                        <p:tav tm="0">
                                          <p:val>
                                            <p:fltVal val="0"/>
                                          </p:val>
                                        </p:tav>
                                        <p:tav tm="100000">
                                          <p:val>
                                            <p:strVal val="#ppt_w"/>
                                          </p:val>
                                        </p:tav>
                                      </p:tavLst>
                                    </p:anim>
                                    <p:anim calcmode="lin" valueType="num">
                                      <p:cBhvr>
                                        <p:cTn id="12" dur="500" fill="hold"/>
                                        <p:tgtEl>
                                          <p:spTgt spid="54279"/>
                                        </p:tgtEl>
                                        <p:attrNameLst>
                                          <p:attrName>ppt_h</p:attrName>
                                        </p:attrNameLst>
                                      </p:cBhvr>
                                      <p:tavLst>
                                        <p:tav tm="0">
                                          <p:val>
                                            <p:fltVal val="0"/>
                                          </p:val>
                                        </p:tav>
                                        <p:tav tm="100000">
                                          <p:val>
                                            <p:strVal val="#ppt_h"/>
                                          </p:val>
                                        </p:tav>
                                      </p:tavLst>
                                    </p:anim>
                                    <p:animEffect transition="in" filter="fade">
                                      <p:cBhvr>
                                        <p:cTn id="13" dur="500"/>
                                        <p:tgtEl>
                                          <p:spTgt spid="5427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4277"/>
                                        </p:tgtEl>
                                        <p:attrNameLst>
                                          <p:attrName>style.visibility</p:attrName>
                                        </p:attrNameLst>
                                      </p:cBhvr>
                                      <p:to>
                                        <p:strVal val="visible"/>
                                      </p:to>
                                    </p:set>
                                    <p:anim calcmode="lin" valueType="num">
                                      <p:cBhvr>
                                        <p:cTn id="16" dur="500" fill="hold"/>
                                        <p:tgtEl>
                                          <p:spTgt spid="54277"/>
                                        </p:tgtEl>
                                        <p:attrNameLst>
                                          <p:attrName>ppt_w</p:attrName>
                                        </p:attrNameLst>
                                      </p:cBhvr>
                                      <p:tavLst>
                                        <p:tav tm="0">
                                          <p:val>
                                            <p:fltVal val="0"/>
                                          </p:val>
                                        </p:tav>
                                        <p:tav tm="100000">
                                          <p:val>
                                            <p:strVal val="#ppt_w"/>
                                          </p:val>
                                        </p:tav>
                                      </p:tavLst>
                                    </p:anim>
                                    <p:anim calcmode="lin" valueType="num">
                                      <p:cBhvr>
                                        <p:cTn id="17" dur="500" fill="hold"/>
                                        <p:tgtEl>
                                          <p:spTgt spid="54277"/>
                                        </p:tgtEl>
                                        <p:attrNameLst>
                                          <p:attrName>ppt_h</p:attrName>
                                        </p:attrNameLst>
                                      </p:cBhvr>
                                      <p:tavLst>
                                        <p:tav tm="0">
                                          <p:val>
                                            <p:fltVal val="0"/>
                                          </p:val>
                                        </p:tav>
                                        <p:tav tm="100000">
                                          <p:val>
                                            <p:strVal val="#ppt_h"/>
                                          </p:val>
                                        </p:tav>
                                      </p:tavLst>
                                    </p:anim>
                                    <p:animEffect transition="in" filter="fade">
                                      <p:cBhvr>
                                        <p:cTn id="18" dur="500"/>
                                        <p:tgtEl>
                                          <p:spTgt spid="5427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54278"/>
                                        </p:tgtEl>
                                        <p:attrNameLst>
                                          <p:attrName>style.visibility</p:attrName>
                                        </p:attrNameLst>
                                      </p:cBhvr>
                                      <p:to>
                                        <p:strVal val="visible"/>
                                      </p:to>
                                    </p:set>
                                    <p:animEffect transition="in" filter="wipe(left)">
                                      <p:cBhvr>
                                        <p:cTn id="22" dur="500"/>
                                        <p:tgtEl>
                                          <p:spTgt spid="54278"/>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4275"/>
                                        </p:tgtEl>
                                        <p:attrNameLst>
                                          <p:attrName>style.visibility</p:attrName>
                                        </p:attrNameLst>
                                      </p:cBhvr>
                                      <p:to>
                                        <p:strVal val="visible"/>
                                      </p:to>
                                    </p:set>
                                    <p:animEffect transition="in" filter="wipe(down)">
                                      <p:cBhvr>
                                        <p:cTn id="26" dur="500"/>
                                        <p:tgtEl>
                                          <p:spTgt spid="5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p:bldP spid="54276" grpId="0" animBg="1"/>
      <p:bldP spid="54277" grpId="0" animBg="1"/>
      <p:bldP spid="54278" grpId="0"/>
      <p:bldP spid="5427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AutoShape 1"/>
          <p:cNvSpPr>
            <a:spLocks/>
          </p:cNvSpPr>
          <p:nvPr/>
        </p:nvSpPr>
        <p:spPr bwMode="auto">
          <a:xfrm>
            <a:off x="0" y="6883402"/>
            <a:ext cx="24384000" cy="6831013"/>
          </a:xfrm>
          <a:custGeom>
            <a:avLst/>
            <a:gdLst>
              <a:gd name="T0" fmla="*/ 12192000 w 21600"/>
              <a:gd name="T1" fmla="*/ 3415507 h 21600"/>
              <a:gd name="T2" fmla="*/ 12192000 w 21600"/>
              <a:gd name="T3" fmla="*/ 3415507 h 21600"/>
              <a:gd name="T4" fmla="*/ 12192000 w 21600"/>
              <a:gd name="T5" fmla="*/ 3415507 h 21600"/>
              <a:gd name="T6" fmla="*/ 12192000 w 21600"/>
              <a:gd name="T7" fmla="*/ 3415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6883402"/>
            <a:ext cx="24384000" cy="6831013"/>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9219" name="AutoShape 3"/>
          <p:cNvSpPr>
            <a:spLocks/>
          </p:cNvSpPr>
          <p:nvPr/>
        </p:nvSpPr>
        <p:spPr bwMode="auto">
          <a:xfrm>
            <a:off x="2224089" y="10575926"/>
            <a:ext cx="19934236" cy="14541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not simply fro random </a:t>
            </a:r>
            <a:r>
              <a:rPr lang="en-US" sz="2400" dirty="0" err="1">
                <a:solidFill>
                  <a:srgbClr val="FFFFFF"/>
                </a:solidFill>
                <a:latin typeface="PT Sans" panose="020B0503020203020204" pitchFamily="34" charset="0"/>
                <a:sym typeface="PT Sans" panose="020B0503020203020204" pitchFamily="34" charset="0"/>
              </a:rPr>
              <a:t>denis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moberaciuen</a:t>
            </a:r>
            <a:r>
              <a:rPr lang="en-US" sz="2400" dirty="0">
                <a:solidFill>
                  <a:srgbClr val="FFFFFF"/>
                </a:solidFill>
                <a:latin typeface="PT Sans" panose="020B0503020203020204" pitchFamily="34" charset="0"/>
                <a:sym typeface="PT Sans" panose="020B0503020203020204" pitchFamily="34" charset="0"/>
              </a:rPr>
              <a:t> This be added on </a:t>
            </a:r>
            <a:r>
              <a:rPr lang="en-US" sz="2400" dirty="0" err="1">
                <a:solidFill>
                  <a:srgbClr val="FFFFFF"/>
                </a:solidFill>
                <a:latin typeface="PT Sans" panose="020B0503020203020204" pitchFamily="34" charset="0"/>
                <a:sym typeface="PT Sans" panose="020B0503020203020204" pitchFamily="34" charset="0"/>
              </a:rPr>
              <a:t>youe</a:t>
            </a:r>
            <a:r>
              <a:rPr lang="en-US" sz="2400" dirty="0">
                <a:solidFill>
                  <a:srgbClr val="FFFFFF"/>
                </a:solidFill>
                <a:latin typeface="PT Sans" panose="020B0503020203020204" pitchFamily="34" charset="0"/>
                <a:sym typeface="PT Sans" panose="020B0503020203020204" pitchFamily="34" charset="0"/>
              </a:rPr>
              <a:t> t our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d the contract our in exceed the economic </a:t>
            </a:r>
            <a:r>
              <a:rPr lang="en-US" sz="2400" dirty="0" err="1">
                <a:solidFill>
                  <a:srgbClr val="FFFFFF"/>
                </a:solidFill>
                <a:latin typeface="PT Sans" panose="020B0503020203020204" pitchFamily="34" charset="0"/>
                <a:sym typeface="PT Sans" panose="020B0503020203020204" pitchFamily="34" charset="0"/>
              </a:rPr>
              <a:t>deroesudis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essunti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enihit</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posaped</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quiamus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a:t>
            </a:r>
            <a:endParaRPr lang="en-US" sz="7001" dirty="0"/>
          </a:p>
        </p:txBody>
      </p:sp>
      <p:sp>
        <p:nvSpPr>
          <p:cNvPr id="9220" name="AutoShape 4"/>
          <p:cNvSpPr>
            <a:spLocks/>
          </p:cNvSpPr>
          <p:nvPr/>
        </p:nvSpPr>
        <p:spPr bwMode="auto">
          <a:xfrm>
            <a:off x="5902325" y="1431925"/>
            <a:ext cx="12577764"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8000" dirty="0"/>
              <a:t>We</a:t>
            </a:r>
            <a:r>
              <a:rPr lang="ja-JP" altLang="en-US" sz="8000" dirty="0"/>
              <a:t>’</a:t>
            </a:r>
            <a:r>
              <a:rPr lang="en-US" altLang="ja-JP" sz="8000" dirty="0"/>
              <a:t>re The Best Partner for your Business Plan</a:t>
            </a:r>
            <a:endParaRPr lang="en-US" sz="8000" dirty="0"/>
          </a:p>
        </p:txBody>
      </p:sp>
      <p:sp>
        <p:nvSpPr>
          <p:cNvPr id="9221" name="AutoShape 5"/>
          <p:cNvSpPr>
            <a:spLocks/>
          </p:cNvSpPr>
          <p:nvPr/>
        </p:nvSpPr>
        <p:spPr bwMode="auto">
          <a:xfrm>
            <a:off x="5091115" y="4964114"/>
            <a:ext cx="3838574" cy="3838574"/>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9223" name="AutoShape 7"/>
          <p:cNvSpPr>
            <a:spLocks/>
          </p:cNvSpPr>
          <p:nvPr/>
        </p:nvSpPr>
        <p:spPr bwMode="auto">
          <a:xfrm>
            <a:off x="9653587" y="4383088"/>
            <a:ext cx="5000626" cy="5000626"/>
          </a:xfrm>
          <a:custGeom>
            <a:avLst/>
            <a:gdLst>
              <a:gd name="T0" fmla="*/ 2500185 w 19679"/>
              <a:gd name="T1" fmla="*/ 2744385 h 19679"/>
              <a:gd name="T2" fmla="*/ 2500185 w 19679"/>
              <a:gd name="T3" fmla="*/ 2744385 h 19679"/>
              <a:gd name="T4" fmla="*/ 2500185 w 19679"/>
              <a:gd name="T5" fmla="*/ 2744385 h 19679"/>
              <a:gd name="T6" fmla="*/ 2500185 w 19679"/>
              <a:gd name="T7" fmla="*/ 27443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9225" name="AutoShape 9"/>
          <p:cNvSpPr>
            <a:spLocks/>
          </p:cNvSpPr>
          <p:nvPr/>
        </p:nvSpPr>
        <p:spPr bwMode="auto">
          <a:xfrm>
            <a:off x="15378114" y="4964114"/>
            <a:ext cx="3838574" cy="3838574"/>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301" name="Group 5"/>
          <p:cNvGrpSpPr>
            <a:grpSpLocks/>
          </p:cNvGrpSpPr>
          <p:nvPr/>
        </p:nvGrpSpPr>
        <p:grpSpPr bwMode="auto">
          <a:xfrm>
            <a:off x="2030415" y="4159252"/>
            <a:ext cx="3502025" cy="4418012"/>
            <a:chOff x="0" y="-1"/>
            <a:chExt cx="3501629" cy="4418963"/>
          </a:xfrm>
        </p:grpSpPr>
        <p:sp>
          <p:nvSpPr>
            <p:cNvPr id="2" name="AutoShape 6"/>
            <p:cNvSpPr>
              <a:spLocks/>
            </p:cNvSpPr>
            <p:nvPr/>
          </p:nvSpPr>
          <p:spPr bwMode="auto">
            <a:xfrm>
              <a:off x="1305741" y="1587766"/>
              <a:ext cx="900820" cy="1516648"/>
            </a:xfrm>
            <a:custGeom>
              <a:avLst/>
              <a:gdLst>
                <a:gd name="T0" fmla="*/ 450410 w 21600"/>
                <a:gd name="T1" fmla="*/ 884513 h 19098"/>
                <a:gd name="T2" fmla="*/ 450410 w 21600"/>
                <a:gd name="T3" fmla="*/ 884513 h 19098"/>
                <a:gd name="T4" fmla="*/ 450410 w 21600"/>
                <a:gd name="T5" fmla="*/ 884513 h 19098"/>
                <a:gd name="T6" fmla="*/ 450410 w 21600"/>
                <a:gd name="T7" fmla="*/ 884513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7"/>
                  </a:moveTo>
                  <a:lnTo>
                    <a:pt x="21600" y="16537"/>
                  </a:lnTo>
                  <a:cubicBezTo>
                    <a:pt x="15660" y="20010"/>
                    <a:pt x="5940" y="19890"/>
                    <a:pt x="0" y="16537"/>
                  </a:cubicBezTo>
                  <a:lnTo>
                    <a:pt x="0" y="4767"/>
                  </a:lnTo>
                  <a:cubicBezTo>
                    <a:pt x="0" y="-1589"/>
                    <a:pt x="21600" y="-1589"/>
                    <a:pt x="21600" y="476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3" name="AutoShape 7"/>
            <p:cNvSpPr>
              <a:spLocks/>
            </p:cNvSpPr>
            <p:nvPr/>
          </p:nvSpPr>
          <p:spPr bwMode="auto">
            <a:xfrm>
              <a:off x="1305741" y="1587766"/>
              <a:ext cx="900820" cy="1180623"/>
            </a:xfrm>
            <a:custGeom>
              <a:avLst/>
              <a:gdLst>
                <a:gd name="T0" fmla="*/ 450410 w 21600"/>
                <a:gd name="T1" fmla="*/ 716517 h 19514"/>
                <a:gd name="T2" fmla="*/ 450410 w 21600"/>
                <a:gd name="T3" fmla="*/ 716517 h 19514"/>
                <a:gd name="T4" fmla="*/ 450410 w 21600"/>
                <a:gd name="T5" fmla="*/ 716517 h 19514"/>
                <a:gd name="T6" fmla="*/ 450410 w 21600"/>
                <a:gd name="T7" fmla="*/ 716517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1"/>
                  </a:lnTo>
                  <a:cubicBezTo>
                    <a:pt x="17513" y="18468"/>
                    <a:pt x="13573" y="19513"/>
                    <a:pt x="10800" y="19513"/>
                  </a:cubicBezTo>
                  <a:cubicBezTo>
                    <a:pt x="8026" y="19513"/>
                    <a:pt x="4086" y="18468"/>
                    <a:pt x="0" y="16601"/>
                  </a:cubicBezTo>
                  <a:lnTo>
                    <a:pt x="0" y="6257"/>
                  </a:lnTo>
                  <a:cubicBezTo>
                    <a:pt x="0" y="-2086"/>
                    <a:pt x="21600" y="-2086"/>
                    <a:pt x="21600" y="6257"/>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4" name="AutoShape 8"/>
            <p:cNvSpPr>
              <a:spLocks/>
            </p:cNvSpPr>
            <p:nvPr/>
          </p:nvSpPr>
          <p:spPr bwMode="auto">
            <a:xfrm>
              <a:off x="3175" y="2725193"/>
              <a:ext cx="3495279" cy="1693769"/>
            </a:xfrm>
            <a:custGeom>
              <a:avLst/>
              <a:gdLst>
                <a:gd name="T0" fmla="*/ 1747640 w 21600"/>
                <a:gd name="T1" fmla="*/ 846885 h 19054"/>
                <a:gd name="T2" fmla="*/ 1747640 w 21600"/>
                <a:gd name="T3" fmla="*/ 846885 h 19054"/>
                <a:gd name="T4" fmla="*/ 1747640 w 21600"/>
                <a:gd name="T5" fmla="*/ 846885 h 19054"/>
                <a:gd name="T6" fmla="*/ 1747640 w 21600"/>
                <a:gd name="T7" fmla="*/ 846885 h 190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54">
                  <a:moveTo>
                    <a:pt x="8446" y="0"/>
                  </a:moveTo>
                  <a:cubicBezTo>
                    <a:pt x="3235" y="4159"/>
                    <a:pt x="1672" y="6375"/>
                    <a:pt x="1054" y="7371"/>
                  </a:cubicBezTo>
                  <a:cubicBezTo>
                    <a:pt x="632" y="8051"/>
                    <a:pt x="295" y="9578"/>
                    <a:pt x="0" y="11465"/>
                  </a:cubicBezTo>
                  <a:cubicBezTo>
                    <a:pt x="6116" y="21600"/>
                    <a:pt x="15494" y="21583"/>
                    <a:pt x="21599" y="11416"/>
                  </a:cubicBezTo>
                  <a:cubicBezTo>
                    <a:pt x="21306" y="9552"/>
                    <a:pt x="20971" y="8045"/>
                    <a:pt x="20552" y="7371"/>
                  </a:cubicBezTo>
                  <a:cubicBezTo>
                    <a:pt x="19934" y="6375"/>
                    <a:pt x="18428" y="4217"/>
                    <a:pt x="13217" y="58"/>
                  </a:cubicBezTo>
                  <a:cubicBezTo>
                    <a:pt x="13217" y="58"/>
                    <a:pt x="8446" y="0"/>
                    <a:pt x="844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5" name="AutoShape 9"/>
            <p:cNvSpPr>
              <a:spLocks/>
            </p:cNvSpPr>
            <p:nvPr/>
          </p:nvSpPr>
          <p:spPr bwMode="auto">
            <a:xfrm>
              <a:off x="0" y="2854971"/>
              <a:ext cx="3501629" cy="1563830"/>
            </a:xfrm>
            <a:custGeom>
              <a:avLst/>
              <a:gdLst>
                <a:gd name="T0" fmla="*/ 1750815 w 21600"/>
                <a:gd name="T1" fmla="*/ 781874 h 18859"/>
                <a:gd name="T2" fmla="*/ 1750815 w 21600"/>
                <a:gd name="T3" fmla="*/ 781874 h 18859"/>
                <a:gd name="T4" fmla="*/ 1750815 w 21600"/>
                <a:gd name="T5" fmla="*/ 781874 h 18859"/>
                <a:gd name="T6" fmla="*/ 1750815 w 21600"/>
                <a:gd name="T7" fmla="*/ 781874 h 188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59">
                  <a:moveTo>
                    <a:pt x="6492" y="0"/>
                  </a:moveTo>
                  <a:cubicBezTo>
                    <a:pt x="2834" y="3357"/>
                    <a:pt x="1603" y="5249"/>
                    <a:pt x="1072" y="6169"/>
                  </a:cubicBezTo>
                  <a:cubicBezTo>
                    <a:pt x="641" y="6914"/>
                    <a:pt x="299" y="8603"/>
                    <a:pt x="0" y="10687"/>
                  </a:cubicBezTo>
                  <a:cubicBezTo>
                    <a:pt x="6111" y="21600"/>
                    <a:pt x="15499" y="21582"/>
                    <a:pt x="21599" y="10634"/>
                  </a:cubicBezTo>
                  <a:cubicBezTo>
                    <a:pt x="21302" y="8575"/>
                    <a:pt x="20962" y="6907"/>
                    <a:pt x="20535" y="6169"/>
                  </a:cubicBezTo>
                  <a:cubicBezTo>
                    <a:pt x="20021" y="5280"/>
                    <a:pt x="18892" y="3528"/>
                    <a:pt x="15526" y="392"/>
                  </a:cubicBezTo>
                  <a:cubicBezTo>
                    <a:pt x="15502" y="441"/>
                    <a:pt x="15478" y="486"/>
                    <a:pt x="15455" y="536"/>
                  </a:cubicBezTo>
                  <a:cubicBezTo>
                    <a:pt x="12294" y="7218"/>
                    <a:pt x="7818" y="3935"/>
                    <a:pt x="6607" y="311"/>
                  </a:cubicBezTo>
                  <a:cubicBezTo>
                    <a:pt x="6569" y="206"/>
                    <a:pt x="6530" y="103"/>
                    <a:pt x="649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06" name="AutoShape 10"/>
            <p:cNvSpPr>
              <a:spLocks/>
            </p:cNvSpPr>
            <p:nvPr/>
          </p:nvSpPr>
          <p:spPr bwMode="auto">
            <a:xfrm>
              <a:off x="623345" y="1197826"/>
              <a:ext cx="300630" cy="459860"/>
            </a:xfrm>
            <a:custGeom>
              <a:avLst/>
              <a:gdLst>
                <a:gd name="T0" fmla="*/ 150315 w 18912"/>
                <a:gd name="T1" fmla="*/ 249572 h 19900"/>
                <a:gd name="T2" fmla="*/ 150315 w 18912"/>
                <a:gd name="T3" fmla="*/ 249572 h 19900"/>
                <a:gd name="T4" fmla="*/ 150315 w 18912"/>
                <a:gd name="T5" fmla="*/ 249572 h 19900"/>
                <a:gd name="T6" fmla="*/ 150315 w 18912"/>
                <a:gd name="T7" fmla="*/ 249572 h 199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2" h="19900">
                  <a:moveTo>
                    <a:pt x="4776" y="177"/>
                  </a:moveTo>
                  <a:cubicBezTo>
                    <a:pt x="9314" y="-850"/>
                    <a:pt x="15085" y="2691"/>
                    <a:pt x="17670" y="8088"/>
                  </a:cubicBezTo>
                  <a:cubicBezTo>
                    <a:pt x="20256" y="13485"/>
                    <a:pt x="18670" y="18694"/>
                    <a:pt x="14133" y="19722"/>
                  </a:cubicBezTo>
                  <a:cubicBezTo>
                    <a:pt x="9595" y="20750"/>
                    <a:pt x="3824" y="17208"/>
                    <a:pt x="1239" y="11811"/>
                  </a:cubicBezTo>
                  <a:cubicBezTo>
                    <a:pt x="-1344" y="6414"/>
                    <a:pt x="241" y="1205"/>
                    <a:pt x="4776"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7" name="AutoShape 11"/>
            <p:cNvSpPr>
              <a:spLocks/>
            </p:cNvSpPr>
            <p:nvPr/>
          </p:nvSpPr>
          <p:spPr bwMode="auto">
            <a:xfrm>
              <a:off x="2573049" y="1197826"/>
              <a:ext cx="300623" cy="459848"/>
            </a:xfrm>
            <a:custGeom>
              <a:avLst/>
              <a:gdLst>
                <a:gd name="T0" fmla="*/ 150304 w 18913"/>
                <a:gd name="T1" fmla="*/ 249555 h 19899"/>
                <a:gd name="T2" fmla="*/ 150304 w 18913"/>
                <a:gd name="T3" fmla="*/ 249555 h 19899"/>
                <a:gd name="T4" fmla="*/ 150304 w 18913"/>
                <a:gd name="T5" fmla="*/ 249555 h 19899"/>
                <a:gd name="T6" fmla="*/ 150304 w 18913"/>
                <a:gd name="T7" fmla="*/ 249555 h 19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3" h="19899">
                  <a:moveTo>
                    <a:pt x="14135" y="177"/>
                  </a:moveTo>
                  <a:cubicBezTo>
                    <a:pt x="9597" y="-850"/>
                    <a:pt x="3823" y="2691"/>
                    <a:pt x="1240" y="8088"/>
                  </a:cubicBezTo>
                  <a:cubicBezTo>
                    <a:pt x="-1343" y="13485"/>
                    <a:pt x="240" y="18694"/>
                    <a:pt x="4778" y="19722"/>
                  </a:cubicBezTo>
                  <a:cubicBezTo>
                    <a:pt x="9316" y="20749"/>
                    <a:pt x="15088" y="17207"/>
                    <a:pt x="17673" y="11811"/>
                  </a:cubicBezTo>
                  <a:cubicBezTo>
                    <a:pt x="20256" y="6414"/>
                    <a:pt x="18673" y="1205"/>
                    <a:pt x="14135"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8" name="AutoShape 12"/>
            <p:cNvSpPr>
              <a:spLocks/>
            </p:cNvSpPr>
            <p:nvPr/>
          </p:nvSpPr>
          <p:spPr bwMode="auto">
            <a:xfrm>
              <a:off x="1273246" y="1945212"/>
              <a:ext cx="969332" cy="362408"/>
            </a:xfrm>
            <a:custGeom>
              <a:avLst/>
              <a:gdLst>
                <a:gd name="T0" fmla="*/ 484666 w 21600"/>
                <a:gd name="T1" fmla="*/ 181193 h 15959"/>
                <a:gd name="T2" fmla="*/ 484666 w 21600"/>
                <a:gd name="T3" fmla="*/ 181193 h 15959"/>
                <a:gd name="T4" fmla="*/ 484666 w 21600"/>
                <a:gd name="T5" fmla="*/ 181193 h 15959"/>
                <a:gd name="T6" fmla="*/ 484666 w 21600"/>
                <a:gd name="T7" fmla="*/ 181193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3"/>
                    <a:pt x="18775" y="3763"/>
                    <a:pt x="21600" y="0"/>
                  </a:cubicBezTo>
                  <a:cubicBezTo>
                    <a:pt x="19145" y="20955"/>
                    <a:pt x="3256" y="21599"/>
                    <a:pt x="0" y="0"/>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09" name="AutoShape 13"/>
            <p:cNvSpPr>
              <a:spLocks/>
            </p:cNvSpPr>
            <p:nvPr/>
          </p:nvSpPr>
          <p:spPr bwMode="auto">
            <a:xfrm>
              <a:off x="785820" y="287964"/>
              <a:ext cx="1900211" cy="2324873"/>
            </a:xfrm>
            <a:custGeom>
              <a:avLst/>
              <a:gdLst>
                <a:gd name="T0" fmla="*/ 950042 w 14933"/>
                <a:gd name="T1" fmla="*/ 1162437 h 21600"/>
                <a:gd name="T2" fmla="*/ 950042 w 14933"/>
                <a:gd name="T3" fmla="*/ 1162437 h 21600"/>
                <a:gd name="T4" fmla="*/ 950042 w 14933"/>
                <a:gd name="T5" fmla="*/ 1162437 h 21600"/>
                <a:gd name="T6" fmla="*/ 950042 w 14933"/>
                <a:gd name="T7" fmla="*/ 1162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6" y="0"/>
                  </a:moveTo>
                  <a:cubicBezTo>
                    <a:pt x="-3333" y="0"/>
                    <a:pt x="550" y="15427"/>
                    <a:pt x="1256" y="16655"/>
                  </a:cubicBezTo>
                  <a:cubicBezTo>
                    <a:pt x="2034" y="18010"/>
                    <a:pt x="5722" y="21599"/>
                    <a:pt x="7466" y="21599"/>
                  </a:cubicBezTo>
                  <a:cubicBezTo>
                    <a:pt x="9211" y="21599"/>
                    <a:pt x="12899" y="18010"/>
                    <a:pt x="13677" y="16655"/>
                  </a:cubicBezTo>
                  <a:cubicBezTo>
                    <a:pt x="14383" y="15427"/>
                    <a:pt x="18267" y="0"/>
                    <a:pt x="746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0" name="AutoShape 14"/>
            <p:cNvSpPr>
              <a:spLocks/>
            </p:cNvSpPr>
            <p:nvPr/>
          </p:nvSpPr>
          <p:spPr bwMode="auto">
            <a:xfrm>
              <a:off x="1435721" y="2042697"/>
              <a:ext cx="668148" cy="190270"/>
            </a:xfrm>
            <a:custGeom>
              <a:avLst/>
              <a:gdLst>
                <a:gd name="T0" fmla="*/ 334074 w 21600"/>
                <a:gd name="T1" fmla="*/ 95129 h 15959"/>
                <a:gd name="T2" fmla="*/ 334074 w 21600"/>
                <a:gd name="T3" fmla="*/ 95129 h 15959"/>
                <a:gd name="T4" fmla="*/ 334074 w 21600"/>
                <a:gd name="T5" fmla="*/ 95129 h 15959"/>
                <a:gd name="T6" fmla="*/ 334074 w 21600"/>
                <a:gd name="T7" fmla="*/ 95129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4"/>
                    <a:pt x="18774" y="3763"/>
                    <a:pt x="21600" y="0"/>
                  </a:cubicBezTo>
                  <a:cubicBezTo>
                    <a:pt x="19145" y="20955"/>
                    <a:pt x="3256" y="21599"/>
                    <a:pt x="0" y="0"/>
                  </a:cubicBezTo>
                  <a:close/>
                </a:path>
              </a:pathLst>
            </a:custGeom>
            <a:solidFill>
              <a:srgbClr val="F5C5A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1" name="AutoShape 15"/>
            <p:cNvSpPr>
              <a:spLocks/>
            </p:cNvSpPr>
            <p:nvPr/>
          </p:nvSpPr>
          <p:spPr bwMode="auto">
            <a:xfrm>
              <a:off x="729130" y="-1"/>
              <a:ext cx="2038764" cy="1587769"/>
            </a:xfrm>
            <a:custGeom>
              <a:avLst/>
              <a:gdLst>
                <a:gd name="T0" fmla="*/ 1019382 w 19528"/>
                <a:gd name="T1" fmla="*/ 941605 h 19761"/>
                <a:gd name="T2" fmla="*/ 1019382 w 19528"/>
                <a:gd name="T3" fmla="*/ 941605 h 19761"/>
                <a:gd name="T4" fmla="*/ 1019382 w 19528"/>
                <a:gd name="T5" fmla="*/ 941605 h 19761"/>
                <a:gd name="T6" fmla="*/ 1019382 w 19528"/>
                <a:gd name="T7" fmla="*/ 941605 h 197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28" h="19761">
                  <a:moveTo>
                    <a:pt x="18837" y="19517"/>
                  </a:moveTo>
                  <a:cubicBezTo>
                    <a:pt x="18837" y="19517"/>
                    <a:pt x="18614" y="17933"/>
                    <a:pt x="18133" y="15895"/>
                  </a:cubicBezTo>
                  <a:cubicBezTo>
                    <a:pt x="17653" y="13857"/>
                    <a:pt x="16914" y="11365"/>
                    <a:pt x="15885" y="9548"/>
                  </a:cubicBezTo>
                  <a:cubicBezTo>
                    <a:pt x="15139" y="11680"/>
                    <a:pt x="14398" y="13268"/>
                    <a:pt x="12957" y="14594"/>
                  </a:cubicBezTo>
                  <a:cubicBezTo>
                    <a:pt x="11517" y="15920"/>
                    <a:pt x="9377" y="16985"/>
                    <a:pt x="5834" y="18069"/>
                  </a:cubicBezTo>
                  <a:cubicBezTo>
                    <a:pt x="6906" y="16900"/>
                    <a:pt x="7692" y="15439"/>
                    <a:pt x="8222" y="14032"/>
                  </a:cubicBezTo>
                  <a:cubicBezTo>
                    <a:pt x="8753" y="12625"/>
                    <a:pt x="9028" y="11274"/>
                    <a:pt x="9079" y="10324"/>
                  </a:cubicBezTo>
                  <a:cubicBezTo>
                    <a:pt x="6785" y="11146"/>
                    <a:pt x="4930" y="12718"/>
                    <a:pt x="3559" y="14479"/>
                  </a:cubicBezTo>
                  <a:cubicBezTo>
                    <a:pt x="2189" y="16239"/>
                    <a:pt x="1303" y="18188"/>
                    <a:pt x="949" y="19760"/>
                  </a:cubicBezTo>
                  <a:cubicBezTo>
                    <a:pt x="-1200" y="14900"/>
                    <a:pt x="766" y="7574"/>
                    <a:pt x="2248" y="4804"/>
                  </a:cubicBezTo>
                  <a:cubicBezTo>
                    <a:pt x="5109" y="-541"/>
                    <a:pt x="12115" y="-1839"/>
                    <a:pt x="16300" y="3021"/>
                  </a:cubicBezTo>
                  <a:cubicBezTo>
                    <a:pt x="19204" y="6394"/>
                    <a:pt x="20399" y="5644"/>
                    <a:pt x="18837" y="19517"/>
                  </a:cubicBezTo>
                  <a:close/>
                </a:path>
              </a:pathLst>
            </a:custGeom>
            <a:solidFill>
              <a:srgbClr val="3D454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nvGrpSpPr>
          <p:cNvPr id="55302" name="Group 16"/>
          <p:cNvGrpSpPr>
            <a:grpSpLocks/>
          </p:cNvGrpSpPr>
          <p:nvPr/>
        </p:nvGrpSpPr>
        <p:grpSpPr bwMode="auto">
          <a:xfrm>
            <a:off x="18797589" y="4308475"/>
            <a:ext cx="3413125" cy="4300539"/>
            <a:chOff x="0" y="0"/>
            <a:chExt cx="3412984" cy="4300968"/>
          </a:xfrm>
        </p:grpSpPr>
        <p:sp>
          <p:nvSpPr>
            <p:cNvPr id="55313" name="AutoShape 17"/>
            <p:cNvSpPr>
              <a:spLocks/>
            </p:cNvSpPr>
            <p:nvPr/>
          </p:nvSpPr>
          <p:spPr bwMode="auto">
            <a:xfrm>
              <a:off x="600544" y="0"/>
              <a:ext cx="2212050" cy="3114616"/>
            </a:xfrm>
            <a:custGeom>
              <a:avLst/>
              <a:gdLst>
                <a:gd name="T0" fmla="*/ 1106025 w 20764"/>
                <a:gd name="T1" fmla="*/ 1806505 h 19879"/>
                <a:gd name="T2" fmla="*/ 1106025 w 20764"/>
                <a:gd name="T3" fmla="*/ 1806505 h 19879"/>
                <a:gd name="T4" fmla="*/ 1106025 w 20764"/>
                <a:gd name="T5" fmla="*/ 1806505 h 19879"/>
                <a:gd name="T6" fmla="*/ 1106025 w 20764"/>
                <a:gd name="T7" fmla="*/ 1806505 h 198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64" h="19879">
                  <a:moveTo>
                    <a:pt x="10458" y="19877"/>
                  </a:moveTo>
                  <a:cubicBezTo>
                    <a:pt x="786" y="20009"/>
                    <a:pt x="-295" y="12250"/>
                    <a:pt x="55" y="8418"/>
                  </a:cubicBezTo>
                  <a:cubicBezTo>
                    <a:pt x="708" y="1274"/>
                    <a:pt x="10243" y="-1591"/>
                    <a:pt x="14137" y="862"/>
                  </a:cubicBezTo>
                  <a:cubicBezTo>
                    <a:pt x="18275" y="862"/>
                    <a:pt x="20215" y="4357"/>
                    <a:pt x="20682" y="8349"/>
                  </a:cubicBezTo>
                  <a:cubicBezTo>
                    <a:pt x="21304" y="13663"/>
                    <a:pt x="18424" y="19768"/>
                    <a:pt x="10458" y="1987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4" name="AutoShape 18"/>
            <p:cNvSpPr>
              <a:spLocks/>
            </p:cNvSpPr>
            <p:nvPr/>
          </p:nvSpPr>
          <p:spPr bwMode="auto">
            <a:xfrm>
              <a:off x="0" y="2336665"/>
              <a:ext cx="3412984" cy="1350278"/>
            </a:xfrm>
            <a:custGeom>
              <a:avLst/>
              <a:gdLst>
                <a:gd name="T0" fmla="*/ 1706492 w 21600"/>
                <a:gd name="T1" fmla="*/ 675139 h 21600"/>
                <a:gd name="T2" fmla="*/ 1706492 w 21600"/>
                <a:gd name="T3" fmla="*/ 675139 h 21600"/>
                <a:gd name="T4" fmla="*/ 1706492 w 21600"/>
                <a:gd name="T5" fmla="*/ 675139 h 21600"/>
                <a:gd name="T6" fmla="*/ 1706492 w 21600"/>
                <a:gd name="T7" fmla="*/ 675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50" y="0"/>
                  </a:moveTo>
                  <a:cubicBezTo>
                    <a:pt x="12808" y="166"/>
                    <a:pt x="8677" y="332"/>
                    <a:pt x="8631" y="497"/>
                  </a:cubicBezTo>
                  <a:cubicBezTo>
                    <a:pt x="7334" y="5173"/>
                    <a:pt x="4531" y="7223"/>
                    <a:pt x="2303" y="8482"/>
                  </a:cubicBezTo>
                  <a:cubicBezTo>
                    <a:pt x="117" y="9717"/>
                    <a:pt x="6" y="16636"/>
                    <a:pt x="0" y="21376"/>
                  </a:cubicBezTo>
                  <a:cubicBezTo>
                    <a:pt x="34" y="21452"/>
                    <a:pt x="68" y="21525"/>
                    <a:pt x="103" y="21600"/>
                  </a:cubicBezTo>
                  <a:lnTo>
                    <a:pt x="21059" y="21600"/>
                  </a:lnTo>
                  <a:cubicBezTo>
                    <a:pt x="21241" y="21201"/>
                    <a:pt x="21422" y="20792"/>
                    <a:pt x="21599" y="20369"/>
                  </a:cubicBezTo>
                  <a:cubicBezTo>
                    <a:pt x="21578" y="15707"/>
                    <a:pt x="21391" y="9659"/>
                    <a:pt x="19308" y="8482"/>
                  </a:cubicBezTo>
                  <a:cubicBezTo>
                    <a:pt x="17046" y="7203"/>
                    <a:pt x="14080" y="4889"/>
                    <a:pt x="12850"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5" name="AutoShape 19"/>
            <p:cNvSpPr>
              <a:spLocks/>
            </p:cNvSpPr>
            <p:nvPr/>
          </p:nvSpPr>
          <p:spPr bwMode="auto">
            <a:xfrm>
              <a:off x="1368307" y="1402002"/>
              <a:ext cx="684442" cy="1360336"/>
            </a:xfrm>
            <a:custGeom>
              <a:avLst/>
              <a:gdLst>
                <a:gd name="T0" fmla="*/ 342221 w 21600"/>
                <a:gd name="T1" fmla="*/ 793351 h 19098"/>
                <a:gd name="T2" fmla="*/ 342221 w 21600"/>
                <a:gd name="T3" fmla="*/ 793351 h 19098"/>
                <a:gd name="T4" fmla="*/ 342221 w 21600"/>
                <a:gd name="T5" fmla="*/ 793351 h 19098"/>
                <a:gd name="T6" fmla="*/ 342221 w 21600"/>
                <a:gd name="T7" fmla="*/ 79335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6"/>
                  </a:moveTo>
                  <a:lnTo>
                    <a:pt x="21600" y="16537"/>
                  </a:lnTo>
                  <a:cubicBezTo>
                    <a:pt x="15659" y="20010"/>
                    <a:pt x="5940" y="19890"/>
                    <a:pt x="0" y="16537"/>
                  </a:cubicBezTo>
                  <a:lnTo>
                    <a:pt x="0" y="4766"/>
                  </a:lnTo>
                  <a:cubicBezTo>
                    <a:pt x="0" y="-1589"/>
                    <a:pt x="21600" y="-1589"/>
                    <a:pt x="21600" y="4766"/>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6" name="AutoShape 20"/>
            <p:cNvSpPr>
              <a:spLocks/>
            </p:cNvSpPr>
            <p:nvPr/>
          </p:nvSpPr>
          <p:spPr bwMode="auto">
            <a:xfrm>
              <a:off x="1368307" y="1402003"/>
              <a:ext cx="684442" cy="1058953"/>
            </a:xfrm>
            <a:custGeom>
              <a:avLst/>
              <a:gdLst>
                <a:gd name="T0" fmla="*/ 342221 w 21600"/>
                <a:gd name="T1" fmla="*/ 642676 h 19514"/>
                <a:gd name="T2" fmla="*/ 342221 w 21600"/>
                <a:gd name="T3" fmla="*/ 642676 h 19514"/>
                <a:gd name="T4" fmla="*/ 342221 w 21600"/>
                <a:gd name="T5" fmla="*/ 642676 h 19514"/>
                <a:gd name="T6" fmla="*/ 342221 w 21600"/>
                <a:gd name="T7" fmla="*/ 642676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6"/>
                  </a:moveTo>
                  <a:lnTo>
                    <a:pt x="21600" y="16601"/>
                  </a:lnTo>
                  <a:cubicBezTo>
                    <a:pt x="17512" y="18468"/>
                    <a:pt x="13573" y="19514"/>
                    <a:pt x="10800" y="19514"/>
                  </a:cubicBezTo>
                  <a:cubicBezTo>
                    <a:pt x="8026" y="19514"/>
                    <a:pt x="4086" y="18468"/>
                    <a:pt x="0" y="16601"/>
                  </a:cubicBezTo>
                  <a:lnTo>
                    <a:pt x="0" y="6256"/>
                  </a:lnTo>
                  <a:cubicBezTo>
                    <a:pt x="0" y="-2086"/>
                    <a:pt x="21600" y="-2086"/>
                    <a:pt x="21600" y="6256"/>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7" name="AutoShape 21"/>
            <p:cNvSpPr>
              <a:spLocks/>
            </p:cNvSpPr>
            <p:nvPr/>
          </p:nvSpPr>
          <p:spPr bwMode="auto">
            <a:xfrm>
              <a:off x="834210" y="233667"/>
              <a:ext cx="1754387" cy="2085240"/>
            </a:xfrm>
            <a:custGeom>
              <a:avLst/>
              <a:gdLst>
                <a:gd name="T0" fmla="*/ 877148 w 19217"/>
                <a:gd name="T1" fmla="*/ 1042620 h 21600"/>
                <a:gd name="T2" fmla="*/ 877148 w 19217"/>
                <a:gd name="T3" fmla="*/ 1042620 h 21600"/>
                <a:gd name="T4" fmla="*/ 877148 w 19217"/>
                <a:gd name="T5" fmla="*/ 1042620 h 21600"/>
                <a:gd name="T6" fmla="*/ 877148 w 19217"/>
                <a:gd name="T7" fmla="*/ 1042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600"/>
                  </a:moveTo>
                  <a:cubicBezTo>
                    <a:pt x="7168" y="21600"/>
                    <a:pt x="2012" y="17971"/>
                    <a:pt x="418" y="12774"/>
                  </a:cubicBezTo>
                  <a:cubicBezTo>
                    <a:pt x="-1191" y="7526"/>
                    <a:pt x="1839" y="0"/>
                    <a:pt x="9609" y="0"/>
                  </a:cubicBezTo>
                  <a:cubicBezTo>
                    <a:pt x="17377" y="0"/>
                    <a:pt x="20409" y="7526"/>
                    <a:pt x="18799" y="12774"/>
                  </a:cubicBezTo>
                  <a:cubicBezTo>
                    <a:pt x="17205" y="17971"/>
                    <a:pt x="12049" y="21600"/>
                    <a:pt x="9609" y="2160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8" name="AutoShape 22"/>
            <p:cNvSpPr>
              <a:spLocks/>
            </p:cNvSpPr>
            <p:nvPr/>
          </p:nvSpPr>
          <p:spPr bwMode="auto">
            <a:xfrm>
              <a:off x="1435069" y="1735813"/>
              <a:ext cx="536804" cy="277909"/>
            </a:xfrm>
            <a:custGeom>
              <a:avLst/>
              <a:gdLst>
                <a:gd name="T0" fmla="*/ 268402 w 21600"/>
                <a:gd name="T1" fmla="*/ 191725 h 14688"/>
                <a:gd name="T2" fmla="*/ 268402 w 21600"/>
                <a:gd name="T3" fmla="*/ 191725 h 14688"/>
                <a:gd name="T4" fmla="*/ 268402 w 21600"/>
                <a:gd name="T5" fmla="*/ 191725 h 14688"/>
                <a:gd name="T6" fmla="*/ 268402 w 21600"/>
                <a:gd name="T7" fmla="*/ 191725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20"/>
                  </a:moveTo>
                  <a:cubicBezTo>
                    <a:pt x="4570" y="-2789"/>
                    <a:pt x="8132" y="1568"/>
                    <a:pt x="10800" y="1568"/>
                  </a:cubicBezTo>
                  <a:cubicBezTo>
                    <a:pt x="13468" y="1568"/>
                    <a:pt x="17031" y="-2789"/>
                    <a:pt x="21600" y="3020"/>
                  </a:cubicBezTo>
                  <a:cubicBezTo>
                    <a:pt x="19145" y="18340"/>
                    <a:pt x="3256" y="18810"/>
                    <a:pt x="0" y="3020"/>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19" name="AutoShape 23"/>
            <p:cNvSpPr>
              <a:spLocks/>
            </p:cNvSpPr>
            <p:nvPr/>
          </p:nvSpPr>
          <p:spPr bwMode="auto">
            <a:xfrm>
              <a:off x="1468449" y="1802575"/>
              <a:ext cx="467074" cy="109068"/>
            </a:xfrm>
            <a:custGeom>
              <a:avLst/>
              <a:gdLst>
                <a:gd name="T0" fmla="*/ 233537 w 21600"/>
                <a:gd name="T1" fmla="*/ 59957 h 15626"/>
                <a:gd name="T2" fmla="*/ 233537 w 21600"/>
                <a:gd name="T3" fmla="*/ 59957 h 15626"/>
                <a:gd name="T4" fmla="*/ 233537 w 21600"/>
                <a:gd name="T5" fmla="*/ 59957 h 15626"/>
                <a:gd name="T6" fmla="*/ 233537 w 21600"/>
                <a:gd name="T7" fmla="*/ 59957 h 156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6">
                  <a:moveTo>
                    <a:pt x="0" y="1959"/>
                  </a:moveTo>
                  <a:cubicBezTo>
                    <a:pt x="2870" y="-315"/>
                    <a:pt x="17488" y="-777"/>
                    <a:pt x="21600" y="1464"/>
                  </a:cubicBezTo>
                  <a:cubicBezTo>
                    <a:pt x="18205" y="20822"/>
                    <a:pt x="2871" y="19702"/>
                    <a:pt x="0" y="195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0" name="AutoShape 24"/>
            <p:cNvSpPr>
              <a:spLocks/>
            </p:cNvSpPr>
            <p:nvPr/>
          </p:nvSpPr>
          <p:spPr bwMode="auto">
            <a:xfrm>
              <a:off x="1435069" y="1735813"/>
              <a:ext cx="536804" cy="107409"/>
            </a:xfrm>
            <a:custGeom>
              <a:avLst/>
              <a:gdLst>
                <a:gd name="T0" fmla="*/ 268402 w 21600"/>
                <a:gd name="T1" fmla="*/ 106459 h 11871"/>
                <a:gd name="T2" fmla="*/ 268402 w 21600"/>
                <a:gd name="T3" fmla="*/ 106459 h 11871"/>
                <a:gd name="T4" fmla="*/ 268402 w 21600"/>
                <a:gd name="T5" fmla="*/ 106459 h 11871"/>
                <a:gd name="T6" fmla="*/ 268402 w 21600"/>
                <a:gd name="T7" fmla="*/ 106459 h 118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71">
                  <a:moveTo>
                    <a:pt x="0" y="6317"/>
                  </a:moveTo>
                  <a:cubicBezTo>
                    <a:pt x="4568" y="-5831"/>
                    <a:pt x="8132" y="3280"/>
                    <a:pt x="10800" y="3280"/>
                  </a:cubicBezTo>
                  <a:cubicBezTo>
                    <a:pt x="13468" y="3280"/>
                    <a:pt x="17031" y="-5831"/>
                    <a:pt x="21600" y="6317"/>
                  </a:cubicBezTo>
                  <a:cubicBezTo>
                    <a:pt x="14613" y="15769"/>
                    <a:pt x="4702" y="11353"/>
                    <a:pt x="0" y="6317"/>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1" name="AutoShape 25"/>
            <p:cNvSpPr>
              <a:spLocks/>
            </p:cNvSpPr>
            <p:nvPr/>
          </p:nvSpPr>
          <p:spPr bwMode="auto">
            <a:xfrm>
              <a:off x="667306" y="1134954"/>
              <a:ext cx="323331" cy="462590"/>
            </a:xfrm>
            <a:custGeom>
              <a:avLst/>
              <a:gdLst>
                <a:gd name="T0" fmla="*/ 161657 w 19081"/>
                <a:gd name="T1" fmla="*/ 255196 h 19577"/>
                <a:gd name="T2" fmla="*/ 161657 w 19081"/>
                <a:gd name="T3" fmla="*/ 255196 h 19577"/>
                <a:gd name="T4" fmla="*/ 161657 w 19081"/>
                <a:gd name="T5" fmla="*/ 255196 h 19577"/>
                <a:gd name="T6" fmla="*/ 161657 w 19081"/>
                <a:gd name="T7" fmla="*/ 255196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7">
                  <a:moveTo>
                    <a:pt x="3853" y="290"/>
                  </a:moveTo>
                  <a:cubicBezTo>
                    <a:pt x="8081" y="-1012"/>
                    <a:pt x="14056" y="2183"/>
                    <a:pt x="17198" y="7428"/>
                  </a:cubicBezTo>
                  <a:cubicBezTo>
                    <a:pt x="20339" y="12674"/>
                    <a:pt x="19458" y="17982"/>
                    <a:pt x="15228" y="19285"/>
                  </a:cubicBezTo>
                  <a:cubicBezTo>
                    <a:pt x="10998" y="20587"/>
                    <a:pt x="5024" y="17392"/>
                    <a:pt x="1881" y="12147"/>
                  </a:cubicBezTo>
                  <a:cubicBezTo>
                    <a:pt x="-1260" y="6901"/>
                    <a:pt x="-377" y="1593"/>
                    <a:pt x="3853" y="29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2" name="AutoShape 26"/>
            <p:cNvSpPr>
              <a:spLocks/>
            </p:cNvSpPr>
            <p:nvPr/>
          </p:nvSpPr>
          <p:spPr bwMode="auto">
            <a:xfrm>
              <a:off x="2436500" y="1134954"/>
              <a:ext cx="323331" cy="462570"/>
            </a:xfrm>
            <a:custGeom>
              <a:avLst/>
              <a:gdLst>
                <a:gd name="T0" fmla="*/ 161657 w 19081"/>
                <a:gd name="T1" fmla="*/ 255198 h 19576"/>
                <a:gd name="T2" fmla="*/ 161657 w 19081"/>
                <a:gd name="T3" fmla="*/ 255198 h 19576"/>
                <a:gd name="T4" fmla="*/ 161657 w 19081"/>
                <a:gd name="T5" fmla="*/ 255198 h 19576"/>
                <a:gd name="T6" fmla="*/ 161657 w 19081"/>
                <a:gd name="T7" fmla="*/ 255198 h 19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6">
                  <a:moveTo>
                    <a:pt x="15228" y="291"/>
                  </a:moveTo>
                  <a:cubicBezTo>
                    <a:pt x="10998" y="-1012"/>
                    <a:pt x="5023" y="2183"/>
                    <a:pt x="1881" y="7428"/>
                  </a:cubicBezTo>
                  <a:cubicBezTo>
                    <a:pt x="-1260" y="12674"/>
                    <a:pt x="-377" y="17982"/>
                    <a:pt x="3853" y="19284"/>
                  </a:cubicBezTo>
                  <a:cubicBezTo>
                    <a:pt x="8081" y="20588"/>
                    <a:pt x="14056" y="17392"/>
                    <a:pt x="17198" y="12147"/>
                  </a:cubicBezTo>
                  <a:cubicBezTo>
                    <a:pt x="20339" y="6901"/>
                    <a:pt x="19458" y="1593"/>
                    <a:pt x="15228" y="291"/>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3" name="AutoShape 27"/>
            <p:cNvSpPr>
              <a:spLocks/>
            </p:cNvSpPr>
            <p:nvPr/>
          </p:nvSpPr>
          <p:spPr bwMode="auto">
            <a:xfrm>
              <a:off x="734068" y="100143"/>
              <a:ext cx="1930574" cy="1372241"/>
            </a:xfrm>
            <a:custGeom>
              <a:avLst/>
              <a:gdLst>
                <a:gd name="T0" fmla="*/ 965236 w 18751"/>
                <a:gd name="T1" fmla="*/ 686121 h 21600"/>
                <a:gd name="T2" fmla="*/ 965236 w 18751"/>
                <a:gd name="T3" fmla="*/ 686121 h 21600"/>
                <a:gd name="T4" fmla="*/ 965236 w 18751"/>
                <a:gd name="T5" fmla="*/ 686121 h 21600"/>
                <a:gd name="T6" fmla="*/ 965236 w 18751"/>
                <a:gd name="T7" fmla="*/ 6861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751" h="21600">
                  <a:moveTo>
                    <a:pt x="18232" y="21262"/>
                  </a:moveTo>
                  <a:cubicBezTo>
                    <a:pt x="20847" y="3090"/>
                    <a:pt x="12952" y="0"/>
                    <a:pt x="8346" y="0"/>
                  </a:cubicBezTo>
                  <a:cubicBezTo>
                    <a:pt x="3158" y="0"/>
                    <a:pt x="-752" y="9978"/>
                    <a:pt x="123" y="21599"/>
                  </a:cubicBezTo>
                  <a:cubicBezTo>
                    <a:pt x="2890" y="18896"/>
                    <a:pt x="5328" y="13555"/>
                    <a:pt x="11378" y="4843"/>
                  </a:cubicBezTo>
                  <a:cubicBezTo>
                    <a:pt x="10498" y="7400"/>
                    <a:pt x="8783" y="12052"/>
                    <a:pt x="2952" y="20482"/>
                  </a:cubicBezTo>
                  <a:cubicBezTo>
                    <a:pt x="6090" y="21322"/>
                    <a:pt x="11935" y="14912"/>
                    <a:pt x="15051" y="8204"/>
                  </a:cubicBezTo>
                  <a:cubicBezTo>
                    <a:pt x="15795" y="12973"/>
                    <a:pt x="16865" y="18193"/>
                    <a:pt x="18232" y="212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4" name="AutoShape 28"/>
            <p:cNvSpPr>
              <a:spLocks/>
            </p:cNvSpPr>
            <p:nvPr/>
          </p:nvSpPr>
          <p:spPr bwMode="auto">
            <a:xfrm>
              <a:off x="567162"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04" y="21600"/>
                  </a:moveTo>
                  <a:cubicBezTo>
                    <a:pt x="14378" y="15717"/>
                    <a:pt x="16360" y="8634"/>
                    <a:pt x="21600" y="0"/>
                  </a:cubicBezTo>
                  <a:cubicBezTo>
                    <a:pt x="11817" y="8419"/>
                    <a:pt x="4880" y="15466"/>
                    <a:pt x="0" y="21600"/>
                  </a:cubicBezTo>
                  <a:cubicBezTo>
                    <a:pt x="0" y="21600"/>
                    <a:pt x="13704" y="21600"/>
                    <a:pt x="13704"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5" name="AutoShape 29"/>
            <p:cNvSpPr>
              <a:spLocks/>
            </p:cNvSpPr>
            <p:nvPr/>
          </p:nvSpPr>
          <p:spPr bwMode="auto">
            <a:xfrm>
              <a:off x="2770311"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5" y="21600"/>
                  </a:moveTo>
                  <a:cubicBezTo>
                    <a:pt x="7221" y="15717"/>
                    <a:pt x="5239" y="8634"/>
                    <a:pt x="0" y="0"/>
                  </a:cubicBezTo>
                  <a:cubicBezTo>
                    <a:pt x="9782" y="8419"/>
                    <a:pt x="16719" y="15466"/>
                    <a:pt x="21600" y="21600"/>
                  </a:cubicBezTo>
                  <a:cubicBezTo>
                    <a:pt x="21600" y="21600"/>
                    <a:pt x="7895" y="21600"/>
                    <a:pt x="7895"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26" name="AutoShape 30"/>
            <p:cNvSpPr>
              <a:spLocks/>
            </p:cNvSpPr>
            <p:nvPr/>
          </p:nvSpPr>
          <p:spPr bwMode="auto">
            <a:xfrm>
              <a:off x="0" y="2670350"/>
              <a:ext cx="3412984" cy="1630618"/>
            </a:xfrm>
            <a:custGeom>
              <a:avLst/>
              <a:gdLst>
                <a:gd name="T0" fmla="*/ 1706492 w 21600"/>
                <a:gd name="T1" fmla="*/ 815266 h 18931"/>
                <a:gd name="T2" fmla="*/ 1706492 w 21600"/>
                <a:gd name="T3" fmla="*/ 815266 h 18931"/>
                <a:gd name="T4" fmla="*/ 1706492 w 21600"/>
                <a:gd name="T5" fmla="*/ 815266 h 18931"/>
                <a:gd name="T6" fmla="*/ 1706492 w 21600"/>
                <a:gd name="T7" fmla="*/ 815266 h 189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31">
                  <a:moveTo>
                    <a:pt x="15441" y="0"/>
                  </a:moveTo>
                  <a:lnTo>
                    <a:pt x="15439" y="9"/>
                  </a:lnTo>
                  <a:cubicBezTo>
                    <a:pt x="14509" y="2846"/>
                    <a:pt x="13617" y="5041"/>
                    <a:pt x="12825" y="6661"/>
                  </a:cubicBezTo>
                  <a:cubicBezTo>
                    <a:pt x="12034" y="8280"/>
                    <a:pt x="11342" y="9325"/>
                    <a:pt x="10807" y="9872"/>
                  </a:cubicBezTo>
                  <a:cubicBezTo>
                    <a:pt x="10272" y="9326"/>
                    <a:pt x="9581" y="8280"/>
                    <a:pt x="8791" y="6665"/>
                  </a:cubicBezTo>
                  <a:cubicBezTo>
                    <a:pt x="8001" y="5051"/>
                    <a:pt x="7111" y="2864"/>
                    <a:pt x="6183" y="36"/>
                  </a:cubicBezTo>
                  <a:cubicBezTo>
                    <a:pt x="4949" y="1121"/>
                    <a:pt x="3538" y="1807"/>
                    <a:pt x="2303" y="2313"/>
                  </a:cubicBezTo>
                  <a:cubicBezTo>
                    <a:pt x="123" y="3207"/>
                    <a:pt x="6" y="8201"/>
                    <a:pt x="0" y="11640"/>
                  </a:cubicBezTo>
                  <a:cubicBezTo>
                    <a:pt x="6194" y="21599"/>
                    <a:pt x="15559" y="21354"/>
                    <a:pt x="21599" y="10909"/>
                  </a:cubicBezTo>
                  <a:cubicBezTo>
                    <a:pt x="21577" y="7529"/>
                    <a:pt x="21385" y="3165"/>
                    <a:pt x="19308" y="2313"/>
                  </a:cubicBezTo>
                  <a:cubicBezTo>
                    <a:pt x="18096" y="1816"/>
                    <a:pt x="16682" y="1100"/>
                    <a:pt x="15441"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AutoShape 31"/>
            <p:cNvSpPr>
              <a:spLocks/>
            </p:cNvSpPr>
            <p:nvPr/>
          </p:nvSpPr>
          <p:spPr bwMode="auto">
            <a:xfrm>
              <a:off x="900972" y="2703862"/>
              <a:ext cx="1584882" cy="916968"/>
            </a:xfrm>
            <a:custGeom>
              <a:avLst/>
              <a:gdLst>
                <a:gd name="T0" fmla="*/ 792441 w 21600"/>
                <a:gd name="T1" fmla="*/ 458484 h 21600"/>
                <a:gd name="T2" fmla="*/ 792441 w 21600"/>
                <a:gd name="T3" fmla="*/ 458484 h 21600"/>
                <a:gd name="T4" fmla="*/ 792441 w 21600"/>
                <a:gd name="T5" fmla="*/ 458484 h 21600"/>
                <a:gd name="T6" fmla="*/ 792441 w 21600"/>
                <a:gd name="T7" fmla="*/ 458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9431" y="7686"/>
                    <a:pt x="14949" y="18157"/>
                    <a:pt x="10800" y="21600"/>
                  </a:cubicBezTo>
                  <a:moveTo>
                    <a:pt x="0" y="0"/>
                  </a:moveTo>
                  <a:cubicBezTo>
                    <a:pt x="2168" y="7686"/>
                    <a:pt x="6650" y="18157"/>
                    <a:pt x="10800" y="21600"/>
                  </a:cubicBezTo>
                </a:path>
              </a:pathLst>
            </a:custGeom>
            <a:noFill/>
            <a:ln w="15238" cap="flat" cmpd="sng">
              <a:solidFill>
                <a:srgbClr val="FFFFFF"/>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55328" name="AutoShape 32"/>
          <p:cNvSpPr>
            <a:spLocks/>
          </p:cNvSpPr>
          <p:nvPr/>
        </p:nvSpPr>
        <p:spPr bwMode="auto">
          <a:xfrm>
            <a:off x="2038350" y="7904164"/>
            <a:ext cx="9328149" cy="660400"/>
          </a:xfrm>
          <a:custGeom>
            <a:avLst/>
            <a:gdLst>
              <a:gd name="T0" fmla="*/ 4664075 w 21600"/>
              <a:gd name="T1" fmla="*/ 330200 h 21600"/>
              <a:gd name="T2" fmla="*/ 4664075 w 21600"/>
              <a:gd name="T3" fmla="*/ 330200 h 21600"/>
              <a:gd name="T4" fmla="*/ 4664075 w 21600"/>
              <a:gd name="T5" fmla="*/ 330200 h 21600"/>
              <a:gd name="T6" fmla="*/ 4664075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11" y="13916"/>
                  <a:pt x="2545" y="21599"/>
                  <a:pt x="4031" y="21599"/>
                </a:cubicBezTo>
                <a:cubicBezTo>
                  <a:pt x="5516" y="21599"/>
                  <a:pt x="6950" y="13916"/>
                  <a:pt x="8062" y="0"/>
                </a:cubicBezTo>
                <a:lnTo>
                  <a:pt x="21600" y="173"/>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29" name="AutoShape 33"/>
          <p:cNvSpPr>
            <a:spLocks/>
          </p:cNvSpPr>
          <p:nvPr/>
        </p:nvSpPr>
        <p:spPr bwMode="auto">
          <a:xfrm flipH="1">
            <a:off x="12965113" y="7915275"/>
            <a:ext cx="9232900" cy="674688"/>
          </a:xfrm>
          <a:custGeom>
            <a:avLst/>
            <a:gdLst>
              <a:gd name="T0" fmla="*/ 4616450 w 21600"/>
              <a:gd name="T1" fmla="*/ 337344 h 21600"/>
              <a:gd name="T2" fmla="*/ 4616450 w 21600"/>
              <a:gd name="T3" fmla="*/ 337344 h 21600"/>
              <a:gd name="T4" fmla="*/ 4616450 w 21600"/>
              <a:gd name="T5" fmla="*/ 337344 h 21600"/>
              <a:gd name="T6" fmla="*/ 4616450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40"/>
                </a:moveTo>
                <a:cubicBezTo>
                  <a:pt x="1108" y="14072"/>
                  <a:pt x="2537" y="21599"/>
                  <a:pt x="4018" y="21599"/>
                </a:cubicBezTo>
                <a:cubicBezTo>
                  <a:pt x="5499" y="21599"/>
                  <a:pt x="6929" y="14072"/>
                  <a:pt x="8037" y="440"/>
                </a:cubicBezTo>
                <a:lnTo>
                  <a:pt x="21599" y="0"/>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30" name="AutoShape 34"/>
          <p:cNvSpPr>
            <a:spLocks/>
          </p:cNvSpPr>
          <p:nvPr/>
        </p:nvSpPr>
        <p:spPr bwMode="auto">
          <a:xfrm flipH="1">
            <a:off x="13233402"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1" name="AutoShape 35"/>
          <p:cNvSpPr>
            <a:spLocks/>
          </p:cNvSpPr>
          <p:nvPr/>
        </p:nvSpPr>
        <p:spPr bwMode="auto">
          <a:xfrm flipH="1">
            <a:off x="13744577"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2" name="AutoShape 36"/>
          <p:cNvSpPr>
            <a:spLocks/>
          </p:cNvSpPr>
          <p:nvPr/>
        </p:nvSpPr>
        <p:spPr bwMode="auto">
          <a:xfrm flipH="1">
            <a:off x="14266865"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3" name="AutoShape 37"/>
          <p:cNvSpPr>
            <a:spLocks/>
          </p:cNvSpPr>
          <p:nvPr/>
        </p:nvSpPr>
        <p:spPr bwMode="auto">
          <a:xfrm flipH="1">
            <a:off x="1478915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4" name="AutoShape 38"/>
          <p:cNvSpPr>
            <a:spLocks/>
          </p:cNvSpPr>
          <p:nvPr/>
        </p:nvSpPr>
        <p:spPr bwMode="auto">
          <a:xfrm flipH="1">
            <a:off x="15300326"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5" name="AutoShape 39"/>
          <p:cNvSpPr>
            <a:spLocks/>
          </p:cNvSpPr>
          <p:nvPr/>
        </p:nvSpPr>
        <p:spPr bwMode="auto">
          <a:xfrm flipH="1">
            <a:off x="1581150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6" name="AutoShape 40"/>
          <p:cNvSpPr>
            <a:spLocks/>
          </p:cNvSpPr>
          <p:nvPr/>
        </p:nvSpPr>
        <p:spPr bwMode="auto">
          <a:xfrm flipH="1">
            <a:off x="16322676"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7" name="AutoShape 41"/>
          <p:cNvSpPr>
            <a:spLocks/>
          </p:cNvSpPr>
          <p:nvPr/>
        </p:nvSpPr>
        <p:spPr bwMode="auto">
          <a:xfrm flipH="1">
            <a:off x="1683385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8" name="AutoShape 42"/>
          <p:cNvSpPr>
            <a:spLocks/>
          </p:cNvSpPr>
          <p:nvPr/>
        </p:nvSpPr>
        <p:spPr bwMode="auto">
          <a:xfrm flipH="1">
            <a:off x="17356139"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39" name="AutoShape 43"/>
          <p:cNvSpPr>
            <a:spLocks/>
          </p:cNvSpPr>
          <p:nvPr/>
        </p:nvSpPr>
        <p:spPr bwMode="auto">
          <a:xfrm flipH="1">
            <a:off x="17867314"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0" name="AutoShape 44"/>
          <p:cNvSpPr>
            <a:spLocks/>
          </p:cNvSpPr>
          <p:nvPr/>
        </p:nvSpPr>
        <p:spPr bwMode="auto">
          <a:xfrm rot="10800000">
            <a:off x="12965114" y="9766301"/>
            <a:ext cx="576261" cy="322263"/>
          </a:xfrm>
          <a:custGeom>
            <a:avLst/>
            <a:gdLst>
              <a:gd name="T0" fmla="*/ 288131 w 21600"/>
              <a:gd name="T1" fmla="*/ 161132 h 21600"/>
              <a:gd name="T2" fmla="*/ 288131 w 21600"/>
              <a:gd name="T3" fmla="*/ 161132 h 21600"/>
              <a:gd name="T4" fmla="*/ 288131 w 21600"/>
              <a:gd name="T5" fmla="*/ 161132 h 21600"/>
              <a:gd name="T6" fmla="*/ 288131 w 21600"/>
              <a:gd name="T7" fmla="*/ 161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1" name="AutoShape 45"/>
          <p:cNvSpPr>
            <a:spLocks/>
          </p:cNvSpPr>
          <p:nvPr/>
        </p:nvSpPr>
        <p:spPr bwMode="auto">
          <a:xfrm flipH="1">
            <a:off x="8102601" y="9858375"/>
            <a:ext cx="576263" cy="320676"/>
          </a:xfrm>
          <a:custGeom>
            <a:avLst/>
            <a:gdLst>
              <a:gd name="T0" fmla="*/ 288132 w 21600"/>
              <a:gd name="T1" fmla="*/ 160338 h 21600"/>
              <a:gd name="T2" fmla="*/ 288132 w 21600"/>
              <a:gd name="T3" fmla="*/ 160338 h 21600"/>
              <a:gd name="T4" fmla="*/ 288132 w 21600"/>
              <a:gd name="T5" fmla="*/ 160338 h 21600"/>
              <a:gd name="T6" fmla="*/ 288132 w 21600"/>
              <a:gd name="T7" fmla="*/ 160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2" name="AutoShape 46"/>
          <p:cNvSpPr>
            <a:spLocks/>
          </p:cNvSpPr>
          <p:nvPr/>
        </p:nvSpPr>
        <p:spPr bwMode="auto">
          <a:xfrm>
            <a:off x="10579101"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3" name="AutoShape 47"/>
          <p:cNvSpPr>
            <a:spLocks/>
          </p:cNvSpPr>
          <p:nvPr/>
        </p:nvSpPr>
        <p:spPr bwMode="auto">
          <a:xfrm>
            <a:off x="10072689"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4" name="AutoShape 48"/>
          <p:cNvSpPr>
            <a:spLocks/>
          </p:cNvSpPr>
          <p:nvPr/>
        </p:nvSpPr>
        <p:spPr bwMode="auto">
          <a:xfrm>
            <a:off x="9564689"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5" name="AutoShape 49"/>
          <p:cNvSpPr>
            <a:spLocks/>
          </p:cNvSpPr>
          <p:nvPr/>
        </p:nvSpPr>
        <p:spPr bwMode="auto">
          <a:xfrm>
            <a:off x="9058276" y="10885489"/>
            <a:ext cx="474663"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6" name="AutoShape 50"/>
          <p:cNvSpPr>
            <a:spLocks/>
          </p:cNvSpPr>
          <p:nvPr/>
        </p:nvSpPr>
        <p:spPr bwMode="auto">
          <a:xfrm>
            <a:off x="8550276"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7" name="AutoShape 51"/>
          <p:cNvSpPr>
            <a:spLocks/>
          </p:cNvSpPr>
          <p:nvPr/>
        </p:nvSpPr>
        <p:spPr bwMode="auto">
          <a:xfrm>
            <a:off x="8043864"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8" name="AutoShape 52"/>
          <p:cNvSpPr>
            <a:spLocks/>
          </p:cNvSpPr>
          <p:nvPr/>
        </p:nvSpPr>
        <p:spPr bwMode="auto">
          <a:xfrm>
            <a:off x="7535864"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49" name="AutoShape 53"/>
          <p:cNvSpPr>
            <a:spLocks/>
          </p:cNvSpPr>
          <p:nvPr/>
        </p:nvSpPr>
        <p:spPr bwMode="auto">
          <a:xfrm>
            <a:off x="7029451" y="10885489"/>
            <a:ext cx="474663"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50" name="AutoShape 54"/>
          <p:cNvSpPr>
            <a:spLocks/>
          </p:cNvSpPr>
          <p:nvPr/>
        </p:nvSpPr>
        <p:spPr bwMode="auto">
          <a:xfrm>
            <a:off x="6521450"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5351" name="AutoShape 55"/>
          <p:cNvSpPr>
            <a:spLocks/>
          </p:cNvSpPr>
          <p:nvPr/>
        </p:nvSpPr>
        <p:spPr bwMode="auto">
          <a:xfrm>
            <a:off x="6015039"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nvGrpSpPr>
          <p:cNvPr id="55327" name="Group 56"/>
          <p:cNvGrpSpPr>
            <a:grpSpLocks/>
          </p:cNvGrpSpPr>
          <p:nvPr/>
        </p:nvGrpSpPr>
        <p:grpSpPr bwMode="auto">
          <a:xfrm>
            <a:off x="19713576" y="9348790"/>
            <a:ext cx="706437" cy="1900236"/>
            <a:chOff x="0" y="-1"/>
            <a:chExt cx="707128" cy="1899866"/>
          </a:xfrm>
        </p:grpSpPr>
        <p:sp>
          <p:nvSpPr>
            <p:cNvPr id="55353" name="AutoShape 5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54" name="AutoShape 5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55" name="AutoShape 5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56" name="AutoShape 6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57" name="AutoShape 6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58" name="AutoShape 6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59" name="AutoShape 6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60" name="AutoShape 6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61" name="AutoShape 6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4" name="Group 66"/>
          <p:cNvGrpSpPr>
            <a:grpSpLocks/>
          </p:cNvGrpSpPr>
          <p:nvPr/>
        </p:nvGrpSpPr>
        <p:grpSpPr bwMode="auto">
          <a:xfrm>
            <a:off x="18846800" y="9348790"/>
            <a:ext cx="708025" cy="1900236"/>
            <a:chOff x="0" y="-1"/>
            <a:chExt cx="707128" cy="1899866"/>
          </a:xfrm>
        </p:grpSpPr>
        <p:sp>
          <p:nvSpPr>
            <p:cNvPr id="55363" name="AutoShape 6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64" name="AutoShape 6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65" name="AutoShape 6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66" name="AutoShape 7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67" name="AutoShape 7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68" name="AutoShape 7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69" name="AutoShape 7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70" name="AutoShape 7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71" name="AutoShape 7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5" name="Group 76"/>
          <p:cNvGrpSpPr>
            <a:grpSpLocks/>
          </p:cNvGrpSpPr>
          <p:nvPr/>
        </p:nvGrpSpPr>
        <p:grpSpPr bwMode="auto">
          <a:xfrm>
            <a:off x="21455063" y="9348790"/>
            <a:ext cx="708025" cy="1900236"/>
            <a:chOff x="0" y="-1"/>
            <a:chExt cx="707128" cy="1899866"/>
          </a:xfrm>
        </p:grpSpPr>
        <p:sp>
          <p:nvSpPr>
            <p:cNvPr id="55373" name="AutoShape 7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74" name="AutoShape 7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75" name="AutoShape 7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76" name="AutoShape 8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77" name="AutoShape 8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78" name="AutoShape 8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79" name="AutoShape 8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80" name="AutoShape 8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81" name="AutoShape 8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6" name="Group 86"/>
          <p:cNvGrpSpPr>
            <a:grpSpLocks/>
          </p:cNvGrpSpPr>
          <p:nvPr/>
        </p:nvGrpSpPr>
        <p:grpSpPr bwMode="auto">
          <a:xfrm>
            <a:off x="20588288" y="9348790"/>
            <a:ext cx="708025" cy="1900236"/>
            <a:chOff x="0" y="-1"/>
            <a:chExt cx="707127" cy="1899866"/>
          </a:xfrm>
        </p:grpSpPr>
        <p:sp>
          <p:nvSpPr>
            <p:cNvPr id="55383" name="AutoShape 8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84" name="AutoShape 8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85" name="AutoShape 8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86" name="AutoShape 9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87" name="AutoShape 9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88" name="AutoShape 9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89" name="AutoShape 9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90" name="AutoShape 9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91" name="AutoShape 9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7" name="Group 96"/>
          <p:cNvGrpSpPr>
            <a:grpSpLocks/>
          </p:cNvGrpSpPr>
          <p:nvPr/>
        </p:nvGrpSpPr>
        <p:grpSpPr bwMode="auto">
          <a:xfrm>
            <a:off x="4752977" y="9348790"/>
            <a:ext cx="706437" cy="1900236"/>
            <a:chOff x="0" y="-1"/>
            <a:chExt cx="707128" cy="1899866"/>
          </a:xfrm>
        </p:grpSpPr>
        <p:sp>
          <p:nvSpPr>
            <p:cNvPr id="55393" name="AutoShape 9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94" name="AutoShape 9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395" name="AutoShape 9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96" name="AutoShape 10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97" name="AutoShape 10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98" name="AutoShape 10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399" name="AutoShape 103"/>
            <p:cNvSpPr>
              <a:spLocks/>
            </p:cNvSpPr>
            <p:nvPr/>
          </p:nvSpPr>
          <p:spPr bwMode="auto">
            <a:xfrm flipH="1">
              <a:off x="353563" y="166061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00" name="AutoShape 10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01" name="AutoShape 10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8" name="Group 106"/>
          <p:cNvGrpSpPr>
            <a:grpSpLocks/>
          </p:cNvGrpSpPr>
          <p:nvPr/>
        </p:nvGrpSpPr>
        <p:grpSpPr bwMode="auto">
          <a:xfrm>
            <a:off x="2133601" y="9348790"/>
            <a:ext cx="706437" cy="1900236"/>
            <a:chOff x="0" y="-1"/>
            <a:chExt cx="707128" cy="1899866"/>
          </a:xfrm>
        </p:grpSpPr>
        <p:sp>
          <p:nvSpPr>
            <p:cNvPr id="55403" name="AutoShape 10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04" name="AutoShape 10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05" name="AutoShape 10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06" name="AutoShape 11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07" name="AutoShape 11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08" name="AutoShape 11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09" name="AutoShape 11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10" name="AutoShape 11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11" name="AutoShape 11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9" name="Group 116"/>
          <p:cNvGrpSpPr>
            <a:grpSpLocks/>
          </p:cNvGrpSpPr>
          <p:nvPr/>
        </p:nvGrpSpPr>
        <p:grpSpPr bwMode="auto">
          <a:xfrm>
            <a:off x="3875088" y="9348790"/>
            <a:ext cx="708025" cy="1900236"/>
            <a:chOff x="0" y="-1"/>
            <a:chExt cx="707128" cy="1899866"/>
          </a:xfrm>
        </p:grpSpPr>
        <p:sp>
          <p:nvSpPr>
            <p:cNvPr id="55413" name="AutoShape 11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14" name="AutoShape 11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15" name="AutoShape 11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16" name="AutoShape 12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17" name="AutoShape 12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18" name="AutoShape 12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19" name="AutoShape 12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20" name="AutoShape 12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21" name="AutoShape 12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10" name="Group 126"/>
          <p:cNvGrpSpPr>
            <a:grpSpLocks/>
          </p:cNvGrpSpPr>
          <p:nvPr/>
        </p:nvGrpSpPr>
        <p:grpSpPr bwMode="auto">
          <a:xfrm>
            <a:off x="3008313" y="9348790"/>
            <a:ext cx="708025" cy="1900236"/>
            <a:chOff x="0" y="-1"/>
            <a:chExt cx="707127" cy="1899866"/>
          </a:xfrm>
        </p:grpSpPr>
        <p:sp>
          <p:nvSpPr>
            <p:cNvPr id="55423" name="AutoShape 12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24" name="AutoShape 12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25" name="AutoShape 12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26" name="AutoShape 13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27" name="AutoShape 13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28" name="AutoShape 13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29" name="AutoShape 13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5430" name="AutoShape 13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5431" name="AutoShape 13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55432" name="AutoShape 136"/>
          <p:cNvSpPr>
            <a:spLocks/>
          </p:cNvSpPr>
          <p:nvPr/>
        </p:nvSpPr>
        <p:spPr bwMode="auto">
          <a:xfrm>
            <a:off x="6015039" y="4308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Male Data</a:t>
            </a:r>
            <a:endParaRPr lang="en-US" sz="4411">
              <a:latin typeface="St Transmission" charset="0"/>
              <a:ea typeface="ＭＳ Ｐゴシック" charset="0"/>
              <a:cs typeface="St Transmission" charset="0"/>
              <a:sym typeface="St Transmission" charset="0"/>
            </a:endParaRPr>
          </a:p>
        </p:txBody>
      </p:sp>
      <p:sp>
        <p:nvSpPr>
          <p:cNvPr id="55433" name="AutoShape 137"/>
          <p:cNvSpPr>
            <a:spLocks/>
          </p:cNvSpPr>
          <p:nvPr/>
        </p:nvSpPr>
        <p:spPr bwMode="auto">
          <a:xfrm>
            <a:off x="15663864" y="4308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latin typeface="St Transmission" charset="0"/>
                <a:ea typeface="ＭＳ Ｐゴシック" charset="0"/>
                <a:cs typeface="St Transmission" charset="0"/>
                <a:sym typeface="St Transmission" charset="0"/>
              </a:rPr>
              <a:t>Female Data</a:t>
            </a:r>
            <a:endParaRPr lang="en-US" sz="4411">
              <a:latin typeface="St Transmission" charset="0"/>
              <a:ea typeface="ＭＳ Ｐゴシック" charset="0"/>
              <a:cs typeface="St Transmission" charset="0"/>
              <a:sym typeface="St Transmission" charset="0"/>
            </a:endParaRPr>
          </a:p>
        </p:txBody>
      </p:sp>
      <p:sp>
        <p:nvSpPr>
          <p:cNvPr id="55434" name="AutoShape 138"/>
          <p:cNvSpPr>
            <a:spLocks/>
          </p:cNvSpPr>
          <p:nvPr/>
        </p:nvSpPr>
        <p:spPr bwMode="auto">
          <a:xfrm>
            <a:off x="6010277" y="5214937"/>
            <a:ext cx="5337175"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4411">
              <a:latin typeface="St Transmission" charset="0"/>
              <a:ea typeface="ＭＳ Ｐゴシック" charset="0"/>
              <a:cs typeface="St Transmission" charset="0"/>
              <a:sym typeface="St Transmission" charset="0"/>
            </a:endParaRPr>
          </a:p>
        </p:txBody>
      </p:sp>
      <p:sp>
        <p:nvSpPr>
          <p:cNvPr id="55435" name="AutoShape 139"/>
          <p:cNvSpPr>
            <a:spLocks/>
          </p:cNvSpPr>
          <p:nvPr/>
        </p:nvSpPr>
        <p:spPr bwMode="auto">
          <a:xfrm>
            <a:off x="13001625" y="5214937"/>
            <a:ext cx="5338763"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4411">
              <a:latin typeface="St Transmission" charset="0"/>
              <a:ea typeface="ＭＳ Ｐゴシック" charset="0"/>
              <a:cs typeface="St Transmission" charset="0"/>
              <a:sym typeface="St Transmission" charset="0"/>
            </a:endParaRPr>
          </a:p>
        </p:txBody>
      </p:sp>
      <p:sp>
        <p:nvSpPr>
          <p:cNvPr id="55436" name="AutoShape 140"/>
          <p:cNvSpPr>
            <a:spLocks/>
          </p:cNvSpPr>
          <p:nvPr/>
        </p:nvSpPr>
        <p:spPr bwMode="auto">
          <a:xfrm>
            <a:off x="2020887"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2012</a:t>
            </a:r>
            <a:endParaRPr lang="en-US" sz="4411">
              <a:latin typeface="St Transmission" charset="0"/>
              <a:ea typeface="ＭＳ Ｐゴシック" charset="0"/>
              <a:cs typeface="St Transmission" charset="0"/>
              <a:sym typeface="St Transmission" charset="0"/>
            </a:endParaRPr>
          </a:p>
        </p:txBody>
      </p:sp>
      <p:sp>
        <p:nvSpPr>
          <p:cNvPr id="55437" name="AutoShape 141"/>
          <p:cNvSpPr>
            <a:spLocks/>
          </p:cNvSpPr>
          <p:nvPr/>
        </p:nvSpPr>
        <p:spPr bwMode="auto">
          <a:xfrm>
            <a:off x="2879726"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2013</a:t>
            </a:r>
            <a:endParaRPr lang="en-US" sz="4411">
              <a:latin typeface="St Transmission" charset="0"/>
              <a:ea typeface="ＭＳ Ｐゴシック" charset="0"/>
              <a:cs typeface="St Transmission" charset="0"/>
              <a:sym typeface="St Transmission" charset="0"/>
            </a:endParaRPr>
          </a:p>
        </p:txBody>
      </p:sp>
      <p:sp>
        <p:nvSpPr>
          <p:cNvPr id="55438" name="AutoShape 142"/>
          <p:cNvSpPr>
            <a:spLocks/>
          </p:cNvSpPr>
          <p:nvPr/>
        </p:nvSpPr>
        <p:spPr bwMode="auto">
          <a:xfrm>
            <a:off x="3749675" y="11431587"/>
            <a:ext cx="958850"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2014</a:t>
            </a:r>
            <a:endParaRPr lang="en-US" sz="4411">
              <a:latin typeface="St Transmission" charset="0"/>
              <a:ea typeface="ＭＳ Ｐゴシック" charset="0"/>
              <a:cs typeface="St Transmission" charset="0"/>
              <a:sym typeface="St Transmission" charset="0"/>
            </a:endParaRPr>
          </a:p>
        </p:txBody>
      </p:sp>
      <p:sp>
        <p:nvSpPr>
          <p:cNvPr id="55439" name="AutoShape 143"/>
          <p:cNvSpPr>
            <a:spLocks/>
          </p:cNvSpPr>
          <p:nvPr/>
        </p:nvSpPr>
        <p:spPr bwMode="auto">
          <a:xfrm>
            <a:off x="46275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2015</a:t>
            </a:r>
            <a:endParaRPr lang="en-US" sz="4411">
              <a:latin typeface="St Transmission" charset="0"/>
              <a:ea typeface="ＭＳ Ｐゴシック" charset="0"/>
              <a:cs typeface="St Transmission" charset="0"/>
              <a:sym typeface="St Transmission" charset="0"/>
            </a:endParaRPr>
          </a:p>
        </p:txBody>
      </p:sp>
      <p:sp>
        <p:nvSpPr>
          <p:cNvPr id="55440" name="AutoShape 144"/>
          <p:cNvSpPr>
            <a:spLocks/>
          </p:cNvSpPr>
          <p:nvPr/>
        </p:nvSpPr>
        <p:spPr bwMode="auto">
          <a:xfrm>
            <a:off x="18797588"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2012</a:t>
            </a:r>
            <a:endParaRPr lang="en-US" sz="4411">
              <a:latin typeface="St Transmission" charset="0"/>
              <a:ea typeface="ＭＳ Ｐゴシック" charset="0"/>
              <a:cs typeface="St Transmission" charset="0"/>
              <a:sym typeface="St Transmission" charset="0"/>
            </a:endParaRPr>
          </a:p>
        </p:txBody>
      </p:sp>
      <p:sp>
        <p:nvSpPr>
          <p:cNvPr id="55441" name="AutoShape 145"/>
          <p:cNvSpPr>
            <a:spLocks/>
          </p:cNvSpPr>
          <p:nvPr/>
        </p:nvSpPr>
        <p:spPr bwMode="auto">
          <a:xfrm>
            <a:off x="19656427"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2013</a:t>
            </a:r>
            <a:endParaRPr lang="en-US" sz="4411">
              <a:latin typeface="St Transmission" charset="0"/>
              <a:ea typeface="ＭＳ Ｐゴシック" charset="0"/>
              <a:cs typeface="St Transmission" charset="0"/>
              <a:sym typeface="St Transmission" charset="0"/>
            </a:endParaRPr>
          </a:p>
        </p:txBody>
      </p:sp>
      <p:sp>
        <p:nvSpPr>
          <p:cNvPr id="55442" name="AutoShape 146"/>
          <p:cNvSpPr>
            <a:spLocks/>
          </p:cNvSpPr>
          <p:nvPr/>
        </p:nvSpPr>
        <p:spPr bwMode="auto">
          <a:xfrm>
            <a:off x="205279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2014</a:t>
            </a:r>
            <a:endParaRPr lang="en-US" sz="4411">
              <a:latin typeface="St Transmission" charset="0"/>
              <a:ea typeface="ＭＳ Ｐゴシック" charset="0"/>
              <a:cs typeface="St Transmission" charset="0"/>
              <a:sym typeface="St Transmission" charset="0"/>
            </a:endParaRPr>
          </a:p>
        </p:txBody>
      </p:sp>
      <p:sp>
        <p:nvSpPr>
          <p:cNvPr id="55443" name="AutoShape 147"/>
          <p:cNvSpPr>
            <a:spLocks/>
          </p:cNvSpPr>
          <p:nvPr/>
        </p:nvSpPr>
        <p:spPr bwMode="auto">
          <a:xfrm>
            <a:off x="214042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2015</a:t>
            </a:r>
            <a:endParaRPr lang="en-US" sz="4411">
              <a:latin typeface="St Transmission" charset="0"/>
              <a:ea typeface="ＭＳ Ｐゴシック" charset="0"/>
              <a:cs typeface="St Transmission" charset="0"/>
              <a:sym typeface="St Transmission" charset="0"/>
            </a:endParaRPr>
          </a:p>
        </p:txBody>
      </p:sp>
      <p:sp>
        <p:nvSpPr>
          <p:cNvPr id="55444" name="AutoShape 148"/>
          <p:cNvSpPr>
            <a:spLocks/>
          </p:cNvSpPr>
          <p:nvPr/>
        </p:nvSpPr>
        <p:spPr bwMode="auto">
          <a:xfrm>
            <a:off x="8901116" y="9809163"/>
            <a:ext cx="2706686"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+203 Mens in 2012</a:t>
            </a:r>
            <a:endParaRPr lang="en-US" sz="4411">
              <a:latin typeface="St Transmission" charset="0"/>
              <a:ea typeface="ＭＳ Ｐゴシック" charset="0"/>
              <a:cs typeface="St Transmission" charset="0"/>
              <a:sym typeface="St Transmission" charset="0"/>
            </a:endParaRPr>
          </a:p>
        </p:txBody>
      </p:sp>
      <p:sp>
        <p:nvSpPr>
          <p:cNvPr id="55445" name="AutoShape 149"/>
          <p:cNvSpPr>
            <a:spLocks/>
          </p:cNvSpPr>
          <p:nvPr/>
        </p:nvSpPr>
        <p:spPr bwMode="auto">
          <a:xfrm>
            <a:off x="13784264" y="9810751"/>
            <a:ext cx="2706686"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-19 Women in 2015</a:t>
            </a:r>
            <a:endParaRPr lang="en-US" sz="4411">
              <a:latin typeface="St Transmission" charset="0"/>
              <a:ea typeface="ＭＳ Ｐゴシック" charset="0"/>
              <a:cs typeface="St Transmission" charset="0"/>
              <a:sym typeface="St Transmission" charset="0"/>
            </a:endParaRPr>
          </a:p>
        </p:txBody>
      </p:sp>
      <p:sp>
        <p:nvSpPr>
          <p:cNvPr id="55446" name="AutoShape 150"/>
          <p:cNvSpPr>
            <a:spLocks/>
          </p:cNvSpPr>
          <p:nvPr/>
        </p:nvSpPr>
        <p:spPr bwMode="auto">
          <a:xfrm>
            <a:off x="15663864" y="9348789"/>
            <a:ext cx="267652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4411">
                <a:latin typeface="St Transmission" charset="0"/>
                <a:ea typeface="ＭＳ Ｐゴシック" charset="0"/>
                <a:cs typeface="St Transmission" charset="0"/>
                <a:sym typeface="St Transmission" charset="0"/>
              </a:rPr>
              <a:t>19%</a:t>
            </a:r>
          </a:p>
        </p:txBody>
      </p:sp>
      <p:sp>
        <p:nvSpPr>
          <p:cNvPr id="55447" name="AutoShape 151"/>
          <p:cNvSpPr>
            <a:spLocks/>
          </p:cNvSpPr>
          <p:nvPr/>
        </p:nvSpPr>
        <p:spPr bwMode="auto">
          <a:xfrm>
            <a:off x="6015039" y="9337676"/>
            <a:ext cx="267652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latin typeface="St Transmission" charset="0"/>
                <a:ea typeface="ＭＳ Ｐゴシック" charset="0"/>
                <a:cs typeface="St Transmission" charset="0"/>
                <a:sym typeface="St Transmission" charset="0"/>
              </a:rPr>
              <a:t>85%</a:t>
            </a:r>
          </a:p>
        </p:txBody>
      </p:sp>
      <p:sp>
        <p:nvSpPr>
          <p:cNvPr id="17" name="Title 16"/>
          <p:cNvSpPr>
            <a:spLocks noGrp="1"/>
          </p:cNvSpPr>
          <p:nvPr>
            <p:ph type="title"/>
          </p:nvPr>
        </p:nvSpPr>
        <p:spPr/>
        <p:txBody>
          <a:bodyPr/>
          <a:lstStyle/>
          <a:p>
            <a:endParaRPr lang="id-ID"/>
          </a:p>
        </p:txBody>
      </p:sp>
      <p:sp>
        <p:nvSpPr>
          <p:cNvPr id="18" name="Text Placeholder 17"/>
          <p:cNvSpPr>
            <a:spLocks noGrp="1"/>
          </p:cNvSpPr>
          <p:nvPr>
            <p:ph type="body" sz="quarter" idx="11"/>
          </p:nvPr>
        </p:nvSpPr>
        <p:spPr/>
        <p:txBody>
          <a:bodyPr/>
          <a:lstStyle/>
          <a:p>
            <a:endParaRPr lang="id-ID"/>
          </a:p>
        </p:txBody>
      </p:sp>
      <p:sp>
        <p:nvSpPr>
          <p:cNvPr id="19" name="Footer Placeholder 18"/>
          <p:cNvSpPr>
            <a:spLocks noGrp="1"/>
          </p:cNvSpPr>
          <p:nvPr>
            <p:ph type="ftr" sz="quarter" idx="3"/>
          </p:nvPr>
        </p:nvSpPr>
        <p:spPr/>
        <p:txBody>
          <a:bodyPr/>
          <a:lstStyle/>
          <a:p>
            <a:r>
              <a:rPr lang="id-ID" smtClean="0"/>
              <a:t>Flato Presentation</a:t>
            </a:r>
            <a:endParaRPr lang="id-ID" dirty="0"/>
          </a:p>
        </p:txBody>
      </p:sp>
      <p:sp>
        <p:nvSpPr>
          <p:cNvPr id="20" name="Slide Number Placeholder 19"/>
          <p:cNvSpPr>
            <a:spLocks noGrp="1"/>
          </p:cNvSpPr>
          <p:nvPr>
            <p:ph type="sldNum" sz="quarter" idx="10"/>
          </p:nvPr>
        </p:nvSpPr>
        <p:spPr/>
        <p:txBody>
          <a:bodyPr/>
          <a:lstStyle/>
          <a:p>
            <a:fld id="{6B7C1696-7010-4042-B625-A69EB0C36B6C}" type="slidenum">
              <a:rPr lang="en-US" smtClean="0"/>
              <a:pPr/>
              <a:t>50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5" name="AutoShape 5"/>
          <p:cNvSpPr>
            <a:spLocks/>
          </p:cNvSpPr>
          <p:nvPr/>
        </p:nvSpPr>
        <p:spPr bwMode="auto">
          <a:xfrm>
            <a:off x="8061326" y="5525045"/>
            <a:ext cx="1773237" cy="3205163"/>
          </a:xfrm>
          <a:custGeom>
            <a:avLst/>
            <a:gdLst>
              <a:gd name="T0" fmla="*/ 886576 w 20741"/>
              <a:gd name="T1" fmla="*/ 1603858 h 21341"/>
              <a:gd name="T2" fmla="*/ 886576 w 20741"/>
              <a:gd name="T3" fmla="*/ 1603858 h 21341"/>
              <a:gd name="T4" fmla="*/ 886576 w 20741"/>
              <a:gd name="T5" fmla="*/ 1603858 h 21341"/>
              <a:gd name="T6" fmla="*/ 886576 w 20741"/>
              <a:gd name="T7" fmla="*/ 1603858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1" h="21341">
                <a:moveTo>
                  <a:pt x="15143" y="0"/>
                </a:moveTo>
                <a:cubicBezTo>
                  <a:pt x="14905" y="3"/>
                  <a:pt x="14754" y="20"/>
                  <a:pt x="14754" y="20"/>
                </a:cubicBezTo>
                <a:cubicBezTo>
                  <a:pt x="13517" y="231"/>
                  <a:pt x="13016" y="1252"/>
                  <a:pt x="12888" y="1565"/>
                </a:cubicBezTo>
                <a:lnTo>
                  <a:pt x="12846" y="1557"/>
                </a:lnTo>
                <a:cubicBezTo>
                  <a:pt x="12824" y="1612"/>
                  <a:pt x="12817" y="1647"/>
                  <a:pt x="12817" y="1647"/>
                </a:cubicBezTo>
                <a:lnTo>
                  <a:pt x="12571" y="1841"/>
                </a:lnTo>
                <a:cubicBezTo>
                  <a:pt x="12571" y="1841"/>
                  <a:pt x="14476" y="2759"/>
                  <a:pt x="15110" y="3453"/>
                </a:cubicBezTo>
                <a:lnTo>
                  <a:pt x="15500" y="3479"/>
                </a:lnTo>
                <a:lnTo>
                  <a:pt x="15937" y="3339"/>
                </a:lnTo>
                <a:lnTo>
                  <a:pt x="16476" y="2952"/>
                </a:lnTo>
                <a:lnTo>
                  <a:pt x="16772" y="2758"/>
                </a:lnTo>
                <a:lnTo>
                  <a:pt x="17108" y="2729"/>
                </a:lnTo>
                <a:lnTo>
                  <a:pt x="17210" y="2174"/>
                </a:lnTo>
                <a:lnTo>
                  <a:pt x="17452" y="1978"/>
                </a:lnTo>
                <a:lnTo>
                  <a:pt x="17844" y="1257"/>
                </a:lnTo>
                <a:lnTo>
                  <a:pt x="17928" y="1233"/>
                </a:lnTo>
                <a:lnTo>
                  <a:pt x="17548" y="978"/>
                </a:lnTo>
                <a:lnTo>
                  <a:pt x="17584" y="991"/>
                </a:lnTo>
                <a:lnTo>
                  <a:pt x="17964" y="1247"/>
                </a:lnTo>
                <a:lnTo>
                  <a:pt x="18075" y="1214"/>
                </a:lnTo>
                <a:cubicBezTo>
                  <a:pt x="17379" y="110"/>
                  <a:pt x="15860" y="-9"/>
                  <a:pt x="15143" y="0"/>
                </a:cubicBezTo>
                <a:close/>
                <a:moveTo>
                  <a:pt x="11963" y="2105"/>
                </a:moveTo>
                <a:lnTo>
                  <a:pt x="9133" y="2995"/>
                </a:lnTo>
                <a:lnTo>
                  <a:pt x="8789" y="3410"/>
                </a:lnTo>
                <a:lnTo>
                  <a:pt x="7962" y="4494"/>
                </a:lnTo>
                <a:cubicBezTo>
                  <a:pt x="7962" y="4494"/>
                  <a:pt x="7796" y="6109"/>
                  <a:pt x="7666" y="7368"/>
                </a:cubicBezTo>
                <a:lnTo>
                  <a:pt x="7636" y="7372"/>
                </a:lnTo>
                <a:cubicBezTo>
                  <a:pt x="7639" y="7338"/>
                  <a:pt x="7638" y="7342"/>
                  <a:pt x="7642" y="7309"/>
                </a:cubicBezTo>
                <a:lnTo>
                  <a:pt x="7291" y="7269"/>
                </a:lnTo>
                <a:lnTo>
                  <a:pt x="5983" y="7191"/>
                </a:lnTo>
                <a:lnTo>
                  <a:pt x="5638" y="7111"/>
                </a:lnTo>
                <a:lnTo>
                  <a:pt x="6740" y="5937"/>
                </a:lnTo>
                <a:lnTo>
                  <a:pt x="7884" y="5015"/>
                </a:lnTo>
                <a:cubicBezTo>
                  <a:pt x="7916" y="4708"/>
                  <a:pt x="7935" y="4513"/>
                  <a:pt x="7935" y="4513"/>
                </a:cubicBezTo>
                <a:lnTo>
                  <a:pt x="8747" y="3453"/>
                </a:lnTo>
                <a:lnTo>
                  <a:pt x="4881" y="6995"/>
                </a:lnTo>
                <a:lnTo>
                  <a:pt x="4746" y="7269"/>
                </a:lnTo>
                <a:cubicBezTo>
                  <a:pt x="4746" y="7269"/>
                  <a:pt x="2338" y="8365"/>
                  <a:pt x="2545" y="9109"/>
                </a:cubicBezTo>
                <a:cubicBezTo>
                  <a:pt x="2545" y="9109"/>
                  <a:pt x="1988" y="9617"/>
                  <a:pt x="1988" y="9617"/>
                </a:cubicBezTo>
                <a:lnTo>
                  <a:pt x="2198" y="9891"/>
                </a:lnTo>
                <a:lnTo>
                  <a:pt x="4608" y="11183"/>
                </a:lnTo>
                <a:lnTo>
                  <a:pt x="7872" y="12038"/>
                </a:lnTo>
                <a:lnTo>
                  <a:pt x="7872" y="12076"/>
                </a:lnTo>
                <a:lnTo>
                  <a:pt x="7384" y="13713"/>
                </a:lnTo>
                <a:lnTo>
                  <a:pt x="6995" y="14018"/>
                </a:lnTo>
                <a:lnTo>
                  <a:pt x="6504" y="14186"/>
                </a:lnTo>
                <a:lnTo>
                  <a:pt x="5722" y="14798"/>
                </a:lnTo>
                <a:lnTo>
                  <a:pt x="4551" y="15573"/>
                </a:lnTo>
                <a:lnTo>
                  <a:pt x="2108" y="17853"/>
                </a:lnTo>
                <a:cubicBezTo>
                  <a:pt x="2108" y="17853"/>
                  <a:pt x="1118" y="18815"/>
                  <a:pt x="1036" y="18894"/>
                </a:cubicBezTo>
                <a:lnTo>
                  <a:pt x="1027" y="18866"/>
                </a:lnTo>
                <a:cubicBezTo>
                  <a:pt x="636" y="18839"/>
                  <a:pt x="0" y="19841"/>
                  <a:pt x="0" y="19841"/>
                </a:cubicBezTo>
                <a:lnTo>
                  <a:pt x="1272" y="20478"/>
                </a:lnTo>
                <a:lnTo>
                  <a:pt x="1563" y="20396"/>
                </a:lnTo>
                <a:lnTo>
                  <a:pt x="2344" y="21063"/>
                </a:lnTo>
                <a:cubicBezTo>
                  <a:pt x="2882" y="21591"/>
                  <a:pt x="5764" y="21202"/>
                  <a:pt x="5764" y="21202"/>
                </a:cubicBezTo>
                <a:cubicBezTo>
                  <a:pt x="6008" y="20536"/>
                  <a:pt x="4348" y="20618"/>
                  <a:pt x="4348" y="20618"/>
                </a:cubicBezTo>
                <a:lnTo>
                  <a:pt x="4153" y="20044"/>
                </a:lnTo>
                <a:lnTo>
                  <a:pt x="4162" y="20045"/>
                </a:lnTo>
                <a:lnTo>
                  <a:pt x="4405" y="19907"/>
                </a:lnTo>
                <a:lnTo>
                  <a:pt x="4551" y="19296"/>
                </a:lnTo>
                <a:lnTo>
                  <a:pt x="5528" y="18379"/>
                </a:lnTo>
                <a:lnTo>
                  <a:pt x="8166" y="16519"/>
                </a:lnTo>
                <a:lnTo>
                  <a:pt x="11241" y="13907"/>
                </a:lnTo>
                <a:lnTo>
                  <a:pt x="13194" y="16049"/>
                </a:lnTo>
                <a:lnTo>
                  <a:pt x="13487" y="16243"/>
                </a:lnTo>
                <a:lnTo>
                  <a:pt x="13538" y="16408"/>
                </a:lnTo>
                <a:lnTo>
                  <a:pt x="13880" y="16798"/>
                </a:lnTo>
                <a:lnTo>
                  <a:pt x="13925" y="17268"/>
                </a:lnTo>
                <a:lnTo>
                  <a:pt x="14320" y="17659"/>
                </a:lnTo>
                <a:lnTo>
                  <a:pt x="14559" y="18159"/>
                </a:lnTo>
                <a:lnTo>
                  <a:pt x="14901" y="18519"/>
                </a:lnTo>
                <a:lnTo>
                  <a:pt x="14901" y="19381"/>
                </a:lnTo>
                <a:lnTo>
                  <a:pt x="17392" y="19436"/>
                </a:lnTo>
                <a:cubicBezTo>
                  <a:pt x="17392" y="19436"/>
                  <a:pt x="18465" y="19129"/>
                  <a:pt x="18611" y="19102"/>
                </a:cubicBezTo>
                <a:cubicBezTo>
                  <a:pt x="18758" y="19074"/>
                  <a:pt x="18566" y="18797"/>
                  <a:pt x="18566" y="18797"/>
                </a:cubicBezTo>
                <a:lnTo>
                  <a:pt x="16904" y="17408"/>
                </a:lnTo>
                <a:lnTo>
                  <a:pt x="16563" y="15158"/>
                </a:lnTo>
                <a:lnTo>
                  <a:pt x="16368" y="14742"/>
                </a:lnTo>
                <a:lnTo>
                  <a:pt x="15536" y="13018"/>
                </a:lnTo>
                <a:lnTo>
                  <a:pt x="15296" y="12687"/>
                </a:lnTo>
                <a:lnTo>
                  <a:pt x="14880" y="12026"/>
                </a:lnTo>
                <a:lnTo>
                  <a:pt x="14721" y="12070"/>
                </a:lnTo>
                <a:lnTo>
                  <a:pt x="14688" y="12018"/>
                </a:lnTo>
                <a:lnTo>
                  <a:pt x="14745" y="12021"/>
                </a:lnTo>
                <a:lnTo>
                  <a:pt x="15137" y="11910"/>
                </a:lnTo>
                <a:lnTo>
                  <a:pt x="15281" y="10689"/>
                </a:lnTo>
                <a:lnTo>
                  <a:pt x="15479" y="10772"/>
                </a:lnTo>
                <a:lnTo>
                  <a:pt x="16308" y="10578"/>
                </a:lnTo>
                <a:lnTo>
                  <a:pt x="17189" y="10159"/>
                </a:lnTo>
                <a:lnTo>
                  <a:pt x="17138" y="9968"/>
                </a:lnTo>
                <a:lnTo>
                  <a:pt x="16114" y="8743"/>
                </a:lnTo>
                <a:lnTo>
                  <a:pt x="15772" y="8549"/>
                </a:lnTo>
                <a:lnTo>
                  <a:pt x="15919" y="8244"/>
                </a:lnTo>
                <a:cubicBezTo>
                  <a:pt x="15919" y="8244"/>
                  <a:pt x="16452" y="7325"/>
                  <a:pt x="15622" y="6242"/>
                </a:cubicBezTo>
                <a:lnTo>
                  <a:pt x="14646" y="4077"/>
                </a:lnTo>
                <a:cubicBezTo>
                  <a:pt x="14646" y="4077"/>
                  <a:pt x="13282" y="2133"/>
                  <a:pt x="11963" y="2105"/>
                </a:cubicBezTo>
                <a:close/>
                <a:moveTo>
                  <a:pt x="17138" y="10191"/>
                </a:moveTo>
                <a:lnTo>
                  <a:pt x="16257" y="10607"/>
                </a:lnTo>
                <a:lnTo>
                  <a:pt x="15817" y="10709"/>
                </a:lnTo>
                <a:lnTo>
                  <a:pt x="15910" y="10980"/>
                </a:lnTo>
                <a:cubicBezTo>
                  <a:pt x="15950" y="10975"/>
                  <a:pt x="15980" y="10965"/>
                  <a:pt x="16018" y="10960"/>
                </a:cubicBezTo>
                <a:lnTo>
                  <a:pt x="16030" y="10997"/>
                </a:lnTo>
                <a:lnTo>
                  <a:pt x="16910" y="11496"/>
                </a:lnTo>
                <a:lnTo>
                  <a:pt x="16961" y="11857"/>
                </a:lnTo>
                <a:lnTo>
                  <a:pt x="17156" y="11857"/>
                </a:lnTo>
                <a:lnTo>
                  <a:pt x="17350" y="11997"/>
                </a:lnTo>
                <a:lnTo>
                  <a:pt x="17886" y="11941"/>
                </a:lnTo>
                <a:lnTo>
                  <a:pt x="18177" y="11941"/>
                </a:lnTo>
                <a:lnTo>
                  <a:pt x="18378" y="11747"/>
                </a:lnTo>
                <a:lnTo>
                  <a:pt x="18668" y="11386"/>
                </a:lnTo>
                <a:lnTo>
                  <a:pt x="18279" y="10912"/>
                </a:lnTo>
                <a:lnTo>
                  <a:pt x="17401" y="10442"/>
                </a:lnTo>
                <a:lnTo>
                  <a:pt x="17252" y="10191"/>
                </a:lnTo>
                <a:lnTo>
                  <a:pt x="17159" y="10234"/>
                </a:lnTo>
                <a:lnTo>
                  <a:pt x="17138" y="10191"/>
                </a:lnTo>
                <a:close/>
                <a:moveTo>
                  <a:pt x="18330" y="19204"/>
                </a:moveTo>
                <a:cubicBezTo>
                  <a:pt x="17965" y="19303"/>
                  <a:pt x="17452" y="19449"/>
                  <a:pt x="17452" y="19449"/>
                </a:cubicBezTo>
                <a:lnTo>
                  <a:pt x="15137" y="19398"/>
                </a:lnTo>
                <a:lnTo>
                  <a:pt x="15009" y="19562"/>
                </a:lnTo>
                <a:cubicBezTo>
                  <a:pt x="15009" y="19562"/>
                  <a:pt x="14961" y="19894"/>
                  <a:pt x="14961" y="19894"/>
                </a:cubicBezTo>
                <a:lnTo>
                  <a:pt x="14910" y="20449"/>
                </a:lnTo>
                <a:lnTo>
                  <a:pt x="16521" y="20393"/>
                </a:lnTo>
                <a:lnTo>
                  <a:pt x="17207" y="20284"/>
                </a:lnTo>
                <a:lnTo>
                  <a:pt x="19842" y="20034"/>
                </a:lnTo>
                <a:cubicBezTo>
                  <a:pt x="21600" y="19811"/>
                  <a:pt x="20237" y="19478"/>
                  <a:pt x="20237" y="19478"/>
                </a:cubicBezTo>
                <a:lnTo>
                  <a:pt x="19111" y="19504"/>
                </a:lnTo>
                <a:lnTo>
                  <a:pt x="18770" y="19338"/>
                </a:lnTo>
                <a:lnTo>
                  <a:pt x="18330" y="19204"/>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6326" name="AutoShape 6"/>
          <p:cNvSpPr>
            <a:spLocks/>
          </p:cNvSpPr>
          <p:nvPr/>
        </p:nvSpPr>
        <p:spPr bwMode="auto">
          <a:xfrm>
            <a:off x="3527427" y="4062413"/>
            <a:ext cx="14658974" cy="8332788"/>
          </a:xfrm>
          <a:custGeom>
            <a:avLst/>
            <a:gdLst>
              <a:gd name="T0" fmla="*/ 7329488 w 21600"/>
              <a:gd name="T1" fmla="*/ 4166394 h 21600"/>
              <a:gd name="T2" fmla="*/ 7329488 w 21600"/>
              <a:gd name="T3" fmla="*/ 4166394 h 21600"/>
              <a:gd name="T4" fmla="*/ 7329488 w 21600"/>
              <a:gd name="T5" fmla="*/ 4166394 h 21600"/>
              <a:gd name="T6" fmla="*/ 7329488 w 21600"/>
              <a:gd name="T7" fmla="*/ 4166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49" y="21600"/>
                </a:lnTo>
                <a:lnTo>
                  <a:pt x="3526" y="14873"/>
                </a:lnTo>
                <a:lnTo>
                  <a:pt x="5042" y="16451"/>
                </a:lnTo>
                <a:lnTo>
                  <a:pt x="6604" y="12074"/>
                </a:lnTo>
                <a:lnTo>
                  <a:pt x="11014" y="12074"/>
                </a:lnTo>
                <a:lnTo>
                  <a:pt x="14152" y="11117"/>
                </a:lnTo>
                <a:lnTo>
                  <a:pt x="17956" y="3140"/>
                </a:lnTo>
                <a:lnTo>
                  <a:pt x="20023" y="4631"/>
                </a:lnTo>
                <a:lnTo>
                  <a:pt x="21599" y="0"/>
                </a:lnTo>
              </a:path>
            </a:pathLst>
          </a:custGeom>
          <a:noFill/>
          <a:ln w="38100" cap="flat" cmpd="sng">
            <a:solidFill>
              <a:srgbClr val="55657A"/>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6327" name="AutoShape 7"/>
          <p:cNvSpPr>
            <a:spLocks/>
          </p:cNvSpPr>
          <p:nvPr/>
        </p:nvSpPr>
        <p:spPr bwMode="auto">
          <a:xfrm>
            <a:off x="5805489" y="96647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28" name="AutoShape 8"/>
          <p:cNvSpPr>
            <a:spLocks/>
          </p:cNvSpPr>
          <p:nvPr/>
        </p:nvSpPr>
        <p:spPr bwMode="auto">
          <a:xfrm>
            <a:off x="6808788" y="102743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29" name="AutoShape 9"/>
          <p:cNvSpPr>
            <a:spLocks/>
          </p:cNvSpPr>
          <p:nvPr/>
        </p:nvSpPr>
        <p:spPr bwMode="auto">
          <a:xfrm>
            <a:off x="7902575" y="8610602"/>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0" name="AutoShape 10"/>
          <p:cNvSpPr>
            <a:spLocks/>
          </p:cNvSpPr>
          <p:nvPr/>
        </p:nvSpPr>
        <p:spPr bwMode="auto">
          <a:xfrm>
            <a:off x="10923588" y="85852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1" name="AutoShape 11"/>
          <p:cNvSpPr>
            <a:spLocks/>
          </p:cNvSpPr>
          <p:nvPr/>
        </p:nvSpPr>
        <p:spPr bwMode="auto">
          <a:xfrm>
            <a:off x="13001626" y="8194676"/>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2" name="AutoShape 12"/>
          <p:cNvSpPr>
            <a:spLocks/>
          </p:cNvSpPr>
          <p:nvPr/>
        </p:nvSpPr>
        <p:spPr bwMode="auto">
          <a:xfrm>
            <a:off x="15576550" y="5156202"/>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3" name="AutoShape 13"/>
          <p:cNvSpPr>
            <a:spLocks/>
          </p:cNvSpPr>
          <p:nvPr/>
        </p:nvSpPr>
        <p:spPr bwMode="auto">
          <a:xfrm>
            <a:off x="16957676" y="56896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4" name="AutoShape 14"/>
          <p:cNvSpPr>
            <a:spLocks/>
          </p:cNvSpPr>
          <p:nvPr/>
        </p:nvSpPr>
        <p:spPr bwMode="auto">
          <a:xfrm rot="1880466">
            <a:off x="18057813" y="3867150"/>
            <a:ext cx="304800" cy="285749"/>
          </a:xfrm>
          <a:custGeom>
            <a:avLst/>
            <a:gdLst>
              <a:gd name="T0" fmla="*/ 152400 w 21600"/>
              <a:gd name="T1" fmla="*/ 142875 h 21600"/>
              <a:gd name="T2" fmla="*/ 152400 w 21600"/>
              <a:gd name="T3" fmla="*/ 142875 h 21600"/>
              <a:gd name="T4" fmla="*/ 152400 w 21600"/>
              <a:gd name="T5" fmla="*/ 142875 h 21600"/>
              <a:gd name="T6" fmla="*/ 152400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56335" name="AutoShape 15"/>
          <p:cNvSpPr>
            <a:spLocks/>
          </p:cNvSpPr>
          <p:nvPr/>
        </p:nvSpPr>
        <p:spPr bwMode="auto">
          <a:xfrm>
            <a:off x="8364540" y="9097964"/>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8" y="5503"/>
                  <a:pt x="13483" y="4801"/>
                </a:cubicBezTo>
                <a:cubicBezTo>
                  <a:pt x="12858" y="4100"/>
                  <a:pt x="11957" y="3748"/>
                  <a:pt x="10778" y="3748"/>
                </a:cubicBezTo>
                <a:cubicBezTo>
                  <a:pt x="9585" y="3748"/>
                  <a:pt x="8687" y="4100"/>
                  <a:pt x="8084" y="4801"/>
                </a:cubicBezTo>
                <a:cubicBezTo>
                  <a:pt x="7481" y="5503"/>
                  <a:pt x="7178" y="6656"/>
                  <a:pt x="7178" y="8262"/>
                </a:cubicBezTo>
                <a:lnTo>
                  <a:pt x="7178" y="13308"/>
                </a:lnTo>
                <a:cubicBezTo>
                  <a:pt x="7178" y="14943"/>
                  <a:pt x="7484" y="16108"/>
                  <a:pt x="8094" y="16805"/>
                </a:cubicBezTo>
                <a:cubicBezTo>
                  <a:pt x="8705" y="17502"/>
                  <a:pt x="9615" y="17851"/>
                  <a:pt x="10821" y="17851"/>
                </a:cubicBezTo>
                <a:cubicBezTo>
                  <a:pt x="12001" y="17851"/>
                  <a:pt x="12894" y="17502"/>
                  <a:pt x="13505" y="16805"/>
                </a:cubicBezTo>
                <a:cubicBezTo>
                  <a:pt x="14115" y="16108"/>
                  <a:pt x="14422" y="14943"/>
                  <a:pt x="14422" y="13308"/>
                </a:cubicBezTo>
                <a:cubicBezTo>
                  <a:pt x="14422" y="13308"/>
                  <a:pt x="14422" y="8262"/>
                  <a:pt x="14422" y="8262"/>
                </a:cubicBezTo>
                <a:close/>
                <a:moveTo>
                  <a:pt x="21599" y="13005"/>
                </a:moveTo>
                <a:cubicBezTo>
                  <a:pt x="21599" y="15842"/>
                  <a:pt x="20627" y="17983"/>
                  <a:pt x="18681" y="19430"/>
                </a:cubicBezTo>
                <a:cubicBezTo>
                  <a:pt x="16735" y="20876"/>
                  <a:pt x="14115" y="21600"/>
                  <a:pt x="10821"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4" y="0"/>
                  <a:pt x="10778" y="0"/>
                </a:cubicBezTo>
                <a:cubicBezTo>
                  <a:pt x="14087" y="0"/>
                  <a:pt x="16717" y="726"/>
                  <a:pt x="18670" y="2177"/>
                </a:cubicBezTo>
                <a:cubicBezTo>
                  <a:pt x="20624" y="3629"/>
                  <a:pt x="21599" y="5767"/>
                  <a:pt x="21599" y="8594"/>
                </a:cubicBezTo>
                <a:cubicBezTo>
                  <a:pt x="21599" y="8594"/>
                  <a:pt x="21599" y="13005"/>
                  <a:pt x="21599" y="13005"/>
                </a:cubicBezTo>
                <a:close/>
              </a:path>
            </a:pathLst>
          </a:custGeom>
          <a:solidFill>
            <a:schemeClr val="accent2"/>
          </a:solidFill>
          <a:ln>
            <a:noFill/>
          </a:ln>
          <a:effectLst/>
          <a:extLst/>
        </p:spPr>
        <p:txBody>
          <a:bodyPr lIns="50800" tIns="50800" rIns="50800" bIns="50800" anchor="ctr"/>
          <a:lstStyle/>
          <a:p>
            <a:endParaRPr lang="id-ID" sz="4411"/>
          </a:p>
        </p:txBody>
      </p:sp>
      <p:sp>
        <p:nvSpPr>
          <p:cNvPr id="56336" name="AutoShape 16"/>
          <p:cNvSpPr>
            <a:spLocks/>
          </p:cNvSpPr>
          <p:nvPr/>
        </p:nvSpPr>
        <p:spPr bwMode="auto">
          <a:xfrm>
            <a:off x="8896350" y="9097964"/>
            <a:ext cx="492124" cy="696912"/>
          </a:xfrm>
          <a:custGeom>
            <a:avLst/>
            <a:gdLst>
              <a:gd name="T0" fmla="*/ 246063 w 21534"/>
              <a:gd name="T1" fmla="*/ 348456 h 21600"/>
              <a:gd name="T2" fmla="*/ 246063 w 21534"/>
              <a:gd name="T3" fmla="*/ 348456 h 21600"/>
              <a:gd name="T4" fmla="*/ 246063 w 21534"/>
              <a:gd name="T5" fmla="*/ 348456 h 21600"/>
              <a:gd name="T6" fmla="*/ 246063 w 21534"/>
              <a:gd name="T7" fmla="*/ 348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21533" y="21599"/>
                </a:moveTo>
                <a:lnTo>
                  <a:pt x="500" y="21599"/>
                </a:lnTo>
                <a:lnTo>
                  <a:pt x="500" y="18382"/>
                </a:lnTo>
                <a:lnTo>
                  <a:pt x="10159" y="11187"/>
                </a:lnTo>
                <a:cubicBezTo>
                  <a:pt x="11385" y="10193"/>
                  <a:pt x="12287" y="9306"/>
                  <a:pt x="12864" y="8525"/>
                </a:cubicBezTo>
                <a:cubicBezTo>
                  <a:pt x="13441" y="7746"/>
                  <a:pt x="13731" y="7068"/>
                  <a:pt x="13731" y="6493"/>
                </a:cubicBezTo>
                <a:cubicBezTo>
                  <a:pt x="13731" y="5674"/>
                  <a:pt x="13438" y="5021"/>
                  <a:pt x="12854" y="4533"/>
                </a:cubicBezTo>
                <a:cubicBezTo>
                  <a:pt x="12269" y="4046"/>
                  <a:pt x="11391" y="3802"/>
                  <a:pt x="10222" y="3802"/>
                </a:cubicBezTo>
                <a:cubicBezTo>
                  <a:pt x="9175" y="3802"/>
                  <a:pt x="8353" y="4117"/>
                  <a:pt x="7755" y="4745"/>
                </a:cubicBezTo>
                <a:cubicBezTo>
                  <a:pt x="7155" y="5374"/>
                  <a:pt x="6857" y="6176"/>
                  <a:pt x="6857" y="7151"/>
                </a:cubicBezTo>
                <a:lnTo>
                  <a:pt x="44" y="7151"/>
                </a:lnTo>
                <a:lnTo>
                  <a:pt x="3" y="7063"/>
                </a:lnTo>
                <a:cubicBezTo>
                  <a:pt x="-66" y="5094"/>
                  <a:pt x="842" y="3424"/>
                  <a:pt x="2728" y="2054"/>
                </a:cubicBezTo>
                <a:cubicBezTo>
                  <a:pt x="4612" y="685"/>
                  <a:pt x="7111" y="0"/>
                  <a:pt x="10222" y="0"/>
                </a:cubicBezTo>
                <a:cubicBezTo>
                  <a:pt x="13524" y="0"/>
                  <a:pt x="16101" y="575"/>
                  <a:pt x="17952" y="1725"/>
                </a:cubicBezTo>
                <a:cubicBezTo>
                  <a:pt x="19804" y="2876"/>
                  <a:pt x="20729" y="4451"/>
                  <a:pt x="20729" y="6449"/>
                </a:cubicBezTo>
                <a:cubicBezTo>
                  <a:pt x="20729" y="7794"/>
                  <a:pt x="20236" y="8984"/>
                  <a:pt x="19252" y="10017"/>
                </a:cubicBezTo>
                <a:cubicBezTo>
                  <a:pt x="18268" y="11051"/>
                  <a:pt x="16456" y="12586"/>
                  <a:pt x="13814" y="14624"/>
                </a:cubicBezTo>
                <a:lnTo>
                  <a:pt x="9747" y="17710"/>
                </a:lnTo>
                <a:lnTo>
                  <a:pt x="9809" y="17797"/>
                </a:lnTo>
                <a:lnTo>
                  <a:pt x="21533" y="17797"/>
                </a:lnTo>
                <a:cubicBezTo>
                  <a:pt x="21533" y="17797"/>
                  <a:pt x="21533" y="21599"/>
                  <a:pt x="21533" y="21599"/>
                </a:cubicBezTo>
                <a:close/>
              </a:path>
            </a:pathLst>
          </a:custGeom>
          <a:solidFill>
            <a:schemeClr val="accent2"/>
          </a:solidFill>
          <a:ln>
            <a:noFill/>
          </a:ln>
          <a:effectLst/>
          <a:extLst/>
        </p:spPr>
        <p:txBody>
          <a:bodyPr lIns="50800" tIns="50800" rIns="50800" bIns="50800" anchor="ctr"/>
          <a:lstStyle/>
          <a:p>
            <a:endParaRPr lang="id-ID" sz="4411"/>
          </a:p>
        </p:txBody>
      </p:sp>
      <p:sp>
        <p:nvSpPr>
          <p:cNvPr id="56337" name="AutoShape 17"/>
          <p:cNvSpPr>
            <a:spLocks/>
          </p:cNvSpPr>
          <p:nvPr/>
        </p:nvSpPr>
        <p:spPr bwMode="auto">
          <a:xfrm>
            <a:off x="13484226" y="8745539"/>
            <a:ext cx="477838"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9" y="5503"/>
                  <a:pt x="13484" y="4801"/>
                </a:cubicBezTo>
                <a:cubicBezTo>
                  <a:pt x="12859" y="4100"/>
                  <a:pt x="11957" y="3748"/>
                  <a:pt x="10777" y="3748"/>
                </a:cubicBezTo>
                <a:cubicBezTo>
                  <a:pt x="9586" y="3748"/>
                  <a:pt x="8688" y="4100"/>
                  <a:pt x="8083" y="4801"/>
                </a:cubicBezTo>
                <a:cubicBezTo>
                  <a:pt x="7480" y="5503"/>
                  <a:pt x="7179" y="6656"/>
                  <a:pt x="7179" y="8262"/>
                </a:cubicBezTo>
                <a:lnTo>
                  <a:pt x="7179" y="13308"/>
                </a:lnTo>
                <a:cubicBezTo>
                  <a:pt x="7179" y="14943"/>
                  <a:pt x="7484" y="16108"/>
                  <a:pt x="8095" y="16805"/>
                </a:cubicBezTo>
                <a:cubicBezTo>
                  <a:pt x="8705" y="17502"/>
                  <a:pt x="9614" y="17851"/>
                  <a:pt x="10822" y="17851"/>
                </a:cubicBezTo>
                <a:cubicBezTo>
                  <a:pt x="12000" y="17851"/>
                  <a:pt x="12894" y="17502"/>
                  <a:pt x="13504" y="16805"/>
                </a:cubicBezTo>
                <a:cubicBezTo>
                  <a:pt x="14115" y="16108"/>
                  <a:pt x="14422" y="14943"/>
                  <a:pt x="14422" y="13308"/>
                </a:cubicBezTo>
                <a:cubicBezTo>
                  <a:pt x="14422" y="13308"/>
                  <a:pt x="14422" y="8262"/>
                  <a:pt x="14422" y="8262"/>
                </a:cubicBezTo>
                <a:close/>
                <a:moveTo>
                  <a:pt x="21600" y="13005"/>
                </a:moveTo>
                <a:cubicBezTo>
                  <a:pt x="21600" y="15842"/>
                  <a:pt x="20628" y="17983"/>
                  <a:pt x="18682" y="19430"/>
                </a:cubicBezTo>
                <a:cubicBezTo>
                  <a:pt x="16736" y="20876"/>
                  <a:pt x="14115" y="21600"/>
                  <a:pt x="10822" y="21600"/>
                </a:cubicBezTo>
                <a:cubicBezTo>
                  <a:pt x="7499" y="21600"/>
                  <a:pt x="4863" y="20876"/>
                  <a:pt x="2917" y="19430"/>
                </a:cubicBezTo>
                <a:cubicBezTo>
                  <a:pt x="971" y="17983"/>
                  <a:pt x="0" y="15842"/>
                  <a:pt x="0" y="13005"/>
                </a:cubicBezTo>
                <a:lnTo>
                  <a:pt x="0" y="8594"/>
                </a:lnTo>
                <a:cubicBezTo>
                  <a:pt x="0" y="5758"/>
                  <a:pt x="965" y="3617"/>
                  <a:pt x="2897" y="2170"/>
                </a:cubicBezTo>
                <a:cubicBezTo>
                  <a:pt x="4828" y="723"/>
                  <a:pt x="7455" y="0"/>
                  <a:pt x="10777" y="0"/>
                </a:cubicBezTo>
                <a:cubicBezTo>
                  <a:pt x="14088" y="0"/>
                  <a:pt x="16718" y="726"/>
                  <a:pt x="18670" y="2177"/>
                </a:cubicBezTo>
                <a:cubicBezTo>
                  <a:pt x="20624" y="3629"/>
                  <a:pt x="21600" y="5767"/>
                  <a:pt x="21600" y="8594"/>
                </a:cubicBezTo>
                <a:cubicBezTo>
                  <a:pt x="21600" y="8594"/>
                  <a:pt x="21600" y="13005"/>
                  <a:pt x="21600" y="13005"/>
                </a:cubicBezTo>
                <a:close/>
              </a:path>
            </a:pathLst>
          </a:custGeom>
          <a:solidFill>
            <a:schemeClr val="accent3"/>
          </a:solidFill>
          <a:ln>
            <a:noFill/>
          </a:ln>
          <a:effectLst/>
          <a:extLst/>
        </p:spPr>
        <p:txBody>
          <a:bodyPr lIns="50800" tIns="50800" rIns="50800" bIns="50800" anchor="ctr"/>
          <a:lstStyle/>
          <a:p>
            <a:endParaRPr lang="id-ID" sz="4411"/>
          </a:p>
        </p:txBody>
      </p:sp>
      <p:sp>
        <p:nvSpPr>
          <p:cNvPr id="56338" name="AutoShape 18"/>
          <p:cNvSpPr>
            <a:spLocks/>
          </p:cNvSpPr>
          <p:nvPr/>
        </p:nvSpPr>
        <p:spPr bwMode="auto">
          <a:xfrm>
            <a:off x="14016040" y="8745539"/>
            <a:ext cx="496887" cy="706437"/>
          </a:xfrm>
          <a:custGeom>
            <a:avLst/>
            <a:gdLst>
              <a:gd name="T0" fmla="*/ 248444 w 21534"/>
              <a:gd name="T1" fmla="*/ 353219 h 21600"/>
              <a:gd name="T2" fmla="*/ 248444 w 21534"/>
              <a:gd name="T3" fmla="*/ 353219 h 21600"/>
              <a:gd name="T4" fmla="*/ 248444 w 21534"/>
              <a:gd name="T5" fmla="*/ 353219 h 21600"/>
              <a:gd name="T6" fmla="*/ 248444 w 21534"/>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7030" y="8766"/>
                </a:moveTo>
                <a:lnTo>
                  <a:pt x="10287" y="8766"/>
                </a:lnTo>
                <a:cubicBezTo>
                  <a:pt x="11530" y="8766"/>
                  <a:pt x="12486" y="8531"/>
                  <a:pt x="13155" y="8060"/>
                </a:cubicBezTo>
                <a:cubicBezTo>
                  <a:pt x="13824" y="7589"/>
                  <a:pt x="14159" y="6935"/>
                  <a:pt x="14159" y="6099"/>
                </a:cubicBezTo>
                <a:cubicBezTo>
                  <a:pt x="14159" y="5436"/>
                  <a:pt x="13858" y="4878"/>
                  <a:pt x="13257" y="4426"/>
                </a:cubicBezTo>
                <a:cubicBezTo>
                  <a:pt x="12656" y="3974"/>
                  <a:pt x="11782" y="3748"/>
                  <a:pt x="10635" y="3748"/>
                </a:cubicBezTo>
                <a:cubicBezTo>
                  <a:pt x="9734" y="3748"/>
                  <a:pt x="8941" y="3931"/>
                  <a:pt x="8258" y="4297"/>
                </a:cubicBezTo>
                <a:cubicBezTo>
                  <a:pt x="7575" y="4662"/>
                  <a:pt x="7235" y="5133"/>
                  <a:pt x="7235" y="5710"/>
                </a:cubicBezTo>
                <a:lnTo>
                  <a:pt x="515" y="5710"/>
                </a:lnTo>
                <a:lnTo>
                  <a:pt x="473" y="5623"/>
                </a:lnTo>
                <a:cubicBezTo>
                  <a:pt x="391" y="3951"/>
                  <a:pt x="1328" y="2595"/>
                  <a:pt x="3281" y="1557"/>
                </a:cubicBezTo>
                <a:cubicBezTo>
                  <a:pt x="5233" y="519"/>
                  <a:pt x="7603" y="0"/>
                  <a:pt x="10389" y="0"/>
                </a:cubicBezTo>
                <a:cubicBezTo>
                  <a:pt x="13627" y="0"/>
                  <a:pt x="16215" y="522"/>
                  <a:pt x="18155" y="1564"/>
                </a:cubicBezTo>
                <a:cubicBezTo>
                  <a:pt x="20094" y="2608"/>
                  <a:pt x="21062" y="4085"/>
                  <a:pt x="21062" y="5998"/>
                </a:cubicBezTo>
                <a:cubicBezTo>
                  <a:pt x="21062" y="6950"/>
                  <a:pt x="20643" y="7827"/>
                  <a:pt x="19803" y="8629"/>
                </a:cubicBezTo>
                <a:cubicBezTo>
                  <a:pt x="18963" y="9432"/>
                  <a:pt x="17840" y="10059"/>
                  <a:pt x="16433" y="10511"/>
                </a:cubicBezTo>
                <a:cubicBezTo>
                  <a:pt x="18030" y="10924"/>
                  <a:pt x="19281" y="11552"/>
                  <a:pt x="20181" y="12393"/>
                </a:cubicBezTo>
                <a:cubicBezTo>
                  <a:pt x="21083" y="13234"/>
                  <a:pt x="21533" y="14241"/>
                  <a:pt x="21533" y="15413"/>
                </a:cubicBezTo>
                <a:cubicBezTo>
                  <a:pt x="21533" y="17337"/>
                  <a:pt x="20489" y="18848"/>
                  <a:pt x="18400" y="19949"/>
                </a:cubicBezTo>
                <a:cubicBezTo>
                  <a:pt x="16310" y="21049"/>
                  <a:pt x="13640" y="21600"/>
                  <a:pt x="10389" y="21600"/>
                </a:cubicBezTo>
                <a:cubicBezTo>
                  <a:pt x="7589" y="21600"/>
                  <a:pt x="5142" y="21083"/>
                  <a:pt x="3044" y="20049"/>
                </a:cubicBezTo>
                <a:cubicBezTo>
                  <a:pt x="948" y="19016"/>
                  <a:pt x="-66" y="17519"/>
                  <a:pt x="3" y="15558"/>
                </a:cubicBezTo>
                <a:lnTo>
                  <a:pt x="44" y="15471"/>
                </a:lnTo>
                <a:lnTo>
                  <a:pt x="6804" y="15471"/>
                </a:lnTo>
                <a:cubicBezTo>
                  <a:pt x="6804" y="16144"/>
                  <a:pt x="7177" y="16709"/>
                  <a:pt x="7921" y="17166"/>
                </a:cubicBezTo>
                <a:cubicBezTo>
                  <a:pt x="8664" y="17622"/>
                  <a:pt x="9571" y="17851"/>
                  <a:pt x="10635" y="17851"/>
                </a:cubicBezTo>
                <a:cubicBezTo>
                  <a:pt x="11851" y="17851"/>
                  <a:pt x="12820" y="17610"/>
                  <a:pt x="13545" y="17129"/>
                </a:cubicBezTo>
                <a:cubicBezTo>
                  <a:pt x="14268" y="16649"/>
                  <a:pt x="14630" y="16043"/>
                  <a:pt x="14630" y="15313"/>
                </a:cubicBezTo>
                <a:cubicBezTo>
                  <a:pt x="14630" y="14294"/>
                  <a:pt x="14251" y="13551"/>
                  <a:pt x="13493" y="13085"/>
                </a:cubicBezTo>
                <a:cubicBezTo>
                  <a:pt x="12735" y="12619"/>
                  <a:pt x="11666" y="12386"/>
                  <a:pt x="10287" y="12386"/>
                </a:cubicBezTo>
                <a:lnTo>
                  <a:pt x="7030" y="12386"/>
                </a:lnTo>
                <a:cubicBezTo>
                  <a:pt x="7030" y="12386"/>
                  <a:pt x="7030" y="8766"/>
                  <a:pt x="7030" y="8766"/>
                </a:cubicBezTo>
                <a:close/>
              </a:path>
            </a:pathLst>
          </a:custGeom>
          <a:solidFill>
            <a:schemeClr val="accent3"/>
          </a:solidFill>
          <a:ln>
            <a:noFill/>
          </a:ln>
          <a:effectLst/>
          <a:extLst/>
        </p:spPr>
        <p:txBody>
          <a:bodyPr lIns="50800" tIns="50800" rIns="50800" bIns="50800" anchor="ctr"/>
          <a:lstStyle/>
          <a:p>
            <a:endParaRPr lang="id-ID" sz="4411"/>
          </a:p>
        </p:txBody>
      </p:sp>
      <p:sp>
        <p:nvSpPr>
          <p:cNvPr id="56339" name="AutoShape 19"/>
          <p:cNvSpPr>
            <a:spLocks/>
          </p:cNvSpPr>
          <p:nvPr/>
        </p:nvSpPr>
        <p:spPr bwMode="auto">
          <a:xfrm>
            <a:off x="5054599" y="8745539"/>
            <a:ext cx="477838"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1" y="8262"/>
                </a:moveTo>
                <a:cubicBezTo>
                  <a:pt x="14421" y="6656"/>
                  <a:pt x="14108" y="5503"/>
                  <a:pt x="13483" y="4801"/>
                </a:cubicBezTo>
                <a:cubicBezTo>
                  <a:pt x="12858" y="4100"/>
                  <a:pt x="11956" y="3748"/>
                  <a:pt x="10778" y="3748"/>
                </a:cubicBezTo>
                <a:cubicBezTo>
                  <a:pt x="9585" y="3748"/>
                  <a:pt x="8687" y="4100"/>
                  <a:pt x="8083" y="4801"/>
                </a:cubicBezTo>
                <a:cubicBezTo>
                  <a:pt x="7480" y="5503"/>
                  <a:pt x="7178" y="6656"/>
                  <a:pt x="7178" y="8262"/>
                </a:cubicBezTo>
                <a:lnTo>
                  <a:pt x="7178" y="13308"/>
                </a:lnTo>
                <a:cubicBezTo>
                  <a:pt x="7178" y="14943"/>
                  <a:pt x="7483" y="16108"/>
                  <a:pt x="8094" y="16805"/>
                </a:cubicBezTo>
                <a:cubicBezTo>
                  <a:pt x="8704" y="17502"/>
                  <a:pt x="9613" y="17851"/>
                  <a:pt x="10820" y="17851"/>
                </a:cubicBezTo>
                <a:cubicBezTo>
                  <a:pt x="12000" y="17851"/>
                  <a:pt x="12894" y="17502"/>
                  <a:pt x="13505" y="16805"/>
                </a:cubicBezTo>
                <a:cubicBezTo>
                  <a:pt x="14115" y="16108"/>
                  <a:pt x="14421" y="14943"/>
                  <a:pt x="14421" y="13308"/>
                </a:cubicBezTo>
                <a:cubicBezTo>
                  <a:pt x="14421" y="13308"/>
                  <a:pt x="14421" y="8262"/>
                  <a:pt x="14421" y="8262"/>
                </a:cubicBezTo>
                <a:close/>
                <a:moveTo>
                  <a:pt x="21599" y="13005"/>
                </a:moveTo>
                <a:cubicBezTo>
                  <a:pt x="21599" y="15842"/>
                  <a:pt x="20627" y="17983"/>
                  <a:pt x="18681" y="19430"/>
                </a:cubicBezTo>
                <a:cubicBezTo>
                  <a:pt x="16735" y="20876"/>
                  <a:pt x="14115" y="21600"/>
                  <a:pt x="10820"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5" y="0"/>
                  <a:pt x="10778" y="0"/>
                </a:cubicBezTo>
                <a:cubicBezTo>
                  <a:pt x="14087" y="0"/>
                  <a:pt x="16718" y="726"/>
                  <a:pt x="18670" y="2177"/>
                </a:cubicBezTo>
                <a:cubicBezTo>
                  <a:pt x="20623" y="3629"/>
                  <a:pt x="21599" y="5767"/>
                  <a:pt x="21599" y="8594"/>
                </a:cubicBezTo>
                <a:cubicBezTo>
                  <a:pt x="21599" y="8594"/>
                  <a:pt x="21599" y="13005"/>
                  <a:pt x="21599" y="13005"/>
                </a:cubicBezTo>
                <a:close/>
              </a:path>
            </a:pathLst>
          </a:custGeom>
          <a:solidFill>
            <a:schemeClr val="accent1"/>
          </a:solidFill>
          <a:ln>
            <a:noFill/>
          </a:ln>
          <a:effectLst/>
          <a:extLst/>
        </p:spPr>
        <p:txBody>
          <a:bodyPr lIns="50800" tIns="50800" rIns="50800" bIns="50800" anchor="ctr"/>
          <a:lstStyle/>
          <a:p>
            <a:endParaRPr lang="id-ID" sz="4411"/>
          </a:p>
        </p:txBody>
      </p:sp>
      <p:sp>
        <p:nvSpPr>
          <p:cNvPr id="56340" name="AutoShape 20"/>
          <p:cNvSpPr>
            <a:spLocks/>
          </p:cNvSpPr>
          <p:nvPr/>
        </p:nvSpPr>
        <p:spPr bwMode="auto">
          <a:xfrm>
            <a:off x="5619750" y="8745540"/>
            <a:ext cx="312738" cy="687387"/>
          </a:xfrm>
          <a:custGeom>
            <a:avLst/>
            <a:gdLst>
              <a:gd name="T0" fmla="*/ 156369 w 21600"/>
              <a:gd name="T1" fmla="*/ 343694 h 21600"/>
              <a:gd name="T2" fmla="*/ 156369 w 21600"/>
              <a:gd name="T3" fmla="*/ 343694 h 21600"/>
              <a:gd name="T4" fmla="*/ 156369 w 21600"/>
              <a:gd name="T5" fmla="*/ 343694 h 21600"/>
              <a:gd name="T6" fmla="*/ 1563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0603" y="21599"/>
                </a:lnTo>
                <a:lnTo>
                  <a:pt x="10603" y="5040"/>
                </a:lnTo>
                <a:lnTo>
                  <a:pt x="0" y="5040"/>
                </a:lnTo>
                <a:lnTo>
                  <a:pt x="0" y="1512"/>
                </a:lnTo>
                <a:lnTo>
                  <a:pt x="21600" y="0"/>
                </a:lnTo>
                <a:cubicBezTo>
                  <a:pt x="21600" y="0"/>
                  <a:pt x="21600" y="21599"/>
                  <a:pt x="21600" y="21599"/>
                </a:cubicBezTo>
                <a:close/>
              </a:path>
            </a:pathLst>
          </a:custGeom>
          <a:solidFill>
            <a:schemeClr val="accent1"/>
          </a:solidFill>
          <a:ln>
            <a:noFill/>
          </a:ln>
          <a:effectLst/>
          <a:extLst/>
        </p:spPr>
        <p:txBody>
          <a:bodyPr lIns="50800" tIns="50800" rIns="50800" bIns="50800" anchor="ctr"/>
          <a:lstStyle/>
          <a:p>
            <a:endParaRPr lang="id-ID" sz="4411"/>
          </a:p>
        </p:txBody>
      </p:sp>
      <p:sp>
        <p:nvSpPr>
          <p:cNvPr id="56341" name="AutoShape 21"/>
          <p:cNvSpPr>
            <a:spLocks/>
          </p:cNvSpPr>
          <p:nvPr/>
        </p:nvSpPr>
        <p:spPr bwMode="auto">
          <a:xfrm>
            <a:off x="15041566" y="3892552"/>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1"/>
                </a:moveTo>
                <a:cubicBezTo>
                  <a:pt x="14422" y="6656"/>
                  <a:pt x="14108" y="5503"/>
                  <a:pt x="13483" y="4800"/>
                </a:cubicBezTo>
                <a:cubicBezTo>
                  <a:pt x="12858" y="4099"/>
                  <a:pt x="11957" y="3749"/>
                  <a:pt x="10778" y="3749"/>
                </a:cubicBezTo>
                <a:cubicBezTo>
                  <a:pt x="9585" y="3749"/>
                  <a:pt x="8687" y="4099"/>
                  <a:pt x="8084" y="4800"/>
                </a:cubicBezTo>
                <a:cubicBezTo>
                  <a:pt x="7481" y="5503"/>
                  <a:pt x="7178" y="6656"/>
                  <a:pt x="7178" y="8261"/>
                </a:cubicBezTo>
                <a:lnTo>
                  <a:pt x="7178" y="13308"/>
                </a:lnTo>
                <a:cubicBezTo>
                  <a:pt x="7178" y="14943"/>
                  <a:pt x="7484" y="16108"/>
                  <a:pt x="8094" y="16804"/>
                </a:cubicBezTo>
                <a:cubicBezTo>
                  <a:pt x="8705" y="17502"/>
                  <a:pt x="9615" y="17850"/>
                  <a:pt x="10821" y="17850"/>
                </a:cubicBezTo>
                <a:cubicBezTo>
                  <a:pt x="12001" y="17850"/>
                  <a:pt x="12894" y="17502"/>
                  <a:pt x="13505" y="16804"/>
                </a:cubicBezTo>
                <a:cubicBezTo>
                  <a:pt x="14115" y="16108"/>
                  <a:pt x="14422" y="14943"/>
                  <a:pt x="14422" y="13308"/>
                </a:cubicBezTo>
                <a:cubicBezTo>
                  <a:pt x="14422" y="13308"/>
                  <a:pt x="14422" y="8261"/>
                  <a:pt x="14422" y="8261"/>
                </a:cubicBezTo>
                <a:close/>
                <a:moveTo>
                  <a:pt x="21599" y="13006"/>
                </a:moveTo>
                <a:cubicBezTo>
                  <a:pt x="21599" y="15841"/>
                  <a:pt x="20627" y="17983"/>
                  <a:pt x="18681" y="19429"/>
                </a:cubicBezTo>
                <a:cubicBezTo>
                  <a:pt x="16735" y="20876"/>
                  <a:pt x="14115" y="21599"/>
                  <a:pt x="10821" y="21599"/>
                </a:cubicBezTo>
                <a:cubicBezTo>
                  <a:pt x="7498" y="21599"/>
                  <a:pt x="4863" y="20876"/>
                  <a:pt x="2918" y="19429"/>
                </a:cubicBezTo>
                <a:cubicBezTo>
                  <a:pt x="972" y="17983"/>
                  <a:pt x="0" y="15841"/>
                  <a:pt x="0" y="13006"/>
                </a:cubicBezTo>
                <a:lnTo>
                  <a:pt x="0" y="8593"/>
                </a:lnTo>
                <a:cubicBezTo>
                  <a:pt x="0" y="5757"/>
                  <a:pt x="965" y="3616"/>
                  <a:pt x="2896" y="2169"/>
                </a:cubicBezTo>
                <a:cubicBezTo>
                  <a:pt x="4828" y="723"/>
                  <a:pt x="7454" y="0"/>
                  <a:pt x="10778" y="0"/>
                </a:cubicBezTo>
                <a:cubicBezTo>
                  <a:pt x="14087" y="0"/>
                  <a:pt x="16717" y="725"/>
                  <a:pt x="18670" y="2177"/>
                </a:cubicBezTo>
                <a:cubicBezTo>
                  <a:pt x="20624" y="3628"/>
                  <a:pt x="21599" y="5767"/>
                  <a:pt x="21599" y="8593"/>
                </a:cubicBezTo>
                <a:cubicBezTo>
                  <a:pt x="21599" y="8593"/>
                  <a:pt x="21599" y="13006"/>
                  <a:pt x="21599" y="13006"/>
                </a:cubicBezTo>
                <a:close/>
              </a:path>
            </a:pathLst>
          </a:custGeom>
          <a:solidFill>
            <a:schemeClr val="accent4"/>
          </a:solidFill>
          <a:ln>
            <a:noFill/>
          </a:ln>
          <a:effectLst/>
          <a:extLst/>
        </p:spPr>
        <p:txBody>
          <a:bodyPr lIns="50800" tIns="50800" rIns="50800" bIns="50800" anchor="ctr"/>
          <a:lstStyle/>
          <a:p>
            <a:endParaRPr lang="id-ID" sz="4411"/>
          </a:p>
        </p:txBody>
      </p:sp>
      <p:sp>
        <p:nvSpPr>
          <p:cNvPr id="56342" name="AutoShape 22"/>
          <p:cNvSpPr>
            <a:spLocks/>
          </p:cNvSpPr>
          <p:nvPr/>
        </p:nvSpPr>
        <p:spPr bwMode="auto">
          <a:xfrm>
            <a:off x="15606713" y="3892550"/>
            <a:ext cx="504825" cy="687388"/>
          </a:xfrm>
          <a:custGeom>
            <a:avLst/>
            <a:gdLst>
              <a:gd name="T0" fmla="*/ 252413 w 21600"/>
              <a:gd name="T1" fmla="*/ 343694 h 21600"/>
              <a:gd name="T2" fmla="*/ 252413 w 21600"/>
              <a:gd name="T3" fmla="*/ 343694 h 21600"/>
              <a:gd name="T4" fmla="*/ 252413 w 21600"/>
              <a:gd name="T5" fmla="*/ 343694 h 21600"/>
              <a:gd name="T6" fmla="*/ 25241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01" y="13188"/>
                </a:moveTo>
                <a:lnTo>
                  <a:pt x="11799" y="13188"/>
                </a:lnTo>
                <a:lnTo>
                  <a:pt x="11799" y="6512"/>
                </a:lnTo>
                <a:lnTo>
                  <a:pt x="11679" y="6482"/>
                </a:lnTo>
                <a:lnTo>
                  <a:pt x="11153" y="7094"/>
                </a:lnTo>
                <a:cubicBezTo>
                  <a:pt x="11153" y="7094"/>
                  <a:pt x="6101" y="13188"/>
                  <a:pt x="6101" y="13188"/>
                </a:cubicBezTo>
                <a:close/>
                <a:moveTo>
                  <a:pt x="18629" y="13188"/>
                </a:moveTo>
                <a:lnTo>
                  <a:pt x="21599" y="13188"/>
                </a:lnTo>
                <a:lnTo>
                  <a:pt x="21599" y="17045"/>
                </a:lnTo>
                <a:lnTo>
                  <a:pt x="18629" y="17045"/>
                </a:lnTo>
                <a:lnTo>
                  <a:pt x="18629" y="21599"/>
                </a:lnTo>
                <a:lnTo>
                  <a:pt x="11799" y="21599"/>
                </a:lnTo>
                <a:lnTo>
                  <a:pt x="11799" y="17045"/>
                </a:lnTo>
                <a:lnTo>
                  <a:pt x="403" y="17045"/>
                </a:lnTo>
                <a:lnTo>
                  <a:pt x="0" y="13983"/>
                </a:lnTo>
                <a:lnTo>
                  <a:pt x="11799" y="43"/>
                </a:lnTo>
                <a:lnTo>
                  <a:pt x="11799" y="0"/>
                </a:lnTo>
                <a:lnTo>
                  <a:pt x="18629" y="0"/>
                </a:lnTo>
                <a:cubicBezTo>
                  <a:pt x="18629" y="0"/>
                  <a:pt x="18629" y="13188"/>
                  <a:pt x="18629" y="13188"/>
                </a:cubicBezTo>
                <a:close/>
              </a:path>
            </a:pathLst>
          </a:custGeom>
          <a:solidFill>
            <a:schemeClr val="accent4"/>
          </a:solidFill>
          <a:ln>
            <a:noFill/>
          </a:ln>
          <a:effectLst/>
          <a:extLst/>
        </p:spPr>
        <p:txBody>
          <a:bodyPr lIns="50800" tIns="50800" rIns="50800" bIns="50800" anchor="ctr"/>
          <a:lstStyle/>
          <a:p>
            <a:endParaRPr lang="id-ID" sz="4411"/>
          </a:p>
        </p:txBody>
      </p:sp>
      <p:sp>
        <p:nvSpPr>
          <p:cNvPr id="56343" name="AutoShape 23"/>
          <p:cNvSpPr>
            <a:spLocks/>
          </p:cNvSpPr>
          <p:nvPr/>
        </p:nvSpPr>
        <p:spPr bwMode="auto">
          <a:xfrm>
            <a:off x="18715039" y="3400426"/>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0" y="8261"/>
                </a:moveTo>
                <a:cubicBezTo>
                  <a:pt x="14420" y="6656"/>
                  <a:pt x="14109" y="5503"/>
                  <a:pt x="13484" y="4800"/>
                </a:cubicBezTo>
                <a:cubicBezTo>
                  <a:pt x="12859" y="4099"/>
                  <a:pt x="11956" y="3749"/>
                  <a:pt x="10777" y="3749"/>
                </a:cubicBezTo>
                <a:cubicBezTo>
                  <a:pt x="9586" y="3749"/>
                  <a:pt x="8686" y="4099"/>
                  <a:pt x="8083" y="4800"/>
                </a:cubicBezTo>
                <a:cubicBezTo>
                  <a:pt x="7478" y="5503"/>
                  <a:pt x="7177" y="6656"/>
                  <a:pt x="7177" y="8261"/>
                </a:cubicBezTo>
                <a:lnTo>
                  <a:pt x="7177" y="13308"/>
                </a:lnTo>
                <a:cubicBezTo>
                  <a:pt x="7177" y="14943"/>
                  <a:pt x="7483" y="16108"/>
                  <a:pt x="8093" y="16804"/>
                </a:cubicBezTo>
                <a:cubicBezTo>
                  <a:pt x="8704" y="17502"/>
                  <a:pt x="9612" y="17850"/>
                  <a:pt x="10820" y="17850"/>
                </a:cubicBezTo>
                <a:cubicBezTo>
                  <a:pt x="11999" y="17850"/>
                  <a:pt x="12894" y="17502"/>
                  <a:pt x="13504" y="16804"/>
                </a:cubicBezTo>
                <a:cubicBezTo>
                  <a:pt x="14115" y="16108"/>
                  <a:pt x="14420" y="14943"/>
                  <a:pt x="14420" y="13308"/>
                </a:cubicBezTo>
                <a:cubicBezTo>
                  <a:pt x="14420" y="13308"/>
                  <a:pt x="14420" y="8261"/>
                  <a:pt x="14420" y="8261"/>
                </a:cubicBezTo>
                <a:close/>
                <a:moveTo>
                  <a:pt x="21600" y="13006"/>
                </a:moveTo>
                <a:cubicBezTo>
                  <a:pt x="21600" y="15841"/>
                  <a:pt x="20626" y="17983"/>
                  <a:pt x="18682" y="19429"/>
                </a:cubicBezTo>
                <a:cubicBezTo>
                  <a:pt x="16736" y="20876"/>
                  <a:pt x="14115" y="21599"/>
                  <a:pt x="10820" y="21599"/>
                </a:cubicBezTo>
                <a:cubicBezTo>
                  <a:pt x="7497" y="21599"/>
                  <a:pt x="4863" y="20876"/>
                  <a:pt x="2917" y="19429"/>
                </a:cubicBezTo>
                <a:cubicBezTo>
                  <a:pt x="971" y="17983"/>
                  <a:pt x="0" y="15841"/>
                  <a:pt x="0" y="13006"/>
                </a:cubicBezTo>
                <a:lnTo>
                  <a:pt x="0" y="8593"/>
                </a:lnTo>
                <a:cubicBezTo>
                  <a:pt x="0" y="5757"/>
                  <a:pt x="965" y="3616"/>
                  <a:pt x="2897" y="2169"/>
                </a:cubicBezTo>
                <a:cubicBezTo>
                  <a:pt x="4828" y="723"/>
                  <a:pt x="7455" y="0"/>
                  <a:pt x="10777" y="0"/>
                </a:cubicBezTo>
                <a:cubicBezTo>
                  <a:pt x="14087" y="0"/>
                  <a:pt x="16718" y="725"/>
                  <a:pt x="18670" y="2177"/>
                </a:cubicBezTo>
                <a:cubicBezTo>
                  <a:pt x="20622" y="3628"/>
                  <a:pt x="21600" y="5767"/>
                  <a:pt x="21600" y="8593"/>
                </a:cubicBezTo>
                <a:cubicBezTo>
                  <a:pt x="21600" y="8593"/>
                  <a:pt x="21600" y="13006"/>
                  <a:pt x="21600" y="13006"/>
                </a:cubicBezTo>
                <a:close/>
              </a:path>
            </a:pathLst>
          </a:custGeom>
          <a:solidFill>
            <a:schemeClr val="accent5"/>
          </a:solidFill>
          <a:ln>
            <a:noFill/>
          </a:ln>
          <a:effectLst/>
          <a:extLst/>
        </p:spPr>
        <p:txBody>
          <a:bodyPr lIns="50800" tIns="50800" rIns="50800" bIns="50800" anchor="ctr"/>
          <a:lstStyle/>
          <a:p>
            <a:endParaRPr lang="id-ID" sz="4411"/>
          </a:p>
        </p:txBody>
      </p:sp>
      <p:sp>
        <p:nvSpPr>
          <p:cNvPr id="56344" name="AutoShape 24"/>
          <p:cNvSpPr>
            <a:spLocks/>
          </p:cNvSpPr>
          <p:nvPr/>
        </p:nvSpPr>
        <p:spPr bwMode="auto">
          <a:xfrm>
            <a:off x="19280190" y="3400425"/>
            <a:ext cx="477836" cy="696914"/>
          </a:xfrm>
          <a:custGeom>
            <a:avLst/>
            <a:gdLst>
              <a:gd name="T0" fmla="*/ 238919 w 21532"/>
              <a:gd name="T1" fmla="*/ 348457 h 21600"/>
              <a:gd name="T2" fmla="*/ 238919 w 21532"/>
              <a:gd name="T3" fmla="*/ 348457 h 21600"/>
              <a:gd name="T4" fmla="*/ 238919 w 21532"/>
              <a:gd name="T5" fmla="*/ 348457 h 21600"/>
              <a:gd name="T6" fmla="*/ 238919 w 21532"/>
              <a:gd name="T7" fmla="*/ 348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600">
                <a:moveTo>
                  <a:pt x="617" y="11932"/>
                </a:moveTo>
                <a:lnTo>
                  <a:pt x="2400" y="0"/>
                </a:lnTo>
                <a:lnTo>
                  <a:pt x="20514" y="0"/>
                </a:lnTo>
                <a:lnTo>
                  <a:pt x="20514" y="3802"/>
                </a:lnTo>
                <a:lnTo>
                  <a:pt x="8233" y="3802"/>
                </a:lnTo>
                <a:lnTo>
                  <a:pt x="7447" y="8262"/>
                </a:lnTo>
                <a:cubicBezTo>
                  <a:pt x="7985" y="7979"/>
                  <a:pt x="8657" y="7750"/>
                  <a:pt x="9462" y="7575"/>
                </a:cubicBezTo>
                <a:cubicBezTo>
                  <a:pt x="10269" y="7399"/>
                  <a:pt x="11153" y="7302"/>
                  <a:pt x="12115" y="7282"/>
                </a:cubicBezTo>
                <a:cubicBezTo>
                  <a:pt x="15140" y="7243"/>
                  <a:pt x="17466" y="7850"/>
                  <a:pt x="19093" y="9102"/>
                </a:cubicBezTo>
                <a:cubicBezTo>
                  <a:pt x="20719" y="10356"/>
                  <a:pt x="21532" y="12133"/>
                  <a:pt x="21532" y="14433"/>
                </a:cubicBezTo>
                <a:cubicBezTo>
                  <a:pt x="21532" y="16432"/>
                  <a:pt x="20605" y="18126"/>
                  <a:pt x="18754" y="19515"/>
                </a:cubicBezTo>
                <a:cubicBezTo>
                  <a:pt x="16901" y="20904"/>
                  <a:pt x="14248" y="21599"/>
                  <a:pt x="10799" y="21599"/>
                </a:cubicBezTo>
                <a:cubicBezTo>
                  <a:pt x="7858" y="21599"/>
                  <a:pt x="5305" y="21038"/>
                  <a:pt x="3142" y="19918"/>
                </a:cubicBezTo>
                <a:cubicBezTo>
                  <a:pt x="978" y="18797"/>
                  <a:pt x="-68" y="17315"/>
                  <a:pt x="3" y="15472"/>
                </a:cubicBezTo>
                <a:lnTo>
                  <a:pt x="44" y="15384"/>
                </a:lnTo>
                <a:lnTo>
                  <a:pt x="7044" y="15091"/>
                </a:lnTo>
                <a:cubicBezTo>
                  <a:pt x="7044" y="15939"/>
                  <a:pt x="7387" y="16603"/>
                  <a:pt x="8073" y="17081"/>
                </a:cubicBezTo>
                <a:cubicBezTo>
                  <a:pt x="8759" y="17558"/>
                  <a:pt x="9668" y="17797"/>
                  <a:pt x="10799" y="17797"/>
                </a:cubicBezTo>
                <a:cubicBezTo>
                  <a:pt x="12100" y="17797"/>
                  <a:pt x="13024" y="17483"/>
                  <a:pt x="13567" y="16854"/>
                </a:cubicBezTo>
                <a:cubicBezTo>
                  <a:pt x="14111" y="16224"/>
                  <a:pt x="14384" y="15427"/>
                  <a:pt x="14384" y="14462"/>
                </a:cubicBezTo>
                <a:cubicBezTo>
                  <a:pt x="14384" y="13293"/>
                  <a:pt x="14079" y="12372"/>
                  <a:pt x="13471" y="11699"/>
                </a:cubicBezTo>
                <a:cubicBezTo>
                  <a:pt x="12863" y="11026"/>
                  <a:pt x="11901" y="10689"/>
                  <a:pt x="10586" y="10689"/>
                </a:cubicBezTo>
                <a:cubicBezTo>
                  <a:pt x="9625" y="10689"/>
                  <a:pt x="8850" y="10831"/>
                  <a:pt x="8264" y="11113"/>
                </a:cubicBezTo>
                <a:cubicBezTo>
                  <a:pt x="7678" y="11396"/>
                  <a:pt x="7270" y="11752"/>
                  <a:pt x="7044" y="12181"/>
                </a:cubicBezTo>
                <a:cubicBezTo>
                  <a:pt x="7044" y="12181"/>
                  <a:pt x="617" y="11932"/>
                  <a:pt x="617" y="11932"/>
                </a:cubicBezTo>
                <a:close/>
              </a:path>
            </a:pathLst>
          </a:custGeom>
          <a:solidFill>
            <a:schemeClr val="accent5"/>
          </a:solidFill>
          <a:ln>
            <a:noFill/>
          </a:ln>
          <a:effectLst/>
          <a:extLst/>
        </p:spPr>
        <p:txBody>
          <a:bodyPr lIns="50800" tIns="50800" rIns="50800" bIns="50800" anchor="ctr"/>
          <a:lstStyle/>
          <a:p>
            <a:endParaRPr lang="id-ID" sz="4411"/>
          </a:p>
        </p:txBody>
      </p:sp>
      <p:sp>
        <p:nvSpPr>
          <p:cNvPr id="56345" name="AutoShape 25"/>
          <p:cNvSpPr>
            <a:spLocks/>
          </p:cNvSpPr>
          <p:nvPr/>
        </p:nvSpPr>
        <p:spPr bwMode="auto">
          <a:xfrm>
            <a:off x="8275639" y="1023778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6346" name="AutoShape 26"/>
          <p:cNvSpPr>
            <a:spLocks/>
          </p:cNvSpPr>
          <p:nvPr/>
        </p:nvSpPr>
        <p:spPr bwMode="auto">
          <a:xfrm>
            <a:off x="8275639" y="10756902"/>
            <a:ext cx="34639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6347" name="AutoShape 27"/>
          <p:cNvSpPr>
            <a:spLocks/>
          </p:cNvSpPr>
          <p:nvPr/>
        </p:nvSpPr>
        <p:spPr bwMode="auto">
          <a:xfrm>
            <a:off x="4006851" y="62484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6348" name="AutoShape 28"/>
          <p:cNvSpPr>
            <a:spLocks/>
          </p:cNvSpPr>
          <p:nvPr/>
        </p:nvSpPr>
        <p:spPr bwMode="auto">
          <a:xfrm>
            <a:off x="2332038" y="6769101"/>
            <a:ext cx="3727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6349" name="AutoShape 29"/>
          <p:cNvSpPr>
            <a:spLocks/>
          </p:cNvSpPr>
          <p:nvPr/>
        </p:nvSpPr>
        <p:spPr bwMode="auto">
          <a:xfrm>
            <a:off x="13484227" y="9944100"/>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6350" name="AutoShape 30"/>
          <p:cNvSpPr>
            <a:spLocks/>
          </p:cNvSpPr>
          <p:nvPr/>
        </p:nvSpPr>
        <p:spPr bwMode="auto">
          <a:xfrm>
            <a:off x="13484227" y="10464800"/>
            <a:ext cx="34623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6351" name="AutoShape 31"/>
          <p:cNvSpPr>
            <a:spLocks/>
          </p:cNvSpPr>
          <p:nvPr/>
        </p:nvSpPr>
        <p:spPr bwMode="auto">
          <a:xfrm>
            <a:off x="12485689" y="3754440"/>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6352" name="AutoShape 32"/>
          <p:cNvSpPr>
            <a:spLocks/>
          </p:cNvSpPr>
          <p:nvPr/>
        </p:nvSpPr>
        <p:spPr bwMode="auto">
          <a:xfrm>
            <a:off x="10810875" y="4275138"/>
            <a:ext cx="3727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6353" name="AutoShape 33"/>
          <p:cNvSpPr>
            <a:spLocks/>
          </p:cNvSpPr>
          <p:nvPr/>
        </p:nvSpPr>
        <p:spPr bwMode="auto">
          <a:xfrm>
            <a:off x="18715038" y="4576763"/>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6354" name="AutoShape 34"/>
          <p:cNvSpPr>
            <a:spLocks/>
          </p:cNvSpPr>
          <p:nvPr/>
        </p:nvSpPr>
        <p:spPr bwMode="auto">
          <a:xfrm>
            <a:off x="18715039" y="5095876"/>
            <a:ext cx="346233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6355" name="AutoShape 35"/>
          <p:cNvSpPr>
            <a:spLocks/>
          </p:cNvSpPr>
          <p:nvPr/>
        </p:nvSpPr>
        <p:spPr bwMode="auto">
          <a:xfrm>
            <a:off x="2511427" y="12180890"/>
            <a:ext cx="808037"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Start</a:t>
            </a:r>
            <a:endParaRPr lang="en-US" sz="441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51</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6795752" y="11087101"/>
            <a:ext cx="2538412" cy="2689225"/>
          </a:xfrm>
          <a:custGeom>
            <a:avLst/>
            <a:gdLst>
              <a:gd name="T0" fmla="*/ 1269207 w 21578"/>
              <a:gd name="T1" fmla="*/ 1450194 h 20784"/>
              <a:gd name="T2" fmla="*/ 1269207 w 21578"/>
              <a:gd name="T3" fmla="*/ 1450194 h 20784"/>
              <a:gd name="T4" fmla="*/ 1269207 w 21578"/>
              <a:gd name="T5" fmla="*/ 1450194 h 20784"/>
              <a:gd name="T6" fmla="*/ 1269207 w 21578"/>
              <a:gd name="T7" fmla="*/ 1450194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7348" name="AutoShape 4"/>
          <p:cNvSpPr>
            <a:spLocks/>
          </p:cNvSpPr>
          <p:nvPr/>
        </p:nvSpPr>
        <p:spPr bwMode="auto">
          <a:xfrm>
            <a:off x="6081715" y="11049002"/>
            <a:ext cx="2482850" cy="2689225"/>
          </a:xfrm>
          <a:custGeom>
            <a:avLst/>
            <a:gdLst>
              <a:gd name="T0" fmla="*/ 1241425 w 21498"/>
              <a:gd name="T1" fmla="*/ 1471674 h 20625"/>
              <a:gd name="T2" fmla="*/ 1241425 w 21498"/>
              <a:gd name="T3" fmla="*/ 1471674 h 20625"/>
              <a:gd name="T4" fmla="*/ 1241425 w 21498"/>
              <a:gd name="T5" fmla="*/ 1471674 h 20625"/>
              <a:gd name="T6" fmla="*/ 1241425 w 21498"/>
              <a:gd name="T7" fmla="*/ 1471674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7349" name="AutoShape 5"/>
          <p:cNvSpPr>
            <a:spLocks/>
          </p:cNvSpPr>
          <p:nvPr/>
        </p:nvSpPr>
        <p:spPr bwMode="auto">
          <a:xfrm>
            <a:off x="12450762" y="8437563"/>
            <a:ext cx="5002212" cy="5300661"/>
          </a:xfrm>
          <a:custGeom>
            <a:avLst/>
            <a:gdLst>
              <a:gd name="T0" fmla="*/ 2501106 w 21578"/>
              <a:gd name="T1" fmla="*/ 2858440 h 20784"/>
              <a:gd name="T2" fmla="*/ 2501106 w 21578"/>
              <a:gd name="T3" fmla="*/ 2858440 h 20784"/>
              <a:gd name="T4" fmla="*/ 2501106 w 21578"/>
              <a:gd name="T5" fmla="*/ 2858440 h 20784"/>
              <a:gd name="T6" fmla="*/ 2501106 w 21578"/>
              <a:gd name="T7" fmla="*/ 2858440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solidFill>
          <a:ln>
            <a:noFill/>
          </a:ln>
          <a:effectLst/>
          <a:extLst/>
        </p:spPr>
        <p:txBody>
          <a:bodyPr lIns="50800" tIns="50800" rIns="50800" bIns="50800" anchor="ctr"/>
          <a:lstStyle/>
          <a:p>
            <a:endParaRPr lang="id-ID" sz="4411"/>
          </a:p>
        </p:txBody>
      </p:sp>
      <p:sp>
        <p:nvSpPr>
          <p:cNvPr id="57350" name="AutoShape 6"/>
          <p:cNvSpPr>
            <a:spLocks/>
          </p:cNvSpPr>
          <p:nvPr/>
        </p:nvSpPr>
        <p:spPr bwMode="auto">
          <a:xfrm>
            <a:off x="8012114" y="8440738"/>
            <a:ext cx="4892676" cy="5300661"/>
          </a:xfrm>
          <a:custGeom>
            <a:avLst/>
            <a:gdLst>
              <a:gd name="T0" fmla="*/ 2446338 w 21498"/>
              <a:gd name="T1" fmla="*/ 2900779 h 20625"/>
              <a:gd name="T2" fmla="*/ 2446338 w 21498"/>
              <a:gd name="T3" fmla="*/ 2900779 h 20625"/>
              <a:gd name="T4" fmla="*/ 2446338 w 21498"/>
              <a:gd name="T5" fmla="*/ 2900779 h 20625"/>
              <a:gd name="T6" fmla="*/ 2446338 w 21498"/>
              <a:gd name="T7" fmla="*/ 2900779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solidFill>
          <a:ln>
            <a:noFill/>
          </a:ln>
          <a:effectLst/>
          <a:extLst/>
        </p:spPr>
        <p:txBody>
          <a:bodyPr lIns="50800" tIns="50800" rIns="50800" bIns="50800" anchor="ctr"/>
          <a:lstStyle/>
          <a:p>
            <a:endParaRPr lang="id-ID" sz="4411"/>
          </a:p>
        </p:txBody>
      </p:sp>
      <p:sp>
        <p:nvSpPr>
          <p:cNvPr id="57351" name="AutoShape 7"/>
          <p:cNvSpPr>
            <a:spLocks/>
          </p:cNvSpPr>
          <p:nvPr/>
        </p:nvSpPr>
        <p:spPr bwMode="auto">
          <a:xfrm>
            <a:off x="3700464" y="6919913"/>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25,523</a:t>
            </a:r>
            <a:endParaRPr lang="en-US" sz="4411">
              <a:latin typeface="St Transmission" charset="0"/>
              <a:ea typeface="ＭＳ Ｐゴシック" charset="0"/>
              <a:cs typeface="St Transmission" charset="0"/>
              <a:sym typeface="St Transmission" charset="0"/>
            </a:endParaRPr>
          </a:p>
        </p:txBody>
      </p:sp>
      <p:sp>
        <p:nvSpPr>
          <p:cNvPr id="57352" name="AutoShape 8"/>
          <p:cNvSpPr>
            <a:spLocks/>
          </p:cNvSpPr>
          <p:nvPr/>
        </p:nvSpPr>
        <p:spPr bwMode="auto">
          <a:xfrm>
            <a:off x="18065752" y="6908800"/>
            <a:ext cx="33909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23,453</a:t>
            </a:r>
            <a:endParaRPr lang="en-US" sz="4411">
              <a:latin typeface="St Transmission" charset="0"/>
              <a:ea typeface="ＭＳ Ｐゴシック" charset="0"/>
              <a:cs typeface="St Transmission" charset="0"/>
              <a:sym typeface="St Transmission" charset="0"/>
            </a:endParaRPr>
          </a:p>
        </p:txBody>
      </p:sp>
      <p:sp>
        <p:nvSpPr>
          <p:cNvPr id="57353" name="AutoShape 9"/>
          <p:cNvSpPr>
            <a:spLocks/>
          </p:cNvSpPr>
          <p:nvPr/>
        </p:nvSpPr>
        <p:spPr bwMode="auto">
          <a:xfrm>
            <a:off x="4410075" y="7734300"/>
            <a:ext cx="197485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Female Data</a:t>
            </a:r>
            <a:endParaRPr lang="en-US" sz="4411">
              <a:latin typeface="St Transmission" charset="0"/>
              <a:ea typeface="ＭＳ Ｐゴシック" charset="0"/>
              <a:cs typeface="St Transmission" charset="0"/>
              <a:sym typeface="St Transmission" charset="0"/>
            </a:endParaRPr>
          </a:p>
        </p:txBody>
      </p:sp>
      <p:sp>
        <p:nvSpPr>
          <p:cNvPr id="57354" name="AutoShape 10"/>
          <p:cNvSpPr>
            <a:spLocks/>
          </p:cNvSpPr>
          <p:nvPr/>
        </p:nvSpPr>
        <p:spPr bwMode="auto">
          <a:xfrm>
            <a:off x="3470277" y="8370889"/>
            <a:ext cx="38528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7355" name="AutoShape 11"/>
          <p:cNvSpPr>
            <a:spLocks/>
          </p:cNvSpPr>
          <p:nvPr/>
        </p:nvSpPr>
        <p:spPr bwMode="auto">
          <a:xfrm>
            <a:off x="18891251" y="7697788"/>
            <a:ext cx="161607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Male Data</a:t>
            </a:r>
            <a:endParaRPr lang="en-US" sz="4411">
              <a:latin typeface="St Transmission" charset="0"/>
              <a:ea typeface="ＭＳ Ｐゴシック" charset="0"/>
              <a:cs typeface="St Transmission" charset="0"/>
              <a:sym typeface="St Transmission" charset="0"/>
            </a:endParaRPr>
          </a:p>
        </p:txBody>
      </p:sp>
      <p:sp>
        <p:nvSpPr>
          <p:cNvPr id="57356" name="AutoShape 12"/>
          <p:cNvSpPr>
            <a:spLocks/>
          </p:cNvSpPr>
          <p:nvPr/>
        </p:nvSpPr>
        <p:spPr bwMode="auto">
          <a:xfrm>
            <a:off x="17872075" y="8370889"/>
            <a:ext cx="37782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57357" name="AutoShape 13"/>
          <p:cNvSpPr>
            <a:spLocks/>
          </p:cNvSpPr>
          <p:nvPr/>
        </p:nvSpPr>
        <p:spPr bwMode="auto">
          <a:xfrm>
            <a:off x="8012112" y="2082800"/>
            <a:ext cx="90614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latin typeface="St Transmission" charset="0"/>
                <a:ea typeface="ＭＳ Ｐゴシック" charset="0"/>
                <a:cs typeface="St Transmission" charset="0"/>
                <a:sym typeface="St Transmission" charset="0"/>
              </a:rPr>
              <a:t>Take a Look at Our Monthly Report, We Make a Great Result!</a:t>
            </a:r>
            <a:endParaRPr lang="en-US" sz="4411" dirty="0">
              <a:latin typeface="St Transmission" charset="0"/>
              <a:ea typeface="ＭＳ Ｐゴシック" charset="0"/>
              <a:cs typeface="St Transmission" charset="0"/>
              <a:sym typeface="St Transmission" charset="0"/>
            </a:endParaRPr>
          </a:p>
        </p:txBody>
      </p:sp>
      <p:sp>
        <p:nvSpPr>
          <p:cNvPr id="57358" name="AutoShape 14"/>
          <p:cNvSpPr>
            <a:spLocks/>
          </p:cNvSpPr>
          <p:nvPr/>
        </p:nvSpPr>
        <p:spPr bwMode="auto">
          <a:xfrm>
            <a:off x="8747126" y="4129088"/>
            <a:ext cx="759142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magnatur is not simply random text. velitatem escienis .</a:t>
            </a:r>
            <a:endParaRPr lang="en-US" sz="4411">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AutoShape 5"/>
          <p:cNvSpPr>
            <a:spLocks/>
          </p:cNvSpPr>
          <p:nvPr/>
        </p:nvSpPr>
        <p:spPr bwMode="auto">
          <a:xfrm>
            <a:off x="1045051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74" name="AutoShape 6"/>
          <p:cNvSpPr>
            <a:spLocks/>
          </p:cNvSpPr>
          <p:nvPr/>
        </p:nvSpPr>
        <p:spPr bwMode="auto">
          <a:xfrm>
            <a:off x="989806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75" name="AutoShape 7"/>
          <p:cNvSpPr>
            <a:spLocks/>
          </p:cNvSpPr>
          <p:nvPr/>
        </p:nvSpPr>
        <p:spPr bwMode="auto">
          <a:xfrm>
            <a:off x="934720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76" name="AutoShape 8"/>
          <p:cNvSpPr>
            <a:spLocks/>
          </p:cNvSpPr>
          <p:nvPr/>
        </p:nvSpPr>
        <p:spPr bwMode="auto">
          <a:xfrm>
            <a:off x="879475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77" name="AutoShape 9"/>
          <p:cNvSpPr>
            <a:spLocks/>
          </p:cNvSpPr>
          <p:nvPr/>
        </p:nvSpPr>
        <p:spPr bwMode="auto">
          <a:xfrm>
            <a:off x="824230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78" name="AutoShape 10"/>
          <p:cNvSpPr>
            <a:spLocks/>
          </p:cNvSpPr>
          <p:nvPr/>
        </p:nvSpPr>
        <p:spPr bwMode="auto">
          <a:xfrm>
            <a:off x="10226676"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79" name="AutoShape 11"/>
          <p:cNvSpPr>
            <a:spLocks/>
          </p:cNvSpPr>
          <p:nvPr/>
        </p:nvSpPr>
        <p:spPr bwMode="auto">
          <a:xfrm>
            <a:off x="9674227"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80" name="AutoShape 12"/>
          <p:cNvSpPr>
            <a:spLocks/>
          </p:cNvSpPr>
          <p:nvPr/>
        </p:nvSpPr>
        <p:spPr bwMode="auto">
          <a:xfrm>
            <a:off x="9123364"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81" name="AutoShape 13"/>
          <p:cNvSpPr>
            <a:spLocks/>
          </p:cNvSpPr>
          <p:nvPr/>
        </p:nvSpPr>
        <p:spPr bwMode="auto">
          <a:xfrm>
            <a:off x="8570915"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p>
        </p:txBody>
      </p:sp>
      <p:sp>
        <p:nvSpPr>
          <p:cNvPr id="58382" name="AutoShape 14"/>
          <p:cNvSpPr>
            <a:spLocks/>
          </p:cNvSpPr>
          <p:nvPr/>
        </p:nvSpPr>
        <p:spPr bwMode="auto">
          <a:xfrm>
            <a:off x="10002840"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3" name="AutoShape 15"/>
          <p:cNvSpPr>
            <a:spLocks/>
          </p:cNvSpPr>
          <p:nvPr/>
        </p:nvSpPr>
        <p:spPr bwMode="auto">
          <a:xfrm>
            <a:off x="9450390"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4" name="AutoShape 16"/>
          <p:cNvSpPr>
            <a:spLocks/>
          </p:cNvSpPr>
          <p:nvPr/>
        </p:nvSpPr>
        <p:spPr bwMode="auto">
          <a:xfrm>
            <a:off x="8899526"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5" name="AutoShape 17"/>
          <p:cNvSpPr>
            <a:spLocks/>
          </p:cNvSpPr>
          <p:nvPr/>
        </p:nvSpPr>
        <p:spPr bwMode="auto">
          <a:xfrm>
            <a:off x="9726614"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6" name="AutoShape 18"/>
          <p:cNvSpPr>
            <a:spLocks/>
          </p:cNvSpPr>
          <p:nvPr/>
        </p:nvSpPr>
        <p:spPr bwMode="auto">
          <a:xfrm>
            <a:off x="9175752"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7" name="AutoShape 19"/>
          <p:cNvSpPr>
            <a:spLocks/>
          </p:cNvSpPr>
          <p:nvPr/>
        </p:nvSpPr>
        <p:spPr bwMode="auto">
          <a:xfrm>
            <a:off x="9450390"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8" name="AutoShape 20"/>
          <p:cNvSpPr>
            <a:spLocks/>
          </p:cNvSpPr>
          <p:nvPr/>
        </p:nvSpPr>
        <p:spPr bwMode="auto">
          <a:xfrm>
            <a:off x="8215315"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8389" name="AutoShape 21"/>
          <p:cNvSpPr>
            <a:spLocks/>
          </p:cNvSpPr>
          <p:nvPr/>
        </p:nvSpPr>
        <p:spPr bwMode="auto">
          <a:xfrm>
            <a:off x="7308850"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humour which don't</a:t>
            </a:r>
            <a:endParaRPr lang="en-US" sz="4411">
              <a:latin typeface="St Transmission" charset="0"/>
              <a:ea typeface="ＭＳ Ｐゴシック" charset="0"/>
              <a:cs typeface="St Transmission" charset="0"/>
              <a:sym typeface="St Transmission" charset="0"/>
            </a:endParaRPr>
          </a:p>
        </p:txBody>
      </p:sp>
      <p:sp>
        <p:nvSpPr>
          <p:cNvPr id="58390" name="AutoShape 22"/>
          <p:cNvSpPr>
            <a:spLocks/>
          </p:cNvSpPr>
          <p:nvPr/>
        </p:nvSpPr>
        <p:spPr bwMode="auto">
          <a:xfrm>
            <a:off x="8863014"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58391" name="AutoShape 23"/>
          <p:cNvSpPr>
            <a:spLocks/>
          </p:cNvSpPr>
          <p:nvPr/>
        </p:nvSpPr>
        <p:spPr bwMode="auto">
          <a:xfrm>
            <a:off x="3309939"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8392" name="AutoShape 24"/>
          <p:cNvSpPr>
            <a:spLocks/>
          </p:cNvSpPr>
          <p:nvPr/>
        </p:nvSpPr>
        <p:spPr bwMode="auto">
          <a:xfrm>
            <a:off x="2403476"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humour which don't</a:t>
            </a:r>
            <a:endParaRPr lang="en-US" sz="4411">
              <a:latin typeface="St Transmission" charset="0"/>
              <a:ea typeface="ＭＳ Ｐゴシック" charset="0"/>
              <a:cs typeface="St Transmission" charset="0"/>
              <a:sym typeface="St Transmission" charset="0"/>
            </a:endParaRPr>
          </a:p>
        </p:txBody>
      </p:sp>
      <p:sp>
        <p:nvSpPr>
          <p:cNvPr id="58393" name="AutoShape 25"/>
          <p:cNvSpPr>
            <a:spLocks/>
          </p:cNvSpPr>
          <p:nvPr/>
        </p:nvSpPr>
        <p:spPr bwMode="auto">
          <a:xfrm>
            <a:off x="3957640"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58394" name="AutoShape 26"/>
          <p:cNvSpPr>
            <a:spLocks/>
          </p:cNvSpPr>
          <p:nvPr/>
        </p:nvSpPr>
        <p:spPr bwMode="auto">
          <a:xfrm>
            <a:off x="13223877"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8395" name="AutoShape 27"/>
          <p:cNvSpPr>
            <a:spLocks/>
          </p:cNvSpPr>
          <p:nvPr/>
        </p:nvSpPr>
        <p:spPr bwMode="auto">
          <a:xfrm>
            <a:off x="12317414"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humour which don't</a:t>
            </a:r>
            <a:endParaRPr lang="en-US" sz="4411">
              <a:latin typeface="St Transmission" charset="0"/>
              <a:ea typeface="ＭＳ Ｐゴシック" charset="0"/>
              <a:cs typeface="St Transmission" charset="0"/>
              <a:sym typeface="St Transmission" charset="0"/>
            </a:endParaRPr>
          </a:p>
        </p:txBody>
      </p:sp>
      <p:sp>
        <p:nvSpPr>
          <p:cNvPr id="58396" name="AutoShape 28"/>
          <p:cNvSpPr>
            <a:spLocks/>
          </p:cNvSpPr>
          <p:nvPr/>
        </p:nvSpPr>
        <p:spPr bwMode="auto">
          <a:xfrm>
            <a:off x="13871576"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58397" name="AutoShape 29"/>
          <p:cNvSpPr>
            <a:spLocks/>
          </p:cNvSpPr>
          <p:nvPr/>
        </p:nvSpPr>
        <p:spPr bwMode="auto">
          <a:xfrm>
            <a:off x="18232440"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58398" name="AutoShape 30"/>
          <p:cNvSpPr>
            <a:spLocks/>
          </p:cNvSpPr>
          <p:nvPr/>
        </p:nvSpPr>
        <p:spPr bwMode="auto">
          <a:xfrm>
            <a:off x="17324388"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latin typeface="PT Sans" charset="0"/>
                <a:ea typeface="ＭＳ Ｐゴシック" charset="0"/>
                <a:cs typeface="PT Sans" charset="0"/>
                <a:sym typeface="PT Sans" charset="0"/>
              </a:rPr>
              <a:t>Lorem which don't look even slightly beration in some form, by injected humour which don't</a:t>
            </a:r>
            <a:endParaRPr lang="en-US" sz="4411">
              <a:latin typeface="St Transmission" charset="0"/>
              <a:ea typeface="ＭＳ Ｐゴシック" charset="0"/>
              <a:cs typeface="St Transmission" charset="0"/>
              <a:sym typeface="St Transmission" charset="0"/>
            </a:endParaRPr>
          </a:p>
        </p:txBody>
      </p:sp>
      <p:sp>
        <p:nvSpPr>
          <p:cNvPr id="58399" name="AutoShape 31"/>
          <p:cNvSpPr>
            <a:spLocks/>
          </p:cNvSpPr>
          <p:nvPr/>
        </p:nvSpPr>
        <p:spPr bwMode="auto">
          <a:xfrm>
            <a:off x="18878551" y="9315451"/>
            <a:ext cx="1585913"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58400" name="AutoShape 32"/>
          <p:cNvSpPr>
            <a:spLocks/>
          </p:cNvSpPr>
          <p:nvPr/>
        </p:nvSpPr>
        <p:spPr bwMode="auto">
          <a:xfrm>
            <a:off x="55451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1" name="AutoShape 33"/>
          <p:cNvSpPr>
            <a:spLocks/>
          </p:cNvSpPr>
          <p:nvPr/>
        </p:nvSpPr>
        <p:spPr bwMode="auto">
          <a:xfrm>
            <a:off x="4992689"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2" name="AutoShape 34"/>
          <p:cNvSpPr>
            <a:spLocks/>
          </p:cNvSpPr>
          <p:nvPr/>
        </p:nvSpPr>
        <p:spPr bwMode="auto">
          <a:xfrm>
            <a:off x="44418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3" name="AutoShape 35"/>
          <p:cNvSpPr>
            <a:spLocks/>
          </p:cNvSpPr>
          <p:nvPr/>
        </p:nvSpPr>
        <p:spPr bwMode="auto">
          <a:xfrm>
            <a:off x="388937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4" name="AutoShape 36"/>
          <p:cNvSpPr>
            <a:spLocks/>
          </p:cNvSpPr>
          <p:nvPr/>
        </p:nvSpPr>
        <p:spPr bwMode="auto">
          <a:xfrm>
            <a:off x="33369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5" name="AutoShape 37"/>
          <p:cNvSpPr>
            <a:spLocks/>
          </p:cNvSpPr>
          <p:nvPr/>
        </p:nvSpPr>
        <p:spPr bwMode="auto">
          <a:xfrm>
            <a:off x="53213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6" name="AutoShape 38"/>
          <p:cNvSpPr>
            <a:spLocks/>
          </p:cNvSpPr>
          <p:nvPr/>
        </p:nvSpPr>
        <p:spPr bwMode="auto">
          <a:xfrm>
            <a:off x="476885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7" name="AutoShape 39"/>
          <p:cNvSpPr>
            <a:spLocks/>
          </p:cNvSpPr>
          <p:nvPr/>
        </p:nvSpPr>
        <p:spPr bwMode="auto">
          <a:xfrm>
            <a:off x="4216402" y="6888164"/>
            <a:ext cx="449262" cy="1019175"/>
          </a:xfrm>
          <a:custGeom>
            <a:avLst/>
            <a:gdLst>
              <a:gd name="T0" fmla="*/ 224632 w 21472"/>
              <a:gd name="T1" fmla="*/ 509588 h 21558"/>
              <a:gd name="T2" fmla="*/ 224632 w 21472"/>
              <a:gd name="T3" fmla="*/ 509588 h 21558"/>
              <a:gd name="T4" fmla="*/ 224632 w 21472"/>
              <a:gd name="T5" fmla="*/ 509588 h 21558"/>
              <a:gd name="T6" fmla="*/ 224632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8" name="AutoShape 40"/>
          <p:cNvSpPr>
            <a:spLocks/>
          </p:cNvSpPr>
          <p:nvPr/>
        </p:nvSpPr>
        <p:spPr bwMode="auto">
          <a:xfrm>
            <a:off x="36655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09" name="AutoShape 41"/>
          <p:cNvSpPr>
            <a:spLocks/>
          </p:cNvSpPr>
          <p:nvPr/>
        </p:nvSpPr>
        <p:spPr bwMode="auto">
          <a:xfrm>
            <a:off x="509746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10" name="AutoShape 42"/>
          <p:cNvSpPr>
            <a:spLocks/>
          </p:cNvSpPr>
          <p:nvPr/>
        </p:nvSpPr>
        <p:spPr bwMode="auto">
          <a:xfrm>
            <a:off x="454501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11" name="AutoShape 43"/>
          <p:cNvSpPr>
            <a:spLocks/>
          </p:cNvSpPr>
          <p:nvPr/>
        </p:nvSpPr>
        <p:spPr bwMode="auto">
          <a:xfrm>
            <a:off x="3992564" y="5768977"/>
            <a:ext cx="449262" cy="1017588"/>
          </a:xfrm>
          <a:custGeom>
            <a:avLst/>
            <a:gdLst>
              <a:gd name="T0" fmla="*/ 224631 w 21472"/>
              <a:gd name="T1" fmla="*/ 508794 h 21558"/>
              <a:gd name="T2" fmla="*/ 224631 w 21472"/>
              <a:gd name="T3" fmla="*/ 508794 h 21558"/>
              <a:gd name="T4" fmla="*/ 224631 w 21472"/>
              <a:gd name="T5" fmla="*/ 508794 h 21558"/>
              <a:gd name="T6" fmla="*/ 224631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p>
        </p:txBody>
      </p:sp>
      <p:sp>
        <p:nvSpPr>
          <p:cNvPr id="58412" name="AutoShape 44"/>
          <p:cNvSpPr>
            <a:spLocks/>
          </p:cNvSpPr>
          <p:nvPr/>
        </p:nvSpPr>
        <p:spPr bwMode="auto">
          <a:xfrm>
            <a:off x="482124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13" name="AutoShape 45"/>
          <p:cNvSpPr>
            <a:spLocks/>
          </p:cNvSpPr>
          <p:nvPr/>
        </p:nvSpPr>
        <p:spPr bwMode="auto">
          <a:xfrm>
            <a:off x="426879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14" name="AutoShape 46"/>
          <p:cNvSpPr>
            <a:spLocks/>
          </p:cNvSpPr>
          <p:nvPr/>
        </p:nvSpPr>
        <p:spPr bwMode="auto">
          <a:xfrm>
            <a:off x="4545014"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15" name="AutoShape 47"/>
          <p:cNvSpPr>
            <a:spLocks/>
          </p:cNvSpPr>
          <p:nvPr/>
        </p:nvSpPr>
        <p:spPr bwMode="auto">
          <a:xfrm>
            <a:off x="15459076"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16" name="AutoShape 48"/>
          <p:cNvSpPr>
            <a:spLocks/>
          </p:cNvSpPr>
          <p:nvPr/>
        </p:nvSpPr>
        <p:spPr bwMode="auto">
          <a:xfrm>
            <a:off x="149066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17" name="AutoShape 49"/>
          <p:cNvSpPr>
            <a:spLocks/>
          </p:cNvSpPr>
          <p:nvPr/>
        </p:nvSpPr>
        <p:spPr bwMode="auto">
          <a:xfrm>
            <a:off x="1435417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18" name="AutoShape 50"/>
          <p:cNvSpPr>
            <a:spLocks/>
          </p:cNvSpPr>
          <p:nvPr/>
        </p:nvSpPr>
        <p:spPr bwMode="auto">
          <a:xfrm>
            <a:off x="1380331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19" name="AutoShape 51"/>
          <p:cNvSpPr>
            <a:spLocks/>
          </p:cNvSpPr>
          <p:nvPr/>
        </p:nvSpPr>
        <p:spPr bwMode="auto">
          <a:xfrm>
            <a:off x="1325086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0" name="AutoShape 52"/>
          <p:cNvSpPr>
            <a:spLocks/>
          </p:cNvSpPr>
          <p:nvPr/>
        </p:nvSpPr>
        <p:spPr bwMode="auto">
          <a:xfrm>
            <a:off x="152352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1" name="AutoShape 53"/>
          <p:cNvSpPr>
            <a:spLocks/>
          </p:cNvSpPr>
          <p:nvPr/>
        </p:nvSpPr>
        <p:spPr bwMode="auto">
          <a:xfrm>
            <a:off x="1468279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2" name="AutoShape 54"/>
          <p:cNvSpPr>
            <a:spLocks/>
          </p:cNvSpPr>
          <p:nvPr/>
        </p:nvSpPr>
        <p:spPr bwMode="auto">
          <a:xfrm>
            <a:off x="141303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3" name="AutoShape 55"/>
          <p:cNvSpPr>
            <a:spLocks/>
          </p:cNvSpPr>
          <p:nvPr/>
        </p:nvSpPr>
        <p:spPr bwMode="auto">
          <a:xfrm>
            <a:off x="13579476"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4" name="AutoShape 56"/>
          <p:cNvSpPr>
            <a:spLocks/>
          </p:cNvSpPr>
          <p:nvPr/>
        </p:nvSpPr>
        <p:spPr bwMode="auto">
          <a:xfrm>
            <a:off x="1501140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5" name="AutoShape 57"/>
          <p:cNvSpPr>
            <a:spLocks/>
          </p:cNvSpPr>
          <p:nvPr/>
        </p:nvSpPr>
        <p:spPr bwMode="auto">
          <a:xfrm>
            <a:off x="1445895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6" name="AutoShape 58"/>
          <p:cNvSpPr>
            <a:spLocks/>
          </p:cNvSpPr>
          <p:nvPr/>
        </p:nvSpPr>
        <p:spPr bwMode="auto">
          <a:xfrm>
            <a:off x="1390650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7" name="AutoShape 59"/>
          <p:cNvSpPr>
            <a:spLocks/>
          </p:cNvSpPr>
          <p:nvPr/>
        </p:nvSpPr>
        <p:spPr bwMode="auto">
          <a:xfrm>
            <a:off x="14735176"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28" name="AutoShape 60"/>
          <p:cNvSpPr>
            <a:spLocks/>
          </p:cNvSpPr>
          <p:nvPr/>
        </p:nvSpPr>
        <p:spPr bwMode="auto">
          <a:xfrm>
            <a:off x="14182726"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p>
        </p:txBody>
      </p:sp>
      <p:sp>
        <p:nvSpPr>
          <p:cNvPr id="58429" name="AutoShape 61"/>
          <p:cNvSpPr>
            <a:spLocks/>
          </p:cNvSpPr>
          <p:nvPr/>
        </p:nvSpPr>
        <p:spPr bwMode="auto">
          <a:xfrm>
            <a:off x="14458952"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30" name="AutoShape 62"/>
          <p:cNvSpPr>
            <a:spLocks/>
          </p:cNvSpPr>
          <p:nvPr/>
        </p:nvSpPr>
        <p:spPr bwMode="auto">
          <a:xfrm>
            <a:off x="204676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1" name="AutoShape 63"/>
          <p:cNvSpPr>
            <a:spLocks/>
          </p:cNvSpPr>
          <p:nvPr/>
        </p:nvSpPr>
        <p:spPr bwMode="auto">
          <a:xfrm>
            <a:off x="1991519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2" name="AutoShape 64"/>
          <p:cNvSpPr>
            <a:spLocks/>
          </p:cNvSpPr>
          <p:nvPr/>
        </p:nvSpPr>
        <p:spPr bwMode="auto">
          <a:xfrm>
            <a:off x="193627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3" name="AutoShape 65"/>
          <p:cNvSpPr>
            <a:spLocks/>
          </p:cNvSpPr>
          <p:nvPr/>
        </p:nvSpPr>
        <p:spPr bwMode="auto">
          <a:xfrm>
            <a:off x="18811876"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4" name="AutoShape 66"/>
          <p:cNvSpPr>
            <a:spLocks/>
          </p:cNvSpPr>
          <p:nvPr/>
        </p:nvSpPr>
        <p:spPr bwMode="auto">
          <a:xfrm>
            <a:off x="182594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5" name="AutoShape 67"/>
          <p:cNvSpPr>
            <a:spLocks/>
          </p:cNvSpPr>
          <p:nvPr/>
        </p:nvSpPr>
        <p:spPr bwMode="auto">
          <a:xfrm>
            <a:off x="202438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6" name="AutoShape 68"/>
          <p:cNvSpPr>
            <a:spLocks/>
          </p:cNvSpPr>
          <p:nvPr/>
        </p:nvSpPr>
        <p:spPr bwMode="auto">
          <a:xfrm>
            <a:off x="1969135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7" name="AutoShape 69"/>
          <p:cNvSpPr>
            <a:spLocks/>
          </p:cNvSpPr>
          <p:nvPr/>
        </p:nvSpPr>
        <p:spPr bwMode="auto">
          <a:xfrm>
            <a:off x="191389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p>
        </p:txBody>
      </p:sp>
      <p:sp>
        <p:nvSpPr>
          <p:cNvPr id="58438" name="AutoShape 70"/>
          <p:cNvSpPr>
            <a:spLocks/>
          </p:cNvSpPr>
          <p:nvPr/>
        </p:nvSpPr>
        <p:spPr bwMode="auto">
          <a:xfrm>
            <a:off x="185880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39" name="AutoShape 71"/>
          <p:cNvSpPr>
            <a:spLocks/>
          </p:cNvSpPr>
          <p:nvPr/>
        </p:nvSpPr>
        <p:spPr bwMode="auto">
          <a:xfrm>
            <a:off x="20019965"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40" name="AutoShape 72"/>
          <p:cNvSpPr>
            <a:spLocks/>
          </p:cNvSpPr>
          <p:nvPr/>
        </p:nvSpPr>
        <p:spPr bwMode="auto">
          <a:xfrm>
            <a:off x="1946751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41" name="AutoShape 73"/>
          <p:cNvSpPr>
            <a:spLocks/>
          </p:cNvSpPr>
          <p:nvPr/>
        </p:nvSpPr>
        <p:spPr bwMode="auto">
          <a:xfrm>
            <a:off x="1891506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42" name="AutoShape 74"/>
          <p:cNvSpPr>
            <a:spLocks/>
          </p:cNvSpPr>
          <p:nvPr/>
        </p:nvSpPr>
        <p:spPr bwMode="auto">
          <a:xfrm>
            <a:off x="19743739"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43" name="AutoShape 75"/>
          <p:cNvSpPr>
            <a:spLocks/>
          </p:cNvSpPr>
          <p:nvPr/>
        </p:nvSpPr>
        <p:spPr bwMode="auto">
          <a:xfrm>
            <a:off x="1919129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44" name="AutoShape 76"/>
          <p:cNvSpPr>
            <a:spLocks/>
          </p:cNvSpPr>
          <p:nvPr/>
        </p:nvSpPr>
        <p:spPr bwMode="auto">
          <a:xfrm>
            <a:off x="19467514"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AutoShape 5"/>
          <p:cNvSpPr>
            <a:spLocks/>
          </p:cNvSpPr>
          <p:nvPr/>
        </p:nvSpPr>
        <p:spPr bwMode="auto">
          <a:xfrm>
            <a:off x="8978900" y="9628189"/>
            <a:ext cx="660400" cy="2489200"/>
          </a:xfrm>
          <a:custGeom>
            <a:avLst/>
            <a:gdLst>
              <a:gd name="T0" fmla="*/ 330200 w 21544"/>
              <a:gd name="T1" fmla="*/ 1246272 h 21583"/>
              <a:gd name="T2" fmla="*/ 330200 w 21544"/>
              <a:gd name="T3" fmla="*/ 1246272 h 21583"/>
              <a:gd name="T4" fmla="*/ 330200 w 21544"/>
              <a:gd name="T5" fmla="*/ 1246272 h 21583"/>
              <a:gd name="T6" fmla="*/ 330200 w 21544"/>
              <a:gd name="T7" fmla="*/ 1246272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398" name="AutoShape 6"/>
          <p:cNvSpPr>
            <a:spLocks/>
          </p:cNvSpPr>
          <p:nvPr/>
        </p:nvSpPr>
        <p:spPr bwMode="auto">
          <a:xfrm>
            <a:off x="10874376" y="9696451"/>
            <a:ext cx="955675" cy="2305051"/>
          </a:xfrm>
          <a:custGeom>
            <a:avLst/>
            <a:gdLst>
              <a:gd name="T0" fmla="*/ 477815 w 21461"/>
              <a:gd name="T1" fmla="*/ 1161687 h 21511"/>
              <a:gd name="T2" fmla="*/ 477815 w 21461"/>
              <a:gd name="T3" fmla="*/ 1161687 h 21511"/>
              <a:gd name="T4" fmla="*/ 477815 w 21461"/>
              <a:gd name="T5" fmla="*/ 1161687 h 21511"/>
              <a:gd name="T6" fmla="*/ 477815 w 21461"/>
              <a:gd name="T7" fmla="*/ 1161687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4"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399" name="AutoShape 7"/>
          <p:cNvSpPr>
            <a:spLocks/>
          </p:cNvSpPr>
          <p:nvPr/>
        </p:nvSpPr>
        <p:spPr bwMode="auto">
          <a:xfrm flipH="1">
            <a:off x="12841289" y="9696450"/>
            <a:ext cx="947737" cy="2420939"/>
          </a:xfrm>
          <a:custGeom>
            <a:avLst/>
            <a:gdLst>
              <a:gd name="T0" fmla="*/ 473869 w 21576"/>
              <a:gd name="T1" fmla="*/ 1210749 h 21593"/>
              <a:gd name="T2" fmla="*/ 473869 w 21576"/>
              <a:gd name="T3" fmla="*/ 1210749 h 21593"/>
              <a:gd name="T4" fmla="*/ 473869 w 21576"/>
              <a:gd name="T5" fmla="*/ 1210749 h 21593"/>
              <a:gd name="T6" fmla="*/ 473869 w 21576"/>
              <a:gd name="T7" fmla="*/ 1210749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1"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7"/>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7"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0" name="AutoShape 8"/>
          <p:cNvSpPr>
            <a:spLocks/>
          </p:cNvSpPr>
          <p:nvPr/>
        </p:nvSpPr>
        <p:spPr bwMode="auto">
          <a:xfrm>
            <a:off x="14998701" y="9283699"/>
            <a:ext cx="804862" cy="3033714"/>
          </a:xfrm>
          <a:custGeom>
            <a:avLst/>
            <a:gdLst>
              <a:gd name="T0" fmla="*/ 402432 w 21544"/>
              <a:gd name="T1" fmla="*/ 1518895 h 21583"/>
              <a:gd name="T2" fmla="*/ 402432 w 21544"/>
              <a:gd name="T3" fmla="*/ 1518895 h 21583"/>
              <a:gd name="T4" fmla="*/ 402432 w 21544"/>
              <a:gd name="T5" fmla="*/ 1518895 h 21583"/>
              <a:gd name="T6" fmla="*/ 402432 w 21544"/>
              <a:gd name="T7" fmla="*/ 1518895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1" name="AutoShape 9"/>
          <p:cNvSpPr>
            <a:spLocks/>
          </p:cNvSpPr>
          <p:nvPr/>
        </p:nvSpPr>
        <p:spPr bwMode="auto">
          <a:xfrm>
            <a:off x="16095663" y="9447213"/>
            <a:ext cx="1073150" cy="2919412"/>
          </a:xfrm>
          <a:custGeom>
            <a:avLst/>
            <a:gdLst>
              <a:gd name="T0" fmla="*/ 536575 w 21572"/>
              <a:gd name="T1" fmla="*/ 1468111 h 21536"/>
              <a:gd name="T2" fmla="*/ 536575 w 21572"/>
              <a:gd name="T3" fmla="*/ 1468111 h 21536"/>
              <a:gd name="T4" fmla="*/ 536575 w 21572"/>
              <a:gd name="T5" fmla="*/ 1468111 h 21536"/>
              <a:gd name="T6" fmla="*/ 536575 w 21572"/>
              <a:gd name="T7" fmla="*/ 146811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2" name="AutoShape 10"/>
          <p:cNvSpPr>
            <a:spLocks/>
          </p:cNvSpPr>
          <p:nvPr/>
        </p:nvSpPr>
        <p:spPr bwMode="auto">
          <a:xfrm>
            <a:off x="2751140" y="9147176"/>
            <a:ext cx="854075" cy="3219451"/>
          </a:xfrm>
          <a:custGeom>
            <a:avLst/>
            <a:gdLst>
              <a:gd name="T0" fmla="*/ 427038 w 21544"/>
              <a:gd name="T1" fmla="*/ 1611888 h 21583"/>
              <a:gd name="T2" fmla="*/ 427038 w 21544"/>
              <a:gd name="T3" fmla="*/ 1611888 h 21583"/>
              <a:gd name="T4" fmla="*/ 427038 w 21544"/>
              <a:gd name="T5" fmla="*/ 1611888 h 21583"/>
              <a:gd name="T6" fmla="*/ 427038 w 21544"/>
              <a:gd name="T7" fmla="*/ 1611888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3" name="AutoShape 11"/>
          <p:cNvSpPr>
            <a:spLocks/>
          </p:cNvSpPr>
          <p:nvPr/>
        </p:nvSpPr>
        <p:spPr bwMode="auto">
          <a:xfrm>
            <a:off x="3827464" y="9147175"/>
            <a:ext cx="1257300" cy="3033714"/>
          </a:xfrm>
          <a:custGeom>
            <a:avLst/>
            <a:gdLst>
              <a:gd name="T0" fmla="*/ 628621 w 21461"/>
              <a:gd name="T1" fmla="*/ 1528915 h 21511"/>
              <a:gd name="T2" fmla="*/ 628621 w 21461"/>
              <a:gd name="T3" fmla="*/ 1528915 h 21511"/>
              <a:gd name="T4" fmla="*/ 628621 w 21461"/>
              <a:gd name="T5" fmla="*/ 1528915 h 21511"/>
              <a:gd name="T6" fmla="*/ 628621 w 21461"/>
              <a:gd name="T7" fmla="*/ 1528915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4" name="AutoShape 12"/>
          <p:cNvSpPr>
            <a:spLocks/>
          </p:cNvSpPr>
          <p:nvPr/>
        </p:nvSpPr>
        <p:spPr bwMode="auto">
          <a:xfrm>
            <a:off x="6729414" y="8902702"/>
            <a:ext cx="1203324" cy="3278188"/>
          </a:xfrm>
          <a:custGeom>
            <a:avLst/>
            <a:gdLst>
              <a:gd name="T0" fmla="*/ 601663 w 21572"/>
              <a:gd name="T1" fmla="*/ 1648532 h 21536"/>
              <a:gd name="T2" fmla="*/ 601663 w 21572"/>
              <a:gd name="T3" fmla="*/ 1648532 h 21536"/>
              <a:gd name="T4" fmla="*/ 601663 w 21572"/>
              <a:gd name="T5" fmla="*/ 1648532 h 21536"/>
              <a:gd name="T6" fmla="*/ 601663 w 21572"/>
              <a:gd name="T7" fmla="*/ 164853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5" name="AutoShape 13"/>
          <p:cNvSpPr>
            <a:spLocks/>
          </p:cNvSpPr>
          <p:nvPr/>
        </p:nvSpPr>
        <p:spPr bwMode="auto">
          <a:xfrm>
            <a:off x="5327652" y="8701089"/>
            <a:ext cx="1158875" cy="3738562"/>
          </a:xfrm>
          <a:custGeom>
            <a:avLst/>
            <a:gdLst>
              <a:gd name="T0" fmla="*/ 579438 w 21596"/>
              <a:gd name="T1" fmla="*/ 1871966 h 21583"/>
              <a:gd name="T2" fmla="*/ 579438 w 21596"/>
              <a:gd name="T3" fmla="*/ 1871966 h 21583"/>
              <a:gd name="T4" fmla="*/ 579438 w 21596"/>
              <a:gd name="T5" fmla="*/ 1871966 h 21583"/>
              <a:gd name="T6" fmla="*/ 579438 w 21596"/>
              <a:gd name="T7" fmla="*/ 187196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83">
                <a:moveTo>
                  <a:pt x="21429" y="19831"/>
                </a:moveTo>
                <a:cubicBezTo>
                  <a:pt x="21395" y="19818"/>
                  <a:pt x="21341" y="19781"/>
                  <a:pt x="21341" y="19762"/>
                </a:cubicBezTo>
                <a:cubicBezTo>
                  <a:pt x="21341" y="19742"/>
                  <a:pt x="21360" y="19634"/>
                  <a:pt x="21335" y="19579"/>
                </a:cubicBezTo>
                <a:cubicBezTo>
                  <a:pt x="21310" y="19523"/>
                  <a:pt x="21203" y="19174"/>
                  <a:pt x="21184" y="19127"/>
                </a:cubicBezTo>
                <a:cubicBezTo>
                  <a:pt x="21165" y="19080"/>
                  <a:pt x="21156" y="18953"/>
                  <a:pt x="21137" y="18832"/>
                </a:cubicBezTo>
                <a:cubicBezTo>
                  <a:pt x="21118" y="18711"/>
                  <a:pt x="21024" y="18436"/>
                  <a:pt x="20995" y="18333"/>
                </a:cubicBezTo>
                <a:cubicBezTo>
                  <a:pt x="20967" y="18230"/>
                  <a:pt x="20835" y="17912"/>
                  <a:pt x="20826" y="17872"/>
                </a:cubicBezTo>
                <a:cubicBezTo>
                  <a:pt x="20816" y="17833"/>
                  <a:pt x="20744" y="17732"/>
                  <a:pt x="20726" y="17684"/>
                </a:cubicBezTo>
                <a:cubicBezTo>
                  <a:pt x="20706" y="17637"/>
                  <a:pt x="20627" y="17471"/>
                  <a:pt x="20618" y="17445"/>
                </a:cubicBezTo>
                <a:cubicBezTo>
                  <a:pt x="20609" y="17418"/>
                  <a:pt x="20593" y="17350"/>
                  <a:pt x="20562" y="17316"/>
                </a:cubicBezTo>
                <a:cubicBezTo>
                  <a:pt x="20530" y="17282"/>
                  <a:pt x="20502" y="17204"/>
                  <a:pt x="20502" y="17171"/>
                </a:cubicBezTo>
                <a:cubicBezTo>
                  <a:pt x="20502" y="17138"/>
                  <a:pt x="20493" y="17092"/>
                  <a:pt x="20464" y="17051"/>
                </a:cubicBezTo>
                <a:cubicBezTo>
                  <a:pt x="20436" y="17010"/>
                  <a:pt x="20380" y="16771"/>
                  <a:pt x="20360" y="16700"/>
                </a:cubicBezTo>
                <a:cubicBezTo>
                  <a:pt x="20342" y="16630"/>
                  <a:pt x="20307" y="16523"/>
                  <a:pt x="20257" y="16406"/>
                </a:cubicBezTo>
                <a:cubicBezTo>
                  <a:pt x="20207" y="16290"/>
                  <a:pt x="20132" y="16138"/>
                  <a:pt x="20115" y="16090"/>
                </a:cubicBezTo>
                <a:cubicBezTo>
                  <a:pt x="20100" y="16041"/>
                  <a:pt x="20091" y="15922"/>
                  <a:pt x="20103" y="15854"/>
                </a:cubicBezTo>
                <a:cubicBezTo>
                  <a:pt x="20115" y="15786"/>
                  <a:pt x="20128" y="15633"/>
                  <a:pt x="20109" y="15547"/>
                </a:cubicBezTo>
                <a:cubicBezTo>
                  <a:pt x="20091" y="15461"/>
                  <a:pt x="19945" y="15341"/>
                  <a:pt x="19893" y="15293"/>
                </a:cubicBezTo>
                <a:cubicBezTo>
                  <a:pt x="19839" y="15245"/>
                  <a:pt x="19609" y="15097"/>
                  <a:pt x="19569" y="15071"/>
                </a:cubicBezTo>
                <a:cubicBezTo>
                  <a:pt x="19528" y="15045"/>
                  <a:pt x="19523" y="15038"/>
                  <a:pt x="19520" y="15009"/>
                </a:cubicBezTo>
                <a:cubicBezTo>
                  <a:pt x="19515" y="14980"/>
                  <a:pt x="19515" y="14866"/>
                  <a:pt x="19507" y="14764"/>
                </a:cubicBezTo>
                <a:cubicBezTo>
                  <a:pt x="19499" y="14661"/>
                  <a:pt x="19506" y="14441"/>
                  <a:pt x="19519" y="14338"/>
                </a:cubicBezTo>
                <a:cubicBezTo>
                  <a:pt x="19530" y="14236"/>
                  <a:pt x="19553" y="14007"/>
                  <a:pt x="19566" y="13945"/>
                </a:cubicBezTo>
                <a:cubicBezTo>
                  <a:pt x="19578" y="13882"/>
                  <a:pt x="19547" y="13779"/>
                  <a:pt x="19500" y="13708"/>
                </a:cubicBezTo>
                <a:cubicBezTo>
                  <a:pt x="19452" y="13637"/>
                  <a:pt x="19345" y="13396"/>
                  <a:pt x="19289" y="13266"/>
                </a:cubicBezTo>
                <a:cubicBezTo>
                  <a:pt x="19233" y="13135"/>
                  <a:pt x="19056" y="12824"/>
                  <a:pt x="19028" y="12763"/>
                </a:cubicBezTo>
                <a:cubicBezTo>
                  <a:pt x="19000" y="12703"/>
                  <a:pt x="18867" y="12462"/>
                  <a:pt x="18858" y="12427"/>
                </a:cubicBezTo>
                <a:cubicBezTo>
                  <a:pt x="18848" y="12392"/>
                  <a:pt x="18827" y="12298"/>
                  <a:pt x="18818" y="12277"/>
                </a:cubicBezTo>
                <a:cubicBezTo>
                  <a:pt x="18808" y="12257"/>
                  <a:pt x="18770" y="12231"/>
                  <a:pt x="18786" y="12178"/>
                </a:cubicBezTo>
                <a:cubicBezTo>
                  <a:pt x="18801" y="12124"/>
                  <a:pt x="18798" y="12012"/>
                  <a:pt x="18796" y="11985"/>
                </a:cubicBezTo>
                <a:cubicBezTo>
                  <a:pt x="18792" y="11958"/>
                  <a:pt x="18751" y="11756"/>
                  <a:pt x="18751" y="11660"/>
                </a:cubicBezTo>
                <a:cubicBezTo>
                  <a:pt x="18751" y="11563"/>
                  <a:pt x="18689" y="11538"/>
                  <a:pt x="18650" y="11511"/>
                </a:cubicBezTo>
                <a:cubicBezTo>
                  <a:pt x="18613" y="11483"/>
                  <a:pt x="18588" y="11369"/>
                  <a:pt x="18569" y="11274"/>
                </a:cubicBezTo>
                <a:cubicBezTo>
                  <a:pt x="18551" y="11179"/>
                  <a:pt x="18510" y="11048"/>
                  <a:pt x="18497" y="11027"/>
                </a:cubicBezTo>
                <a:cubicBezTo>
                  <a:pt x="18484" y="11005"/>
                  <a:pt x="18440" y="10928"/>
                  <a:pt x="18456" y="10902"/>
                </a:cubicBezTo>
                <a:cubicBezTo>
                  <a:pt x="18472" y="10876"/>
                  <a:pt x="18497" y="10855"/>
                  <a:pt x="18566" y="10756"/>
                </a:cubicBezTo>
                <a:cubicBezTo>
                  <a:pt x="18635" y="10656"/>
                  <a:pt x="18626" y="10574"/>
                  <a:pt x="18616" y="10497"/>
                </a:cubicBezTo>
                <a:cubicBezTo>
                  <a:pt x="18607" y="10419"/>
                  <a:pt x="18544" y="10327"/>
                  <a:pt x="18481" y="10263"/>
                </a:cubicBezTo>
                <a:cubicBezTo>
                  <a:pt x="18418" y="10198"/>
                  <a:pt x="18261" y="10001"/>
                  <a:pt x="18226" y="9959"/>
                </a:cubicBezTo>
                <a:cubicBezTo>
                  <a:pt x="18192" y="9917"/>
                  <a:pt x="18110" y="9847"/>
                  <a:pt x="18091" y="9838"/>
                </a:cubicBezTo>
                <a:cubicBezTo>
                  <a:pt x="18073" y="9829"/>
                  <a:pt x="18054" y="9816"/>
                  <a:pt x="18054" y="9806"/>
                </a:cubicBezTo>
                <a:cubicBezTo>
                  <a:pt x="18054" y="9796"/>
                  <a:pt x="18016" y="9786"/>
                  <a:pt x="18009" y="9772"/>
                </a:cubicBezTo>
                <a:cubicBezTo>
                  <a:pt x="18003" y="9757"/>
                  <a:pt x="17987" y="9708"/>
                  <a:pt x="17978" y="9683"/>
                </a:cubicBezTo>
                <a:cubicBezTo>
                  <a:pt x="17968" y="9659"/>
                  <a:pt x="17928" y="9642"/>
                  <a:pt x="17871" y="9628"/>
                </a:cubicBezTo>
                <a:cubicBezTo>
                  <a:pt x="17815" y="9613"/>
                  <a:pt x="17815" y="9593"/>
                  <a:pt x="17792" y="9555"/>
                </a:cubicBezTo>
                <a:cubicBezTo>
                  <a:pt x="17770" y="9517"/>
                  <a:pt x="17579" y="9364"/>
                  <a:pt x="17542" y="9329"/>
                </a:cubicBezTo>
                <a:cubicBezTo>
                  <a:pt x="17503" y="9296"/>
                  <a:pt x="17491" y="9261"/>
                  <a:pt x="17463" y="9242"/>
                </a:cubicBezTo>
                <a:cubicBezTo>
                  <a:pt x="17434" y="9223"/>
                  <a:pt x="17406" y="9185"/>
                  <a:pt x="17406" y="9163"/>
                </a:cubicBezTo>
                <a:cubicBezTo>
                  <a:pt x="17406" y="9141"/>
                  <a:pt x="17374" y="9119"/>
                  <a:pt x="17359" y="9079"/>
                </a:cubicBezTo>
                <a:cubicBezTo>
                  <a:pt x="17344" y="9037"/>
                  <a:pt x="17308" y="9018"/>
                  <a:pt x="17274" y="8999"/>
                </a:cubicBezTo>
                <a:cubicBezTo>
                  <a:pt x="17239" y="8981"/>
                  <a:pt x="17151" y="8915"/>
                  <a:pt x="17139" y="8907"/>
                </a:cubicBezTo>
                <a:cubicBezTo>
                  <a:pt x="17127" y="8899"/>
                  <a:pt x="17148" y="8891"/>
                  <a:pt x="17120" y="8866"/>
                </a:cubicBezTo>
                <a:cubicBezTo>
                  <a:pt x="17092" y="8840"/>
                  <a:pt x="17086" y="8821"/>
                  <a:pt x="17054" y="8824"/>
                </a:cubicBezTo>
                <a:cubicBezTo>
                  <a:pt x="17022" y="8827"/>
                  <a:pt x="16989" y="8557"/>
                  <a:pt x="16930" y="8537"/>
                </a:cubicBezTo>
                <a:cubicBezTo>
                  <a:pt x="16873" y="8517"/>
                  <a:pt x="16892" y="8523"/>
                  <a:pt x="16924" y="8515"/>
                </a:cubicBezTo>
                <a:cubicBezTo>
                  <a:pt x="16957" y="8507"/>
                  <a:pt x="16959" y="8509"/>
                  <a:pt x="16985" y="8506"/>
                </a:cubicBezTo>
                <a:cubicBezTo>
                  <a:pt x="17010" y="8503"/>
                  <a:pt x="17058" y="8509"/>
                  <a:pt x="17055" y="8530"/>
                </a:cubicBezTo>
                <a:cubicBezTo>
                  <a:pt x="17052" y="8551"/>
                  <a:pt x="17107" y="8715"/>
                  <a:pt x="17122" y="8719"/>
                </a:cubicBezTo>
                <a:cubicBezTo>
                  <a:pt x="17138" y="8725"/>
                  <a:pt x="17138" y="8725"/>
                  <a:pt x="17138" y="8725"/>
                </a:cubicBezTo>
                <a:cubicBezTo>
                  <a:pt x="17140" y="8724"/>
                  <a:pt x="17156" y="8721"/>
                  <a:pt x="17251" y="8704"/>
                </a:cubicBezTo>
                <a:cubicBezTo>
                  <a:pt x="17380" y="8682"/>
                  <a:pt x="17503" y="8665"/>
                  <a:pt x="17576" y="8654"/>
                </a:cubicBezTo>
                <a:cubicBezTo>
                  <a:pt x="17648" y="8642"/>
                  <a:pt x="17658" y="8632"/>
                  <a:pt x="17670" y="8615"/>
                </a:cubicBezTo>
                <a:cubicBezTo>
                  <a:pt x="17682" y="8597"/>
                  <a:pt x="17689" y="8592"/>
                  <a:pt x="17733" y="8569"/>
                </a:cubicBezTo>
                <a:cubicBezTo>
                  <a:pt x="17777" y="8546"/>
                  <a:pt x="17893" y="8510"/>
                  <a:pt x="17987" y="8488"/>
                </a:cubicBezTo>
                <a:cubicBezTo>
                  <a:pt x="18082" y="8467"/>
                  <a:pt x="18224" y="8420"/>
                  <a:pt x="18317" y="8391"/>
                </a:cubicBezTo>
                <a:cubicBezTo>
                  <a:pt x="18412" y="8361"/>
                  <a:pt x="18497" y="8302"/>
                  <a:pt x="18516" y="8293"/>
                </a:cubicBezTo>
                <a:cubicBezTo>
                  <a:pt x="18534" y="8285"/>
                  <a:pt x="18528" y="8283"/>
                  <a:pt x="18491" y="8273"/>
                </a:cubicBezTo>
                <a:cubicBezTo>
                  <a:pt x="18452" y="8262"/>
                  <a:pt x="18424" y="8254"/>
                  <a:pt x="18327" y="8232"/>
                </a:cubicBezTo>
                <a:cubicBezTo>
                  <a:pt x="18230" y="8209"/>
                  <a:pt x="18085" y="8179"/>
                  <a:pt x="18041" y="8166"/>
                </a:cubicBezTo>
                <a:cubicBezTo>
                  <a:pt x="17997" y="8154"/>
                  <a:pt x="17899" y="8077"/>
                  <a:pt x="17869" y="8050"/>
                </a:cubicBezTo>
                <a:cubicBezTo>
                  <a:pt x="17837" y="8022"/>
                  <a:pt x="17535" y="7783"/>
                  <a:pt x="17491" y="7743"/>
                </a:cubicBezTo>
                <a:cubicBezTo>
                  <a:pt x="17447" y="7703"/>
                  <a:pt x="17465" y="7690"/>
                  <a:pt x="17465" y="7646"/>
                </a:cubicBezTo>
                <a:cubicBezTo>
                  <a:pt x="17465" y="7603"/>
                  <a:pt x="17419" y="7441"/>
                  <a:pt x="17428" y="7396"/>
                </a:cubicBezTo>
                <a:cubicBezTo>
                  <a:pt x="17437" y="7351"/>
                  <a:pt x="17390" y="7021"/>
                  <a:pt x="17387" y="6973"/>
                </a:cubicBezTo>
                <a:cubicBezTo>
                  <a:pt x="17384" y="6926"/>
                  <a:pt x="17394" y="6918"/>
                  <a:pt x="17415" y="6891"/>
                </a:cubicBezTo>
                <a:cubicBezTo>
                  <a:pt x="17437" y="6865"/>
                  <a:pt x="17623" y="6657"/>
                  <a:pt x="17695" y="6576"/>
                </a:cubicBezTo>
                <a:cubicBezTo>
                  <a:pt x="17768" y="6495"/>
                  <a:pt x="17944" y="6325"/>
                  <a:pt x="18000" y="6282"/>
                </a:cubicBezTo>
                <a:cubicBezTo>
                  <a:pt x="18056" y="6238"/>
                  <a:pt x="18119" y="6178"/>
                  <a:pt x="18157" y="6143"/>
                </a:cubicBezTo>
                <a:cubicBezTo>
                  <a:pt x="18195" y="6108"/>
                  <a:pt x="18277" y="6044"/>
                  <a:pt x="18353" y="5992"/>
                </a:cubicBezTo>
                <a:cubicBezTo>
                  <a:pt x="18428" y="5941"/>
                  <a:pt x="18597" y="5804"/>
                  <a:pt x="18663" y="5762"/>
                </a:cubicBezTo>
                <a:cubicBezTo>
                  <a:pt x="18729" y="5722"/>
                  <a:pt x="18764" y="5681"/>
                  <a:pt x="18786" y="5645"/>
                </a:cubicBezTo>
                <a:cubicBezTo>
                  <a:pt x="18808" y="5609"/>
                  <a:pt x="18865" y="5524"/>
                  <a:pt x="18889" y="5490"/>
                </a:cubicBezTo>
                <a:cubicBezTo>
                  <a:pt x="18915" y="5456"/>
                  <a:pt x="18927" y="5423"/>
                  <a:pt x="18966" y="5405"/>
                </a:cubicBezTo>
                <a:cubicBezTo>
                  <a:pt x="19003" y="5387"/>
                  <a:pt x="19144" y="5315"/>
                  <a:pt x="19175" y="5300"/>
                </a:cubicBezTo>
                <a:cubicBezTo>
                  <a:pt x="19207" y="5285"/>
                  <a:pt x="19226" y="5268"/>
                  <a:pt x="19204" y="5237"/>
                </a:cubicBezTo>
                <a:cubicBezTo>
                  <a:pt x="19182" y="5207"/>
                  <a:pt x="19179" y="5143"/>
                  <a:pt x="19201" y="5109"/>
                </a:cubicBezTo>
                <a:cubicBezTo>
                  <a:pt x="19223" y="5075"/>
                  <a:pt x="19235" y="5046"/>
                  <a:pt x="19261" y="5016"/>
                </a:cubicBezTo>
                <a:cubicBezTo>
                  <a:pt x="19286" y="4987"/>
                  <a:pt x="19263" y="4958"/>
                  <a:pt x="19251" y="4931"/>
                </a:cubicBezTo>
                <a:cubicBezTo>
                  <a:pt x="19239" y="4903"/>
                  <a:pt x="19132" y="4780"/>
                  <a:pt x="19075" y="4695"/>
                </a:cubicBezTo>
                <a:cubicBezTo>
                  <a:pt x="19018" y="4610"/>
                  <a:pt x="18855" y="4394"/>
                  <a:pt x="18833" y="4366"/>
                </a:cubicBezTo>
                <a:cubicBezTo>
                  <a:pt x="18811" y="4337"/>
                  <a:pt x="18786" y="4312"/>
                  <a:pt x="18786" y="4286"/>
                </a:cubicBezTo>
                <a:cubicBezTo>
                  <a:pt x="18786" y="4259"/>
                  <a:pt x="18805" y="4207"/>
                  <a:pt x="18814" y="4125"/>
                </a:cubicBezTo>
                <a:cubicBezTo>
                  <a:pt x="18824" y="4043"/>
                  <a:pt x="18808" y="3910"/>
                  <a:pt x="18771" y="3832"/>
                </a:cubicBezTo>
                <a:cubicBezTo>
                  <a:pt x="18733" y="3754"/>
                  <a:pt x="18652" y="3722"/>
                  <a:pt x="18622" y="3700"/>
                </a:cubicBezTo>
                <a:cubicBezTo>
                  <a:pt x="18592" y="3679"/>
                  <a:pt x="18524" y="3623"/>
                  <a:pt x="18439" y="3603"/>
                </a:cubicBezTo>
                <a:cubicBezTo>
                  <a:pt x="18353" y="3584"/>
                  <a:pt x="18328" y="3566"/>
                  <a:pt x="18253" y="3541"/>
                </a:cubicBezTo>
                <a:cubicBezTo>
                  <a:pt x="18177" y="3515"/>
                  <a:pt x="18102" y="3467"/>
                  <a:pt x="18047" y="3436"/>
                </a:cubicBezTo>
                <a:cubicBezTo>
                  <a:pt x="17991" y="3405"/>
                  <a:pt x="17928" y="3361"/>
                  <a:pt x="17804" y="3305"/>
                </a:cubicBezTo>
                <a:cubicBezTo>
                  <a:pt x="17680" y="3248"/>
                  <a:pt x="17362" y="3191"/>
                  <a:pt x="17262" y="3179"/>
                </a:cubicBezTo>
                <a:cubicBezTo>
                  <a:pt x="17162" y="3167"/>
                  <a:pt x="17101" y="3161"/>
                  <a:pt x="16977" y="3150"/>
                </a:cubicBezTo>
                <a:cubicBezTo>
                  <a:pt x="16852" y="3140"/>
                  <a:pt x="16662" y="3135"/>
                  <a:pt x="16587" y="3133"/>
                </a:cubicBezTo>
                <a:cubicBezTo>
                  <a:pt x="16514" y="3131"/>
                  <a:pt x="16400" y="3127"/>
                  <a:pt x="16346" y="3118"/>
                </a:cubicBezTo>
                <a:cubicBezTo>
                  <a:pt x="16291" y="3109"/>
                  <a:pt x="16163" y="3089"/>
                  <a:pt x="16067" y="3069"/>
                </a:cubicBezTo>
                <a:cubicBezTo>
                  <a:pt x="15971" y="3051"/>
                  <a:pt x="15734" y="3031"/>
                  <a:pt x="15663" y="3028"/>
                </a:cubicBezTo>
                <a:cubicBezTo>
                  <a:pt x="15591" y="3025"/>
                  <a:pt x="15401" y="3011"/>
                  <a:pt x="15244" y="3004"/>
                </a:cubicBezTo>
                <a:cubicBezTo>
                  <a:pt x="15088" y="2997"/>
                  <a:pt x="14916" y="2982"/>
                  <a:pt x="14804" y="2976"/>
                </a:cubicBezTo>
                <a:cubicBezTo>
                  <a:pt x="14694" y="2969"/>
                  <a:pt x="14437" y="2948"/>
                  <a:pt x="14372" y="2942"/>
                </a:cubicBezTo>
                <a:cubicBezTo>
                  <a:pt x="14307" y="2936"/>
                  <a:pt x="14241" y="2911"/>
                  <a:pt x="14152" y="2885"/>
                </a:cubicBezTo>
                <a:cubicBezTo>
                  <a:pt x="14063" y="2860"/>
                  <a:pt x="13895" y="2872"/>
                  <a:pt x="13841" y="2882"/>
                </a:cubicBezTo>
                <a:cubicBezTo>
                  <a:pt x="13786" y="2892"/>
                  <a:pt x="13766" y="2888"/>
                  <a:pt x="13762" y="2877"/>
                </a:cubicBezTo>
                <a:cubicBezTo>
                  <a:pt x="13756" y="2867"/>
                  <a:pt x="13724" y="2840"/>
                  <a:pt x="13678" y="2793"/>
                </a:cubicBezTo>
                <a:cubicBezTo>
                  <a:pt x="13634" y="2746"/>
                  <a:pt x="13618" y="2733"/>
                  <a:pt x="13573" y="2704"/>
                </a:cubicBezTo>
                <a:cubicBezTo>
                  <a:pt x="13528" y="2677"/>
                  <a:pt x="13505" y="2644"/>
                  <a:pt x="13475" y="2609"/>
                </a:cubicBezTo>
                <a:cubicBezTo>
                  <a:pt x="13445" y="2574"/>
                  <a:pt x="13407" y="2507"/>
                  <a:pt x="13397" y="2488"/>
                </a:cubicBezTo>
                <a:cubicBezTo>
                  <a:pt x="13387" y="2469"/>
                  <a:pt x="13324" y="2464"/>
                  <a:pt x="13256" y="2464"/>
                </a:cubicBezTo>
                <a:cubicBezTo>
                  <a:pt x="13188" y="2465"/>
                  <a:pt x="13209" y="2458"/>
                  <a:pt x="13209" y="2430"/>
                </a:cubicBezTo>
                <a:cubicBezTo>
                  <a:pt x="13209" y="2396"/>
                  <a:pt x="13269" y="2246"/>
                  <a:pt x="13299" y="2165"/>
                </a:cubicBezTo>
                <a:cubicBezTo>
                  <a:pt x="13330" y="2083"/>
                  <a:pt x="13405" y="1932"/>
                  <a:pt x="13420" y="1907"/>
                </a:cubicBezTo>
                <a:cubicBezTo>
                  <a:pt x="13435" y="1882"/>
                  <a:pt x="13428" y="1875"/>
                  <a:pt x="13503" y="1875"/>
                </a:cubicBezTo>
                <a:cubicBezTo>
                  <a:pt x="13759" y="1870"/>
                  <a:pt x="13825" y="1838"/>
                  <a:pt x="13877" y="1826"/>
                </a:cubicBezTo>
                <a:cubicBezTo>
                  <a:pt x="13930" y="1815"/>
                  <a:pt x="13985" y="1782"/>
                  <a:pt x="14001" y="1770"/>
                </a:cubicBezTo>
                <a:cubicBezTo>
                  <a:pt x="14016" y="1758"/>
                  <a:pt x="14023" y="1750"/>
                  <a:pt x="14082" y="1734"/>
                </a:cubicBezTo>
                <a:cubicBezTo>
                  <a:pt x="14139" y="1717"/>
                  <a:pt x="14174" y="1701"/>
                  <a:pt x="14252" y="1647"/>
                </a:cubicBezTo>
                <a:cubicBezTo>
                  <a:pt x="14330" y="1592"/>
                  <a:pt x="14330" y="1527"/>
                  <a:pt x="14353" y="1493"/>
                </a:cubicBezTo>
                <a:cubicBezTo>
                  <a:pt x="14375" y="1458"/>
                  <a:pt x="14390" y="1445"/>
                  <a:pt x="14380" y="1363"/>
                </a:cubicBezTo>
                <a:cubicBezTo>
                  <a:pt x="14370" y="1280"/>
                  <a:pt x="14272" y="1199"/>
                  <a:pt x="14219" y="1165"/>
                </a:cubicBezTo>
                <a:cubicBezTo>
                  <a:pt x="14165" y="1131"/>
                  <a:pt x="14074" y="1114"/>
                  <a:pt x="14030" y="1106"/>
                </a:cubicBezTo>
                <a:cubicBezTo>
                  <a:pt x="13986" y="1099"/>
                  <a:pt x="13987" y="1091"/>
                  <a:pt x="13987" y="1057"/>
                </a:cubicBezTo>
                <a:cubicBezTo>
                  <a:pt x="13987" y="1024"/>
                  <a:pt x="13995" y="767"/>
                  <a:pt x="13966" y="722"/>
                </a:cubicBezTo>
                <a:cubicBezTo>
                  <a:pt x="13723" y="357"/>
                  <a:pt x="12669" y="143"/>
                  <a:pt x="11937" y="63"/>
                </a:cubicBezTo>
                <a:cubicBezTo>
                  <a:pt x="11205" y="-16"/>
                  <a:pt x="10708" y="-12"/>
                  <a:pt x="10110" y="25"/>
                </a:cubicBezTo>
                <a:cubicBezTo>
                  <a:pt x="9609" y="56"/>
                  <a:pt x="9046" y="166"/>
                  <a:pt x="8965" y="184"/>
                </a:cubicBezTo>
                <a:cubicBezTo>
                  <a:pt x="8954" y="185"/>
                  <a:pt x="8912" y="192"/>
                  <a:pt x="8746" y="232"/>
                </a:cubicBezTo>
                <a:cubicBezTo>
                  <a:pt x="8546" y="281"/>
                  <a:pt x="8350" y="369"/>
                  <a:pt x="8171" y="454"/>
                </a:cubicBezTo>
                <a:cubicBezTo>
                  <a:pt x="7992" y="538"/>
                  <a:pt x="7857" y="679"/>
                  <a:pt x="7791" y="750"/>
                </a:cubicBezTo>
                <a:cubicBezTo>
                  <a:pt x="7725" y="821"/>
                  <a:pt x="7706" y="963"/>
                  <a:pt x="7696" y="1026"/>
                </a:cubicBezTo>
                <a:cubicBezTo>
                  <a:pt x="7687" y="1090"/>
                  <a:pt x="7728" y="1132"/>
                  <a:pt x="7716" y="1182"/>
                </a:cubicBezTo>
                <a:cubicBezTo>
                  <a:pt x="7703" y="1233"/>
                  <a:pt x="7700" y="1347"/>
                  <a:pt x="7700" y="1408"/>
                </a:cubicBezTo>
                <a:cubicBezTo>
                  <a:pt x="7700" y="1470"/>
                  <a:pt x="7750" y="1542"/>
                  <a:pt x="7741" y="1613"/>
                </a:cubicBezTo>
                <a:cubicBezTo>
                  <a:pt x="7731" y="1684"/>
                  <a:pt x="7775" y="1824"/>
                  <a:pt x="7794" y="1961"/>
                </a:cubicBezTo>
                <a:cubicBezTo>
                  <a:pt x="7813" y="2097"/>
                  <a:pt x="7888" y="2178"/>
                  <a:pt x="8017" y="2289"/>
                </a:cubicBezTo>
                <a:cubicBezTo>
                  <a:pt x="8146" y="2400"/>
                  <a:pt x="8436" y="2505"/>
                  <a:pt x="8548" y="2539"/>
                </a:cubicBezTo>
                <a:cubicBezTo>
                  <a:pt x="8662" y="2573"/>
                  <a:pt x="8765" y="2602"/>
                  <a:pt x="8822" y="2618"/>
                </a:cubicBezTo>
                <a:cubicBezTo>
                  <a:pt x="8879" y="2635"/>
                  <a:pt x="8863" y="2647"/>
                  <a:pt x="8873" y="2670"/>
                </a:cubicBezTo>
                <a:cubicBezTo>
                  <a:pt x="8882" y="2693"/>
                  <a:pt x="8879" y="2691"/>
                  <a:pt x="8825" y="2728"/>
                </a:cubicBezTo>
                <a:cubicBezTo>
                  <a:pt x="8750" y="2780"/>
                  <a:pt x="8778" y="2855"/>
                  <a:pt x="8781" y="2890"/>
                </a:cubicBezTo>
                <a:cubicBezTo>
                  <a:pt x="8784" y="2925"/>
                  <a:pt x="8784" y="2963"/>
                  <a:pt x="8762" y="2975"/>
                </a:cubicBezTo>
                <a:cubicBezTo>
                  <a:pt x="8740" y="2986"/>
                  <a:pt x="8734" y="2999"/>
                  <a:pt x="8705" y="3027"/>
                </a:cubicBezTo>
                <a:cubicBezTo>
                  <a:pt x="8677" y="3056"/>
                  <a:pt x="8677" y="3048"/>
                  <a:pt x="8649" y="3051"/>
                </a:cubicBezTo>
                <a:cubicBezTo>
                  <a:pt x="8621" y="3054"/>
                  <a:pt x="8546" y="3066"/>
                  <a:pt x="8391" y="3094"/>
                </a:cubicBezTo>
                <a:cubicBezTo>
                  <a:pt x="8238" y="3121"/>
                  <a:pt x="7942" y="3181"/>
                  <a:pt x="7806" y="3209"/>
                </a:cubicBezTo>
                <a:cubicBezTo>
                  <a:pt x="7672" y="3238"/>
                  <a:pt x="7539" y="3285"/>
                  <a:pt x="7436" y="3309"/>
                </a:cubicBezTo>
                <a:cubicBezTo>
                  <a:pt x="7332" y="3332"/>
                  <a:pt x="7036" y="3356"/>
                  <a:pt x="6879" y="3355"/>
                </a:cubicBezTo>
                <a:cubicBezTo>
                  <a:pt x="6722" y="3354"/>
                  <a:pt x="6530" y="3347"/>
                  <a:pt x="6323" y="3339"/>
                </a:cubicBezTo>
                <a:cubicBezTo>
                  <a:pt x="6115" y="3331"/>
                  <a:pt x="5848" y="3348"/>
                  <a:pt x="5773" y="3356"/>
                </a:cubicBezTo>
                <a:cubicBezTo>
                  <a:pt x="5698" y="3365"/>
                  <a:pt x="5493" y="3390"/>
                  <a:pt x="5390" y="3401"/>
                </a:cubicBezTo>
                <a:cubicBezTo>
                  <a:pt x="5285" y="3413"/>
                  <a:pt x="5235" y="3433"/>
                  <a:pt x="5147" y="3436"/>
                </a:cubicBezTo>
                <a:cubicBezTo>
                  <a:pt x="5059" y="3439"/>
                  <a:pt x="4981" y="3440"/>
                  <a:pt x="4902" y="3437"/>
                </a:cubicBezTo>
                <a:cubicBezTo>
                  <a:pt x="4824" y="3435"/>
                  <a:pt x="4799" y="3424"/>
                  <a:pt x="4673" y="3420"/>
                </a:cubicBezTo>
                <a:cubicBezTo>
                  <a:pt x="4547" y="3416"/>
                  <a:pt x="4387" y="3452"/>
                  <a:pt x="4327" y="3469"/>
                </a:cubicBezTo>
                <a:cubicBezTo>
                  <a:pt x="4267" y="3487"/>
                  <a:pt x="4267" y="3491"/>
                  <a:pt x="4211" y="3499"/>
                </a:cubicBezTo>
                <a:cubicBezTo>
                  <a:pt x="4154" y="3507"/>
                  <a:pt x="3962" y="3538"/>
                  <a:pt x="3868" y="3556"/>
                </a:cubicBezTo>
                <a:cubicBezTo>
                  <a:pt x="3774" y="3575"/>
                  <a:pt x="3792" y="3572"/>
                  <a:pt x="3663" y="3574"/>
                </a:cubicBezTo>
                <a:cubicBezTo>
                  <a:pt x="3535" y="3576"/>
                  <a:pt x="3447" y="3619"/>
                  <a:pt x="3428" y="3636"/>
                </a:cubicBezTo>
                <a:cubicBezTo>
                  <a:pt x="3409" y="3653"/>
                  <a:pt x="3409" y="3660"/>
                  <a:pt x="3308" y="3689"/>
                </a:cubicBezTo>
                <a:cubicBezTo>
                  <a:pt x="3208" y="3719"/>
                  <a:pt x="3117" y="3792"/>
                  <a:pt x="3089" y="3809"/>
                </a:cubicBezTo>
                <a:cubicBezTo>
                  <a:pt x="3060" y="3827"/>
                  <a:pt x="2985" y="3839"/>
                  <a:pt x="2856" y="3873"/>
                </a:cubicBezTo>
                <a:cubicBezTo>
                  <a:pt x="2727" y="3907"/>
                  <a:pt x="2667" y="4002"/>
                  <a:pt x="2624" y="4074"/>
                </a:cubicBezTo>
                <a:cubicBezTo>
                  <a:pt x="2579" y="4146"/>
                  <a:pt x="2488" y="4258"/>
                  <a:pt x="2460" y="4279"/>
                </a:cubicBezTo>
                <a:cubicBezTo>
                  <a:pt x="2432" y="4299"/>
                  <a:pt x="2372" y="4312"/>
                  <a:pt x="2209" y="4355"/>
                </a:cubicBezTo>
                <a:cubicBezTo>
                  <a:pt x="2045" y="4398"/>
                  <a:pt x="1970" y="4428"/>
                  <a:pt x="1875" y="4478"/>
                </a:cubicBezTo>
                <a:cubicBezTo>
                  <a:pt x="1781" y="4527"/>
                  <a:pt x="1734" y="4660"/>
                  <a:pt x="1709" y="4729"/>
                </a:cubicBezTo>
                <a:cubicBezTo>
                  <a:pt x="1684" y="4798"/>
                  <a:pt x="1567" y="4862"/>
                  <a:pt x="1517" y="4896"/>
                </a:cubicBezTo>
                <a:cubicBezTo>
                  <a:pt x="1467" y="4932"/>
                  <a:pt x="1417" y="4963"/>
                  <a:pt x="1372" y="4998"/>
                </a:cubicBezTo>
                <a:cubicBezTo>
                  <a:pt x="1329" y="5033"/>
                  <a:pt x="1124" y="5206"/>
                  <a:pt x="1068" y="5247"/>
                </a:cubicBezTo>
                <a:cubicBezTo>
                  <a:pt x="1011" y="5288"/>
                  <a:pt x="857" y="5404"/>
                  <a:pt x="785" y="5466"/>
                </a:cubicBezTo>
                <a:cubicBezTo>
                  <a:pt x="712" y="5529"/>
                  <a:pt x="653" y="5568"/>
                  <a:pt x="599" y="5600"/>
                </a:cubicBezTo>
                <a:cubicBezTo>
                  <a:pt x="546" y="5632"/>
                  <a:pt x="501" y="5664"/>
                  <a:pt x="458" y="5721"/>
                </a:cubicBezTo>
                <a:cubicBezTo>
                  <a:pt x="414" y="5777"/>
                  <a:pt x="257" y="5949"/>
                  <a:pt x="146" y="6075"/>
                </a:cubicBezTo>
                <a:cubicBezTo>
                  <a:pt x="36" y="6202"/>
                  <a:pt x="2" y="6448"/>
                  <a:pt x="-1" y="6547"/>
                </a:cubicBezTo>
                <a:cubicBezTo>
                  <a:pt x="-4" y="6645"/>
                  <a:pt x="75" y="6795"/>
                  <a:pt x="109" y="6865"/>
                </a:cubicBezTo>
                <a:cubicBezTo>
                  <a:pt x="144" y="6935"/>
                  <a:pt x="326" y="6974"/>
                  <a:pt x="430" y="7000"/>
                </a:cubicBezTo>
                <a:cubicBezTo>
                  <a:pt x="533" y="7025"/>
                  <a:pt x="643" y="7043"/>
                  <a:pt x="797" y="7059"/>
                </a:cubicBezTo>
                <a:cubicBezTo>
                  <a:pt x="952" y="7075"/>
                  <a:pt x="1322" y="7087"/>
                  <a:pt x="1448" y="7094"/>
                </a:cubicBezTo>
                <a:cubicBezTo>
                  <a:pt x="1574" y="7101"/>
                  <a:pt x="1580" y="7106"/>
                  <a:pt x="1636" y="7106"/>
                </a:cubicBezTo>
                <a:cubicBezTo>
                  <a:pt x="1693" y="7106"/>
                  <a:pt x="1869" y="7107"/>
                  <a:pt x="1973" y="7110"/>
                </a:cubicBezTo>
                <a:cubicBezTo>
                  <a:pt x="2077" y="7112"/>
                  <a:pt x="2322" y="7133"/>
                  <a:pt x="2419" y="7138"/>
                </a:cubicBezTo>
                <a:cubicBezTo>
                  <a:pt x="2516" y="7143"/>
                  <a:pt x="2783" y="7168"/>
                  <a:pt x="2957" y="7186"/>
                </a:cubicBezTo>
                <a:cubicBezTo>
                  <a:pt x="3129" y="7203"/>
                  <a:pt x="3465" y="7221"/>
                  <a:pt x="3557" y="7229"/>
                </a:cubicBezTo>
                <a:cubicBezTo>
                  <a:pt x="3648" y="7238"/>
                  <a:pt x="3740" y="7247"/>
                  <a:pt x="3824" y="7247"/>
                </a:cubicBezTo>
                <a:cubicBezTo>
                  <a:pt x="3909" y="7247"/>
                  <a:pt x="4078" y="7240"/>
                  <a:pt x="4164" y="7240"/>
                </a:cubicBezTo>
                <a:cubicBezTo>
                  <a:pt x="4248" y="7240"/>
                  <a:pt x="4390" y="7235"/>
                  <a:pt x="4465" y="7233"/>
                </a:cubicBezTo>
                <a:cubicBezTo>
                  <a:pt x="4541" y="7232"/>
                  <a:pt x="4522" y="7232"/>
                  <a:pt x="4515" y="7251"/>
                </a:cubicBezTo>
                <a:cubicBezTo>
                  <a:pt x="4510" y="7269"/>
                  <a:pt x="4503" y="7294"/>
                  <a:pt x="4484" y="7385"/>
                </a:cubicBezTo>
                <a:cubicBezTo>
                  <a:pt x="4465" y="7477"/>
                  <a:pt x="4409" y="7691"/>
                  <a:pt x="4384" y="7811"/>
                </a:cubicBezTo>
                <a:cubicBezTo>
                  <a:pt x="4358" y="7931"/>
                  <a:pt x="4308" y="8233"/>
                  <a:pt x="4289" y="8350"/>
                </a:cubicBezTo>
                <a:cubicBezTo>
                  <a:pt x="4270" y="8467"/>
                  <a:pt x="4308" y="8565"/>
                  <a:pt x="4330" y="8604"/>
                </a:cubicBezTo>
                <a:cubicBezTo>
                  <a:pt x="4352" y="8643"/>
                  <a:pt x="4431" y="8671"/>
                  <a:pt x="4500" y="8702"/>
                </a:cubicBezTo>
                <a:cubicBezTo>
                  <a:pt x="4569" y="8734"/>
                  <a:pt x="4708" y="8767"/>
                  <a:pt x="4792" y="8785"/>
                </a:cubicBezTo>
                <a:cubicBezTo>
                  <a:pt x="4877" y="8804"/>
                  <a:pt x="5053" y="8828"/>
                  <a:pt x="5085" y="8832"/>
                </a:cubicBezTo>
                <a:cubicBezTo>
                  <a:pt x="5116" y="8836"/>
                  <a:pt x="5122" y="8843"/>
                  <a:pt x="5122" y="8848"/>
                </a:cubicBezTo>
                <a:cubicBezTo>
                  <a:pt x="5122" y="8854"/>
                  <a:pt x="5154" y="8886"/>
                  <a:pt x="5182" y="8904"/>
                </a:cubicBezTo>
                <a:cubicBezTo>
                  <a:pt x="5210" y="8922"/>
                  <a:pt x="5204" y="8922"/>
                  <a:pt x="5164" y="8924"/>
                </a:cubicBezTo>
                <a:cubicBezTo>
                  <a:pt x="5122" y="8927"/>
                  <a:pt x="5132" y="8938"/>
                  <a:pt x="5157" y="8951"/>
                </a:cubicBezTo>
                <a:cubicBezTo>
                  <a:pt x="5182" y="8963"/>
                  <a:pt x="5185" y="8976"/>
                  <a:pt x="5154" y="8988"/>
                </a:cubicBezTo>
                <a:cubicBezTo>
                  <a:pt x="5122" y="8999"/>
                  <a:pt x="5126" y="9021"/>
                  <a:pt x="5135" y="9053"/>
                </a:cubicBezTo>
                <a:cubicBezTo>
                  <a:pt x="5145" y="9085"/>
                  <a:pt x="5204" y="9194"/>
                  <a:pt x="5141" y="9194"/>
                </a:cubicBezTo>
                <a:cubicBezTo>
                  <a:pt x="5078" y="9194"/>
                  <a:pt x="4899" y="9213"/>
                  <a:pt x="4871" y="9223"/>
                </a:cubicBezTo>
                <a:cubicBezTo>
                  <a:pt x="4842" y="9232"/>
                  <a:pt x="4849" y="9325"/>
                  <a:pt x="4868" y="9383"/>
                </a:cubicBezTo>
                <a:cubicBezTo>
                  <a:pt x="4887" y="9441"/>
                  <a:pt x="4880" y="9483"/>
                  <a:pt x="4909" y="9503"/>
                </a:cubicBezTo>
                <a:cubicBezTo>
                  <a:pt x="4937" y="9524"/>
                  <a:pt x="4930" y="9533"/>
                  <a:pt x="4874" y="9558"/>
                </a:cubicBezTo>
                <a:cubicBezTo>
                  <a:pt x="4742" y="9623"/>
                  <a:pt x="4745" y="9662"/>
                  <a:pt x="4742" y="9713"/>
                </a:cubicBezTo>
                <a:cubicBezTo>
                  <a:pt x="4739" y="9765"/>
                  <a:pt x="4739" y="9790"/>
                  <a:pt x="4695" y="9817"/>
                </a:cubicBezTo>
                <a:cubicBezTo>
                  <a:pt x="4642" y="9908"/>
                  <a:pt x="4644" y="9925"/>
                  <a:pt x="4626" y="9991"/>
                </a:cubicBezTo>
                <a:cubicBezTo>
                  <a:pt x="4607" y="10057"/>
                  <a:pt x="4607" y="10041"/>
                  <a:pt x="4551" y="10077"/>
                </a:cubicBezTo>
                <a:cubicBezTo>
                  <a:pt x="4493" y="10113"/>
                  <a:pt x="4437" y="10154"/>
                  <a:pt x="4405" y="10173"/>
                </a:cubicBezTo>
                <a:cubicBezTo>
                  <a:pt x="4368" y="10209"/>
                  <a:pt x="4306" y="10242"/>
                  <a:pt x="4261" y="10281"/>
                </a:cubicBezTo>
                <a:cubicBezTo>
                  <a:pt x="4217" y="10320"/>
                  <a:pt x="4164" y="10379"/>
                  <a:pt x="4088" y="10473"/>
                </a:cubicBezTo>
                <a:cubicBezTo>
                  <a:pt x="4013" y="10567"/>
                  <a:pt x="4048" y="10625"/>
                  <a:pt x="4029" y="10637"/>
                </a:cubicBezTo>
                <a:cubicBezTo>
                  <a:pt x="4009" y="10648"/>
                  <a:pt x="4000" y="10715"/>
                  <a:pt x="3990" y="10730"/>
                </a:cubicBezTo>
                <a:cubicBezTo>
                  <a:pt x="3981" y="10746"/>
                  <a:pt x="4000" y="10836"/>
                  <a:pt x="3981" y="10855"/>
                </a:cubicBezTo>
                <a:cubicBezTo>
                  <a:pt x="3962" y="10874"/>
                  <a:pt x="4026" y="10895"/>
                  <a:pt x="4019" y="10935"/>
                </a:cubicBezTo>
                <a:cubicBezTo>
                  <a:pt x="4013" y="10975"/>
                  <a:pt x="4048" y="11005"/>
                  <a:pt x="4050" y="11027"/>
                </a:cubicBezTo>
                <a:cubicBezTo>
                  <a:pt x="4054" y="11048"/>
                  <a:pt x="4054" y="11063"/>
                  <a:pt x="4076" y="11082"/>
                </a:cubicBezTo>
                <a:cubicBezTo>
                  <a:pt x="4098" y="11100"/>
                  <a:pt x="4136" y="11137"/>
                  <a:pt x="4136" y="11152"/>
                </a:cubicBezTo>
                <a:cubicBezTo>
                  <a:pt x="4136" y="11167"/>
                  <a:pt x="4201" y="11215"/>
                  <a:pt x="4214" y="11229"/>
                </a:cubicBezTo>
                <a:cubicBezTo>
                  <a:pt x="4227" y="11244"/>
                  <a:pt x="4230" y="11267"/>
                  <a:pt x="4267" y="11288"/>
                </a:cubicBezTo>
                <a:cubicBezTo>
                  <a:pt x="4306" y="11308"/>
                  <a:pt x="4319" y="11336"/>
                  <a:pt x="4319" y="11368"/>
                </a:cubicBezTo>
                <a:cubicBezTo>
                  <a:pt x="4331" y="11431"/>
                  <a:pt x="4374" y="11480"/>
                  <a:pt x="4403" y="11512"/>
                </a:cubicBezTo>
                <a:cubicBezTo>
                  <a:pt x="4432" y="11545"/>
                  <a:pt x="4453" y="11606"/>
                  <a:pt x="4424" y="11631"/>
                </a:cubicBezTo>
                <a:cubicBezTo>
                  <a:pt x="4395" y="11655"/>
                  <a:pt x="4390" y="11684"/>
                  <a:pt x="4403" y="11758"/>
                </a:cubicBezTo>
                <a:cubicBezTo>
                  <a:pt x="4419" y="11861"/>
                  <a:pt x="4398" y="11929"/>
                  <a:pt x="4385" y="12003"/>
                </a:cubicBezTo>
                <a:cubicBezTo>
                  <a:pt x="4365" y="12157"/>
                  <a:pt x="4432" y="12294"/>
                  <a:pt x="4474" y="12428"/>
                </a:cubicBezTo>
                <a:cubicBezTo>
                  <a:pt x="4515" y="12562"/>
                  <a:pt x="4612" y="12659"/>
                  <a:pt x="4679" y="12741"/>
                </a:cubicBezTo>
                <a:cubicBezTo>
                  <a:pt x="4746" y="12823"/>
                  <a:pt x="4939" y="13071"/>
                  <a:pt x="5015" y="13158"/>
                </a:cubicBezTo>
                <a:cubicBezTo>
                  <a:pt x="5090" y="13245"/>
                  <a:pt x="5207" y="13362"/>
                  <a:pt x="5247" y="13402"/>
                </a:cubicBezTo>
                <a:cubicBezTo>
                  <a:pt x="5288" y="13442"/>
                  <a:pt x="5308" y="13576"/>
                  <a:pt x="5324" y="13654"/>
                </a:cubicBezTo>
                <a:cubicBezTo>
                  <a:pt x="5342" y="13732"/>
                  <a:pt x="5433" y="13963"/>
                  <a:pt x="5451" y="14019"/>
                </a:cubicBezTo>
                <a:cubicBezTo>
                  <a:pt x="5467" y="14075"/>
                  <a:pt x="5563" y="14486"/>
                  <a:pt x="5589" y="14561"/>
                </a:cubicBezTo>
                <a:cubicBezTo>
                  <a:pt x="5614" y="14636"/>
                  <a:pt x="5748" y="15041"/>
                  <a:pt x="5776" y="15127"/>
                </a:cubicBezTo>
                <a:cubicBezTo>
                  <a:pt x="5803" y="15213"/>
                  <a:pt x="5894" y="15575"/>
                  <a:pt x="5941" y="15704"/>
                </a:cubicBezTo>
                <a:cubicBezTo>
                  <a:pt x="5979" y="15870"/>
                  <a:pt x="6188" y="16157"/>
                  <a:pt x="6215" y="16206"/>
                </a:cubicBezTo>
                <a:cubicBezTo>
                  <a:pt x="6243" y="16255"/>
                  <a:pt x="6399" y="16463"/>
                  <a:pt x="6424" y="16507"/>
                </a:cubicBezTo>
                <a:cubicBezTo>
                  <a:pt x="6450" y="16550"/>
                  <a:pt x="6608" y="16772"/>
                  <a:pt x="6670" y="16871"/>
                </a:cubicBezTo>
                <a:cubicBezTo>
                  <a:pt x="6734" y="16970"/>
                  <a:pt x="6859" y="17118"/>
                  <a:pt x="6915" y="17200"/>
                </a:cubicBezTo>
                <a:cubicBezTo>
                  <a:pt x="6970" y="17282"/>
                  <a:pt x="7033" y="17341"/>
                  <a:pt x="7071" y="17378"/>
                </a:cubicBezTo>
                <a:cubicBezTo>
                  <a:pt x="7108" y="17415"/>
                  <a:pt x="7267" y="17526"/>
                  <a:pt x="7300" y="17552"/>
                </a:cubicBezTo>
                <a:cubicBezTo>
                  <a:pt x="7332" y="17578"/>
                  <a:pt x="7548" y="17758"/>
                  <a:pt x="7591" y="17798"/>
                </a:cubicBezTo>
                <a:cubicBezTo>
                  <a:pt x="7634" y="17838"/>
                  <a:pt x="7905" y="18065"/>
                  <a:pt x="7935" y="18088"/>
                </a:cubicBezTo>
                <a:cubicBezTo>
                  <a:pt x="7965" y="18110"/>
                  <a:pt x="7965" y="18112"/>
                  <a:pt x="7944" y="18131"/>
                </a:cubicBezTo>
                <a:cubicBezTo>
                  <a:pt x="7921" y="18149"/>
                  <a:pt x="7953" y="18171"/>
                  <a:pt x="7928" y="18182"/>
                </a:cubicBezTo>
                <a:cubicBezTo>
                  <a:pt x="7903" y="18194"/>
                  <a:pt x="7729" y="18305"/>
                  <a:pt x="7586" y="18386"/>
                </a:cubicBezTo>
                <a:cubicBezTo>
                  <a:pt x="7400" y="18486"/>
                  <a:pt x="7301" y="18566"/>
                  <a:pt x="7264" y="18584"/>
                </a:cubicBezTo>
                <a:cubicBezTo>
                  <a:pt x="7226" y="18603"/>
                  <a:pt x="7033" y="18748"/>
                  <a:pt x="7023" y="18800"/>
                </a:cubicBezTo>
                <a:cubicBezTo>
                  <a:pt x="7013" y="18867"/>
                  <a:pt x="6995" y="18906"/>
                  <a:pt x="6902" y="18987"/>
                </a:cubicBezTo>
                <a:cubicBezTo>
                  <a:pt x="6809" y="19069"/>
                  <a:pt x="6681" y="19144"/>
                  <a:pt x="6636" y="19163"/>
                </a:cubicBezTo>
                <a:cubicBezTo>
                  <a:pt x="6590" y="19183"/>
                  <a:pt x="6542" y="19206"/>
                  <a:pt x="6550" y="19231"/>
                </a:cubicBezTo>
                <a:cubicBezTo>
                  <a:pt x="6558" y="19257"/>
                  <a:pt x="6610" y="19314"/>
                  <a:pt x="6643" y="19335"/>
                </a:cubicBezTo>
                <a:cubicBezTo>
                  <a:pt x="6676" y="19357"/>
                  <a:pt x="6787" y="19384"/>
                  <a:pt x="6862" y="19393"/>
                </a:cubicBezTo>
                <a:cubicBezTo>
                  <a:pt x="6937" y="19402"/>
                  <a:pt x="7232" y="19411"/>
                  <a:pt x="7290" y="19411"/>
                </a:cubicBezTo>
                <a:cubicBezTo>
                  <a:pt x="7347" y="19411"/>
                  <a:pt x="7347" y="19448"/>
                  <a:pt x="7322" y="19465"/>
                </a:cubicBezTo>
                <a:cubicBezTo>
                  <a:pt x="7297" y="19482"/>
                  <a:pt x="7199" y="19541"/>
                  <a:pt x="7149" y="19562"/>
                </a:cubicBezTo>
                <a:cubicBezTo>
                  <a:pt x="7098" y="19583"/>
                  <a:pt x="7007" y="19619"/>
                  <a:pt x="6975" y="19629"/>
                </a:cubicBezTo>
                <a:cubicBezTo>
                  <a:pt x="6942" y="19638"/>
                  <a:pt x="6899" y="19657"/>
                  <a:pt x="6855" y="19682"/>
                </a:cubicBezTo>
                <a:cubicBezTo>
                  <a:pt x="6809" y="19706"/>
                  <a:pt x="6718" y="19745"/>
                  <a:pt x="6610" y="19825"/>
                </a:cubicBezTo>
                <a:cubicBezTo>
                  <a:pt x="6502" y="19904"/>
                  <a:pt x="6421" y="19958"/>
                  <a:pt x="6391" y="19971"/>
                </a:cubicBezTo>
                <a:cubicBezTo>
                  <a:pt x="6362" y="19983"/>
                  <a:pt x="6369" y="19984"/>
                  <a:pt x="6384" y="19993"/>
                </a:cubicBezTo>
                <a:cubicBezTo>
                  <a:pt x="6399" y="20003"/>
                  <a:pt x="6401" y="20002"/>
                  <a:pt x="6377" y="20013"/>
                </a:cubicBezTo>
                <a:cubicBezTo>
                  <a:pt x="6352" y="20025"/>
                  <a:pt x="6273" y="20060"/>
                  <a:pt x="6223" y="20081"/>
                </a:cubicBezTo>
                <a:cubicBezTo>
                  <a:pt x="6173" y="20101"/>
                  <a:pt x="6072" y="20136"/>
                  <a:pt x="6006" y="20160"/>
                </a:cubicBezTo>
                <a:cubicBezTo>
                  <a:pt x="5939" y="20185"/>
                  <a:pt x="5805" y="20220"/>
                  <a:pt x="5691" y="20234"/>
                </a:cubicBezTo>
                <a:cubicBezTo>
                  <a:pt x="5578" y="20249"/>
                  <a:pt x="5166" y="20280"/>
                  <a:pt x="4959" y="20289"/>
                </a:cubicBezTo>
                <a:cubicBezTo>
                  <a:pt x="4751" y="20298"/>
                  <a:pt x="4261" y="20344"/>
                  <a:pt x="4007" y="20370"/>
                </a:cubicBezTo>
                <a:cubicBezTo>
                  <a:pt x="3752" y="20396"/>
                  <a:pt x="3564" y="20415"/>
                  <a:pt x="3456" y="20438"/>
                </a:cubicBezTo>
                <a:cubicBezTo>
                  <a:pt x="3349" y="20461"/>
                  <a:pt x="3196" y="20543"/>
                  <a:pt x="3183" y="20559"/>
                </a:cubicBezTo>
                <a:cubicBezTo>
                  <a:pt x="3170" y="20575"/>
                  <a:pt x="3120" y="20585"/>
                  <a:pt x="3080" y="20594"/>
                </a:cubicBezTo>
                <a:cubicBezTo>
                  <a:pt x="3039" y="20603"/>
                  <a:pt x="3035" y="20617"/>
                  <a:pt x="3029" y="20635"/>
                </a:cubicBezTo>
                <a:cubicBezTo>
                  <a:pt x="3022" y="20652"/>
                  <a:pt x="2979" y="20656"/>
                  <a:pt x="2932" y="20661"/>
                </a:cubicBezTo>
                <a:cubicBezTo>
                  <a:pt x="2884" y="20666"/>
                  <a:pt x="2888" y="20664"/>
                  <a:pt x="2869" y="20694"/>
                </a:cubicBezTo>
                <a:cubicBezTo>
                  <a:pt x="2850" y="20724"/>
                  <a:pt x="2847" y="20795"/>
                  <a:pt x="2831" y="20826"/>
                </a:cubicBezTo>
                <a:cubicBezTo>
                  <a:pt x="2815" y="20856"/>
                  <a:pt x="2872" y="20861"/>
                  <a:pt x="2947" y="20877"/>
                </a:cubicBezTo>
                <a:cubicBezTo>
                  <a:pt x="3022" y="20894"/>
                  <a:pt x="3089" y="20896"/>
                  <a:pt x="3308" y="20918"/>
                </a:cubicBezTo>
                <a:cubicBezTo>
                  <a:pt x="3529" y="20941"/>
                  <a:pt x="3850" y="20968"/>
                  <a:pt x="3921" y="20972"/>
                </a:cubicBezTo>
                <a:cubicBezTo>
                  <a:pt x="3994" y="20976"/>
                  <a:pt x="4057" y="20972"/>
                  <a:pt x="4132" y="20977"/>
                </a:cubicBezTo>
                <a:cubicBezTo>
                  <a:pt x="4207" y="20984"/>
                  <a:pt x="4434" y="21000"/>
                  <a:pt x="4553" y="21004"/>
                </a:cubicBezTo>
                <a:cubicBezTo>
                  <a:pt x="4673" y="21008"/>
                  <a:pt x="4971" y="21010"/>
                  <a:pt x="5085" y="21008"/>
                </a:cubicBezTo>
                <a:cubicBezTo>
                  <a:pt x="5197" y="21006"/>
                  <a:pt x="5192" y="20989"/>
                  <a:pt x="5220" y="20983"/>
                </a:cubicBezTo>
                <a:cubicBezTo>
                  <a:pt x="5248" y="20976"/>
                  <a:pt x="5367" y="20992"/>
                  <a:pt x="5452" y="21002"/>
                </a:cubicBezTo>
                <a:cubicBezTo>
                  <a:pt x="5537" y="21012"/>
                  <a:pt x="5515" y="21013"/>
                  <a:pt x="5657" y="21013"/>
                </a:cubicBezTo>
                <a:cubicBezTo>
                  <a:pt x="5798" y="21013"/>
                  <a:pt x="5792" y="21005"/>
                  <a:pt x="5827" y="20992"/>
                </a:cubicBezTo>
                <a:cubicBezTo>
                  <a:pt x="5861" y="20980"/>
                  <a:pt x="5836" y="20979"/>
                  <a:pt x="5915" y="20992"/>
                </a:cubicBezTo>
                <a:cubicBezTo>
                  <a:pt x="5993" y="21006"/>
                  <a:pt x="6119" y="21001"/>
                  <a:pt x="6219" y="20998"/>
                </a:cubicBezTo>
                <a:cubicBezTo>
                  <a:pt x="6320" y="20995"/>
                  <a:pt x="6311" y="20977"/>
                  <a:pt x="6342" y="20963"/>
                </a:cubicBezTo>
                <a:cubicBezTo>
                  <a:pt x="6373" y="20948"/>
                  <a:pt x="6399" y="20967"/>
                  <a:pt x="6477" y="20980"/>
                </a:cubicBezTo>
                <a:cubicBezTo>
                  <a:pt x="6556" y="20992"/>
                  <a:pt x="6575" y="20986"/>
                  <a:pt x="6709" y="20983"/>
                </a:cubicBezTo>
                <a:cubicBezTo>
                  <a:pt x="6845" y="20979"/>
                  <a:pt x="6795" y="20977"/>
                  <a:pt x="6832" y="20962"/>
                </a:cubicBezTo>
                <a:cubicBezTo>
                  <a:pt x="6870" y="20948"/>
                  <a:pt x="6864" y="20953"/>
                  <a:pt x="6911" y="20960"/>
                </a:cubicBezTo>
                <a:cubicBezTo>
                  <a:pt x="6958" y="20967"/>
                  <a:pt x="6995" y="20965"/>
                  <a:pt x="7112" y="20965"/>
                </a:cubicBezTo>
                <a:cubicBezTo>
                  <a:pt x="7229" y="20965"/>
                  <a:pt x="7251" y="20960"/>
                  <a:pt x="7281" y="20948"/>
                </a:cubicBezTo>
                <a:cubicBezTo>
                  <a:pt x="7313" y="20935"/>
                  <a:pt x="7301" y="20941"/>
                  <a:pt x="7373" y="20945"/>
                </a:cubicBezTo>
                <a:cubicBezTo>
                  <a:pt x="7445" y="20948"/>
                  <a:pt x="7470" y="20948"/>
                  <a:pt x="7561" y="20947"/>
                </a:cubicBezTo>
                <a:cubicBezTo>
                  <a:pt x="7653" y="20945"/>
                  <a:pt x="7696" y="20943"/>
                  <a:pt x="7722" y="20937"/>
                </a:cubicBezTo>
                <a:cubicBezTo>
                  <a:pt x="7747" y="20931"/>
                  <a:pt x="7731" y="20927"/>
                  <a:pt x="7782" y="20929"/>
                </a:cubicBezTo>
                <a:cubicBezTo>
                  <a:pt x="7832" y="20931"/>
                  <a:pt x="7916" y="20921"/>
                  <a:pt x="8049" y="20914"/>
                </a:cubicBezTo>
                <a:cubicBezTo>
                  <a:pt x="8181" y="20908"/>
                  <a:pt x="8206" y="20897"/>
                  <a:pt x="8219" y="20877"/>
                </a:cubicBezTo>
                <a:cubicBezTo>
                  <a:pt x="8231" y="20858"/>
                  <a:pt x="8262" y="20838"/>
                  <a:pt x="8338" y="20832"/>
                </a:cubicBezTo>
                <a:cubicBezTo>
                  <a:pt x="8413" y="20825"/>
                  <a:pt x="8546" y="20812"/>
                  <a:pt x="8828" y="20790"/>
                </a:cubicBezTo>
                <a:cubicBezTo>
                  <a:pt x="9111" y="20767"/>
                  <a:pt x="9759" y="20710"/>
                  <a:pt x="9859" y="20703"/>
                </a:cubicBezTo>
                <a:cubicBezTo>
                  <a:pt x="9960" y="20696"/>
                  <a:pt x="9953" y="20701"/>
                  <a:pt x="10114" y="20719"/>
                </a:cubicBezTo>
                <a:cubicBezTo>
                  <a:pt x="10274" y="20736"/>
                  <a:pt x="10456" y="20769"/>
                  <a:pt x="10585" y="20790"/>
                </a:cubicBezTo>
                <a:cubicBezTo>
                  <a:pt x="10714" y="20810"/>
                  <a:pt x="10821" y="20818"/>
                  <a:pt x="10899" y="20816"/>
                </a:cubicBezTo>
                <a:cubicBezTo>
                  <a:pt x="10978" y="20814"/>
                  <a:pt x="11224" y="20808"/>
                  <a:pt x="11355" y="20803"/>
                </a:cubicBezTo>
                <a:cubicBezTo>
                  <a:pt x="11487" y="20799"/>
                  <a:pt x="11453" y="20795"/>
                  <a:pt x="11500" y="20777"/>
                </a:cubicBezTo>
                <a:cubicBezTo>
                  <a:pt x="11547" y="20759"/>
                  <a:pt x="11557" y="20753"/>
                  <a:pt x="11575" y="20767"/>
                </a:cubicBezTo>
                <a:cubicBezTo>
                  <a:pt x="11594" y="20782"/>
                  <a:pt x="11629" y="20788"/>
                  <a:pt x="11792" y="20783"/>
                </a:cubicBezTo>
                <a:cubicBezTo>
                  <a:pt x="11956" y="20778"/>
                  <a:pt x="11949" y="20780"/>
                  <a:pt x="11981" y="20766"/>
                </a:cubicBezTo>
                <a:cubicBezTo>
                  <a:pt x="12012" y="20753"/>
                  <a:pt x="12035" y="20750"/>
                  <a:pt x="12053" y="20763"/>
                </a:cubicBezTo>
                <a:cubicBezTo>
                  <a:pt x="12072" y="20777"/>
                  <a:pt x="12185" y="20770"/>
                  <a:pt x="12317" y="20765"/>
                </a:cubicBezTo>
                <a:cubicBezTo>
                  <a:pt x="12449" y="20760"/>
                  <a:pt x="12431" y="20767"/>
                  <a:pt x="12443" y="20741"/>
                </a:cubicBezTo>
                <a:cubicBezTo>
                  <a:pt x="12455" y="20715"/>
                  <a:pt x="12433" y="20733"/>
                  <a:pt x="12537" y="20733"/>
                </a:cubicBezTo>
                <a:cubicBezTo>
                  <a:pt x="12641" y="20733"/>
                  <a:pt x="12707" y="20729"/>
                  <a:pt x="12779" y="20723"/>
                </a:cubicBezTo>
                <a:cubicBezTo>
                  <a:pt x="12852" y="20716"/>
                  <a:pt x="12949" y="20699"/>
                  <a:pt x="12962" y="20690"/>
                </a:cubicBezTo>
                <a:cubicBezTo>
                  <a:pt x="12974" y="20681"/>
                  <a:pt x="13005" y="20684"/>
                  <a:pt x="13074" y="20671"/>
                </a:cubicBezTo>
                <a:cubicBezTo>
                  <a:pt x="13143" y="20657"/>
                  <a:pt x="13125" y="20655"/>
                  <a:pt x="13122" y="20624"/>
                </a:cubicBezTo>
                <a:cubicBezTo>
                  <a:pt x="13119" y="20593"/>
                  <a:pt x="13087" y="20454"/>
                  <a:pt x="13062" y="20397"/>
                </a:cubicBezTo>
                <a:cubicBezTo>
                  <a:pt x="13037" y="20340"/>
                  <a:pt x="13034" y="20319"/>
                  <a:pt x="12996" y="20312"/>
                </a:cubicBezTo>
                <a:cubicBezTo>
                  <a:pt x="12958" y="20306"/>
                  <a:pt x="12958" y="20301"/>
                  <a:pt x="12955" y="20283"/>
                </a:cubicBezTo>
                <a:cubicBezTo>
                  <a:pt x="12952" y="20266"/>
                  <a:pt x="12955" y="20254"/>
                  <a:pt x="12952" y="20227"/>
                </a:cubicBezTo>
                <a:cubicBezTo>
                  <a:pt x="12949" y="20199"/>
                  <a:pt x="12943" y="20169"/>
                  <a:pt x="12915" y="20151"/>
                </a:cubicBezTo>
                <a:cubicBezTo>
                  <a:pt x="12886" y="20132"/>
                  <a:pt x="12896" y="20122"/>
                  <a:pt x="12917" y="20095"/>
                </a:cubicBezTo>
                <a:cubicBezTo>
                  <a:pt x="12939" y="20069"/>
                  <a:pt x="12930" y="20016"/>
                  <a:pt x="12927" y="19979"/>
                </a:cubicBezTo>
                <a:cubicBezTo>
                  <a:pt x="12924" y="19942"/>
                  <a:pt x="12905" y="19883"/>
                  <a:pt x="12886" y="19869"/>
                </a:cubicBezTo>
                <a:cubicBezTo>
                  <a:pt x="12867" y="19855"/>
                  <a:pt x="12874" y="19824"/>
                  <a:pt x="12902" y="19818"/>
                </a:cubicBezTo>
                <a:cubicBezTo>
                  <a:pt x="12930" y="19813"/>
                  <a:pt x="12924" y="19807"/>
                  <a:pt x="12924" y="19796"/>
                </a:cubicBezTo>
                <a:cubicBezTo>
                  <a:pt x="12924" y="19785"/>
                  <a:pt x="12955" y="19769"/>
                  <a:pt x="13003" y="19751"/>
                </a:cubicBezTo>
                <a:cubicBezTo>
                  <a:pt x="13050" y="19734"/>
                  <a:pt x="13213" y="19669"/>
                  <a:pt x="13345" y="19624"/>
                </a:cubicBezTo>
                <a:cubicBezTo>
                  <a:pt x="13477" y="19578"/>
                  <a:pt x="13587" y="19534"/>
                  <a:pt x="13644" y="19510"/>
                </a:cubicBezTo>
                <a:cubicBezTo>
                  <a:pt x="13700" y="19487"/>
                  <a:pt x="13738" y="19435"/>
                  <a:pt x="13779" y="19379"/>
                </a:cubicBezTo>
                <a:cubicBezTo>
                  <a:pt x="13820" y="19324"/>
                  <a:pt x="13842" y="19278"/>
                  <a:pt x="13842" y="19249"/>
                </a:cubicBezTo>
                <a:cubicBezTo>
                  <a:pt x="13842" y="19220"/>
                  <a:pt x="13804" y="19188"/>
                  <a:pt x="13750" y="19149"/>
                </a:cubicBezTo>
                <a:cubicBezTo>
                  <a:pt x="13697" y="19111"/>
                  <a:pt x="13408" y="18912"/>
                  <a:pt x="13289" y="18833"/>
                </a:cubicBezTo>
                <a:cubicBezTo>
                  <a:pt x="13169" y="18754"/>
                  <a:pt x="13050" y="18688"/>
                  <a:pt x="12999" y="18657"/>
                </a:cubicBezTo>
                <a:cubicBezTo>
                  <a:pt x="12949" y="18626"/>
                  <a:pt x="12641" y="18478"/>
                  <a:pt x="12603" y="18466"/>
                </a:cubicBezTo>
                <a:cubicBezTo>
                  <a:pt x="12566" y="18453"/>
                  <a:pt x="12496" y="18403"/>
                  <a:pt x="12478" y="18388"/>
                </a:cubicBezTo>
                <a:cubicBezTo>
                  <a:pt x="12459" y="18374"/>
                  <a:pt x="12446" y="18368"/>
                  <a:pt x="12455" y="18354"/>
                </a:cubicBezTo>
                <a:cubicBezTo>
                  <a:pt x="12465" y="18339"/>
                  <a:pt x="12465" y="18330"/>
                  <a:pt x="12496" y="18249"/>
                </a:cubicBezTo>
                <a:cubicBezTo>
                  <a:pt x="12528" y="18168"/>
                  <a:pt x="12566" y="18039"/>
                  <a:pt x="12569" y="18003"/>
                </a:cubicBezTo>
                <a:cubicBezTo>
                  <a:pt x="12572" y="17967"/>
                  <a:pt x="12578" y="17634"/>
                  <a:pt x="12581" y="17541"/>
                </a:cubicBezTo>
                <a:cubicBezTo>
                  <a:pt x="12584" y="17448"/>
                  <a:pt x="12612" y="17331"/>
                  <a:pt x="12629" y="17271"/>
                </a:cubicBezTo>
                <a:cubicBezTo>
                  <a:pt x="12644" y="17212"/>
                  <a:pt x="12657" y="17135"/>
                  <a:pt x="12659" y="17085"/>
                </a:cubicBezTo>
                <a:cubicBezTo>
                  <a:pt x="12663" y="17036"/>
                  <a:pt x="12653" y="16885"/>
                  <a:pt x="12644" y="16851"/>
                </a:cubicBezTo>
                <a:cubicBezTo>
                  <a:pt x="12635" y="16815"/>
                  <a:pt x="12650" y="16772"/>
                  <a:pt x="12659" y="16756"/>
                </a:cubicBezTo>
                <a:cubicBezTo>
                  <a:pt x="12669" y="16740"/>
                  <a:pt x="12679" y="16701"/>
                  <a:pt x="12679" y="16675"/>
                </a:cubicBezTo>
                <a:cubicBezTo>
                  <a:pt x="12679" y="16649"/>
                  <a:pt x="12659" y="16427"/>
                  <a:pt x="12648" y="16383"/>
                </a:cubicBezTo>
                <a:cubicBezTo>
                  <a:pt x="12635" y="16339"/>
                  <a:pt x="12547" y="16027"/>
                  <a:pt x="12515" y="15936"/>
                </a:cubicBezTo>
                <a:cubicBezTo>
                  <a:pt x="12484" y="15844"/>
                  <a:pt x="12433" y="15807"/>
                  <a:pt x="12402" y="15754"/>
                </a:cubicBezTo>
                <a:cubicBezTo>
                  <a:pt x="12371" y="15700"/>
                  <a:pt x="12368" y="15672"/>
                  <a:pt x="12392" y="15641"/>
                </a:cubicBezTo>
                <a:cubicBezTo>
                  <a:pt x="12418" y="15610"/>
                  <a:pt x="12484" y="15526"/>
                  <a:pt x="12525" y="15470"/>
                </a:cubicBezTo>
                <a:cubicBezTo>
                  <a:pt x="12566" y="15415"/>
                  <a:pt x="12669" y="15219"/>
                  <a:pt x="12710" y="15146"/>
                </a:cubicBezTo>
                <a:cubicBezTo>
                  <a:pt x="12751" y="15073"/>
                  <a:pt x="12786" y="14973"/>
                  <a:pt x="12786" y="14952"/>
                </a:cubicBezTo>
                <a:cubicBezTo>
                  <a:pt x="12786" y="14931"/>
                  <a:pt x="12758" y="14760"/>
                  <a:pt x="12745" y="14719"/>
                </a:cubicBezTo>
                <a:cubicBezTo>
                  <a:pt x="12732" y="14678"/>
                  <a:pt x="12717" y="14454"/>
                  <a:pt x="12707" y="14426"/>
                </a:cubicBezTo>
                <a:cubicBezTo>
                  <a:pt x="12698" y="14398"/>
                  <a:pt x="12612" y="14302"/>
                  <a:pt x="12572" y="14255"/>
                </a:cubicBezTo>
                <a:cubicBezTo>
                  <a:pt x="12530" y="14207"/>
                  <a:pt x="12490" y="14117"/>
                  <a:pt x="12465" y="14091"/>
                </a:cubicBezTo>
                <a:cubicBezTo>
                  <a:pt x="12440" y="14065"/>
                  <a:pt x="12405" y="13971"/>
                  <a:pt x="12390" y="13910"/>
                </a:cubicBezTo>
                <a:cubicBezTo>
                  <a:pt x="12373" y="13849"/>
                  <a:pt x="12383" y="13725"/>
                  <a:pt x="12386" y="13709"/>
                </a:cubicBezTo>
                <a:cubicBezTo>
                  <a:pt x="12390" y="13694"/>
                  <a:pt x="12421" y="13702"/>
                  <a:pt x="12449" y="13723"/>
                </a:cubicBezTo>
                <a:cubicBezTo>
                  <a:pt x="12478" y="13743"/>
                  <a:pt x="12493" y="13776"/>
                  <a:pt x="12512" y="13818"/>
                </a:cubicBezTo>
                <a:cubicBezTo>
                  <a:pt x="12530" y="13860"/>
                  <a:pt x="12588" y="13928"/>
                  <a:pt x="12619" y="13957"/>
                </a:cubicBezTo>
                <a:cubicBezTo>
                  <a:pt x="12650" y="13985"/>
                  <a:pt x="12760" y="14123"/>
                  <a:pt x="12776" y="14156"/>
                </a:cubicBezTo>
                <a:cubicBezTo>
                  <a:pt x="12792" y="14189"/>
                  <a:pt x="12817" y="14212"/>
                  <a:pt x="12833" y="14229"/>
                </a:cubicBezTo>
                <a:cubicBezTo>
                  <a:pt x="12848" y="14247"/>
                  <a:pt x="12911" y="14327"/>
                  <a:pt x="12934" y="14370"/>
                </a:cubicBezTo>
                <a:cubicBezTo>
                  <a:pt x="12955" y="14414"/>
                  <a:pt x="13065" y="14536"/>
                  <a:pt x="13122" y="14589"/>
                </a:cubicBezTo>
                <a:cubicBezTo>
                  <a:pt x="13178" y="14641"/>
                  <a:pt x="13238" y="14720"/>
                  <a:pt x="13251" y="14771"/>
                </a:cubicBezTo>
                <a:cubicBezTo>
                  <a:pt x="13263" y="14821"/>
                  <a:pt x="13345" y="14911"/>
                  <a:pt x="13401" y="14956"/>
                </a:cubicBezTo>
                <a:cubicBezTo>
                  <a:pt x="13458" y="15001"/>
                  <a:pt x="13496" y="15093"/>
                  <a:pt x="13509" y="15137"/>
                </a:cubicBezTo>
                <a:cubicBezTo>
                  <a:pt x="13521" y="15181"/>
                  <a:pt x="13612" y="15274"/>
                  <a:pt x="13622" y="15316"/>
                </a:cubicBezTo>
                <a:cubicBezTo>
                  <a:pt x="13631" y="15358"/>
                  <a:pt x="13647" y="15410"/>
                  <a:pt x="13668" y="15447"/>
                </a:cubicBezTo>
                <a:cubicBezTo>
                  <a:pt x="13691" y="15484"/>
                  <a:pt x="13707" y="15534"/>
                  <a:pt x="13713" y="15574"/>
                </a:cubicBezTo>
                <a:cubicBezTo>
                  <a:pt x="13719" y="15612"/>
                  <a:pt x="13735" y="15712"/>
                  <a:pt x="13735" y="15738"/>
                </a:cubicBezTo>
                <a:cubicBezTo>
                  <a:pt x="13735" y="15765"/>
                  <a:pt x="13735" y="15838"/>
                  <a:pt x="13750" y="15899"/>
                </a:cubicBezTo>
                <a:cubicBezTo>
                  <a:pt x="13766" y="15959"/>
                  <a:pt x="13825" y="16040"/>
                  <a:pt x="13857" y="16085"/>
                </a:cubicBezTo>
                <a:cubicBezTo>
                  <a:pt x="13889" y="16130"/>
                  <a:pt x="13920" y="16174"/>
                  <a:pt x="13924" y="16218"/>
                </a:cubicBezTo>
                <a:cubicBezTo>
                  <a:pt x="13926" y="16262"/>
                  <a:pt x="13952" y="16340"/>
                  <a:pt x="13961" y="16362"/>
                </a:cubicBezTo>
                <a:cubicBezTo>
                  <a:pt x="13971" y="16383"/>
                  <a:pt x="14012" y="16462"/>
                  <a:pt x="14021" y="16529"/>
                </a:cubicBezTo>
                <a:cubicBezTo>
                  <a:pt x="14030" y="16596"/>
                  <a:pt x="14068" y="16670"/>
                  <a:pt x="14096" y="16699"/>
                </a:cubicBezTo>
                <a:cubicBezTo>
                  <a:pt x="14124" y="16727"/>
                  <a:pt x="14134" y="16775"/>
                  <a:pt x="14134" y="16813"/>
                </a:cubicBezTo>
                <a:cubicBezTo>
                  <a:pt x="14134" y="16851"/>
                  <a:pt x="14156" y="16889"/>
                  <a:pt x="14171" y="16913"/>
                </a:cubicBezTo>
                <a:cubicBezTo>
                  <a:pt x="14187" y="16936"/>
                  <a:pt x="14210" y="17142"/>
                  <a:pt x="14219" y="17218"/>
                </a:cubicBezTo>
                <a:cubicBezTo>
                  <a:pt x="14229" y="17294"/>
                  <a:pt x="14253" y="17556"/>
                  <a:pt x="14260" y="17639"/>
                </a:cubicBezTo>
                <a:cubicBezTo>
                  <a:pt x="14266" y="17723"/>
                  <a:pt x="14335" y="17926"/>
                  <a:pt x="14379" y="18005"/>
                </a:cubicBezTo>
                <a:cubicBezTo>
                  <a:pt x="14423" y="18083"/>
                  <a:pt x="14631" y="18379"/>
                  <a:pt x="14690" y="18470"/>
                </a:cubicBezTo>
                <a:cubicBezTo>
                  <a:pt x="14750" y="18562"/>
                  <a:pt x="14854" y="18672"/>
                  <a:pt x="14911" y="18740"/>
                </a:cubicBezTo>
                <a:cubicBezTo>
                  <a:pt x="14967" y="18808"/>
                  <a:pt x="15081" y="18883"/>
                  <a:pt x="15174" y="18964"/>
                </a:cubicBezTo>
                <a:cubicBezTo>
                  <a:pt x="15269" y="19045"/>
                  <a:pt x="15400" y="19157"/>
                  <a:pt x="15473" y="19216"/>
                </a:cubicBezTo>
                <a:cubicBezTo>
                  <a:pt x="15546" y="19274"/>
                  <a:pt x="15580" y="19280"/>
                  <a:pt x="15737" y="19314"/>
                </a:cubicBezTo>
                <a:cubicBezTo>
                  <a:pt x="15894" y="19348"/>
                  <a:pt x="16146" y="19380"/>
                  <a:pt x="16237" y="19394"/>
                </a:cubicBezTo>
                <a:cubicBezTo>
                  <a:pt x="16328" y="19408"/>
                  <a:pt x="16318" y="19418"/>
                  <a:pt x="16252" y="19429"/>
                </a:cubicBezTo>
                <a:cubicBezTo>
                  <a:pt x="16187" y="19440"/>
                  <a:pt x="16114" y="19455"/>
                  <a:pt x="16054" y="19467"/>
                </a:cubicBezTo>
                <a:cubicBezTo>
                  <a:pt x="15995" y="19478"/>
                  <a:pt x="15715" y="19535"/>
                  <a:pt x="15649" y="19548"/>
                </a:cubicBezTo>
                <a:cubicBezTo>
                  <a:pt x="15583" y="19560"/>
                  <a:pt x="15542" y="19600"/>
                  <a:pt x="15495" y="19629"/>
                </a:cubicBezTo>
                <a:cubicBezTo>
                  <a:pt x="15447" y="19657"/>
                  <a:pt x="15178" y="19800"/>
                  <a:pt x="15127" y="19821"/>
                </a:cubicBezTo>
                <a:cubicBezTo>
                  <a:pt x="15077" y="19841"/>
                  <a:pt x="14980" y="19885"/>
                  <a:pt x="14917" y="19916"/>
                </a:cubicBezTo>
                <a:cubicBezTo>
                  <a:pt x="14854" y="19947"/>
                  <a:pt x="14847" y="20010"/>
                  <a:pt x="14857" y="20055"/>
                </a:cubicBezTo>
                <a:cubicBezTo>
                  <a:pt x="14866" y="20100"/>
                  <a:pt x="14929" y="20165"/>
                  <a:pt x="14961" y="20189"/>
                </a:cubicBezTo>
                <a:cubicBezTo>
                  <a:pt x="14992" y="20212"/>
                  <a:pt x="15111" y="20248"/>
                  <a:pt x="15168" y="20271"/>
                </a:cubicBezTo>
                <a:cubicBezTo>
                  <a:pt x="15225" y="20295"/>
                  <a:pt x="15328" y="20327"/>
                  <a:pt x="15407" y="20361"/>
                </a:cubicBezTo>
                <a:cubicBezTo>
                  <a:pt x="15486" y="20395"/>
                  <a:pt x="15613" y="20437"/>
                  <a:pt x="15666" y="20452"/>
                </a:cubicBezTo>
                <a:cubicBezTo>
                  <a:pt x="15719" y="20467"/>
                  <a:pt x="15857" y="20536"/>
                  <a:pt x="15935" y="20554"/>
                </a:cubicBezTo>
                <a:cubicBezTo>
                  <a:pt x="16014" y="20573"/>
                  <a:pt x="16067" y="20589"/>
                  <a:pt x="16092" y="20607"/>
                </a:cubicBezTo>
                <a:cubicBezTo>
                  <a:pt x="16118" y="20626"/>
                  <a:pt x="16210" y="20658"/>
                  <a:pt x="16295" y="20687"/>
                </a:cubicBezTo>
                <a:cubicBezTo>
                  <a:pt x="16378" y="20715"/>
                  <a:pt x="16530" y="20744"/>
                  <a:pt x="16577" y="20757"/>
                </a:cubicBezTo>
                <a:cubicBezTo>
                  <a:pt x="16625" y="20770"/>
                  <a:pt x="16617" y="20790"/>
                  <a:pt x="16600" y="20814"/>
                </a:cubicBezTo>
                <a:cubicBezTo>
                  <a:pt x="16584" y="20839"/>
                  <a:pt x="16516" y="20878"/>
                  <a:pt x="16452" y="20945"/>
                </a:cubicBezTo>
                <a:cubicBezTo>
                  <a:pt x="16386" y="21012"/>
                  <a:pt x="16447" y="21119"/>
                  <a:pt x="16466" y="21140"/>
                </a:cubicBezTo>
                <a:cubicBezTo>
                  <a:pt x="16485" y="21162"/>
                  <a:pt x="16497" y="21176"/>
                  <a:pt x="16475" y="21184"/>
                </a:cubicBezTo>
                <a:cubicBezTo>
                  <a:pt x="16454" y="21193"/>
                  <a:pt x="16445" y="21204"/>
                  <a:pt x="16447" y="21222"/>
                </a:cubicBezTo>
                <a:cubicBezTo>
                  <a:pt x="16451" y="21241"/>
                  <a:pt x="16375" y="21241"/>
                  <a:pt x="16325" y="21255"/>
                </a:cubicBezTo>
                <a:cubicBezTo>
                  <a:pt x="16275" y="21270"/>
                  <a:pt x="16249" y="21307"/>
                  <a:pt x="16249" y="21380"/>
                </a:cubicBezTo>
                <a:cubicBezTo>
                  <a:pt x="16249" y="21453"/>
                  <a:pt x="16256" y="21472"/>
                  <a:pt x="16268" y="21492"/>
                </a:cubicBezTo>
                <a:cubicBezTo>
                  <a:pt x="16281" y="21513"/>
                  <a:pt x="16369" y="21538"/>
                  <a:pt x="16435" y="21553"/>
                </a:cubicBezTo>
                <a:cubicBezTo>
                  <a:pt x="16501" y="21567"/>
                  <a:pt x="16645" y="21571"/>
                  <a:pt x="16793" y="21574"/>
                </a:cubicBezTo>
                <a:cubicBezTo>
                  <a:pt x="16940" y="21577"/>
                  <a:pt x="17202" y="21582"/>
                  <a:pt x="17425" y="21582"/>
                </a:cubicBezTo>
                <a:cubicBezTo>
                  <a:pt x="17648" y="21583"/>
                  <a:pt x="18710" y="21564"/>
                  <a:pt x="18953" y="21560"/>
                </a:cubicBezTo>
                <a:cubicBezTo>
                  <a:pt x="19194" y="21556"/>
                  <a:pt x="19807" y="21542"/>
                  <a:pt x="20072" y="21532"/>
                </a:cubicBezTo>
                <a:cubicBezTo>
                  <a:pt x="20336" y="21521"/>
                  <a:pt x="20597" y="21489"/>
                  <a:pt x="20672" y="21466"/>
                </a:cubicBezTo>
                <a:cubicBezTo>
                  <a:pt x="20747" y="21442"/>
                  <a:pt x="20747" y="21411"/>
                  <a:pt x="20754" y="21380"/>
                </a:cubicBezTo>
                <a:cubicBezTo>
                  <a:pt x="20760" y="21349"/>
                  <a:pt x="20760" y="21256"/>
                  <a:pt x="20760" y="21212"/>
                </a:cubicBezTo>
                <a:cubicBezTo>
                  <a:pt x="20760" y="21167"/>
                  <a:pt x="20685" y="21117"/>
                  <a:pt x="20650" y="21100"/>
                </a:cubicBezTo>
                <a:cubicBezTo>
                  <a:pt x="20616" y="21082"/>
                  <a:pt x="20606" y="21070"/>
                  <a:pt x="20659" y="21015"/>
                </a:cubicBezTo>
                <a:cubicBezTo>
                  <a:pt x="20713" y="20959"/>
                  <a:pt x="20631" y="20840"/>
                  <a:pt x="20627" y="20817"/>
                </a:cubicBezTo>
                <a:cubicBezTo>
                  <a:pt x="20625" y="20793"/>
                  <a:pt x="20609" y="20790"/>
                  <a:pt x="20571" y="20764"/>
                </a:cubicBezTo>
                <a:cubicBezTo>
                  <a:pt x="20534" y="20739"/>
                  <a:pt x="20489" y="20709"/>
                  <a:pt x="20468" y="20690"/>
                </a:cubicBezTo>
                <a:cubicBezTo>
                  <a:pt x="20446" y="20672"/>
                  <a:pt x="20483" y="20671"/>
                  <a:pt x="20515" y="20671"/>
                </a:cubicBezTo>
                <a:cubicBezTo>
                  <a:pt x="20546" y="20671"/>
                  <a:pt x="20587" y="20652"/>
                  <a:pt x="20627" y="20620"/>
                </a:cubicBezTo>
                <a:cubicBezTo>
                  <a:pt x="20668" y="20588"/>
                  <a:pt x="20801" y="20481"/>
                  <a:pt x="20857" y="20429"/>
                </a:cubicBezTo>
                <a:cubicBezTo>
                  <a:pt x="20913" y="20378"/>
                  <a:pt x="20930" y="20344"/>
                  <a:pt x="20920" y="20332"/>
                </a:cubicBezTo>
                <a:cubicBezTo>
                  <a:pt x="20911" y="20319"/>
                  <a:pt x="20930" y="20312"/>
                  <a:pt x="20943" y="20306"/>
                </a:cubicBezTo>
                <a:cubicBezTo>
                  <a:pt x="20954" y="20299"/>
                  <a:pt x="20983" y="20290"/>
                  <a:pt x="21055" y="20246"/>
                </a:cubicBezTo>
                <a:cubicBezTo>
                  <a:pt x="21128" y="20202"/>
                  <a:pt x="21332" y="20082"/>
                  <a:pt x="21382" y="20055"/>
                </a:cubicBezTo>
                <a:cubicBezTo>
                  <a:pt x="21433" y="20028"/>
                  <a:pt x="21502" y="20001"/>
                  <a:pt x="21533" y="19991"/>
                </a:cubicBezTo>
                <a:cubicBezTo>
                  <a:pt x="21565" y="19981"/>
                  <a:pt x="21596" y="19973"/>
                  <a:pt x="21596" y="19936"/>
                </a:cubicBezTo>
                <a:cubicBezTo>
                  <a:pt x="21596" y="19899"/>
                  <a:pt x="21464" y="19845"/>
                  <a:pt x="21429" y="1983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6" name="AutoShape 14"/>
          <p:cNvSpPr>
            <a:spLocks/>
          </p:cNvSpPr>
          <p:nvPr/>
        </p:nvSpPr>
        <p:spPr bwMode="auto">
          <a:xfrm>
            <a:off x="9478965" y="7870825"/>
            <a:ext cx="1476375" cy="4760914"/>
          </a:xfrm>
          <a:custGeom>
            <a:avLst/>
            <a:gdLst>
              <a:gd name="T0" fmla="*/ 738153 w 21597"/>
              <a:gd name="T1" fmla="*/ 2383876 h 21583"/>
              <a:gd name="T2" fmla="*/ 738153 w 21597"/>
              <a:gd name="T3" fmla="*/ 2383876 h 21583"/>
              <a:gd name="T4" fmla="*/ 738153 w 21597"/>
              <a:gd name="T5" fmla="*/ 2383876 h 21583"/>
              <a:gd name="T6" fmla="*/ 738153 w 21597"/>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7"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6" y="20283"/>
                </a:cubicBezTo>
                <a:cubicBezTo>
                  <a:pt x="12952" y="20266"/>
                  <a:pt x="12956"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6"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6"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3"/>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6" y="19973"/>
                  <a:pt x="21596" y="19936"/>
                </a:cubicBezTo>
                <a:cubicBezTo>
                  <a:pt x="21596" y="19899"/>
                  <a:pt x="21465" y="19845"/>
                  <a:pt x="21430" y="19831"/>
                </a:cubicBezTo>
                <a:close/>
              </a:path>
            </a:pathLst>
          </a:custGeom>
          <a:solidFill>
            <a:schemeClr val="accent2"/>
          </a:solidFill>
          <a:ln>
            <a:noFill/>
          </a:ln>
          <a:effectLst/>
          <a:extLst/>
        </p:spPr>
        <p:txBody>
          <a:bodyPr lIns="50800" tIns="50800" rIns="50800" bIns="50800" anchor="ctr"/>
          <a:lstStyle/>
          <a:p>
            <a:endParaRPr lang="id-ID" sz="4411"/>
          </a:p>
        </p:txBody>
      </p:sp>
      <p:sp>
        <p:nvSpPr>
          <p:cNvPr id="59407" name="AutoShape 15"/>
          <p:cNvSpPr>
            <a:spLocks/>
          </p:cNvSpPr>
          <p:nvPr/>
        </p:nvSpPr>
        <p:spPr bwMode="auto">
          <a:xfrm>
            <a:off x="11056940" y="7573966"/>
            <a:ext cx="2217737" cy="5354636"/>
          </a:xfrm>
          <a:custGeom>
            <a:avLst/>
            <a:gdLst>
              <a:gd name="T0" fmla="*/ 1108817 w 21461"/>
              <a:gd name="T1" fmla="*/ 2698602 h 21511"/>
              <a:gd name="T2" fmla="*/ 1108817 w 21461"/>
              <a:gd name="T3" fmla="*/ 2698602 h 21511"/>
              <a:gd name="T4" fmla="*/ 1108817 w 21461"/>
              <a:gd name="T5" fmla="*/ 2698602 h 21511"/>
              <a:gd name="T6" fmla="*/ 1108817 w 21461"/>
              <a:gd name="T7" fmla="*/ 269860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4"/>
                  <a:pt x="11466" y="21507"/>
                </a:cubicBezTo>
                <a:cubicBezTo>
                  <a:pt x="11817" y="21500"/>
                  <a:pt x="11937" y="21497"/>
                  <a:pt x="11956" y="21491"/>
                </a:cubicBezTo>
                <a:cubicBezTo>
                  <a:pt x="11976" y="21484"/>
                  <a:pt x="12009" y="21486"/>
                  <a:pt x="12151" y="21484"/>
                </a:cubicBezTo>
                <a:cubicBezTo>
                  <a:pt x="12293" y="21481"/>
                  <a:pt x="12982" y="21455"/>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1"/>
          </a:solidFill>
          <a:ln>
            <a:noFill/>
          </a:ln>
          <a:effectLst/>
          <a:extLst/>
        </p:spPr>
        <p:txBody>
          <a:bodyPr lIns="50800" tIns="50800" rIns="50800" bIns="50800" anchor="ctr"/>
          <a:lstStyle/>
          <a:p>
            <a:endParaRPr lang="id-ID" sz="4411"/>
          </a:p>
        </p:txBody>
      </p:sp>
      <p:sp>
        <p:nvSpPr>
          <p:cNvPr id="59408" name="AutoShape 16"/>
          <p:cNvSpPr>
            <a:spLocks/>
          </p:cNvSpPr>
          <p:nvPr/>
        </p:nvSpPr>
        <p:spPr bwMode="auto">
          <a:xfrm flipH="1">
            <a:off x="13758863" y="7769226"/>
            <a:ext cx="1331913" cy="5022850"/>
          </a:xfrm>
          <a:custGeom>
            <a:avLst/>
            <a:gdLst>
              <a:gd name="T0" fmla="*/ 665956 w 21544"/>
              <a:gd name="T1" fmla="*/ 2514799 h 21583"/>
              <a:gd name="T2" fmla="*/ 665956 w 21544"/>
              <a:gd name="T3" fmla="*/ 2514799 h 21583"/>
              <a:gd name="T4" fmla="*/ 665956 w 21544"/>
              <a:gd name="T5" fmla="*/ 2514799 h 21583"/>
              <a:gd name="T6" fmla="*/ 665956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3"/>
          </a:solidFill>
          <a:ln>
            <a:noFill/>
          </a:ln>
          <a:effectLst/>
          <a:extLst/>
        </p:spPr>
        <p:txBody>
          <a:bodyPr lIns="50800" tIns="50800" rIns="50800" bIns="50800" anchor="ctr"/>
          <a:lstStyle/>
          <a:p>
            <a:endParaRPr lang="id-ID" sz="4411"/>
          </a:p>
        </p:txBody>
      </p:sp>
      <p:sp>
        <p:nvSpPr>
          <p:cNvPr id="59409" name="AutoShape 17"/>
          <p:cNvSpPr>
            <a:spLocks/>
          </p:cNvSpPr>
          <p:nvPr/>
        </p:nvSpPr>
        <p:spPr bwMode="auto">
          <a:xfrm>
            <a:off x="7713662" y="7905750"/>
            <a:ext cx="1333500" cy="5022850"/>
          </a:xfrm>
          <a:custGeom>
            <a:avLst/>
            <a:gdLst>
              <a:gd name="T0" fmla="*/ 666750 w 21544"/>
              <a:gd name="T1" fmla="*/ 2514799 h 21583"/>
              <a:gd name="T2" fmla="*/ 666750 w 21544"/>
              <a:gd name="T3" fmla="*/ 2514799 h 21583"/>
              <a:gd name="T4" fmla="*/ 666750 w 21544"/>
              <a:gd name="T5" fmla="*/ 2514799 h 21583"/>
              <a:gd name="T6" fmla="*/ 666750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5"/>
          </a:solidFill>
          <a:ln>
            <a:noFill/>
          </a:ln>
          <a:effectLst/>
          <a:extLst/>
        </p:spPr>
        <p:txBody>
          <a:bodyPr lIns="50800" tIns="50800" rIns="50800" bIns="50800" anchor="ctr"/>
          <a:lstStyle/>
          <a:p>
            <a:endParaRPr lang="id-ID" sz="4411"/>
          </a:p>
        </p:txBody>
      </p:sp>
      <p:sp>
        <p:nvSpPr>
          <p:cNvPr id="59410" name="AutoShape 18"/>
          <p:cNvSpPr>
            <a:spLocks/>
          </p:cNvSpPr>
          <p:nvPr/>
        </p:nvSpPr>
        <p:spPr bwMode="auto">
          <a:xfrm flipH="1">
            <a:off x="17284701" y="8863014"/>
            <a:ext cx="1398588" cy="3576636"/>
          </a:xfrm>
          <a:custGeom>
            <a:avLst/>
            <a:gdLst>
              <a:gd name="T0" fmla="*/ 699294 w 21576"/>
              <a:gd name="T1" fmla="*/ 1788733 h 21593"/>
              <a:gd name="T2" fmla="*/ 699294 w 21576"/>
              <a:gd name="T3" fmla="*/ 1788733 h 21593"/>
              <a:gd name="T4" fmla="*/ 699294 w 21576"/>
              <a:gd name="T5" fmla="*/ 1788733 h 21593"/>
              <a:gd name="T6" fmla="*/ 699294 w 21576"/>
              <a:gd name="T7" fmla="*/ 1788733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2"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6"/>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6"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1" name="AutoShape 19"/>
          <p:cNvSpPr>
            <a:spLocks/>
          </p:cNvSpPr>
          <p:nvPr/>
        </p:nvSpPr>
        <p:spPr bwMode="auto">
          <a:xfrm flipH="1">
            <a:off x="20113626" y="9099551"/>
            <a:ext cx="947739" cy="3114676"/>
          </a:xfrm>
          <a:custGeom>
            <a:avLst/>
            <a:gdLst>
              <a:gd name="T0" fmla="*/ 473847 w 21577"/>
              <a:gd name="T1" fmla="*/ 1566452 h 21530"/>
              <a:gd name="T2" fmla="*/ 473847 w 21577"/>
              <a:gd name="T3" fmla="*/ 1566452 h 21530"/>
              <a:gd name="T4" fmla="*/ 473847 w 21577"/>
              <a:gd name="T5" fmla="*/ 1566452 h 21530"/>
              <a:gd name="T6" fmla="*/ 473847 w 21577"/>
              <a:gd name="T7" fmla="*/ 1566452 h 215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7" h="21530">
                <a:moveTo>
                  <a:pt x="14426" y="19950"/>
                </a:moveTo>
                <a:cubicBezTo>
                  <a:pt x="14400" y="19956"/>
                  <a:pt x="14395" y="19967"/>
                  <a:pt x="14382" y="19997"/>
                </a:cubicBezTo>
                <a:cubicBezTo>
                  <a:pt x="14368" y="20027"/>
                  <a:pt x="14327" y="20147"/>
                  <a:pt x="14282" y="20214"/>
                </a:cubicBezTo>
                <a:cubicBezTo>
                  <a:pt x="14237" y="20281"/>
                  <a:pt x="14255" y="20238"/>
                  <a:pt x="14237" y="20252"/>
                </a:cubicBezTo>
                <a:cubicBezTo>
                  <a:pt x="14219" y="20266"/>
                  <a:pt x="14214" y="20252"/>
                  <a:pt x="14191" y="20192"/>
                </a:cubicBezTo>
                <a:cubicBezTo>
                  <a:pt x="14169" y="20131"/>
                  <a:pt x="14146" y="20024"/>
                  <a:pt x="14128" y="19989"/>
                </a:cubicBezTo>
                <a:cubicBezTo>
                  <a:pt x="14110" y="19953"/>
                  <a:pt x="14060" y="19947"/>
                  <a:pt x="14029" y="19947"/>
                </a:cubicBezTo>
                <a:cubicBezTo>
                  <a:pt x="13997" y="19947"/>
                  <a:pt x="13989" y="19931"/>
                  <a:pt x="13966" y="19923"/>
                </a:cubicBezTo>
                <a:cubicBezTo>
                  <a:pt x="13943" y="19915"/>
                  <a:pt x="13893" y="19917"/>
                  <a:pt x="13893" y="19917"/>
                </a:cubicBezTo>
                <a:cubicBezTo>
                  <a:pt x="13893" y="19917"/>
                  <a:pt x="13921" y="19878"/>
                  <a:pt x="13943" y="19853"/>
                </a:cubicBezTo>
                <a:cubicBezTo>
                  <a:pt x="13966" y="19828"/>
                  <a:pt x="13970" y="19832"/>
                  <a:pt x="14015" y="19831"/>
                </a:cubicBezTo>
                <a:cubicBezTo>
                  <a:pt x="14060" y="19829"/>
                  <a:pt x="14056" y="19832"/>
                  <a:pt x="14083" y="19823"/>
                </a:cubicBezTo>
                <a:cubicBezTo>
                  <a:pt x="14110" y="19813"/>
                  <a:pt x="14092" y="19810"/>
                  <a:pt x="14146" y="19833"/>
                </a:cubicBezTo>
                <a:cubicBezTo>
                  <a:pt x="14201" y="19857"/>
                  <a:pt x="14355" y="19908"/>
                  <a:pt x="14408" y="19920"/>
                </a:cubicBezTo>
                <a:cubicBezTo>
                  <a:pt x="14463" y="19932"/>
                  <a:pt x="14454" y="19945"/>
                  <a:pt x="14426" y="19950"/>
                </a:cubicBezTo>
                <a:close/>
                <a:moveTo>
                  <a:pt x="13340" y="18894"/>
                </a:moveTo>
                <a:cubicBezTo>
                  <a:pt x="13291" y="18880"/>
                  <a:pt x="13168" y="18848"/>
                  <a:pt x="13124" y="18834"/>
                </a:cubicBezTo>
                <a:cubicBezTo>
                  <a:pt x="13081" y="18821"/>
                  <a:pt x="13090" y="18810"/>
                  <a:pt x="13088" y="18789"/>
                </a:cubicBezTo>
                <a:cubicBezTo>
                  <a:pt x="13087" y="18768"/>
                  <a:pt x="13116" y="18745"/>
                  <a:pt x="13153" y="18722"/>
                </a:cubicBezTo>
                <a:cubicBezTo>
                  <a:pt x="13189" y="18698"/>
                  <a:pt x="13240" y="18648"/>
                  <a:pt x="13273" y="18617"/>
                </a:cubicBezTo>
                <a:cubicBezTo>
                  <a:pt x="13308" y="18587"/>
                  <a:pt x="13333" y="18573"/>
                  <a:pt x="13335" y="18611"/>
                </a:cubicBezTo>
                <a:cubicBezTo>
                  <a:pt x="13337" y="18649"/>
                  <a:pt x="13368" y="18745"/>
                  <a:pt x="13373" y="18782"/>
                </a:cubicBezTo>
                <a:cubicBezTo>
                  <a:pt x="13378" y="18818"/>
                  <a:pt x="13374" y="18869"/>
                  <a:pt x="13380" y="18884"/>
                </a:cubicBezTo>
                <a:cubicBezTo>
                  <a:pt x="13385" y="18899"/>
                  <a:pt x="13389" y="18909"/>
                  <a:pt x="13340" y="18894"/>
                </a:cubicBezTo>
                <a:close/>
                <a:moveTo>
                  <a:pt x="12629" y="17869"/>
                </a:moveTo>
                <a:cubicBezTo>
                  <a:pt x="12598" y="17846"/>
                  <a:pt x="12520" y="17816"/>
                  <a:pt x="12520" y="17793"/>
                </a:cubicBezTo>
                <a:cubicBezTo>
                  <a:pt x="12520" y="17771"/>
                  <a:pt x="12559" y="17690"/>
                  <a:pt x="12555" y="17595"/>
                </a:cubicBezTo>
                <a:cubicBezTo>
                  <a:pt x="12550" y="17500"/>
                  <a:pt x="12559" y="17248"/>
                  <a:pt x="12563" y="17190"/>
                </a:cubicBezTo>
                <a:cubicBezTo>
                  <a:pt x="12568" y="17132"/>
                  <a:pt x="12598" y="16878"/>
                  <a:pt x="12572" y="16765"/>
                </a:cubicBezTo>
                <a:cubicBezTo>
                  <a:pt x="12546" y="16651"/>
                  <a:pt x="12420" y="16339"/>
                  <a:pt x="12381" y="16275"/>
                </a:cubicBezTo>
                <a:cubicBezTo>
                  <a:pt x="12341" y="16211"/>
                  <a:pt x="12276" y="16000"/>
                  <a:pt x="12250" y="15948"/>
                </a:cubicBezTo>
                <a:cubicBezTo>
                  <a:pt x="12224" y="15895"/>
                  <a:pt x="12141" y="15764"/>
                  <a:pt x="12093" y="15728"/>
                </a:cubicBezTo>
                <a:cubicBezTo>
                  <a:pt x="12045" y="15693"/>
                  <a:pt x="11880" y="15425"/>
                  <a:pt x="11837" y="15389"/>
                </a:cubicBezTo>
                <a:cubicBezTo>
                  <a:pt x="11793" y="15353"/>
                  <a:pt x="11745" y="15332"/>
                  <a:pt x="11763" y="15306"/>
                </a:cubicBezTo>
                <a:cubicBezTo>
                  <a:pt x="11780" y="15280"/>
                  <a:pt x="11789" y="15233"/>
                  <a:pt x="11810" y="15167"/>
                </a:cubicBezTo>
                <a:cubicBezTo>
                  <a:pt x="11833" y="15101"/>
                  <a:pt x="11837" y="14882"/>
                  <a:pt x="11845" y="14857"/>
                </a:cubicBezTo>
                <a:cubicBezTo>
                  <a:pt x="11855" y="14832"/>
                  <a:pt x="11880" y="14840"/>
                  <a:pt x="11920" y="14857"/>
                </a:cubicBezTo>
                <a:cubicBezTo>
                  <a:pt x="11958" y="14874"/>
                  <a:pt x="11968" y="14897"/>
                  <a:pt x="12045" y="14967"/>
                </a:cubicBezTo>
                <a:cubicBezTo>
                  <a:pt x="12123" y="15037"/>
                  <a:pt x="12141" y="15055"/>
                  <a:pt x="12150" y="15070"/>
                </a:cubicBezTo>
                <a:cubicBezTo>
                  <a:pt x="12158" y="15084"/>
                  <a:pt x="12168" y="15107"/>
                  <a:pt x="12172" y="15121"/>
                </a:cubicBezTo>
                <a:cubicBezTo>
                  <a:pt x="12176" y="15136"/>
                  <a:pt x="12189" y="15210"/>
                  <a:pt x="12224" y="15269"/>
                </a:cubicBezTo>
                <a:cubicBezTo>
                  <a:pt x="12258" y="15328"/>
                  <a:pt x="12398" y="15459"/>
                  <a:pt x="12468" y="15545"/>
                </a:cubicBezTo>
                <a:cubicBezTo>
                  <a:pt x="12538" y="15631"/>
                  <a:pt x="12524" y="15661"/>
                  <a:pt x="12524" y="15717"/>
                </a:cubicBezTo>
                <a:cubicBezTo>
                  <a:pt x="12524" y="15772"/>
                  <a:pt x="12538" y="15913"/>
                  <a:pt x="12568" y="16032"/>
                </a:cubicBezTo>
                <a:cubicBezTo>
                  <a:pt x="12598" y="16151"/>
                  <a:pt x="12676" y="16299"/>
                  <a:pt x="12724" y="16374"/>
                </a:cubicBezTo>
                <a:cubicBezTo>
                  <a:pt x="12773" y="16449"/>
                  <a:pt x="12951" y="16679"/>
                  <a:pt x="12990" y="16723"/>
                </a:cubicBezTo>
                <a:cubicBezTo>
                  <a:pt x="13029" y="16766"/>
                  <a:pt x="13046" y="16798"/>
                  <a:pt x="13068" y="16844"/>
                </a:cubicBezTo>
                <a:cubicBezTo>
                  <a:pt x="13090" y="16890"/>
                  <a:pt x="13121" y="17140"/>
                  <a:pt x="13138" y="17235"/>
                </a:cubicBezTo>
                <a:cubicBezTo>
                  <a:pt x="13155" y="17330"/>
                  <a:pt x="13236" y="17689"/>
                  <a:pt x="13245" y="17731"/>
                </a:cubicBezTo>
                <a:cubicBezTo>
                  <a:pt x="13256" y="17772"/>
                  <a:pt x="13314" y="17999"/>
                  <a:pt x="13334" y="18051"/>
                </a:cubicBezTo>
                <a:cubicBezTo>
                  <a:pt x="13353" y="18104"/>
                  <a:pt x="13335" y="18241"/>
                  <a:pt x="13324" y="18267"/>
                </a:cubicBezTo>
                <a:cubicBezTo>
                  <a:pt x="13314" y="18292"/>
                  <a:pt x="13291" y="18289"/>
                  <a:pt x="13286" y="18281"/>
                </a:cubicBezTo>
                <a:cubicBezTo>
                  <a:pt x="13281" y="18273"/>
                  <a:pt x="13207" y="18218"/>
                  <a:pt x="13173" y="18195"/>
                </a:cubicBezTo>
                <a:cubicBezTo>
                  <a:pt x="13139" y="18172"/>
                  <a:pt x="13076" y="18134"/>
                  <a:pt x="13038" y="18109"/>
                </a:cubicBezTo>
                <a:cubicBezTo>
                  <a:pt x="12998" y="18084"/>
                  <a:pt x="12659" y="17891"/>
                  <a:pt x="12629" y="17869"/>
                </a:cubicBezTo>
                <a:close/>
                <a:moveTo>
                  <a:pt x="21570" y="6951"/>
                </a:moveTo>
                <a:cubicBezTo>
                  <a:pt x="21565" y="6893"/>
                  <a:pt x="21552" y="6807"/>
                  <a:pt x="21535" y="6700"/>
                </a:cubicBezTo>
                <a:cubicBezTo>
                  <a:pt x="21518" y="6594"/>
                  <a:pt x="21474" y="6523"/>
                  <a:pt x="21409" y="6451"/>
                </a:cubicBezTo>
                <a:cubicBezTo>
                  <a:pt x="21344" y="6378"/>
                  <a:pt x="21213" y="6185"/>
                  <a:pt x="21174" y="6131"/>
                </a:cubicBezTo>
                <a:cubicBezTo>
                  <a:pt x="21135" y="6077"/>
                  <a:pt x="21092" y="6007"/>
                  <a:pt x="21026" y="5947"/>
                </a:cubicBezTo>
                <a:cubicBezTo>
                  <a:pt x="20961" y="5886"/>
                  <a:pt x="20879" y="5692"/>
                  <a:pt x="20879" y="5668"/>
                </a:cubicBezTo>
                <a:cubicBezTo>
                  <a:pt x="20879" y="5644"/>
                  <a:pt x="20909" y="5586"/>
                  <a:pt x="20904" y="5543"/>
                </a:cubicBezTo>
                <a:cubicBezTo>
                  <a:pt x="20900" y="5499"/>
                  <a:pt x="20934" y="5384"/>
                  <a:pt x="20944" y="5275"/>
                </a:cubicBezTo>
                <a:cubicBezTo>
                  <a:pt x="20952" y="5165"/>
                  <a:pt x="20922" y="5112"/>
                  <a:pt x="20882" y="5017"/>
                </a:cubicBezTo>
                <a:cubicBezTo>
                  <a:pt x="20844" y="4922"/>
                  <a:pt x="20665" y="4719"/>
                  <a:pt x="20621" y="4651"/>
                </a:cubicBezTo>
                <a:cubicBezTo>
                  <a:pt x="20578" y="4584"/>
                  <a:pt x="20509" y="4527"/>
                  <a:pt x="20456" y="4480"/>
                </a:cubicBezTo>
                <a:cubicBezTo>
                  <a:pt x="20404" y="4432"/>
                  <a:pt x="20329" y="4341"/>
                  <a:pt x="20329" y="4306"/>
                </a:cubicBezTo>
                <a:cubicBezTo>
                  <a:pt x="20329" y="4270"/>
                  <a:pt x="20317" y="4197"/>
                  <a:pt x="20308" y="4173"/>
                </a:cubicBezTo>
                <a:cubicBezTo>
                  <a:pt x="20299" y="4150"/>
                  <a:pt x="20278" y="4114"/>
                  <a:pt x="20264" y="4094"/>
                </a:cubicBezTo>
                <a:cubicBezTo>
                  <a:pt x="20251" y="4074"/>
                  <a:pt x="20269" y="4016"/>
                  <a:pt x="20204" y="3978"/>
                </a:cubicBezTo>
                <a:cubicBezTo>
                  <a:pt x="20139" y="3940"/>
                  <a:pt x="20161" y="3949"/>
                  <a:pt x="20164" y="3920"/>
                </a:cubicBezTo>
                <a:cubicBezTo>
                  <a:pt x="20169" y="3891"/>
                  <a:pt x="20104" y="3833"/>
                  <a:pt x="20051" y="3765"/>
                </a:cubicBezTo>
                <a:cubicBezTo>
                  <a:pt x="19999" y="3698"/>
                  <a:pt x="19956" y="3656"/>
                  <a:pt x="19943" y="3620"/>
                </a:cubicBezTo>
                <a:cubicBezTo>
                  <a:pt x="19929" y="3585"/>
                  <a:pt x="19878" y="3548"/>
                  <a:pt x="19816" y="3504"/>
                </a:cubicBezTo>
                <a:cubicBezTo>
                  <a:pt x="19756" y="3461"/>
                  <a:pt x="19695" y="3438"/>
                  <a:pt x="19603" y="3398"/>
                </a:cubicBezTo>
                <a:cubicBezTo>
                  <a:pt x="19512" y="3359"/>
                  <a:pt x="19281" y="3313"/>
                  <a:pt x="19216" y="3297"/>
                </a:cubicBezTo>
                <a:cubicBezTo>
                  <a:pt x="19151" y="3281"/>
                  <a:pt x="18994" y="3252"/>
                  <a:pt x="18928" y="3252"/>
                </a:cubicBezTo>
                <a:cubicBezTo>
                  <a:pt x="18863" y="3252"/>
                  <a:pt x="18838" y="3241"/>
                  <a:pt x="18733" y="3219"/>
                </a:cubicBezTo>
                <a:cubicBezTo>
                  <a:pt x="18628" y="3196"/>
                  <a:pt x="18363" y="3169"/>
                  <a:pt x="18224" y="3163"/>
                </a:cubicBezTo>
                <a:cubicBezTo>
                  <a:pt x="18085" y="3158"/>
                  <a:pt x="18010" y="3140"/>
                  <a:pt x="17867" y="3120"/>
                </a:cubicBezTo>
                <a:cubicBezTo>
                  <a:pt x="17724" y="3100"/>
                  <a:pt x="17036" y="3031"/>
                  <a:pt x="16684" y="2989"/>
                </a:cubicBezTo>
                <a:cubicBezTo>
                  <a:pt x="16331" y="2947"/>
                  <a:pt x="15692" y="2858"/>
                  <a:pt x="15453" y="2827"/>
                </a:cubicBezTo>
                <a:cubicBezTo>
                  <a:pt x="15213" y="2795"/>
                  <a:pt x="14817" y="2758"/>
                  <a:pt x="14704" y="2745"/>
                </a:cubicBezTo>
                <a:cubicBezTo>
                  <a:pt x="14591" y="2732"/>
                  <a:pt x="14430" y="2729"/>
                  <a:pt x="14377" y="2729"/>
                </a:cubicBezTo>
                <a:cubicBezTo>
                  <a:pt x="14325" y="2729"/>
                  <a:pt x="14312" y="2713"/>
                  <a:pt x="14299" y="2703"/>
                </a:cubicBezTo>
                <a:cubicBezTo>
                  <a:pt x="14287" y="2692"/>
                  <a:pt x="14234" y="2675"/>
                  <a:pt x="14182" y="2675"/>
                </a:cubicBezTo>
                <a:cubicBezTo>
                  <a:pt x="14130" y="2675"/>
                  <a:pt x="14104" y="2671"/>
                  <a:pt x="14021" y="2658"/>
                </a:cubicBezTo>
                <a:cubicBezTo>
                  <a:pt x="13939" y="2645"/>
                  <a:pt x="13812" y="2610"/>
                  <a:pt x="13694" y="2569"/>
                </a:cubicBezTo>
                <a:cubicBezTo>
                  <a:pt x="13577" y="2528"/>
                  <a:pt x="13438" y="2468"/>
                  <a:pt x="13390" y="2445"/>
                </a:cubicBezTo>
                <a:cubicBezTo>
                  <a:pt x="13342" y="2423"/>
                  <a:pt x="13321" y="2411"/>
                  <a:pt x="13199" y="2403"/>
                </a:cubicBezTo>
                <a:cubicBezTo>
                  <a:pt x="13076" y="2395"/>
                  <a:pt x="12993" y="2394"/>
                  <a:pt x="12923" y="2399"/>
                </a:cubicBezTo>
                <a:cubicBezTo>
                  <a:pt x="12853" y="2403"/>
                  <a:pt x="12833" y="2400"/>
                  <a:pt x="12798" y="2377"/>
                </a:cubicBezTo>
                <a:cubicBezTo>
                  <a:pt x="12763" y="2355"/>
                  <a:pt x="12623" y="2296"/>
                  <a:pt x="12543" y="2252"/>
                </a:cubicBezTo>
                <a:cubicBezTo>
                  <a:pt x="12463" y="2207"/>
                  <a:pt x="12485" y="2211"/>
                  <a:pt x="12438" y="2190"/>
                </a:cubicBezTo>
                <a:cubicBezTo>
                  <a:pt x="12389" y="2169"/>
                  <a:pt x="12328" y="2160"/>
                  <a:pt x="12289" y="2159"/>
                </a:cubicBezTo>
                <a:cubicBezTo>
                  <a:pt x="12250" y="2157"/>
                  <a:pt x="12255" y="2151"/>
                  <a:pt x="12255" y="2106"/>
                </a:cubicBezTo>
                <a:cubicBezTo>
                  <a:pt x="12255" y="2061"/>
                  <a:pt x="12237" y="1875"/>
                  <a:pt x="12220" y="1842"/>
                </a:cubicBezTo>
                <a:cubicBezTo>
                  <a:pt x="12203" y="1809"/>
                  <a:pt x="12211" y="1813"/>
                  <a:pt x="12263" y="1801"/>
                </a:cubicBezTo>
                <a:cubicBezTo>
                  <a:pt x="12315" y="1789"/>
                  <a:pt x="12341" y="1784"/>
                  <a:pt x="12406" y="1756"/>
                </a:cubicBezTo>
                <a:cubicBezTo>
                  <a:pt x="12472" y="1728"/>
                  <a:pt x="12550" y="1673"/>
                  <a:pt x="12594" y="1641"/>
                </a:cubicBezTo>
                <a:cubicBezTo>
                  <a:pt x="12638" y="1610"/>
                  <a:pt x="12690" y="1562"/>
                  <a:pt x="12720" y="1509"/>
                </a:cubicBezTo>
                <a:cubicBezTo>
                  <a:pt x="12751" y="1456"/>
                  <a:pt x="12785" y="1354"/>
                  <a:pt x="12794" y="1306"/>
                </a:cubicBezTo>
                <a:cubicBezTo>
                  <a:pt x="12803" y="1257"/>
                  <a:pt x="12728" y="1209"/>
                  <a:pt x="12685" y="1178"/>
                </a:cubicBezTo>
                <a:cubicBezTo>
                  <a:pt x="12641" y="1146"/>
                  <a:pt x="12606" y="1129"/>
                  <a:pt x="12568" y="1107"/>
                </a:cubicBezTo>
                <a:cubicBezTo>
                  <a:pt x="12528" y="1084"/>
                  <a:pt x="12376" y="1076"/>
                  <a:pt x="12324" y="1077"/>
                </a:cubicBezTo>
                <a:cubicBezTo>
                  <a:pt x="12272" y="1079"/>
                  <a:pt x="12276" y="1073"/>
                  <a:pt x="12276" y="1032"/>
                </a:cubicBezTo>
                <a:cubicBezTo>
                  <a:pt x="12276" y="990"/>
                  <a:pt x="12205" y="767"/>
                  <a:pt x="12087" y="691"/>
                </a:cubicBezTo>
                <a:cubicBezTo>
                  <a:pt x="11617" y="341"/>
                  <a:pt x="10919" y="166"/>
                  <a:pt x="10168" y="52"/>
                </a:cubicBezTo>
                <a:cubicBezTo>
                  <a:pt x="9418" y="-63"/>
                  <a:pt x="8315" y="38"/>
                  <a:pt x="7877" y="97"/>
                </a:cubicBezTo>
                <a:cubicBezTo>
                  <a:pt x="7440" y="156"/>
                  <a:pt x="6356" y="323"/>
                  <a:pt x="6036" y="560"/>
                </a:cubicBezTo>
                <a:cubicBezTo>
                  <a:pt x="5717" y="798"/>
                  <a:pt x="6004" y="1185"/>
                  <a:pt x="6076" y="1245"/>
                </a:cubicBezTo>
                <a:cubicBezTo>
                  <a:pt x="6148" y="1304"/>
                  <a:pt x="6138" y="1301"/>
                  <a:pt x="6050" y="1302"/>
                </a:cubicBezTo>
                <a:cubicBezTo>
                  <a:pt x="5962" y="1303"/>
                  <a:pt x="5929" y="1339"/>
                  <a:pt x="5929" y="1364"/>
                </a:cubicBezTo>
                <a:cubicBezTo>
                  <a:pt x="5929" y="1390"/>
                  <a:pt x="5949" y="1431"/>
                  <a:pt x="5962" y="1478"/>
                </a:cubicBezTo>
                <a:cubicBezTo>
                  <a:pt x="5975" y="1524"/>
                  <a:pt x="6027" y="1625"/>
                  <a:pt x="6063" y="1664"/>
                </a:cubicBezTo>
                <a:cubicBezTo>
                  <a:pt x="6099" y="1702"/>
                  <a:pt x="6145" y="1782"/>
                  <a:pt x="6203" y="1817"/>
                </a:cubicBezTo>
                <a:cubicBezTo>
                  <a:pt x="6262" y="1852"/>
                  <a:pt x="6288" y="1877"/>
                  <a:pt x="6376" y="1924"/>
                </a:cubicBezTo>
                <a:cubicBezTo>
                  <a:pt x="6465" y="1970"/>
                  <a:pt x="6507" y="1970"/>
                  <a:pt x="6550" y="1984"/>
                </a:cubicBezTo>
                <a:cubicBezTo>
                  <a:pt x="6592" y="1997"/>
                  <a:pt x="6628" y="2008"/>
                  <a:pt x="6644" y="2028"/>
                </a:cubicBezTo>
                <a:cubicBezTo>
                  <a:pt x="6660" y="2048"/>
                  <a:pt x="6725" y="2144"/>
                  <a:pt x="6787" y="2209"/>
                </a:cubicBezTo>
                <a:cubicBezTo>
                  <a:pt x="6850" y="2274"/>
                  <a:pt x="6960" y="2338"/>
                  <a:pt x="7058" y="2383"/>
                </a:cubicBezTo>
                <a:cubicBezTo>
                  <a:pt x="7156" y="2427"/>
                  <a:pt x="7342" y="2486"/>
                  <a:pt x="7450" y="2519"/>
                </a:cubicBezTo>
                <a:cubicBezTo>
                  <a:pt x="7557" y="2552"/>
                  <a:pt x="7551" y="2558"/>
                  <a:pt x="7584" y="2585"/>
                </a:cubicBezTo>
                <a:cubicBezTo>
                  <a:pt x="7617" y="2613"/>
                  <a:pt x="7720" y="2722"/>
                  <a:pt x="7756" y="2752"/>
                </a:cubicBezTo>
                <a:cubicBezTo>
                  <a:pt x="7792" y="2782"/>
                  <a:pt x="7769" y="2772"/>
                  <a:pt x="7737" y="2798"/>
                </a:cubicBezTo>
                <a:cubicBezTo>
                  <a:pt x="7704" y="2824"/>
                  <a:pt x="7646" y="2869"/>
                  <a:pt x="7597" y="2912"/>
                </a:cubicBezTo>
                <a:cubicBezTo>
                  <a:pt x="7548" y="2956"/>
                  <a:pt x="7483" y="3061"/>
                  <a:pt x="7463" y="3090"/>
                </a:cubicBezTo>
                <a:cubicBezTo>
                  <a:pt x="7443" y="3118"/>
                  <a:pt x="7375" y="3156"/>
                  <a:pt x="7345" y="3175"/>
                </a:cubicBezTo>
                <a:cubicBezTo>
                  <a:pt x="7316" y="3194"/>
                  <a:pt x="7293" y="3198"/>
                  <a:pt x="7254" y="3212"/>
                </a:cubicBezTo>
                <a:cubicBezTo>
                  <a:pt x="7215" y="3226"/>
                  <a:pt x="7195" y="3225"/>
                  <a:pt x="7120" y="3248"/>
                </a:cubicBezTo>
                <a:cubicBezTo>
                  <a:pt x="7045" y="3270"/>
                  <a:pt x="6803" y="3333"/>
                  <a:pt x="6725" y="3357"/>
                </a:cubicBezTo>
                <a:cubicBezTo>
                  <a:pt x="6647" y="3380"/>
                  <a:pt x="6067" y="3552"/>
                  <a:pt x="5978" y="3577"/>
                </a:cubicBezTo>
                <a:cubicBezTo>
                  <a:pt x="5890" y="3601"/>
                  <a:pt x="5374" y="3743"/>
                  <a:pt x="5240" y="3780"/>
                </a:cubicBezTo>
                <a:cubicBezTo>
                  <a:pt x="5107" y="3816"/>
                  <a:pt x="4725" y="3930"/>
                  <a:pt x="4656" y="3952"/>
                </a:cubicBezTo>
                <a:cubicBezTo>
                  <a:pt x="4588" y="3974"/>
                  <a:pt x="4481" y="3992"/>
                  <a:pt x="4385" y="4002"/>
                </a:cubicBezTo>
                <a:cubicBezTo>
                  <a:pt x="4291" y="4013"/>
                  <a:pt x="4235" y="4023"/>
                  <a:pt x="4193" y="4034"/>
                </a:cubicBezTo>
                <a:cubicBezTo>
                  <a:pt x="4150" y="4045"/>
                  <a:pt x="4043" y="4079"/>
                  <a:pt x="3968" y="4106"/>
                </a:cubicBezTo>
                <a:cubicBezTo>
                  <a:pt x="3893" y="4134"/>
                  <a:pt x="3857" y="4156"/>
                  <a:pt x="3812" y="4171"/>
                </a:cubicBezTo>
                <a:cubicBezTo>
                  <a:pt x="3766" y="4186"/>
                  <a:pt x="3739" y="4200"/>
                  <a:pt x="3703" y="4228"/>
                </a:cubicBezTo>
                <a:cubicBezTo>
                  <a:pt x="3667" y="4256"/>
                  <a:pt x="3645" y="4254"/>
                  <a:pt x="3583" y="4282"/>
                </a:cubicBezTo>
                <a:cubicBezTo>
                  <a:pt x="3521" y="4310"/>
                  <a:pt x="3485" y="4353"/>
                  <a:pt x="3466" y="4376"/>
                </a:cubicBezTo>
                <a:cubicBezTo>
                  <a:pt x="3446" y="4399"/>
                  <a:pt x="3404" y="4440"/>
                  <a:pt x="3348" y="4470"/>
                </a:cubicBezTo>
                <a:cubicBezTo>
                  <a:pt x="3291" y="4501"/>
                  <a:pt x="3252" y="4579"/>
                  <a:pt x="3244" y="4646"/>
                </a:cubicBezTo>
                <a:cubicBezTo>
                  <a:pt x="3234" y="4713"/>
                  <a:pt x="3213" y="4823"/>
                  <a:pt x="3200" y="4865"/>
                </a:cubicBezTo>
                <a:cubicBezTo>
                  <a:pt x="3187" y="4907"/>
                  <a:pt x="3182" y="4989"/>
                  <a:pt x="3196" y="5025"/>
                </a:cubicBezTo>
                <a:cubicBezTo>
                  <a:pt x="3209" y="5061"/>
                  <a:pt x="3200" y="5123"/>
                  <a:pt x="3187" y="5162"/>
                </a:cubicBezTo>
                <a:cubicBezTo>
                  <a:pt x="3174" y="5202"/>
                  <a:pt x="3131" y="5339"/>
                  <a:pt x="3117" y="5403"/>
                </a:cubicBezTo>
                <a:cubicBezTo>
                  <a:pt x="3104" y="5466"/>
                  <a:pt x="3013" y="5611"/>
                  <a:pt x="2991" y="5667"/>
                </a:cubicBezTo>
                <a:cubicBezTo>
                  <a:pt x="2969" y="5722"/>
                  <a:pt x="2987" y="5815"/>
                  <a:pt x="2991" y="5870"/>
                </a:cubicBezTo>
                <a:cubicBezTo>
                  <a:pt x="2996" y="5926"/>
                  <a:pt x="2982" y="6022"/>
                  <a:pt x="2974" y="6149"/>
                </a:cubicBezTo>
                <a:cubicBezTo>
                  <a:pt x="2974" y="6297"/>
                  <a:pt x="2937" y="6381"/>
                  <a:pt x="2927" y="6432"/>
                </a:cubicBezTo>
                <a:cubicBezTo>
                  <a:pt x="2917" y="6482"/>
                  <a:pt x="2895" y="6598"/>
                  <a:pt x="2875" y="6646"/>
                </a:cubicBezTo>
                <a:cubicBezTo>
                  <a:pt x="2855" y="6695"/>
                  <a:pt x="2799" y="6771"/>
                  <a:pt x="2790" y="6795"/>
                </a:cubicBezTo>
                <a:cubicBezTo>
                  <a:pt x="2781" y="6819"/>
                  <a:pt x="2701" y="6899"/>
                  <a:pt x="2682" y="6949"/>
                </a:cubicBezTo>
                <a:cubicBezTo>
                  <a:pt x="2663" y="7000"/>
                  <a:pt x="2653" y="7062"/>
                  <a:pt x="2653" y="7095"/>
                </a:cubicBezTo>
                <a:cubicBezTo>
                  <a:pt x="2653" y="7128"/>
                  <a:pt x="2676" y="7207"/>
                  <a:pt x="2665" y="7235"/>
                </a:cubicBezTo>
                <a:cubicBezTo>
                  <a:pt x="2656" y="7264"/>
                  <a:pt x="2660" y="7264"/>
                  <a:pt x="2617" y="7280"/>
                </a:cubicBezTo>
                <a:cubicBezTo>
                  <a:pt x="2441" y="7325"/>
                  <a:pt x="2363" y="7381"/>
                  <a:pt x="2300" y="7412"/>
                </a:cubicBezTo>
                <a:cubicBezTo>
                  <a:pt x="2238" y="7443"/>
                  <a:pt x="2199" y="7501"/>
                  <a:pt x="2206" y="7535"/>
                </a:cubicBezTo>
                <a:cubicBezTo>
                  <a:pt x="2213" y="7570"/>
                  <a:pt x="2274" y="7662"/>
                  <a:pt x="2294" y="7689"/>
                </a:cubicBezTo>
                <a:cubicBezTo>
                  <a:pt x="2314" y="7716"/>
                  <a:pt x="2287" y="7729"/>
                  <a:pt x="2248" y="7765"/>
                </a:cubicBezTo>
                <a:cubicBezTo>
                  <a:pt x="2209" y="7801"/>
                  <a:pt x="2085" y="7850"/>
                  <a:pt x="2046" y="7873"/>
                </a:cubicBezTo>
                <a:cubicBezTo>
                  <a:pt x="2007" y="7897"/>
                  <a:pt x="1938" y="7945"/>
                  <a:pt x="1913" y="7968"/>
                </a:cubicBezTo>
                <a:cubicBezTo>
                  <a:pt x="1886" y="7992"/>
                  <a:pt x="1886" y="8060"/>
                  <a:pt x="1899" y="8089"/>
                </a:cubicBezTo>
                <a:cubicBezTo>
                  <a:pt x="1913" y="8118"/>
                  <a:pt x="2000" y="8253"/>
                  <a:pt x="2049" y="8300"/>
                </a:cubicBezTo>
                <a:cubicBezTo>
                  <a:pt x="2098" y="8346"/>
                  <a:pt x="2238" y="8443"/>
                  <a:pt x="2267" y="8462"/>
                </a:cubicBezTo>
                <a:cubicBezTo>
                  <a:pt x="2298" y="8482"/>
                  <a:pt x="2294" y="8481"/>
                  <a:pt x="2271" y="8495"/>
                </a:cubicBezTo>
                <a:cubicBezTo>
                  <a:pt x="2248" y="8509"/>
                  <a:pt x="2222" y="8520"/>
                  <a:pt x="2166" y="8549"/>
                </a:cubicBezTo>
                <a:cubicBezTo>
                  <a:pt x="2111" y="8579"/>
                  <a:pt x="2027" y="8642"/>
                  <a:pt x="2003" y="8674"/>
                </a:cubicBezTo>
                <a:cubicBezTo>
                  <a:pt x="1981" y="8706"/>
                  <a:pt x="2030" y="8767"/>
                  <a:pt x="2065" y="8784"/>
                </a:cubicBezTo>
                <a:cubicBezTo>
                  <a:pt x="2101" y="8801"/>
                  <a:pt x="2092" y="8808"/>
                  <a:pt x="2056" y="8823"/>
                </a:cubicBezTo>
                <a:cubicBezTo>
                  <a:pt x="2020" y="8838"/>
                  <a:pt x="2023" y="8855"/>
                  <a:pt x="2014" y="8870"/>
                </a:cubicBezTo>
                <a:cubicBezTo>
                  <a:pt x="2003" y="8885"/>
                  <a:pt x="1935" y="8901"/>
                  <a:pt x="1857" y="8936"/>
                </a:cubicBezTo>
                <a:cubicBezTo>
                  <a:pt x="1779" y="8970"/>
                  <a:pt x="1547" y="9079"/>
                  <a:pt x="1488" y="9112"/>
                </a:cubicBezTo>
                <a:cubicBezTo>
                  <a:pt x="1430" y="9144"/>
                  <a:pt x="1194" y="9246"/>
                  <a:pt x="982" y="9336"/>
                </a:cubicBezTo>
                <a:cubicBezTo>
                  <a:pt x="770" y="9425"/>
                  <a:pt x="545" y="9591"/>
                  <a:pt x="480" y="9631"/>
                </a:cubicBezTo>
                <a:cubicBezTo>
                  <a:pt x="414" y="9670"/>
                  <a:pt x="153" y="9889"/>
                  <a:pt x="104" y="9941"/>
                </a:cubicBezTo>
                <a:cubicBezTo>
                  <a:pt x="55" y="9992"/>
                  <a:pt x="3" y="10060"/>
                  <a:pt x="0" y="10115"/>
                </a:cubicBezTo>
                <a:cubicBezTo>
                  <a:pt x="-3" y="10170"/>
                  <a:pt x="32" y="10321"/>
                  <a:pt x="46" y="10351"/>
                </a:cubicBezTo>
                <a:cubicBezTo>
                  <a:pt x="59" y="10380"/>
                  <a:pt x="39" y="10402"/>
                  <a:pt x="26" y="10431"/>
                </a:cubicBezTo>
                <a:cubicBezTo>
                  <a:pt x="13" y="10459"/>
                  <a:pt x="-3" y="10470"/>
                  <a:pt x="0" y="10484"/>
                </a:cubicBezTo>
                <a:cubicBezTo>
                  <a:pt x="3" y="10498"/>
                  <a:pt x="48" y="10532"/>
                  <a:pt x="160" y="10558"/>
                </a:cubicBezTo>
                <a:cubicBezTo>
                  <a:pt x="271" y="10585"/>
                  <a:pt x="450" y="10599"/>
                  <a:pt x="450" y="10599"/>
                </a:cubicBezTo>
                <a:cubicBezTo>
                  <a:pt x="450" y="10599"/>
                  <a:pt x="450" y="10599"/>
                  <a:pt x="685" y="10608"/>
                </a:cubicBezTo>
                <a:cubicBezTo>
                  <a:pt x="920" y="10617"/>
                  <a:pt x="1302" y="10569"/>
                  <a:pt x="1413" y="10554"/>
                </a:cubicBezTo>
                <a:cubicBezTo>
                  <a:pt x="1631" y="10520"/>
                  <a:pt x="1817" y="10448"/>
                  <a:pt x="1873" y="10430"/>
                </a:cubicBezTo>
                <a:cubicBezTo>
                  <a:pt x="1929" y="10412"/>
                  <a:pt x="1945" y="10415"/>
                  <a:pt x="1954" y="10436"/>
                </a:cubicBezTo>
                <a:cubicBezTo>
                  <a:pt x="1965" y="10457"/>
                  <a:pt x="1973" y="10504"/>
                  <a:pt x="1986" y="10548"/>
                </a:cubicBezTo>
                <a:cubicBezTo>
                  <a:pt x="1999" y="10591"/>
                  <a:pt x="2030" y="10692"/>
                  <a:pt x="2021" y="10723"/>
                </a:cubicBezTo>
                <a:cubicBezTo>
                  <a:pt x="2012" y="10755"/>
                  <a:pt x="2012" y="10795"/>
                  <a:pt x="2051" y="10830"/>
                </a:cubicBezTo>
                <a:cubicBezTo>
                  <a:pt x="2091" y="10866"/>
                  <a:pt x="2121" y="10888"/>
                  <a:pt x="2148" y="10941"/>
                </a:cubicBezTo>
                <a:cubicBezTo>
                  <a:pt x="2173" y="10994"/>
                  <a:pt x="2238" y="11097"/>
                  <a:pt x="2321" y="11215"/>
                </a:cubicBezTo>
                <a:cubicBezTo>
                  <a:pt x="2456" y="11381"/>
                  <a:pt x="2521" y="11576"/>
                  <a:pt x="2573" y="11695"/>
                </a:cubicBezTo>
                <a:cubicBezTo>
                  <a:pt x="2626" y="11814"/>
                  <a:pt x="2691" y="12102"/>
                  <a:pt x="2721" y="12198"/>
                </a:cubicBezTo>
                <a:cubicBezTo>
                  <a:pt x="2752" y="12294"/>
                  <a:pt x="2978" y="12912"/>
                  <a:pt x="3004" y="12978"/>
                </a:cubicBezTo>
                <a:cubicBezTo>
                  <a:pt x="3031" y="13044"/>
                  <a:pt x="3117" y="13294"/>
                  <a:pt x="3169" y="13415"/>
                </a:cubicBezTo>
                <a:cubicBezTo>
                  <a:pt x="3222" y="13537"/>
                  <a:pt x="3448" y="14094"/>
                  <a:pt x="3514" y="14217"/>
                </a:cubicBezTo>
                <a:cubicBezTo>
                  <a:pt x="3579" y="14340"/>
                  <a:pt x="3817" y="14844"/>
                  <a:pt x="3892" y="14992"/>
                </a:cubicBezTo>
                <a:cubicBezTo>
                  <a:pt x="3966" y="15140"/>
                  <a:pt x="4087" y="15387"/>
                  <a:pt x="4149" y="15486"/>
                </a:cubicBezTo>
                <a:cubicBezTo>
                  <a:pt x="4210" y="15585"/>
                  <a:pt x="4413" y="15895"/>
                  <a:pt x="4452" y="15952"/>
                </a:cubicBezTo>
                <a:cubicBezTo>
                  <a:pt x="4491" y="16009"/>
                  <a:pt x="4698" y="16256"/>
                  <a:pt x="4755" y="16320"/>
                </a:cubicBezTo>
                <a:cubicBezTo>
                  <a:pt x="4813" y="16384"/>
                  <a:pt x="5003" y="16594"/>
                  <a:pt x="5063" y="16657"/>
                </a:cubicBezTo>
                <a:cubicBezTo>
                  <a:pt x="5123" y="16719"/>
                  <a:pt x="5319" y="16910"/>
                  <a:pt x="5382" y="16968"/>
                </a:cubicBezTo>
                <a:cubicBezTo>
                  <a:pt x="5444" y="17027"/>
                  <a:pt x="5658" y="17212"/>
                  <a:pt x="5689" y="17238"/>
                </a:cubicBezTo>
                <a:cubicBezTo>
                  <a:pt x="5721" y="17265"/>
                  <a:pt x="5736" y="17305"/>
                  <a:pt x="5750" y="17360"/>
                </a:cubicBezTo>
                <a:cubicBezTo>
                  <a:pt x="5763" y="17414"/>
                  <a:pt x="5838" y="17653"/>
                  <a:pt x="5862" y="17715"/>
                </a:cubicBezTo>
                <a:cubicBezTo>
                  <a:pt x="5885" y="17778"/>
                  <a:pt x="5967" y="18048"/>
                  <a:pt x="5984" y="18102"/>
                </a:cubicBezTo>
                <a:cubicBezTo>
                  <a:pt x="6003" y="18156"/>
                  <a:pt x="6082" y="18328"/>
                  <a:pt x="6123" y="18383"/>
                </a:cubicBezTo>
                <a:cubicBezTo>
                  <a:pt x="6165" y="18438"/>
                  <a:pt x="6311" y="18599"/>
                  <a:pt x="6358" y="18646"/>
                </a:cubicBezTo>
                <a:cubicBezTo>
                  <a:pt x="6405" y="18694"/>
                  <a:pt x="6583" y="18848"/>
                  <a:pt x="6666" y="18903"/>
                </a:cubicBezTo>
                <a:cubicBezTo>
                  <a:pt x="6750" y="18957"/>
                  <a:pt x="6880" y="19018"/>
                  <a:pt x="6985" y="19058"/>
                </a:cubicBezTo>
                <a:cubicBezTo>
                  <a:pt x="7089" y="19098"/>
                  <a:pt x="7225" y="19149"/>
                  <a:pt x="7280" y="19181"/>
                </a:cubicBezTo>
                <a:cubicBezTo>
                  <a:pt x="7335" y="19214"/>
                  <a:pt x="7335" y="19237"/>
                  <a:pt x="7348" y="19267"/>
                </a:cubicBezTo>
                <a:cubicBezTo>
                  <a:pt x="7360" y="19297"/>
                  <a:pt x="7400" y="19342"/>
                  <a:pt x="7400" y="19351"/>
                </a:cubicBezTo>
                <a:cubicBezTo>
                  <a:pt x="7400" y="19361"/>
                  <a:pt x="7366" y="19365"/>
                  <a:pt x="7358" y="19371"/>
                </a:cubicBezTo>
                <a:cubicBezTo>
                  <a:pt x="7350" y="19379"/>
                  <a:pt x="7397" y="19422"/>
                  <a:pt x="7436" y="19472"/>
                </a:cubicBezTo>
                <a:cubicBezTo>
                  <a:pt x="7475" y="19521"/>
                  <a:pt x="7538" y="19654"/>
                  <a:pt x="7559" y="19671"/>
                </a:cubicBezTo>
                <a:cubicBezTo>
                  <a:pt x="7580" y="19688"/>
                  <a:pt x="7632" y="19719"/>
                  <a:pt x="7645" y="19722"/>
                </a:cubicBezTo>
                <a:cubicBezTo>
                  <a:pt x="7658" y="19726"/>
                  <a:pt x="7663" y="19735"/>
                  <a:pt x="7635" y="19742"/>
                </a:cubicBezTo>
                <a:cubicBezTo>
                  <a:pt x="7606" y="19750"/>
                  <a:pt x="7562" y="19763"/>
                  <a:pt x="7509" y="19772"/>
                </a:cubicBezTo>
                <a:cubicBezTo>
                  <a:pt x="7457" y="19782"/>
                  <a:pt x="7298" y="19812"/>
                  <a:pt x="7267" y="19821"/>
                </a:cubicBezTo>
                <a:cubicBezTo>
                  <a:pt x="7235" y="19829"/>
                  <a:pt x="7225" y="19841"/>
                  <a:pt x="7237" y="19849"/>
                </a:cubicBezTo>
                <a:cubicBezTo>
                  <a:pt x="7251" y="19858"/>
                  <a:pt x="7235" y="19868"/>
                  <a:pt x="7202" y="19883"/>
                </a:cubicBezTo>
                <a:cubicBezTo>
                  <a:pt x="7168" y="19897"/>
                  <a:pt x="7138" y="19902"/>
                  <a:pt x="7060" y="19919"/>
                </a:cubicBezTo>
                <a:cubicBezTo>
                  <a:pt x="6982" y="19936"/>
                  <a:pt x="6903" y="19945"/>
                  <a:pt x="6820" y="19954"/>
                </a:cubicBezTo>
                <a:cubicBezTo>
                  <a:pt x="6736" y="19963"/>
                  <a:pt x="6463" y="19976"/>
                  <a:pt x="6361" y="19974"/>
                </a:cubicBezTo>
                <a:cubicBezTo>
                  <a:pt x="6259" y="19973"/>
                  <a:pt x="6128" y="19971"/>
                  <a:pt x="6024" y="19971"/>
                </a:cubicBezTo>
                <a:cubicBezTo>
                  <a:pt x="5919" y="19972"/>
                  <a:pt x="5781" y="19992"/>
                  <a:pt x="5656" y="20004"/>
                </a:cubicBezTo>
                <a:cubicBezTo>
                  <a:pt x="5531" y="20015"/>
                  <a:pt x="5420" y="20021"/>
                  <a:pt x="5319" y="20021"/>
                </a:cubicBezTo>
                <a:cubicBezTo>
                  <a:pt x="5217" y="20021"/>
                  <a:pt x="4983" y="20024"/>
                  <a:pt x="4849" y="20023"/>
                </a:cubicBezTo>
                <a:cubicBezTo>
                  <a:pt x="4716" y="20023"/>
                  <a:pt x="4491" y="20032"/>
                  <a:pt x="4371" y="20036"/>
                </a:cubicBezTo>
                <a:cubicBezTo>
                  <a:pt x="4251" y="20041"/>
                  <a:pt x="4021" y="20064"/>
                  <a:pt x="3854" y="20095"/>
                </a:cubicBezTo>
                <a:cubicBezTo>
                  <a:pt x="3687" y="20126"/>
                  <a:pt x="3528" y="20177"/>
                  <a:pt x="3481" y="20195"/>
                </a:cubicBezTo>
                <a:cubicBezTo>
                  <a:pt x="3434" y="20212"/>
                  <a:pt x="3445" y="20246"/>
                  <a:pt x="3452" y="20273"/>
                </a:cubicBezTo>
                <a:cubicBezTo>
                  <a:pt x="3460" y="20300"/>
                  <a:pt x="3499" y="20313"/>
                  <a:pt x="3533" y="20332"/>
                </a:cubicBezTo>
                <a:cubicBezTo>
                  <a:pt x="3567" y="20351"/>
                  <a:pt x="3523" y="20351"/>
                  <a:pt x="3479" y="20350"/>
                </a:cubicBezTo>
                <a:cubicBezTo>
                  <a:pt x="3434" y="20349"/>
                  <a:pt x="3414" y="20355"/>
                  <a:pt x="3408" y="20361"/>
                </a:cubicBezTo>
                <a:cubicBezTo>
                  <a:pt x="3403" y="20368"/>
                  <a:pt x="3346" y="20368"/>
                  <a:pt x="3265" y="20370"/>
                </a:cubicBezTo>
                <a:cubicBezTo>
                  <a:pt x="3183" y="20372"/>
                  <a:pt x="3194" y="20386"/>
                  <a:pt x="3181" y="20414"/>
                </a:cubicBezTo>
                <a:cubicBezTo>
                  <a:pt x="3167" y="20442"/>
                  <a:pt x="3170" y="20469"/>
                  <a:pt x="3215" y="20483"/>
                </a:cubicBezTo>
                <a:cubicBezTo>
                  <a:pt x="3259" y="20497"/>
                  <a:pt x="3348" y="20500"/>
                  <a:pt x="3504" y="20509"/>
                </a:cubicBezTo>
                <a:cubicBezTo>
                  <a:pt x="3661" y="20518"/>
                  <a:pt x="3703" y="20521"/>
                  <a:pt x="3833" y="20531"/>
                </a:cubicBezTo>
                <a:cubicBezTo>
                  <a:pt x="3964" y="20542"/>
                  <a:pt x="4052" y="20543"/>
                  <a:pt x="4201" y="20564"/>
                </a:cubicBezTo>
                <a:cubicBezTo>
                  <a:pt x="4350" y="20585"/>
                  <a:pt x="4554" y="20602"/>
                  <a:pt x="4687" y="20612"/>
                </a:cubicBezTo>
                <a:cubicBezTo>
                  <a:pt x="4820" y="20622"/>
                  <a:pt x="5562" y="20671"/>
                  <a:pt x="5562" y="20671"/>
                </a:cubicBezTo>
                <a:cubicBezTo>
                  <a:pt x="5562" y="20671"/>
                  <a:pt x="5562" y="20671"/>
                  <a:pt x="5653" y="20677"/>
                </a:cubicBezTo>
                <a:cubicBezTo>
                  <a:pt x="5745" y="20684"/>
                  <a:pt x="6319" y="20699"/>
                  <a:pt x="6498" y="20697"/>
                </a:cubicBezTo>
                <a:cubicBezTo>
                  <a:pt x="6676" y="20696"/>
                  <a:pt x="7464" y="20673"/>
                  <a:pt x="7647" y="20670"/>
                </a:cubicBezTo>
                <a:cubicBezTo>
                  <a:pt x="7830" y="20668"/>
                  <a:pt x="8236" y="20650"/>
                  <a:pt x="8391" y="20642"/>
                </a:cubicBezTo>
                <a:cubicBezTo>
                  <a:pt x="8545" y="20634"/>
                  <a:pt x="8958" y="20596"/>
                  <a:pt x="9070" y="20574"/>
                </a:cubicBezTo>
                <a:cubicBezTo>
                  <a:pt x="9181" y="20554"/>
                  <a:pt x="9370" y="20509"/>
                  <a:pt x="9454" y="20487"/>
                </a:cubicBezTo>
                <a:cubicBezTo>
                  <a:pt x="9539" y="20465"/>
                  <a:pt x="9868" y="20407"/>
                  <a:pt x="9913" y="20396"/>
                </a:cubicBezTo>
                <a:cubicBezTo>
                  <a:pt x="9957" y="20386"/>
                  <a:pt x="10080" y="20366"/>
                  <a:pt x="10121" y="20362"/>
                </a:cubicBezTo>
                <a:cubicBezTo>
                  <a:pt x="10161" y="20357"/>
                  <a:pt x="10171" y="20361"/>
                  <a:pt x="10188" y="20367"/>
                </a:cubicBezTo>
                <a:cubicBezTo>
                  <a:pt x="10205" y="20374"/>
                  <a:pt x="10205" y="20376"/>
                  <a:pt x="10371" y="20384"/>
                </a:cubicBezTo>
                <a:cubicBezTo>
                  <a:pt x="10536" y="20392"/>
                  <a:pt x="10740" y="20404"/>
                  <a:pt x="10884" y="20426"/>
                </a:cubicBezTo>
                <a:cubicBezTo>
                  <a:pt x="11027" y="20448"/>
                  <a:pt x="11102" y="20487"/>
                  <a:pt x="11132" y="20503"/>
                </a:cubicBezTo>
                <a:cubicBezTo>
                  <a:pt x="11162" y="20518"/>
                  <a:pt x="11158" y="20520"/>
                  <a:pt x="11302" y="20515"/>
                </a:cubicBezTo>
                <a:cubicBezTo>
                  <a:pt x="11445" y="20509"/>
                  <a:pt x="11680" y="20504"/>
                  <a:pt x="11841" y="20503"/>
                </a:cubicBezTo>
                <a:cubicBezTo>
                  <a:pt x="12002" y="20501"/>
                  <a:pt x="12903" y="20489"/>
                  <a:pt x="13037" y="20484"/>
                </a:cubicBezTo>
                <a:cubicBezTo>
                  <a:pt x="13172" y="20479"/>
                  <a:pt x="13492" y="20471"/>
                  <a:pt x="13533" y="20469"/>
                </a:cubicBezTo>
                <a:cubicBezTo>
                  <a:pt x="13574" y="20467"/>
                  <a:pt x="13589" y="20457"/>
                  <a:pt x="13657" y="20449"/>
                </a:cubicBezTo>
                <a:cubicBezTo>
                  <a:pt x="13724" y="20442"/>
                  <a:pt x="13980" y="20411"/>
                  <a:pt x="14050" y="20400"/>
                </a:cubicBezTo>
                <a:cubicBezTo>
                  <a:pt x="14119" y="20388"/>
                  <a:pt x="14203" y="20363"/>
                  <a:pt x="14230" y="20347"/>
                </a:cubicBezTo>
                <a:cubicBezTo>
                  <a:pt x="14258" y="20330"/>
                  <a:pt x="14287" y="20338"/>
                  <a:pt x="14339" y="20350"/>
                </a:cubicBezTo>
                <a:cubicBezTo>
                  <a:pt x="14391" y="20362"/>
                  <a:pt x="14423" y="20373"/>
                  <a:pt x="14484" y="20381"/>
                </a:cubicBezTo>
                <a:cubicBezTo>
                  <a:pt x="14545" y="20389"/>
                  <a:pt x="14525" y="20398"/>
                  <a:pt x="14524" y="20407"/>
                </a:cubicBezTo>
                <a:cubicBezTo>
                  <a:pt x="14522" y="20415"/>
                  <a:pt x="14547" y="20418"/>
                  <a:pt x="14599" y="20421"/>
                </a:cubicBezTo>
                <a:cubicBezTo>
                  <a:pt x="14652" y="20425"/>
                  <a:pt x="14637" y="20433"/>
                  <a:pt x="14622" y="20445"/>
                </a:cubicBezTo>
                <a:cubicBezTo>
                  <a:pt x="14606" y="20456"/>
                  <a:pt x="14450" y="20541"/>
                  <a:pt x="14418" y="20555"/>
                </a:cubicBezTo>
                <a:cubicBezTo>
                  <a:pt x="14387" y="20569"/>
                  <a:pt x="14365" y="20571"/>
                  <a:pt x="14339" y="20574"/>
                </a:cubicBezTo>
                <a:cubicBezTo>
                  <a:pt x="14312" y="20576"/>
                  <a:pt x="14321" y="20591"/>
                  <a:pt x="14294" y="20593"/>
                </a:cubicBezTo>
                <a:cubicBezTo>
                  <a:pt x="14268" y="20595"/>
                  <a:pt x="14269" y="20605"/>
                  <a:pt x="14268" y="20612"/>
                </a:cubicBezTo>
                <a:cubicBezTo>
                  <a:pt x="14267" y="20619"/>
                  <a:pt x="14225" y="20649"/>
                  <a:pt x="14174" y="20669"/>
                </a:cubicBezTo>
                <a:cubicBezTo>
                  <a:pt x="14121" y="20689"/>
                  <a:pt x="13964" y="20747"/>
                  <a:pt x="13860" y="20784"/>
                </a:cubicBezTo>
                <a:cubicBezTo>
                  <a:pt x="13756" y="20821"/>
                  <a:pt x="13664" y="20883"/>
                  <a:pt x="13638" y="20899"/>
                </a:cubicBezTo>
                <a:cubicBezTo>
                  <a:pt x="13612" y="20915"/>
                  <a:pt x="13612" y="20911"/>
                  <a:pt x="13521" y="20926"/>
                </a:cubicBezTo>
                <a:cubicBezTo>
                  <a:pt x="13429" y="20942"/>
                  <a:pt x="13390" y="20951"/>
                  <a:pt x="13303" y="20971"/>
                </a:cubicBezTo>
                <a:cubicBezTo>
                  <a:pt x="13216" y="20991"/>
                  <a:pt x="13129" y="21037"/>
                  <a:pt x="13064" y="21078"/>
                </a:cubicBezTo>
                <a:cubicBezTo>
                  <a:pt x="12998" y="21119"/>
                  <a:pt x="13003" y="21184"/>
                  <a:pt x="13003" y="21200"/>
                </a:cubicBezTo>
                <a:cubicBezTo>
                  <a:pt x="13003" y="21215"/>
                  <a:pt x="12990" y="21219"/>
                  <a:pt x="12924" y="21221"/>
                </a:cubicBezTo>
                <a:cubicBezTo>
                  <a:pt x="12859" y="21222"/>
                  <a:pt x="12886" y="21221"/>
                  <a:pt x="12841" y="21229"/>
                </a:cubicBezTo>
                <a:cubicBezTo>
                  <a:pt x="12798" y="21237"/>
                  <a:pt x="12781" y="21230"/>
                  <a:pt x="12733" y="21230"/>
                </a:cubicBezTo>
                <a:cubicBezTo>
                  <a:pt x="12685" y="21230"/>
                  <a:pt x="12624" y="21242"/>
                  <a:pt x="12594" y="21266"/>
                </a:cubicBezTo>
                <a:cubicBezTo>
                  <a:pt x="12563" y="21289"/>
                  <a:pt x="12568" y="21325"/>
                  <a:pt x="12550" y="21354"/>
                </a:cubicBezTo>
                <a:cubicBezTo>
                  <a:pt x="12533" y="21383"/>
                  <a:pt x="12581" y="21389"/>
                  <a:pt x="12703" y="21395"/>
                </a:cubicBezTo>
                <a:cubicBezTo>
                  <a:pt x="12824" y="21402"/>
                  <a:pt x="12994" y="21408"/>
                  <a:pt x="13116" y="21417"/>
                </a:cubicBezTo>
                <a:cubicBezTo>
                  <a:pt x="13238" y="21427"/>
                  <a:pt x="13316" y="21445"/>
                  <a:pt x="13538" y="21453"/>
                </a:cubicBezTo>
                <a:cubicBezTo>
                  <a:pt x="13760" y="21461"/>
                  <a:pt x="14308" y="21497"/>
                  <a:pt x="14743" y="21506"/>
                </a:cubicBezTo>
                <a:cubicBezTo>
                  <a:pt x="15178" y="21515"/>
                  <a:pt x="16531" y="21536"/>
                  <a:pt x="16910" y="21526"/>
                </a:cubicBezTo>
                <a:cubicBezTo>
                  <a:pt x="17289" y="21515"/>
                  <a:pt x="17876" y="21489"/>
                  <a:pt x="18128" y="21459"/>
                </a:cubicBezTo>
                <a:cubicBezTo>
                  <a:pt x="18380" y="21428"/>
                  <a:pt x="18498" y="21391"/>
                  <a:pt x="18537" y="21340"/>
                </a:cubicBezTo>
                <a:cubicBezTo>
                  <a:pt x="18577" y="21288"/>
                  <a:pt x="18555" y="21253"/>
                  <a:pt x="18555" y="21241"/>
                </a:cubicBezTo>
                <a:cubicBezTo>
                  <a:pt x="18555" y="21229"/>
                  <a:pt x="18607" y="21225"/>
                  <a:pt x="18663" y="21221"/>
                </a:cubicBezTo>
                <a:cubicBezTo>
                  <a:pt x="18720" y="21217"/>
                  <a:pt x="18768" y="21202"/>
                  <a:pt x="18938" y="21162"/>
                </a:cubicBezTo>
                <a:cubicBezTo>
                  <a:pt x="19108" y="21120"/>
                  <a:pt x="19168" y="21082"/>
                  <a:pt x="19220" y="21052"/>
                </a:cubicBezTo>
                <a:cubicBezTo>
                  <a:pt x="19273" y="21021"/>
                  <a:pt x="19255" y="21000"/>
                  <a:pt x="19251" y="20971"/>
                </a:cubicBezTo>
                <a:cubicBezTo>
                  <a:pt x="19246" y="20942"/>
                  <a:pt x="19255" y="20903"/>
                  <a:pt x="19255" y="20866"/>
                </a:cubicBezTo>
                <a:cubicBezTo>
                  <a:pt x="19255" y="20829"/>
                  <a:pt x="19260" y="20656"/>
                  <a:pt x="19255" y="20617"/>
                </a:cubicBezTo>
                <a:cubicBezTo>
                  <a:pt x="19251" y="20579"/>
                  <a:pt x="19177" y="20566"/>
                  <a:pt x="19125" y="20557"/>
                </a:cubicBezTo>
                <a:cubicBezTo>
                  <a:pt x="19073" y="20547"/>
                  <a:pt x="19090" y="20533"/>
                  <a:pt x="19111" y="20511"/>
                </a:cubicBezTo>
                <a:cubicBezTo>
                  <a:pt x="19133" y="20488"/>
                  <a:pt x="19142" y="20503"/>
                  <a:pt x="19246" y="20497"/>
                </a:cubicBezTo>
                <a:cubicBezTo>
                  <a:pt x="19351" y="20492"/>
                  <a:pt x="19403" y="20487"/>
                  <a:pt x="19455" y="20475"/>
                </a:cubicBezTo>
                <a:cubicBezTo>
                  <a:pt x="19508" y="20463"/>
                  <a:pt x="19486" y="20452"/>
                  <a:pt x="19473" y="20429"/>
                </a:cubicBezTo>
                <a:cubicBezTo>
                  <a:pt x="19460" y="20405"/>
                  <a:pt x="19443" y="20377"/>
                  <a:pt x="19438" y="20326"/>
                </a:cubicBezTo>
                <a:cubicBezTo>
                  <a:pt x="19433" y="20274"/>
                  <a:pt x="19408" y="20211"/>
                  <a:pt x="19395" y="20182"/>
                </a:cubicBezTo>
                <a:cubicBezTo>
                  <a:pt x="19381" y="20153"/>
                  <a:pt x="19368" y="20080"/>
                  <a:pt x="19368" y="20056"/>
                </a:cubicBezTo>
                <a:cubicBezTo>
                  <a:pt x="19368" y="20033"/>
                  <a:pt x="19329" y="20019"/>
                  <a:pt x="19290" y="20011"/>
                </a:cubicBezTo>
                <a:cubicBezTo>
                  <a:pt x="19251" y="20003"/>
                  <a:pt x="19255" y="19993"/>
                  <a:pt x="19246" y="19960"/>
                </a:cubicBezTo>
                <a:cubicBezTo>
                  <a:pt x="19238" y="19927"/>
                  <a:pt x="19198" y="19823"/>
                  <a:pt x="19142" y="19762"/>
                </a:cubicBezTo>
                <a:cubicBezTo>
                  <a:pt x="19085" y="19701"/>
                  <a:pt x="18855" y="19466"/>
                  <a:pt x="18807" y="19413"/>
                </a:cubicBezTo>
                <a:cubicBezTo>
                  <a:pt x="18760" y="19361"/>
                  <a:pt x="18677" y="19281"/>
                  <a:pt x="18660" y="19232"/>
                </a:cubicBezTo>
                <a:cubicBezTo>
                  <a:pt x="18642" y="19184"/>
                  <a:pt x="18546" y="19011"/>
                  <a:pt x="18490" y="18945"/>
                </a:cubicBezTo>
                <a:cubicBezTo>
                  <a:pt x="18433" y="18879"/>
                  <a:pt x="18433" y="18823"/>
                  <a:pt x="18446" y="18745"/>
                </a:cubicBezTo>
                <a:cubicBezTo>
                  <a:pt x="18459" y="18667"/>
                  <a:pt x="18398" y="18423"/>
                  <a:pt x="18390" y="18308"/>
                </a:cubicBezTo>
                <a:cubicBezTo>
                  <a:pt x="18380" y="18193"/>
                  <a:pt x="18390" y="17998"/>
                  <a:pt x="18380" y="17931"/>
                </a:cubicBezTo>
                <a:cubicBezTo>
                  <a:pt x="18372" y="17863"/>
                  <a:pt x="18372" y="17768"/>
                  <a:pt x="18407" y="17705"/>
                </a:cubicBezTo>
                <a:cubicBezTo>
                  <a:pt x="18442" y="17641"/>
                  <a:pt x="18459" y="17561"/>
                  <a:pt x="18477" y="17502"/>
                </a:cubicBezTo>
                <a:cubicBezTo>
                  <a:pt x="18494" y="17442"/>
                  <a:pt x="18502" y="17251"/>
                  <a:pt x="18494" y="17218"/>
                </a:cubicBezTo>
                <a:cubicBezTo>
                  <a:pt x="18485" y="17185"/>
                  <a:pt x="18425" y="17107"/>
                  <a:pt x="18390" y="17075"/>
                </a:cubicBezTo>
                <a:cubicBezTo>
                  <a:pt x="18355" y="17043"/>
                  <a:pt x="18368" y="16917"/>
                  <a:pt x="18350" y="16802"/>
                </a:cubicBezTo>
                <a:cubicBezTo>
                  <a:pt x="18333" y="16687"/>
                  <a:pt x="18294" y="16485"/>
                  <a:pt x="18259" y="16398"/>
                </a:cubicBezTo>
                <a:cubicBezTo>
                  <a:pt x="18224" y="16311"/>
                  <a:pt x="18155" y="16073"/>
                  <a:pt x="18107" y="16021"/>
                </a:cubicBezTo>
                <a:cubicBezTo>
                  <a:pt x="18007" y="15924"/>
                  <a:pt x="17885" y="15668"/>
                  <a:pt x="17850" y="15577"/>
                </a:cubicBezTo>
                <a:cubicBezTo>
                  <a:pt x="17815" y="15486"/>
                  <a:pt x="17632" y="15123"/>
                  <a:pt x="17589" y="15005"/>
                </a:cubicBezTo>
                <a:cubicBezTo>
                  <a:pt x="17545" y="14887"/>
                  <a:pt x="17432" y="14500"/>
                  <a:pt x="17410" y="14416"/>
                </a:cubicBezTo>
                <a:cubicBezTo>
                  <a:pt x="17389" y="14332"/>
                  <a:pt x="17310" y="13874"/>
                  <a:pt x="17293" y="13747"/>
                </a:cubicBezTo>
                <a:cubicBezTo>
                  <a:pt x="17276" y="13620"/>
                  <a:pt x="17213" y="13193"/>
                  <a:pt x="17207" y="13117"/>
                </a:cubicBezTo>
                <a:cubicBezTo>
                  <a:pt x="17200" y="13041"/>
                  <a:pt x="17177" y="12748"/>
                  <a:pt x="17184" y="12640"/>
                </a:cubicBezTo>
                <a:cubicBezTo>
                  <a:pt x="17191" y="12532"/>
                  <a:pt x="17197" y="12340"/>
                  <a:pt x="17197" y="12288"/>
                </a:cubicBezTo>
                <a:cubicBezTo>
                  <a:pt x="17197" y="12237"/>
                  <a:pt x="17175" y="12018"/>
                  <a:pt x="17161" y="11968"/>
                </a:cubicBezTo>
                <a:cubicBezTo>
                  <a:pt x="17148" y="11919"/>
                  <a:pt x="17067" y="11674"/>
                  <a:pt x="17054" y="11615"/>
                </a:cubicBezTo>
                <a:cubicBezTo>
                  <a:pt x="17041" y="11556"/>
                  <a:pt x="17005" y="11295"/>
                  <a:pt x="16985" y="11236"/>
                </a:cubicBezTo>
                <a:cubicBezTo>
                  <a:pt x="16965" y="11176"/>
                  <a:pt x="16893" y="10940"/>
                  <a:pt x="16891" y="10895"/>
                </a:cubicBezTo>
                <a:cubicBezTo>
                  <a:pt x="16887" y="10851"/>
                  <a:pt x="16874" y="10750"/>
                  <a:pt x="16855" y="10719"/>
                </a:cubicBezTo>
                <a:cubicBezTo>
                  <a:pt x="16835" y="10688"/>
                  <a:pt x="16759" y="10589"/>
                  <a:pt x="16763" y="10568"/>
                </a:cubicBezTo>
                <a:cubicBezTo>
                  <a:pt x="16766" y="10548"/>
                  <a:pt x="16835" y="10490"/>
                  <a:pt x="16874" y="10474"/>
                </a:cubicBezTo>
                <a:cubicBezTo>
                  <a:pt x="16913" y="10459"/>
                  <a:pt x="16904" y="10459"/>
                  <a:pt x="16978" y="10459"/>
                </a:cubicBezTo>
                <a:cubicBezTo>
                  <a:pt x="17054" y="10461"/>
                  <a:pt x="17060" y="10451"/>
                  <a:pt x="17135" y="10429"/>
                </a:cubicBezTo>
                <a:cubicBezTo>
                  <a:pt x="17210" y="10407"/>
                  <a:pt x="17314" y="10359"/>
                  <a:pt x="17393" y="10320"/>
                </a:cubicBezTo>
                <a:cubicBezTo>
                  <a:pt x="17471" y="10281"/>
                  <a:pt x="17471" y="10280"/>
                  <a:pt x="17537" y="10265"/>
                </a:cubicBezTo>
                <a:cubicBezTo>
                  <a:pt x="17602" y="10250"/>
                  <a:pt x="17745" y="10202"/>
                  <a:pt x="17899" y="10166"/>
                </a:cubicBezTo>
                <a:cubicBezTo>
                  <a:pt x="18052" y="10131"/>
                  <a:pt x="18130" y="10084"/>
                  <a:pt x="18228" y="10033"/>
                </a:cubicBezTo>
                <a:cubicBezTo>
                  <a:pt x="18327" y="9981"/>
                  <a:pt x="18365" y="9975"/>
                  <a:pt x="18477" y="9953"/>
                </a:cubicBezTo>
                <a:cubicBezTo>
                  <a:pt x="18587" y="9930"/>
                  <a:pt x="18750" y="9877"/>
                  <a:pt x="18864" y="9847"/>
                </a:cubicBezTo>
                <a:cubicBezTo>
                  <a:pt x="18978" y="9818"/>
                  <a:pt x="19070" y="9779"/>
                  <a:pt x="19070" y="9779"/>
                </a:cubicBezTo>
                <a:cubicBezTo>
                  <a:pt x="19070" y="9779"/>
                  <a:pt x="19070" y="9779"/>
                  <a:pt x="19110" y="9758"/>
                </a:cubicBezTo>
                <a:cubicBezTo>
                  <a:pt x="19148" y="9738"/>
                  <a:pt x="19228" y="9658"/>
                  <a:pt x="19267" y="9636"/>
                </a:cubicBezTo>
                <a:cubicBezTo>
                  <a:pt x="19306" y="9614"/>
                  <a:pt x="19284" y="9586"/>
                  <a:pt x="19334" y="9560"/>
                </a:cubicBezTo>
                <a:cubicBezTo>
                  <a:pt x="19384" y="9535"/>
                  <a:pt x="19476" y="9482"/>
                  <a:pt x="19516" y="9454"/>
                </a:cubicBezTo>
                <a:cubicBezTo>
                  <a:pt x="19558" y="9428"/>
                  <a:pt x="19489" y="9443"/>
                  <a:pt x="19458" y="9458"/>
                </a:cubicBezTo>
                <a:cubicBezTo>
                  <a:pt x="19428" y="9472"/>
                  <a:pt x="19401" y="9467"/>
                  <a:pt x="19396" y="9452"/>
                </a:cubicBezTo>
                <a:cubicBezTo>
                  <a:pt x="19393" y="9438"/>
                  <a:pt x="19411" y="9424"/>
                  <a:pt x="19446" y="9399"/>
                </a:cubicBezTo>
                <a:cubicBezTo>
                  <a:pt x="19481" y="9374"/>
                  <a:pt x="19508" y="9291"/>
                  <a:pt x="19508" y="9271"/>
                </a:cubicBezTo>
                <a:cubicBezTo>
                  <a:pt x="19508" y="9251"/>
                  <a:pt x="19581" y="9184"/>
                  <a:pt x="19651" y="9143"/>
                </a:cubicBezTo>
                <a:cubicBezTo>
                  <a:pt x="19721" y="9102"/>
                  <a:pt x="19760" y="9065"/>
                  <a:pt x="19851" y="8998"/>
                </a:cubicBezTo>
                <a:cubicBezTo>
                  <a:pt x="19991" y="8889"/>
                  <a:pt x="20034" y="8811"/>
                  <a:pt x="20056" y="8745"/>
                </a:cubicBezTo>
                <a:cubicBezTo>
                  <a:pt x="20078" y="8680"/>
                  <a:pt x="20016" y="8567"/>
                  <a:pt x="19981" y="8506"/>
                </a:cubicBezTo>
                <a:cubicBezTo>
                  <a:pt x="19926" y="8401"/>
                  <a:pt x="20129" y="8318"/>
                  <a:pt x="20212" y="8274"/>
                </a:cubicBezTo>
                <a:cubicBezTo>
                  <a:pt x="20396" y="8183"/>
                  <a:pt x="20504" y="8141"/>
                  <a:pt x="20630" y="8064"/>
                </a:cubicBezTo>
                <a:cubicBezTo>
                  <a:pt x="20747" y="7997"/>
                  <a:pt x="20852" y="7906"/>
                  <a:pt x="20891" y="7862"/>
                </a:cubicBezTo>
                <a:cubicBezTo>
                  <a:pt x="20930" y="7819"/>
                  <a:pt x="21022" y="7728"/>
                  <a:pt x="21130" y="7635"/>
                </a:cubicBezTo>
                <a:cubicBezTo>
                  <a:pt x="21292" y="7494"/>
                  <a:pt x="21457" y="7269"/>
                  <a:pt x="21527" y="7167"/>
                </a:cubicBezTo>
                <a:cubicBezTo>
                  <a:pt x="21596" y="7064"/>
                  <a:pt x="21574" y="7009"/>
                  <a:pt x="21570" y="695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2" name="AutoShape 20"/>
          <p:cNvSpPr>
            <a:spLocks/>
          </p:cNvSpPr>
          <p:nvPr/>
        </p:nvSpPr>
        <p:spPr bwMode="auto">
          <a:xfrm>
            <a:off x="18916651" y="8963026"/>
            <a:ext cx="854075" cy="3217863"/>
          </a:xfrm>
          <a:custGeom>
            <a:avLst/>
            <a:gdLst>
              <a:gd name="T0" fmla="*/ 427038 w 21544"/>
              <a:gd name="T1" fmla="*/ 1611093 h 21583"/>
              <a:gd name="T2" fmla="*/ 427038 w 21544"/>
              <a:gd name="T3" fmla="*/ 1611093 h 21583"/>
              <a:gd name="T4" fmla="*/ 427038 w 21544"/>
              <a:gd name="T5" fmla="*/ 1611093 h 21583"/>
              <a:gd name="T6" fmla="*/ 427038 w 21544"/>
              <a:gd name="T7" fmla="*/ 161109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3" name="AutoShape 21"/>
          <p:cNvSpPr>
            <a:spLocks/>
          </p:cNvSpPr>
          <p:nvPr/>
        </p:nvSpPr>
        <p:spPr bwMode="auto">
          <a:xfrm flipH="1">
            <a:off x="15573377" y="7870825"/>
            <a:ext cx="1476375" cy="4760914"/>
          </a:xfrm>
          <a:custGeom>
            <a:avLst/>
            <a:gdLst>
              <a:gd name="T0" fmla="*/ 738153 w 21583"/>
              <a:gd name="T1" fmla="*/ 2383876 h 21583"/>
              <a:gd name="T2" fmla="*/ 738153 w 21583"/>
              <a:gd name="T3" fmla="*/ 2383876 h 21583"/>
              <a:gd name="T4" fmla="*/ 738153 w 21583"/>
              <a:gd name="T5" fmla="*/ 2383876 h 21583"/>
              <a:gd name="T6" fmla="*/ 738153 w 21583"/>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83">
                <a:moveTo>
                  <a:pt x="16133" y="8498"/>
                </a:moveTo>
                <a:cubicBezTo>
                  <a:pt x="16133" y="8498"/>
                  <a:pt x="15130" y="8640"/>
                  <a:pt x="14469" y="8662"/>
                </a:cubicBezTo>
                <a:cubicBezTo>
                  <a:pt x="13808" y="8683"/>
                  <a:pt x="12423" y="8718"/>
                  <a:pt x="12423" y="8718"/>
                </a:cubicBezTo>
                <a:cubicBezTo>
                  <a:pt x="12423" y="8718"/>
                  <a:pt x="11933" y="8783"/>
                  <a:pt x="11659" y="8789"/>
                </a:cubicBezTo>
                <a:cubicBezTo>
                  <a:pt x="11384" y="8795"/>
                  <a:pt x="10772" y="8859"/>
                  <a:pt x="10400" y="8885"/>
                </a:cubicBezTo>
                <a:cubicBezTo>
                  <a:pt x="10028" y="8911"/>
                  <a:pt x="9436" y="8936"/>
                  <a:pt x="9436" y="8936"/>
                </a:cubicBezTo>
                <a:lnTo>
                  <a:pt x="9363" y="8860"/>
                </a:lnTo>
                <a:lnTo>
                  <a:pt x="7791" y="8941"/>
                </a:lnTo>
                <a:lnTo>
                  <a:pt x="7791" y="8988"/>
                </a:lnTo>
                <a:lnTo>
                  <a:pt x="7140" y="8986"/>
                </a:lnTo>
                <a:lnTo>
                  <a:pt x="7062" y="8955"/>
                </a:lnTo>
                <a:cubicBezTo>
                  <a:pt x="7062" y="8955"/>
                  <a:pt x="7307" y="8829"/>
                  <a:pt x="7580" y="8709"/>
                </a:cubicBezTo>
                <a:cubicBezTo>
                  <a:pt x="7855" y="8589"/>
                  <a:pt x="8105" y="8426"/>
                  <a:pt x="8144" y="8373"/>
                </a:cubicBezTo>
                <a:cubicBezTo>
                  <a:pt x="8183" y="8320"/>
                  <a:pt x="8237" y="8117"/>
                  <a:pt x="8241" y="8011"/>
                </a:cubicBezTo>
                <a:cubicBezTo>
                  <a:pt x="8246" y="7904"/>
                  <a:pt x="8389" y="7607"/>
                  <a:pt x="8403" y="7543"/>
                </a:cubicBezTo>
                <a:cubicBezTo>
                  <a:pt x="8418" y="7479"/>
                  <a:pt x="8413" y="7388"/>
                  <a:pt x="8447" y="7315"/>
                </a:cubicBezTo>
                <a:cubicBezTo>
                  <a:pt x="8482" y="7243"/>
                  <a:pt x="8496" y="7202"/>
                  <a:pt x="8550" y="7203"/>
                </a:cubicBezTo>
                <a:cubicBezTo>
                  <a:pt x="9157" y="7234"/>
                  <a:pt x="9226" y="7211"/>
                  <a:pt x="9402" y="7149"/>
                </a:cubicBezTo>
                <a:cubicBezTo>
                  <a:pt x="9578" y="7086"/>
                  <a:pt x="9652" y="7015"/>
                  <a:pt x="9652" y="7015"/>
                </a:cubicBezTo>
                <a:cubicBezTo>
                  <a:pt x="9652" y="7015"/>
                  <a:pt x="10440" y="6994"/>
                  <a:pt x="10645" y="6974"/>
                </a:cubicBezTo>
                <a:cubicBezTo>
                  <a:pt x="10851" y="6954"/>
                  <a:pt x="11022" y="6909"/>
                  <a:pt x="11174" y="6903"/>
                </a:cubicBezTo>
                <a:cubicBezTo>
                  <a:pt x="11326" y="6897"/>
                  <a:pt x="11345" y="6904"/>
                  <a:pt x="11546" y="6900"/>
                </a:cubicBezTo>
                <a:cubicBezTo>
                  <a:pt x="11747" y="6895"/>
                  <a:pt x="11830" y="6856"/>
                  <a:pt x="11977" y="6848"/>
                </a:cubicBezTo>
                <a:cubicBezTo>
                  <a:pt x="12124" y="6840"/>
                  <a:pt x="12187" y="6850"/>
                  <a:pt x="12388" y="6836"/>
                </a:cubicBezTo>
                <a:cubicBezTo>
                  <a:pt x="12589" y="6822"/>
                  <a:pt x="12707" y="6803"/>
                  <a:pt x="12707" y="6803"/>
                </a:cubicBezTo>
                <a:cubicBezTo>
                  <a:pt x="12707" y="6803"/>
                  <a:pt x="12765" y="6822"/>
                  <a:pt x="13035" y="6817"/>
                </a:cubicBezTo>
                <a:cubicBezTo>
                  <a:pt x="13304" y="6813"/>
                  <a:pt x="13598" y="6783"/>
                  <a:pt x="13598" y="6783"/>
                </a:cubicBezTo>
                <a:cubicBezTo>
                  <a:pt x="13598" y="6783"/>
                  <a:pt x="13970" y="6817"/>
                  <a:pt x="14317" y="6815"/>
                </a:cubicBezTo>
                <a:cubicBezTo>
                  <a:pt x="14665" y="6812"/>
                  <a:pt x="15056" y="6768"/>
                  <a:pt x="15135" y="6719"/>
                </a:cubicBezTo>
                <a:cubicBezTo>
                  <a:pt x="15213" y="6671"/>
                  <a:pt x="15296" y="6546"/>
                  <a:pt x="15296" y="6546"/>
                </a:cubicBezTo>
                <a:cubicBezTo>
                  <a:pt x="15296" y="6546"/>
                  <a:pt x="15551" y="6523"/>
                  <a:pt x="15816" y="6499"/>
                </a:cubicBezTo>
                <a:cubicBezTo>
                  <a:pt x="16080" y="6475"/>
                  <a:pt x="16276" y="6432"/>
                  <a:pt x="16496" y="6378"/>
                </a:cubicBezTo>
                <a:cubicBezTo>
                  <a:pt x="16716" y="6323"/>
                  <a:pt x="16888" y="6217"/>
                  <a:pt x="16976" y="6174"/>
                </a:cubicBezTo>
                <a:cubicBezTo>
                  <a:pt x="17064" y="6132"/>
                  <a:pt x="17230" y="6088"/>
                  <a:pt x="17406" y="6033"/>
                </a:cubicBezTo>
                <a:cubicBezTo>
                  <a:pt x="17582" y="5978"/>
                  <a:pt x="17959" y="5831"/>
                  <a:pt x="17959" y="5831"/>
                </a:cubicBezTo>
                <a:cubicBezTo>
                  <a:pt x="17959" y="5831"/>
                  <a:pt x="18478" y="5641"/>
                  <a:pt x="18601" y="5594"/>
                </a:cubicBezTo>
                <a:cubicBezTo>
                  <a:pt x="18723" y="5547"/>
                  <a:pt x="18831" y="5482"/>
                  <a:pt x="18831" y="5482"/>
                </a:cubicBezTo>
                <a:cubicBezTo>
                  <a:pt x="18831" y="5482"/>
                  <a:pt x="18733" y="5627"/>
                  <a:pt x="18611" y="5745"/>
                </a:cubicBezTo>
                <a:cubicBezTo>
                  <a:pt x="18488" y="5863"/>
                  <a:pt x="18175" y="6066"/>
                  <a:pt x="17925" y="6278"/>
                </a:cubicBezTo>
                <a:cubicBezTo>
                  <a:pt x="17676" y="6488"/>
                  <a:pt x="17455" y="6753"/>
                  <a:pt x="17353" y="6856"/>
                </a:cubicBezTo>
                <a:cubicBezTo>
                  <a:pt x="17249" y="6959"/>
                  <a:pt x="17337" y="7036"/>
                  <a:pt x="17348" y="7142"/>
                </a:cubicBezTo>
                <a:cubicBezTo>
                  <a:pt x="17358" y="7249"/>
                  <a:pt x="17353" y="7616"/>
                  <a:pt x="17416" y="7718"/>
                </a:cubicBezTo>
                <a:cubicBezTo>
                  <a:pt x="17480" y="7819"/>
                  <a:pt x="17700" y="7997"/>
                  <a:pt x="17891" y="8121"/>
                </a:cubicBezTo>
                <a:cubicBezTo>
                  <a:pt x="18082" y="8246"/>
                  <a:pt x="18214" y="8223"/>
                  <a:pt x="18430" y="8293"/>
                </a:cubicBezTo>
                <a:cubicBezTo>
                  <a:pt x="18238" y="8410"/>
                  <a:pt x="17832" y="8502"/>
                  <a:pt x="17715" y="8531"/>
                </a:cubicBezTo>
                <a:cubicBezTo>
                  <a:pt x="17597" y="8560"/>
                  <a:pt x="17587" y="8628"/>
                  <a:pt x="17587" y="8628"/>
                </a:cubicBezTo>
                <a:lnTo>
                  <a:pt x="17147" y="8698"/>
                </a:lnTo>
                <a:cubicBezTo>
                  <a:pt x="17147" y="8698"/>
                  <a:pt x="17098" y="8548"/>
                  <a:pt x="17083" y="8524"/>
                </a:cubicBezTo>
                <a:cubicBezTo>
                  <a:pt x="17069" y="8499"/>
                  <a:pt x="17049" y="8496"/>
                  <a:pt x="16834" y="8496"/>
                </a:cubicBezTo>
                <a:cubicBezTo>
                  <a:pt x="16618" y="8496"/>
                  <a:pt x="16133" y="8498"/>
                  <a:pt x="16133" y="8498"/>
                </a:cubicBezTo>
                <a:close/>
                <a:moveTo>
                  <a:pt x="6144" y="8958"/>
                </a:moveTo>
                <a:cubicBezTo>
                  <a:pt x="5791" y="8947"/>
                  <a:pt x="5226" y="8888"/>
                  <a:pt x="5226" y="8888"/>
                </a:cubicBezTo>
                <a:cubicBezTo>
                  <a:pt x="5226" y="8888"/>
                  <a:pt x="5203" y="8826"/>
                  <a:pt x="5130" y="8812"/>
                </a:cubicBezTo>
                <a:cubicBezTo>
                  <a:pt x="5057" y="8799"/>
                  <a:pt x="4455" y="8737"/>
                  <a:pt x="4389" y="8594"/>
                </a:cubicBezTo>
                <a:cubicBezTo>
                  <a:pt x="4323" y="8451"/>
                  <a:pt x="4323" y="8201"/>
                  <a:pt x="4440" y="7800"/>
                </a:cubicBezTo>
                <a:cubicBezTo>
                  <a:pt x="4558" y="7397"/>
                  <a:pt x="4587" y="7249"/>
                  <a:pt x="4587" y="7249"/>
                </a:cubicBezTo>
                <a:lnTo>
                  <a:pt x="5571" y="7246"/>
                </a:lnTo>
                <a:lnTo>
                  <a:pt x="5578" y="7224"/>
                </a:lnTo>
                <a:lnTo>
                  <a:pt x="4631" y="7217"/>
                </a:lnTo>
                <a:cubicBezTo>
                  <a:pt x="4631" y="7217"/>
                  <a:pt x="4448" y="7201"/>
                  <a:pt x="4183" y="7208"/>
                </a:cubicBezTo>
                <a:cubicBezTo>
                  <a:pt x="3919" y="7215"/>
                  <a:pt x="3764" y="7221"/>
                  <a:pt x="3155" y="7164"/>
                </a:cubicBezTo>
                <a:cubicBezTo>
                  <a:pt x="2546" y="7108"/>
                  <a:pt x="2310" y="7092"/>
                  <a:pt x="1862" y="7083"/>
                </a:cubicBezTo>
                <a:cubicBezTo>
                  <a:pt x="1415" y="7074"/>
                  <a:pt x="365" y="7074"/>
                  <a:pt x="211" y="6871"/>
                </a:cubicBezTo>
                <a:cubicBezTo>
                  <a:pt x="56" y="6668"/>
                  <a:pt x="-17" y="6397"/>
                  <a:pt x="218" y="6101"/>
                </a:cubicBezTo>
                <a:cubicBezTo>
                  <a:pt x="452" y="5805"/>
                  <a:pt x="562" y="5667"/>
                  <a:pt x="893" y="5453"/>
                </a:cubicBezTo>
                <a:cubicBezTo>
                  <a:pt x="1224" y="5238"/>
                  <a:pt x="1250" y="5074"/>
                  <a:pt x="1708" y="4824"/>
                </a:cubicBezTo>
                <a:cubicBezTo>
                  <a:pt x="1845" y="4750"/>
                  <a:pt x="1811" y="4647"/>
                  <a:pt x="1870" y="4562"/>
                </a:cubicBezTo>
                <a:cubicBezTo>
                  <a:pt x="1929" y="4478"/>
                  <a:pt x="2134" y="4410"/>
                  <a:pt x="2339" y="4360"/>
                </a:cubicBezTo>
                <a:cubicBezTo>
                  <a:pt x="2546" y="4310"/>
                  <a:pt x="2546" y="4260"/>
                  <a:pt x="2611" y="4175"/>
                </a:cubicBezTo>
                <a:cubicBezTo>
                  <a:pt x="2678" y="4091"/>
                  <a:pt x="2751" y="3984"/>
                  <a:pt x="2825" y="3941"/>
                </a:cubicBezTo>
                <a:cubicBezTo>
                  <a:pt x="2898" y="3898"/>
                  <a:pt x="3111" y="3870"/>
                  <a:pt x="3206" y="3809"/>
                </a:cubicBezTo>
                <a:cubicBezTo>
                  <a:pt x="3302" y="3747"/>
                  <a:pt x="3309" y="3716"/>
                  <a:pt x="3412" y="3693"/>
                </a:cubicBezTo>
                <a:cubicBezTo>
                  <a:pt x="3514" y="3670"/>
                  <a:pt x="3493" y="3620"/>
                  <a:pt x="3610" y="3606"/>
                </a:cubicBezTo>
                <a:cubicBezTo>
                  <a:pt x="3728" y="3593"/>
                  <a:pt x="3742" y="3609"/>
                  <a:pt x="3860" y="3593"/>
                </a:cubicBezTo>
                <a:cubicBezTo>
                  <a:pt x="3978" y="3577"/>
                  <a:pt x="4220" y="3520"/>
                  <a:pt x="4381" y="3490"/>
                </a:cubicBezTo>
                <a:cubicBezTo>
                  <a:pt x="4543" y="3461"/>
                  <a:pt x="4683" y="3461"/>
                  <a:pt x="4946" y="3463"/>
                </a:cubicBezTo>
                <a:cubicBezTo>
                  <a:pt x="5307" y="3465"/>
                  <a:pt x="5666" y="3372"/>
                  <a:pt x="6085" y="3365"/>
                </a:cubicBezTo>
                <a:cubicBezTo>
                  <a:pt x="6503" y="3358"/>
                  <a:pt x="6879" y="3406"/>
                  <a:pt x="7157" y="3374"/>
                </a:cubicBezTo>
                <a:cubicBezTo>
                  <a:pt x="7473" y="3338"/>
                  <a:pt x="7583" y="3285"/>
                  <a:pt x="7884" y="3222"/>
                </a:cubicBezTo>
                <a:cubicBezTo>
                  <a:pt x="8185" y="3158"/>
                  <a:pt x="8508" y="3085"/>
                  <a:pt x="8736" y="3049"/>
                </a:cubicBezTo>
                <a:cubicBezTo>
                  <a:pt x="8795" y="2992"/>
                  <a:pt x="8832" y="2971"/>
                  <a:pt x="8832" y="2928"/>
                </a:cubicBezTo>
                <a:cubicBezTo>
                  <a:pt x="8832" y="2884"/>
                  <a:pt x="8802" y="2814"/>
                  <a:pt x="8868" y="2755"/>
                </a:cubicBezTo>
                <a:cubicBezTo>
                  <a:pt x="8868" y="2755"/>
                  <a:pt x="9089" y="2879"/>
                  <a:pt x="9246" y="2943"/>
                </a:cubicBezTo>
                <a:cubicBezTo>
                  <a:pt x="9402" y="3007"/>
                  <a:pt x="9833" y="3087"/>
                  <a:pt x="9833" y="3087"/>
                </a:cubicBezTo>
                <a:cubicBezTo>
                  <a:pt x="9833" y="3087"/>
                  <a:pt x="9495" y="3099"/>
                  <a:pt x="9299" y="3201"/>
                </a:cubicBezTo>
                <a:cubicBezTo>
                  <a:pt x="9104" y="3303"/>
                  <a:pt x="9094" y="3348"/>
                  <a:pt x="9094" y="3348"/>
                </a:cubicBezTo>
                <a:cubicBezTo>
                  <a:pt x="9094" y="3348"/>
                  <a:pt x="8756" y="3471"/>
                  <a:pt x="8613" y="3544"/>
                </a:cubicBezTo>
                <a:cubicBezTo>
                  <a:pt x="8472" y="3617"/>
                  <a:pt x="8369" y="3643"/>
                  <a:pt x="8369" y="3643"/>
                </a:cubicBezTo>
                <a:cubicBezTo>
                  <a:pt x="8369" y="3643"/>
                  <a:pt x="8389" y="3388"/>
                  <a:pt x="8496" y="3266"/>
                </a:cubicBezTo>
                <a:cubicBezTo>
                  <a:pt x="8604" y="3145"/>
                  <a:pt x="8638" y="3081"/>
                  <a:pt x="8638" y="3081"/>
                </a:cubicBezTo>
                <a:lnTo>
                  <a:pt x="8584" y="3089"/>
                </a:lnTo>
                <a:cubicBezTo>
                  <a:pt x="8584" y="3089"/>
                  <a:pt x="8427" y="3254"/>
                  <a:pt x="8389" y="3360"/>
                </a:cubicBezTo>
                <a:cubicBezTo>
                  <a:pt x="8349" y="3466"/>
                  <a:pt x="8325" y="3655"/>
                  <a:pt x="8325" y="3655"/>
                </a:cubicBezTo>
                <a:cubicBezTo>
                  <a:pt x="8325" y="3655"/>
                  <a:pt x="8301" y="3712"/>
                  <a:pt x="8222" y="3747"/>
                </a:cubicBezTo>
                <a:cubicBezTo>
                  <a:pt x="8144" y="3782"/>
                  <a:pt x="7803" y="4055"/>
                  <a:pt x="7620" y="4139"/>
                </a:cubicBezTo>
                <a:cubicBezTo>
                  <a:pt x="7436" y="4223"/>
                  <a:pt x="6893" y="4642"/>
                  <a:pt x="6665" y="4881"/>
                </a:cubicBezTo>
                <a:cubicBezTo>
                  <a:pt x="6438" y="5120"/>
                  <a:pt x="6290" y="5414"/>
                  <a:pt x="6290" y="5414"/>
                </a:cubicBezTo>
                <a:cubicBezTo>
                  <a:pt x="6290" y="5414"/>
                  <a:pt x="5344" y="5437"/>
                  <a:pt x="5028" y="5439"/>
                </a:cubicBezTo>
                <a:cubicBezTo>
                  <a:pt x="4712" y="5441"/>
                  <a:pt x="4418" y="5473"/>
                  <a:pt x="4418" y="5473"/>
                </a:cubicBezTo>
                <a:cubicBezTo>
                  <a:pt x="4418" y="5473"/>
                  <a:pt x="4014" y="5507"/>
                  <a:pt x="3919" y="5516"/>
                </a:cubicBezTo>
                <a:cubicBezTo>
                  <a:pt x="3823" y="5525"/>
                  <a:pt x="3742" y="5548"/>
                  <a:pt x="3713" y="5564"/>
                </a:cubicBezTo>
                <a:cubicBezTo>
                  <a:pt x="3684" y="5580"/>
                  <a:pt x="3625" y="5594"/>
                  <a:pt x="3588" y="5619"/>
                </a:cubicBezTo>
                <a:cubicBezTo>
                  <a:pt x="3552" y="5644"/>
                  <a:pt x="3552" y="5657"/>
                  <a:pt x="3552" y="5657"/>
                </a:cubicBezTo>
                <a:cubicBezTo>
                  <a:pt x="3552" y="5657"/>
                  <a:pt x="3463" y="5710"/>
                  <a:pt x="3463" y="5721"/>
                </a:cubicBezTo>
                <a:cubicBezTo>
                  <a:pt x="3463" y="5733"/>
                  <a:pt x="3742" y="5814"/>
                  <a:pt x="3831" y="5826"/>
                </a:cubicBezTo>
                <a:cubicBezTo>
                  <a:pt x="3919" y="5837"/>
                  <a:pt x="4477" y="5782"/>
                  <a:pt x="4800" y="5842"/>
                </a:cubicBezTo>
                <a:cubicBezTo>
                  <a:pt x="5123" y="5901"/>
                  <a:pt x="5945" y="6019"/>
                  <a:pt x="5945" y="6019"/>
                </a:cubicBezTo>
                <a:cubicBezTo>
                  <a:pt x="5945" y="6019"/>
                  <a:pt x="5931" y="6077"/>
                  <a:pt x="5975" y="6115"/>
                </a:cubicBezTo>
                <a:cubicBezTo>
                  <a:pt x="6019" y="6154"/>
                  <a:pt x="6034" y="6218"/>
                  <a:pt x="6137" y="6231"/>
                </a:cubicBezTo>
                <a:cubicBezTo>
                  <a:pt x="6239" y="6245"/>
                  <a:pt x="8318" y="6356"/>
                  <a:pt x="8318" y="6356"/>
                </a:cubicBezTo>
                <a:lnTo>
                  <a:pt x="9184" y="6488"/>
                </a:lnTo>
                <a:cubicBezTo>
                  <a:pt x="9184" y="6488"/>
                  <a:pt x="9037" y="6609"/>
                  <a:pt x="8971" y="6645"/>
                </a:cubicBezTo>
                <a:cubicBezTo>
                  <a:pt x="8905" y="6682"/>
                  <a:pt x="8810" y="6711"/>
                  <a:pt x="8810" y="6711"/>
                </a:cubicBezTo>
                <a:cubicBezTo>
                  <a:pt x="8810" y="6711"/>
                  <a:pt x="8846" y="6773"/>
                  <a:pt x="8854" y="6809"/>
                </a:cubicBezTo>
                <a:cubicBezTo>
                  <a:pt x="8861" y="6846"/>
                  <a:pt x="8905" y="7030"/>
                  <a:pt x="8905" y="7030"/>
                </a:cubicBezTo>
                <a:lnTo>
                  <a:pt x="9595" y="7012"/>
                </a:lnTo>
                <a:cubicBezTo>
                  <a:pt x="9595" y="7012"/>
                  <a:pt x="9463" y="7078"/>
                  <a:pt x="9411" y="7108"/>
                </a:cubicBezTo>
                <a:cubicBezTo>
                  <a:pt x="9360" y="7137"/>
                  <a:pt x="9294" y="7194"/>
                  <a:pt x="9074" y="7194"/>
                </a:cubicBezTo>
                <a:cubicBezTo>
                  <a:pt x="8854" y="7194"/>
                  <a:pt x="7950" y="7151"/>
                  <a:pt x="7429" y="7149"/>
                </a:cubicBezTo>
                <a:cubicBezTo>
                  <a:pt x="6907" y="7146"/>
                  <a:pt x="5696" y="7224"/>
                  <a:pt x="5696" y="7224"/>
                </a:cubicBezTo>
                <a:lnTo>
                  <a:pt x="5644" y="7226"/>
                </a:lnTo>
                <a:cubicBezTo>
                  <a:pt x="5644" y="7226"/>
                  <a:pt x="5556" y="7419"/>
                  <a:pt x="5534" y="7563"/>
                </a:cubicBezTo>
                <a:cubicBezTo>
                  <a:pt x="5513" y="7706"/>
                  <a:pt x="5446" y="7886"/>
                  <a:pt x="5439" y="7943"/>
                </a:cubicBezTo>
                <a:cubicBezTo>
                  <a:pt x="5432" y="8000"/>
                  <a:pt x="5373" y="8291"/>
                  <a:pt x="5409" y="8382"/>
                </a:cubicBezTo>
                <a:cubicBezTo>
                  <a:pt x="5549" y="8444"/>
                  <a:pt x="6922" y="8956"/>
                  <a:pt x="6995" y="8977"/>
                </a:cubicBezTo>
                <a:cubicBezTo>
                  <a:pt x="7069" y="8997"/>
                  <a:pt x="6496" y="8970"/>
                  <a:pt x="6144" y="8958"/>
                </a:cubicBezTo>
                <a:close/>
                <a:moveTo>
                  <a:pt x="9977" y="3456"/>
                </a:moveTo>
                <a:cubicBezTo>
                  <a:pt x="9977" y="3456"/>
                  <a:pt x="10183" y="3413"/>
                  <a:pt x="10271" y="3388"/>
                </a:cubicBezTo>
                <a:cubicBezTo>
                  <a:pt x="10359" y="3363"/>
                  <a:pt x="10638" y="3311"/>
                  <a:pt x="10638" y="3311"/>
                </a:cubicBezTo>
                <a:lnTo>
                  <a:pt x="10257" y="3046"/>
                </a:lnTo>
                <a:cubicBezTo>
                  <a:pt x="10257" y="3046"/>
                  <a:pt x="10631" y="2982"/>
                  <a:pt x="10822" y="2941"/>
                </a:cubicBezTo>
                <a:cubicBezTo>
                  <a:pt x="11013" y="2901"/>
                  <a:pt x="11313" y="2848"/>
                  <a:pt x="11482" y="2821"/>
                </a:cubicBezTo>
                <a:cubicBezTo>
                  <a:pt x="11651" y="2794"/>
                  <a:pt x="11725" y="2771"/>
                  <a:pt x="11923" y="2732"/>
                </a:cubicBezTo>
                <a:cubicBezTo>
                  <a:pt x="12121" y="2693"/>
                  <a:pt x="12503" y="2627"/>
                  <a:pt x="12834" y="2566"/>
                </a:cubicBezTo>
                <a:cubicBezTo>
                  <a:pt x="13164" y="2504"/>
                  <a:pt x="13238" y="2475"/>
                  <a:pt x="13238" y="2475"/>
                </a:cubicBezTo>
                <a:cubicBezTo>
                  <a:pt x="13238" y="2475"/>
                  <a:pt x="13237" y="2475"/>
                  <a:pt x="13237" y="2476"/>
                </a:cubicBezTo>
                <a:cubicBezTo>
                  <a:pt x="13234" y="2482"/>
                  <a:pt x="13236" y="2503"/>
                  <a:pt x="13164" y="2527"/>
                </a:cubicBezTo>
                <a:cubicBezTo>
                  <a:pt x="13065" y="2560"/>
                  <a:pt x="12813" y="2590"/>
                  <a:pt x="12562" y="2643"/>
                </a:cubicBezTo>
                <a:cubicBezTo>
                  <a:pt x="12305" y="2698"/>
                  <a:pt x="12187" y="2707"/>
                  <a:pt x="11857" y="2778"/>
                </a:cubicBezTo>
                <a:cubicBezTo>
                  <a:pt x="11521" y="2849"/>
                  <a:pt x="11453" y="2841"/>
                  <a:pt x="11101" y="2914"/>
                </a:cubicBezTo>
                <a:cubicBezTo>
                  <a:pt x="10748" y="2987"/>
                  <a:pt x="10403" y="3056"/>
                  <a:pt x="10403" y="3056"/>
                </a:cubicBezTo>
                <a:lnTo>
                  <a:pt x="13260" y="2527"/>
                </a:lnTo>
                <a:lnTo>
                  <a:pt x="13671" y="2869"/>
                </a:lnTo>
                <a:cubicBezTo>
                  <a:pt x="13671" y="2869"/>
                  <a:pt x="13480" y="2923"/>
                  <a:pt x="12981" y="3092"/>
                </a:cubicBezTo>
                <a:cubicBezTo>
                  <a:pt x="12481" y="3260"/>
                  <a:pt x="11879" y="3520"/>
                  <a:pt x="11468" y="3656"/>
                </a:cubicBezTo>
                <a:cubicBezTo>
                  <a:pt x="11273" y="3605"/>
                  <a:pt x="10864" y="3360"/>
                  <a:pt x="10611" y="3202"/>
                </a:cubicBezTo>
                <a:cubicBezTo>
                  <a:pt x="10683" y="3252"/>
                  <a:pt x="10752" y="3304"/>
                  <a:pt x="10777" y="3338"/>
                </a:cubicBezTo>
                <a:cubicBezTo>
                  <a:pt x="10833" y="3411"/>
                  <a:pt x="11439" y="3734"/>
                  <a:pt x="11512" y="3720"/>
                </a:cubicBezTo>
                <a:cubicBezTo>
                  <a:pt x="11586" y="3707"/>
                  <a:pt x="12452" y="3401"/>
                  <a:pt x="12554" y="3324"/>
                </a:cubicBezTo>
                <a:cubicBezTo>
                  <a:pt x="12657" y="3247"/>
                  <a:pt x="13700" y="2901"/>
                  <a:pt x="13700" y="2901"/>
                </a:cubicBezTo>
                <a:cubicBezTo>
                  <a:pt x="13700" y="2901"/>
                  <a:pt x="13891" y="2914"/>
                  <a:pt x="14038" y="2919"/>
                </a:cubicBezTo>
                <a:cubicBezTo>
                  <a:pt x="14185" y="2923"/>
                  <a:pt x="14200" y="2946"/>
                  <a:pt x="14405" y="2987"/>
                </a:cubicBezTo>
                <a:cubicBezTo>
                  <a:pt x="14611" y="3028"/>
                  <a:pt x="14787" y="2996"/>
                  <a:pt x="15125" y="3023"/>
                </a:cubicBezTo>
                <a:cubicBezTo>
                  <a:pt x="15463" y="3051"/>
                  <a:pt x="15786" y="3065"/>
                  <a:pt x="16124" y="3115"/>
                </a:cubicBezTo>
                <a:cubicBezTo>
                  <a:pt x="16461" y="3165"/>
                  <a:pt x="16520" y="3137"/>
                  <a:pt x="16814" y="3165"/>
                </a:cubicBezTo>
                <a:cubicBezTo>
                  <a:pt x="17108" y="3192"/>
                  <a:pt x="17327" y="3219"/>
                  <a:pt x="17548" y="3265"/>
                </a:cubicBezTo>
                <a:cubicBezTo>
                  <a:pt x="17768" y="3311"/>
                  <a:pt x="17842" y="3406"/>
                  <a:pt x="18062" y="3515"/>
                </a:cubicBezTo>
                <a:cubicBezTo>
                  <a:pt x="18283" y="3624"/>
                  <a:pt x="18415" y="3638"/>
                  <a:pt x="18620" y="3775"/>
                </a:cubicBezTo>
                <a:cubicBezTo>
                  <a:pt x="18826" y="3911"/>
                  <a:pt x="18664" y="4180"/>
                  <a:pt x="18679" y="4312"/>
                </a:cubicBezTo>
                <a:cubicBezTo>
                  <a:pt x="18694" y="4444"/>
                  <a:pt x="19061" y="4845"/>
                  <a:pt x="19135" y="4940"/>
                </a:cubicBezTo>
                <a:cubicBezTo>
                  <a:pt x="19207" y="5036"/>
                  <a:pt x="19105" y="5036"/>
                  <a:pt x="19061" y="5104"/>
                </a:cubicBezTo>
                <a:cubicBezTo>
                  <a:pt x="19017" y="5172"/>
                  <a:pt x="19135" y="5186"/>
                  <a:pt x="19105" y="5259"/>
                </a:cubicBezTo>
                <a:cubicBezTo>
                  <a:pt x="19076" y="5332"/>
                  <a:pt x="18900" y="5355"/>
                  <a:pt x="18796" y="5437"/>
                </a:cubicBezTo>
                <a:cubicBezTo>
                  <a:pt x="18694" y="5519"/>
                  <a:pt x="18709" y="5546"/>
                  <a:pt x="18342" y="5671"/>
                </a:cubicBezTo>
                <a:cubicBezTo>
                  <a:pt x="17975" y="5796"/>
                  <a:pt x="17857" y="5855"/>
                  <a:pt x="17504" y="5976"/>
                </a:cubicBezTo>
                <a:cubicBezTo>
                  <a:pt x="17152" y="6097"/>
                  <a:pt x="16983" y="6115"/>
                  <a:pt x="16865" y="6195"/>
                </a:cubicBezTo>
                <a:cubicBezTo>
                  <a:pt x="16748" y="6274"/>
                  <a:pt x="16395" y="6400"/>
                  <a:pt x="16167" y="6438"/>
                </a:cubicBezTo>
                <a:cubicBezTo>
                  <a:pt x="15940" y="6477"/>
                  <a:pt x="15265" y="6534"/>
                  <a:pt x="15265" y="6534"/>
                </a:cubicBezTo>
                <a:cubicBezTo>
                  <a:pt x="15265" y="6534"/>
                  <a:pt x="15176" y="6602"/>
                  <a:pt x="15140" y="6668"/>
                </a:cubicBezTo>
                <a:cubicBezTo>
                  <a:pt x="15103" y="6734"/>
                  <a:pt x="14875" y="6773"/>
                  <a:pt x="14471" y="6794"/>
                </a:cubicBezTo>
                <a:cubicBezTo>
                  <a:pt x="14067" y="6814"/>
                  <a:pt x="13590" y="6762"/>
                  <a:pt x="13590" y="6762"/>
                </a:cubicBezTo>
                <a:cubicBezTo>
                  <a:pt x="13590" y="6762"/>
                  <a:pt x="13238" y="6798"/>
                  <a:pt x="12988" y="6798"/>
                </a:cubicBezTo>
                <a:cubicBezTo>
                  <a:pt x="12739" y="6798"/>
                  <a:pt x="12349" y="6746"/>
                  <a:pt x="12018" y="6730"/>
                </a:cubicBezTo>
                <a:cubicBezTo>
                  <a:pt x="11688" y="6714"/>
                  <a:pt x="11593" y="6734"/>
                  <a:pt x="11482" y="6711"/>
                </a:cubicBezTo>
                <a:cubicBezTo>
                  <a:pt x="11372" y="6688"/>
                  <a:pt x="11020" y="6684"/>
                  <a:pt x="10696" y="6661"/>
                </a:cubicBezTo>
                <a:cubicBezTo>
                  <a:pt x="10374" y="6639"/>
                  <a:pt x="9698" y="6550"/>
                  <a:pt x="9390" y="6491"/>
                </a:cubicBezTo>
                <a:cubicBezTo>
                  <a:pt x="9082" y="6431"/>
                  <a:pt x="8391" y="6340"/>
                  <a:pt x="8391" y="6340"/>
                </a:cubicBezTo>
                <a:cubicBezTo>
                  <a:pt x="8391" y="6340"/>
                  <a:pt x="7870" y="6315"/>
                  <a:pt x="7429" y="6292"/>
                </a:cubicBezTo>
                <a:cubicBezTo>
                  <a:pt x="6988" y="6270"/>
                  <a:pt x="6188" y="6229"/>
                  <a:pt x="6100" y="6181"/>
                </a:cubicBezTo>
                <a:cubicBezTo>
                  <a:pt x="6012" y="6133"/>
                  <a:pt x="6056" y="6054"/>
                  <a:pt x="6049" y="5931"/>
                </a:cubicBezTo>
                <a:cubicBezTo>
                  <a:pt x="6041" y="5808"/>
                  <a:pt x="6254" y="5719"/>
                  <a:pt x="6254" y="5719"/>
                </a:cubicBezTo>
                <a:cubicBezTo>
                  <a:pt x="6254" y="5719"/>
                  <a:pt x="6188" y="5669"/>
                  <a:pt x="6232" y="5594"/>
                </a:cubicBezTo>
                <a:cubicBezTo>
                  <a:pt x="6276" y="5519"/>
                  <a:pt x="6482" y="5427"/>
                  <a:pt x="6628" y="5395"/>
                </a:cubicBezTo>
                <a:cubicBezTo>
                  <a:pt x="6776" y="5364"/>
                  <a:pt x="7422" y="5371"/>
                  <a:pt x="7833" y="5368"/>
                </a:cubicBezTo>
                <a:cubicBezTo>
                  <a:pt x="8244" y="5366"/>
                  <a:pt x="8728" y="5366"/>
                  <a:pt x="8728" y="5366"/>
                </a:cubicBezTo>
                <a:cubicBezTo>
                  <a:pt x="8728" y="5366"/>
                  <a:pt x="8795" y="5336"/>
                  <a:pt x="8942" y="5300"/>
                </a:cubicBezTo>
                <a:cubicBezTo>
                  <a:pt x="9089" y="5264"/>
                  <a:pt x="9213" y="5252"/>
                  <a:pt x="9213" y="5252"/>
                </a:cubicBezTo>
                <a:cubicBezTo>
                  <a:pt x="9213" y="5252"/>
                  <a:pt x="9294" y="4972"/>
                  <a:pt x="9375" y="4840"/>
                </a:cubicBezTo>
                <a:cubicBezTo>
                  <a:pt x="9456" y="4708"/>
                  <a:pt x="9801" y="4358"/>
                  <a:pt x="9889" y="4203"/>
                </a:cubicBezTo>
                <a:cubicBezTo>
                  <a:pt x="9977" y="4048"/>
                  <a:pt x="10131" y="3850"/>
                  <a:pt x="10212" y="3766"/>
                </a:cubicBezTo>
                <a:cubicBezTo>
                  <a:pt x="10293" y="3681"/>
                  <a:pt x="9977" y="3456"/>
                  <a:pt x="9977" y="3456"/>
                </a:cubicBezTo>
                <a:close/>
                <a:moveTo>
                  <a:pt x="21416" y="19831"/>
                </a:moveTo>
                <a:cubicBezTo>
                  <a:pt x="21381" y="19817"/>
                  <a:pt x="21328" y="19781"/>
                  <a:pt x="21328" y="19762"/>
                </a:cubicBezTo>
                <a:cubicBezTo>
                  <a:pt x="21328" y="19742"/>
                  <a:pt x="21347" y="19634"/>
                  <a:pt x="21322" y="19579"/>
                </a:cubicBezTo>
                <a:cubicBezTo>
                  <a:pt x="21296" y="19523"/>
                  <a:pt x="21190" y="19173"/>
                  <a:pt x="21171" y="19127"/>
                </a:cubicBezTo>
                <a:cubicBezTo>
                  <a:pt x="21152" y="19080"/>
                  <a:pt x="21143" y="18952"/>
                  <a:pt x="21124" y="18832"/>
                </a:cubicBezTo>
                <a:cubicBezTo>
                  <a:pt x="21105" y="18711"/>
                  <a:pt x="21010" y="18436"/>
                  <a:pt x="20982" y="18333"/>
                </a:cubicBezTo>
                <a:cubicBezTo>
                  <a:pt x="20955" y="18229"/>
                  <a:pt x="20822" y="17912"/>
                  <a:pt x="20812" y="17872"/>
                </a:cubicBezTo>
                <a:cubicBezTo>
                  <a:pt x="20804" y="17832"/>
                  <a:pt x="20731" y="17732"/>
                  <a:pt x="20712" y="17684"/>
                </a:cubicBezTo>
                <a:cubicBezTo>
                  <a:pt x="20694" y="17636"/>
                  <a:pt x="20615" y="17471"/>
                  <a:pt x="20606" y="17445"/>
                </a:cubicBezTo>
                <a:cubicBezTo>
                  <a:pt x="20596" y="17418"/>
                  <a:pt x="20580" y="17350"/>
                  <a:pt x="20549" y="17316"/>
                </a:cubicBezTo>
                <a:cubicBezTo>
                  <a:pt x="20518" y="17282"/>
                  <a:pt x="20490" y="17204"/>
                  <a:pt x="20490" y="17171"/>
                </a:cubicBezTo>
                <a:cubicBezTo>
                  <a:pt x="20490" y="17137"/>
                  <a:pt x="20480" y="17092"/>
                  <a:pt x="20452" y="17051"/>
                </a:cubicBezTo>
                <a:cubicBezTo>
                  <a:pt x="20423" y="17010"/>
                  <a:pt x="20367" y="16770"/>
                  <a:pt x="20348" y="16700"/>
                </a:cubicBezTo>
                <a:cubicBezTo>
                  <a:pt x="20329" y="16630"/>
                  <a:pt x="20294" y="16523"/>
                  <a:pt x="20244" y="16406"/>
                </a:cubicBezTo>
                <a:cubicBezTo>
                  <a:pt x="20194" y="16289"/>
                  <a:pt x="20119" y="16138"/>
                  <a:pt x="20103" y="16089"/>
                </a:cubicBezTo>
                <a:cubicBezTo>
                  <a:pt x="20087" y="16041"/>
                  <a:pt x="20078" y="15922"/>
                  <a:pt x="20090" y="15854"/>
                </a:cubicBezTo>
                <a:cubicBezTo>
                  <a:pt x="20103" y="15786"/>
                  <a:pt x="20115" y="15633"/>
                  <a:pt x="20096" y="15547"/>
                </a:cubicBezTo>
                <a:cubicBezTo>
                  <a:pt x="20078" y="15461"/>
                  <a:pt x="19933" y="15340"/>
                  <a:pt x="19880" y="15293"/>
                </a:cubicBezTo>
                <a:cubicBezTo>
                  <a:pt x="19827" y="15245"/>
                  <a:pt x="19597" y="15097"/>
                  <a:pt x="19556" y="15071"/>
                </a:cubicBezTo>
                <a:cubicBezTo>
                  <a:pt x="19515" y="15044"/>
                  <a:pt x="19511" y="15037"/>
                  <a:pt x="19507" y="15009"/>
                </a:cubicBezTo>
                <a:cubicBezTo>
                  <a:pt x="19503" y="14980"/>
                  <a:pt x="19503" y="14866"/>
                  <a:pt x="19495" y="14763"/>
                </a:cubicBezTo>
                <a:cubicBezTo>
                  <a:pt x="19486" y="14661"/>
                  <a:pt x="19494" y="14441"/>
                  <a:pt x="19506" y="14338"/>
                </a:cubicBezTo>
                <a:cubicBezTo>
                  <a:pt x="19519" y="14236"/>
                  <a:pt x="19541" y="14007"/>
                  <a:pt x="19553" y="13945"/>
                </a:cubicBezTo>
                <a:cubicBezTo>
                  <a:pt x="19566" y="13883"/>
                  <a:pt x="19534" y="13779"/>
                  <a:pt x="19488" y="13708"/>
                </a:cubicBezTo>
                <a:cubicBezTo>
                  <a:pt x="19440" y="13637"/>
                  <a:pt x="19333" y="13397"/>
                  <a:pt x="19277" y="13266"/>
                </a:cubicBezTo>
                <a:cubicBezTo>
                  <a:pt x="19220" y="13135"/>
                  <a:pt x="19044" y="12823"/>
                  <a:pt x="19016" y="12763"/>
                </a:cubicBezTo>
                <a:cubicBezTo>
                  <a:pt x="18988" y="12703"/>
                  <a:pt x="18856" y="12462"/>
                  <a:pt x="18846" y="12427"/>
                </a:cubicBezTo>
                <a:cubicBezTo>
                  <a:pt x="18837" y="12392"/>
                  <a:pt x="18815" y="12298"/>
                  <a:pt x="18805" y="12277"/>
                </a:cubicBezTo>
                <a:cubicBezTo>
                  <a:pt x="18796" y="12257"/>
                  <a:pt x="18758" y="12231"/>
                  <a:pt x="18774" y="12178"/>
                </a:cubicBezTo>
                <a:cubicBezTo>
                  <a:pt x="18790" y="12124"/>
                  <a:pt x="18787" y="12012"/>
                  <a:pt x="18784" y="11985"/>
                </a:cubicBezTo>
                <a:cubicBezTo>
                  <a:pt x="18780" y="11958"/>
                  <a:pt x="18740" y="11756"/>
                  <a:pt x="18740" y="11659"/>
                </a:cubicBezTo>
                <a:cubicBezTo>
                  <a:pt x="18740" y="11563"/>
                  <a:pt x="18677" y="11538"/>
                  <a:pt x="18639" y="11511"/>
                </a:cubicBezTo>
                <a:cubicBezTo>
                  <a:pt x="18601" y="11483"/>
                  <a:pt x="18576" y="11369"/>
                  <a:pt x="18558" y="11274"/>
                </a:cubicBezTo>
                <a:cubicBezTo>
                  <a:pt x="18539" y="11178"/>
                  <a:pt x="18497" y="11048"/>
                  <a:pt x="18485" y="11026"/>
                </a:cubicBezTo>
                <a:cubicBezTo>
                  <a:pt x="18473" y="11005"/>
                  <a:pt x="18429" y="10928"/>
                  <a:pt x="18444" y="10902"/>
                </a:cubicBezTo>
                <a:cubicBezTo>
                  <a:pt x="18460" y="10875"/>
                  <a:pt x="18485" y="10855"/>
                  <a:pt x="18554" y="10756"/>
                </a:cubicBezTo>
                <a:cubicBezTo>
                  <a:pt x="18623" y="10656"/>
                  <a:pt x="18614" y="10573"/>
                  <a:pt x="18605" y="10497"/>
                </a:cubicBezTo>
                <a:cubicBezTo>
                  <a:pt x="18595" y="10420"/>
                  <a:pt x="18532" y="10327"/>
                  <a:pt x="18469" y="10263"/>
                </a:cubicBezTo>
                <a:cubicBezTo>
                  <a:pt x="18407" y="10198"/>
                  <a:pt x="18250" y="10001"/>
                  <a:pt x="18215" y="9959"/>
                </a:cubicBezTo>
                <a:cubicBezTo>
                  <a:pt x="18180" y="9917"/>
                  <a:pt x="18099" y="9847"/>
                  <a:pt x="18080" y="9838"/>
                </a:cubicBezTo>
                <a:cubicBezTo>
                  <a:pt x="18061" y="9830"/>
                  <a:pt x="18042" y="9816"/>
                  <a:pt x="18042" y="9806"/>
                </a:cubicBezTo>
                <a:cubicBezTo>
                  <a:pt x="18042" y="9796"/>
                  <a:pt x="18004" y="9786"/>
                  <a:pt x="17999" y="9772"/>
                </a:cubicBezTo>
                <a:cubicBezTo>
                  <a:pt x="17992" y="9757"/>
                  <a:pt x="17976" y="9708"/>
                  <a:pt x="17967" y="9683"/>
                </a:cubicBezTo>
                <a:cubicBezTo>
                  <a:pt x="17957" y="9659"/>
                  <a:pt x="17917" y="9642"/>
                  <a:pt x="17860" y="9628"/>
                </a:cubicBezTo>
                <a:cubicBezTo>
                  <a:pt x="17803" y="9613"/>
                  <a:pt x="17803" y="9592"/>
                  <a:pt x="17781" y="9555"/>
                </a:cubicBezTo>
                <a:cubicBezTo>
                  <a:pt x="17760" y="9517"/>
                  <a:pt x="17568" y="9364"/>
                  <a:pt x="17530" y="9330"/>
                </a:cubicBezTo>
                <a:cubicBezTo>
                  <a:pt x="17492" y="9296"/>
                  <a:pt x="17480" y="9261"/>
                  <a:pt x="17452" y="9242"/>
                </a:cubicBezTo>
                <a:cubicBezTo>
                  <a:pt x="17424" y="9222"/>
                  <a:pt x="17395" y="9185"/>
                  <a:pt x="17395" y="9163"/>
                </a:cubicBezTo>
                <a:cubicBezTo>
                  <a:pt x="17395" y="9141"/>
                  <a:pt x="17364" y="9119"/>
                  <a:pt x="17348" y="9078"/>
                </a:cubicBezTo>
                <a:cubicBezTo>
                  <a:pt x="17332" y="9037"/>
                  <a:pt x="17298" y="9018"/>
                  <a:pt x="17263" y="8999"/>
                </a:cubicBezTo>
                <a:cubicBezTo>
                  <a:pt x="17228" y="8981"/>
                  <a:pt x="17140" y="8915"/>
                  <a:pt x="17128" y="8907"/>
                </a:cubicBezTo>
                <a:cubicBezTo>
                  <a:pt x="17116" y="8899"/>
                  <a:pt x="17138" y="8891"/>
                  <a:pt x="17109" y="8866"/>
                </a:cubicBezTo>
                <a:cubicBezTo>
                  <a:pt x="17081" y="8841"/>
                  <a:pt x="17075" y="8821"/>
                  <a:pt x="17043" y="8824"/>
                </a:cubicBezTo>
                <a:cubicBezTo>
                  <a:pt x="17012" y="8827"/>
                  <a:pt x="16977" y="8557"/>
                  <a:pt x="16921" y="8537"/>
                </a:cubicBezTo>
                <a:cubicBezTo>
                  <a:pt x="16863" y="8517"/>
                  <a:pt x="16882" y="8523"/>
                  <a:pt x="16913" y="8515"/>
                </a:cubicBezTo>
                <a:cubicBezTo>
                  <a:pt x="16946" y="8507"/>
                  <a:pt x="16949" y="8509"/>
                  <a:pt x="16975" y="8506"/>
                </a:cubicBezTo>
                <a:cubicBezTo>
                  <a:pt x="17000" y="8503"/>
                  <a:pt x="17047" y="8509"/>
                  <a:pt x="17044" y="8530"/>
                </a:cubicBezTo>
                <a:cubicBezTo>
                  <a:pt x="17041" y="8551"/>
                  <a:pt x="17096" y="8715"/>
                  <a:pt x="17111" y="8720"/>
                </a:cubicBezTo>
                <a:cubicBezTo>
                  <a:pt x="17124" y="8723"/>
                  <a:pt x="17127" y="8724"/>
                  <a:pt x="17127" y="8725"/>
                </a:cubicBezTo>
                <a:cubicBezTo>
                  <a:pt x="17129" y="8724"/>
                  <a:pt x="17148" y="8721"/>
                  <a:pt x="17241" y="8705"/>
                </a:cubicBezTo>
                <a:cubicBezTo>
                  <a:pt x="17370" y="8682"/>
                  <a:pt x="17492" y="8665"/>
                  <a:pt x="17565" y="8654"/>
                </a:cubicBezTo>
                <a:cubicBezTo>
                  <a:pt x="17637" y="8642"/>
                  <a:pt x="17646" y="8632"/>
                  <a:pt x="17660" y="8615"/>
                </a:cubicBezTo>
                <a:cubicBezTo>
                  <a:pt x="17672" y="8597"/>
                  <a:pt x="17678" y="8592"/>
                  <a:pt x="17722" y="8569"/>
                </a:cubicBezTo>
                <a:cubicBezTo>
                  <a:pt x="17766" y="8546"/>
                  <a:pt x="17882" y="8510"/>
                  <a:pt x="17976" y="8488"/>
                </a:cubicBezTo>
                <a:cubicBezTo>
                  <a:pt x="18070" y="8467"/>
                  <a:pt x="18212" y="8420"/>
                  <a:pt x="18306" y="8391"/>
                </a:cubicBezTo>
                <a:cubicBezTo>
                  <a:pt x="18401" y="8361"/>
                  <a:pt x="18485" y="8302"/>
                  <a:pt x="18504" y="8293"/>
                </a:cubicBezTo>
                <a:cubicBezTo>
                  <a:pt x="18523" y="8285"/>
                  <a:pt x="18517" y="8283"/>
                  <a:pt x="18479" y="8273"/>
                </a:cubicBezTo>
                <a:cubicBezTo>
                  <a:pt x="18441" y="8262"/>
                  <a:pt x="18413" y="8254"/>
                  <a:pt x="18315" y="8232"/>
                </a:cubicBezTo>
                <a:cubicBezTo>
                  <a:pt x="18218" y="8209"/>
                  <a:pt x="18074" y="8179"/>
                  <a:pt x="18029" y="8167"/>
                </a:cubicBezTo>
                <a:cubicBezTo>
                  <a:pt x="17986" y="8154"/>
                  <a:pt x="17888" y="8077"/>
                  <a:pt x="17858" y="8050"/>
                </a:cubicBezTo>
                <a:cubicBezTo>
                  <a:pt x="17826" y="8022"/>
                  <a:pt x="17524" y="7783"/>
                  <a:pt x="17480" y="7743"/>
                </a:cubicBezTo>
                <a:cubicBezTo>
                  <a:pt x="17436" y="7703"/>
                  <a:pt x="17454" y="7691"/>
                  <a:pt x="17454" y="7646"/>
                </a:cubicBezTo>
                <a:cubicBezTo>
                  <a:pt x="17454" y="7603"/>
                  <a:pt x="17408" y="7441"/>
                  <a:pt x="17418" y="7396"/>
                </a:cubicBezTo>
                <a:cubicBezTo>
                  <a:pt x="17426" y="7351"/>
                  <a:pt x="17379" y="7021"/>
                  <a:pt x="17376" y="6973"/>
                </a:cubicBezTo>
                <a:cubicBezTo>
                  <a:pt x="17373" y="6925"/>
                  <a:pt x="17383" y="6918"/>
                  <a:pt x="17405" y="6892"/>
                </a:cubicBezTo>
                <a:cubicBezTo>
                  <a:pt x="17426" y="6865"/>
                  <a:pt x="17612" y="6657"/>
                  <a:pt x="17684" y="6576"/>
                </a:cubicBezTo>
                <a:cubicBezTo>
                  <a:pt x="17756" y="6495"/>
                  <a:pt x="17932" y="6326"/>
                  <a:pt x="17989" y="6282"/>
                </a:cubicBezTo>
                <a:cubicBezTo>
                  <a:pt x="18045" y="6238"/>
                  <a:pt x="18108" y="6179"/>
                  <a:pt x="18146" y="6143"/>
                </a:cubicBezTo>
                <a:cubicBezTo>
                  <a:pt x="18184" y="6108"/>
                  <a:pt x="18265" y="6044"/>
                  <a:pt x="18341" y="5993"/>
                </a:cubicBezTo>
                <a:cubicBezTo>
                  <a:pt x="18416" y="5941"/>
                  <a:pt x="18586" y="5804"/>
                  <a:pt x="18652" y="5763"/>
                </a:cubicBezTo>
                <a:cubicBezTo>
                  <a:pt x="18717" y="5722"/>
                  <a:pt x="18752" y="5682"/>
                  <a:pt x="18774" y="5646"/>
                </a:cubicBezTo>
                <a:cubicBezTo>
                  <a:pt x="18796" y="5610"/>
                  <a:pt x="18852" y="5524"/>
                  <a:pt x="18878" y="5490"/>
                </a:cubicBezTo>
                <a:cubicBezTo>
                  <a:pt x="18903" y="5456"/>
                  <a:pt x="18915" y="5422"/>
                  <a:pt x="18953" y="5405"/>
                </a:cubicBezTo>
                <a:cubicBezTo>
                  <a:pt x="18991" y="5388"/>
                  <a:pt x="19132" y="5315"/>
                  <a:pt x="19164" y="5300"/>
                </a:cubicBezTo>
                <a:cubicBezTo>
                  <a:pt x="19195" y="5285"/>
                  <a:pt x="19214" y="5268"/>
                  <a:pt x="19192" y="5238"/>
                </a:cubicBezTo>
                <a:cubicBezTo>
                  <a:pt x="19170" y="5207"/>
                  <a:pt x="19167" y="5143"/>
                  <a:pt x="19189" y="5109"/>
                </a:cubicBezTo>
                <a:cubicBezTo>
                  <a:pt x="19211" y="5075"/>
                  <a:pt x="19223" y="5046"/>
                  <a:pt x="19248" y="5016"/>
                </a:cubicBezTo>
                <a:cubicBezTo>
                  <a:pt x="19274" y="4987"/>
                  <a:pt x="19252" y="4958"/>
                  <a:pt x="19239" y="4931"/>
                </a:cubicBezTo>
                <a:cubicBezTo>
                  <a:pt x="19227" y="4904"/>
                  <a:pt x="19119" y="4780"/>
                  <a:pt x="19063" y="4695"/>
                </a:cubicBezTo>
                <a:cubicBezTo>
                  <a:pt x="19006" y="4610"/>
                  <a:pt x="18843" y="4394"/>
                  <a:pt x="18821" y="4366"/>
                </a:cubicBezTo>
                <a:cubicBezTo>
                  <a:pt x="18799" y="4338"/>
                  <a:pt x="18774" y="4312"/>
                  <a:pt x="18774" y="4286"/>
                </a:cubicBezTo>
                <a:cubicBezTo>
                  <a:pt x="18774" y="4260"/>
                  <a:pt x="18793" y="4207"/>
                  <a:pt x="18803" y="4125"/>
                </a:cubicBezTo>
                <a:cubicBezTo>
                  <a:pt x="18812" y="4043"/>
                  <a:pt x="18797" y="3910"/>
                  <a:pt x="18759" y="3832"/>
                </a:cubicBezTo>
                <a:cubicBezTo>
                  <a:pt x="18722" y="3755"/>
                  <a:pt x="18641" y="3721"/>
                  <a:pt x="18611" y="3700"/>
                </a:cubicBezTo>
                <a:cubicBezTo>
                  <a:pt x="18581" y="3680"/>
                  <a:pt x="18513" y="3622"/>
                  <a:pt x="18427" y="3603"/>
                </a:cubicBezTo>
                <a:cubicBezTo>
                  <a:pt x="18342" y="3584"/>
                  <a:pt x="18317" y="3567"/>
                  <a:pt x="18242" y="3541"/>
                </a:cubicBezTo>
                <a:cubicBezTo>
                  <a:pt x="18166" y="3515"/>
                  <a:pt x="18091" y="3468"/>
                  <a:pt x="18035" y="3436"/>
                </a:cubicBezTo>
                <a:cubicBezTo>
                  <a:pt x="17980" y="3405"/>
                  <a:pt x="17917" y="3361"/>
                  <a:pt x="17792" y="3305"/>
                </a:cubicBezTo>
                <a:cubicBezTo>
                  <a:pt x="17668" y="3248"/>
                  <a:pt x="17351" y="3191"/>
                  <a:pt x="17251" y="3179"/>
                </a:cubicBezTo>
                <a:cubicBezTo>
                  <a:pt x="17151" y="3167"/>
                  <a:pt x="17090" y="3161"/>
                  <a:pt x="16966" y="3151"/>
                </a:cubicBezTo>
                <a:cubicBezTo>
                  <a:pt x="16842" y="3141"/>
                  <a:pt x="16651" y="3135"/>
                  <a:pt x="16577" y="3133"/>
                </a:cubicBezTo>
                <a:cubicBezTo>
                  <a:pt x="16503" y="3131"/>
                  <a:pt x="16390" y="3127"/>
                  <a:pt x="16335" y="3118"/>
                </a:cubicBezTo>
                <a:cubicBezTo>
                  <a:pt x="16281" y="3109"/>
                  <a:pt x="16153" y="3088"/>
                  <a:pt x="16057" y="3070"/>
                </a:cubicBezTo>
                <a:cubicBezTo>
                  <a:pt x="15962" y="3051"/>
                  <a:pt x="15724" y="3030"/>
                  <a:pt x="15653" y="3028"/>
                </a:cubicBezTo>
                <a:cubicBezTo>
                  <a:pt x="15580" y="3025"/>
                  <a:pt x="15392" y="3012"/>
                  <a:pt x="15235" y="3004"/>
                </a:cubicBezTo>
                <a:cubicBezTo>
                  <a:pt x="15078" y="2997"/>
                  <a:pt x="14907" y="2983"/>
                  <a:pt x="14796" y="2976"/>
                </a:cubicBezTo>
                <a:cubicBezTo>
                  <a:pt x="14684" y="2969"/>
                  <a:pt x="14428" y="2948"/>
                  <a:pt x="14363" y="2942"/>
                </a:cubicBezTo>
                <a:cubicBezTo>
                  <a:pt x="14297" y="2936"/>
                  <a:pt x="14233" y="2911"/>
                  <a:pt x="14143" y="2886"/>
                </a:cubicBezTo>
                <a:cubicBezTo>
                  <a:pt x="14054" y="2860"/>
                  <a:pt x="13886" y="2873"/>
                  <a:pt x="13832" y="2882"/>
                </a:cubicBezTo>
                <a:cubicBezTo>
                  <a:pt x="13778" y="2892"/>
                  <a:pt x="13758" y="2888"/>
                  <a:pt x="13753" y="2878"/>
                </a:cubicBezTo>
                <a:cubicBezTo>
                  <a:pt x="13749" y="2868"/>
                  <a:pt x="13716" y="2840"/>
                  <a:pt x="13670" y="2793"/>
                </a:cubicBezTo>
                <a:cubicBezTo>
                  <a:pt x="13625" y="2747"/>
                  <a:pt x="13610" y="2733"/>
                  <a:pt x="13565" y="2705"/>
                </a:cubicBezTo>
                <a:cubicBezTo>
                  <a:pt x="13519" y="2677"/>
                  <a:pt x="13497" y="2644"/>
                  <a:pt x="13467" y="2609"/>
                </a:cubicBezTo>
                <a:cubicBezTo>
                  <a:pt x="13437" y="2574"/>
                  <a:pt x="13399" y="2507"/>
                  <a:pt x="13389" y="2488"/>
                </a:cubicBezTo>
                <a:cubicBezTo>
                  <a:pt x="13379" y="2469"/>
                  <a:pt x="13316" y="2464"/>
                  <a:pt x="13248" y="2464"/>
                </a:cubicBezTo>
                <a:cubicBezTo>
                  <a:pt x="13180" y="2465"/>
                  <a:pt x="13200" y="2459"/>
                  <a:pt x="13200" y="2430"/>
                </a:cubicBezTo>
                <a:cubicBezTo>
                  <a:pt x="13200" y="2396"/>
                  <a:pt x="13261" y="2246"/>
                  <a:pt x="13291" y="2164"/>
                </a:cubicBezTo>
                <a:cubicBezTo>
                  <a:pt x="13321" y="2083"/>
                  <a:pt x="13396" y="1932"/>
                  <a:pt x="13412" y="1907"/>
                </a:cubicBezTo>
                <a:cubicBezTo>
                  <a:pt x="13426" y="1882"/>
                  <a:pt x="13419" y="1875"/>
                  <a:pt x="13494" y="1875"/>
                </a:cubicBezTo>
                <a:cubicBezTo>
                  <a:pt x="13751" y="1870"/>
                  <a:pt x="13816" y="1838"/>
                  <a:pt x="13869" y="1826"/>
                </a:cubicBezTo>
                <a:cubicBezTo>
                  <a:pt x="13921" y="1815"/>
                  <a:pt x="13977" y="1782"/>
                  <a:pt x="13992" y="1770"/>
                </a:cubicBezTo>
                <a:cubicBezTo>
                  <a:pt x="14007" y="1759"/>
                  <a:pt x="14014" y="1750"/>
                  <a:pt x="14072" y="1734"/>
                </a:cubicBezTo>
                <a:cubicBezTo>
                  <a:pt x="14130" y="1718"/>
                  <a:pt x="14165" y="1702"/>
                  <a:pt x="14243" y="1647"/>
                </a:cubicBezTo>
                <a:cubicBezTo>
                  <a:pt x="14321" y="1593"/>
                  <a:pt x="14321" y="1527"/>
                  <a:pt x="14344" y="1493"/>
                </a:cubicBezTo>
                <a:cubicBezTo>
                  <a:pt x="14367" y="1459"/>
                  <a:pt x="14381" y="1445"/>
                  <a:pt x="14372" y="1363"/>
                </a:cubicBezTo>
                <a:cubicBezTo>
                  <a:pt x="14361" y="1280"/>
                  <a:pt x="14263" y="1199"/>
                  <a:pt x="14210" y="1165"/>
                </a:cubicBezTo>
                <a:cubicBezTo>
                  <a:pt x="14157" y="1131"/>
                  <a:pt x="14066" y="1115"/>
                  <a:pt x="14021" y="1107"/>
                </a:cubicBezTo>
                <a:cubicBezTo>
                  <a:pt x="13978" y="1099"/>
                  <a:pt x="13978" y="1091"/>
                  <a:pt x="13978" y="1058"/>
                </a:cubicBezTo>
                <a:cubicBezTo>
                  <a:pt x="13978" y="1024"/>
                  <a:pt x="13986" y="767"/>
                  <a:pt x="13957" y="723"/>
                </a:cubicBezTo>
                <a:cubicBezTo>
                  <a:pt x="13715" y="358"/>
                  <a:pt x="12662" y="143"/>
                  <a:pt x="11929" y="63"/>
                </a:cubicBezTo>
                <a:cubicBezTo>
                  <a:pt x="11198" y="-16"/>
                  <a:pt x="10701" y="-12"/>
                  <a:pt x="10105" y="26"/>
                </a:cubicBezTo>
                <a:cubicBezTo>
                  <a:pt x="9613" y="56"/>
                  <a:pt x="9055" y="164"/>
                  <a:pt x="8958" y="184"/>
                </a:cubicBezTo>
                <a:cubicBezTo>
                  <a:pt x="8943" y="186"/>
                  <a:pt x="8893" y="195"/>
                  <a:pt x="8741" y="232"/>
                </a:cubicBezTo>
                <a:cubicBezTo>
                  <a:pt x="8540" y="281"/>
                  <a:pt x="8345" y="369"/>
                  <a:pt x="8167" y="454"/>
                </a:cubicBezTo>
                <a:cubicBezTo>
                  <a:pt x="7987" y="539"/>
                  <a:pt x="7853" y="679"/>
                  <a:pt x="7786" y="750"/>
                </a:cubicBezTo>
                <a:cubicBezTo>
                  <a:pt x="7720" y="821"/>
                  <a:pt x="7701" y="963"/>
                  <a:pt x="7692" y="1027"/>
                </a:cubicBezTo>
                <a:cubicBezTo>
                  <a:pt x="7682" y="1090"/>
                  <a:pt x="7723" y="1132"/>
                  <a:pt x="7710" y="1183"/>
                </a:cubicBezTo>
                <a:cubicBezTo>
                  <a:pt x="7698" y="1233"/>
                  <a:pt x="7695" y="1347"/>
                  <a:pt x="7695" y="1409"/>
                </a:cubicBezTo>
                <a:cubicBezTo>
                  <a:pt x="7695" y="1470"/>
                  <a:pt x="7745" y="1542"/>
                  <a:pt x="7736" y="1613"/>
                </a:cubicBezTo>
                <a:cubicBezTo>
                  <a:pt x="7726" y="1684"/>
                  <a:pt x="7771" y="1824"/>
                  <a:pt x="7790" y="1961"/>
                </a:cubicBezTo>
                <a:cubicBezTo>
                  <a:pt x="7808" y="2097"/>
                  <a:pt x="7883" y="2178"/>
                  <a:pt x="8012" y="2289"/>
                </a:cubicBezTo>
                <a:cubicBezTo>
                  <a:pt x="8141" y="2400"/>
                  <a:pt x="8430" y="2505"/>
                  <a:pt x="8543" y="2540"/>
                </a:cubicBezTo>
                <a:cubicBezTo>
                  <a:pt x="8656" y="2574"/>
                  <a:pt x="8760" y="2602"/>
                  <a:pt x="8817" y="2618"/>
                </a:cubicBezTo>
                <a:cubicBezTo>
                  <a:pt x="8873" y="2635"/>
                  <a:pt x="8857" y="2647"/>
                  <a:pt x="8867" y="2670"/>
                </a:cubicBezTo>
                <a:cubicBezTo>
                  <a:pt x="8876" y="2693"/>
                  <a:pt x="8873" y="2691"/>
                  <a:pt x="8820" y="2728"/>
                </a:cubicBezTo>
                <a:cubicBezTo>
                  <a:pt x="8744" y="2780"/>
                  <a:pt x="8773" y="2855"/>
                  <a:pt x="8775" y="2890"/>
                </a:cubicBezTo>
                <a:cubicBezTo>
                  <a:pt x="8779" y="2925"/>
                  <a:pt x="8779" y="2963"/>
                  <a:pt x="8757" y="2975"/>
                </a:cubicBezTo>
                <a:cubicBezTo>
                  <a:pt x="8735" y="2987"/>
                  <a:pt x="8728" y="2999"/>
                  <a:pt x="8700" y="3027"/>
                </a:cubicBezTo>
                <a:cubicBezTo>
                  <a:pt x="8672" y="3056"/>
                  <a:pt x="8672" y="3048"/>
                  <a:pt x="8644" y="3051"/>
                </a:cubicBezTo>
                <a:cubicBezTo>
                  <a:pt x="8616" y="3054"/>
                  <a:pt x="8540" y="3066"/>
                  <a:pt x="8386" y="3094"/>
                </a:cubicBezTo>
                <a:cubicBezTo>
                  <a:pt x="8232" y="3121"/>
                  <a:pt x="7937" y="3182"/>
                  <a:pt x="7802" y="3210"/>
                </a:cubicBezTo>
                <a:cubicBezTo>
                  <a:pt x="7667" y="3238"/>
                  <a:pt x="7535" y="3286"/>
                  <a:pt x="7431" y="3309"/>
                </a:cubicBezTo>
                <a:cubicBezTo>
                  <a:pt x="7327" y="3332"/>
                  <a:pt x="7032" y="3356"/>
                  <a:pt x="6876" y="3355"/>
                </a:cubicBezTo>
                <a:cubicBezTo>
                  <a:pt x="6718" y="3354"/>
                  <a:pt x="6527" y="3347"/>
                  <a:pt x="6319" y="3339"/>
                </a:cubicBezTo>
                <a:cubicBezTo>
                  <a:pt x="6112" y="3331"/>
                  <a:pt x="5845" y="3348"/>
                  <a:pt x="5770" y="3357"/>
                </a:cubicBezTo>
                <a:cubicBezTo>
                  <a:pt x="5694" y="3365"/>
                  <a:pt x="5490" y="3390"/>
                  <a:pt x="5386" y="3402"/>
                </a:cubicBezTo>
                <a:cubicBezTo>
                  <a:pt x="5283" y="3413"/>
                  <a:pt x="5232" y="3434"/>
                  <a:pt x="5145" y="3436"/>
                </a:cubicBezTo>
                <a:cubicBezTo>
                  <a:pt x="5056" y="3439"/>
                  <a:pt x="4978" y="3440"/>
                  <a:pt x="4899" y="3438"/>
                </a:cubicBezTo>
                <a:cubicBezTo>
                  <a:pt x="4821" y="3435"/>
                  <a:pt x="4795" y="3424"/>
                  <a:pt x="4670" y="3420"/>
                </a:cubicBezTo>
                <a:cubicBezTo>
                  <a:pt x="4544" y="3416"/>
                  <a:pt x="4384" y="3452"/>
                  <a:pt x="4324" y="3469"/>
                </a:cubicBezTo>
                <a:cubicBezTo>
                  <a:pt x="4265" y="3487"/>
                  <a:pt x="4265" y="3491"/>
                  <a:pt x="4209" y="3499"/>
                </a:cubicBezTo>
                <a:cubicBezTo>
                  <a:pt x="4152" y="3507"/>
                  <a:pt x="3960" y="3538"/>
                  <a:pt x="3866" y="3556"/>
                </a:cubicBezTo>
                <a:cubicBezTo>
                  <a:pt x="3771" y="3575"/>
                  <a:pt x="3790" y="3572"/>
                  <a:pt x="3662" y="3574"/>
                </a:cubicBezTo>
                <a:cubicBezTo>
                  <a:pt x="3533" y="3576"/>
                  <a:pt x="3445" y="3619"/>
                  <a:pt x="3426" y="3636"/>
                </a:cubicBezTo>
                <a:cubicBezTo>
                  <a:pt x="3407" y="3654"/>
                  <a:pt x="3407" y="3661"/>
                  <a:pt x="3307" y="3690"/>
                </a:cubicBezTo>
                <a:cubicBezTo>
                  <a:pt x="3206" y="3719"/>
                  <a:pt x="3116" y="3792"/>
                  <a:pt x="3087" y="3810"/>
                </a:cubicBezTo>
                <a:cubicBezTo>
                  <a:pt x="3059" y="3827"/>
                  <a:pt x="2983" y="3839"/>
                  <a:pt x="2855" y="3873"/>
                </a:cubicBezTo>
                <a:cubicBezTo>
                  <a:pt x="2726" y="3907"/>
                  <a:pt x="2666" y="4002"/>
                  <a:pt x="2622" y="4075"/>
                </a:cubicBezTo>
                <a:cubicBezTo>
                  <a:pt x="2579" y="4147"/>
                  <a:pt x="2487" y="4258"/>
                  <a:pt x="2459" y="4279"/>
                </a:cubicBezTo>
                <a:cubicBezTo>
                  <a:pt x="2430" y="4300"/>
                  <a:pt x="2371" y="4312"/>
                  <a:pt x="2207" y="4355"/>
                </a:cubicBezTo>
                <a:cubicBezTo>
                  <a:pt x="2044" y="4398"/>
                  <a:pt x="1969" y="4428"/>
                  <a:pt x="1874" y="4478"/>
                </a:cubicBezTo>
                <a:cubicBezTo>
                  <a:pt x="1780" y="4527"/>
                  <a:pt x="1733" y="4660"/>
                  <a:pt x="1708" y="4729"/>
                </a:cubicBezTo>
                <a:cubicBezTo>
                  <a:pt x="1683" y="4799"/>
                  <a:pt x="1567" y="4861"/>
                  <a:pt x="1516" y="4897"/>
                </a:cubicBezTo>
                <a:cubicBezTo>
                  <a:pt x="1466" y="4932"/>
                  <a:pt x="1416" y="4963"/>
                  <a:pt x="1372" y="4998"/>
                </a:cubicBezTo>
                <a:cubicBezTo>
                  <a:pt x="1328" y="5033"/>
                  <a:pt x="1124" y="5207"/>
                  <a:pt x="1067" y="5247"/>
                </a:cubicBezTo>
                <a:cubicBezTo>
                  <a:pt x="1010" y="5288"/>
                  <a:pt x="857" y="5404"/>
                  <a:pt x="785" y="5466"/>
                </a:cubicBezTo>
                <a:cubicBezTo>
                  <a:pt x="712" y="5529"/>
                  <a:pt x="653" y="5568"/>
                  <a:pt x="600" y="5600"/>
                </a:cubicBezTo>
                <a:cubicBezTo>
                  <a:pt x="545" y="5632"/>
                  <a:pt x="502" y="5664"/>
                  <a:pt x="458" y="5721"/>
                </a:cubicBezTo>
                <a:cubicBezTo>
                  <a:pt x="414" y="5777"/>
                  <a:pt x="257" y="5949"/>
                  <a:pt x="147" y="6075"/>
                </a:cubicBezTo>
                <a:cubicBezTo>
                  <a:pt x="37" y="6202"/>
                  <a:pt x="2" y="6448"/>
                  <a:pt x="-1" y="6547"/>
                </a:cubicBezTo>
                <a:cubicBezTo>
                  <a:pt x="-4" y="6645"/>
                  <a:pt x="74" y="6795"/>
                  <a:pt x="109" y="6865"/>
                </a:cubicBezTo>
                <a:cubicBezTo>
                  <a:pt x="143" y="6935"/>
                  <a:pt x="326" y="6974"/>
                  <a:pt x="429" y="7000"/>
                </a:cubicBezTo>
                <a:cubicBezTo>
                  <a:pt x="533" y="7025"/>
                  <a:pt x="643" y="7044"/>
                  <a:pt x="798" y="7059"/>
                </a:cubicBezTo>
                <a:cubicBezTo>
                  <a:pt x="951" y="7075"/>
                  <a:pt x="1322" y="7087"/>
                  <a:pt x="1447" y="7094"/>
                </a:cubicBezTo>
                <a:cubicBezTo>
                  <a:pt x="1573" y="7101"/>
                  <a:pt x="1579" y="7106"/>
                  <a:pt x="1636" y="7106"/>
                </a:cubicBezTo>
                <a:cubicBezTo>
                  <a:pt x="1692" y="7106"/>
                  <a:pt x="1868" y="7107"/>
                  <a:pt x="1972" y="7110"/>
                </a:cubicBezTo>
                <a:cubicBezTo>
                  <a:pt x="2076" y="7113"/>
                  <a:pt x="2320" y="7133"/>
                  <a:pt x="2418" y="7138"/>
                </a:cubicBezTo>
                <a:cubicBezTo>
                  <a:pt x="2516" y="7143"/>
                  <a:pt x="2783" y="7168"/>
                  <a:pt x="2955" y="7186"/>
                </a:cubicBezTo>
                <a:cubicBezTo>
                  <a:pt x="3128" y="7203"/>
                  <a:pt x="3464" y="7221"/>
                  <a:pt x="3555" y="7230"/>
                </a:cubicBezTo>
                <a:cubicBezTo>
                  <a:pt x="3646" y="7238"/>
                  <a:pt x="3737" y="7247"/>
                  <a:pt x="3822" y="7247"/>
                </a:cubicBezTo>
                <a:cubicBezTo>
                  <a:pt x="3907" y="7247"/>
                  <a:pt x="4076" y="7240"/>
                  <a:pt x="4161" y="7240"/>
                </a:cubicBezTo>
                <a:cubicBezTo>
                  <a:pt x="4246" y="7240"/>
                  <a:pt x="4387" y="7234"/>
                  <a:pt x="4463" y="7233"/>
                </a:cubicBezTo>
                <a:cubicBezTo>
                  <a:pt x="4538" y="7232"/>
                  <a:pt x="4520" y="7232"/>
                  <a:pt x="4513" y="7251"/>
                </a:cubicBezTo>
                <a:cubicBezTo>
                  <a:pt x="4507" y="7269"/>
                  <a:pt x="4501" y="7294"/>
                  <a:pt x="4481" y="7386"/>
                </a:cubicBezTo>
                <a:cubicBezTo>
                  <a:pt x="4463" y="7477"/>
                  <a:pt x="4407" y="7691"/>
                  <a:pt x="4381" y="7811"/>
                </a:cubicBezTo>
                <a:cubicBezTo>
                  <a:pt x="4356" y="7931"/>
                  <a:pt x="4306" y="8233"/>
                  <a:pt x="4287" y="8350"/>
                </a:cubicBezTo>
                <a:cubicBezTo>
                  <a:pt x="4268" y="8467"/>
                  <a:pt x="4306" y="8565"/>
                  <a:pt x="4328" y="8604"/>
                </a:cubicBezTo>
                <a:cubicBezTo>
                  <a:pt x="4350" y="8643"/>
                  <a:pt x="4428" y="8671"/>
                  <a:pt x="4497" y="8702"/>
                </a:cubicBezTo>
                <a:cubicBezTo>
                  <a:pt x="4567" y="8733"/>
                  <a:pt x="4705" y="8766"/>
                  <a:pt x="4789" y="8785"/>
                </a:cubicBezTo>
                <a:cubicBezTo>
                  <a:pt x="4874" y="8803"/>
                  <a:pt x="5050" y="8828"/>
                  <a:pt x="5082" y="8832"/>
                </a:cubicBezTo>
                <a:cubicBezTo>
                  <a:pt x="5113" y="8836"/>
                  <a:pt x="5119" y="8842"/>
                  <a:pt x="5119" y="8849"/>
                </a:cubicBezTo>
                <a:cubicBezTo>
                  <a:pt x="5119" y="8854"/>
                  <a:pt x="5150" y="8886"/>
                  <a:pt x="5179" y="8904"/>
                </a:cubicBezTo>
                <a:cubicBezTo>
                  <a:pt x="5207" y="8922"/>
                  <a:pt x="5201" y="8922"/>
                  <a:pt x="5160" y="8925"/>
                </a:cubicBezTo>
                <a:cubicBezTo>
                  <a:pt x="5119" y="8927"/>
                  <a:pt x="5129" y="8938"/>
                  <a:pt x="5154" y="8951"/>
                </a:cubicBezTo>
                <a:cubicBezTo>
                  <a:pt x="5179" y="8963"/>
                  <a:pt x="5182" y="8976"/>
                  <a:pt x="5150" y="8988"/>
                </a:cubicBezTo>
                <a:cubicBezTo>
                  <a:pt x="5119" y="8999"/>
                  <a:pt x="5123" y="9021"/>
                  <a:pt x="5132" y="9053"/>
                </a:cubicBezTo>
                <a:cubicBezTo>
                  <a:pt x="5141" y="9085"/>
                  <a:pt x="5201" y="9194"/>
                  <a:pt x="5138" y="9194"/>
                </a:cubicBezTo>
                <a:cubicBezTo>
                  <a:pt x="5076" y="9194"/>
                  <a:pt x="4897" y="9213"/>
                  <a:pt x="4868" y="9222"/>
                </a:cubicBezTo>
                <a:cubicBezTo>
                  <a:pt x="4840" y="9232"/>
                  <a:pt x="4846" y="9325"/>
                  <a:pt x="4865" y="9383"/>
                </a:cubicBezTo>
                <a:cubicBezTo>
                  <a:pt x="4884" y="9442"/>
                  <a:pt x="4877" y="9483"/>
                  <a:pt x="4905" y="9503"/>
                </a:cubicBezTo>
                <a:cubicBezTo>
                  <a:pt x="4934" y="9523"/>
                  <a:pt x="4927" y="9533"/>
                  <a:pt x="4871" y="9559"/>
                </a:cubicBezTo>
                <a:cubicBezTo>
                  <a:pt x="4739" y="9623"/>
                  <a:pt x="4742" y="9662"/>
                  <a:pt x="4739" y="9713"/>
                </a:cubicBezTo>
                <a:cubicBezTo>
                  <a:pt x="4736" y="9765"/>
                  <a:pt x="4736" y="9791"/>
                  <a:pt x="4692" y="9817"/>
                </a:cubicBezTo>
                <a:cubicBezTo>
                  <a:pt x="4638" y="9908"/>
                  <a:pt x="4642" y="9925"/>
                  <a:pt x="4623" y="9991"/>
                </a:cubicBezTo>
                <a:cubicBezTo>
                  <a:pt x="4604" y="10057"/>
                  <a:pt x="4604" y="10041"/>
                  <a:pt x="4548" y="10077"/>
                </a:cubicBezTo>
                <a:cubicBezTo>
                  <a:pt x="4491" y="10113"/>
                  <a:pt x="4434" y="10154"/>
                  <a:pt x="4403" y="10173"/>
                </a:cubicBezTo>
                <a:cubicBezTo>
                  <a:pt x="4365" y="10209"/>
                  <a:pt x="4303" y="10242"/>
                  <a:pt x="4259" y="10281"/>
                </a:cubicBezTo>
                <a:cubicBezTo>
                  <a:pt x="4215" y="10320"/>
                  <a:pt x="4161" y="10380"/>
                  <a:pt x="4086" y="10473"/>
                </a:cubicBezTo>
                <a:cubicBezTo>
                  <a:pt x="4011" y="10567"/>
                  <a:pt x="4045" y="10625"/>
                  <a:pt x="4026" y="10637"/>
                </a:cubicBezTo>
                <a:cubicBezTo>
                  <a:pt x="4007" y="10649"/>
                  <a:pt x="3998" y="10715"/>
                  <a:pt x="3988" y="10730"/>
                </a:cubicBezTo>
                <a:cubicBezTo>
                  <a:pt x="3979" y="10746"/>
                  <a:pt x="3998" y="10836"/>
                  <a:pt x="3979" y="10855"/>
                </a:cubicBezTo>
                <a:cubicBezTo>
                  <a:pt x="3960" y="10874"/>
                  <a:pt x="4023" y="10895"/>
                  <a:pt x="4017" y="10935"/>
                </a:cubicBezTo>
                <a:cubicBezTo>
                  <a:pt x="4011" y="10975"/>
                  <a:pt x="4045" y="11005"/>
                  <a:pt x="4048" y="11026"/>
                </a:cubicBezTo>
                <a:cubicBezTo>
                  <a:pt x="4051" y="11048"/>
                  <a:pt x="4051" y="11063"/>
                  <a:pt x="4073" y="11082"/>
                </a:cubicBezTo>
                <a:cubicBezTo>
                  <a:pt x="4095" y="11100"/>
                  <a:pt x="4133" y="11138"/>
                  <a:pt x="4133" y="11152"/>
                </a:cubicBezTo>
                <a:cubicBezTo>
                  <a:pt x="4133" y="11167"/>
                  <a:pt x="4199" y="11214"/>
                  <a:pt x="4211" y="11229"/>
                </a:cubicBezTo>
                <a:cubicBezTo>
                  <a:pt x="4224" y="11244"/>
                  <a:pt x="4227" y="11267"/>
                  <a:pt x="4265" y="11287"/>
                </a:cubicBezTo>
                <a:cubicBezTo>
                  <a:pt x="4303" y="11308"/>
                  <a:pt x="4316" y="11336"/>
                  <a:pt x="4316" y="11369"/>
                </a:cubicBezTo>
                <a:cubicBezTo>
                  <a:pt x="4329" y="11431"/>
                  <a:pt x="4370" y="11480"/>
                  <a:pt x="4400" y="11512"/>
                </a:cubicBezTo>
                <a:cubicBezTo>
                  <a:pt x="4430" y="11545"/>
                  <a:pt x="4450" y="11606"/>
                  <a:pt x="4421" y="11631"/>
                </a:cubicBezTo>
                <a:cubicBezTo>
                  <a:pt x="4391" y="11655"/>
                  <a:pt x="4387" y="11684"/>
                  <a:pt x="4400" y="11758"/>
                </a:cubicBezTo>
                <a:cubicBezTo>
                  <a:pt x="4416" y="11860"/>
                  <a:pt x="4396" y="11929"/>
                  <a:pt x="4383" y="12003"/>
                </a:cubicBezTo>
                <a:cubicBezTo>
                  <a:pt x="4362" y="12157"/>
                  <a:pt x="4430" y="12294"/>
                  <a:pt x="4471" y="12428"/>
                </a:cubicBezTo>
                <a:cubicBezTo>
                  <a:pt x="4513" y="12562"/>
                  <a:pt x="4609" y="12659"/>
                  <a:pt x="4676" y="12741"/>
                </a:cubicBezTo>
                <a:cubicBezTo>
                  <a:pt x="4743" y="12823"/>
                  <a:pt x="4936" y="13071"/>
                  <a:pt x="5012" y="13158"/>
                </a:cubicBezTo>
                <a:cubicBezTo>
                  <a:pt x="5086" y="13245"/>
                  <a:pt x="5203" y="13362"/>
                  <a:pt x="5244" y="13402"/>
                </a:cubicBezTo>
                <a:cubicBezTo>
                  <a:pt x="5285" y="13442"/>
                  <a:pt x="5305" y="13576"/>
                  <a:pt x="5321" y="13654"/>
                </a:cubicBezTo>
                <a:cubicBezTo>
                  <a:pt x="5338" y="13732"/>
                  <a:pt x="5430" y="13963"/>
                  <a:pt x="5447" y="14019"/>
                </a:cubicBezTo>
                <a:cubicBezTo>
                  <a:pt x="5464" y="14075"/>
                  <a:pt x="5560" y="14486"/>
                  <a:pt x="5585" y="14560"/>
                </a:cubicBezTo>
                <a:cubicBezTo>
                  <a:pt x="5611" y="14636"/>
                  <a:pt x="5744" y="15041"/>
                  <a:pt x="5772" y="15126"/>
                </a:cubicBezTo>
                <a:cubicBezTo>
                  <a:pt x="5800" y="15212"/>
                  <a:pt x="5891" y="15576"/>
                  <a:pt x="5938" y="15704"/>
                </a:cubicBezTo>
                <a:cubicBezTo>
                  <a:pt x="5975" y="15870"/>
                  <a:pt x="6184" y="16157"/>
                  <a:pt x="6212" y="16206"/>
                </a:cubicBezTo>
                <a:cubicBezTo>
                  <a:pt x="6239" y="16255"/>
                  <a:pt x="6395" y="16463"/>
                  <a:pt x="6421" y="16507"/>
                </a:cubicBezTo>
                <a:cubicBezTo>
                  <a:pt x="6445" y="16550"/>
                  <a:pt x="6604" y="16771"/>
                  <a:pt x="6666" y="16871"/>
                </a:cubicBezTo>
                <a:cubicBezTo>
                  <a:pt x="6730" y="16970"/>
                  <a:pt x="6855" y="17118"/>
                  <a:pt x="6911" y="17200"/>
                </a:cubicBezTo>
                <a:cubicBezTo>
                  <a:pt x="6966" y="17282"/>
                  <a:pt x="7028" y="17341"/>
                  <a:pt x="7066" y="17378"/>
                </a:cubicBezTo>
                <a:cubicBezTo>
                  <a:pt x="7104" y="17415"/>
                  <a:pt x="7262" y="17526"/>
                  <a:pt x="7295" y="17551"/>
                </a:cubicBezTo>
                <a:cubicBezTo>
                  <a:pt x="7327" y="17577"/>
                  <a:pt x="7544" y="17758"/>
                  <a:pt x="7586" y="17798"/>
                </a:cubicBezTo>
                <a:cubicBezTo>
                  <a:pt x="7629" y="17838"/>
                  <a:pt x="7900" y="18065"/>
                  <a:pt x="7931" y="18088"/>
                </a:cubicBezTo>
                <a:cubicBezTo>
                  <a:pt x="7961" y="18110"/>
                  <a:pt x="7961" y="18112"/>
                  <a:pt x="7938" y="18130"/>
                </a:cubicBezTo>
                <a:cubicBezTo>
                  <a:pt x="7916" y="18149"/>
                  <a:pt x="7948" y="18170"/>
                  <a:pt x="7923" y="18182"/>
                </a:cubicBezTo>
                <a:cubicBezTo>
                  <a:pt x="7898" y="18194"/>
                  <a:pt x="7725" y="18305"/>
                  <a:pt x="7581" y="18385"/>
                </a:cubicBezTo>
                <a:cubicBezTo>
                  <a:pt x="7396" y="18486"/>
                  <a:pt x="7297" y="18566"/>
                  <a:pt x="7260" y="18584"/>
                </a:cubicBezTo>
                <a:cubicBezTo>
                  <a:pt x="7222" y="18603"/>
                  <a:pt x="7028" y="18748"/>
                  <a:pt x="7018" y="18800"/>
                </a:cubicBezTo>
                <a:cubicBezTo>
                  <a:pt x="7009" y="18867"/>
                  <a:pt x="6991" y="18905"/>
                  <a:pt x="6898" y="18987"/>
                </a:cubicBezTo>
                <a:cubicBezTo>
                  <a:pt x="6805" y="19069"/>
                  <a:pt x="6677" y="19144"/>
                  <a:pt x="6632" y="19163"/>
                </a:cubicBezTo>
                <a:cubicBezTo>
                  <a:pt x="6586" y="19183"/>
                  <a:pt x="6539" y="19205"/>
                  <a:pt x="6546" y="19231"/>
                </a:cubicBezTo>
                <a:cubicBezTo>
                  <a:pt x="6553" y="19257"/>
                  <a:pt x="6607" y="19314"/>
                  <a:pt x="6639" y="19335"/>
                </a:cubicBezTo>
                <a:cubicBezTo>
                  <a:pt x="6672" y="19357"/>
                  <a:pt x="6782" y="19384"/>
                  <a:pt x="6858" y="19393"/>
                </a:cubicBezTo>
                <a:cubicBezTo>
                  <a:pt x="6933" y="19401"/>
                  <a:pt x="7227" y="19411"/>
                  <a:pt x="7285" y="19411"/>
                </a:cubicBezTo>
                <a:cubicBezTo>
                  <a:pt x="7343" y="19411"/>
                  <a:pt x="7343" y="19447"/>
                  <a:pt x="7318" y="19465"/>
                </a:cubicBezTo>
                <a:cubicBezTo>
                  <a:pt x="7292" y="19482"/>
                  <a:pt x="7195" y="19541"/>
                  <a:pt x="7144" y="19562"/>
                </a:cubicBezTo>
                <a:cubicBezTo>
                  <a:pt x="7094" y="19583"/>
                  <a:pt x="7003" y="19619"/>
                  <a:pt x="6971" y="19628"/>
                </a:cubicBezTo>
                <a:cubicBezTo>
                  <a:pt x="6938" y="19638"/>
                  <a:pt x="6895" y="19656"/>
                  <a:pt x="6850" y="19681"/>
                </a:cubicBezTo>
                <a:cubicBezTo>
                  <a:pt x="6805" y="19706"/>
                  <a:pt x="6714" y="19745"/>
                  <a:pt x="6607" y="19825"/>
                </a:cubicBezTo>
                <a:cubicBezTo>
                  <a:pt x="6499" y="19904"/>
                  <a:pt x="6418" y="19958"/>
                  <a:pt x="6388" y="19971"/>
                </a:cubicBezTo>
                <a:cubicBezTo>
                  <a:pt x="6358" y="19983"/>
                  <a:pt x="6365" y="19984"/>
                  <a:pt x="6380" y="19993"/>
                </a:cubicBezTo>
                <a:cubicBezTo>
                  <a:pt x="6395" y="20002"/>
                  <a:pt x="6398" y="20001"/>
                  <a:pt x="6373" y="20013"/>
                </a:cubicBezTo>
                <a:cubicBezTo>
                  <a:pt x="6348" y="20025"/>
                  <a:pt x="6269" y="20060"/>
                  <a:pt x="6219" y="20080"/>
                </a:cubicBezTo>
                <a:cubicBezTo>
                  <a:pt x="6168" y="20101"/>
                  <a:pt x="6068" y="20136"/>
                  <a:pt x="6002" y="20160"/>
                </a:cubicBezTo>
                <a:cubicBezTo>
                  <a:pt x="5936" y="20185"/>
                  <a:pt x="5801" y="20220"/>
                  <a:pt x="5688" y="20234"/>
                </a:cubicBezTo>
                <a:cubicBezTo>
                  <a:pt x="5575" y="20249"/>
                  <a:pt x="5163" y="20280"/>
                  <a:pt x="4956" y="20289"/>
                </a:cubicBezTo>
                <a:cubicBezTo>
                  <a:pt x="4749" y="20298"/>
                  <a:pt x="4259" y="20343"/>
                  <a:pt x="4005" y="20370"/>
                </a:cubicBezTo>
                <a:cubicBezTo>
                  <a:pt x="3750" y="20396"/>
                  <a:pt x="3561" y="20414"/>
                  <a:pt x="3455" y="20438"/>
                </a:cubicBezTo>
                <a:cubicBezTo>
                  <a:pt x="3348" y="20461"/>
                  <a:pt x="3194" y="20543"/>
                  <a:pt x="3181" y="20559"/>
                </a:cubicBezTo>
                <a:cubicBezTo>
                  <a:pt x="3169" y="20574"/>
                  <a:pt x="3118" y="20585"/>
                  <a:pt x="3078" y="20594"/>
                </a:cubicBezTo>
                <a:cubicBezTo>
                  <a:pt x="3036" y="20602"/>
                  <a:pt x="3034" y="20617"/>
                  <a:pt x="3027" y="20635"/>
                </a:cubicBezTo>
                <a:cubicBezTo>
                  <a:pt x="3021" y="20652"/>
                  <a:pt x="2977" y="20656"/>
                  <a:pt x="2930" y="20661"/>
                </a:cubicBezTo>
                <a:cubicBezTo>
                  <a:pt x="2883" y="20666"/>
                  <a:pt x="2886" y="20664"/>
                  <a:pt x="2867" y="20694"/>
                </a:cubicBezTo>
                <a:cubicBezTo>
                  <a:pt x="2848" y="20724"/>
                  <a:pt x="2845" y="20795"/>
                  <a:pt x="2830" y="20826"/>
                </a:cubicBezTo>
                <a:cubicBezTo>
                  <a:pt x="2814" y="20856"/>
                  <a:pt x="2870" y="20860"/>
                  <a:pt x="2946" y="20877"/>
                </a:cubicBezTo>
                <a:cubicBezTo>
                  <a:pt x="3021" y="20894"/>
                  <a:pt x="3087" y="20896"/>
                  <a:pt x="3307" y="20918"/>
                </a:cubicBezTo>
                <a:cubicBezTo>
                  <a:pt x="3526" y="20940"/>
                  <a:pt x="3847" y="20968"/>
                  <a:pt x="3919" y="20971"/>
                </a:cubicBezTo>
                <a:cubicBezTo>
                  <a:pt x="3992" y="20976"/>
                  <a:pt x="4054" y="20971"/>
                  <a:pt x="4130" y="20977"/>
                </a:cubicBezTo>
                <a:cubicBezTo>
                  <a:pt x="4205" y="20983"/>
                  <a:pt x="4432" y="21000"/>
                  <a:pt x="4551" y="21004"/>
                </a:cubicBezTo>
                <a:cubicBezTo>
                  <a:pt x="4670" y="21007"/>
                  <a:pt x="4968" y="21010"/>
                  <a:pt x="5082" y="21007"/>
                </a:cubicBezTo>
                <a:cubicBezTo>
                  <a:pt x="5195" y="21006"/>
                  <a:pt x="5188" y="20989"/>
                  <a:pt x="5217" y="20982"/>
                </a:cubicBezTo>
                <a:cubicBezTo>
                  <a:pt x="5245" y="20976"/>
                  <a:pt x="5364" y="20992"/>
                  <a:pt x="5449" y="21002"/>
                </a:cubicBezTo>
                <a:cubicBezTo>
                  <a:pt x="5534" y="21012"/>
                  <a:pt x="5512" y="21013"/>
                  <a:pt x="5653" y="21013"/>
                </a:cubicBezTo>
                <a:cubicBezTo>
                  <a:pt x="5794" y="21013"/>
                  <a:pt x="5788" y="21005"/>
                  <a:pt x="5823" y="20992"/>
                </a:cubicBezTo>
                <a:cubicBezTo>
                  <a:pt x="5858" y="20979"/>
                  <a:pt x="5832" y="20978"/>
                  <a:pt x="5911" y="20992"/>
                </a:cubicBezTo>
                <a:cubicBezTo>
                  <a:pt x="5990" y="21006"/>
                  <a:pt x="6115" y="21001"/>
                  <a:pt x="6215" y="20998"/>
                </a:cubicBezTo>
                <a:cubicBezTo>
                  <a:pt x="6316" y="20995"/>
                  <a:pt x="6306" y="20977"/>
                  <a:pt x="6338" y="20963"/>
                </a:cubicBezTo>
                <a:cubicBezTo>
                  <a:pt x="6369" y="20948"/>
                  <a:pt x="6394" y="20967"/>
                  <a:pt x="6474" y="20979"/>
                </a:cubicBezTo>
                <a:cubicBezTo>
                  <a:pt x="6552" y="20992"/>
                  <a:pt x="6570" y="20986"/>
                  <a:pt x="6706" y="20982"/>
                </a:cubicBezTo>
                <a:cubicBezTo>
                  <a:pt x="6841" y="20978"/>
                  <a:pt x="6790" y="20976"/>
                  <a:pt x="6828" y="20962"/>
                </a:cubicBezTo>
                <a:cubicBezTo>
                  <a:pt x="6866" y="20947"/>
                  <a:pt x="6859" y="20953"/>
                  <a:pt x="6907" y="20960"/>
                </a:cubicBezTo>
                <a:cubicBezTo>
                  <a:pt x="6954" y="20967"/>
                  <a:pt x="6992" y="20965"/>
                  <a:pt x="7108" y="20965"/>
                </a:cubicBezTo>
                <a:cubicBezTo>
                  <a:pt x="7224" y="20965"/>
                  <a:pt x="7246" y="20960"/>
                  <a:pt x="7277" y="20947"/>
                </a:cubicBezTo>
                <a:cubicBezTo>
                  <a:pt x="7308" y="20935"/>
                  <a:pt x="7296" y="20940"/>
                  <a:pt x="7368" y="20944"/>
                </a:cubicBezTo>
                <a:cubicBezTo>
                  <a:pt x="7441" y="20948"/>
                  <a:pt x="7466" y="20948"/>
                  <a:pt x="7557" y="20946"/>
                </a:cubicBezTo>
                <a:cubicBezTo>
                  <a:pt x="7649" y="20944"/>
                  <a:pt x="7692" y="20942"/>
                  <a:pt x="7717" y="20937"/>
                </a:cubicBezTo>
                <a:cubicBezTo>
                  <a:pt x="7742" y="20931"/>
                  <a:pt x="7726" y="20927"/>
                  <a:pt x="7777" y="20929"/>
                </a:cubicBezTo>
                <a:cubicBezTo>
                  <a:pt x="7827" y="20931"/>
                  <a:pt x="7912" y="20921"/>
                  <a:pt x="8044" y="20914"/>
                </a:cubicBezTo>
                <a:cubicBezTo>
                  <a:pt x="8176" y="20907"/>
                  <a:pt x="8201" y="20896"/>
                  <a:pt x="8214" y="20877"/>
                </a:cubicBezTo>
                <a:cubicBezTo>
                  <a:pt x="8226" y="20857"/>
                  <a:pt x="8257" y="20838"/>
                  <a:pt x="8333" y="20831"/>
                </a:cubicBezTo>
                <a:cubicBezTo>
                  <a:pt x="8408" y="20825"/>
                  <a:pt x="8540" y="20812"/>
                  <a:pt x="8823" y="20789"/>
                </a:cubicBezTo>
                <a:cubicBezTo>
                  <a:pt x="9106" y="20767"/>
                  <a:pt x="9752" y="20710"/>
                  <a:pt x="9853" y="20703"/>
                </a:cubicBezTo>
                <a:cubicBezTo>
                  <a:pt x="9954" y="20696"/>
                  <a:pt x="9948" y="20701"/>
                  <a:pt x="10108" y="20718"/>
                </a:cubicBezTo>
                <a:cubicBezTo>
                  <a:pt x="10268" y="20736"/>
                  <a:pt x="10450" y="20769"/>
                  <a:pt x="10579" y="20789"/>
                </a:cubicBezTo>
                <a:cubicBezTo>
                  <a:pt x="10708" y="20810"/>
                  <a:pt x="10814" y="20818"/>
                  <a:pt x="10893" y="20816"/>
                </a:cubicBezTo>
                <a:cubicBezTo>
                  <a:pt x="10971" y="20814"/>
                  <a:pt x="11216" y="20808"/>
                  <a:pt x="11348" y="20803"/>
                </a:cubicBezTo>
                <a:cubicBezTo>
                  <a:pt x="11480" y="20798"/>
                  <a:pt x="11446" y="20794"/>
                  <a:pt x="11493" y="20777"/>
                </a:cubicBezTo>
                <a:cubicBezTo>
                  <a:pt x="11540" y="20759"/>
                  <a:pt x="11550" y="20752"/>
                  <a:pt x="11568" y="20767"/>
                </a:cubicBezTo>
                <a:cubicBezTo>
                  <a:pt x="11587" y="20782"/>
                  <a:pt x="11622" y="20787"/>
                  <a:pt x="11785" y="20782"/>
                </a:cubicBezTo>
                <a:cubicBezTo>
                  <a:pt x="11948" y="20778"/>
                  <a:pt x="11942" y="20780"/>
                  <a:pt x="11974" y="20766"/>
                </a:cubicBezTo>
                <a:cubicBezTo>
                  <a:pt x="12005" y="20752"/>
                  <a:pt x="12027" y="20749"/>
                  <a:pt x="12046" y="20763"/>
                </a:cubicBezTo>
                <a:cubicBezTo>
                  <a:pt x="12064" y="20777"/>
                  <a:pt x="12178" y="20770"/>
                  <a:pt x="12310" y="20765"/>
                </a:cubicBezTo>
                <a:cubicBezTo>
                  <a:pt x="12441" y="20760"/>
                  <a:pt x="12423" y="20767"/>
                  <a:pt x="12435" y="20741"/>
                </a:cubicBezTo>
                <a:cubicBezTo>
                  <a:pt x="12448" y="20714"/>
                  <a:pt x="12426" y="20733"/>
                  <a:pt x="12529" y="20733"/>
                </a:cubicBezTo>
                <a:cubicBezTo>
                  <a:pt x="12633" y="20733"/>
                  <a:pt x="12699" y="20729"/>
                  <a:pt x="12771" y="20722"/>
                </a:cubicBezTo>
                <a:cubicBezTo>
                  <a:pt x="12843" y="20715"/>
                  <a:pt x="12941" y="20699"/>
                  <a:pt x="12953" y="20690"/>
                </a:cubicBezTo>
                <a:cubicBezTo>
                  <a:pt x="12966" y="20681"/>
                  <a:pt x="12997" y="20684"/>
                  <a:pt x="13066" y="20671"/>
                </a:cubicBezTo>
                <a:cubicBezTo>
                  <a:pt x="13136" y="20657"/>
                  <a:pt x="13117" y="20655"/>
                  <a:pt x="13114" y="20624"/>
                </a:cubicBezTo>
                <a:cubicBezTo>
                  <a:pt x="13110" y="20593"/>
                  <a:pt x="13079" y="20453"/>
                  <a:pt x="13054" y="20397"/>
                </a:cubicBezTo>
                <a:cubicBezTo>
                  <a:pt x="13029" y="20340"/>
                  <a:pt x="13026" y="20319"/>
                  <a:pt x="12988" y="20312"/>
                </a:cubicBezTo>
                <a:cubicBezTo>
                  <a:pt x="12950" y="20305"/>
                  <a:pt x="12950" y="20301"/>
                  <a:pt x="12947" y="20283"/>
                </a:cubicBezTo>
                <a:cubicBezTo>
                  <a:pt x="12944" y="20265"/>
                  <a:pt x="12947" y="20254"/>
                  <a:pt x="12944" y="20226"/>
                </a:cubicBezTo>
                <a:cubicBezTo>
                  <a:pt x="12941" y="20199"/>
                  <a:pt x="12934" y="20169"/>
                  <a:pt x="12906" y="20151"/>
                </a:cubicBezTo>
                <a:cubicBezTo>
                  <a:pt x="12878" y="20132"/>
                  <a:pt x="12888" y="20121"/>
                  <a:pt x="12910" y="20095"/>
                </a:cubicBezTo>
                <a:cubicBezTo>
                  <a:pt x="12931" y="20068"/>
                  <a:pt x="12922" y="20016"/>
                  <a:pt x="12919" y="19979"/>
                </a:cubicBezTo>
                <a:cubicBezTo>
                  <a:pt x="12916" y="19942"/>
                  <a:pt x="12897" y="19882"/>
                  <a:pt x="12878" y="19869"/>
                </a:cubicBezTo>
                <a:cubicBezTo>
                  <a:pt x="12859" y="19855"/>
                  <a:pt x="12866" y="19824"/>
                  <a:pt x="12894" y="19818"/>
                </a:cubicBezTo>
                <a:cubicBezTo>
                  <a:pt x="12922" y="19812"/>
                  <a:pt x="12916" y="19807"/>
                  <a:pt x="12916" y="19796"/>
                </a:cubicBezTo>
                <a:cubicBezTo>
                  <a:pt x="12916" y="19785"/>
                  <a:pt x="12947" y="19768"/>
                  <a:pt x="12994" y="19751"/>
                </a:cubicBezTo>
                <a:cubicBezTo>
                  <a:pt x="13041" y="19734"/>
                  <a:pt x="13205" y="19669"/>
                  <a:pt x="13337" y="19624"/>
                </a:cubicBezTo>
                <a:cubicBezTo>
                  <a:pt x="13468" y="19578"/>
                  <a:pt x="13578" y="19534"/>
                  <a:pt x="13635" y="19511"/>
                </a:cubicBezTo>
                <a:cubicBezTo>
                  <a:pt x="13692" y="19487"/>
                  <a:pt x="13729" y="19435"/>
                  <a:pt x="13770" y="19379"/>
                </a:cubicBezTo>
                <a:cubicBezTo>
                  <a:pt x="13811" y="19323"/>
                  <a:pt x="13833" y="19278"/>
                  <a:pt x="13833" y="19248"/>
                </a:cubicBezTo>
                <a:cubicBezTo>
                  <a:pt x="13833" y="19219"/>
                  <a:pt x="13795" y="19187"/>
                  <a:pt x="13742" y="19149"/>
                </a:cubicBezTo>
                <a:cubicBezTo>
                  <a:pt x="13688" y="19111"/>
                  <a:pt x="13399" y="18911"/>
                  <a:pt x="13280" y="18832"/>
                </a:cubicBezTo>
                <a:cubicBezTo>
                  <a:pt x="13161" y="18754"/>
                  <a:pt x="13041" y="18688"/>
                  <a:pt x="12991" y="18657"/>
                </a:cubicBezTo>
                <a:cubicBezTo>
                  <a:pt x="12941" y="18626"/>
                  <a:pt x="12633" y="18478"/>
                  <a:pt x="12595" y="18465"/>
                </a:cubicBezTo>
                <a:cubicBezTo>
                  <a:pt x="12557" y="18453"/>
                  <a:pt x="12489" y="18403"/>
                  <a:pt x="12470" y="18388"/>
                </a:cubicBezTo>
                <a:cubicBezTo>
                  <a:pt x="12451" y="18374"/>
                  <a:pt x="12439" y="18368"/>
                  <a:pt x="12448" y="18353"/>
                </a:cubicBezTo>
                <a:cubicBezTo>
                  <a:pt x="12458" y="18339"/>
                  <a:pt x="12458" y="18330"/>
                  <a:pt x="12489" y="18249"/>
                </a:cubicBezTo>
                <a:cubicBezTo>
                  <a:pt x="12520" y="18168"/>
                  <a:pt x="12557" y="18039"/>
                  <a:pt x="12561" y="18003"/>
                </a:cubicBezTo>
                <a:cubicBezTo>
                  <a:pt x="12564" y="17967"/>
                  <a:pt x="12570" y="17634"/>
                  <a:pt x="12574" y="17541"/>
                </a:cubicBezTo>
                <a:cubicBezTo>
                  <a:pt x="12577" y="17447"/>
                  <a:pt x="12605" y="17331"/>
                  <a:pt x="12621" y="17271"/>
                </a:cubicBezTo>
                <a:cubicBezTo>
                  <a:pt x="12637" y="17212"/>
                  <a:pt x="12649" y="17135"/>
                  <a:pt x="12652" y="17085"/>
                </a:cubicBezTo>
                <a:cubicBezTo>
                  <a:pt x="12655" y="17035"/>
                  <a:pt x="12645" y="16885"/>
                  <a:pt x="12637" y="16850"/>
                </a:cubicBezTo>
                <a:cubicBezTo>
                  <a:pt x="12627" y="16815"/>
                  <a:pt x="12643" y="16771"/>
                  <a:pt x="12652" y="16756"/>
                </a:cubicBezTo>
                <a:cubicBezTo>
                  <a:pt x="12662" y="16740"/>
                  <a:pt x="12670" y="16701"/>
                  <a:pt x="12670" y="16675"/>
                </a:cubicBezTo>
                <a:cubicBezTo>
                  <a:pt x="12670" y="16649"/>
                  <a:pt x="12652" y="16427"/>
                  <a:pt x="12639" y="16383"/>
                </a:cubicBezTo>
                <a:cubicBezTo>
                  <a:pt x="12627" y="16339"/>
                  <a:pt x="12539" y="16027"/>
                  <a:pt x="12507" y="15936"/>
                </a:cubicBezTo>
                <a:cubicBezTo>
                  <a:pt x="12476" y="15844"/>
                  <a:pt x="12426" y="15807"/>
                  <a:pt x="12394" y="15754"/>
                </a:cubicBezTo>
                <a:cubicBezTo>
                  <a:pt x="12363" y="15700"/>
                  <a:pt x="12360" y="15672"/>
                  <a:pt x="12384" y="15640"/>
                </a:cubicBezTo>
                <a:cubicBezTo>
                  <a:pt x="12410" y="15609"/>
                  <a:pt x="12476" y="15526"/>
                  <a:pt x="12517" y="15470"/>
                </a:cubicBezTo>
                <a:cubicBezTo>
                  <a:pt x="12557" y="15415"/>
                  <a:pt x="12662" y="15219"/>
                  <a:pt x="12702" y="15146"/>
                </a:cubicBezTo>
                <a:cubicBezTo>
                  <a:pt x="12743" y="15073"/>
                  <a:pt x="12778" y="14973"/>
                  <a:pt x="12778" y="14952"/>
                </a:cubicBezTo>
                <a:cubicBezTo>
                  <a:pt x="12778" y="14931"/>
                  <a:pt x="12750" y="14760"/>
                  <a:pt x="12737" y="14719"/>
                </a:cubicBezTo>
                <a:cubicBezTo>
                  <a:pt x="12724" y="14678"/>
                  <a:pt x="12708" y="14454"/>
                  <a:pt x="12699" y="14426"/>
                </a:cubicBezTo>
                <a:cubicBezTo>
                  <a:pt x="12690" y="14398"/>
                  <a:pt x="12605" y="14302"/>
                  <a:pt x="12564" y="14255"/>
                </a:cubicBezTo>
                <a:cubicBezTo>
                  <a:pt x="12523" y="14207"/>
                  <a:pt x="12482" y="14117"/>
                  <a:pt x="12458" y="14091"/>
                </a:cubicBezTo>
                <a:cubicBezTo>
                  <a:pt x="12432" y="14064"/>
                  <a:pt x="12397" y="13971"/>
                  <a:pt x="12382" y="13909"/>
                </a:cubicBezTo>
                <a:cubicBezTo>
                  <a:pt x="12366" y="13848"/>
                  <a:pt x="12376" y="13725"/>
                  <a:pt x="12379" y="13709"/>
                </a:cubicBezTo>
                <a:cubicBezTo>
                  <a:pt x="12382" y="13693"/>
                  <a:pt x="12413" y="13702"/>
                  <a:pt x="12441" y="13723"/>
                </a:cubicBezTo>
                <a:cubicBezTo>
                  <a:pt x="12470" y="13743"/>
                  <a:pt x="12486" y="13776"/>
                  <a:pt x="12504" y="13818"/>
                </a:cubicBezTo>
                <a:cubicBezTo>
                  <a:pt x="12523" y="13860"/>
                  <a:pt x="12580" y="13928"/>
                  <a:pt x="12611" y="13956"/>
                </a:cubicBezTo>
                <a:cubicBezTo>
                  <a:pt x="12643" y="13984"/>
                  <a:pt x="12752" y="14123"/>
                  <a:pt x="12768" y="14156"/>
                </a:cubicBezTo>
                <a:cubicBezTo>
                  <a:pt x="12784" y="14189"/>
                  <a:pt x="12809" y="14212"/>
                  <a:pt x="12825" y="14229"/>
                </a:cubicBezTo>
                <a:cubicBezTo>
                  <a:pt x="12841" y="14247"/>
                  <a:pt x="12903" y="14326"/>
                  <a:pt x="12925" y="14370"/>
                </a:cubicBezTo>
                <a:cubicBezTo>
                  <a:pt x="12947" y="14414"/>
                  <a:pt x="13057" y="14536"/>
                  <a:pt x="13114" y="14589"/>
                </a:cubicBezTo>
                <a:cubicBezTo>
                  <a:pt x="13170" y="14641"/>
                  <a:pt x="13230" y="14720"/>
                  <a:pt x="13243" y="14771"/>
                </a:cubicBezTo>
                <a:cubicBezTo>
                  <a:pt x="13255" y="14821"/>
                  <a:pt x="13337" y="14911"/>
                  <a:pt x="13393" y="14956"/>
                </a:cubicBezTo>
                <a:cubicBezTo>
                  <a:pt x="13450" y="15001"/>
                  <a:pt x="13488" y="15093"/>
                  <a:pt x="13500" y="15137"/>
                </a:cubicBezTo>
                <a:cubicBezTo>
                  <a:pt x="13513" y="15181"/>
                  <a:pt x="13604" y="15274"/>
                  <a:pt x="13613" y="15316"/>
                </a:cubicBezTo>
                <a:cubicBezTo>
                  <a:pt x="13623" y="15358"/>
                  <a:pt x="13639" y="15410"/>
                  <a:pt x="13660" y="15447"/>
                </a:cubicBezTo>
                <a:cubicBezTo>
                  <a:pt x="13682" y="15484"/>
                  <a:pt x="13698" y="15534"/>
                  <a:pt x="13704" y="15573"/>
                </a:cubicBezTo>
                <a:cubicBezTo>
                  <a:pt x="13710" y="15612"/>
                  <a:pt x="13726" y="15712"/>
                  <a:pt x="13726" y="15738"/>
                </a:cubicBezTo>
                <a:cubicBezTo>
                  <a:pt x="13726" y="15764"/>
                  <a:pt x="13726" y="15839"/>
                  <a:pt x="13742" y="15899"/>
                </a:cubicBezTo>
                <a:cubicBezTo>
                  <a:pt x="13757" y="15959"/>
                  <a:pt x="13817" y="16040"/>
                  <a:pt x="13849" y="16085"/>
                </a:cubicBezTo>
                <a:cubicBezTo>
                  <a:pt x="13880" y="16129"/>
                  <a:pt x="13912" y="16174"/>
                  <a:pt x="13915" y="16218"/>
                </a:cubicBezTo>
                <a:cubicBezTo>
                  <a:pt x="13918" y="16262"/>
                  <a:pt x="13943" y="16340"/>
                  <a:pt x="13953" y="16361"/>
                </a:cubicBezTo>
                <a:cubicBezTo>
                  <a:pt x="13961" y="16383"/>
                  <a:pt x="14003" y="16462"/>
                  <a:pt x="14012" y="16529"/>
                </a:cubicBezTo>
                <a:cubicBezTo>
                  <a:pt x="14021" y="16596"/>
                  <a:pt x="14059" y="16670"/>
                  <a:pt x="14088" y="16698"/>
                </a:cubicBezTo>
                <a:cubicBezTo>
                  <a:pt x="14116" y="16726"/>
                  <a:pt x="14125" y="16775"/>
                  <a:pt x="14125" y="16813"/>
                </a:cubicBezTo>
                <a:cubicBezTo>
                  <a:pt x="14125" y="16851"/>
                  <a:pt x="14147" y="16889"/>
                  <a:pt x="14163" y="16912"/>
                </a:cubicBezTo>
                <a:cubicBezTo>
                  <a:pt x="14178" y="16936"/>
                  <a:pt x="14201" y="17142"/>
                  <a:pt x="14210" y="17218"/>
                </a:cubicBezTo>
                <a:cubicBezTo>
                  <a:pt x="14219" y="17293"/>
                  <a:pt x="14245" y="17556"/>
                  <a:pt x="14251" y="17639"/>
                </a:cubicBezTo>
                <a:cubicBezTo>
                  <a:pt x="14257" y="17723"/>
                  <a:pt x="14326" y="17926"/>
                  <a:pt x="14370" y="18004"/>
                </a:cubicBezTo>
                <a:cubicBezTo>
                  <a:pt x="14414" y="18084"/>
                  <a:pt x="14622" y="18379"/>
                  <a:pt x="14681" y="18470"/>
                </a:cubicBezTo>
                <a:cubicBezTo>
                  <a:pt x="14741" y="18562"/>
                  <a:pt x="14845" y="18672"/>
                  <a:pt x="14902" y="18740"/>
                </a:cubicBezTo>
                <a:cubicBezTo>
                  <a:pt x="14957" y="18808"/>
                  <a:pt x="15071" y="18883"/>
                  <a:pt x="15165" y="18964"/>
                </a:cubicBezTo>
                <a:cubicBezTo>
                  <a:pt x="15259" y="19045"/>
                  <a:pt x="15391" y="19157"/>
                  <a:pt x="15463" y="19215"/>
                </a:cubicBezTo>
                <a:cubicBezTo>
                  <a:pt x="15536" y="19274"/>
                  <a:pt x="15570" y="19280"/>
                  <a:pt x="15727" y="19314"/>
                </a:cubicBezTo>
                <a:cubicBezTo>
                  <a:pt x="15885" y="19348"/>
                  <a:pt x="16136" y="19380"/>
                  <a:pt x="16226" y="19393"/>
                </a:cubicBezTo>
                <a:cubicBezTo>
                  <a:pt x="16317" y="19407"/>
                  <a:pt x="16308" y="19418"/>
                  <a:pt x="16243" y="19429"/>
                </a:cubicBezTo>
                <a:cubicBezTo>
                  <a:pt x="16176" y="19439"/>
                  <a:pt x="16104" y="19455"/>
                  <a:pt x="16045" y="19467"/>
                </a:cubicBezTo>
                <a:cubicBezTo>
                  <a:pt x="15985" y="19478"/>
                  <a:pt x="15705" y="19535"/>
                  <a:pt x="15639" y="19548"/>
                </a:cubicBezTo>
                <a:cubicBezTo>
                  <a:pt x="15573" y="19560"/>
                  <a:pt x="15532" y="19600"/>
                  <a:pt x="15485" y="19628"/>
                </a:cubicBezTo>
                <a:cubicBezTo>
                  <a:pt x="15438" y="19657"/>
                  <a:pt x="15168" y="19800"/>
                  <a:pt x="15118" y="19820"/>
                </a:cubicBezTo>
                <a:cubicBezTo>
                  <a:pt x="15068" y="19841"/>
                  <a:pt x="14970" y="19885"/>
                  <a:pt x="14907" y="19916"/>
                </a:cubicBezTo>
                <a:cubicBezTo>
                  <a:pt x="14845" y="19947"/>
                  <a:pt x="14838" y="20010"/>
                  <a:pt x="14847" y="20055"/>
                </a:cubicBezTo>
                <a:cubicBezTo>
                  <a:pt x="14857" y="20100"/>
                  <a:pt x="14920" y="20165"/>
                  <a:pt x="14951" y="20188"/>
                </a:cubicBezTo>
                <a:cubicBezTo>
                  <a:pt x="14983" y="20212"/>
                  <a:pt x="15102" y="20248"/>
                  <a:pt x="15159" y="20271"/>
                </a:cubicBezTo>
                <a:cubicBezTo>
                  <a:pt x="15216" y="20295"/>
                  <a:pt x="15319" y="20327"/>
                  <a:pt x="15397" y="20361"/>
                </a:cubicBezTo>
                <a:cubicBezTo>
                  <a:pt x="15476" y="20395"/>
                  <a:pt x="15603" y="20437"/>
                  <a:pt x="15656" y="20452"/>
                </a:cubicBezTo>
                <a:cubicBezTo>
                  <a:pt x="15709" y="20466"/>
                  <a:pt x="15847" y="20536"/>
                  <a:pt x="15925" y="20554"/>
                </a:cubicBezTo>
                <a:cubicBezTo>
                  <a:pt x="16004" y="20572"/>
                  <a:pt x="16057" y="20589"/>
                  <a:pt x="16083" y="20607"/>
                </a:cubicBezTo>
                <a:cubicBezTo>
                  <a:pt x="16108" y="20626"/>
                  <a:pt x="16200" y="20658"/>
                  <a:pt x="16284" y="20686"/>
                </a:cubicBezTo>
                <a:cubicBezTo>
                  <a:pt x="16369" y="20715"/>
                  <a:pt x="16520" y="20744"/>
                  <a:pt x="16567" y="20757"/>
                </a:cubicBezTo>
                <a:cubicBezTo>
                  <a:pt x="16615" y="20770"/>
                  <a:pt x="16607" y="20790"/>
                  <a:pt x="16590" y="20814"/>
                </a:cubicBezTo>
                <a:cubicBezTo>
                  <a:pt x="16573" y="20839"/>
                  <a:pt x="16506" y="20878"/>
                  <a:pt x="16441" y="20944"/>
                </a:cubicBezTo>
                <a:cubicBezTo>
                  <a:pt x="16377" y="21012"/>
                  <a:pt x="16437" y="21118"/>
                  <a:pt x="16456" y="21140"/>
                </a:cubicBezTo>
                <a:cubicBezTo>
                  <a:pt x="16475" y="21162"/>
                  <a:pt x="16487" y="21175"/>
                  <a:pt x="16465" y="21184"/>
                </a:cubicBezTo>
                <a:cubicBezTo>
                  <a:pt x="16444" y="21193"/>
                  <a:pt x="16434" y="21203"/>
                  <a:pt x="16437" y="21222"/>
                </a:cubicBezTo>
                <a:cubicBezTo>
                  <a:pt x="16440" y="21240"/>
                  <a:pt x="16365" y="21240"/>
                  <a:pt x="16314" y="21255"/>
                </a:cubicBezTo>
                <a:cubicBezTo>
                  <a:pt x="16264" y="21270"/>
                  <a:pt x="16240" y="21307"/>
                  <a:pt x="16240" y="21380"/>
                </a:cubicBezTo>
                <a:cubicBezTo>
                  <a:pt x="16240" y="21453"/>
                  <a:pt x="16246" y="21471"/>
                  <a:pt x="16258" y="21492"/>
                </a:cubicBezTo>
                <a:cubicBezTo>
                  <a:pt x="16271" y="21512"/>
                  <a:pt x="16359" y="21538"/>
                  <a:pt x="16424" y="21552"/>
                </a:cubicBezTo>
                <a:cubicBezTo>
                  <a:pt x="16491" y="21567"/>
                  <a:pt x="16635" y="21571"/>
                  <a:pt x="16783" y="21573"/>
                </a:cubicBezTo>
                <a:cubicBezTo>
                  <a:pt x="16930" y="21577"/>
                  <a:pt x="17191" y="21581"/>
                  <a:pt x="17414" y="21582"/>
                </a:cubicBezTo>
                <a:cubicBezTo>
                  <a:pt x="17637" y="21583"/>
                  <a:pt x="18699" y="21564"/>
                  <a:pt x="18941" y="21560"/>
                </a:cubicBezTo>
                <a:cubicBezTo>
                  <a:pt x="19182" y="21556"/>
                  <a:pt x="19795" y="21542"/>
                  <a:pt x="20059" y="21532"/>
                </a:cubicBezTo>
                <a:cubicBezTo>
                  <a:pt x="20323" y="21521"/>
                  <a:pt x="20583" y="21489"/>
                  <a:pt x="20659" y="21465"/>
                </a:cubicBezTo>
                <a:cubicBezTo>
                  <a:pt x="20734" y="21442"/>
                  <a:pt x="20734" y="21411"/>
                  <a:pt x="20741" y="21380"/>
                </a:cubicBezTo>
                <a:cubicBezTo>
                  <a:pt x="20747" y="21348"/>
                  <a:pt x="20747" y="21256"/>
                  <a:pt x="20747" y="21211"/>
                </a:cubicBezTo>
                <a:cubicBezTo>
                  <a:pt x="20747" y="21167"/>
                  <a:pt x="20671" y="21117"/>
                  <a:pt x="20637" y="21099"/>
                </a:cubicBezTo>
                <a:cubicBezTo>
                  <a:pt x="20602" y="21082"/>
                  <a:pt x="20593" y="21070"/>
                  <a:pt x="20646" y="21014"/>
                </a:cubicBezTo>
                <a:cubicBezTo>
                  <a:pt x="20700" y="20959"/>
                  <a:pt x="20618" y="20840"/>
                  <a:pt x="20615" y="20817"/>
                </a:cubicBezTo>
                <a:cubicBezTo>
                  <a:pt x="20612" y="20793"/>
                  <a:pt x="20596" y="20789"/>
                  <a:pt x="20559" y="20764"/>
                </a:cubicBezTo>
                <a:cubicBezTo>
                  <a:pt x="20521" y="20739"/>
                  <a:pt x="20477" y="20709"/>
                  <a:pt x="20455" y="20690"/>
                </a:cubicBezTo>
                <a:cubicBezTo>
                  <a:pt x="20433" y="20671"/>
                  <a:pt x="20470" y="20671"/>
                  <a:pt x="20502" y="20671"/>
                </a:cubicBezTo>
                <a:cubicBezTo>
                  <a:pt x="20533" y="20671"/>
                  <a:pt x="20574" y="20652"/>
                  <a:pt x="20615" y="20620"/>
                </a:cubicBezTo>
                <a:cubicBezTo>
                  <a:pt x="20656" y="20588"/>
                  <a:pt x="20788" y="20481"/>
                  <a:pt x="20844" y="20429"/>
                </a:cubicBezTo>
                <a:cubicBezTo>
                  <a:pt x="20901" y="20377"/>
                  <a:pt x="20917" y="20344"/>
                  <a:pt x="20907" y="20332"/>
                </a:cubicBezTo>
                <a:cubicBezTo>
                  <a:pt x="20898" y="20319"/>
                  <a:pt x="20917" y="20312"/>
                  <a:pt x="20929" y="20305"/>
                </a:cubicBezTo>
                <a:cubicBezTo>
                  <a:pt x="20942" y="20299"/>
                  <a:pt x="20970" y="20290"/>
                  <a:pt x="21042" y="20246"/>
                </a:cubicBezTo>
                <a:cubicBezTo>
                  <a:pt x="21114" y="20202"/>
                  <a:pt x="21319" y="20082"/>
                  <a:pt x="21369" y="20055"/>
                </a:cubicBezTo>
                <a:cubicBezTo>
                  <a:pt x="21419" y="20028"/>
                  <a:pt x="21488" y="20001"/>
                  <a:pt x="21520" y="19991"/>
                </a:cubicBezTo>
                <a:cubicBezTo>
                  <a:pt x="21551" y="19981"/>
                  <a:pt x="21583" y="19973"/>
                  <a:pt x="21583" y="19936"/>
                </a:cubicBezTo>
                <a:cubicBezTo>
                  <a:pt x="21583" y="19899"/>
                  <a:pt x="21450" y="19845"/>
                  <a:pt x="21416" y="19831"/>
                </a:cubicBezTo>
                <a:close/>
              </a:path>
            </a:pathLst>
          </a:custGeom>
          <a:solidFill>
            <a:schemeClr val="accent4"/>
          </a:solidFill>
          <a:ln>
            <a:noFill/>
          </a:ln>
          <a:effectLst/>
          <a:extLst/>
        </p:spPr>
        <p:txBody>
          <a:bodyPr lIns="50800" tIns="50800" rIns="50800" bIns="50800" anchor="ctr"/>
          <a:lstStyle/>
          <a:p>
            <a:endParaRPr lang="id-ID" sz="4411"/>
          </a:p>
        </p:txBody>
      </p:sp>
      <p:sp>
        <p:nvSpPr>
          <p:cNvPr id="59414" name="AutoShape 22"/>
          <p:cNvSpPr>
            <a:spLocks/>
          </p:cNvSpPr>
          <p:nvPr/>
        </p:nvSpPr>
        <p:spPr bwMode="auto">
          <a:xfrm>
            <a:off x="3270249" y="6551614"/>
            <a:ext cx="4699001" cy="1419225"/>
          </a:xfrm>
          <a:custGeom>
            <a:avLst/>
            <a:gdLst>
              <a:gd name="T0" fmla="*/ 2349500 w 21600"/>
              <a:gd name="T1" fmla="*/ 709613 h 21600"/>
              <a:gd name="T2" fmla="*/ 2349500 w 21600"/>
              <a:gd name="T3" fmla="*/ 709613 h 21600"/>
              <a:gd name="T4" fmla="*/ 2349500 w 21600"/>
              <a:gd name="T5" fmla="*/ 709613 h 21600"/>
              <a:gd name="T6" fmla="*/ 2349500 w 21600"/>
              <a:gd name="T7" fmla="*/ 709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065"/>
                </a:lnTo>
                <a:lnTo>
                  <a:pt x="21600" y="15065"/>
                </a:lnTo>
                <a:lnTo>
                  <a:pt x="2160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5" name="AutoShape 23"/>
          <p:cNvSpPr>
            <a:spLocks/>
          </p:cNvSpPr>
          <p:nvPr/>
        </p:nvSpPr>
        <p:spPr bwMode="auto">
          <a:xfrm>
            <a:off x="7327901" y="5605464"/>
            <a:ext cx="2616201" cy="1981200"/>
          </a:xfrm>
          <a:custGeom>
            <a:avLst/>
            <a:gdLst>
              <a:gd name="T0" fmla="*/ 1308100 w 21600"/>
              <a:gd name="T1" fmla="*/ 990600 h 21600"/>
              <a:gd name="T2" fmla="*/ 1308100 w 21600"/>
              <a:gd name="T3" fmla="*/ 990600 h 21600"/>
              <a:gd name="T4" fmla="*/ 1308100 w 21600"/>
              <a:gd name="T5" fmla="*/ 990600 h 21600"/>
              <a:gd name="T6" fmla="*/ 1308100 w 21600"/>
              <a:gd name="T7" fmla="*/ 990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251"/>
                </a:lnTo>
                <a:lnTo>
                  <a:pt x="21599" y="14251"/>
                </a:lnTo>
                <a:lnTo>
                  <a:pt x="21599"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6" name="AutoShape 24"/>
          <p:cNvSpPr>
            <a:spLocks/>
          </p:cNvSpPr>
          <p:nvPr/>
        </p:nvSpPr>
        <p:spPr bwMode="auto">
          <a:xfrm>
            <a:off x="14316076" y="5605464"/>
            <a:ext cx="2798763" cy="2076450"/>
          </a:xfrm>
          <a:custGeom>
            <a:avLst/>
            <a:gdLst>
              <a:gd name="T0" fmla="*/ 1399382 w 21600"/>
              <a:gd name="T1" fmla="*/ 1038225 h 21600"/>
              <a:gd name="T2" fmla="*/ 1399382 w 21600"/>
              <a:gd name="T3" fmla="*/ 1038225 h 21600"/>
              <a:gd name="T4" fmla="*/ 1399382 w 21600"/>
              <a:gd name="T5" fmla="*/ 1038225 h 21600"/>
              <a:gd name="T6" fmla="*/ 1399382 w 21600"/>
              <a:gd name="T7" fmla="*/ 1038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5035"/>
                </a:lnTo>
                <a:lnTo>
                  <a:pt x="0" y="15035"/>
                </a:lnTo>
                <a:lnTo>
                  <a:pt x="0"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7" name="AutoShape 25"/>
          <p:cNvSpPr>
            <a:spLocks/>
          </p:cNvSpPr>
          <p:nvPr/>
        </p:nvSpPr>
        <p:spPr bwMode="auto">
          <a:xfrm>
            <a:off x="15767052" y="6551613"/>
            <a:ext cx="5445125" cy="1257300"/>
          </a:xfrm>
          <a:custGeom>
            <a:avLst/>
            <a:gdLst>
              <a:gd name="T0" fmla="*/ 2722563 w 21600"/>
              <a:gd name="T1" fmla="*/ 628650 h 21600"/>
              <a:gd name="T2" fmla="*/ 2722563 w 21600"/>
              <a:gd name="T3" fmla="*/ 628650 h 21600"/>
              <a:gd name="T4" fmla="*/ 2722563 w 21600"/>
              <a:gd name="T5" fmla="*/ 628650 h 21600"/>
              <a:gd name="T6" fmla="*/ 2722563 w 21600"/>
              <a:gd name="T7" fmla="*/ 628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6062"/>
                </a:lnTo>
                <a:lnTo>
                  <a:pt x="0" y="16062"/>
                </a:lnTo>
                <a:lnTo>
                  <a:pt x="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8" name="AutoShape 26"/>
          <p:cNvSpPr>
            <a:spLocks/>
          </p:cNvSpPr>
          <p:nvPr/>
        </p:nvSpPr>
        <p:spPr bwMode="auto">
          <a:xfrm>
            <a:off x="1389063" y="4868864"/>
            <a:ext cx="3660775"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slightly even slightly.</a:t>
            </a:r>
            <a:endParaRPr lang="en-US" sz="4411">
              <a:latin typeface="St Transmission" charset="0"/>
              <a:ea typeface="ＭＳ Ｐゴシック" charset="0"/>
              <a:cs typeface="St Transmission" charset="0"/>
              <a:sym typeface="St Transmission" charset="0"/>
            </a:endParaRPr>
          </a:p>
        </p:txBody>
      </p:sp>
      <p:sp>
        <p:nvSpPr>
          <p:cNvPr id="59419" name="AutoShape 27"/>
          <p:cNvSpPr>
            <a:spLocks/>
          </p:cNvSpPr>
          <p:nvPr/>
        </p:nvSpPr>
        <p:spPr bwMode="auto">
          <a:xfrm>
            <a:off x="1865314" y="4335463"/>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Sample Title Text</a:t>
            </a:r>
            <a:endParaRPr lang="en-US" sz="4411">
              <a:latin typeface="St Transmission" charset="0"/>
              <a:ea typeface="ＭＳ Ｐゴシック" charset="0"/>
              <a:cs typeface="St Transmission" charset="0"/>
              <a:sym typeface="St Transmission" charset="0"/>
            </a:endParaRPr>
          </a:p>
        </p:txBody>
      </p:sp>
      <p:sp>
        <p:nvSpPr>
          <p:cNvPr id="59420" name="AutoShape 28"/>
          <p:cNvSpPr>
            <a:spLocks/>
          </p:cNvSpPr>
          <p:nvPr/>
        </p:nvSpPr>
        <p:spPr bwMode="auto">
          <a:xfrm>
            <a:off x="5510214" y="4062412"/>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slightly even slightly.</a:t>
            </a:r>
            <a:endParaRPr lang="en-US" sz="4411">
              <a:latin typeface="St Transmission" charset="0"/>
              <a:ea typeface="ＭＳ Ｐゴシック" charset="0"/>
              <a:cs typeface="St Transmission" charset="0"/>
              <a:sym typeface="St Transmission" charset="0"/>
            </a:endParaRPr>
          </a:p>
        </p:txBody>
      </p:sp>
      <p:sp>
        <p:nvSpPr>
          <p:cNvPr id="59421" name="AutoShape 29"/>
          <p:cNvSpPr>
            <a:spLocks/>
          </p:cNvSpPr>
          <p:nvPr/>
        </p:nvSpPr>
        <p:spPr bwMode="auto">
          <a:xfrm>
            <a:off x="5986465" y="3529013"/>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Sample Title Text</a:t>
            </a:r>
            <a:endParaRPr lang="en-US" sz="4411">
              <a:latin typeface="St Transmission" charset="0"/>
              <a:ea typeface="ＭＳ Ｐゴシック" charset="0"/>
              <a:cs typeface="St Transmission" charset="0"/>
              <a:sym typeface="St Transmission" charset="0"/>
            </a:endParaRPr>
          </a:p>
        </p:txBody>
      </p:sp>
      <p:sp>
        <p:nvSpPr>
          <p:cNvPr id="59422" name="AutoShape 30"/>
          <p:cNvSpPr>
            <a:spLocks/>
          </p:cNvSpPr>
          <p:nvPr/>
        </p:nvSpPr>
        <p:spPr bwMode="auto">
          <a:xfrm>
            <a:off x="15240001" y="4062412"/>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slightly even slightly.</a:t>
            </a:r>
            <a:endParaRPr lang="en-US" sz="4411">
              <a:latin typeface="St Transmission" charset="0"/>
              <a:ea typeface="ＭＳ Ｐゴシック" charset="0"/>
              <a:cs typeface="St Transmission" charset="0"/>
              <a:sym typeface="St Transmission" charset="0"/>
            </a:endParaRPr>
          </a:p>
        </p:txBody>
      </p:sp>
      <p:sp>
        <p:nvSpPr>
          <p:cNvPr id="59423" name="AutoShape 31"/>
          <p:cNvSpPr>
            <a:spLocks/>
          </p:cNvSpPr>
          <p:nvPr/>
        </p:nvSpPr>
        <p:spPr bwMode="auto">
          <a:xfrm>
            <a:off x="15716251" y="3529013"/>
            <a:ext cx="2709863"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Sample Title Text</a:t>
            </a:r>
            <a:endParaRPr lang="en-US" sz="4411">
              <a:latin typeface="St Transmission" charset="0"/>
              <a:ea typeface="ＭＳ Ｐゴシック" charset="0"/>
              <a:cs typeface="St Transmission" charset="0"/>
              <a:sym typeface="St Transmission" charset="0"/>
            </a:endParaRPr>
          </a:p>
        </p:txBody>
      </p:sp>
      <p:sp>
        <p:nvSpPr>
          <p:cNvPr id="59424" name="AutoShape 32"/>
          <p:cNvSpPr>
            <a:spLocks/>
          </p:cNvSpPr>
          <p:nvPr/>
        </p:nvSpPr>
        <p:spPr bwMode="auto">
          <a:xfrm>
            <a:off x="19332576" y="4865689"/>
            <a:ext cx="3660775"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slightly even slightly.</a:t>
            </a:r>
            <a:endParaRPr lang="en-US" sz="4411">
              <a:latin typeface="St Transmission" charset="0"/>
              <a:ea typeface="ＭＳ Ｐゴシック" charset="0"/>
              <a:cs typeface="St Transmission" charset="0"/>
              <a:sym typeface="St Transmission" charset="0"/>
            </a:endParaRPr>
          </a:p>
        </p:txBody>
      </p:sp>
      <p:sp>
        <p:nvSpPr>
          <p:cNvPr id="59425" name="AutoShape 33"/>
          <p:cNvSpPr>
            <a:spLocks/>
          </p:cNvSpPr>
          <p:nvPr/>
        </p:nvSpPr>
        <p:spPr bwMode="auto">
          <a:xfrm>
            <a:off x="19808826" y="4332288"/>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Sample Title Text</a:t>
            </a:r>
            <a:endParaRPr lang="en-US" sz="4411">
              <a:latin typeface="St Transmission" charset="0"/>
              <a:ea typeface="ＭＳ Ｐゴシック" charset="0"/>
              <a:cs typeface="St Transmission" charset="0"/>
              <a:sym typeface="St Transmission" charset="0"/>
            </a:endParaRPr>
          </a:p>
        </p:txBody>
      </p:sp>
      <p:sp>
        <p:nvSpPr>
          <p:cNvPr id="59426" name="AutoShape 34"/>
          <p:cNvSpPr>
            <a:spLocks/>
          </p:cNvSpPr>
          <p:nvPr/>
        </p:nvSpPr>
        <p:spPr bwMode="auto">
          <a:xfrm>
            <a:off x="10374314" y="4595813"/>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randomised words which don't look even slightly even slightly.</a:t>
            </a:r>
            <a:endParaRPr lang="en-US" sz="4411">
              <a:latin typeface="St Transmission" charset="0"/>
              <a:ea typeface="ＭＳ Ｐゴシック" charset="0"/>
              <a:cs typeface="St Transmission" charset="0"/>
              <a:sym typeface="St Transmission" charset="0"/>
            </a:endParaRPr>
          </a:p>
        </p:txBody>
      </p:sp>
      <p:sp>
        <p:nvSpPr>
          <p:cNvPr id="59427" name="AutoShape 35"/>
          <p:cNvSpPr>
            <a:spLocks/>
          </p:cNvSpPr>
          <p:nvPr/>
        </p:nvSpPr>
        <p:spPr bwMode="auto">
          <a:xfrm>
            <a:off x="10852152" y="4062412"/>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Sample Title Text</a:t>
            </a:r>
            <a:endParaRPr lang="en-US" sz="4411">
              <a:latin typeface="St Transmission" charset="0"/>
              <a:ea typeface="ＭＳ Ｐゴシック" charset="0"/>
              <a:cs typeface="St Transmission" charset="0"/>
              <a:sym typeface="St Transmission" charset="0"/>
            </a:endParaRPr>
          </a:p>
        </p:txBody>
      </p:sp>
      <p:sp>
        <p:nvSpPr>
          <p:cNvPr id="59428" name="Line 36"/>
          <p:cNvSpPr>
            <a:spLocks noChangeShapeType="1"/>
          </p:cNvSpPr>
          <p:nvPr/>
        </p:nvSpPr>
        <p:spPr bwMode="auto">
          <a:xfrm flipV="1">
            <a:off x="12087225" y="6181726"/>
            <a:ext cx="0" cy="1019175"/>
          </a:xfrm>
          <a:prstGeom prst="line">
            <a:avLst/>
          </a:prstGeom>
          <a:noFill/>
          <a:ln w="25400" cap="flat" cmpd="sng">
            <a:solidFill>
              <a:srgbClr val="53585F"/>
            </a:solidFill>
            <a:prstDash val="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9407"/>
                                        </p:tgtEl>
                                        <p:attrNameLst>
                                          <p:attrName>style.visibility</p:attrName>
                                        </p:attrNameLst>
                                      </p:cBhvr>
                                      <p:to>
                                        <p:strVal val="visible"/>
                                      </p:to>
                                    </p:set>
                                    <p:anim calcmode="lin" valueType="num">
                                      <p:cBhvr>
                                        <p:cTn id="7" dur="500" fill="hold"/>
                                        <p:tgtEl>
                                          <p:spTgt spid="59407"/>
                                        </p:tgtEl>
                                        <p:attrNameLst>
                                          <p:attrName>ppt_w</p:attrName>
                                        </p:attrNameLst>
                                      </p:cBhvr>
                                      <p:tavLst>
                                        <p:tav tm="0">
                                          <p:val>
                                            <p:fltVal val="0"/>
                                          </p:val>
                                        </p:tav>
                                        <p:tav tm="100000">
                                          <p:val>
                                            <p:strVal val="#ppt_w"/>
                                          </p:val>
                                        </p:tav>
                                      </p:tavLst>
                                    </p:anim>
                                    <p:anim calcmode="lin" valueType="num">
                                      <p:cBhvr>
                                        <p:cTn id="8" dur="500" fill="hold"/>
                                        <p:tgtEl>
                                          <p:spTgt spid="594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9408"/>
                                        </p:tgtEl>
                                        <p:attrNameLst>
                                          <p:attrName>style.visibility</p:attrName>
                                        </p:attrNameLst>
                                      </p:cBhvr>
                                      <p:to>
                                        <p:strVal val="visible"/>
                                      </p:to>
                                    </p:set>
                                    <p:anim calcmode="lin" valueType="num">
                                      <p:cBhvr>
                                        <p:cTn id="12" dur="500" fill="hold"/>
                                        <p:tgtEl>
                                          <p:spTgt spid="59408"/>
                                        </p:tgtEl>
                                        <p:attrNameLst>
                                          <p:attrName>ppt_w</p:attrName>
                                        </p:attrNameLst>
                                      </p:cBhvr>
                                      <p:tavLst>
                                        <p:tav tm="0">
                                          <p:val>
                                            <p:fltVal val="0"/>
                                          </p:val>
                                        </p:tav>
                                        <p:tav tm="100000">
                                          <p:val>
                                            <p:strVal val="#ppt_w"/>
                                          </p:val>
                                        </p:tav>
                                      </p:tavLst>
                                    </p:anim>
                                    <p:anim calcmode="lin" valueType="num">
                                      <p:cBhvr>
                                        <p:cTn id="13" dur="500" fill="hold"/>
                                        <p:tgtEl>
                                          <p:spTgt spid="5940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9413"/>
                                        </p:tgtEl>
                                        <p:attrNameLst>
                                          <p:attrName>style.visibility</p:attrName>
                                        </p:attrNameLst>
                                      </p:cBhvr>
                                      <p:to>
                                        <p:strVal val="visible"/>
                                      </p:to>
                                    </p:set>
                                    <p:anim calcmode="lin" valueType="num">
                                      <p:cBhvr>
                                        <p:cTn id="17" dur="500" fill="hold"/>
                                        <p:tgtEl>
                                          <p:spTgt spid="59413"/>
                                        </p:tgtEl>
                                        <p:attrNameLst>
                                          <p:attrName>ppt_w</p:attrName>
                                        </p:attrNameLst>
                                      </p:cBhvr>
                                      <p:tavLst>
                                        <p:tav tm="0">
                                          <p:val>
                                            <p:fltVal val="0"/>
                                          </p:val>
                                        </p:tav>
                                        <p:tav tm="100000">
                                          <p:val>
                                            <p:strVal val="#ppt_w"/>
                                          </p:val>
                                        </p:tav>
                                      </p:tavLst>
                                    </p:anim>
                                    <p:anim calcmode="lin" valueType="num">
                                      <p:cBhvr>
                                        <p:cTn id="18" dur="500" fill="hold"/>
                                        <p:tgtEl>
                                          <p:spTgt spid="5941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9406"/>
                                        </p:tgtEl>
                                        <p:attrNameLst>
                                          <p:attrName>style.visibility</p:attrName>
                                        </p:attrNameLst>
                                      </p:cBhvr>
                                      <p:to>
                                        <p:strVal val="visible"/>
                                      </p:to>
                                    </p:set>
                                    <p:anim calcmode="lin" valueType="num">
                                      <p:cBhvr>
                                        <p:cTn id="22" dur="500" fill="hold"/>
                                        <p:tgtEl>
                                          <p:spTgt spid="59406"/>
                                        </p:tgtEl>
                                        <p:attrNameLst>
                                          <p:attrName>ppt_w</p:attrName>
                                        </p:attrNameLst>
                                      </p:cBhvr>
                                      <p:tavLst>
                                        <p:tav tm="0">
                                          <p:val>
                                            <p:fltVal val="0"/>
                                          </p:val>
                                        </p:tav>
                                        <p:tav tm="100000">
                                          <p:val>
                                            <p:strVal val="#ppt_w"/>
                                          </p:val>
                                        </p:tav>
                                      </p:tavLst>
                                    </p:anim>
                                    <p:anim calcmode="lin" valueType="num">
                                      <p:cBhvr>
                                        <p:cTn id="23" dur="500" fill="hold"/>
                                        <p:tgtEl>
                                          <p:spTgt spid="594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9409"/>
                                        </p:tgtEl>
                                        <p:attrNameLst>
                                          <p:attrName>style.visibility</p:attrName>
                                        </p:attrNameLst>
                                      </p:cBhvr>
                                      <p:to>
                                        <p:strVal val="visible"/>
                                      </p:to>
                                    </p:set>
                                    <p:anim calcmode="lin" valueType="num">
                                      <p:cBhvr>
                                        <p:cTn id="27" dur="500" fill="hold"/>
                                        <p:tgtEl>
                                          <p:spTgt spid="59409"/>
                                        </p:tgtEl>
                                        <p:attrNameLst>
                                          <p:attrName>ppt_w</p:attrName>
                                        </p:attrNameLst>
                                      </p:cBhvr>
                                      <p:tavLst>
                                        <p:tav tm="0">
                                          <p:val>
                                            <p:fltVal val="0"/>
                                          </p:val>
                                        </p:tav>
                                        <p:tav tm="100000">
                                          <p:val>
                                            <p:strVal val="#ppt_w"/>
                                          </p:val>
                                        </p:tav>
                                      </p:tavLst>
                                    </p:anim>
                                    <p:anim calcmode="lin" valueType="num">
                                      <p:cBhvr>
                                        <p:cTn id="28" dur="500" fill="hold"/>
                                        <p:tgtEl>
                                          <p:spTgt spid="5940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100"/>
                                  </p:stCondLst>
                                  <p:childTnLst>
                                    <p:set>
                                      <p:cBhvr>
                                        <p:cTn id="31" dur="1" fill="hold">
                                          <p:stCondLst>
                                            <p:cond delay="0"/>
                                          </p:stCondLst>
                                        </p:cTn>
                                        <p:tgtEl>
                                          <p:spTgt spid="59405"/>
                                        </p:tgtEl>
                                        <p:attrNameLst>
                                          <p:attrName>style.visibility</p:attrName>
                                        </p:attrNameLst>
                                      </p:cBhvr>
                                      <p:to>
                                        <p:strVal val="visible"/>
                                      </p:to>
                                    </p:set>
                                    <p:anim calcmode="lin" valueType="num">
                                      <p:cBhvr>
                                        <p:cTn id="32" dur="500" fill="hold"/>
                                        <p:tgtEl>
                                          <p:spTgt spid="59405"/>
                                        </p:tgtEl>
                                        <p:attrNameLst>
                                          <p:attrName>ppt_w</p:attrName>
                                        </p:attrNameLst>
                                      </p:cBhvr>
                                      <p:tavLst>
                                        <p:tav tm="0">
                                          <p:val>
                                            <p:fltVal val="0"/>
                                          </p:val>
                                        </p:tav>
                                        <p:tav tm="100000">
                                          <p:val>
                                            <p:strVal val="#ppt_w"/>
                                          </p:val>
                                        </p:tav>
                                      </p:tavLst>
                                    </p:anim>
                                    <p:anim calcmode="lin" valueType="num">
                                      <p:cBhvr>
                                        <p:cTn id="33" dur="500" fill="hold"/>
                                        <p:tgtEl>
                                          <p:spTgt spid="59405"/>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100"/>
                                  </p:stCondLst>
                                  <p:childTnLst>
                                    <p:set>
                                      <p:cBhvr>
                                        <p:cTn id="35" dur="1" fill="hold">
                                          <p:stCondLst>
                                            <p:cond delay="0"/>
                                          </p:stCondLst>
                                        </p:cTn>
                                        <p:tgtEl>
                                          <p:spTgt spid="59410"/>
                                        </p:tgtEl>
                                        <p:attrNameLst>
                                          <p:attrName>style.visibility</p:attrName>
                                        </p:attrNameLst>
                                      </p:cBhvr>
                                      <p:to>
                                        <p:strVal val="visible"/>
                                      </p:to>
                                    </p:set>
                                    <p:anim calcmode="lin" valueType="num">
                                      <p:cBhvr>
                                        <p:cTn id="36" dur="500" fill="hold"/>
                                        <p:tgtEl>
                                          <p:spTgt spid="59410"/>
                                        </p:tgtEl>
                                        <p:attrNameLst>
                                          <p:attrName>ppt_w</p:attrName>
                                        </p:attrNameLst>
                                      </p:cBhvr>
                                      <p:tavLst>
                                        <p:tav tm="0">
                                          <p:val>
                                            <p:fltVal val="0"/>
                                          </p:val>
                                        </p:tav>
                                        <p:tav tm="100000">
                                          <p:val>
                                            <p:strVal val="#ppt_w"/>
                                          </p:val>
                                        </p:tav>
                                      </p:tavLst>
                                    </p:anim>
                                    <p:anim calcmode="lin" valueType="num">
                                      <p:cBhvr>
                                        <p:cTn id="37" dur="500" fill="hold"/>
                                        <p:tgtEl>
                                          <p:spTgt spid="59410"/>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100"/>
                                  </p:stCondLst>
                                  <p:childTnLst>
                                    <p:set>
                                      <p:cBhvr>
                                        <p:cTn id="39" dur="1" fill="hold">
                                          <p:stCondLst>
                                            <p:cond delay="0"/>
                                          </p:stCondLst>
                                        </p:cTn>
                                        <p:tgtEl>
                                          <p:spTgt spid="59404"/>
                                        </p:tgtEl>
                                        <p:attrNameLst>
                                          <p:attrName>style.visibility</p:attrName>
                                        </p:attrNameLst>
                                      </p:cBhvr>
                                      <p:to>
                                        <p:strVal val="visible"/>
                                      </p:to>
                                    </p:set>
                                    <p:anim calcmode="lin" valueType="num">
                                      <p:cBhvr>
                                        <p:cTn id="40" dur="500" fill="hold"/>
                                        <p:tgtEl>
                                          <p:spTgt spid="59404"/>
                                        </p:tgtEl>
                                        <p:attrNameLst>
                                          <p:attrName>ppt_w</p:attrName>
                                        </p:attrNameLst>
                                      </p:cBhvr>
                                      <p:tavLst>
                                        <p:tav tm="0">
                                          <p:val>
                                            <p:fltVal val="0"/>
                                          </p:val>
                                        </p:tav>
                                        <p:tav tm="100000">
                                          <p:val>
                                            <p:strVal val="#ppt_w"/>
                                          </p:val>
                                        </p:tav>
                                      </p:tavLst>
                                    </p:anim>
                                    <p:anim calcmode="lin" valueType="num">
                                      <p:cBhvr>
                                        <p:cTn id="41" dur="500" fill="hold"/>
                                        <p:tgtEl>
                                          <p:spTgt spid="5940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59412"/>
                                        </p:tgtEl>
                                        <p:attrNameLst>
                                          <p:attrName>style.visibility</p:attrName>
                                        </p:attrNameLst>
                                      </p:cBhvr>
                                      <p:to>
                                        <p:strVal val="visible"/>
                                      </p:to>
                                    </p:set>
                                    <p:anim calcmode="lin" valueType="num">
                                      <p:cBhvr>
                                        <p:cTn id="44" dur="500" fill="hold"/>
                                        <p:tgtEl>
                                          <p:spTgt spid="59412"/>
                                        </p:tgtEl>
                                        <p:attrNameLst>
                                          <p:attrName>ppt_w</p:attrName>
                                        </p:attrNameLst>
                                      </p:cBhvr>
                                      <p:tavLst>
                                        <p:tav tm="0">
                                          <p:val>
                                            <p:fltVal val="0"/>
                                          </p:val>
                                        </p:tav>
                                        <p:tav tm="100000">
                                          <p:val>
                                            <p:strVal val="#ppt_w"/>
                                          </p:val>
                                        </p:tav>
                                      </p:tavLst>
                                    </p:anim>
                                    <p:anim calcmode="lin" valueType="num">
                                      <p:cBhvr>
                                        <p:cTn id="45" dur="500" fill="hold"/>
                                        <p:tgtEl>
                                          <p:spTgt spid="59412"/>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100"/>
                                  </p:stCondLst>
                                  <p:childTnLst>
                                    <p:set>
                                      <p:cBhvr>
                                        <p:cTn id="47" dur="1" fill="hold">
                                          <p:stCondLst>
                                            <p:cond delay="0"/>
                                          </p:stCondLst>
                                        </p:cTn>
                                        <p:tgtEl>
                                          <p:spTgt spid="59411"/>
                                        </p:tgtEl>
                                        <p:attrNameLst>
                                          <p:attrName>style.visibility</p:attrName>
                                        </p:attrNameLst>
                                      </p:cBhvr>
                                      <p:to>
                                        <p:strVal val="visible"/>
                                      </p:to>
                                    </p:set>
                                    <p:anim calcmode="lin" valueType="num">
                                      <p:cBhvr>
                                        <p:cTn id="48" dur="500" fill="hold"/>
                                        <p:tgtEl>
                                          <p:spTgt spid="59411"/>
                                        </p:tgtEl>
                                        <p:attrNameLst>
                                          <p:attrName>ppt_w</p:attrName>
                                        </p:attrNameLst>
                                      </p:cBhvr>
                                      <p:tavLst>
                                        <p:tav tm="0">
                                          <p:val>
                                            <p:fltVal val="0"/>
                                          </p:val>
                                        </p:tav>
                                        <p:tav tm="100000">
                                          <p:val>
                                            <p:strVal val="#ppt_w"/>
                                          </p:val>
                                        </p:tav>
                                      </p:tavLst>
                                    </p:anim>
                                    <p:anim calcmode="lin" valueType="num">
                                      <p:cBhvr>
                                        <p:cTn id="49" dur="500" fill="hold"/>
                                        <p:tgtEl>
                                          <p:spTgt spid="59411"/>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100"/>
                                  </p:stCondLst>
                                  <p:childTnLst>
                                    <p:set>
                                      <p:cBhvr>
                                        <p:cTn id="51" dur="1" fill="hold">
                                          <p:stCondLst>
                                            <p:cond delay="0"/>
                                          </p:stCondLst>
                                        </p:cTn>
                                        <p:tgtEl>
                                          <p:spTgt spid="59402"/>
                                        </p:tgtEl>
                                        <p:attrNameLst>
                                          <p:attrName>style.visibility</p:attrName>
                                        </p:attrNameLst>
                                      </p:cBhvr>
                                      <p:to>
                                        <p:strVal val="visible"/>
                                      </p:to>
                                    </p:set>
                                    <p:anim calcmode="lin" valueType="num">
                                      <p:cBhvr>
                                        <p:cTn id="52" dur="500" fill="hold"/>
                                        <p:tgtEl>
                                          <p:spTgt spid="59402"/>
                                        </p:tgtEl>
                                        <p:attrNameLst>
                                          <p:attrName>ppt_w</p:attrName>
                                        </p:attrNameLst>
                                      </p:cBhvr>
                                      <p:tavLst>
                                        <p:tav tm="0">
                                          <p:val>
                                            <p:fltVal val="0"/>
                                          </p:val>
                                        </p:tav>
                                        <p:tav tm="100000">
                                          <p:val>
                                            <p:strVal val="#ppt_w"/>
                                          </p:val>
                                        </p:tav>
                                      </p:tavLst>
                                    </p:anim>
                                    <p:anim calcmode="lin" valueType="num">
                                      <p:cBhvr>
                                        <p:cTn id="53" dur="500" fill="hold"/>
                                        <p:tgtEl>
                                          <p:spTgt spid="59402"/>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100"/>
                                  </p:stCondLst>
                                  <p:childTnLst>
                                    <p:set>
                                      <p:cBhvr>
                                        <p:cTn id="55" dur="1" fill="hold">
                                          <p:stCondLst>
                                            <p:cond delay="0"/>
                                          </p:stCondLst>
                                        </p:cTn>
                                        <p:tgtEl>
                                          <p:spTgt spid="59403"/>
                                        </p:tgtEl>
                                        <p:attrNameLst>
                                          <p:attrName>style.visibility</p:attrName>
                                        </p:attrNameLst>
                                      </p:cBhvr>
                                      <p:to>
                                        <p:strVal val="visible"/>
                                      </p:to>
                                    </p:set>
                                    <p:anim calcmode="lin" valueType="num">
                                      <p:cBhvr>
                                        <p:cTn id="56" dur="500" fill="hold"/>
                                        <p:tgtEl>
                                          <p:spTgt spid="59403"/>
                                        </p:tgtEl>
                                        <p:attrNameLst>
                                          <p:attrName>ppt_w</p:attrName>
                                        </p:attrNameLst>
                                      </p:cBhvr>
                                      <p:tavLst>
                                        <p:tav tm="0">
                                          <p:val>
                                            <p:fltVal val="0"/>
                                          </p:val>
                                        </p:tav>
                                        <p:tav tm="100000">
                                          <p:val>
                                            <p:strVal val="#ppt_w"/>
                                          </p:val>
                                        </p:tav>
                                      </p:tavLst>
                                    </p:anim>
                                    <p:anim calcmode="lin" valueType="num">
                                      <p:cBhvr>
                                        <p:cTn id="57" dur="500" fill="hold"/>
                                        <p:tgtEl>
                                          <p:spTgt spid="59403"/>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100"/>
                                  </p:stCondLst>
                                  <p:childTnLst>
                                    <p:set>
                                      <p:cBhvr>
                                        <p:cTn id="59" dur="1" fill="hold">
                                          <p:stCondLst>
                                            <p:cond delay="0"/>
                                          </p:stCondLst>
                                        </p:cTn>
                                        <p:tgtEl>
                                          <p:spTgt spid="59400"/>
                                        </p:tgtEl>
                                        <p:attrNameLst>
                                          <p:attrName>style.visibility</p:attrName>
                                        </p:attrNameLst>
                                      </p:cBhvr>
                                      <p:to>
                                        <p:strVal val="visible"/>
                                      </p:to>
                                    </p:set>
                                    <p:anim calcmode="lin" valueType="num">
                                      <p:cBhvr>
                                        <p:cTn id="60" dur="500" fill="hold"/>
                                        <p:tgtEl>
                                          <p:spTgt spid="59400"/>
                                        </p:tgtEl>
                                        <p:attrNameLst>
                                          <p:attrName>ppt_w</p:attrName>
                                        </p:attrNameLst>
                                      </p:cBhvr>
                                      <p:tavLst>
                                        <p:tav tm="0">
                                          <p:val>
                                            <p:fltVal val="0"/>
                                          </p:val>
                                        </p:tav>
                                        <p:tav tm="100000">
                                          <p:val>
                                            <p:strVal val="#ppt_w"/>
                                          </p:val>
                                        </p:tav>
                                      </p:tavLst>
                                    </p:anim>
                                    <p:anim calcmode="lin" valueType="num">
                                      <p:cBhvr>
                                        <p:cTn id="61" dur="500" fill="hold"/>
                                        <p:tgtEl>
                                          <p:spTgt spid="59400"/>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100"/>
                                  </p:stCondLst>
                                  <p:childTnLst>
                                    <p:set>
                                      <p:cBhvr>
                                        <p:cTn id="63" dur="1" fill="hold">
                                          <p:stCondLst>
                                            <p:cond delay="0"/>
                                          </p:stCondLst>
                                        </p:cTn>
                                        <p:tgtEl>
                                          <p:spTgt spid="59401"/>
                                        </p:tgtEl>
                                        <p:attrNameLst>
                                          <p:attrName>style.visibility</p:attrName>
                                        </p:attrNameLst>
                                      </p:cBhvr>
                                      <p:to>
                                        <p:strVal val="visible"/>
                                      </p:to>
                                    </p:set>
                                    <p:anim calcmode="lin" valueType="num">
                                      <p:cBhvr>
                                        <p:cTn id="64" dur="500" fill="hold"/>
                                        <p:tgtEl>
                                          <p:spTgt spid="59401"/>
                                        </p:tgtEl>
                                        <p:attrNameLst>
                                          <p:attrName>ppt_w</p:attrName>
                                        </p:attrNameLst>
                                      </p:cBhvr>
                                      <p:tavLst>
                                        <p:tav tm="0">
                                          <p:val>
                                            <p:fltVal val="0"/>
                                          </p:val>
                                        </p:tav>
                                        <p:tav tm="100000">
                                          <p:val>
                                            <p:strVal val="#ppt_w"/>
                                          </p:val>
                                        </p:tav>
                                      </p:tavLst>
                                    </p:anim>
                                    <p:anim calcmode="lin" valueType="num">
                                      <p:cBhvr>
                                        <p:cTn id="65" dur="500" fill="hold"/>
                                        <p:tgtEl>
                                          <p:spTgt spid="59401"/>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100"/>
                                  </p:stCondLst>
                                  <p:childTnLst>
                                    <p:set>
                                      <p:cBhvr>
                                        <p:cTn id="67" dur="1" fill="hold">
                                          <p:stCondLst>
                                            <p:cond delay="0"/>
                                          </p:stCondLst>
                                        </p:cTn>
                                        <p:tgtEl>
                                          <p:spTgt spid="59397"/>
                                        </p:tgtEl>
                                        <p:attrNameLst>
                                          <p:attrName>style.visibility</p:attrName>
                                        </p:attrNameLst>
                                      </p:cBhvr>
                                      <p:to>
                                        <p:strVal val="visible"/>
                                      </p:to>
                                    </p:set>
                                    <p:anim calcmode="lin" valueType="num">
                                      <p:cBhvr>
                                        <p:cTn id="68" dur="500" fill="hold"/>
                                        <p:tgtEl>
                                          <p:spTgt spid="59397"/>
                                        </p:tgtEl>
                                        <p:attrNameLst>
                                          <p:attrName>ppt_w</p:attrName>
                                        </p:attrNameLst>
                                      </p:cBhvr>
                                      <p:tavLst>
                                        <p:tav tm="0">
                                          <p:val>
                                            <p:fltVal val="0"/>
                                          </p:val>
                                        </p:tav>
                                        <p:tav tm="100000">
                                          <p:val>
                                            <p:strVal val="#ppt_w"/>
                                          </p:val>
                                        </p:tav>
                                      </p:tavLst>
                                    </p:anim>
                                    <p:anim calcmode="lin" valueType="num">
                                      <p:cBhvr>
                                        <p:cTn id="69" dur="500" fill="hold"/>
                                        <p:tgtEl>
                                          <p:spTgt spid="5939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100"/>
                                  </p:stCondLst>
                                  <p:childTnLst>
                                    <p:set>
                                      <p:cBhvr>
                                        <p:cTn id="71" dur="1" fill="hold">
                                          <p:stCondLst>
                                            <p:cond delay="0"/>
                                          </p:stCondLst>
                                        </p:cTn>
                                        <p:tgtEl>
                                          <p:spTgt spid="59398"/>
                                        </p:tgtEl>
                                        <p:attrNameLst>
                                          <p:attrName>style.visibility</p:attrName>
                                        </p:attrNameLst>
                                      </p:cBhvr>
                                      <p:to>
                                        <p:strVal val="visible"/>
                                      </p:to>
                                    </p:set>
                                    <p:anim calcmode="lin" valueType="num">
                                      <p:cBhvr>
                                        <p:cTn id="72" dur="500" fill="hold"/>
                                        <p:tgtEl>
                                          <p:spTgt spid="59398"/>
                                        </p:tgtEl>
                                        <p:attrNameLst>
                                          <p:attrName>ppt_w</p:attrName>
                                        </p:attrNameLst>
                                      </p:cBhvr>
                                      <p:tavLst>
                                        <p:tav tm="0">
                                          <p:val>
                                            <p:fltVal val="0"/>
                                          </p:val>
                                        </p:tav>
                                        <p:tav tm="100000">
                                          <p:val>
                                            <p:strVal val="#ppt_w"/>
                                          </p:val>
                                        </p:tav>
                                      </p:tavLst>
                                    </p:anim>
                                    <p:anim calcmode="lin" valueType="num">
                                      <p:cBhvr>
                                        <p:cTn id="73" dur="500" fill="hold"/>
                                        <p:tgtEl>
                                          <p:spTgt spid="59398"/>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100"/>
                                  </p:stCondLst>
                                  <p:childTnLst>
                                    <p:set>
                                      <p:cBhvr>
                                        <p:cTn id="75" dur="1" fill="hold">
                                          <p:stCondLst>
                                            <p:cond delay="0"/>
                                          </p:stCondLst>
                                        </p:cTn>
                                        <p:tgtEl>
                                          <p:spTgt spid="59399"/>
                                        </p:tgtEl>
                                        <p:attrNameLst>
                                          <p:attrName>style.visibility</p:attrName>
                                        </p:attrNameLst>
                                      </p:cBhvr>
                                      <p:to>
                                        <p:strVal val="visible"/>
                                      </p:to>
                                    </p:set>
                                    <p:anim calcmode="lin" valueType="num">
                                      <p:cBhvr>
                                        <p:cTn id="76" dur="500" fill="hold"/>
                                        <p:tgtEl>
                                          <p:spTgt spid="59399"/>
                                        </p:tgtEl>
                                        <p:attrNameLst>
                                          <p:attrName>ppt_w</p:attrName>
                                        </p:attrNameLst>
                                      </p:cBhvr>
                                      <p:tavLst>
                                        <p:tav tm="0">
                                          <p:val>
                                            <p:fltVal val="0"/>
                                          </p:val>
                                        </p:tav>
                                        <p:tav tm="100000">
                                          <p:val>
                                            <p:strVal val="#ppt_w"/>
                                          </p:val>
                                        </p:tav>
                                      </p:tavLst>
                                    </p:anim>
                                    <p:anim calcmode="lin" valueType="num">
                                      <p:cBhvr>
                                        <p:cTn id="77" dur="500" fill="hold"/>
                                        <p:tgtEl>
                                          <p:spTgt spid="59399"/>
                                        </p:tgtEl>
                                        <p:attrNameLst>
                                          <p:attrName>ppt_h</p:attrName>
                                        </p:attrNameLst>
                                      </p:cBhvr>
                                      <p:tavLst>
                                        <p:tav tm="0">
                                          <p:val>
                                            <p:fltVal val="0"/>
                                          </p:val>
                                        </p:tav>
                                        <p:tav tm="100000">
                                          <p:val>
                                            <p:strVal val="#ppt_h"/>
                                          </p:val>
                                        </p:tav>
                                      </p:tavLst>
                                    </p:anim>
                                  </p:childTnLst>
                                </p:cTn>
                              </p:par>
                            </p:childTnLst>
                          </p:cTn>
                        </p:par>
                        <p:par>
                          <p:cTn id="78" fill="hold" nodeType="afterGroup">
                            <p:stCondLst>
                              <p:cond delay="3100"/>
                            </p:stCondLst>
                            <p:childTnLst>
                              <p:par>
                                <p:cTn id="79" presetID="18" presetClass="entr" presetSubtype="9" fill="hold" grpId="0" nodeType="afterEffect">
                                  <p:stCondLst>
                                    <p:cond delay="0"/>
                                  </p:stCondLst>
                                  <p:childTnLst>
                                    <p:set>
                                      <p:cBhvr>
                                        <p:cTn id="80" dur="1" fill="hold">
                                          <p:stCondLst>
                                            <p:cond delay="0"/>
                                          </p:stCondLst>
                                        </p:cTn>
                                        <p:tgtEl>
                                          <p:spTgt spid="59414"/>
                                        </p:tgtEl>
                                        <p:attrNameLst>
                                          <p:attrName>style.visibility</p:attrName>
                                        </p:attrNameLst>
                                      </p:cBhvr>
                                      <p:to>
                                        <p:strVal val="visible"/>
                                      </p:to>
                                    </p:set>
                                    <p:animEffect transition="in" filter="strips(upLeft)">
                                      <p:cBhvr>
                                        <p:cTn id="81" dur="500"/>
                                        <p:tgtEl>
                                          <p:spTgt spid="59414"/>
                                        </p:tgtEl>
                                      </p:cBhvr>
                                    </p:animEffect>
                                  </p:childTnLst>
                                </p:cTn>
                              </p:par>
                            </p:childTnLst>
                          </p:cTn>
                        </p:par>
                        <p:par>
                          <p:cTn id="82" fill="hold" nodeType="afterGroup">
                            <p:stCondLst>
                              <p:cond delay="3600"/>
                            </p:stCondLst>
                            <p:childTnLst>
                              <p:par>
                                <p:cTn id="83" presetID="23" presetClass="entr" presetSubtype="16" fill="hold" grpId="0" nodeType="afterEffect">
                                  <p:stCondLst>
                                    <p:cond delay="0"/>
                                  </p:stCondLst>
                                  <p:childTnLst>
                                    <p:set>
                                      <p:cBhvr>
                                        <p:cTn id="84" dur="1" fill="hold">
                                          <p:stCondLst>
                                            <p:cond delay="0"/>
                                          </p:stCondLst>
                                        </p:cTn>
                                        <p:tgtEl>
                                          <p:spTgt spid="59419"/>
                                        </p:tgtEl>
                                        <p:attrNameLst>
                                          <p:attrName>style.visibility</p:attrName>
                                        </p:attrNameLst>
                                      </p:cBhvr>
                                      <p:to>
                                        <p:strVal val="visible"/>
                                      </p:to>
                                    </p:set>
                                    <p:anim calcmode="lin" valueType="num">
                                      <p:cBhvr>
                                        <p:cTn id="85" dur="500" fill="hold"/>
                                        <p:tgtEl>
                                          <p:spTgt spid="59419"/>
                                        </p:tgtEl>
                                        <p:attrNameLst>
                                          <p:attrName>ppt_w</p:attrName>
                                        </p:attrNameLst>
                                      </p:cBhvr>
                                      <p:tavLst>
                                        <p:tav tm="0">
                                          <p:val>
                                            <p:fltVal val="0"/>
                                          </p:val>
                                        </p:tav>
                                        <p:tav tm="100000">
                                          <p:val>
                                            <p:strVal val="#ppt_w"/>
                                          </p:val>
                                        </p:tav>
                                      </p:tavLst>
                                    </p:anim>
                                    <p:anim calcmode="lin" valueType="num">
                                      <p:cBhvr>
                                        <p:cTn id="86" dur="500" fill="hold"/>
                                        <p:tgtEl>
                                          <p:spTgt spid="5941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100"/>
                            </p:stCondLst>
                            <p:childTnLst>
                              <p:par>
                                <p:cTn id="88" presetID="23" presetClass="entr" presetSubtype="16" fill="hold" grpId="0" nodeType="afterEffect">
                                  <p:stCondLst>
                                    <p:cond delay="0"/>
                                  </p:stCondLst>
                                  <p:childTnLst>
                                    <p:set>
                                      <p:cBhvr>
                                        <p:cTn id="89" dur="1" fill="hold">
                                          <p:stCondLst>
                                            <p:cond delay="0"/>
                                          </p:stCondLst>
                                        </p:cTn>
                                        <p:tgtEl>
                                          <p:spTgt spid="59418"/>
                                        </p:tgtEl>
                                        <p:attrNameLst>
                                          <p:attrName>style.visibility</p:attrName>
                                        </p:attrNameLst>
                                      </p:cBhvr>
                                      <p:to>
                                        <p:strVal val="visible"/>
                                      </p:to>
                                    </p:set>
                                    <p:anim calcmode="lin" valueType="num">
                                      <p:cBhvr>
                                        <p:cTn id="90" dur="500" fill="hold"/>
                                        <p:tgtEl>
                                          <p:spTgt spid="59418"/>
                                        </p:tgtEl>
                                        <p:attrNameLst>
                                          <p:attrName>ppt_w</p:attrName>
                                        </p:attrNameLst>
                                      </p:cBhvr>
                                      <p:tavLst>
                                        <p:tav tm="0">
                                          <p:val>
                                            <p:fltVal val="0"/>
                                          </p:val>
                                        </p:tav>
                                        <p:tav tm="100000">
                                          <p:val>
                                            <p:strVal val="#ppt_w"/>
                                          </p:val>
                                        </p:tav>
                                      </p:tavLst>
                                    </p:anim>
                                    <p:anim calcmode="lin" valueType="num">
                                      <p:cBhvr>
                                        <p:cTn id="91" dur="500" fill="hold"/>
                                        <p:tgtEl>
                                          <p:spTgt spid="5941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600"/>
                            </p:stCondLst>
                            <p:childTnLst>
                              <p:par>
                                <p:cTn id="93" presetID="18" presetClass="entr" presetSubtype="9" fill="hold" grpId="0" nodeType="afterEffect">
                                  <p:stCondLst>
                                    <p:cond delay="0"/>
                                  </p:stCondLst>
                                  <p:childTnLst>
                                    <p:set>
                                      <p:cBhvr>
                                        <p:cTn id="94" dur="1" fill="hold">
                                          <p:stCondLst>
                                            <p:cond delay="0"/>
                                          </p:stCondLst>
                                        </p:cTn>
                                        <p:tgtEl>
                                          <p:spTgt spid="59415"/>
                                        </p:tgtEl>
                                        <p:attrNameLst>
                                          <p:attrName>style.visibility</p:attrName>
                                        </p:attrNameLst>
                                      </p:cBhvr>
                                      <p:to>
                                        <p:strVal val="visible"/>
                                      </p:to>
                                    </p:set>
                                    <p:animEffect transition="in" filter="strips(upLeft)">
                                      <p:cBhvr>
                                        <p:cTn id="95" dur="500"/>
                                        <p:tgtEl>
                                          <p:spTgt spid="59415"/>
                                        </p:tgtEl>
                                      </p:cBhvr>
                                    </p:animEffect>
                                  </p:childTnLst>
                                </p:cTn>
                              </p:par>
                            </p:childTnLst>
                          </p:cTn>
                        </p:par>
                        <p:par>
                          <p:cTn id="96" fill="hold" nodeType="afterGroup">
                            <p:stCondLst>
                              <p:cond delay="5100"/>
                            </p:stCondLst>
                            <p:childTnLst>
                              <p:par>
                                <p:cTn id="97" presetID="23" presetClass="entr" presetSubtype="16" fill="hold" grpId="0" nodeType="afterEffect">
                                  <p:stCondLst>
                                    <p:cond delay="0"/>
                                  </p:stCondLst>
                                  <p:childTnLst>
                                    <p:set>
                                      <p:cBhvr>
                                        <p:cTn id="98" dur="1" fill="hold">
                                          <p:stCondLst>
                                            <p:cond delay="0"/>
                                          </p:stCondLst>
                                        </p:cTn>
                                        <p:tgtEl>
                                          <p:spTgt spid="59421"/>
                                        </p:tgtEl>
                                        <p:attrNameLst>
                                          <p:attrName>style.visibility</p:attrName>
                                        </p:attrNameLst>
                                      </p:cBhvr>
                                      <p:to>
                                        <p:strVal val="visible"/>
                                      </p:to>
                                    </p:set>
                                    <p:anim calcmode="lin" valueType="num">
                                      <p:cBhvr>
                                        <p:cTn id="99" dur="500" fill="hold"/>
                                        <p:tgtEl>
                                          <p:spTgt spid="59421"/>
                                        </p:tgtEl>
                                        <p:attrNameLst>
                                          <p:attrName>ppt_w</p:attrName>
                                        </p:attrNameLst>
                                      </p:cBhvr>
                                      <p:tavLst>
                                        <p:tav tm="0">
                                          <p:val>
                                            <p:fltVal val="0"/>
                                          </p:val>
                                        </p:tav>
                                        <p:tav tm="100000">
                                          <p:val>
                                            <p:strVal val="#ppt_w"/>
                                          </p:val>
                                        </p:tav>
                                      </p:tavLst>
                                    </p:anim>
                                    <p:anim calcmode="lin" valueType="num">
                                      <p:cBhvr>
                                        <p:cTn id="100" dur="500" fill="hold"/>
                                        <p:tgtEl>
                                          <p:spTgt spid="59421"/>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5600"/>
                            </p:stCondLst>
                            <p:childTnLst>
                              <p:par>
                                <p:cTn id="102" presetID="23" presetClass="entr" presetSubtype="16" fill="hold" grpId="0" nodeType="afterEffect">
                                  <p:stCondLst>
                                    <p:cond delay="0"/>
                                  </p:stCondLst>
                                  <p:childTnLst>
                                    <p:set>
                                      <p:cBhvr>
                                        <p:cTn id="103" dur="1" fill="hold">
                                          <p:stCondLst>
                                            <p:cond delay="0"/>
                                          </p:stCondLst>
                                        </p:cTn>
                                        <p:tgtEl>
                                          <p:spTgt spid="59420"/>
                                        </p:tgtEl>
                                        <p:attrNameLst>
                                          <p:attrName>style.visibility</p:attrName>
                                        </p:attrNameLst>
                                      </p:cBhvr>
                                      <p:to>
                                        <p:strVal val="visible"/>
                                      </p:to>
                                    </p:set>
                                    <p:anim calcmode="lin" valueType="num">
                                      <p:cBhvr>
                                        <p:cTn id="104" dur="500" fill="hold"/>
                                        <p:tgtEl>
                                          <p:spTgt spid="59420"/>
                                        </p:tgtEl>
                                        <p:attrNameLst>
                                          <p:attrName>ppt_w</p:attrName>
                                        </p:attrNameLst>
                                      </p:cBhvr>
                                      <p:tavLst>
                                        <p:tav tm="0">
                                          <p:val>
                                            <p:fltVal val="0"/>
                                          </p:val>
                                        </p:tav>
                                        <p:tav tm="100000">
                                          <p:val>
                                            <p:strVal val="#ppt_w"/>
                                          </p:val>
                                        </p:tav>
                                      </p:tavLst>
                                    </p:anim>
                                    <p:anim calcmode="lin" valueType="num">
                                      <p:cBhvr>
                                        <p:cTn id="105" dur="500" fill="hold"/>
                                        <p:tgtEl>
                                          <p:spTgt spid="59420"/>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6100"/>
                            </p:stCondLst>
                            <p:childTnLst>
                              <p:par>
                                <p:cTn id="107" presetID="22" presetClass="entr" presetSubtype="4" fill="hold" nodeType="afterEffect">
                                  <p:stCondLst>
                                    <p:cond delay="0"/>
                                  </p:stCondLst>
                                  <p:childTnLst>
                                    <p:set>
                                      <p:cBhvr>
                                        <p:cTn id="108" dur="1" fill="hold">
                                          <p:stCondLst>
                                            <p:cond delay="0"/>
                                          </p:stCondLst>
                                        </p:cTn>
                                        <p:tgtEl>
                                          <p:spTgt spid="59428"/>
                                        </p:tgtEl>
                                        <p:attrNameLst>
                                          <p:attrName>style.visibility</p:attrName>
                                        </p:attrNameLst>
                                      </p:cBhvr>
                                      <p:to>
                                        <p:strVal val="visible"/>
                                      </p:to>
                                    </p:set>
                                    <p:animEffect transition="in" filter="wipe(down)">
                                      <p:cBhvr>
                                        <p:cTn id="109" dur="500"/>
                                        <p:tgtEl>
                                          <p:spTgt spid="59428"/>
                                        </p:tgtEl>
                                      </p:cBhvr>
                                    </p:animEffect>
                                  </p:childTnLst>
                                </p:cTn>
                              </p:par>
                            </p:childTnLst>
                          </p:cTn>
                        </p:par>
                        <p:par>
                          <p:cTn id="110" fill="hold" nodeType="afterGroup">
                            <p:stCondLst>
                              <p:cond delay="6600"/>
                            </p:stCondLst>
                            <p:childTnLst>
                              <p:par>
                                <p:cTn id="111" presetID="23" presetClass="entr" presetSubtype="16" fill="hold" grpId="0" nodeType="afterEffect">
                                  <p:stCondLst>
                                    <p:cond delay="0"/>
                                  </p:stCondLst>
                                  <p:childTnLst>
                                    <p:set>
                                      <p:cBhvr>
                                        <p:cTn id="112" dur="1" fill="hold">
                                          <p:stCondLst>
                                            <p:cond delay="0"/>
                                          </p:stCondLst>
                                        </p:cTn>
                                        <p:tgtEl>
                                          <p:spTgt spid="59427"/>
                                        </p:tgtEl>
                                        <p:attrNameLst>
                                          <p:attrName>style.visibility</p:attrName>
                                        </p:attrNameLst>
                                      </p:cBhvr>
                                      <p:to>
                                        <p:strVal val="visible"/>
                                      </p:to>
                                    </p:set>
                                    <p:anim calcmode="lin" valueType="num">
                                      <p:cBhvr>
                                        <p:cTn id="113" dur="500" fill="hold"/>
                                        <p:tgtEl>
                                          <p:spTgt spid="59427"/>
                                        </p:tgtEl>
                                        <p:attrNameLst>
                                          <p:attrName>ppt_w</p:attrName>
                                        </p:attrNameLst>
                                      </p:cBhvr>
                                      <p:tavLst>
                                        <p:tav tm="0">
                                          <p:val>
                                            <p:fltVal val="0"/>
                                          </p:val>
                                        </p:tav>
                                        <p:tav tm="100000">
                                          <p:val>
                                            <p:strVal val="#ppt_w"/>
                                          </p:val>
                                        </p:tav>
                                      </p:tavLst>
                                    </p:anim>
                                    <p:anim calcmode="lin" valueType="num">
                                      <p:cBhvr>
                                        <p:cTn id="114" dur="500" fill="hold"/>
                                        <p:tgtEl>
                                          <p:spTgt spid="59427"/>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7100"/>
                            </p:stCondLst>
                            <p:childTnLst>
                              <p:par>
                                <p:cTn id="116" presetID="23" presetClass="entr" presetSubtype="16" fill="hold" grpId="0" nodeType="afterEffect">
                                  <p:stCondLst>
                                    <p:cond delay="0"/>
                                  </p:stCondLst>
                                  <p:childTnLst>
                                    <p:set>
                                      <p:cBhvr>
                                        <p:cTn id="117" dur="1" fill="hold">
                                          <p:stCondLst>
                                            <p:cond delay="0"/>
                                          </p:stCondLst>
                                        </p:cTn>
                                        <p:tgtEl>
                                          <p:spTgt spid="59426"/>
                                        </p:tgtEl>
                                        <p:attrNameLst>
                                          <p:attrName>style.visibility</p:attrName>
                                        </p:attrNameLst>
                                      </p:cBhvr>
                                      <p:to>
                                        <p:strVal val="visible"/>
                                      </p:to>
                                    </p:set>
                                    <p:anim calcmode="lin" valueType="num">
                                      <p:cBhvr>
                                        <p:cTn id="118" dur="500" fill="hold"/>
                                        <p:tgtEl>
                                          <p:spTgt spid="59426"/>
                                        </p:tgtEl>
                                        <p:attrNameLst>
                                          <p:attrName>ppt_w</p:attrName>
                                        </p:attrNameLst>
                                      </p:cBhvr>
                                      <p:tavLst>
                                        <p:tav tm="0">
                                          <p:val>
                                            <p:fltVal val="0"/>
                                          </p:val>
                                        </p:tav>
                                        <p:tav tm="100000">
                                          <p:val>
                                            <p:strVal val="#ppt_w"/>
                                          </p:val>
                                        </p:tav>
                                      </p:tavLst>
                                    </p:anim>
                                    <p:anim calcmode="lin" valueType="num">
                                      <p:cBhvr>
                                        <p:cTn id="119" dur="500" fill="hold"/>
                                        <p:tgtEl>
                                          <p:spTgt spid="59426"/>
                                        </p:tgtEl>
                                        <p:attrNameLst>
                                          <p:attrName>ppt_h</p:attrName>
                                        </p:attrNameLst>
                                      </p:cBhvr>
                                      <p:tavLst>
                                        <p:tav tm="0">
                                          <p:val>
                                            <p:fltVal val="0"/>
                                          </p:val>
                                        </p:tav>
                                        <p:tav tm="100000">
                                          <p:val>
                                            <p:strVal val="#ppt_h"/>
                                          </p:val>
                                        </p:tav>
                                      </p:tavLst>
                                    </p:anim>
                                  </p:childTnLst>
                                </p:cTn>
                              </p:par>
                            </p:childTnLst>
                          </p:cTn>
                        </p:par>
                        <p:par>
                          <p:cTn id="120" fill="hold" nodeType="afterGroup">
                            <p:stCondLst>
                              <p:cond delay="7600"/>
                            </p:stCondLst>
                            <p:childTnLst>
                              <p:par>
                                <p:cTn id="121" presetID="18" presetClass="entr" presetSubtype="3" fill="hold" grpId="0" nodeType="afterEffect">
                                  <p:stCondLst>
                                    <p:cond delay="0"/>
                                  </p:stCondLst>
                                  <p:childTnLst>
                                    <p:set>
                                      <p:cBhvr>
                                        <p:cTn id="122" dur="1" fill="hold">
                                          <p:stCondLst>
                                            <p:cond delay="0"/>
                                          </p:stCondLst>
                                        </p:cTn>
                                        <p:tgtEl>
                                          <p:spTgt spid="59416"/>
                                        </p:tgtEl>
                                        <p:attrNameLst>
                                          <p:attrName>style.visibility</p:attrName>
                                        </p:attrNameLst>
                                      </p:cBhvr>
                                      <p:to>
                                        <p:strVal val="visible"/>
                                      </p:to>
                                    </p:set>
                                    <p:animEffect transition="in" filter="strips(upRight)">
                                      <p:cBhvr>
                                        <p:cTn id="123" dur="500"/>
                                        <p:tgtEl>
                                          <p:spTgt spid="59416"/>
                                        </p:tgtEl>
                                      </p:cBhvr>
                                    </p:animEffect>
                                  </p:childTnLst>
                                </p:cTn>
                              </p:par>
                            </p:childTnLst>
                          </p:cTn>
                        </p:par>
                        <p:par>
                          <p:cTn id="124" fill="hold" nodeType="afterGroup">
                            <p:stCondLst>
                              <p:cond delay="8100"/>
                            </p:stCondLst>
                            <p:childTnLst>
                              <p:par>
                                <p:cTn id="125" presetID="23" presetClass="entr" presetSubtype="16" fill="hold" grpId="0" nodeType="afterEffect">
                                  <p:stCondLst>
                                    <p:cond delay="0"/>
                                  </p:stCondLst>
                                  <p:childTnLst>
                                    <p:set>
                                      <p:cBhvr>
                                        <p:cTn id="126" dur="1" fill="hold">
                                          <p:stCondLst>
                                            <p:cond delay="0"/>
                                          </p:stCondLst>
                                        </p:cTn>
                                        <p:tgtEl>
                                          <p:spTgt spid="59423"/>
                                        </p:tgtEl>
                                        <p:attrNameLst>
                                          <p:attrName>style.visibility</p:attrName>
                                        </p:attrNameLst>
                                      </p:cBhvr>
                                      <p:to>
                                        <p:strVal val="visible"/>
                                      </p:to>
                                    </p:set>
                                    <p:anim calcmode="lin" valueType="num">
                                      <p:cBhvr>
                                        <p:cTn id="127" dur="500" fill="hold"/>
                                        <p:tgtEl>
                                          <p:spTgt spid="59423"/>
                                        </p:tgtEl>
                                        <p:attrNameLst>
                                          <p:attrName>ppt_w</p:attrName>
                                        </p:attrNameLst>
                                      </p:cBhvr>
                                      <p:tavLst>
                                        <p:tav tm="0">
                                          <p:val>
                                            <p:fltVal val="0"/>
                                          </p:val>
                                        </p:tav>
                                        <p:tav tm="100000">
                                          <p:val>
                                            <p:strVal val="#ppt_w"/>
                                          </p:val>
                                        </p:tav>
                                      </p:tavLst>
                                    </p:anim>
                                    <p:anim calcmode="lin" valueType="num">
                                      <p:cBhvr>
                                        <p:cTn id="128" dur="500" fill="hold"/>
                                        <p:tgtEl>
                                          <p:spTgt spid="5942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8600"/>
                            </p:stCondLst>
                            <p:childTnLst>
                              <p:par>
                                <p:cTn id="130" presetID="23" presetClass="entr" presetSubtype="16" fill="hold" grpId="0" nodeType="afterEffect">
                                  <p:stCondLst>
                                    <p:cond delay="0"/>
                                  </p:stCondLst>
                                  <p:childTnLst>
                                    <p:set>
                                      <p:cBhvr>
                                        <p:cTn id="131" dur="1" fill="hold">
                                          <p:stCondLst>
                                            <p:cond delay="0"/>
                                          </p:stCondLst>
                                        </p:cTn>
                                        <p:tgtEl>
                                          <p:spTgt spid="59422"/>
                                        </p:tgtEl>
                                        <p:attrNameLst>
                                          <p:attrName>style.visibility</p:attrName>
                                        </p:attrNameLst>
                                      </p:cBhvr>
                                      <p:to>
                                        <p:strVal val="visible"/>
                                      </p:to>
                                    </p:set>
                                    <p:anim calcmode="lin" valueType="num">
                                      <p:cBhvr>
                                        <p:cTn id="132" dur="500" fill="hold"/>
                                        <p:tgtEl>
                                          <p:spTgt spid="59422"/>
                                        </p:tgtEl>
                                        <p:attrNameLst>
                                          <p:attrName>ppt_w</p:attrName>
                                        </p:attrNameLst>
                                      </p:cBhvr>
                                      <p:tavLst>
                                        <p:tav tm="0">
                                          <p:val>
                                            <p:fltVal val="0"/>
                                          </p:val>
                                        </p:tav>
                                        <p:tav tm="100000">
                                          <p:val>
                                            <p:strVal val="#ppt_w"/>
                                          </p:val>
                                        </p:tav>
                                      </p:tavLst>
                                    </p:anim>
                                    <p:anim calcmode="lin" valueType="num">
                                      <p:cBhvr>
                                        <p:cTn id="133" dur="500" fill="hold"/>
                                        <p:tgtEl>
                                          <p:spTgt spid="59422"/>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9100"/>
                            </p:stCondLst>
                            <p:childTnLst>
                              <p:par>
                                <p:cTn id="135" presetID="18" presetClass="entr" presetSubtype="3" fill="hold" grpId="0" nodeType="afterEffect">
                                  <p:stCondLst>
                                    <p:cond delay="0"/>
                                  </p:stCondLst>
                                  <p:childTnLst>
                                    <p:set>
                                      <p:cBhvr>
                                        <p:cTn id="136" dur="1" fill="hold">
                                          <p:stCondLst>
                                            <p:cond delay="0"/>
                                          </p:stCondLst>
                                        </p:cTn>
                                        <p:tgtEl>
                                          <p:spTgt spid="59417"/>
                                        </p:tgtEl>
                                        <p:attrNameLst>
                                          <p:attrName>style.visibility</p:attrName>
                                        </p:attrNameLst>
                                      </p:cBhvr>
                                      <p:to>
                                        <p:strVal val="visible"/>
                                      </p:to>
                                    </p:set>
                                    <p:animEffect transition="in" filter="strips(upRight)">
                                      <p:cBhvr>
                                        <p:cTn id="137" dur="500"/>
                                        <p:tgtEl>
                                          <p:spTgt spid="59417"/>
                                        </p:tgtEl>
                                      </p:cBhvr>
                                    </p:animEffect>
                                  </p:childTnLst>
                                </p:cTn>
                              </p:par>
                            </p:childTnLst>
                          </p:cTn>
                        </p:par>
                        <p:par>
                          <p:cTn id="138" fill="hold" nodeType="afterGroup">
                            <p:stCondLst>
                              <p:cond delay="9600"/>
                            </p:stCondLst>
                            <p:childTnLst>
                              <p:par>
                                <p:cTn id="139" presetID="23" presetClass="entr" presetSubtype="16" fill="hold" grpId="0" nodeType="afterEffect">
                                  <p:stCondLst>
                                    <p:cond delay="0"/>
                                  </p:stCondLst>
                                  <p:childTnLst>
                                    <p:set>
                                      <p:cBhvr>
                                        <p:cTn id="140" dur="1" fill="hold">
                                          <p:stCondLst>
                                            <p:cond delay="0"/>
                                          </p:stCondLst>
                                        </p:cTn>
                                        <p:tgtEl>
                                          <p:spTgt spid="59425"/>
                                        </p:tgtEl>
                                        <p:attrNameLst>
                                          <p:attrName>style.visibility</p:attrName>
                                        </p:attrNameLst>
                                      </p:cBhvr>
                                      <p:to>
                                        <p:strVal val="visible"/>
                                      </p:to>
                                    </p:set>
                                    <p:anim calcmode="lin" valueType="num">
                                      <p:cBhvr>
                                        <p:cTn id="141" dur="500" fill="hold"/>
                                        <p:tgtEl>
                                          <p:spTgt spid="59425"/>
                                        </p:tgtEl>
                                        <p:attrNameLst>
                                          <p:attrName>ppt_w</p:attrName>
                                        </p:attrNameLst>
                                      </p:cBhvr>
                                      <p:tavLst>
                                        <p:tav tm="0">
                                          <p:val>
                                            <p:fltVal val="0"/>
                                          </p:val>
                                        </p:tav>
                                        <p:tav tm="100000">
                                          <p:val>
                                            <p:strVal val="#ppt_w"/>
                                          </p:val>
                                        </p:tav>
                                      </p:tavLst>
                                    </p:anim>
                                    <p:anim calcmode="lin" valueType="num">
                                      <p:cBhvr>
                                        <p:cTn id="142" dur="500" fill="hold"/>
                                        <p:tgtEl>
                                          <p:spTgt spid="5942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0100"/>
                            </p:stCondLst>
                            <p:childTnLst>
                              <p:par>
                                <p:cTn id="144" presetID="23" presetClass="entr" presetSubtype="16" fill="hold" grpId="0" nodeType="afterEffect">
                                  <p:stCondLst>
                                    <p:cond delay="0"/>
                                  </p:stCondLst>
                                  <p:childTnLst>
                                    <p:set>
                                      <p:cBhvr>
                                        <p:cTn id="145" dur="1" fill="hold">
                                          <p:stCondLst>
                                            <p:cond delay="0"/>
                                          </p:stCondLst>
                                        </p:cTn>
                                        <p:tgtEl>
                                          <p:spTgt spid="59424"/>
                                        </p:tgtEl>
                                        <p:attrNameLst>
                                          <p:attrName>style.visibility</p:attrName>
                                        </p:attrNameLst>
                                      </p:cBhvr>
                                      <p:to>
                                        <p:strVal val="visible"/>
                                      </p:to>
                                    </p:set>
                                    <p:anim calcmode="lin" valueType="num">
                                      <p:cBhvr>
                                        <p:cTn id="146" dur="500" fill="hold"/>
                                        <p:tgtEl>
                                          <p:spTgt spid="59424"/>
                                        </p:tgtEl>
                                        <p:attrNameLst>
                                          <p:attrName>ppt_w</p:attrName>
                                        </p:attrNameLst>
                                      </p:cBhvr>
                                      <p:tavLst>
                                        <p:tav tm="0">
                                          <p:val>
                                            <p:fltVal val="0"/>
                                          </p:val>
                                        </p:tav>
                                        <p:tav tm="100000">
                                          <p:val>
                                            <p:strVal val="#ppt_w"/>
                                          </p:val>
                                        </p:tav>
                                      </p:tavLst>
                                    </p:anim>
                                    <p:anim calcmode="lin" valueType="num">
                                      <p:cBhvr>
                                        <p:cTn id="147" dur="500" fill="hold"/>
                                        <p:tgtEl>
                                          <p:spTgt spid="594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animBg="1"/>
      <p:bldP spid="59398" grpId="0" animBg="1"/>
      <p:bldP spid="59399" grpId="0" animBg="1"/>
      <p:bldP spid="59400" grpId="0" animBg="1"/>
      <p:bldP spid="59401" grpId="0" animBg="1"/>
      <p:bldP spid="59402" grpId="0" animBg="1"/>
      <p:bldP spid="59403" grpId="0" animBg="1"/>
      <p:bldP spid="59404" grpId="0" animBg="1"/>
      <p:bldP spid="59405" grpId="0" animBg="1"/>
      <p:bldP spid="59406" grpId="0" animBg="1"/>
      <p:bldP spid="59407" grpId="0" animBg="1"/>
      <p:bldP spid="59408" grpId="0" animBg="1"/>
      <p:bldP spid="59409" grpId="0" animBg="1"/>
      <p:bldP spid="59410" grpId="0" animBg="1"/>
      <p:bldP spid="59411" grpId="0" animBg="1"/>
      <p:bldP spid="59412" grpId="0" animBg="1"/>
      <p:bldP spid="59413" grpId="0" animBg="1"/>
      <p:bldP spid="59414" grpId="0" animBg="1"/>
      <p:bldP spid="59415" grpId="0" animBg="1"/>
      <p:bldP spid="59416" grpId="0" animBg="1"/>
      <p:bldP spid="59417" grpId="0" animBg="1"/>
      <p:bldP spid="59418" grpId="0" autoUpdateAnimBg="0"/>
      <p:bldP spid="59419" grpId="0" autoUpdateAnimBg="0"/>
      <p:bldP spid="59420" grpId="0" autoUpdateAnimBg="0"/>
      <p:bldP spid="59421" grpId="0" autoUpdateAnimBg="0"/>
      <p:bldP spid="59422" grpId="0" autoUpdateAnimBg="0"/>
      <p:bldP spid="59423" grpId="0" autoUpdateAnimBg="0"/>
      <p:bldP spid="59424" grpId="0" autoUpdateAnimBg="0"/>
      <p:bldP spid="59425" grpId="0" autoUpdateAnimBg="0"/>
      <p:bldP spid="59426" grpId="0" autoUpdateAnimBg="0"/>
      <p:bldP spid="59427"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1" name="AutoShape 5"/>
          <p:cNvSpPr>
            <a:spLocks/>
          </p:cNvSpPr>
          <p:nvPr/>
        </p:nvSpPr>
        <p:spPr bwMode="auto">
          <a:xfrm>
            <a:off x="8683627" y="7862887"/>
            <a:ext cx="5667374" cy="5853113"/>
          </a:xfrm>
          <a:custGeom>
            <a:avLst/>
            <a:gdLst>
              <a:gd name="T0" fmla="*/ 2833553 w 21105"/>
              <a:gd name="T1" fmla="*/ 2931981 h 21580"/>
              <a:gd name="T2" fmla="*/ 2833553 w 21105"/>
              <a:gd name="T3" fmla="*/ 2931981 h 21580"/>
              <a:gd name="T4" fmla="*/ 2833553 w 21105"/>
              <a:gd name="T5" fmla="*/ 2931981 h 21580"/>
              <a:gd name="T6" fmla="*/ 2833553 w 21105"/>
              <a:gd name="T7" fmla="*/ 2931981 h 215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21580">
                <a:moveTo>
                  <a:pt x="11712" y="0"/>
                </a:moveTo>
                <a:cubicBezTo>
                  <a:pt x="10304" y="49"/>
                  <a:pt x="10566" y="2394"/>
                  <a:pt x="10494" y="4406"/>
                </a:cubicBezTo>
                <a:cubicBezTo>
                  <a:pt x="10422" y="6419"/>
                  <a:pt x="10648" y="8500"/>
                  <a:pt x="10472" y="8577"/>
                </a:cubicBezTo>
                <a:cubicBezTo>
                  <a:pt x="9699" y="8917"/>
                  <a:pt x="9172" y="6370"/>
                  <a:pt x="8418" y="4521"/>
                </a:cubicBezTo>
                <a:cubicBezTo>
                  <a:pt x="7665" y="2672"/>
                  <a:pt x="7130" y="52"/>
                  <a:pt x="5980" y="1273"/>
                </a:cubicBezTo>
                <a:cubicBezTo>
                  <a:pt x="5158" y="2147"/>
                  <a:pt x="6307" y="5640"/>
                  <a:pt x="7187" y="7791"/>
                </a:cubicBezTo>
                <a:cubicBezTo>
                  <a:pt x="8068" y="9942"/>
                  <a:pt x="8456" y="11668"/>
                  <a:pt x="7542" y="12553"/>
                </a:cubicBezTo>
                <a:cubicBezTo>
                  <a:pt x="6288" y="13767"/>
                  <a:pt x="5461" y="12863"/>
                  <a:pt x="3981" y="11940"/>
                </a:cubicBezTo>
                <a:cubicBezTo>
                  <a:pt x="2499" y="11016"/>
                  <a:pt x="1090" y="10968"/>
                  <a:pt x="399" y="11750"/>
                </a:cubicBezTo>
                <a:cubicBezTo>
                  <a:pt x="-286" y="12527"/>
                  <a:pt x="36" y="13291"/>
                  <a:pt x="427" y="13161"/>
                </a:cubicBezTo>
                <a:cubicBezTo>
                  <a:pt x="817" y="13031"/>
                  <a:pt x="1330" y="13269"/>
                  <a:pt x="2567" y="13960"/>
                </a:cubicBezTo>
                <a:cubicBezTo>
                  <a:pt x="3848" y="14675"/>
                  <a:pt x="4875" y="15486"/>
                  <a:pt x="6185" y="17044"/>
                </a:cubicBezTo>
                <a:cubicBezTo>
                  <a:pt x="7098" y="18129"/>
                  <a:pt x="7636" y="19623"/>
                  <a:pt x="9019" y="19952"/>
                </a:cubicBezTo>
                <a:cubicBezTo>
                  <a:pt x="9163" y="19986"/>
                  <a:pt x="9309" y="20007"/>
                  <a:pt x="9457" y="20012"/>
                </a:cubicBezTo>
                <a:cubicBezTo>
                  <a:pt x="9458" y="20111"/>
                  <a:pt x="9457" y="20209"/>
                  <a:pt x="9457" y="20308"/>
                </a:cubicBezTo>
                <a:cubicBezTo>
                  <a:pt x="9457" y="20732"/>
                  <a:pt x="9448" y="21156"/>
                  <a:pt x="9435" y="21580"/>
                </a:cubicBezTo>
                <a:lnTo>
                  <a:pt x="15880" y="21580"/>
                </a:lnTo>
                <a:cubicBezTo>
                  <a:pt x="15821" y="21183"/>
                  <a:pt x="15786" y="20781"/>
                  <a:pt x="15781" y="20378"/>
                </a:cubicBezTo>
                <a:cubicBezTo>
                  <a:pt x="15780" y="20316"/>
                  <a:pt x="15780" y="20255"/>
                  <a:pt x="15781" y="20194"/>
                </a:cubicBezTo>
                <a:cubicBezTo>
                  <a:pt x="17451" y="16828"/>
                  <a:pt x="17166" y="14621"/>
                  <a:pt x="17520" y="12751"/>
                </a:cubicBezTo>
                <a:cubicBezTo>
                  <a:pt x="17875" y="10880"/>
                  <a:pt x="18918" y="9219"/>
                  <a:pt x="19460" y="8453"/>
                </a:cubicBezTo>
                <a:cubicBezTo>
                  <a:pt x="20113" y="7531"/>
                  <a:pt x="21313" y="5525"/>
                  <a:pt x="21072" y="4954"/>
                </a:cubicBezTo>
                <a:cubicBezTo>
                  <a:pt x="20589" y="3812"/>
                  <a:pt x="19085" y="6438"/>
                  <a:pt x="18050" y="7841"/>
                </a:cubicBezTo>
                <a:cubicBezTo>
                  <a:pt x="17016" y="9245"/>
                  <a:pt x="16014" y="9993"/>
                  <a:pt x="15677" y="9916"/>
                </a:cubicBezTo>
                <a:cubicBezTo>
                  <a:pt x="15341" y="9840"/>
                  <a:pt x="16043" y="7824"/>
                  <a:pt x="16588" y="5987"/>
                </a:cubicBezTo>
                <a:cubicBezTo>
                  <a:pt x="17488" y="2953"/>
                  <a:pt x="17994" y="1623"/>
                  <a:pt x="17021" y="1402"/>
                </a:cubicBezTo>
                <a:cubicBezTo>
                  <a:pt x="15818" y="1129"/>
                  <a:pt x="15306" y="4460"/>
                  <a:pt x="14637" y="6246"/>
                </a:cubicBezTo>
                <a:cubicBezTo>
                  <a:pt x="14017" y="7900"/>
                  <a:pt x="13613" y="8767"/>
                  <a:pt x="12962" y="8713"/>
                </a:cubicBezTo>
                <a:cubicBezTo>
                  <a:pt x="12691" y="8691"/>
                  <a:pt x="12518" y="7412"/>
                  <a:pt x="12465" y="4737"/>
                </a:cubicBezTo>
                <a:cubicBezTo>
                  <a:pt x="12389" y="818"/>
                  <a:pt x="12308" y="-20"/>
                  <a:pt x="11712"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0422" name="AutoShape 6"/>
          <p:cNvSpPr>
            <a:spLocks/>
          </p:cNvSpPr>
          <p:nvPr/>
        </p:nvSpPr>
        <p:spPr bwMode="auto">
          <a:xfrm>
            <a:off x="9182102" y="6323013"/>
            <a:ext cx="1203324" cy="2046286"/>
          </a:xfrm>
          <a:custGeom>
            <a:avLst/>
            <a:gdLst>
              <a:gd name="T0" fmla="*/ 601663 w 21600"/>
              <a:gd name="T1" fmla="*/ 1023144 h 21600"/>
              <a:gd name="T2" fmla="*/ 601663 w 21600"/>
              <a:gd name="T3" fmla="*/ 1023144 h 21600"/>
              <a:gd name="T4" fmla="*/ 601663 w 21600"/>
              <a:gd name="T5" fmla="*/ 1023144 h 21600"/>
              <a:gd name="T6" fmla="*/ 601663 w 21600"/>
              <a:gd name="T7" fmla="*/ 102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1028"/>
                </a:lnTo>
                <a:lnTo>
                  <a:pt x="0" y="0"/>
                </a:lnTo>
                <a:lnTo>
                  <a:pt x="21599" y="21600"/>
                </a:lnTo>
                <a:close/>
              </a:path>
            </a:pathLst>
          </a:custGeom>
          <a:solidFill>
            <a:schemeClr val="accent1"/>
          </a:solidFill>
          <a:ln>
            <a:noFill/>
          </a:ln>
          <a:effectLst/>
          <a:extLst/>
        </p:spPr>
        <p:txBody>
          <a:bodyPr lIns="50800" tIns="50800" rIns="50800" bIns="50800" anchor="ctr"/>
          <a:lstStyle/>
          <a:p>
            <a:endParaRPr lang="id-ID" sz="4411"/>
          </a:p>
        </p:txBody>
      </p:sp>
      <p:sp>
        <p:nvSpPr>
          <p:cNvPr id="60423" name="AutoShape 7"/>
          <p:cNvSpPr>
            <a:spLocks/>
          </p:cNvSpPr>
          <p:nvPr/>
        </p:nvSpPr>
        <p:spPr bwMode="auto">
          <a:xfrm>
            <a:off x="7289800" y="6323013"/>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60424" name="AutoShape 8"/>
          <p:cNvSpPr>
            <a:spLocks/>
          </p:cNvSpPr>
          <p:nvPr/>
        </p:nvSpPr>
        <p:spPr bwMode="auto">
          <a:xfrm rot="-5400000">
            <a:off x="6623051" y="6678613"/>
            <a:ext cx="1022350" cy="311150"/>
          </a:xfrm>
          <a:custGeom>
            <a:avLst/>
            <a:gdLst>
              <a:gd name="T0" fmla="*/ 511175 w 21600"/>
              <a:gd name="T1" fmla="*/ 155575 h 21600"/>
              <a:gd name="T2" fmla="*/ 511175 w 21600"/>
              <a:gd name="T3" fmla="*/ 155575 h 21600"/>
              <a:gd name="T4" fmla="*/ 511175 w 21600"/>
              <a:gd name="T5" fmla="*/ 155575 h 21600"/>
              <a:gd name="T6" fmla="*/ 511175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50800" tIns="50800" rIns="50800" bIns="50800" anchor="ctr"/>
          <a:lstStyle/>
          <a:p>
            <a:endParaRPr lang="id-ID" sz="4411"/>
          </a:p>
        </p:txBody>
      </p:sp>
      <p:sp>
        <p:nvSpPr>
          <p:cNvPr id="60425" name="AutoShape 9"/>
          <p:cNvSpPr>
            <a:spLocks/>
          </p:cNvSpPr>
          <p:nvPr/>
        </p:nvSpPr>
        <p:spPr bwMode="auto">
          <a:xfrm>
            <a:off x="10312401" y="4538664"/>
            <a:ext cx="1433513" cy="3279774"/>
          </a:xfrm>
          <a:custGeom>
            <a:avLst/>
            <a:gdLst>
              <a:gd name="T0" fmla="*/ 716757 w 21600"/>
              <a:gd name="T1" fmla="*/ 1639888 h 21600"/>
              <a:gd name="T2" fmla="*/ 716757 w 21600"/>
              <a:gd name="T3" fmla="*/ 1639888 h 21600"/>
              <a:gd name="T4" fmla="*/ 716757 w 21600"/>
              <a:gd name="T5" fmla="*/ 1639888 h 21600"/>
              <a:gd name="T6" fmla="*/ 716757 w 21600"/>
              <a:gd name="T7" fmla="*/ 163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6751"/>
                </a:lnTo>
                <a:lnTo>
                  <a:pt x="0" y="0"/>
                </a:lnTo>
                <a:lnTo>
                  <a:pt x="21599" y="21600"/>
                </a:lnTo>
                <a:close/>
              </a:path>
            </a:pathLst>
          </a:custGeom>
          <a:solidFill>
            <a:schemeClr val="accent2"/>
          </a:solidFill>
          <a:ln>
            <a:noFill/>
          </a:ln>
          <a:effectLst/>
          <a:extLst/>
        </p:spPr>
        <p:txBody>
          <a:bodyPr lIns="50800" tIns="50800" rIns="50800" bIns="50800" anchor="ctr"/>
          <a:lstStyle/>
          <a:p>
            <a:endParaRPr lang="id-ID" sz="4411"/>
          </a:p>
        </p:txBody>
      </p:sp>
      <p:sp>
        <p:nvSpPr>
          <p:cNvPr id="60426" name="AutoShape 10"/>
          <p:cNvSpPr>
            <a:spLocks/>
          </p:cNvSpPr>
          <p:nvPr/>
        </p:nvSpPr>
        <p:spPr bwMode="auto">
          <a:xfrm>
            <a:off x="8420101" y="4538663"/>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60427" name="AutoShape 11"/>
          <p:cNvSpPr>
            <a:spLocks/>
          </p:cNvSpPr>
          <p:nvPr/>
        </p:nvSpPr>
        <p:spPr bwMode="auto">
          <a:xfrm rot="-5400000">
            <a:off x="7754144" y="4882358"/>
            <a:ext cx="1022350" cy="309563"/>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sz="4411"/>
          </a:p>
        </p:txBody>
      </p:sp>
      <p:sp>
        <p:nvSpPr>
          <p:cNvPr id="60428" name="AutoShape 12"/>
          <p:cNvSpPr>
            <a:spLocks/>
          </p:cNvSpPr>
          <p:nvPr/>
        </p:nvSpPr>
        <p:spPr bwMode="auto">
          <a:xfrm flipH="1">
            <a:off x="13150850" y="5522914"/>
            <a:ext cx="1103314" cy="2716212"/>
          </a:xfrm>
          <a:custGeom>
            <a:avLst/>
            <a:gdLst>
              <a:gd name="T0" fmla="*/ 551657 w 21600"/>
              <a:gd name="T1" fmla="*/ 1358106 h 21600"/>
              <a:gd name="T2" fmla="*/ 551657 w 21600"/>
              <a:gd name="T3" fmla="*/ 1358106 h 21600"/>
              <a:gd name="T4" fmla="*/ 551657 w 21600"/>
              <a:gd name="T5" fmla="*/ 1358106 h 21600"/>
              <a:gd name="T6" fmla="*/ 551657 w 21600"/>
              <a:gd name="T7" fmla="*/ 1358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8182"/>
                </a:lnTo>
                <a:lnTo>
                  <a:pt x="0" y="0"/>
                </a:lnTo>
                <a:lnTo>
                  <a:pt x="21599" y="21600"/>
                </a:lnTo>
                <a:close/>
              </a:path>
            </a:pathLst>
          </a:custGeom>
          <a:solidFill>
            <a:schemeClr val="accent3"/>
          </a:solidFill>
          <a:ln>
            <a:noFill/>
          </a:ln>
          <a:effectLst/>
          <a:extLst/>
        </p:spPr>
        <p:txBody>
          <a:bodyPr lIns="50800" tIns="50800" rIns="50800" bIns="50800" anchor="ctr"/>
          <a:lstStyle/>
          <a:p>
            <a:endParaRPr lang="id-ID" sz="4411"/>
          </a:p>
        </p:txBody>
      </p:sp>
      <p:sp>
        <p:nvSpPr>
          <p:cNvPr id="60429" name="AutoShape 13"/>
          <p:cNvSpPr>
            <a:spLocks/>
          </p:cNvSpPr>
          <p:nvPr/>
        </p:nvSpPr>
        <p:spPr bwMode="auto">
          <a:xfrm flipH="1">
            <a:off x="14254165" y="5522915"/>
            <a:ext cx="1892300" cy="1023938"/>
          </a:xfrm>
          <a:custGeom>
            <a:avLst/>
            <a:gdLst>
              <a:gd name="T0" fmla="*/ 946150 w 21600"/>
              <a:gd name="T1" fmla="*/ 511969 h 21600"/>
              <a:gd name="T2" fmla="*/ 946150 w 21600"/>
              <a:gd name="T3" fmla="*/ 511969 h 21600"/>
              <a:gd name="T4" fmla="*/ 946150 w 21600"/>
              <a:gd name="T5" fmla="*/ 511969 h 21600"/>
              <a:gd name="T6" fmla="*/ 946150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60430" name="AutoShape 14"/>
          <p:cNvSpPr>
            <a:spLocks/>
          </p:cNvSpPr>
          <p:nvPr/>
        </p:nvSpPr>
        <p:spPr bwMode="auto">
          <a:xfrm rot="5400000" flipH="1">
            <a:off x="15789275" y="5880102"/>
            <a:ext cx="1023938" cy="309563"/>
          </a:xfrm>
          <a:custGeom>
            <a:avLst/>
            <a:gdLst>
              <a:gd name="T0" fmla="*/ 511969 w 21600"/>
              <a:gd name="T1" fmla="*/ 154781 h 21600"/>
              <a:gd name="T2" fmla="*/ 511969 w 21600"/>
              <a:gd name="T3" fmla="*/ 154781 h 21600"/>
              <a:gd name="T4" fmla="*/ 511969 w 21600"/>
              <a:gd name="T5" fmla="*/ 154781 h 21600"/>
              <a:gd name="T6" fmla="*/ 511969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sz="4411"/>
          </a:p>
        </p:txBody>
      </p:sp>
      <p:sp>
        <p:nvSpPr>
          <p:cNvPr id="60431" name="AutoShape 15"/>
          <p:cNvSpPr>
            <a:spLocks/>
          </p:cNvSpPr>
          <p:nvPr/>
        </p:nvSpPr>
        <p:spPr bwMode="auto">
          <a:xfrm flipH="1">
            <a:off x="14306552" y="7493002"/>
            <a:ext cx="1230313" cy="1657349"/>
          </a:xfrm>
          <a:custGeom>
            <a:avLst/>
            <a:gdLst>
              <a:gd name="T0" fmla="*/ 615157 w 21600"/>
              <a:gd name="T1" fmla="*/ 828675 h 21600"/>
              <a:gd name="T2" fmla="*/ 615157 w 21600"/>
              <a:gd name="T3" fmla="*/ 828675 h 21600"/>
              <a:gd name="T4" fmla="*/ 615157 w 21600"/>
              <a:gd name="T5" fmla="*/ 828675 h 21600"/>
              <a:gd name="T6" fmla="*/ 615157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3356"/>
                </a:lnTo>
                <a:lnTo>
                  <a:pt x="0" y="0"/>
                </a:lnTo>
                <a:lnTo>
                  <a:pt x="21599" y="21600"/>
                </a:lnTo>
                <a:close/>
              </a:path>
            </a:pathLst>
          </a:custGeom>
          <a:solidFill>
            <a:schemeClr val="accent4"/>
          </a:solidFill>
          <a:ln>
            <a:noFill/>
          </a:ln>
          <a:effectLst/>
          <a:extLst/>
        </p:spPr>
        <p:txBody>
          <a:bodyPr lIns="50800" tIns="50800" rIns="50800" bIns="50800" anchor="ctr"/>
          <a:lstStyle/>
          <a:p>
            <a:endParaRPr lang="id-ID" sz="4411"/>
          </a:p>
        </p:txBody>
      </p:sp>
      <p:sp>
        <p:nvSpPr>
          <p:cNvPr id="60432" name="AutoShape 16"/>
          <p:cNvSpPr>
            <a:spLocks/>
          </p:cNvSpPr>
          <p:nvPr/>
        </p:nvSpPr>
        <p:spPr bwMode="auto">
          <a:xfrm flipH="1">
            <a:off x="15536863" y="7492999"/>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60433" name="AutoShape 17"/>
          <p:cNvSpPr>
            <a:spLocks/>
          </p:cNvSpPr>
          <p:nvPr/>
        </p:nvSpPr>
        <p:spPr bwMode="auto">
          <a:xfrm rot="5400000" flipH="1">
            <a:off x="17072770" y="7887494"/>
            <a:ext cx="1022350" cy="309563"/>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sz="4411"/>
          </a:p>
        </p:txBody>
      </p:sp>
      <p:sp>
        <p:nvSpPr>
          <p:cNvPr id="60434" name="AutoShape 18"/>
          <p:cNvSpPr>
            <a:spLocks/>
          </p:cNvSpPr>
          <p:nvPr/>
        </p:nvSpPr>
        <p:spPr bwMode="auto">
          <a:xfrm>
            <a:off x="10183813" y="8135938"/>
            <a:ext cx="258763" cy="258763"/>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0435" name="AutoShape 19"/>
          <p:cNvSpPr>
            <a:spLocks/>
          </p:cNvSpPr>
          <p:nvPr/>
        </p:nvSpPr>
        <p:spPr bwMode="auto">
          <a:xfrm>
            <a:off x="11639550" y="7732714"/>
            <a:ext cx="258763" cy="260350"/>
          </a:xfrm>
          <a:custGeom>
            <a:avLst/>
            <a:gdLst>
              <a:gd name="T0" fmla="*/ 129375 w 19679"/>
              <a:gd name="T1" fmla="*/ 142882 h 19679"/>
              <a:gd name="T2" fmla="*/ 129375 w 19679"/>
              <a:gd name="T3" fmla="*/ 142882 h 19679"/>
              <a:gd name="T4" fmla="*/ 129375 w 19679"/>
              <a:gd name="T5" fmla="*/ 142882 h 19679"/>
              <a:gd name="T6" fmla="*/ 129375 w 19679"/>
              <a:gd name="T7" fmla="*/ 142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0436" name="AutoShape 20"/>
          <p:cNvSpPr>
            <a:spLocks/>
          </p:cNvSpPr>
          <p:nvPr/>
        </p:nvSpPr>
        <p:spPr bwMode="auto">
          <a:xfrm>
            <a:off x="13073063" y="8110537"/>
            <a:ext cx="258763" cy="258763"/>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0437" name="AutoShape 21"/>
          <p:cNvSpPr>
            <a:spLocks/>
          </p:cNvSpPr>
          <p:nvPr/>
        </p:nvSpPr>
        <p:spPr bwMode="auto">
          <a:xfrm>
            <a:off x="14093826" y="9072563"/>
            <a:ext cx="258763" cy="258763"/>
          </a:xfrm>
          <a:custGeom>
            <a:avLst/>
            <a:gdLst>
              <a:gd name="T0" fmla="*/ 129375 w 19679"/>
              <a:gd name="T1" fmla="*/ 142011 h 19679"/>
              <a:gd name="T2" fmla="*/ 129375 w 19679"/>
              <a:gd name="T3" fmla="*/ 142011 h 19679"/>
              <a:gd name="T4" fmla="*/ 129375 w 19679"/>
              <a:gd name="T5" fmla="*/ 142011 h 19679"/>
              <a:gd name="T6" fmla="*/ 129375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0438" name="AutoShape 22"/>
          <p:cNvSpPr>
            <a:spLocks/>
          </p:cNvSpPr>
          <p:nvPr/>
        </p:nvSpPr>
        <p:spPr bwMode="auto">
          <a:xfrm>
            <a:off x="7129463" y="769143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0439" name="AutoShape 23"/>
          <p:cNvSpPr>
            <a:spLocks/>
          </p:cNvSpPr>
          <p:nvPr/>
        </p:nvSpPr>
        <p:spPr bwMode="auto">
          <a:xfrm>
            <a:off x="3930650" y="824865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0440" name="AutoShape 24"/>
          <p:cNvSpPr>
            <a:spLocks/>
          </p:cNvSpPr>
          <p:nvPr/>
        </p:nvSpPr>
        <p:spPr bwMode="auto">
          <a:xfrm>
            <a:off x="5462589" y="4264026"/>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0441" name="AutoShape 25"/>
          <p:cNvSpPr>
            <a:spLocks/>
          </p:cNvSpPr>
          <p:nvPr/>
        </p:nvSpPr>
        <p:spPr bwMode="auto">
          <a:xfrm>
            <a:off x="2263775" y="4821240"/>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0442" name="AutoShape 26"/>
          <p:cNvSpPr>
            <a:spLocks/>
          </p:cNvSpPr>
          <p:nvPr/>
        </p:nvSpPr>
        <p:spPr bwMode="auto">
          <a:xfrm>
            <a:off x="17092614" y="52927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0443" name="AutoShape 27"/>
          <p:cNvSpPr>
            <a:spLocks/>
          </p:cNvSpPr>
          <p:nvPr/>
        </p:nvSpPr>
        <p:spPr bwMode="auto">
          <a:xfrm>
            <a:off x="17092614" y="5849938"/>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0444" name="AutoShape 28"/>
          <p:cNvSpPr>
            <a:spLocks/>
          </p:cNvSpPr>
          <p:nvPr/>
        </p:nvSpPr>
        <p:spPr bwMode="auto">
          <a:xfrm>
            <a:off x="15536862" y="9229725"/>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0445" name="AutoShape 29"/>
          <p:cNvSpPr>
            <a:spLocks/>
          </p:cNvSpPr>
          <p:nvPr/>
        </p:nvSpPr>
        <p:spPr bwMode="auto">
          <a:xfrm>
            <a:off x="15536865" y="9786939"/>
            <a:ext cx="524986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0446" name="AutoShape 30"/>
          <p:cNvSpPr>
            <a:spLocks/>
          </p:cNvSpPr>
          <p:nvPr/>
        </p:nvSpPr>
        <p:spPr bwMode="auto">
          <a:xfrm>
            <a:off x="7869237" y="6569074"/>
            <a:ext cx="533401" cy="533401"/>
          </a:xfrm>
          <a:custGeom>
            <a:avLst/>
            <a:gdLst>
              <a:gd name="T0" fmla="*/ 266700 w 21600"/>
              <a:gd name="T1" fmla="*/ 266700 h 21600"/>
              <a:gd name="T2" fmla="*/ 266700 w 21600"/>
              <a:gd name="T3" fmla="*/ 266700 h 21600"/>
              <a:gd name="T4" fmla="*/ 266700 w 21600"/>
              <a:gd name="T5" fmla="*/ 266700 h 21600"/>
              <a:gd name="T6" fmla="*/ 266700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0447" name="AutoShape 31"/>
          <p:cNvSpPr>
            <a:spLocks/>
          </p:cNvSpPr>
          <p:nvPr/>
        </p:nvSpPr>
        <p:spPr bwMode="auto">
          <a:xfrm>
            <a:off x="9015414" y="4811715"/>
            <a:ext cx="687387" cy="450850"/>
          </a:xfrm>
          <a:custGeom>
            <a:avLst/>
            <a:gdLst>
              <a:gd name="T0" fmla="*/ 343694 w 21600"/>
              <a:gd name="T1" fmla="*/ 225425 h 21600"/>
              <a:gd name="T2" fmla="*/ 343694 w 21600"/>
              <a:gd name="T3" fmla="*/ 225425 h 21600"/>
              <a:gd name="T4" fmla="*/ 343694 w 21600"/>
              <a:gd name="T5" fmla="*/ 225425 h 21600"/>
              <a:gd name="T6" fmla="*/ 343694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0448" name="AutoShape 32"/>
          <p:cNvSpPr>
            <a:spLocks/>
          </p:cNvSpPr>
          <p:nvPr/>
        </p:nvSpPr>
        <p:spPr bwMode="auto">
          <a:xfrm>
            <a:off x="14981240" y="5848350"/>
            <a:ext cx="555625" cy="511175"/>
          </a:xfrm>
          <a:custGeom>
            <a:avLst/>
            <a:gdLst>
              <a:gd name="T0" fmla="*/ 277813 w 21600"/>
              <a:gd name="T1" fmla="*/ 255588 h 21600"/>
              <a:gd name="T2" fmla="*/ 277813 w 21600"/>
              <a:gd name="T3" fmla="*/ 255588 h 21600"/>
              <a:gd name="T4" fmla="*/ 277813 w 21600"/>
              <a:gd name="T5" fmla="*/ 255588 h 21600"/>
              <a:gd name="T6" fmla="*/ 2778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0449" name="AutoShape 33"/>
          <p:cNvSpPr>
            <a:spLocks/>
          </p:cNvSpPr>
          <p:nvPr/>
        </p:nvSpPr>
        <p:spPr bwMode="auto">
          <a:xfrm>
            <a:off x="16325851" y="7762875"/>
            <a:ext cx="511175" cy="511175"/>
          </a:xfrm>
          <a:custGeom>
            <a:avLst/>
            <a:gdLst>
              <a:gd name="T0" fmla="*/ 255588 w 21468"/>
              <a:gd name="T1" fmla="*/ 255576 h 21469"/>
              <a:gd name="T2" fmla="*/ 255588 w 21468"/>
              <a:gd name="T3" fmla="*/ 255576 h 21469"/>
              <a:gd name="T4" fmla="*/ 255588 w 21468"/>
              <a:gd name="T5" fmla="*/ 255576 h 21469"/>
              <a:gd name="T6" fmla="*/ 255588 w 21468"/>
              <a:gd name="T7" fmla="*/ 2555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55</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5" name="AutoShape 5"/>
          <p:cNvSpPr>
            <a:spLocks/>
          </p:cNvSpPr>
          <p:nvPr/>
        </p:nvSpPr>
        <p:spPr bwMode="auto">
          <a:xfrm>
            <a:off x="7478713" y="4660901"/>
            <a:ext cx="2887662" cy="1990725"/>
          </a:xfrm>
          <a:custGeom>
            <a:avLst/>
            <a:gdLst>
              <a:gd name="T0" fmla="*/ 1443831 w 21600"/>
              <a:gd name="T1" fmla="*/ 1055024 h 20971"/>
              <a:gd name="T2" fmla="*/ 1443831 w 21600"/>
              <a:gd name="T3" fmla="*/ 1055024 h 20971"/>
              <a:gd name="T4" fmla="*/ 1443831 w 21600"/>
              <a:gd name="T5" fmla="*/ 1055024 h 20971"/>
              <a:gd name="T6" fmla="*/ 1443831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46" name="AutoShape 6"/>
          <p:cNvSpPr>
            <a:spLocks/>
          </p:cNvSpPr>
          <p:nvPr/>
        </p:nvSpPr>
        <p:spPr bwMode="auto">
          <a:xfrm>
            <a:off x="7931151" y="7261225"/>
            <a:ext cx="1731963" cy="415925"/>
          </a:xfrm>
          <a:custGeom>
            <a:avLst/>
            <a:gdLst>
              <a:gd name="T0" fmla="*/ 865982 w 21600"/>
              <a:gd name="T1" fmla="*/ 249331 h 19646"/>
              <a:gd name="T2" fmla="*/ 865982 w 21600"/>
              <a:gd name="T3" fmla="*/ 249331 h 19646"/>
              <a:gd name="T4" fmla="*/ 865982 w 21600"/>
              <a:gd name="T5" fmla="*/ 249331 h 19646"/>
              <a:gd name="T6" fmla="*/ 865982 w 21600"/>
              <a:gd name="T7" fmla="*/ 249331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47" name="AutoShape 7"/>
          <p:cNvSpPr>
            <a:spLocks/>
          </p:cNvSpPr>
          <p:nvPr/>
        </p:nvSpPr>
        <p:spPr bwMode="auto">
          <a:xfrm>
            <a:off x="7705727" y="8937626"/>
            <a:ext cx="2659063" cy="1446213"/>
          </a:xfrm>
          <a:custGeom>
            <a:avLst/>
            <a:gdLst>
              <a:gd name="T0" fmla="*/ 1329532 w 21600"/>
              <a:gd name="T1" fmla="*/ 723106 h 21048"/>
              <a:gd name="T2" fmla="*/ 1329532 w 21600"/>
              <a:gd name="T3" fmla="*/ 723106 h 21048"/>
              <a:gd name="T4" fmla="*/ 1329532 w 21600"/>
              <a:gd name="T5" fmla="*/ 723106 h 21048"/>
              <a:gd name="T6" fmla="*/ 1329532 w 21600"/>
              <a:gd name="T7" fmla="*/ 723106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600" y="0"/>
                </a:moveTo>
                <a:cubicBezTo>
                  <a:pt x="19643" y="8588"/>
                  <a:pt x="15615" y="15406"/>
                  <a:pt x="10499" y="18788"/>
                </a:cubicBezTo>
                <a:cubicBezTo>
                  <a:pt x="7165" y="20992"/>
                  <a:pt x="3529" y="21600"/>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48" name="AutoShape 8"/>
          <p:cNvSpPr>
            <a:spLocks/>
          </p:cNvSpPr>
          <p:nvPr/>
        </p:nvSpPr>
        <p:spPr bwMode="auto">
          <a:xfrm flipH="1">
            <a:off x="13944601" y="4660901"/>
            <a:ext cx="2733675" cy="1990725"/>
          </a:xfrm>
          <a:custGeom>
            <a:avLst/>
            <a:gdLst>
              <a:gd name="T0" fmla="*/ 1366838 w 21600"/>
              <a:gd name="T1" fmla="*/ 1055024 h 20971"/>
              <a:gd name="T2" fmla="*/ 1366838 w 21600"/>
              <a:gd name="T3" fmla="*/ 1055024 h 20971"/>
              <a:gd name="T4" fmla="*/ 1366838 w 21600"/>
              <a:gd name="T5" fmla="*/ 1055024 h 20971"/>
              <a:gd name="T6" fmla="*/ 1366838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49" name="AutoShape 9"/>
          <p:cNvSpPr>
            <a:spLocks/>
          </p:cNvSpPr>
          <p:nvPr/>
        </p:nvSpPr>
        <p:spPr bwMode="auto">
          <a:xfrm flipH="1">
            <a:off x="14497051" y="7286624"/>
            <a:ext cx="1728788" cy="484188"/>
          </a:xfrm>
          <a:custGeom>
            <a:avLst/>
            <a:gdLst>
              <a:gd name="T0" fmla="*/ 864394 w 21600"/>
              <a:gd name="T1" fmla="*/ 290252 h 19646"/>
              <a:gd name="T2" fmla="*/ 864394 w 21600"/>
              <a:gd name="T3" fmla="*/ 290252 h 19646"/>
              <a:gd name="T4" fmla="*/ 864394 w 21600"/>
              <a:gd name="T5" fmla="*/ 290252 h 19646"/>
              <a:gd name="T6" fmla="*/ 864394 w 21600"/>
              <a:gd name="T7" fmla="*/ 290252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5"/>
                </a:moveTo>
                <a:cubicBezTo>
                  <a:pt x="20256" y="16120"/>
                  <a:pt x="18809" y="13021"/>
                  <a:pt x="17279"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50" name="AutoShape 10"/>
          <p:cNvSpPr>
            <a:spLocks/>
          </p:cNvSpPr>
          <p:nvPr/>
        </p:nvSpPr>
        <p:spPr bwMode="auto">
          <a:xfrm flipH="1">
            <a:off x="13839826" y="8924925"/>
            <a:ext cx="2611438" cy="1458914"/>
          </a:xfrm>
          <a:custGeom>
            <a:avLst/>
            <a:gdLst>
              <a:gd name="T0" fmla="*/ 1305719 w 21600"/>
              <a:gd name="T1" fmla="*/ 729457 h 21048"/>
              <a:gd name="T2" fmla="*/ 1305719 w 21600"/>
              <a:gd name="T3" fmla="*/ 729457 h 21048"/>
              <a:gd name="T4" fmla="*/ 1305719 w 21600"/>
              <a:gd name="T5" fmla="*/ 729457 h 21048"/>
              <a:gd name="T6" fmla="*/ 1305719 w 21600"/>
              <a:gd name="T7" fmla="*/ 729457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499" y="18788"/>
                </a:cubicBezTo>
                <a:cubicBezTo>
                  <a:pt x="7165" y="20992"/>
                  <a:pt x="3529" y="21599"/>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1451" name="AutoShape 11"/>
          <p:cNvSpPr>
            <a:spLocks/>
          </p:cNvSpPr>
          <p:nvPr/>
        </p:nvSpPr>
        <p:spPr bwMode="auto">
          <a:xfrm>
            <a:off x="3851276" y="991393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52" name="AutoShape 12"/>
          <p:cNvSpPr>
            <a:spLocks/>
          </p:cNvSpPr>
          <p:nvPr/>
        </p:nvSpPr>
        <p:spPr bwMode="auto">
          <a:xfrm>
            <a:off x="2495550" y="10598149"/>
            <a:ext cx="34480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53" name="AutoShape 13"/>
          <p:cNvSpPr>
            <a:spLocks/>
          </p:cNvSpPr>
          <p:nvPr/>
        </p:nvSpPr>
        <p:spPr bwMode="auto">
          <a:xfrm>
            <a:off x="3851276" y="69357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54" name="AutoShape 14"/>
          <p:cNvSpPr>
            <a:spLocks/>
          </p:cNvSpPr>
          <p:nvPr/>
        </p:nvSpPr>
        <p:spPr bwMode="auto">
          <a:xfrm>
            <a:off x="2495550" y="7600949"/>
            <a:ext cx="34480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55" name="AutoShape 15"/>
          <p:cNvSpPr>
            <a:spLocks/>
          </p:cNvSpPr>
          <p:nvPr/>
        </p:nvSpPr>
        <p:spPr bwMode="auto">
          <a:xfrm>
            <a:off x="3851276" y="4195762"/>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56" name="AutoShape 16"/>
          <p:cNvSpPr>
            <a:spLocks/>
          </p:cNvSpPr>
          <p:nvPr/>
        </p:nvSpPr>
        <p:spPr bwMode="auto">
          <a:xfrm>
            <a:off x="2317750" y="4860924"/>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57" name="AutoShape 17"/>
          <p:cNvSpPr>
            <a:spLocks/>
          </p:cNvSpPr>
          <p:nvPr/>
        </p:nvSpPr>
        <p:spPr bwMode="auto">
          <a:xfrm>
            <a:off x="18438815" y="99329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58" name="AutoShape 18"/>
          <p:cNvSpPr>
            <a:spLocks/>
          </p:cNvSpPr>
          <p:nvPr/>
        </p:nvSpPr>
        <p:spPr bwMode="auto">
          <a:xfrm>
            <a:off x="18438812" y="10598149"/>
            <a:ext cx="358140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59" name="AutoShape 19"/>
          <p:cNvSpPr>
            <a:spLocks/>
          </p:cNvSpPr>
          <p:nvPr/>
        </p:nvSpPr>
        <p:spPr bwMode="auto">
          <a:xfrm>
            <a:off x="18438815" y="69357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60" name="AutoShape 20"/>
          <p:cNvSpPr>
            <a:spLocks/>
          </p:cNvSpPr>
          <p:nvPr/>
        </p:nvSpPr>
        <p:spPr bwMode="auto">
          <a:xfrm>
            <a:off x="18438813" y="7600949"/>
            <a:ext cx="362585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61" name="AutoShape 21"/>
          <p:cNvSpPr>
            <a:spLocks/>
          </p:cNvSpPr>
          <p:nvPr/>
        </p:nvSpPr>
        <p:spPr bwMode="auto">
          <a:xfrm>
            <a:off x="18438815" y="4195762"/>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61462" name="AutoShape 22"/>
          <p:cNvSpPr>
            <a:spLocks/>
          </p:cNvSpPr>
          <p:nvPr/>
        </p:nvSpPr>
        <p:spPr bwMode="auto">
          <a:xfrm>
            <a:off x="18438813" y="4860924"/>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1463" name="AutoShape 23"/>
          <p:cNvSpPr>
            <a:spLocks/>
          </p:cNvSpPr>
          <p:nvPr/>
        </p:nvSpPr>
        <p:spPr bwMode="auto">
          <a:xfrm>
            <a:off x="6351589" y="4316415"/>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61464" name="AutoShape 24"/>
          <p:cNvSpPr>
            <a:spLocks/>
          </p:cNvSpPr>
          <p:nvPr/>
        </p:nvSpPr>
        <p:spPr bwMode="auto">
          <a:xfrm>
            <a:off x="6759576" y="6986590"/>
            <a:ext cx="944564" cy="946149"/>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61465" name="AutoShape 25"/>
          <p:cNvSpPr>
            <a:spLocks/>
          </p:cNvSpPr>
          <p:nvPr/>
        </p:nvSpPr>
        <p:spPr bwMode="auto">
          <a:xfrm>
            <a:off x="6351589" y="9932990"/>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61466" name="AutoShape 26"/>
          <p:cNvSpPr>
            <a:spLocks/>
          </p:cNvSpPr>
          <p:nvPr/>
        </p:nvSpPr>
        <p:spPr bwMode="auto">
          <a:xfrm>
            <a:off x="16971964" y="4165601"/>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61467" name="AutoShape 27"/>
          <p:cNvSpPr>
            <a:spLocks/>
          </p:cNvSpPr>
          <p:nvPr/>
        </p:nvSpPr>
        <p:spPr bwMode="auto">
          <a:xfrm>
            <a:off x="16678277" y="6999290"/>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4411"/>
          </a:p>
        </p:txBody>
      </p:sp>
      <p:sp>
        <p:nvSpPr>
          <p:cNvPr id="61468" name="AutoShape 28"/>
          <p:cNvSpPr>
            <a:spLocks/>
          </p:cNvSpPr>
          <p:nvPr/>
        </p:nvSpPr>
        <p:spPr bwMode="auto">
          <a:xfrm>
            <a:off x="16971964" y="9832977"/>
            <a:ext cx="946149" cy="944564"/>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4411"/>
          </a:p>
        </p:txBody>
      </p:sp>
      <p:sp>
        <p:nvSpPr>
          <p:cNvPr id="61469" name="AutoShape 29"/>
          <p:cNvSpPr>
            <a:spLocks/>
          </p:cNvSpPr>
          <p:nvPr/>
        </p:nvSpPr>
        <p:spPr bwMode="auto">
          <a:xfrm>
            <a:off x="6602412" y="10180638"/>
            <a:ext cx="495300" cy="449262"/>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0" name="AutoShape 30"/>
          <p:cNvSpPr>
            <a:spLocks/>
          </p:cNvSpPr>
          <p:nvPr/>
        </p:nvSpPr>
        <p:spPr bwMode="auto">
          <a:xfrm>
            <a:off x="16908464" y="7229476"/>
            <a:ext cx="485774" cy="485774"/>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1" name="AutoShape 31"/>
          <p:cNvSpPr>
            <a:spLocks/>
          </p:cNvSpPr>
          <p:nvPr/>
        </p:nvSpPr>
        <p:spPr bwMode="auto">
          <a:xfrm>
            <a:off x="7005640" y="7212012"/>
            <a:ext cx="473076" cy="43656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2" name="AutoShape 32"/>
          <p:cNvSpPr>
            <a:spLocks/>
          </p:cNvSpPr>
          <p:nvPr/>
        </p:nvSpPr>
        <p:spPr bwMode="auto">
          <a:xfrm>
            <a:off x="6632575" y="4535488"/>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3" name="AutoShape 33"/>
          <p:cNvSpPr>
            <a:spLocks/>
          </p:cNvSpPr>
          <p:nvPr/>
        </p:nvSpPr>
        <p:spPr bwMode="auto">
          <a:xfrm>
            <a:off x="17237076" y="10074276"/>
            <a:ext cx="417513" cy="417513"/>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4" name="AutoShape 34"/>
          <p:cNvSpPr>
            <a:spLocks/>
          </p:cNvSpPr>
          <p:nvPr/>
        </p:nvSpPr>
        <p:spPr bwMode="auto">
          <a:xfrm>
            <a:off x="17221201" y="4462464"/>
            <a:ext cx="433388" cy="396875"/>
          </a:xfrm>
          <a:custGeom>
            <a:avLst/>
            <a:gdLst>
              <a:gd name="T0" fmla="*/ 216684 w 21455"/>
              <a:gd name="T1" fmla="*/ 198438 h 21600"/>
              <a:gd name="T2" fmla="*/ 216684 w 21455"/>
              <a:gd name="T3" fmla="*/ 198438 h 21600"/>
              <a:gd name="T4" fmla="*/ 216684 w 21455"/>
              <a:gd name="T5" fmla="*/ 198438 h 21600"/>
              <a:gd name="T6" fmla="*/ 216684 w 21455"/>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1475" name="AutoShape 35"/>
          <p:cNvSpPr>
            <a:spLocks/>
          </p:cNvSpPr>
          <p:nvPr/>
        </p:nvSpPr>
        <p:spPr bwMode="auto">
          <a:xfrm>
            <a:off x="9205913" y="6107113"/>
            <a:ext cx="3276601" cy="3278187"/>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61476" name="AutoShape 36"/>
          <p:cNvSpPr>
            <a:spLocks/>
          </p:cNvSpPr>
          <p:nvPr/>
        </p:nvSpPr>
        <p:spPr bwMode="auto">
          <a:xfrm>
            <a:off x="11722100" y="6107113"/>
            <a:ext cx="3276601" cy="3278187"/>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61477" name="AutoShape 37"/>
          <p:cNvSpPr>
            <a:spLocks/>
          </p:cNvSpPr>
          <p:nvPr/>
        </p:nvSpPr>
        <p:spPr bwMode="auto">
          <a:xfrm>
            <a:off x="10421939" y="6859588"/>
            <a:ext cx="844549" cy="1874837"/>
          </a:xfrm>
          <a:custGeom>
            <a:avLst/>
            <a:gdLst>
              <a:gd name="T0" fmla="*/ 422275 w 21600"/>
              <a:gd name="T1" fmla="*/ 937419 h 21600"/>
              <a:gd name="T2" fmla="*/ 422275 w 21600"/>
              <a:gd name="T3" fmla="*/ 937419 h 21600"/>
              <a:gd name="T4" fmla="*/ 422275 w 21600"/>
              <a:gd name="T5" fmla="*/ 937419 h 21600"/>
              <a:gd name="T6" fmla="*/ 422275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61478" name="AutoShape 38"/>
          <p:cNvSpPr>
            <a:spLocks/>
          </p:cNvSpPr>
          <p:nvPr/>
        </p:nvSpPr>
        <p:spPr bwMode="auto">
          <a:xfrm>
            <a:off x="12884152" y="6859588"/>
            <a:ext cx="952500" cy="1773237"/>
          </a:xfrm>
          <a:custGeom>
            <a:avLst/>
            <a:gdLst>
              <a:gd name="T0" fmla="*/ 476228 w 21329"/>
              <a:gd name="T1" fmla="*/ 886619 h 21600"/>
              <a:gd name="T2" fmla="*/ 476228 w 21329"/>
              <a:gd name="T3" fmla="*/ 886619 h 21600"/>
              <a:gd name="T4" fmla="*/ 476228 w 21329"/>
              <a:gd name="T5" fmla="*/ 886619 h 21600"/>
              <a:gd name="T6" fmla="*/ 476228 w 21329"/>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AutoShape 5"/>
          <p:cNvSpPr>
            <a:spLocks/>
          </p:cNvSpPr>
          <p:nvPr/>
        </p:nvSpPr>
        <p:spPr bwMode="auto">
          <a:xfrm>
            <a:off x="2949576" y="6040440"/>
            <a:ext cx="18122900" cy="4918075"/>
          </a:xfrm>
          <a:custGeom>
            <a:avLst/>
            <a:gdLst>
              <a:gd name="T0" fmla="*/ 9061450 w 21596"/>
              <a:gd name="T1" fmla="*/ 2459607 h 21597"/>
              <a:gd name="T2" fmla="*/ 9061450 w 21596"/>
              <a:gd name="T3" fmla="*/ 2459607 h 21597"/>
              <a:gd name="T4" fmla="*/ 9061450 w 21596"/>
              <a:gd name="T5" fmla="*/ 2459607 h 21597"/>
              <a:gd name="T6" fmla="*/ 9061450 w 21596"/>
              <a:gd name="T7" fmla="*/ 245960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765" y="1"/>
                </a:moveTo>
                <a:cubicBezTo>
                  <a:pt x="7757" y="6"/>
                  <a:pt x="7758" y="18"/>
                  <a:pt x="7749" y="23"/>
                </a:cubicBezTo>
                <a:cubicBezTo>
                  <a:pt x="7735" y="21"/>
                  <a:pt x="7728" y="5"/>
                  <a:pt x="7713" y="5"/>
                </a:cubicBezTo>
                <a:cubicBezTo>
                  <a:pt x="7676" y="5"/>
                  <a:pt x="7631" y="34"/>
                  <a:pt x="7606" y="54"/>
                </a:cubicBezTo>
                <a:cubicBezTo>
                  <a:pt x="7600" y="59"/>
                  <a:pt x="7584" y="68"/>
                  <a:pt x="7581" y="75"/>
                </a:cubicBezTo>
                <a:cubicBezTo>
                  <a:pt x="7578" y="84"/>
                  <a:pt x="7584" y="101"/>
                  <a:pt x="7587" y="108"/>
                </a:cubicBezTo>
                <a:cubicBezTo>
                  <a:pt x="7577" y="104"/>
                  <a:pt x="7571" y="98"/>
                  <a:pt x="7558" y="98"/>
                </a:cubicBezTo>
                <a:cubicBezTo>
                  <a:pt x="7559" y="106"/>
                  <a:pt x="7560" y="112"/>
                  <a:pt x="7560" y="119"/>
                </a:cubicBezTo>
                <a:cubicBezTo>
                  <a:pt x="7556" y="122"/>
                  <a:pt x="7550" y="116"/>
                  <a:pt x="7546" y="121"/>
                </a:cubicBezTo>
                <a:cubicBezTo>
                  <a:pt x="7534" y="136"/>
                  <a:pt x="7566" y="163"/>
                  <a:pt x="7571" y="169"/>
                </a:cubicBezTo>
                <a:cubicBezTo>
                  <a:pt x="7568" y="173"/>
                  <a:pt x="7565" y="175"/>
                  <a:pt x="7562" y="178"/>
                </a:cubicBezTo>
                <a:cubicBezTo>
                  <a:pt x="7548" y="198"/>
                  <a:pt x="7549" y="212"/>
                  <a:pt x="7557" y="240"/>
                </a:cubicBezTo>
                <a:cubicBezTo>
                  <a:pt x="7556" y="240"/>
                  <a:pt x="7556" y="240"/>
                  <a:pt x="7556" y="240"/>
                </a:cubicBezTo>
                <a:cubicBezTo>
                  <a:pt x="7550" y="238"/>
                  <a:pt x="7548" y="232"/>
                  <a:pt x="7541" y="231"/>
                </a:cubicBezTo>
                <a:cubicBezTo>
                  <a:pt x="7533" y="230"/>
                  <a:pt x="7525" y="235"/>
                  <a:pt x="7516" y="236"/>
                </a:cubicBezTo>
                <a:cubicBezTo>
                  <a:pt x="7503" y="238"/>
                  <a:pt x="7490" y="234"/>
                  <a:pt x="7483" y="224"/>
                </a:cubicBezTo>
                <a:cubicBezTo>
                  <a:pt x="7482" y="215"/>
                  <a:pt x="7485" y="212"/>
                  <a:pt x="7485" y="205"/>
                </a:cubicBezTo>
                <a:cubicBezTo>
                  <a:pt x="7486" y="191"/>
                  <a:pt x="7465" y="191"/>
                  <a:pt x="7458" y="189"/>
                </a:cubicBezTo>
                <a:cubicBezTo>
                  <a:pt x="7458" y="195"/>
                  <a:pt x="7463" y="204"/>
                  <a:pt x="7461" y="211"/>
                </a:cubicBezTo>
                <a:cubicBezTo>
                  <a:pt x="7460" y="216"/>
                  <a:pt x="7456" y="219"/>
                  <a:pt x="7450" y="219"/>
                </a:cubicBezTo>
                <a:cubicBezTo>
                  <a:pt x="7443" y="219"/>
                  <a:pt x="7431" y="212"/>
                  <a:pt x="7423" y="219"/>
                </a:cubicBezTo>
                <a:cubicBezTo>
                  <a:pt x="7421" y="221"/>
                  <a:pt x="7420" y="224"/>
                  <a:pt x="7418" y="227"/>
                </a:cubicBezTo>
                <a:cubicBezTo>
                  <a:pt x="7415" y="228"/>
                  <a:pt x="7413" y="228"/>
                  <a:pt x="7410" y="229"/>
                </a:cubicBezTo>
                <a:cubicBezTo>
                  <a:pt x="7391" y="248"/>
                  <a:pt x="7435" y="259"/>
                  <a:pt x="7443" y="259"/>
                </a:cubicBezTo>
                <a:cubicBezTo>
                  <a:pt x="7444" y="260"/>
                  <a:pt x="7443" y="261"/>
                  <a:pt x="7444" y="262"/>
                </a:cubicBezTo>
                <a:cubicBezTo>
                  <a:pt x="7443" y="263"/>
                  <a:pt x="7443" y="263"/>
                  <a:pt x="7442" y="263"/>
                </a:cubicBezTo>
                <a:cubicBezTo>
                  <a:pt x="7431" y="273"/>
                  <a:pt x="7411" y="267"/>
                  <a:pt x="7405" y="262"/>
                </a:cubicBezTo>
                <a:cubicBezTo>
                  <a:pt x="7402" y="258"/>
                  <a:pt x="7398" y="255"/>
                  <a:pt x="7395" y="251"/>
                </a:cubicBezTo>
                <a:cubicBezTo>
                  <a:pt x="7389" y="250"/>
                  <a:pt x="7377" y="267"/>
                  <a:pt x="7372" y="271"/>
                </a:cubicBezTo>
                <a:cubicBezTo>
                  <a:pt x="7383" y="273"/>
                  <a:pt x="7393" y="273"/>
                  <a:pt x="7404" y="274"/>
                </a:cubicBezTo>
                <a:cubicBezTo>
                  <a:pt x="7417" y="278"/>
                  <a:pt x="7426" y="289"/>
                  <a:pt x="7442" y="289"/>
                </a:cubicBezTo>
                <a:cubicBezTo>
                  <a:pt x="7454" y="289"/>
                  <a:pt x="7468" y="277"/>
                  <a:pt x="7481" y="275"/>
                </a:cubicBezTo>
                <a:cubicBezTo>
                  <a:pt x="7499" y="273"/>
                  <a:pt x="7531" y="286"/>
                  <a:pt x="7536" y="308"/>
                </a:cubicBezTo>
                <a:cubicBezTo>
                  <a:pt x="7527" y="319"/>
                  <a:pt x="7518" y="328"/>
                  <a:pt x="7508" y="339"/>
                </a:cubicBezTo>
                <a:cubicBezTo>
                  <a:pt x="7506" y="330"/>
                  <a:pt x="7502" y="317"/>
                  <a:pt x="7497" y="312"/>
                </a:cubicBezTo>
                <a:cubicBezTo>
                  <a:pt x="7492" y="307"/>
                  <a:pt x="7483" y="310"/>
                  <a:pt x="7476" y="309"/>
                </a:cubicBezTo>
                <a:cubicBezTo>
                  <a:pt x="7458" y="308"/>
                  <a:pt x="7425" y="298"/>
                  <a:pt x="7405" y="309"/>
                </a:cubicBezTo>
                <a:cubicBezTo>
                  <a:pt x="7402" y="322"/>
                  <a:pt x="7416" y="330"/>
                  <a:pt x="7421" y="336"/>
                </a:cubicBezTo>
                <a:cubicBezTo>
                  <a:pt x="7432" y="351"/>
                  <a:pt x="7442" y="370"/>
                  <a:pt x="7455" y="382"/>
                </a:cubicBezTo>
                <a:cubicBezTo>
                  <a:pt x="7463" y="390"/>
                  <a:pt x="7477" y="389"/>
                  <a:pt x="7484" y="398"/>
                </a:cubicBezTo>
                <a:cubicBezTo>
                  <a:pt x="7481" y="401"/>
                  <a:pt x="7477" y="404"/>
                  <a:pt x="7474" y="406"/>
                </a:cubicBezTo>
                <a:cubicBezTo>
                  <a:pt x="7467" y="417"/>
                  <a:pt x="7455" y="471"/>
                  <a:pt x="7455" y="486"/>
                </a:cubicBezTo>
                <a:cubicBezTo>
                  <a:pt x="7455" y="492"/>
                  <a:pt x="7458" y="495"/>
                  <a:pt x="7458" y="501"/>
                </a:cubicBezTo>
                <a:cubicBezTo>
                  <a:pt x="7457" y="504"/>
                  <a:pt x="7457" y="504"/>
                  <a:pt x="7455" y="504"/>
                </a:cubicBezTo>
                <a:cubicBezTo>
                  <a:pt x="7455" y="509"/>
                  <a:pt x="7451" y="520"/>
                  <a:pt x="7448" y="523"/>
                </a:cubicBezTo>
                <a:cubicBezTo>
                  <a:pt x="7448" y="523"/>
                  <a:pt x="7447" y="524"/>
                  <a:pt x="7447" y="524"/>
                </a:cubicBezTo>
                <a:cubicBezTo>
                  <a:pt x="7429" y="516"/>
                  <a:pt x="7412" y="479"/>
                  <a:pt x="7398" y="462"/>
                </a:cubicBezTo>
                <a:cubicBezTo>
                  <a:pt x="7388" y="450"/>
                  <a:pt x="7377" y="451"/>
                  <a:pt x="7368" y="443"/>
                </a:cubicBezTo>
                <a:cubicBezTo>
                  <a:pt x="7362" y="438"/>
                  <a:pt x="7356" y="431"/>
                  <a:pt x="7350" y="425"/>
                </a:cubicBezTo>
                <a:cubicBezTo>
                  <a:pt x="7346" y="424"/>
                  <a:pt x="7343" y="423"/>
                  <a:pt x="7339" y="421"/>
                </a:cubicBezTo>
                <a:cubicBezTo>
                  <a:pt x="7330" y="413"/>
                  <a:pt x="7323" y="380"/>
                  <a:pt x="7304" y="396"/>
                </a:cubicBezTo>
                <a:cubicBezTo>
                  <a:pt x="7291" y="406"/>
                  <a:pt x="7274" y="458"/>
                  <a:pt x="7289" y="481"/>
                </a:cubicBezTo>
                <a:cubicBezTo>
                  <a:pt x="7298" y="495"/>
                  <a:pt x="7322" y="493"/>
                  <a:pt x="7318" y="520"/>
                </a:cubicBezTo>
                <a:cubicBezTo>
                  <a:pt x="7310" y="532"/>
                  <a:pt x="7298" y="518"/>
                  <a:pt x="7286" y="520"/>
                </a:cubicBezTo>
                <a:cubicBezTo>
                  <a:pt x="7292" y="529"/>
                  <a:pt x="7295" y="538"/>
                  <a:pt x="7301" y="546"/>
                </a:cubicBezTo>
                <a:cubicBezTo>
                  <a:pt x="7307" y="552"/>
                  <a:pt x="7315" y="558"/>
                  <a:pt x="7318" y="569"/>
                </a:cubicBezTo>
                <a:cubicBezTo>
                  <a:pt x="7315" y="572"/>
                  <a:pt x="7312" y="577"/>
                  <a:pt x="7308" y="581"/>
                </a:cubicBezTo>
                <a:cubicBezTo>
                  <a:pt x="7308" y="582"/>
                  <a:pt x="7308" y="582"/>
                  <a:pt x="7307" y="583"/>
                </a:cubicBezTo>
                <a:cubicBezTo>
                  <a:pt x="7289" y="558"/>
                  <a:pt x="7262" y="513"/>
                  <a:pt x="7235" y="509"/>
                </a:cubicBezTo>
                <a:cubicBezTo>
                  <a:pt x="7231" y="515"/>
                  <a:pt x="7233" y="525"/>
                  <a:pt x="7229" y="529"/>
                </a:cubicBezTo>
                <a:cubicBezTo>
                  <a:pt x="7228" y="530"/>
                  <a:pt x="7227" y="530"/>
                  <a:pt x="7227" y="531"/>
                </a:cubicBezTo>
                <a:cubicBezTo>
                  <a:pt x="7215" y="508"/>
                  <a:pt x="7206" y="393"/>
                  <a:pt x="7171" y="446"/>
                </a:cubicBezTo>
                <a:cubicBezTo>
                  <a:pt x="7170" y="453"/>
                  <a:pt x="7173" y="464"/>
                  <a:pt x="7175" y="471"/>
                </a:cubicBezTo>
                <a:cubicBezTo>
                  <a:pt x="7158" y="476"/>
                  <a:pt x="7152" y="462"/>
                  <a:pt x="7138" y="462"/>
                </a:cubicBezTo>
                <a:cubicBezTo>
                  <a:pt x="7134" y="464"/>
                  <a:pt x="7130" y="465"/>
                  <a:pt x="7126" y="467"/>
                </a:cubicBezTo>
                <a:cubicBezTo>
                  <a:pt x="7115" y="474"/>
                  <a:pt x="7105" y="478"/>
                  <a:pt x="7097" y="485"/>
                </a:cubicBezTo>
                <a:cubicBezTo>
                  <a:pt x="7087" y="493"/>
                  <a:pt x="7079" y="505"/>
                  <a:pt x="7066" y="510"/>
                </a:cubicBezTo>
                <a:cubicBezTo>
                  <a:pt x="7066" y="511"/>
                  <a:pt x="7066" y="512"/>
                  <a:pt x="7066" y="512"/>
                </a:cubicBezTo>
                <a:cubicBezTo>
                  <a:pt x="7073" y="527"/>
                  <a:pt x="7081" y="542"/>
                  <a:pt x="7088" y="556"/>
                </a:cubicBezTo>
                <a:cubicBezTo>
                  <a:pt x="7092" y="569"/>
                  <a:pt x="7085" y="576"/>
                  <a:pt x="7092" y="592"/>
                </a:cubicBezTo>
                <a:cubicBezTo>
                  <a:pt x="7092" y="594"/>
                  <a:pt x="7093" y="596"/>
                  <a:pt x="7093" y="598"/>
                </a:cubicBezTo>
                <a:cubicBezTo>
                  <a:pt x="7069" y="599"/>
                  <a:pt x="7076" y="538"/>
                  <a:pt x="7054" y="529"/>
                </a:cubicBezTo>
                <a:cubicBezTo>
                  <a:pt x="7047" y="527"/>
                  <a:pt x="7033" y="530"/>
                  <a:pt x="7028" y="538"/>
                </a:cubicBezTo>
                <a:cubicBezTo>
                  <a:pt x="7022" y="545"/>
                  <a:pt x="7005" y="600"/>
                  <a:pt x="7006" y="612"/>
                </a:cubicBezTo>
                <a:cubicBezTo>
                  <a:pt x="7009" y="615"/>
                  <a:pt x="7012" y="617"/>
                  <a:pt x="7015" y="620"/>
                </a:cubicBezTo>
                <a:cubicBezTo>
                  <a:pt x="7016" y="632"/>
                  <a:pt x="7001" y="653"/>
                  <a:pt x="6993" y="659"/>
                </a:cubicBezTo>
                <a:cubicBezTo>
                  <a:pt x="6995" y="662"/>
                  <a:pt x="6998" y="668"/>
                  <a:pt x="6998" y="675"/>
                </a:cubicBezTo>
                <a:cubicBezTo>
                  <a:pt x="6999" y="685"/>
                  <a:pt x="7002" y="691"/>
                  <a:pt x="6998" y="698"/>
                </a:cubicBezTo>
                <a:cubicBezTo>
                  <a:pt x="6995" y="706"/>
                  <a:pt x="6981" y="708"/>
                  <a:pt x="6974" y="708"/>
                </a:cubicBezTo>
                <a:cubicBezTo>
                  <a:pt x="6958" y="705"/>
                  <a:pt x="6942" y="689"/>
                  <a:pt x="6922" y="696"/>
                </a:cubicBezTo>
                <a:cubicBezTo>
                  <a:pt x="6919" y="702"/>
                  <a:pt x="6917" y="708"/>
                  <a:pt x="6914" y="714"/>
                </a:cubicBezTo>
                <a:cubicBezTo>
                  <a:pt x="6909" y="721"/>
                  <a:pt x="6892" y="725"/>
                  <a:pt x="6886" y="729"/>
                </a:cubicBezTo>
                <a:cubicBezTo>
                  <a:pt x="6881" y="745"/>
                  <a:pt x="6872" y="759"/>
                  <a:pt x="6861" y="771"/>
                </a:cubicBezTo>
                <a:cubicBezTo>
                  <a:pt x="6855" y="764"/>
                  <a:pt x="6849" y="757"/>
                  <a:pt x="6844" y="750"/>
                </a:cubicBezTo>
                <a:cubicBezTo>
                  <a:pt x="6827" y="749"/>
                  <a:pt x="6810" y="748"/>
                  <a:pt x="6793" y="747"/>
                </a:cubicBezTo>
                <a:cubicBezTo>
                  <a:pt x="6777" y="734"/>
                  <a:pt x="6761" y="721"/>
                  <a:pt x="6746" y="708"/>
                </a:cubicBezTo>
                <a:cubicBezTo>
                  <a:pt x="6731" y="705"/>
                  <a:pt x="6717" y="702"/>
                  <a:pt x="6703" y="698"/>
                </a:cubicBezTo>
                <a:cubicBezTo>
                  <a:pt x="6687" y="690"/>
                  <a:pt x="6673" y="681"/>
                  <a:pt x="6657" y="673"/>
                </a:cubicBezTo>
                <a:cubicBezTo>
                  <a:pt x="6623" y="673"/>
                  <a:pt x="6588" y="673"/>
                  <a:pt x="6553" y="673"/>
                </a:cubicBezTo>
                <a:cubicBezTo>
                  <a:pt x="6537" y="676"/>
                  <a:pt x="6521" y="680"/>
                  <a:pt x="6506" y="683"/>
                </a:cubicBezTo>
                <a:cubicBezTo>
                  <a:pt x="6437" y="663"/>
                  <a:pt x="6367" y="581"/>
                  <a:pt x="6292" y="601"/>
                </a:cubicBezTo>
                <a:cubicBezTo>
                  <a:pt x="6295" y="635"/>
                  <a:pt x="6303" y="661"/>
                  <a:pt x="6304" y="701"/>
                </a:cubicBezTo>
                <a:cubicBezTo>
                  <a:pt x="6298" y="701"/>
                  <a:pt x="6292" y="701"/>
                  <a:pt x="6286" y="701"/>
                </a:cubicBezTo>
                <a:cubicBezTo>
                  <a:pt x="6271" y="673"/>
                  <a:pt x="6255" y="647"/>
                  <a:pt x="6240" y="620"/>
                </a:cubicBezTo>
                <a:cubicBezTo>
                  <a:pt x="6209" y="618"/>
                  <a:pt x="6178" y="616"/>
                  <a:pt x="6146" y="615"/>
                </a:cubicBezTo>
                <a:cubicBezTo>
                  <a:pt x="6146" y="615"/>
                  <a:pt x="6146" y="615"/>
                  <a:pt x="6146" y="616"/>
                </a:cubicBezTo>
                <a:cubicBezTo>
                  <a:pt x="6152" y="646"/>
                  <a:pt x="6155" y="676"/>
                  <a:pt x="6154" y="712"/>
                </a:cubicBezTo>
                <a:cubicBezTo>
                  <a:pt x="6127" y="703"/>
                  <a:pt x="6118" y="664"/>
                  <a:pt x="6097" y="648"/>
                </a:cubicBezTo>
                <a:cubicBezTo>
                  <a:pt x="6080" y="645"/>
                  <a:pt x="6062" y="641"/>
                  <a:pt x="6045" y="637"/>
                </a:cubicBezTo>
                <a:cubicBezTo>
                  <a:pt x="6015" y="625"/>
                  <a:pt x="5985" y="613"/>
                  <a:pt x="5955" y="601"/>
                </a:cubicBezTo>
                <a:cubicBezTo>
                  <a:pt x="5950" y="611"/>
                  <a:pt x="5945" y="620"/>
                  <a:pt x="5940" y="629"/>
                </a:cubicBezTo>
                <a:cubicBezTo>
                  <a:pt x="5944" y="646"/>
                  <a:pt x="5983" y="722"/>
                  <a:pt x="5992" y="735"/>
                </a:cubicBezTo>
                <a:cubicBezTo>
                  <a:pt x="5990" y="752"/>
                  <a:pt x="5987" y="769"/>
                  <a:pt x="5985" y="786"/>
                </a:cubicBezTo>
                <a:cubicBezTo>
                  <a:pt x="5953" y="770"/>
                  <a:pt x="5940" y="708"/>
                  <a:pt x="5912" y="683"/>
                </a:cubicBezTo>
                <a:cubicBezTo>
                  <a:pt x="5879" y="670"/>
                  <a:pt x="5846" y="657"/>
                  <a:pt x="5813" y="644"/>
                </a:cubicBezTo>
                <a:cubicBezTo>
                  <a:pt x="5799" y="648"/>
                  <a:pt x="5785" y="653"/>
                  <a:pt x="5771" y="658"/>
                </a:cubicBezTo>
                <a:cubicBezTo>
                  <a:pt x="5746" y="666"/>
                  <a:pt x="5721" y="675"/>
                  <a:pt x="5695" y="683"/>
                </a:cubicBezTo>
                <a:cubicBezTo>
                  <a:pt x="5674" y="700"/>
                  <a:pt x="5656" y="728"/>
                  <a:pt x="5627" y="735"/>
                </a:cubicBezTo>
                <a:cubicBezTo>
                  <a:pt x="5624" y="747"/>
                  <a:pt x="5622" y="758"/>
                  <a:pt x="5619" y="770"/>
                </a:cubicBezTo>
                <a:cubicBezTo>
                  <a:pt x="5638" y="821"/>
                  <a:pt x="5660" y="835"/>
                  <a:pt x="5689" y="869"/>
                </a:cubicBezTo>
                <a:cubicBezTo>
                  <a:pt x="5702" y="885"/>
                  <a:pt x="5714" y="901"/>
                  <a:pt x="5727" y="917"/>
                </a:cubicBezTo>
                <a:cubicBezTo>
                  <a:pt x="5727" y="919"/>
                  <a:pt x="5728" y="923"/>
                  <a:pt x="5729" y="925"/>
                </a:cubicBezTo>
                <a:cubicBezTo>
                  <a:pt x="5727" y="931"/>
                  <a:pt x="5725" y="935"/>
                  <a:pt x="5723" y="940"/>
                </a:cubicBezTo>
                <a:cubicBezTo>
                  <a:pt x="5707" y="955"/>
                  <a:pt x="5592" y="884"/>
                  <a:pt x="5568" y="871"/>
                </a:cubicBezTo>
                <a:cubicBezTo>
                  <a:pt x="5534" y="852"/>
                  <a:pt x="5497" y="866"/>
                  <a:pt x="5459" y="852"/>
                </a:cubicBezTo>
                <a:cubicBezTo>
                  <a:pt x="5442" y="843"/>
                  <a:pt x="5426" y="834"/>
                  <a:pt x="5409" y="824"/>
                </a:cubicBezTo>
                <a:cubicBezTo>
                  <a:pt x="5381" y="820"/>
                  <a:pt x="5336" y="848"/>
                  <a:pt x="5321" y="874"/>
                </a:cubicBezTo>
                <a:cubicBezTo>
                  <a:pt x="5312" y="888"/>
                  <a:pt x="5313" y="916"/>
                  <a:pt x="5302" y="935"/>
                </a:cubicBezTo>
                <a:cubicBezTo>
                  <a:pt x="5282" y="929"/>
                  <a:pt x="5268" y="903"/>
                  <a:pt x="5251" y="894"/>
                </a:cubicBezTo>
                <a:cubicBezTo>
                  <a:pt x="5225" y="880"/>
                  <a:pt x="5194" y="907"/>
                  <a:pt x="5176" y="914"/>
                </a:cubicBezTo>
                <a:cubicBezTo>
                  <a:pt x="5133" y="932"/>
                  <a:pt x="5068" y="906"/>
                  <a:pt x="5033" y="943"/>
                </a:cubicBezTo>
                <a:cubicBezTo>
                  <a:pt x="5025" y="956"/>
                  <a:pt x="5017" y="969"/>
                  <a:pt x="5010" y="982"/>
                </a:cubicBezTo>
                <a:cubicBezTo>
                  <a:pt x="5012" y="1010"/>
                  <a:pt x="5014" y="1037"/>
                  <a:pt x="5017" y="1066"/>
                </a:cubicBezTo>
                <a:cubicBezTo>
                  <a:pt x="5045" y="1083"/>
                  <a:pt x="5078" y="1097"/>
                  <a:pt x="5116" y="1102"/>
                </a:cubicBezTo>
                <a:cubicBezTo>
                  <a:pt x="5123" y="1128"/>
                  <a:pt x="5131" y="1139"/>
                  <a:pt x="5136" y="1171"/>
                </a:cubicBezTo>
                <a:cubicBezTo>
                  <a:pt x="5134" y="1200"/>
                  <a:pt x="5119" y="1189"/>
                  <a:pt x="5111" y="1205"/>
                </a:cubicBezTo>
                <a:cubicBezTo>
                  <a:pt x="5110" y="1205"/>
                  <a:pt x="5109" y="1207"/>
                  <a:pt x="5108" y="1208"/>
                </a:cubicBezTo>
                <a:cubicBezTo>
                  <a:pt x="5114" y="1227"/>
                  <a:pt x="5124" y="1246"/>
                  <a:pt x="5136" y="1254"/>
                </a:cubicBezTo>
                <a:cubicBezTo>
                  <a:pt x="5155" y="1226"/>
                  <a:pt x="5174" y="1199"/>
                  <a:pt x="5194" y="1171"/>
                </a:cubicBezTo>
                <a:cubicBezTo>
                  <a:pt x="5228" y="1140"/>
                  <a:pt x="5348" y="1083"/>
                  <a:pt x="5392" y="1125"/>
                </a:cubicBezTo>
                <a:cubicBezTo>
                  <a:pt x="5398" y="1135"/>
                  <a:pt x="5404" y="1146"/>
                  <a:pt x="5409" y="1156"/>
                </a:cubicBezTo>
                <a:cubicBezTo>
                  <a:pt x="5409" y="1165"/>
                  <a:pt x="5409" y="1173"/>
                  <a:pt x="5409" y="1182"/>
                </a:cubicBezTo>
                <a:cubicBezTo>
                  <a:pt x="5400" y="1194"/>
                  <a:pt x="5391" y="1206"/>
                  <a:pt x="5382" y="1218"/>
                </a:cubicBezTo>
                <a:cubicBezTo>
                  <a:pt x="5379" y="1253"/>
                  <a:pt x="5376" y="1287"/>
                  <a:pt x="5373" y="1322"/>
                </a:cubicBezTo>
                <a:cubicBezTo>
                  <a:pt x="5387" y="1307"/>
                  <a:pt x="5402" y="1292"/>
                  <a:pt x="5416" y="1277"/>
                </a:cubicBezTo>
                <a:cubicBezTo>
                  <a:pt x="5426" y="1277"/>
                  <a:pt x="5437" y="1278"/>
                  <a:pt x="5447" y="1279"/>
                </a:cubicBezTo>
                <a:cubicBezTo>
                  <a:pt x="5477" y="1287"/>
                  <a:pt x="5489" y="1267"/>
                  <a:pt x="5503" y="1248"/>
                </a:cubicBezTo>
                <a:cubicBezTo>
                  <a:pt x="5517" y="1265"/>
                  <a:pt x="5531" y="1282"/>
                  <a:pt x="5545" y="1299"/>
                </a:cubicBezTo>
                <a:cubicBezTo>
                  <a:pt x="5553" y="1297"/>
                  <a:pt x="5560" y="1295"/>
                  <a:pt x="5568" y="1293"/>
                </a:cubicBezTo>
                <a:cubicBezTo>
                  <a:pt x="5582" y="1290"/>
                  <a:pt x="5597" y="1287"/>
                  <a:pt x="5611" y="1285"/>
                </a:cubicBezTo>
                <a:cubicBezTo>
                  <a:pt x="5646" y="1265"/>
                  <a:pt x="5683" y="1229"/>
                  <a:pt x="5716" y="1212"/>
                </a:cubicBezTo>
                <a:cubicBezTo>
                  <a:pt x="5750" y="1194"/>
                  <a:pt x="5807" y="1206"/>
                  <a:pt x="5831" y="1225"/>
                </a:cubicBezTo>
                <a:cubicBezTo>
                  <a:pt x="5847" y="1244"/>
                  <a:pt x="5864" y="1263"/>
                  <a:pt x="5880" y="1282"/>
                </a:cubicBezTo>
                <a:cubicBezTo>
                  <a:pt x="5880" y="1284"/>
                  <a:pt x="5880" y="1286"/>
                  <a:pt x="5880" y="1287"/>
                </a:cubicBezTo>
                <a:cubicBezTo>
                  <a:pt x="5837" y="1296"/>
                  <a:pt x="5794" y="1304"/>
                  <a:pt x="5751" y="1313"/>
                </a:cubicBezTo>
                <a:cubicBezTo>
                  <a:pt x="5736" y="1323"/>
                  <a:pt x="5722" y="1334"/>
                  <a:pt x="5706" y="1344"/>
                </a:cubicBezTo>
                <a:cubicBezTo>
                  <a:pt x="5689" y="1344"/>
                  <a:pt x="5671" y="1344"/>
                  <a:pt x="5654" y="1344"/>
                </a:cubicBezTo>
                <a:cubicBezTo>
                  <a:pt x="5641" y="1358"/>
                  <a:pt x="5628" y="1371"/>
                  <a:pt x="5614" y="1385"/>
                </a:cubicBezTo>
                <a:cubicBezTo>
                  <a:pt x="5603" y="1414"/>
                  <a:pt x="5592" y="1445"/>
                  <a:pt x="5580" y="1475"/>
                </a:cubicBezTo>
                <a:cubicBezTo>
                  <a:pt x="5597" y="1497"/>
                  <a:pt x="5629" y="1513"/>
                  <a:pt x="5646" y="1528"/>
                </a:cubicBezTo>
                <a:cubicBezTo>
                  <a:pt x="5655" y="1545"/>
                  <a:pt x="5664" y="1562"/>
                  <a:pt x="5673" y="1579"/>
                </a:cubicBezTo>
                <a:cubicBezTo>
                  <a:pt x="5659" y="1575"/>
                  <a:pt x="5625" y="1583"/>
                  <a:pt x="5611" y="1575"/>
                </a:cubicBezTo>
                <a:cubicBezTo>
                  <a:pt x="5576" y="1554"/>
                  <a:pt x="5533" y="1452"/>
                  <a:pt x="5493" y="1431"/>
                </a:cubicBezTo>
                <a:cubicBezTo>
                  <a:pt x="5466" y="1431"/>
                  <a:pt x="5440" y="1431"/>
                  <a:pt x="5413" y="1431"/>
                </a:cubicBezTo>
                <a:cubicBezTo>
                  <a:pt x="5384" y="1425"/>
                  <a:pt x="5356" y="1421"/>
                  <a:pt x="5327" y="1416"/>
                </a:cubicBezTo>
                <a:cubicBezTo>
                  <a:pt x="5325" y="1421"/>
                  <a:pt x="5324" y="1425"/>
                  <a:pt x="5322" y="1431"/>
                </a:cubicBezTo>
                <a:cubicBezTo>
                  <a:pt x="5321" y="1440"/>
                  <a:pt x="5320" y="1450"/>
                  <a:pt x="5319" y="1459"/>
                </a:cubicBezTo>
                <a:cubicBezTo>
                  <a:pt x="5333" y="1493"/>
                  <a:pt x="5347" y="1526"/>
                  <a:pt x="5361" y="1559"/>
                </a:cubicBezTo>
                <a:cubicBezTo>
                  <a:pt x="5361" y="1560"/>
                  <a:pt x="5362" y="1563"/>
                  <a:pt x="5362" y="1564"/>
                </a:cubicBezTo>
                <a:cubicBezTo>
                  <a:pt x="5365" y="1555"/>
                  <a:pt x="5369" y="1547"/>
                  <a:pt x="5372" y="1539"/>
                </a:cubicBezTo>
                <a:cubicBezTo>
                  <a:pt x="5402" y="1556"/>
                  <a:pt x="5442" y="1647"/>
                  <a:pt x="5468" y="1683"/>
                </a:cubicBezTo>
                <a:cubicBezTo>
                  <a:pt x="5486" y="1697"/>
                  <a:pt x="5505" y="1710"/>
                  <a:pt x="5523" y="1724"/>
                </a:cubicBezTo>
                <a:cubicBezTo>
                  <a:pt x="5556" y="1755"/>
                  <a:pt x="5588" y="1788"/>
                  <a:pt x="5620" y="1820"/>
                </a:cubicBezTo>
                <a:cubicBezTo>
                  <a:pt x="5610" y="1821"/>
                  <a:pt x="5600" y="1823"/>
                  <a:pt x="5590" y="1825"/>
                </a:cubicBezTo>
                <a:cubicBezTo>
                  <a:pt x="5582" y="1829"/>
                  <a:pt x="5582" y="1845"/>
                  <a:pt x="5571" y="1843"/>
                </a:cubicBezTo>
                <a:cubicBezTo>
                  <a:pt x="5539" y="1836"/>
                  <a:pt x="5510" y="1806"/>
                  <a:pt x="5482" y="1793"/>
                </a:cubicBezTo>
                <a:cubicBezTo>
                  <a:pt x="5464" y="1784"/>
                  <a:pt x="5431" y="1778"/>
                  <a:pt x="5400" y="1778"/>
                </a:cubicBezTo>
                <a:cubicBezTo>
                  <a:pt x="5372" y="1728"/>
                  <a:pt x="5348" y="1735"/>
                  <a:pt x="5297" y="1741"/>
                </a:cubicBezTo>
                <a:cubicBezTo>
                  <a:pt x="5290" y="1724"/>
                  <a:pt x="5283" y="1707"/>
                  <a:pt x="5276" y="1690"/>
                </a:cubicBezTo>
                <a:cubicBezTo>
                  <a:pt x="5276" y="1651"/>
                  <a:pt x="5276" y="1612"/>
                  <a:pt x="5276" y="1572"/>
                </a:cubicBezTo>
                <a:cubicBezTo>
                  <a:pt x="5276" y="1531"/>
                  <a:pt x="5243" y="1485"/>
                  <a:pt x="5227" y="1472"/>
                </a:cubicBezTo>
                <a:cubicBezTo>
                  <a:pt x="5222" y="1467"/>
                  <a:pt x="5215" y="1473"/>
                  <a:pt x="5212" y="1485"/>
                </a:cubicBezTo>
                <a:cubicBezTo>
                  <a:pt x="5212" y="1509"/>
                  <a:pt x="5212" y="1534"/>
                  <a:pt x="5211" y="1559"/>
                </a:cubicBezTo>
                <a:cubicBezTo>
                  <a:pt x="5194" y="1559"/>
                  <a:pt x="5178" y="1556"/>
                  <a:pt x="5165" y="1549"/>
                </a:cubicBezTo>
                <a:cubicBezTo>
                  <a:pt x="5158" y="1509"/>
                  <a:pt x="5151" y="1469"/>
                  <a:pt x="5143" y="1429"/>
                </a:cubicBezTo>
                <a:cubicBezTo>
                  <a:pt x="5136" y="1420"/>
                  <a:pt x="5127" y="1410"/>
                  <a:pt x="5119" y="1401"/>
                </a:cubicBezTo>
                <a:cubicBezTo>
                  <a:pt x="5100" y="1406"/>
                  <a:pt x="5088" y="1419"/>
                  <a:pt x="5064" y="1418"/>
                </a:cubicBezTo>
                <a:cubicBezTo>
                  <a:pt x="5049" y="1396"/>
                  <a:pt x="5033" y="1373"/>
                  <a:pt x="5018" y="1351"/>
                </a:cubicBezTo>
                <a:cubicBezTo>
                  <a:pt x="4980" y="1259"/>
                  <a:pt x="4971" y="1211"/>
                  <a:pt x="4889" y="1197"/>
                </a:cubicBezTo>
                <a:cubicBezTo>
                  <a:pt x="4893" y="1230"/>
                  <a:pt x="4902" y="1244"/>
                  <a:pt x="4899" y="1279"/>
                </a:cubicBezTo>
                <a:cubicBezTo>
                  <a:pt x="4883" y="1288"/>
                  <a:pt x="4867" y="1276"/>
                  <a:pt x="4853" y="1274"/>
                </a:cubicBezTo>
                <a:cubicBezTo>
                  <a:pt x="4830" y="1286"/>
                  <a:pt x="4809" y="1298"/>
                  <a:pt x="4787" y="1310"/>
                </a:cubicBezTo>
                <a:cubicBezTo>
                  <a:pt x="4786" y="1310"/>
                  <a:pt x="4785" y="1310"/>
                  <a:pt x="4784" y="1310"/>
                </a:cubicBezTo>
                <a:cubicBezTo>
                  <a:pt x="4802" y="1345"/>
                  <a:pt x="4819" y="1379"/>
                  <a:pt x="4837" y="1413"/>
                </a:cubicBezTo>
                <a:cubicBezTo>
                  <a:pt x="4835" y="1419"/>
                  <a:pt x="4833" y="1424"/>
                  <a:pt x="4831" y="1431"/>
                </a:cubicBezTo>
                <a:cubicBezTo>
                  <a:pt x="4824" y="1440"/>
                  <a:pt x="4779" y="1431"/>
                  <a:pt x="4764" y="1448"/>
                </a:cubicBezTo>
                <a:cubicBezTo>
                  <a:pt x="4758" y="1455"/>
                  <a:pt x="4754" y="1475"/>
                  <a:pt x="4752" y="1490"/>
                </a:cubicBezTo>
                <a:cubicBezTo>
                  <a:pt x="4769" y="1533"/>
                  <a:pt x="4788" y="1530"/>
                  <a:pt x="4807" y="1562"/>
                </a:cubicBezTo>
                <a:cubicBezTo>
                  <a:pt x="4764" y="1569"/>
                  <a:pt x="4732" y="1592"/>
                  <a:pt x="4688" y="1567"/>
                </a:cubicBezTo>
                <a:cubicBezTo>
                  <a:pt x="4687" y="1567"/>
                  <a:pt x="4688" y="1567"/>
                  <a:pt x="4687" y="1567"/>
                </a:cubicBezTo>
                <a:cubicBezTo>
                  <a:pt x="4690" y="1581"/>
                  <a:pt x="4692" y="1596"/>
                  <a:pt x="4695" y="1610"/>
                </a:cubicBezTo>
                <a:cubicBezTo>
                  <a:pt x="4709" y="1628"/>
                  <a:pt x="4722" y="1644"/>
                  <a:pt x="4735" y="1662"/>
                </a:cubicBezTo>
                <a:cubicBezTo>
                  <a:pt x="4753" y="1687"/>
                  <a:pt x="4760" y="1732"/>
                  <a:pt x="4783" y="1749"/>
                </a:cubicBezTo>
                <a:cubicBezTo>
                  <a:pt x="4799" y="1769"/>
                  <a:pt x="4820" y="1736"/>
                  <a:pt x="4830" y="1729"/>
                </a:cubicBezTo>
                <a:cubicBezTo>
                  <a:pt x="4846" y="1730"/>
                  <a:pt x="4862" y="1731"/>
                  <a:pt x="4878" y="1732"/>
                </a:cubicBezTo>
                <a:cubicBezTo>
                  <a:pt x="4886" y="1727"/>
                  <a:pt x="4893" y="1723"/>
                  <a:pt x="4901" y="1718"/>
                </a:cubicBezTo>
                <a:cubicBezTo>
                  <a:pt x="4947" y="1703"/>
                  <a:pt x="5037" y="1787"/>
                  <a:pt x="5057" y="1825"/>
                </a:cubicBezTo>
                <a:cubicBezTo>
                  <a:pt x="5028" y="1809"/>
                  <a:pt x="4929" y="1779"/>
                  <a:pt x="4892" y="1793"/>
                </a:cubicBezTo>
                <a:cubicBezTo>
                  <a:pt x="4875" y="1801"/>
                  <a:pt x="4858" y="1811"/>
                  <a:pt x="4841" y="1820"/>
                </a:cubicBezTo>
                <a:cubicBezTo>
                  <a:pt x="4843" y="1871"/>
                  <a:pt x="4865" y="1887"/>
                  <a:pt x="4881" y="1913"/>
                </a:cubicBezTo>
                <a:cubicBezTo>
                  <a:pt x="4899" y="1944"/>
                  <a:pt x="4916" y="1975"/>
                  <a:pt x="4933" y="2006"/>
                </a:cubicBezTo>
                <a:cubicBezTo>
                  <a:pt x="4939" y="2005"/>
                  <a:pt x="4945" y="2004"/>
                  <a:pt x="4950" y="2003"/>
                </a:cubicBezTo>
                <a:cubicBezTo>
                  <a:pt x="4992" y="2021"/>
                  <a:pt x="5038" y="2050"/>
                  <a:pt x="5090" y="2048"/>
                </a:cubicBezTo>
                <a:cubicBezTo>
                  <a:pt x="5098" y="2026"/>
                  <a:pt x="5102" y="1990"/>
                  <a:pt x="5104" y="1957"/>
                </a:cubicBezTo>
                <a:cubicBezTo>
                  <a:pt x="5123" y="1982"/>
                  <a:pt x="5143" y="2007"/>
                  <a:pt x="5162" y="2032"/>
                </a:cubicBezTo>
                <a:cubicBezTo>
                  <a:pt x="5173" y="2024"/>
                  <a:pt x="5180" y="2016"/>
                  <a:pt x="5184" y="1998"/>
                </a:cubicBezTo>
                <a:cubicBezTo>
                  <a:pt x="5190" y="1973"/>
                  <a:pt x="5178" y="1941"/>
                  <a:pt x="5173" y="1924"/>
                </a:cubicBezTo>
                <a:cubicBezTo>
                  <a:pt x="5178" y="1911"/>
                  <a:pt x="5184" y="1901"/>
                  <a:pt x="5189" y="1888"/>
                </a:cubicBezTo>
                <a:cubicBezTo>
                  <a:pt x="5209" y="1890"/>
                  <a:pt x="5218" y="1932"/>
                  <a:pt x="5247" y="1932"/>
                </a:cubicBezTo>
                <a:cubicBezTo>
                  <a:pt x="5259" y="1851"/>
                  <a:pt x="5285" y="1832"/>
                  <a:pt x="5315" y="1813"/>
                </a:cubicBezTo>
                <a:cubicBezTo>
                  <a:pt x="5296" y="1842"/>
                  <a:pt x="5291" y="1882"/>
                  <a:pt x="5283" y="1940"/>
                </a:cubicBezTo>
                <a:cubicBezTo>
                  <a:pt x="5283" y="1943"/>
                  <a:pt x="5283" y="1947"/>
                  <a:pt x="5283" y="1951"/>
                </a:cubicBezTo>
                <a:cubicBezTo>
                  <a:pt x="5326" y="1930"/>
                  <a:pt x="5369" y="1967"/>
                  <a:pt x="5415" y="1971"/>
                </a:cubicBezTo>
                <a:cubicBezTo>
                  <a:pt x="5415" y="1972"/>
                  <a:pt x="5415" y="1973"/>
                  <a:pt x="5415" y="1974"/>
                </a:cubicBezTo>
                <a:cubicBezTo>
                  <a:pt x="5407" y="2004"/>
                  <a:pt x="5413" y="2049"/>
                  <a:pt x="5413" y="2088"/>
                </a:cubicBezTo>
                <a:cubicBezTo>
                  <a:pt x="5442" y="2110"/>
                  <a:pt x="5487" y="2108"/>
                  <a:pt x="5528" y="2107"/>
                </a:cubicBezTo>
                <a:cubicBezTo>
                  <a:pt x="5528" y="2108"/>
                  <a:pt x="5528" y="2108"/>
                  <a:pt x="5528" y="2109"/>
                </a:cubicBezTo>
                <a:cubicBezTo>
                  <a:pt x="5523" y="2120"/>
                  <a:pt x="5518" y="2131"/>
                  <a:pt x="5513" y="2142"/>
                </a:cubicBezTo>
                <a:cubicBezTo>
                  <a:pt x="5513" y="2152"/>
                  <a:pt x="5513" y="2161"/>
                  <a:pt x="5512" y="2171"/>
                </a:cubicBezTo>
                <a:cubicBezTo>
                  <a:pt x="5512" y="2171"/>
                  <a:pt x="5511" y="2173"/>
                  <a:pt x="5510" y="2174"/>
                </a:cubicBezTo>
                <a:cubicBezTo>
                  <a:pt x="5493" y="2199"/>
                  <a:pt x="5436" y="2192"/>
                  <a:pt x="5415" y="2182"/>
                </a:cubicBezTo>
                <a:cubicBezTo>
                  <a:pt x="5376" y="2164"/>
                  <a:pt x="5359" y="2106"/>
                  <a:pt x="5329" y="2074"/>
                </a:cubicBezTo>
                <a:cubicBezTo>
                  <a:pt x="5311" y="2054"/>
                  <a:pt x="5285" y="2060"/>
                  <a:pt x="5259" y="2052"/>
                </a:cubicBezTo>
                <a:cubicBezTo>
                  <a:pt x="5243" y="2047"/>
                  <a:pt x="5226" y="2042"/>
                  <a:pt x="5215" y="2055"/>
                </a:cubicBezTo>
                <a:cubicBezTo>
                  <a:pt x="5214" y="2056"/>
                  <a:pt x="5213" y="2058"/>
                  <a:pt x="5211" y="2060"/>
                </a:cubicBezTo>
                <a:cubicBezTo>
                  <a:pt x="5213" y="2108"/>
                  <a:pt x="5249" y="2174"/>
                  <a:pt x="5270" y="2191"/>
                </a:cubicBezTo>
                <a:cubicBezTo>
                  <a:pt x="5270" y="2193"/>
                  <a:pt x="5271" y="2195"/>
                  <a:pt x="5271" y="2197"/>
                </a:cubicBezTo>
                <a:cubicBezTo>
                  <a:pt x="5257" y="2220"/>
                  <a:pt x="5244" y="2205"/>
                  <a:pt x="5221" y="2214"/>
                </a:cubicBezTo>
                <a:cubicBezTo>
                  <a:pt x="5189" y="2228"/>
                  <a:pt x="5178" y="2261"/>
                  <a:pt x="5135" y="2271"/>
                </a:cubicBezTo>
                <a:cubicBezTo>
                  <a:pt x="5128" y="2294"/>
                  <a:pt x="5123" y="2323"/>
                  <a:pt x="5124" y="2360"/>
                </a:cubicBezTo>
                <a:cubicBezTo>
                  <a:pt x="5141" y="2372"/>
                  <a:pt x="5158" y="2384"/>
                  <a:pt x="5175" y="2396"/>
                </a:cubicBezTo>
                <a:cubicBezTo>
                  <a:pt x="5201" y="2374"/>
                  <a:pt x="5189" y="2364"/>
                  <a:pt x="5204" y="2330"/>
                </a:cubicBezTo>
                <a:cubicBezTo>
                  <a:pt x="5224" y="2346"/>
                  <a:pt x="5240" y="2375"/>
                  <a:pt x="5258" y="2388"/>
                </a:cubicBezTo>
                <a:cubicBezTo>
                  <a:pt x="5307" y="2396"/>
                  <a:pt x="5357" y="2404"/>
                  <a:pt x="5407" y="2410"/>
                </a:cubicBezTo>
                <a:cubicBezTo>
                  <a:pt x="5417" y="2406"/>
                  <a:pt x="5426" y="2394"/>
                  <a:pt x="5433" y="2382"/>
                </a:cubicBezTo>
                <a:cubicBezTo>
                  <a:pt x="5428" y="2354"/>
                  <a:pt x="5424" y="2327"/>
                  <a:pt x="5419" y="2299"/>
                </a:cubicBezTo>
                <a:cubicBezTo>
                  <a:pt x="5423" y="2297"/>
                  <a:pt x="5426" y="2297"/>
                  <a:pt x="5430" y="2295"/>
                </a:cubicBezTo>
                <a:cubicBezTo>
                  <a:pt x="5474" y="2358"/>
                  <a:pt x="5487" y="2398"/>
                  <a:pt x="5571" y="2396"/>
                </a:cubicBezTo>
                <a:cubicBezTo>
                  <a:pt x="5567" y="2377"/>
                  <a:pt x="5564" y="2357"/>
                  <a:pt x="5560" y="2337"/>
                </a:cubicBezTo>
                <a:cubicBezTo>
                  <a:pt x="5560" y="2332"/>
                  <a:pt x="5560" y="2327"/>
                  <a:pt x="5560" y="2322"/>
                </a:cubicBezTo>
                <a:cubicBezTo>
                  <a:pt x="5574" y="2334"/>
                  <a:pt x="5587" y="2347"/>
                  <a:pt x="5600" y="2359"/>
                </a:cubicBezTo>
                <a:cubicBezTo>
                  <a:pt x="5612" y="2356"/>
                  <a:pt x="5624" y="2353"/>
                  <a:pt x="5635" y="2351"/>
                </a:cubicBezTo>
                <a:cubicBezTo>
                  <a:pt x="5635" y="2351"/>
                  <a:pt x="5669" y="2447"/>
                  <a:pt x="5671" y="2453"/>
                </a:cubicBezTo>
                <a:cubicBezTo>
                  <a:pt x="5704" y="2450"/>
                  <a:pt x="5716" y="2427"/>
                  <a:pt x="5739" y="2415"/>
                </a:cubicBezTo>
                <a:cubicBezTo>
                  <a:pt x="5772" y="2403"/>
                  <a:pt x="5806" y="2391"/>
                  <a:pt x="5839" y="2379"/>
                </a:cubicBezTo>
                <a:cubicBezTo>
                  <a:pt x="5847" y="2364"/>
                  <a:pt x="5854" y="2350"/>
                  <a:pt x="5862" y="2336"/>
                </a:cubicBezTo>
                <a:cubicBezTo>
                  <a:pt x="5862" y="2321"/>
                  <a:pt x="5862" y="2306"/>
                  <a:pt x="5862" y="2291"/>
                </a:cubicBezTo>
                <a:cubicBezTo>
                  <a:pt x="5857" y="2281"/>
                  <a:pt x="5854" y="2272"/>
                  <a:pt x="5849" y="2261"/>
                </a:cubicBezTo>
                <a:cubicBezTo>
                  <a:pt x="5833" y="2244"/>
                  <a:pt x="5807" y="2257"/>
                  <a:pt x="5785" y="2251"/>
                </a:cubicBezTo>
                <a:cubicBezTo>
                  <a:pt x="5729" y="2233"/>
                  <a:pt x="5638" y="2229"/>
                  <a:pt x="5593" y="2187"/>
                </a:cubicBezTo>
                <a:cubicBezTo>
                  <a:pt x="5592" y="2187"/>
                  <a:pt x="5592" y="2187"/>
                  <a:pt x="5591" y="2187"/>
                </a:cubicBezTo>
                <a:cubicBezTo>
                  <a:pt x="5630" y="2092"/>
                  <a:pt x="5671" y="2135"/>
                  <a:pt x="5735" y="2157"/>
                </a:cubicBezTo>
                <a:cubicBezTo>
                  <a:pt x="5776" y="2172"/>
                  <a:pt x="5821" y="2180"/>
                  <a:pt x="5837" y="2122"/>
                </a:cubicBezTo>
                <a:cubicBezTo>
                  <a:pt x="5844" y="2092"/>
                  <a:pt x="5834" y="2034"/>
                  <a:pt x="5828" y="2005"/>
                </a:cubicBezTo>
                <a:cubicBezTo>
                  <a:pt x="5847" y="1996"/>
                  <a:pt x="5866" y="2012"/>
                  <a:pt x="5886" y="2020"/>
                </a:cubicBezTo>
                <a:cubicBezTo>
                  <a:pt x="5912" y="2030"/>
                  <a:pt x="5944" y="2018"/>
                  <a:pt x="5964" y="2006"/>
                </a:cubicBezTo>
                <a:cubicBezTo>
                  <a:pt x="5968" y="1990"/>
                  <a:pt x="5947" y="1961"/>
                  <a:pt x="5940" y="1936"/>
                </a:cubicBezTo>
                <a:cubicBezTo>
                  <a:pt x="5943" y="1930"/>
                  <a:pt x="5946" y="1924"/>
                  <a:pt x="5950" y="1918"/>
                </a:cubicBezTo>
                <a:cubicBezTo>
                  <a:pt x="5963" y="1923"/>
                  <a:pt x="5978" y="1925"/>
                  <a:pt x="5995" y="1922"/>
                </a:cubicBezTo>
                <a:cubicBezTo>
                  <a:pt x="6000" y="1895"/>
                  <a:pt x="6005" y="1866"/>
                  <a:pt x="6010" y="1839"/>
                </a:cubicBezTo>
                <a:cubicBezTo>
                  <a:pt x="6028" y="1833"/>
                  <a:pt x="6040" y="1826"/>
                  <a:pt x="6048" y="1801"/>
                </a:cubicBezTo>
                <a:cubicBezTo>
                  <a:pt x="6047" y="1775"/>
                  <a:pt x="6046" y="1749"/>
                  <a:pt x="6044" y="1724"/>
                </a:cubicBezTo>
                <a:cubicBezTo>
                  <a:pt x="6014" y="1664"/>
                  <a:pt x="5948" y="1669"/>
                  <a:pt x="5896" y="1678"/>
                </a:cubicBezTo>
                <a:cubicBezTo>
                  <a:pt x="5898" y="1652"/>
                  <a:pt x="5899" y="1626"/>
                  <a:pt x="5900" y="1601"/>
                </a:cubicBezTo>
                <a:cubicBezTo>
                  <a:pt x="5919" y="1598"/>
                  <a:pt x="5939" y="1595"/>
                  <a:pt x="5958" y="1593"/>
                </a:cubicBezTo>
                <a:cubicBezTo>
                  <a:pt x="6014" y="1602"/>
                  <a:pt x="6088" y="1638"/>
                  <a:pt x="6146" y="1602"/>
                </a:cubicBezTo>
                <a:cubicBezTo>
                  <a:pt x="6146" y="1601"/>
                  <a:pt x="6146" y="1602"/>
                  <a:pt x="6146" y="1601"/>
                </a:cubicBezTo>
                <a:cubicBezTo>
                  <a:pt x="6121" y="1574"/>
                  <a:pt x="6097" y="1547"/>
                  <a:pt x="6072" y="1521"/>
                </a:cubicBezTo>
                <a:cubicBezTo>
                  <a:pt x="6078" y="1507"/>
                  <a:pt x="6084" y="1494"/>
                  <a:pt x="6090" y="1480"/>
                </a:cubicBezTo>
                <a:cubicBezTo>
                  <a:pt x="6176" y="1505"/>
                  <a:pt x="6232" y="1563"/>
                  <a:pt x="6310" y="1494"/>
                </a:cubicBezTo>
                <a:cubicBezTo>
                  <a:pt x="6325" y="1481"/>
                  <a:pt x="6337" y="1477"/>
                  <a:pt x="6346" y="1453"/>
                </a:cubicBezTo>
                <a:cubicBezTo>
                  <a:pt x="6341" y="1417"/>
                  <a:pt x="6335" y="1381"/>
                  <a:pt x="6329" y="1344"/>
                </a:cubicBezTo>
                <a:cubicBezTo>
                  <a:pt x="6412" y="1342"/>
                  <a:pt x="6404" y="1313"/>
                  <a:pt x="6453" y="1262"/>
                </a:cubicBezTo>
                <a:cubicBezTo>
                  <a:pt x="6468" y="1251"/>
                  <a:pt x="6483" y="1239"/>
                  <a:pt x="6498" y="1228"/>
                </a:cubicBezTo>
                <a:cubicBezTo>
                  <a:pt x="6494" y="1232"/>
                  <a:pt x="6491" y="1236"/>
                  <a:pt x="6490" y="1241"/>
                </a:cubicBezTo>
                <a:cubicBezTo>
                  <a:pt x="6492" y="1246"/>
                  <a:pt x="6494" y="1252"/>
                  <a:pt x="6496" y="1258"/>
                </a:cubicBezTo>
                <a:cubicBezTo>
                  <a:pt x="6492" y="1265"/>
                  <a:pt x="6474" y="1280"/>
                  <a:pt x="6464" y="1283"/>
                </a:cubicBezTo>
                <a:cubicBezTo>
                  <a:pt x="6472" y="1296"/>
                  <a:pt x="6483" y="1323"/>
                  <a:pt x="6481" y="1345"/>
                </a:cubicBezTo>
                <a:cubicBezTo>
                  <a:pt x="6489" y="1349"/>
                  <a:pt x="6499" y="1351"/>
                  <a:pt x="6506" y="1355"/>
                </a:cubicBezTo>
                <a:cubicBezTo>
                  <a:pt x="6522" y="1362"/>
                  <a:pt x="6539" y="1380"/>
                  <a:pt x="6557" y="1381"/>
                </a:cubicBezTo>
                <a:cubicBezTo>
                  <a:pt x="6557" y="1381"/>
                  <a:pt x="6556" y="1381"/>
                  <a:pt x="6557" y="1382"/>
                </a:cubicBezTo>
                <a:cubicBezTo>
                  <a:pt x="6551" y="1390"/>
                  <a:pt x="6535" y="1400"/>
                  <a:pt x="6532" y="1410"/>
                </a:cubicBezTo>
                <a:cubicBezTo>
                  <a:pt x="6542" y="1412"/>
                  <a:pt x="6552" y="1415"/>
                  <a:pt x="6562" y="1417"/>
                </a:cubicBezTo>
                <a:cubicBezTo>
                  <a:pt x="6562" y="1417"/>
                  <a:pt x="6562" y="1418"/>
                  <a:pt x="6563" y="1418"/>
                </a:cubicBezTo>
                <a:cubicBezTo>
                  <a:pt x="6562" y="1419"/>
                  <a:pt x="6537" y="1437"/>
                  <a:pt x="6537" y="1437"/>
                </a:cubicBezTo>
                <a:cubicBezTo>
                  <a:pt x="6536" y="1442"/>
                  <a:pt x="6542" y="1446"/>
                  <a:pt x="6543" y="1447"/>
                </a:cubicBezTo>
                <a:cubicBezTo>
                  <a:pt x="6560" y="1455"/>
                  <a:pt x="6558" y="1466"/>
                  <a:pt x="6571" y="1478"/>
                </a:cubicBezTo>
                <a:cubicBezTo>
                  <a:pt x="6572" y="1478"/>
                  <a:pt x="6588" y="1469"/>
                  <a:pt x="6597" y="1468"/>
                </a:cubicBezTo>
                <a:cubicBezTo>
                  <a:pt x="6611" y="1467"/>
                  <a:pt x="6628" y="1476"/>
                  <a:pt x="6643" y="1467"/>
                </a:cubicBezTo>
                <a:cubicBezTo>
                  <a:pt x="6649" y="1463"/>
                  <a:pt x="6655" y="1459"/>
                  <a:pt x="6661" y="1455"/>
                </a:cubicBezTo>
                <a:cubicBezTo>
                  <a:pt x="6664" y="1451"/>
                  <a:pt x="6666" y="1445"/>
                  <a:pt x="6671" y="1443"/>
                </a:cubicBezTo>
                <a:cubicBezTo>
                  <a:pt x="6680" y="1448"/>
                  <a:pt x="6692" y="1463"/>
                  <a:pt x="6695" y="1480"/>
                </a:cubicBezTo>
                <a:cubicBezTo>
                  <a:pt x="6683" y="1502"/>
                  <a:pt x="6663" y="1485"/>
                  <a:pt x="6674" y="1524"/>
                </a:cubicBezTo>
                <a:cubicBezTo>
                  <a:pt x="6667" y="1527"/>
                  <a:pt x="6661" y="1517"/>
                  <a:pt x="6655" y="1514"/>
                </a:cubicBezTo>
                <a:cubicBezTo>
                  <a:pt x="6644" y="1509"/>
                  <a:pt x="6596" y="1489"/>
                  <a:pt x="6577" y="1509"/>
                </a:cubicBezTo>
                <a:cubicBezTo>
                  <a:pt x="6575" y="1511"/>
                  <a:pt x="6574" y="1513"/>
                  <a:pt x="6574" y="1516"/>
                </a:cubicBezTo>
                <a:cubicBezTo>
                  <a:pt x="6577" y="1534"/>
                  <a:pt x="6601" y="1527"/>
                  <a:pt x="6614" y="1530"/>
                </a:cubicBezTo>
                <a:cubicBezTo>
                  <a:pt x="6622" y="1533"/>
                  <a:pt x="6625" y="1542"/>
                  <a:pt x="6630" y="1551"/>
                </a:cubicBezTo>
                <a:cubicBezTo>
                  <a:pt x="6631" y="1551"/>
                  <a:pt x="6631" y="1552"/>
                  <a:pt x="6631" y="1552"/>
                </a:cubicBezTo>
                <a:cubicBezTo>
                  <a:pt x="6618" y="1557"/>
                  <a:pt x="6605" y="1548"/>
                  <a:pt x="6595" y="1544"/>
                </a:cubicBezTo>
                <a:cubicBezTo>
                  <a:pt x="6574" y="1537"/>
                  <a:pt x="6553" y="1533"/>
                  <a:pt x="6531" y="1526"/>
                </a:cubicBezTo>
                <a:cubicBezTo>
                  <a:pt x="6523" y="1524"/>
                  <a:pt x="6515" y="1524"/>
                  <a:pt x="6506" y="1522"/>
                </a:cubicBezTo>
                <a:cubicBezTo>
                  <a:pt x="6496" y="1523"/>
                  <a:pt x="6491" y="1535"/>
                  <a:pt x="6487" y="1541"/>
                </a:cubicBezTo>
                <a:cubicBezTo>
                  <a:pt x="6481" y="1549"/>
                  <a:pt x="6477" y="1557"/>
                  <a:pt x="6471" y="1566"/>
                </a:cubicBezTo>
                <a:cubicBezTo>
                  <a:pt x="6464" y="1584"/>
                  <a:pt x="6483" y="1595"/>
                  <a:pt x="6493" y="1597"/>
                </a:cubicBezTo>
                <a:cubicBezTo>
                  <a:pt x="6501" y="1593"/>
                  <a:pt x="6502" y="1587"/>
                  <a:pt x="6512" y="1583"/>
                </a:cubicBezTo>
                <a:cubicBezTo>
                  <a:pt x="6512" y="1584"/>
                  <a:pt x="6512" y="1584"/>
                  <a:pt x="6513" y="1585"/>
                </a:cubicBezTo>
                <a:cubicBezTo>
                  <a:pt x="6502" y="1594"/>
                  <a:pt x="6499" y="1613"/>
                  <a:pt x="6510" y="1624"/>
                </a:cubicBezTo>
                <a:cubicBezTo>
                  <a:pt x="6526" y="1639"/>
                  <a:pt x="6545" y="1650"/>
                  <a:pt x="6568" y="1653"/>
                </a:cubicBezTo>
                <a:cubicBezTo>
                  <a:pt x="6568" y="1654"/>
                  <a:pt x="6569" y="1655"/>
                  <a:pt x="6570" y="1656"/>
                </a:cubicBezTo>
                <a:cubicBezTo>
                  <a:pt x="6560" y="1662"/>
                  <a:pt x="6551" y="1667"/>
                  <a:pt x="6541" y="1672"/>
                </a:cubicBezTo>
                <a:cubicBezTo>
                  <a:pt x="6535" y="1677"/>
                  <a:pt x="6530" y="1686"/>
                  <a:pt x="6521" y="1689"/>
                </a:cubicBezTo>
                <a:cubicBezTo>
                  <a:pt x="6520" y="1687"/>
                  <a:pt x="6519" y="1686"/>
                  <a:pt x="6517" y="1684"/>
                </a:cubicBezTo>
                <a:cubicBezTo>
                  <a:pt x="6508" y="1688"/>
                  <a:pt x="6498" y="1691"/>
                  <a:pt x="6496" y="1699"/>
                </a:cubicBezTo>
                <a:cubicBezTo>
                  <a:pt x="6500" y="1710"/>
                  <a:pt x="6504" y="1721"/>
                  <a:pt x="6509" y="1732"/>
                </a:cubicBezTo>
                <a:cubicBezTo>
                  <a:pt x="6521" y="1766"/>
                  <a:pt x="6558" y="1821"/>
                  <a:pt x="6592" y="1797"/>
                </a:cubicBezTo>
                <a:cubicBezTo>
                  <a:pt x="6596" y="1784"/>
                  <a:pt x="6580" y="1775"/>
                  <a:pt x="6595" y="1761"/>
                </a:cubicBezTo>
                <a:cubicBezTo>
                  <a:pt x="6596" y="1761"/>
                  <a:pt x="6596" y="1761"/>
                  <a:pt x="6598" y="1760"/>
                </a:cubicBezTo>
                <a:cubicBezTo>
                  <a:pt x="6604" y="1765"/>
                  <a:pt x="6606" y="1776"/>
                  <a:pt x="6611" y="1783"/>
                </a:cubicBezTo>
                <a:cubicBezTo>
                  <a:pt x="6614" y="1784"/>
                  <a:pt x="6616" y="1784"/>
                  <a:pt x="6618" y="1786"/>
                </a:cubicBezTo>
                <a:cubicBezTo>
                  <a:pt x="6618" y="1788"/>
                  <a:pt x="6619" y="1791"/>
                  <a:pt x="6619" y="1793"/>
                </a:cubicBezTo>
                <a:cubicBezTo>
                  <a:pt x="6620" y="1793"/>
                  <a:pt x="6620" y="1791"/>
                  <a:pt x="6620" y="1791"/>
                </a:cubicBezTo>
                <a:cubicBezTo>
                  <a:pt x="6623" y="1775"/>
                  <a:pt x="6638" y="1745"/>
                  <a:pt x="6654" y="1757"/>
                </a:cubicBezTo>
                <a:cubicBezTo>
                  <a:pt x="6662" y="1780"/>
                  <a:pt x="6637" y="1800"/>
                  <a:pt x="6653" y="1818"/>
                </a:cubicBezTo>
                <a:cubicBezTo>
                  <a:pt x="6659" y="1815"/>
                  <a:pt x="6661" y="1801"/>
                  <a:pt x="6663" y="1795"/>
                </a:cubicBezTo>
                <a:cubicBezTo>
                  <a:pt x="6676" y="1787"/>
                  <a:pt x="6678" y="1799"/>
                  <a:pt x="6688" y="1798"/>
                </a:cubicBezTo>
                <a:cubicBezTo>
                  <a:pt x="6697" y="1797"/>
                  <a:pt x="6710" y="1773"/>
                  <a:pt x="6711" y="1766"/>
                </a:cubicBezTo>
                <a:cubicBezTo>
                  <a:pt x="6712" y="1765"/>
                  <a:pt x="6713" y="1765"/>
                  <a:pt x="6715" y="1764"/>
                </a:cubicBezTo>
                <a:cubicBezTo>
                  <a:pt x="6717" y="1778"/>
                  <a:pt x="6720" y="1788"/>
                  <a:pt x="6724" y="1797"/>
                </a:cubicBezTo>
                <a:cubicBezTo>
                  <a:pt x="6736" y="1797"/>
                  <a:pt x="6750" y="1761"/>
                  <a:pt x="6762" y="1752"/>
                </a:cubicBezTo>
                <a:cubicBezTo>
                  <a:pt x="6778" y="1753"/>
                  <a:pt x="6784" y="1774"/>
                  <a:pt x="6781" y="1793"/>
                </a:cubicBezTo>
                <a:cubicBezTo>
                  <a:pt x="6781" y="1794"/>
                  <a:pt x="6780" y="1795"/>
                  <a:pt x="6781" y="1797"/>
                </a:cubicBezTo>
                <a:cubicBezTo>
                  <a:pt x="6786" y="1792"/>
                  <a:pt x="6793" y="1780"/>
                  <a:pt x="6803" y="1779"/>
                </a:cubicBezTo>
                <a:cubicBezTo>
                  <a:pt x="6810" y="1779"/>
                  <a:pt x="6813" y="1786"/>
                  <a:pt x="6818" y="1790"/>
                </a:cubicBezTo>
                <a:cubicBezTo>
                  <a:pt x="6829" y="1800"/>
                  <a:pt x="6850" y="1796"/>
                  <a:pt x="6859" y="1810"/>
                </a:cubicBezTo>
                <a:cubicBezTo>
                  <a:pt x="6864" y="1819"/>
                  <a:pt x="6864" y="1837"/>
                  <a:pt x="6869" y="1848"/>
                </a:cubicBezTo>
                <a:cubicBezTo>
                  <a:pt x="6876" y="1862"/>
                  <a:pt x="6891" y="1861"/>
                  <a:pt x="6899" y="1871"/>
                </a:cubicBezTo>
                <a:cubicBezTo>
                  <a:pt x="6903" y="1876"/>
                  <a:pt x="6904" y="1890"/>
                  <a:pt x="6910" y="1893"/>
                </a:cubicBezTo>
                <a:cubicBezTo>
                  <a:pt x="6917" y="1892"/>
                  <a:pt x="6923" y="1891"/>
                  <a:pt x="6930" y="1890"/>
                </a:cubicBezTo>
                <a:cubicBezTo>
                  <a:pt x="6934" y="1913"/>
                  <a:pt x="6933" y="1932"/>
                  <a:pt x="6934" y="1952"/>
                </a:cubicBezTo>
                <a:cubicBezTo>
                  <a:pt x="6934" y="1978"/>
                  <a:pt x="6951" y="2018"/>
                  <a:pt x="6958" y="2036"/>
                </a:cubicBezTo>
                <a:cubicBezTo>
                  <a:pt x="6960" y="2043"/>
                  <a:pt x="6963" y="2050"/>
                  <a:pt x="6965" y="2057"/>
                </a:cubicBezTo>
                <a:cubicBezTo>
                  <a:pt x="6970" y="2068"/>
                  <a:pt x="6983" y="2071"/>
                  <a:pt x="6990" y="2079"/>
                </a:cubicBezTo>
                <a:cubicBezTo>
                  <a:pt x="7005" y="2096"/>
                  <a:pt x="7011" y="2124"/>
                  <a:pt x="7014" y="2155"/>
                </a:cubicBezTo>
                <a:cubicBezTo>
                  <a:pt x="7021" y="2162"/>
                  <a:pt x="7054" y="2181"/>
                  <a:pt x="7049" y="2199"/>
                </a:cubicBezTo>
                <a:cubicBezTo>
                  <a:pt x="7046" y="2207"/>
                  <a:pt x="7035" y="2211"/>
                  <a:pt x="7031" y="2218"/>
                </a:cubicBezTo>
                <a:cubicBezTo>
                  <a:pt x="7033" y="2221"/>
                  <a:pt x="7034" y="2222"/>
                  <a:pt x="7036" y="2225"/>
                </a:cubicBezTo>
                <a:cubicBezTo>
                  <a:pt x="7020" y="2239"/>
                  <a:pt x="7006" y="2260"/>
                  <a:pt x="6989" y="2274"/>
                </a:cubicBezTo>
                <a:cubicBezTo>
                  <a:pt x="6989" y="2274"/>
                  <a:pt x="6988" y="2276"/>
                  <a:pt x="6988" y="2276"/>
                </a:cubicBezTo>
                <a:cubicBezTo>
                  <a:pt x="7004" y="2276"/>
                  <a:pt x="7021" y="2265"/>
                  <a:pt x="7039" y="2259"/>
                </a:cubicBezTo>
                <a:cubicBezTo>
                  <a:pt x="7031" y="2280"/>
                  <a:pt x="7052" y="2316"/>
                  <a:pt x="7061" y="2330"/>
                </a:cubicBezTo>
                <a:cubicBezTo>
                  <a:pt x="7064" y="2335"/>
                  <a:pt x="7070" y="2338"/>
                  <a:pt x="7072" y="2345"/>
                </a:cubicBezTo>
                <a:cubicBezTo>
                  <a:pt x="7072" y="2347"/>
                  <a:pt x="7072" y="2349"/>
                  <a:pt x="7071" y="2351"/>
                </a:cubicBezTo>
                <a:cubicBezTo>
                  <a:pt x="7067" y="2349"/>
                  <a:pt x="7062" y="2348"/>
                  <a:pt x="7058" y="2346"/>
                </a:cubicBezTo>
                <a:cubicBezTo>
                  <a:pt x="7051" y="2350"/>
                  <a:pt x="7044" y="2364"/>
                  <a:pt x="7050" y="2373"/>
                </a:cubicBezTo>
                <a:cubicBezTo>
                  <a:pt x="7053" y="2376"/>
                  <a:pt x="7056" y="2380"/>
                  <a:pt x="7059" y="2383"/>
                </a:cubicBezTo>
                <a:cubicBezTo>
                  <a:pt x="7063" y="2391"/>
                  <a:pt x="7068" y="2400"/>
                  <a:pt x="7072" y="2407"/>
                </a:cubicBezTo>
                <a:cubicBezTo>
                  <a:pt x="7078" y="2412"/>
                  <a:pt x="7083" y="2417"/>
                  <a:pt x="7089" y="2422"/>
                </a:cubicBezTo>
                <a:cubicBezTo>
                  <a:pt x="7097" y="2426"/>
                  <a:pt x="7087" y="2437"/>
                  <a:pt x="7085" y="2444"/>
                </a:cubicBezTo>
                <a:cubicBezTo>
                  <a:pt x="7083" y="2451"/>
                  <a:pt x="7083" y="2458"/>
                  <a:pt x="7079" y="2464"/>
                </a:cubicBezTo>
                <a:cubicBezTo>
                  <a:pt x="7071" y="2477"/>
                  <a:pt x="7060" y="2485"/>
                  <a:pt x="7057" y="2500"/>
                </a:cubicBezTo>
                <a:cubicBezTo>
                  <a:pt x="7060" y="2504"/>
                  <a:pt x="7070" y="2503"/>
                  <a:pt x="7074" y="2505"/>
                </a:cubicBezTo>
                <a:cubicBezTo>
                  <a:pt x="7080" y="2508"/>
                  <a:pt x="7086" y="2512"/>
                  <a:pt x="7092" y="2515"/>
                </a:cubicBezTo>
                <a:cubicBezTo>
                  <a:pt x="7095" y="2514"/>
                  <a:pt x="7098" y="2514"/>
                  <a:pt x="7101" y="2513"/>
                </a:cubicBezTo>
                <a:cubicBezTo>
                  <a:pt x="7103" y="2515"/>
                  <a:pt x="7102" y="2514"/>
                  <a:pt x="7104" y="2514"/>
                </a:cubicBezTo>
                <a:cubicBezTo>
                  <a:pt x="7107" y="2534"/>
                  <a:pt x="7096" y="2542"/>
                  <a:pt x="7100" y="2564"/>
                </a:cubicBezTo>
                <a:cubicBezTo>
                  <a:pt x="7120" y="2561"/>
                  <a:pt x="7128" y="2578"/>
                  <a:pt x="7129" y="2606"/>
                </a:cubicBezTo>
                <a:cubicBezTo>
                  <a:pt x="7129" y="2612"/>
                  <a:pt x="7129" y="2619"/>
                  <a:pt x="7129" y="2625"/>
                </a:cubicBezTo>
                <a:cubicBezTo>
                  <a:pt x="7126" y="2631"/>
                  <a:pt x="7112" y="2632"/>
                  <a:pt x="7107" y="2632"/>
                </a:cubicBezTo>
                <a:cubicBezTo>
                  <a:pt x="7100" y="2632"/>
                  <a:pt x="7093" y="2631"/>
                  <a:pt x="7085" y="2632"/>
                </a:cubicBezTo>
                <a:cubicBezTo>
                  <a:pt x="7073" y="2630"/>
                  <a:pt x="7064" y="2620"/>
                  <a:pt x="7049" y="2627"/>
                </a:cubicBezTo>
                <a:cubicBezTo>
                  <a:pt x="7049" y="2628"/>
                  <a:pt x="7048" y="2628"/>
                  <a:pt x="7048" y="2629"/>
                </a:cubicBezTo>
                <a:cubicBezTo>
                  <a:pt x="7059" y="2646"/>
                  <a:pt x="7082" y="2635"/>
                  <a:pt x="7094" y="2648"/>
                </a:cubicBezTo>
                <a:cubicBezTo>
                  <a:pt x="7102" y="2656"/>
                  <a:pt x="7099" y="2672"/>
                  <a:pt x="7095" y="2680"/>
                </a:cubicBezTo>
                <a:cubicBezTo>
                  <a:pt x="7086" y="2702"/>
                  <a:pt x="7056" y="2721"/>
                  <a:pt x="7052" y="2744"/>
                </a:cubicBezTo>
                <a:cubicBezTo>
                  <a:pt x="7058" y="2754"/>
                  <a:pt x="7085" y="2755"/>
                  <a:pt x="7098" y="2744"/>
                </a:cubicBezTo>
                <a:cubicBezTo>
                  <a:pt x="7102" y="2738"/>
                  <a:pt x="7105" y="2733"/>
                  <a:pt x="7108" y="2727"/>
                </a:cubicBezTo>
                <a:cubicBezTo>
                  <a:pt x="7111" y="2725"/>
                  <a:pt x="7113" y="2728"/>
                  <a:pt x="7114" y="2729"/>
                </a:cubicBezTo>
                <a:cubicBezTo>
                  <a:pt x="7115" y="2742"/>
                  <a:pt x="7106" y="2748"/>
                  <a:pt x="7099" y="2756"/>
                </a:cubicBezTo>
                <a:cubicBezTo>
                  <a:pt x="7091" y="2766"/>
                  <a:pt x="7084" y="2779"/>
                  <a:pt x="7073" y="2788"/>
                </a:cubicBezTo>
                <a:cubicBezTo>
                  <a:pt x="7062" y="2797"/>
                  <a:pt x="7044" y="2802"/>
                  <a:pt x="7035" y="2810"/>
                </a:cubicBezTo>
                <a:cubicBezTo>
                  <a:pt x="7033" y="2820"/>
                  <a:pt x="7043" y="2819"/>
                  <a:pt x="7043" y="2830"/>
                </a:cubicBezTo>
                <a:cubicBezTo>
                  <a:pt x="7043" y="2837"/>
                  <a:pt x="7039" y="2845"/>
                  <a:pt x="7044" y="2853"/>
                </a:cubicBezTo>
                <a:cubicBezTo>
                  <a:pt x="7047" y="2859"/>
                  <a:pt x="7058" y="2860"/>
                  <a:pt x="7063" y="2863"/>
                </a:cubicBezTo>
                <a:cubicBezTo>
                  <a:pt x="7078" y="2869"/>
                  <a:pt x="7114" y="2889"/>
                  <a:pt x="7134" y="2871"/>
                </a:cubicBezTo>
                <a:cubicBezTo>
                  <a:pt x="7151" y="2855"/>
                  <a:pt x="7155" y="2821"/>
                  <a:pt x="7153" y="2792"/>
                </a:cubicBezTo>
                <a:cubicBezTo>
                  <a:pt x="7163" y="2780"/>
                  <a:pt x="7176" y="2778"/>
                  <a:pt x="7177" y="2759"/>
                </a:cubicBezTo>
                <a:cubicBezTo>
                  <a:pt x="7178" y="2758"/>
                  <a:pt x="7179" y="2758"/>
                  <a:pt x="7180" y="2757"/>
                </a:cubicBezTo>
                <a:cubicBezTo>
                  <a:pt x="7185" y="2760"/>
                  <a:pt x="7180" y="2768"/>
                  <a:pt x="7183" y="2773"/>
                </a:cubicBezTo>
                <a:cubicBezTo>
                  <a:pt x="7183" y="2774"/>
                  <a:pt x="7183" y="2774"/>
                  <a:pt x="7183" y="2775"/>
                </a:cubicBezTo>
                <a:cubicBezTo>
                  <a:pt x="7184" y="2774"/>
                  <a:pt x="7186" y="2774"/>
                  <a:pt x="7187" y="2773"/>
                </a:cubicBezTo>
                <a:cubicBezTo>
                  <a:pt x="7190" y="2762"/>
                  <a:pt x="7198" y="2735"/>
                  <a:pt x="7214" y="2738"/>
                </a:cubicBezTo>
                <a:cubicBezTo>
                  <a:pt x="7215" y="2755"/>
                  <a:pt x="7206" y="2785"/>
                  <a:pt x="7194" y="2794"/>
                </a:cubicBezTo>
                <a:cubicBezTo>
                  <a:pt x="7196" y="2806"/>
                  <a:pt x="7204" y="2806"/>
                  <a:pt x="7212" y="2809"/>
                </a:cubicBezTo>
                <a:cubicBezTo>
                  <a:pt x="7218" y="2810"/>
                  <a:pt x="7223" y="2812"/>
                  <a:pt x="7229" y="2814"/>
                </a:cubicBezTo>
                <a:cubicBezTo>
                  <a:pt x="7248" y="2814"/>
                  <a:pt x="7264" y="2797"/>
                  <a:pt x="7279" y="2788"/>
                </a:cubicBezTo>
                <a:cubicBezTo>
                  <a:pt x="7278" y="2794"/>
                  <a:pt x="7276" y="2798"/>
                  <a:pt x="7275" y="2803"/>
                </a:cubicBezTo>
                <a:cubicBezTo>
                  <a:pt x="7270" y="2810"/>
                  <a:pt x="7229" y="2832"/>
                  <a:pt x="7217" y="2837"/>
                </a:cubicBezTo>
                <a:cubicBezTo>
                  <a:pt x="7217" y="2837"/>
                  <a:pt x="7217" y="2838"/>
                  <a:pt x="7217" y="2838"/>
                </a:cubicBezTo>
                <a:cubicBezTo>
                  <a:pt x="7219" y="2845"/>
                  <a:pt x="7222" y="2851"/>
                  <a:pt x="7224" y="2857"/>
                </a:cubicBezTo>
                <a:cubicBezTo>
                  <a:pt x="7239" y="2874"/>
                  <a:pt x="7250" y="2845"/>
                  <a:pt x="7259" y="2838"/>
                </a:cubicBezTo>
                <a:cubicBezTo>
                  <a:pt x="7269" y="2832"/>
                  <a:pt x="7278" y="2835"/>
                  <a:pt x="7285" y="2834"/>
                </a:cubicBezTo>
                <a:cubicBezTo>
                  <a:pt x="7285" y="2834"/>
                  <a:pt x="7285" y="2835"/>
                  <a:pt x="7285" y="2836"/>
                </a:cubicBezTo>
                <a:cubicBezTo>
                  <a:pt x="7272" y="2848"/>
                  <a:pt x="7260" y="2856"/>
                  <a:pt x="7249" y="2869"/>
                </a:cubicBezTo>
                <a:cubicBezTo>
                  <a:pt x="7245" y="2875"/>
                  <a:pt x="7241" y="2880"/>
                  <a:pt x="7238" y="2886"/>
                </a:cubicBezTo>
                <a:cubicBezTo>
                  <a:pt x="7234" y="2893"/>
                  <a:pt x="7230" y="2901"/>
                  <a:pt x="7227" y="2908"/>
                </a:cubicBezTo>
                <a:cubicBezTo>
                  <a:pt x="7242" y="2921"/>
                  <a:pt x="7273" y="2868"/>
                  <a:pt x="7282" y="2879"/>
                </a:cubicBezTo>
                <a:cubicBezTo>
                  <a:pt x="7286" y="2887"/>
                  <a:pt x="7272" y="2902"/>
                  <a:pt x="7283" y="2914"/>
                </a:cubicBezTo>
                <a:cubicBezTo>
                  <a:pt x="7286" y="2917"/>
                  <a:pt x="7289" y="2915"/>
                  <a:pt x="7293" y="2915"/>
                </a:cubicBezTo>
                <a:cubicBezTo>
                  <a:pt x="7303" y="2916"/>
                  <a:pt x="7316" y="2923"/>
                  <a:pt x="7320" y="2935"/>
                </a:cubicBezTo>
                <a:cubicBezTo>
                  <a:pt x="7313" y="2964"/>
                  <a:pt x="7281" y="2936"/>
                  <a:pt x="7272" y="2933"/>
                </a:cubicBezTo>
                <a:cubicBezTo>
                  <a:pt x="7272" y="2934"/>
                  <a:pt x="7272" y="2936"/>
                  <a:pt x="7272" y="2937"/>
                </a:cubicBezTo>
                <a:cubicBezTo>
                  <a:pt x="7271" y="2937"/>
                  <a:pt x="7269" y="2937"/>
                  <a:pt x="7268" y="2937"/>
                </a:cubicBezTo>
                <a:cubicBezTo>
                  <a:pt x="7267" y="2968"/>
                  <a:pt x="7328" y="2957"/>
                  <a:pt x="7335" y="2985"/>
                </a:cubicBezTo>
                <a:cubicBezTo>
                  <a:pt x="7328" y="3001"/>
                  <a:pt x="7317" y="2994"/>
                  <a:pt x="7304" y="3000"/>
                </a:cubicBezTo>
                <a:cubicBezTo>
                  <a:pt x="7303" y="3026"/>
                  <a:pt x="7338" y="3011"/>
                  <a:pt x="7335" y="3034"/>
                </a:cubicBezTo>
                <a:cubicBezTo>
                  <a:pt x="7335" y="3035"/>
                  <a:pt x="7335" y="3035"/>
                  <a:pt x="7335" y="3035"/>
                </a:cubicBezTo>
                <a:cubicBezTo>
                  <a:pt x="7326" y="3041"/>
                  <a:pt x="7318" y="3035"/>
                  <a:pt x="7310" y="3041"/>
                </a:cubicBezTo>
                <a:cubicBezTo>
                  <a:pt x="7309" y="3042"/>
                  <a:pt x="7308" y="3044"/>
                  <a:pt x="7308" y="3045"/>
                </a:cubicBezTo>
                <a:cubicBezTo>
                  <a:pt x="7308" y="3046"/>
                  <a:pt x="7308" y="3046"/>
                  <a:pt x="7308" y="3048"/>
                </a:cubicBezTo>
                <a:cubicBezTo>
                  <a:pt x="7314" y="3055"/>
                  <a:pt x="7323" y="3065"/>
                  <a:pt x="7336" y="3057"/>
                </a:cubicBezTo>
                <a:cubicBezTo>
                  <a:pt x="7340" y="3055"/>
                  <a:pt x="7344" y="3053"/>
                  <a:pt x="7348" y="3053"/>
                </a:cubicBezTo>
                <a:cubicBezTo>
                  <a:pt x="7349" y="3054"/>
                  <a:pt x="7351" y="3054"/>
                  <a:pt x="7352" y="3054"/>
                </a:cubicBezTo>
                <a:cubicBezTo>
                  <a:pt x="7352" y="3063"/>
                  <a:pt x="7347" y="3081"/>
                  <a:pt x="7340" y="3084"/>
                </a:cubicBezTo>
                <a:cubicBezTo>
                  <a:pt x="7333" y="3088"/>
                  <a:pt x="7297" y="3078"/>
                  <a:pt x="7291" y="3075"/>
                </a:cubicBezTo>
                <a:cubicBezTo>
                  <a:pt x="7278" y="3069"/>
                  <a:pt x="7269" y="3055"/>
                  <a:pt x="7259" y="3044"/>
                </a:cubicBezTo>
                <a:cubicBezTo>
                  <a:pt x="7247" y="3030"/>
                  <a:pt x="7216" y="3004"/>
                  <a:pt x="7200" y="2999"/>
                </a:cubicBezTo>
                <a:cubicBezTo>
                  <a:pt x="7191" y="2995"/>
                  <a:pt x="7173" y="3010"/>
                  <a:pt x="7162" y="3008"/>
                </a:cubicBezTo>
                <a:cubicBezTo>
                  <a:pt x="7153" y="3004"/>
                  <a:pt x="7144" y="2999"/>
                  <a:pt x="7135" y="2995"/>
                </a:cubicBezTo>
                <a:cubicBezTo>
                  <a:pt x="7133" y="2995"/>
                  <a:pt x="7132" y="2997"/>
                  <a:pt x="7130" y="2998"/>
                </a:cubicBezTo>
                <a:cubicBezTo>
                  <a:pt x="7129" y="2997"/>
                  <a:pt x="7129" y="2996"/>
                  <a:pt x="7129" y="2995"/>
                </a:cubicBezTo>
                <a:cubicBezTo>
                  <a:pt x="7128" y="2995"/>
                  <a:pt x="7127" y="2996"/>
                  <a:pt x="7126" y="2996"/>
                </a:cubicBezTo>
                <a:cubicBezTo>
                  <a:pt x="7124" y="2999"/>
                  <a:pt x="7124" y="3001"/>
                  <a:pt x="7123" y="3003"/>
                </a:cubicBezTo>
                <a:cubicBezTo>
                  <a:pt x="7123" y="3003"/>
                  <a:pt x="7122" y="3004"/>
                  <a:pt x="7122" y="3004"/>
                </a:cubicBezTo>
                <a:cubicBezTo>
                  <a:pt x="7119" y="3003"/>
                  <a:pt x="7117" y="2998"/>
                  <a:pt x="7114" y="2998"/>
                </a:cubicBezTo>
                <a:cubicBezTo>
                  <a:pt x="7114" y="2997"/>
                  <a:pt x="7114" y="2996"/>
                  <a:pt x="7114" y="2995"/>
                </a:cubicBezTo>
                <a:cubicBezTo>
                  <a:pt x="7112" y="2999"/>
                  <a:pt x="7113" y="3004"/>
                  <a:pt x="7113" y="3010"/>
                </a:cubicBezTo>
                <a:cubicBezTo>
                  <a:pt x="7107" y="3018"/>
                  <a:pt x="7102" y="3029"/>
                  <a:pt x="7098" y="3034"/>
                </a:cubicBezTo>
                <a:cubicBezTo>
                  <a:pt x="7101" y="3047"/>
                  <a:pt x="7113" y="3045"/>
                  <a:pt x="7118" y="3053"/>
                </a:cubicBezTo>
                <a:cubicBezTo>
                  <a:pt x="7122" y="3059"/>
                  <a:pt x="7118" y="3067"/>
                  <a:pt x="7121" y="3075"/>
                </a:cubicBezTo>
                <a:cubicBezTo>
                  <a:pt x="7129" y="3093"/>
                  <a:pt x="7154" y="3106"/>
                  <a:pt x="7171" y="3107"/>
                </a:cubicBezTo>
                <a:cubicBezTo>
                  <a:pt x="7173" y="3105"/>
                  <a:pt x="7173" y="3105"/>
                  <a:pt x="7174" y="3103"/>
                </a:cubicBezTo>
                <a:cubicBezTo>
                  <a:pt x="7178" y="3103"/>
                  <a:pt x="7182" y="3102"/>
                  <a:pt x="7186" y="3102"/>
                </a:cubicBezTo>
                <a:cubicBezTo>
                  <a:pt x="7207" y="3107"/>
                  <a:pt x="7222" y="3138"/>
                  <a:pt x="7238" y="3153"/>
                </a:cubicBezTo>
                <a:cubicBezTo>
                  <a:pt x="7251" y="3165"/>
                  <a:pt x="7266" y="3166"/>
                  <a:pt x="7283" y="3169"/>
                </a:cubicBezTo>
                <a:cubicBezTo>
                  <a:pt x="7288" y="3170"/>
                  <a:pt x="7291" y="3174"/>
                  <a:pt x="7296" y="3173"/>
                </a:cubicBezTo>
                <a:cubicBezTo>
                  <a:pt x="7300" y="3164"/>
                  <a:pt x="7305" y="3156"/>
                  <a:pt x="7318" y="3156"/>
                </a:cubicBezTo>
                <a:cubicBezTo>
                  <a:pt x="7318" y="3156"/>
                  <a:pt x="7318" y="3156"/>
                  <a:pt x="7318" y="3157"/>
                </a:cubicBezTo>
                <a:cubicBezTo>
                  <a:pt x="7319" y="3157"/>
                  <a:pt x="7320" y="3159"/>
                  <a:pt x="7320" y="3160"/>
                </a:cubicBezTo>
                <a:cubicBezTo>
                  <a:pt x="7318" y="3162"/>
                  <a:pt x="7316" y="3164"/>
                  <a:pt x="7313" y="3167"/>
                </a:cubicBezTo>
                <a:cubicBezTo>
                  <a:pt x="7314" y="3168"/>
                  <a:pt x="7315" y="3170"/>
                  <a:pt x="7316" y="3172"/>
                </a:cubicBezTo>
                <a:cubicBezTo>
                  <a:pt x="7333" y="3171"/>
                  <a:pt x="7337" y="3157"/>
                  <a:pt x="7348" y="3150"/>
                </a:cubicBezTo>
                <a:cubicBezTo>
                  <a:pt x="7356" y="3145"/>
                  <a:pt x="7362" y="3151"/>
                  <a:pt x="7369" y="3146"/>
                </a:cubicBezTo>
                <a:cubicBezTo>
                  <a:pt x="7366" y="3156"/>
                  <a:pt x="7358" y="3163"/>
                  <a:pt x="7355" y="3172"/>
                </a:cubicBezTo>
                <a:cubicBezTo>
                  <a:pt x="7352" y="3181"/>
                  <a:pt x="7353" y="3190"/>
                  <a:pt x="7350" y="3200"/>
                </a:cubicBezTo>
                <a:cubicBezTo>
                  <a:pt x="7348" y="3206"/>
                  <a:pt x="7343" y="3209"/>
                  <a:pt x="7342" y="3215"/>
                </a:cubicBezTo>
                <a:cubicBezTo>
                  <a:pt x="7344" y="3223"/>
                  <a:pt x="7353" y="3225"/>
                  <a:pt x="7351" y="3234"/>
                </a:cubicBezTo>
                <a:cubicBezTo>
                  <a:pt x="7350" y="3236"/>
                  <a:pt x="7339" y="3244"/>
                  <a:pt x="7337" y="3245"/>
                </a:cubicBezTo>
                <a:cubicBezTo>
                  <a:pt x="7337" y="3253"/>
                  <a:pt x="7333" y="3261"/>
                  <a:pt x="7337" y="3269"/>
                </a:cubicBezTo>
                <a:cubicBezTo>
                  <a:pt x="7339" y="3272"/>
                  <a:pt x="7342" y="3272"/>
                  <a:pt x="7346" y="3272"/>
                </a:cubicBezTo>
                <a:cubicBezTo>
                  <a:pt x="7347" y="3272"/>
                  <a:pt x="7347" y="3273"/>
                  <a:pt x="7348" y="3273"/>
                </a:cubicBezTo>
                <a:cubicBezTo>
                  <a:pt x="7344" y="3277"/>
                  <a:pt x="7340" y="3282"/>
                  <a:pt x="7337" y="3285"/>
                </a:cubicBezTo>
                <a:cubicBezTo>
                  <a:pt x="7337" y="3293"/>
                  <a:pt x="7342" y="3306"/>
                  <a:pt x="7340" y="3314"/>
                </a:cubicBezTo>
                <a:cubicBezTo>
                  <a:pt x="7337" y="3322"/>
                  <a:pt x="7329" y="3324"/>
                  <a:pt x="7327" y="3333"/>
                </a:cubicBezTo>
                <a:cubicBezTo>
                  <a:pt x="7327" y="3333"/>
                  <a:pt x="7327" y="3334"/>
                  <a:pt x="7327" y="3334"/>
                </a:cubicBezTo>
                <a:cubicBezTo>
                  <a:pt x="7345" y="3329"/>
                  <a:pt x="7342" y="3320"/>
                  <a:pt x="7356" y="3312"/>
                </a:cubicBezTo>
                <a:cubicBezTo>
                  <a:pt x="7365" y="3313"/>
                  <a:pt x="7363" y="3320"/>
                  <a:pt x="7368" y="3327"/>
                </a:cubicBezTo>
                <a:cubicBezTo>
                  <a:pt x="7371" y="3329"/>
                  <a:pt x="7373" y="3330"/>
                  <a:pt x="7376" y="3331"/>
                </a:cubicBezTo>
                <a:cubicBezTo>
                  <a:pt x="7376" y="3331"/>
                  <a:pt x="7377" y="3332"/>
                  <a:pt x="7377" y="3333"/>
                </a:cubicBezTo>
                <a:cubicBezTo>
                  <a:pt x="7377" y="3334"/>
                  <a:pt x="7377" y="3335"/>
                  <a:pt x="7377" y="3335"/>
                </a:cubicBezTo>
                <a:cubicBezTo>
                  <a:pt x="7373" y="3352"/>
                  <a:pt x="7347" y="3347"/>
                  <a:pt x="7336" y="3354"/>
                </a:cubicBezTo>
                <a:cubicBezTo>
                  <a:pt x="7334" y="3356"/>
                  <a:pt x="7322" y="3383"/>
                  <a:pt x="7321" y="3385"/>
                </a:cubicBezTo>
                <a:cubicBezTo>
                  <a:pt x="7322" y="3388"/>
                  <a:pt x="7322" y="3392"/>
                  <a:pt x="7323" y="3395"/>
                </a:cubicBezTo>
                <a:cubicBezTo>
                  <a:pt x="7320" y="3400"/>
                  <a:pt x="7318" y="3406"/>
                  <a:pt x="7316" y="3411"/>
                </a:cubicBezTo>
                <a:cubicBezTo>
                  <a:pt x="7313" y="3418"/>
                  <a:pt x="7311" y="3423"/>
                  <a:pt x="7309" y="3430"/>
                </a:cubicBezTo>
                <a:cubicBezTo>
                  <a:pt x="7315" y="3398"/>
                  <a:pt x="7281" y="3380"/>
                  <a:pt x="7267" y="3373"/>
                </a:cubicBezTo>
                <a:cubicBezTo>
                  <a:pt x="7253" y="3366"/>
                  <a:pt x="7246" y="3348"/>
                  <a:pt x="7236" y="3333"/>
                </a:cubicBezTo>
                <a:cubicBezTo>
                  <a:pt x="7218" y="3304"/>
                  <a:pt x="7192" y="3284"/>
                  <a:pt x="7152" y="3299"/>
                </a:cubicBezTo>
                <a:cubicBezTo>
                  <a:pt x="7139" y="3312"/>
                  <a:pt x="7127" y="3324"/>
                  <a:pt x="7122" y="3342"/>
                </a:cubicBezTo>
                <a:cubicBezTo>
                  <a:pt x="7124" y="3357"/>
                  <a:pt x="7138" y="3350"/>
                  <a:pt x="7141" y="3369"/>
                </a:cubicBezTo>
                <a:cubicBezTo>
                  <a:pt x="7136" y="3369"/>
                  <a:pt x="7131" y="3369"/>
                  <a:pt x="7126" y="3368"/>
                </a:cubicBezTo>
                <a:cubicBezTo>
                  <a:pt x="7120" y="3375"/>
                  <a:pt x="7117" y="3378"/>
                  <a:pt x="7117" y="3388"/>
                </a:cubicBezTo>
                <a:cubicBezTo>
                  <a:pt x="7124" y="3401"/>
                  <a:pt x="7135" y="3409"/>
                  <a:pt x="7141" y="3425"/>
                </a:cubicBezTo>
                <a:cubicBezTo>
                  <a:pt x="7132" y="3424"/>
                  <a:pt x="7121" y="3423"/>
                  <a:pt x="7111" y="3430"/>
                </a:cubicBezTo>
                <a:cubicBezTo>
                  <a:pt x="7111" y="3434"/>
                  <a:pt x="7112" y="3436"/>
                  <a:pt x="7114" y="3438"/>
                </a:cubicBezTo>
                <a:cubicBezTo>
                  <a:pt x="7121" y="3440"/>
                  <a:pt x="7126" y="3442"/>
                  <a:pt x="7133" y="3443"/>
                </a:cubicBezTo>
                <a:cubicBezTo>
                  <a:pt x="7142" y="3448"/>
                  <a:pt x="7151" y="3452"/>
                  <a:pt x="7160" y="3457"/>
                </a:cubicBezTo>
                <a:cubicBezTo>
                  <a:pt x="7165" y="3456"/>
                  <a:pt x="7169" y="3454"/>
                  <a:pt x="7174" y="3453"/>
                </a:cubicBezTo>
                <a:cubicBezTo>
                  <a:pt x="7175" y="3453"/>
                  <a:pt x="7176" y="3453"/>
                  <a:pt x="7176" y="3453"/>
                </a:cubicBezTo>
                <a:cubicBezTo>
                  <a:pt x="7177" y="3456"/>
                  <a:pt x="7178" y="3459"/>
                  <a:pt x="7179" y="3462"/>
                </a:cubicBezTo>
                <a:cubicBezTo>
                  <a:pt x="7183" y="3464"/>
                  <a:pt x="7190" y="3464"/>
                  <a:pt x="7196" y="3462"/>
                </a:cubicBezTo>
                <a:cubicBezTo>
                  <a:pt x="7197" y="3463"/>
                  <a:pt x="7197" y="3464"/>
                  <a:pt x="7197" y="3465"/>
                </a:cubicBezTo>
                <a:cubicBezTo>
                  <a:pt x="7188" y="3473"/>
                  <a:pt x="7184" y="3472"/>
                  <a:pt x="7175" y="3469"/>
                </a:cubicBezTo>
                <a:cubicBezTo>
                  <a:pt x="7170" y="3472"/>
                  <a:pt x="7158" y="3482"/>
                  <a:pt x="7157" y="3488"/>
                </a:cubicBezTo>
                <a:cubicBezTo>
                  <a:pt x="7154" y="3504"/>
                  <a:pt x="7184" y="3535"/>
                  <a:pt x="7197" y="3527"/>
                </a:cubicBezTo>
                <a:cubicBezTo>
                  <a:pt x="7202" y="3523"/>
                  <a:pt x="7207" y="3520"/>
                  <a:pt x="7212" y="3516"/>
                </a:cubicBezTo>
                <a:cubicBezTo>
                  <a:pt x="7200" y="3533"/>
                  <a:pt x="7189" y="3551"/>
                  <a:pt x="7171" y="3561"/>
                </a:cubicBezTo>
                <a:cubicBezTo>
                  <a:pt x="7179" y="3562"/>
                  <a:pt x="7192" y="3563"/>
                  <a:pt x="7198" y="3562"/>
                </a:cubicBezTo>
                <a:cubicBezTo>
                  <a:pt x="7207" y="3559"/>
                  <a:pt x="7216" y="3554"/>
                  <a:pt x="7224" y="3550"/>
                </a:cubicBezTo>
                <a:cubicBezTo>
                  <a:pt x="7230" y="3552"/>
                  <a:pt x="7235" y="3554"/>
                  <a:pt x="7240" y="3556"/>
                </a:cubicBezTo>
                <a:cubicBezTo>
                  <a:pt x="7251" y="3559"/>
                  <a:pt x="7262" y="3558"/>
                  <a:pt x="7275" y="3558"/>
                </a:cubicBezTo>
                <a:cubicBezTo>
                  <a:pt x="7281" y="3546"/>
                  <a:pt x="7288" y="3548"/>
                  <a:pt x="7300" y="3539"/>
                </a:cubicBezTo>
                <a:cubicBezTo>
                  <a:pt x="7300" y="3539"/>
                  <a:pt x="7301" y="3538"/>
                  <a:pt x="7301" y="3537"/>
                </a:cubicBezTo>
                <a:cubicBezTo>
                  <a:pt x="7301" y="3531"/>
                  <a:pt x="7299" y="3528"/>
                  <a:pt x="7295" y="3527"/>
                </a:cubicBezTo>
                <a:cubicBezTo>
                  <a:pt x="7295" y="3527"/>
                  <a:pt x="7294" y="3526"/>
                  <a:pt x="7294" y="3526"/>
                </a:cubicBezTo>
                <a:cubicBezTo>
                  <a:pt x="7299" y="3513"/>
                  <a:pt x="7316" y="3511"/>
                  <a:pt x="7322" y="3519"/>
                </a:cubicBezTo>
                <a:cubicBezTo>
                  <a:pt x="7324" y="3536"/>
                  <a:pt x="7307" y="3542"/>
                  <a:pt x="7307" y="3557"/>
                </a:cubicBezTo>
                <a:cubicBezTo>
                  <a:pt x="7306" y="3580"/>
                  <a:pt x="7344" y="3585"/>
                  <a:pt x="7351" y="3600"/>
                </a:cubicBezTo>
                <a:cubicBezTo>
                  <a:pt x="7348" y="3602"/>
                  <a:pt x="7347" y="3603"/>
                  <a:pt x="7348" y="3607"/>
                </a:cubicBezTo>
                <a:cubicBezTo>
                  <a:pt x="7334" y="3601"/>
                  <a:pt x="7319" y="3596"/>
                  <a:pt x="7302" y="3597"/>
                </a:cubicBezTo>
                <a:cubicBezTo>
                  <a:pt x="7291" y="3599"/>
                  <a:pt x="7279" y="3601"/>
                  <a:pt x="7267" y="3603"/>
                </a:cubicBezTo>
                <a:cubicBezTo>
                  <a:pt x="7255" y="3603"/>
                  <a:pt x="7244" y="3598"/>
                  <a:pt x="7232" y="3595"/>
                </a:cubicBezTo>
                <a:cubicBezTo>
                  <a:pt x="7218" y="3590"/>
                  <a:pt x="7203" y="3586"/>
                  <a:pt x="7189" y="3581"/>
                </a:cubicBezTo>
                <a:cubicBezTo>
                  <a:pt x="7188" y="3582"/>
                  <a:pt x="7187" y="3582"/>
                  <a:pt x="7187" y="3583"/>
                </a:cubicBezTo>
                <a:cubicBezTo>
                  <a:pt x="7186" y="3585"/>
                  <a:pt x="7185" y="3587"/>
                  <a:pt x="7184" y="3589"/>
                </a:cubicBezTo>
                <a:cubicBezTo>
                  <a:pt x="7184" y="3600"/>
                  <a:pt x="7218" y="3611"/>
                  <a:pt x="7227" y="3611"/>
                </a:cubicBezTo>
                <a:cubicBezTo>
                  <a:pt x="7229" y="3613"/>
                  <a:pt x="7234" y="3617"/>
                  <a:pt x="7230" y="3622"/>
                </a:cubicBezTo>
                <a:cubicBezTo>
                  <a:pt x="7221" y="3629"/>
                  <a:pt x="7198" y="3608"/>
                  <a:pt x="7181" y="3615"/>
                </a:cubicBezTo>
                <a:cubicBezTo>
                  <a:pt x="7157" y="3626"/>
                  <a:pt x="7160" y="3653"/>
                  <a:pt x="7152" y="3674"/>
                </a:cubicBezTo>
                <a:cubicBezTo>
                  <a:pt x="7146" y="3689"/>
                  <a:pt x="7140" y="3703"/>
                  <a:pt x="7134" y="3718"/>
                </a:cubicBezTo>
                <a:cubicBezTo>
                  <a:pt x="7133" y="3721"/>
                  <a:pt x="7135" y="3724"/>
                  <a:pt x="7136" y="3726"/>
                </a:cubicBezTo>
                <a:cubicBezTo>
                  <a:pt x="7160" y="3734"/>
                  <a:pt x="7173" y="3692"/>
                  <a:pt x="7182" y="3681"/>
                </a:cubicBezTo>
                <a:cubicBezTo>
                  <a:pt x="7188" y="3678"/>
                  <a:pt x="7194" y="3675"/>
                  <a:pt x="7200" y="3672"/>
                </a:cubicBezTo>
                <a:cubicBezTo>
                  <a:pt x="7215" y="3659"/>
                  <a:pt x="7224" y="3643"/>
                  <a:pt x="7247" y="3635"/>
                </a:cubicBezTo>
                <a:cubicBezTo>
                  <a:pt x="7246" y="3641"/>
                  <a:pt x="7243" y="3646"/>
                  <a:pt x="7243" y="3653"/>
                </a:cubicBezTo>
                <a:cubicBezTo>
                  <a:pt x="7251" y="3665"/>
                  <a:pt x="7260" y="3657"/>
                  <a:pt x="7275" y="3656"/>
                </a:cubicBezTo>
                <a:cubicBezTo>
                  <a:pt x="7279" y="3655"/>
                  <a:pt x="7283" y="3654"/>
                  <a:pt x="7287" y="3654"/>
                </a:cubicBezTo>
                <a:cubicBezTo>
                  <a:pt x="7293" y="3646"/>
                  <a:pt x="7307" y="3634"/>
                  <a:pt x="7299" y="3622"/>
                </a:cubicBezTo>
                <a:cubicBezTo>
                  <a:pt x="7315" y="3618"/>
                  <a:pt x="7324" y="3616"/>
                  <a:pt x="7335" y="3622"/>
                </a:cubicBezTo>
                <a:cubicBezTo>
                  <a:pt x="7335" y="3623"/>
                  <a:pt x="7335" y="3624"/>
                  <a:pt x="7335" y="3624"/>
                </a:cubicBezTo>
                <a:cubicBezTo>
                  <a:pt x="7329" y="3637"/>
                  <a:pt x="7315" y="3646"/>
                  <a:pt x="7315" y="3662"/>
                </a:cubicBezTo>
                <a:cubicBezTo>
                  <a:pt x="7320" y="3667"/>
                  <a:pt x="7327" y="3669"/>
                  <a:pt x="7329" y="3680"/>
                </a:cubicBezTo>
                <a:cubicBezTo>
                  <a:pt x="7305" y="3681"/>
                  <a:pt x="7281" y="3684"/>
                  <a:pt x="7259" y="3681"/>
                </a:cubicBezTo>
                <a:cubicBezTo>
                  <a:pt x="7249" y="3680"/>
                  <a:pt x="7238" y="3671"/>
                  <a:pt x="7227" y="3673"/>
                </a:cubicBezTo>
                <a:cubicBezTo>
                  <a:pt x="7216" y="3675"/>
                  <a:pt x="7206" y="3690"/>
                  <a:pt x="7200" y="3696"/>
                </a:cubicBezTo>
                <a:cubicBezTo>
                  <a:pt x="7188" y="3707"/>
                  <a:pt x="7176" y="3719"/>
                  <a:pt x="7165" y="3730"/>
                </a:cubicBezTo>
                <a:cubicBezTo>
                  <a:pt x="7158" y="3734"/>
                  <a:pt x="7151" y="3739"/>
                  <a:pt x="7144" y="3743"/>
                </a:cubicBezTo>
                <a:cubicBezTo>
                  <a:pt x="7139" y="3753"/>
                  <a:pt x="7133" y="3762"/>
                  <a:pt x="7128" y="3772"/>
                </a:cubicBezTo>
                <a:cubicBezTo>
                  <a:pt x="7149" y="3787"/>
                  <a:pt x="7202" y="3756"/>
                  <a:pt x="7235" y="3750"/>
                </a:cubicBezTo>
                <a:cubicBezTo>
                  <a:pt x="7242" y="3748"/>
                  <a:pt x="7248" y="3747"/>
                  <a:pt x="7255" y="3745"/>
                </a:cubicBezTo>
                <a:cubicBezTo>
                  <a:pt x="7260" y="3747"/>
                  <a:pt x="7267" y="3748"/>
                  <a:pt x="7272" y="3750"/>
                </a:cubicBezTo>
                <a:cubicBezTo>
                  <a:pt x="7278" y="3750"/>
                  <a:pt x="7284" y="3750"/>
                  <a:pt x="7289" y="3749"/>
                </a:cubicBezTo>
                <a:cubicBezTo>
                  <a:pt x="7305" y="3751"/>
                  <a:pt x="7311" y="3773"/>
                  <a:pt x="7320" y="3788"/>
                </a:cubicBezTo>
                <a:cubicBezTo>
                  <a:pt x="7310" y="3785"/>
                  <a:pt x="7300" y="3784"/>
                  <a:pt x="7289" y="3781"/>
                </a:cubicBezTo>
                <a:cubicBezTo>
                  <a:pt x="7251" y="3776"/>
                  <a:pt x="7206" y="3773"/>
                  <a:pt x="7159" y="3801"/>
                </a:cubicBezTo>
                <a:cubicBezTo>
                  <a:pt x="7149" y="3806"/>
                  <a:pt x="7139" y="3811"/>
                  <a:pt x="7129" y="3816"/>
                </a:cubicBezTo>
                <a:cubicBezTo>
                  <a:pt x="7136" y="3827"/>
                  <a:pt x="7149" y="3821"/>
                  <a:pt x="7157" y="3828"/>
                </a:cubicBezTo>
                <a:cubicBezTo>
                  <a:pt x="7160" y="3837"/>
                  <a:pt x="7164" y="3846"/>
                  <a:pt x="7167" y="3854"/>
                </a:cubicBezTo>
                <a:cubicBezTo>
                  <a:pt x="7169" y="3856"/>
                  <a:pt x="7208" y="3866"/>
                  <a:pt x="7214" y="3866"/>
                </a:cubicBezTo>
                <a:cubicBezTo>
                  <a:pt x="7220" y="3863"/>
                  <a:pt x="7220" y="3858"/>
                  <a:pt x="7224" y="3854"/>
                </a:cubicBezTo>
                <a:cubicBezTo>
                  <a:pt x="7240" y="3850"/>
                  <a:pt x="7247" y="3873"/>
                  <a:pt x="7237" y="3885"/>
                </a:cubicBezTo>
                <a:cubicBezTo>
                  <a:pt x="7221" y="3904"/>
                  <a:pt x="7183" y="3900"/>
                  <a:pt x="7165" y="3918"/>
                </a:cubicBezTo>
                <a:cubicBezTo>
                  <a:pt x="7164" y="3918"/>
                  <a:pt x="7164" y="3919"/>
                  <a:pt x="7164" y="3919"/>
                </a:cubicBezTo>
                <a:cubicBezTo>
                  <a:pt x="7171" y="3927"/>
                  <a:pt x="7200" y="3932"/>
                  <a:pt x="7210" y="3934"/>
                </a:cubicBezTo>
                <a:cubicBezTo>
                  <a:pt x="7209" y="3935"/>
                  <a:pt x="7175" y="3954"/>
                  <a:pt x="7174" y="3954"/>
                </a:cubicBezTo>
                <a:cubicBezTo>
                  <a:pt x="7165" y="3955"/>
                  <a:pt x="7161" y="3945"/>
                  <a:pt x="7151" y="3955"/>
                </a:cubicBezTo>
                <a:cubicBezTo>
                  <a:pt x="7142" y="3964"/>
                  <a:pt x="7130" y="3988"/>
                  <a:pt x="7142" y="4001"/>
                </a:cubicBezTo>
                <a:cubicBezTo>
                  <a:pt x="7144" y="4004"/>
                  <a:pt x="7156" y="4006"/>
                  <a:pt x="7156" y="4010"/>
                </a:cubicBezTo>
                <a:cubicBezTo>
                  <a:pt x="7156" y="4015"/>
                  <a:pt x="7146" y="4020"/>
                  <a:pt x="7144" y="4026"/>
                </a:cubicBezTo>
                <a:cubicBezTo>
                  <a:pt x="7143" y="4037"/>
                  <a:pt x="7152" y="4042"/>
                  <a:pt x="7160" y="4037"/>
                </a:cubicBezTo>
                <a:cubicBezTo>
                  <a:pt x="7170" y="4029"/>
                  <a:pt x="7185" y="4013"/>
                  <a:pt x="7192" y="4003"/>
                </a:cubicBezTo>
                <a:cubicBezTo>
                  <a:pt x="7207" y="3981"/>
                  <a:pt x="7222" y="3961"/>
                  <a:pt x="7240" y="3942"/>
                </a:cubicBezTo>
                <a:cubicBezTo>
                  <a:pt x="7246" y="3937"/>
                  <a:pt x="7252" y="3932"/>
                  <a:pt x="7257" y="3927"/>
                </a:cubicBezTo>
                <a:cubicBezTo>
                  <a:pt x="7266" y="3912"/>
                  <a:pt x="7275" y="3896"/>
                  <a:pt x="7283" y="3881"/>
                </a:cubicBezTo>
                <a:cubicBezTo>
                  <a:pt x="7293" y="3869"/>
                  <a:pt x="7307" y="3861"/>
                  <a:pt x="7320" y="3851"/>
                </a:cubicBezTo>
                <a:cubicBezTo>
                  <a:pt x="7328" y="3845"/>
                  <a:pt x="7335" y="3839"/>
                  <a:pt x="7345" y="3834"/>
                </a:cubicBezTo>
                <a:cubicBezTo>
                  <a:pt x="7354" y="3830"/>
                  <a:pt x="7363" y="3828"/>
                  <a:pt x="7372" y="3824"/>
                </a:cubicBezTo>
                <a:cubicBezTo>
                  <a:pt x="7376" y="3822"/>
                  <a:pt x="7383" y="3816"/>
                  <a:pt x="7389" y="3816"/>
                </a:cubicBezTo>
                <a:cubicBezTo>
                  <a:pt x="7394" y="3819"/>
                  <a:pt x="7399" y="3822"/>
                  <a:pt x="7404" y="3824"/>
                </a:cubicBezTo>
                <a:cubicBezTo>
                  <a:pt x="7400" y="3832"/>
                  <a:pt x="7396" y="3846"/>
                  <a:pt x="7389" y="3851"/>
                </a:cubicBezTo>
                <a:cubicBezTo>
                  <a:pt x="7373" y="3866"/>
                  <a:pt x="7341" y="3859"/>
                  <a:pt x="7320" y="3866"/>
                </a:cubicBezTo>
                <a:cubicBezTo>
                  <a:pt x="7314" y="3884"/>
                  <a:pt x="7296" y="3893"/>
                  <a:pt x="7286" y="3905"/>
                </a:cubicBezTo>
                <a:cubicBezTo>
                  <a:pt x="7284" y="3908"/>
                  <a:pt x="7285" y="3913"/>
                  <a:pt x="7284" y="3916"/>
                </a:cubicBezTo>
                <a:cubicBezTo>
                  <a:pt x="7281" y="3927"/>
                  <a:pt x="7272" y="3938"/>
                  <a:pt x="7259" y="3942"/>
                </a:cubicBezTo>
                <a:cubicBezTo>
                  <a:pt x="7260" y="3946"/>
                  <a:pt x="7262" y="3948"/>
                  <a:pt x="7262" y="3951"/>
                </a:cubicBezTo>
                <a:cubicBezTo>
                  <a:pt x="7228" y="3974"/>
                  <a:pt x="7205" y="4010"/>
                  <a:pt x="7180" y="4039"/>
                </a:cubicBezTo>
                <a:cubicBezTo>
                  <a:pt x="7173" y="4047"/>
                  <a:pt x="7156" y="4057"/>
                  <a:pt x="7154" y="4068"/>
                </a:cubicBezTo>
                <a:cubicBezTo>
                  <a:pt x="7151" y="4074"/>
                  <a:pt x="7156" y="4079"/>
                  <a:pt x="7158" y="4082"/>
                </a:cubicBezTo>
                <a:cubicBezTo>
                  <a:pt x="7172" y="4102"/>
                  <a:pt x="7180" y="4087"/>
                  <a:pt x="7200" y="4078"/>
                </a:cubicBezTo>
                <a:cubicBezTo>
                  <a:pt x="7196" y="4095"/>
                  <a:pt x="7187" y="4116"/>
                  <a:pt x="7170" y="4123"/>
                </a:cubicBezTo>
                <a:cubicBezTo>
                  <a:pt x="7170" y="4125"/>
                  <a:pt x="7169" y="4127"/>
                  <a:pt x="7169" y="4128"/>
                </a:cubicBezTo>
                <a:cubicBezTo>
                  <a:pt x="7180" y="4140"/>
                  <a:pt x="7200" y="4140"/>
                  <a:pt x="7207" y="4119"/>
                </a:cubicBezTo>
                <a:cubicBezTo>
                  <a:pt x="7232" y="4112"/>
                  <a:pt x="7226" y="4168"/>
                  <a:pt x="7220" y="4181"/>
                </a:cubicBezTo>
                <a:cubicBezTo>
                  <a:pt x="7221" y="4183"/>
                  <a:pt x="7221" y="4184"/>
                  <a:pt x="7222" y="4186"/>
                </a:cubicBezTo>
                <a:cubicBezTo>
                  <a:pt x="7234" y="4179"/>
                  <a:pt x="7255" y="4166"/>
                  <a:pt x="7263" y="4155"/>
                </a:cubicBezTo>
                <a:cubicBezTo>
                  <a:pt x="7264" y="4155"/>
                  <a:pt x="7265" y="4156"/>
                  <a:pt x="7266" y="4155"/>
                </a:cubicBezTo>
                <a:cubicBezTo>
                  <a:pt x="7266" y="4156"/>
                  <a:pt x="7267" y="4155"/>
                  <a:pt x="7267" y="4155"/>
                </a:cubicBezTo>
                <a:cubicBezTo>
                  <a:pt x="7268" y="4156"/>
                  <a:pt x="7267" y="4157"/>
                  <a:pt x="7267" y="4158"/>
                </a:cubicBezTo>
                <a:cubicBezTo>
                  <a:pt x="7256" y="4180"/>
                  <a:pt x="7229" y="4191"/>
                  <a:pt x="7221" y="4215"/>
                </a:cubicBezTo>
                <a:cubicBezTo>
                  <a:pt x="7223" y="4226"/>
                  <a:pt x="7231" y="4230"/>
                  <a:pt x="7238" y="4232"/>
                </a:cubicBezTo>
                <a:cubicBezTo>
                  <a:pt x="7246" y="4231"/>
                  <a:pt x="7252" y="4224"/>
                  <a:pt x="7257" y="4219"/>
                </a:cubicBezTo>
                <a:cubicBezTo>
                  <a:pt x="7259" y="4223"/>
                  <a:pt x="7261" y="4226"/>
                  <a:pt x="7262" y="4234"/>
                </a:cubicBezTo>
                <a:cubicBezTo>
                  <a:pt x="7259" y="4243"/>
                  <a:pt x="7256" y="4253"/>
                  <a:pt x="7252" y="4262"/>
                </a:cubicBezTo>
                <a:cubicBezTo>
                  <a:pt x="7250" y="4263"/>
                  <a:pt x="7249" y="4263"/>
                  <a:pt x="7247" y="4264"/>
                </a:cubicBezTo>
                <a:cubicBezTo>
                  <a:pt x="7253" y="4283"/>
                  <a:pt x="7267" y="4265"/>
                  <a:pt x="7280" y="4270"/>
                </a:cubicBezTo>
                <a:cubicBezTo>
                  <a:pt x="7287" y="4273"/>
                  <a:pt x="7288" y="4290"/>
                  <a:pt x="7292" y="4297"/>
                </a:cubicBezTo>
                <a:cubicBezTo>
                  <a:pt x="7253" y="4310"/>
                  <a:pt x="7271" y="4368"/>
                  <a:pt x="7262" y="4401"/>
                </a:cubicBezTo>
                <a:cubicBezTo>
                  <a:pt x="7260" y="4409"/>
                  <a:pt x="7252" y="4440"/>
                  <a:pt x="7258" y="4449"/>
                </a:cubicBezTo>
                <a:cubicBezTo>
                  <a:pt x="7259" y="4452"/>
                  <a:pt x="7261" y="4451"/>
                  <a:pt x="7263" y="4451"/>
                </a:cubicBezTo>
                <a:cubicBezTo>
                  <a:pt x="7271" y="4451"/>
                  <a:pt x="7278" y="4434"/>
                  <a:pt x="7282" y="4428"/>
                </a:cubicBezTo>
                <a:cubicBezTo>
                  <a:pt x="7292" y="4413"/>
                  <a:pt x="7305" y="4392"/>
                  <a:pt x="7309" y="4373"/>
                </a:cubicBezTo>
                <a:cubicBezTo>
                  <a:pt x="7309" y="4367"/>
                  <a:pt x="7308" y="4361"/>
                  <a:pt x="7308" y="4355"/>
                </a:cubicBezTo>
                <a:cubicBezTo>
                  <a:pt x="7308" y="4348"/>
                  <a:pt x="7313" y="4332"/>
                  <a:pt x="7318" y="4327"/>
                </a:cubicBezTo>
                <a:cubicBezTo>
                  <a:pt x="7319" y="4326"/>
                  <a:pt x="7321" y="4327"/>
                  <a:pt x="7322" y="4326"/>
                </a:cubicBezTo>
                <a:cubicBezTo>
                  <a:pt x="7330" y="4331"/>
                  <a:pt x="7334" y="4345"/>
                  <a:pt x="7338" y="4357"/>
                </a:cubicBezTo>
                <a:cubicBezTo>
                  <a:pt x="7339" y="4357"/>
                  <a:pt x="7339" y="4357"/>
                  <a:pt x="7340" y="4357"/>
                </a:cubicBezTo>
                <a:cubicBezTo>
                  <a:pt x="7342" y="4350"/>
                  <a:pt x="7345" y="4344"/>
                  <a:pt x="7347" y="4338"/>
                </a:cubicBezTo>
                <a:cubicBezTo>
                  <a:pt x="7346" y="4319"/>
                  <a:pt x="7346" y="4300"/>
                  <a:pt x="7345" y="4281"/>
                </a:cubicBezTo>
                <a:cubicBezTo>
                  <a:pt x="7346" y="4264"/>
                  <a:pt x="7349" y="4251"/>
                  <a:pt x="7351" y="4236"/>
                </a:cubicBezTo>
                <a:cubicBezTo>
                  <a:pt x="7351" y="4236"/>
                  <a:pt x="7352" y="4235"/>
                  <a:pt x="7352" y="4235"/>
                </a:cubicBezTo>
                <a:cubicBezTo>
                  <a:pt x="7357" y="4240"/>
                  <a:pt x="7362" y="4247"/>
                  <a:pt x="7367" y="4253"/>
                </a:cubicBezTo>
                <a:cubicBezTo>
                  <a:pt x="7369" y="4259"/>
                  <a:pt x="7365" y="4264"/>
                  <a:pt x="7365" y="4269"/>
                </a:cubicBezTo>
                <a:cubicBezTo>
                  <a:pt x="7365" y="4283"/>
                  <a:pt x="7371" y="4304"/>
                  <a:pt x="7379" y="4307"/>
                </a:cubicBezTo>
                <a:cubicBezTo>
                  <a:pt x="7387" y="4310"/>
                  <a:pt x="7399" y="4298"/>
                  <a:pt x="7407" y="4295"/>
                </a:cubicBezTo>
                <a:cubicBezTo>
                  <a:pt x="7409" y="4309"/>
                  <a:pt x="7419" y="4352"/>
                  <a:pt x="7426" y="4359"/>
                </a:cubicBezTo>
                <a:cubicBezTo>
                  <a:pt x="7432" y="4363"/>
                  <a:pt x="7438" y="4366"/>
                  <a:pt x="7444" y="4370"/>
                </a:cubicBezTo>
                <a:cubicBezTo>
                  <a:pt x="7451" y="4377"/>
                  <a:pt x="7455" y="4386"/>
                  <a:pt x="7461" y="4397"/>
                </a:cubicBezTo>
                <a:cubicBezTo>
                  <a:pt x="7461" y="4398"/>
                  <a:pt x="7461" y="4399"/>
                  <a:pt x="7461" y="4400"/>
                </a:cubicBezTo>
                <a:cubicBezTo>
                  <a:pt x="7444" y="4402"/>
                  <a:pt x="7416" y="4383"/>
                  <a:pt x="7407" y="4368"/>
                </a:cubicBezTo>
                <a:cubicBezTo>
                  <a:pt x="7401" y="4358"/>
                  <a:pt x="7400" y="4335"/>
                  <a:pt x="7391" y="4331"/>
                </a:cubicBezTo>
                <a:cubicBezTo>
                  <a:pt x="7378" y="4325"/>
                  <a:pt x="7361" y="4348"/>
                  <a:pt x="7356" y="4357"/>
                </a:cubicBezTo>
                <a:cubicBezTo>
                  <a:pt x="7356" y="4357"/>
                  <a:pt x="7355" y="4358"/>
                  <a:pt x="7355" y="4358"/>
                </a:cubicBezTo>
                <a:cubicBezTo>
                  <a:pt x="7359" y="4362"/>
                  <a:pt x="7372" y="4370"/>
                  <a:pt x="7369" y="4381"/>
                </a:cubicBezTo>
                <a:cubicBezTo>
                  <a:pt x="7367" y="4388"/>
                  <a:pt x="7358" y="4395"/>
                  <a:pt x="7353" y="4400"/>
                </a:cubicBezTo>
                <a:cubicBezTo>
                  <a:pt x="7339" y="4415"/>
                  <a:pt x="7329" y="4429"/>
                  <a:pt x="7311" y="4442"/>
                </a:cubicBezTo>
                <a:cubicBezTo>
                  <a:pt x="7305" y="4446"/>
                  <a:pt x="7292" y="4451"/>
                  <a:pt x="7289" y="4458"/>
                </a:cubicBezTo>
                <a:cubicBezTo>
                  <a:pt x="7294" y="4472"/>
                  <a:pt x="7313" y="4473"/>
                  <a:pt x="7329" y="4463"/>
                </a:cubicBezTo>
                <a:cubicBezTo>
                  <a:pt x="7349" y="4448"/>
                  <a:pt x="7367" y="4435"/>
                  <a:pt x="7386" y="4420"/>
                </a:cubicBezTo>
                <a:cubicBezTo>
                  <a:pt x="7389" y="4415"/>
                  <a:pt x="7392" y="4410"/>
                  <a:pt x="7395" y="4405"/>
                </a:cubicBezTo>
                <a:cubicBezTo>
                  <a:pt x="7399" y="4420"/>
                  <a:pt x="7408" y="4425"/>
                  <a:pt x="7413" y="4435"/>
                </a:cubicBezTo>
                <a:cubicBezTo>
                  <a:pt x="7407" y="4439"/>
                  <a:pt x="7398" y="4439"/>
                  <a:pt x="7391" y="4443"/>
                </a:cubicBezTo>
                <a:cubicBezTo>
                  <a:pt x="7371" y="4454"/>
                  <a:pt x="7350" y="4463"/>
                  <a:pt x="7332" y="4477"/>
                </a:cubicBezTo>
                <a:cubicBezTo>
                  <a:pt x="7325" y="4483"/>
                  <a:pt x="7312" y="4493"/>
                  <a:pt x="7303" y="4490"/>
                </a:cubicBezTo>
                <a:cubicBezTo>
                  <a:pt x="7304" y="4508"/>
                  <a:pt x="7313" y="4511"/>
                  <a:pt x="7315" y="4527"/>
                </a:cubicBezTo>
                <a:cubicBezTo>
                  <a:pt x="7317" y="4527"/>
                  <a:pt x="7319" y="4527"/>
                  <a:pt x="7321" y="4527"/>
                </a:cubicBezTo>
                <a:cubicBezTo>
                  <a:pt x="7318" y="4535"/>
                  <a:pt x="7309" y="4538"/>
                  <a:pt x="7300" y="4542"/>
                </a:cubicBezTo>
                <a:cubicBezTo>
                  <a:pt x="7300" y="4543"/>
                  <a:pt x="7300" y="4545"/>
                  <a:pt x="7300" y="4546"/>
                </a:cubicBezTo>
                <a:cubicBezTo>
                  <a:pt x="7316" y="4560"/>
                  <a:pt x="7310" y="4569"/>
                  <a:pt x="7315" y="4596"/>
                </a:cubicBezTo>
                <a:cubicBezTo>
                  <a:pt x="7332" y="4603"/>
                  <a:pt x="7343" y="4582"/>
                  <a:pt x="7355" y="4573"/>
                </a:cubicBezTo>
                <a:cubicBezTo>
                  <a:pt x="7363" y="4567"/>
                  <a:pt x="7373" y="4565"/>
                  <a:pt x="7383" y="4561"/>
                </a:cubicBezTo>
                <a:cubicBezTo>
                  <a:pt x="7368" y="4584"/>
                  <a:pt x="7353" y="4607"/>
                  <a:pt x="7338" y="4630"/>
                </a:cubicBezTo>
                <a:cubicBezTo>
                  <a:pt x="7338" y="4631"/>
                  <a:pt x="7339" y="4631"/>
                  <a:pt x="7339" y="4632"/>
                </a:cubicBezTo>
                <a:cubicBezTo>
                  <a:pt x="7352" y="4636"/>
                  <a:pt x="7363" y="4619"/>
                  <a:pt x="7377" y="4617"/>
                </a:cubicBezTo>
                <a:cubicBezTo>
                  <a:pt x="7392" y="4616"/>
                  <a:pt x="7404" y="4632"/>
                  <a:pt x="7402" y="4655"/>
                </a:cubicBezTo>
                <a:cubicBezTo>
                  <a:pt x="7399" y="4677"/>
                  <a:pt x="7372" y="4682"/>
                  <a:pt x="7384" y="4709"/>
                </a:cubicBezTo>
                <a:cubicBezTo>
                  <a:pt x="7395" y="4713"/>
                  <a:pt x="7401" y="4703"/>
                  <a:pt x="7412" y="4704"/>
                </a:cubicBezTo>
                <a:cubicBezTo>
                  <a:pt x="7412" y="4704"/>
                  <a:pt x="7413" y="4704"/>
                  <a:pt x="7413" y="4704"/>
                </a:cubicBezTo>
                <a:cubicBezTo>
                  <a:pt x="7412" y="4713"/>
                  <a:pt x="7401" y="4729"/>
                  <a:pt x="7405" y="4738"/>
                </a:cubicBezTo>
                <a:cubicBezTo>
                  <a:pt x="7405" y="4738"/>
                  <a:pt x="7405" y="4740"/>
                  <a:pt x="7405" y="4740"/>
                </a:cubicBezTo>
                <a:cubicBezTo>
                  <a:pt x="7429" y="4728"/>
                  <a:pt x="7433" y="4700"/>
                  <a:pt x="7450" y="4682"/>
                </a:cubicBezTo>
                <a:cubicBezTo>
                  <a:pt x="7452" y="4683"/>
                  <a:pt x="7454" y="4684"/>
                  <a:pt x="7456" y="4685"/>
                </a:cubicBezTo>
                <a:cubicBezTo>
                  <a:pt x="7456" y="4696"/>
                  <a:pt x="7448" y="4709"/>
                  <a:pt x="7445" y="4719"/>
                </a:cubicBezTo>
                <a:cubicBezTo>
                  <a:pt x="7435" y="4745"/>
                  <a:pt x="7427" y="4771"/>
                  <a:pt x="7418" y="4797"/>
                </a:cubicBezTo>
                <a:cubicBezTo>
                  <a:pt x="7411" y="4818"/>
                  <a:pt x="7419" y="4841"/>
                  <a:pt x="7434" y="4847"/>
                </a:cubicBezTo>
                <a:cubicBezTo>
                  <a:pt x="7445" y="4847"/>
                  <a:pt x="7456" y="4847"/>
                  <a:pt x="7467" y="4847"/>
                </a:cubicBezTo>
                <a:cubicBezTo>
                  <a:pt x="7478" y="4849"/>
                  <a:pt x="7489" y="4851"/>
                  <a:pt x="7500" y="4853"/>
                </a:cubicBezTo>
                <a:cubicBezTo>
                  <a:pt x="7502" y="4860"/>
                  <a:pt x="7506" y="4869"/>
                  <a:pt x="7507" y="4877"/>
                </a:cubicBezTo>
                <a:cubicBezTo>
                  <a:pt x="7502" y="4883"/>
                  <a:pt x="7496" y="4890"/>
                  <a:pt x="7488" y="4893"/>
                </a:cubicBezTo>
                <a:cubicBezTo>
                  <a:pt x="7489" y="4897"/>
                  <a:pt x="7488" y="4898"/>
                  <a:pt x="7485" y="4901"/>
                </a:cubicBezTo>
                <a:cubicBezTo>
                  <a:pt x="7487" y="4909"/>
                  <a:pt x="7491" y="4911"/>
                  <a:pt x="7496" y="4913"/>
                </a:cubicBezTo>
                <a:cubicBezTo>
                  <a:pt x="7504" y="4909"/>
                  <a:pt x="7516" y="4902"/>
                  <a:pt x="7523" y="4896"/>
                </a:cubicBezTo>
                <a:cubicBezTo>
                  <a:pt x="7523" y="4897"/>
                  <a:pt x="7523" y="4898"/>
                  <a:pt x="7523" y="4900"/>
                </a:cubicBezTo>
                <a:cubicBezTo>
                  <a:pt x="7521" y="4905"/>
                  <a:pt x="7519" y="4906"/>
                  <a:pt x="7515" y="4909"/>
                </a:cubicBezTo>
                <a:cubicBezTo>
                  <a:pt x="7501" y="4921"/>
                  <a:pt x="7493" y="4928"/>
                  <a:pt x="7492" y="4948"/>
                </a:cubicBezTo>
                <a:cubicBezTo>
                  <a:pt x="7516" y="4941"/>
                  <a:pt x="7524" y="4918"/>
                  <a:pt x="7544" y="4909"/>
                </a:cubicBezTo>
                <a:cubicBezTo>
                  <a:pt x="7549" y="4938"/>
                  <a:pt x="7523" y="4947"/>
                  <a:pt x="7518" y="4970"/>
                </a:cubicBezTo>
                <a:cubicBezTo>
                  <a:pt x="7521" y="4979"/>
                  <a:pt x="7526" y="4980"/>
                  <a:pt x="7529" y="4988"/>
                </a:cubicBezTo>
                <a:cubicBezTo>
                  <a:pt x="7521" y="4994"/>
                  <a:pt x="7515" y="5001"/>
                  <a:pt x="7508" y="5007"/>
                </a:cubicBezTo>
                <a:cubicBezTo>
                  <a:pt x="7517" y="5021"/>
                  <a:pt x="7530" y="5032"/>
                  <a:pt x="7550" y="5016"/>
                </a:cubicBezTo>
                <a:cubicBezTo>
                  <a:pt x="7551" y="5014"/>
                  <a:pt x="7553" y="5012"/>
                  <a:pt x="7555" y="5011"/>
                </a:cubicBezTo>
                <a:cubicBezTo>
                  <a:pt x="7560" y="5007"/>
                  <a:pt x="7561" y="5014"/>
                  <a:pt x="7566" y="5011"/>
                </a:cubicBezTo>
                <a:cubicBezTo>
                  <a:pt x="7575" y="5003"/>
                  <a:pt x="7572" y="4987"/>
                  <a:pt x="7593" y="4996"/>
                </a:cubicBezTo>
                <a:cubicBezTo>
                  <a:pt x="7593" y="4996"/>
                  <a:pt x="7592" y="4997"/>
                  <a:pt x="7593" y="4997"/>
                </a:cubicBezTo>
                <a:cubicBezTo>
                  <a:pt x="7590" y="5010"/>
                  <a:pt x="7577" y="5015"/>
                  <a:pt x="7563" y="5021"/>
                </a:cubicBezTo>
                <a:cubicBezTo>
                  <a:pt x="7576" y="5033"/>
                  <a:pt x="7614" y="5028"/>
                  <a:pt x="7622" y="5044"/>
                </a:cubicBezTo>
                <a:cubicBezTo>
                  <a:pt x="7630" y="5059"/>
                  <a:pt x="7608" y="5075"/>
                  <a:pt x="7619" y="5090"/>
                </a:cubicBezTo>
                <a:cubicBezTo>
                  <a:pt x="7620" y="5092"/>
                  <a:pt x="7621" y="5091"/>
                  <a:pt x="7624" y="5090"/>
                </a:cubicBezTo>
                <a:cubicBezTo>
                  <a:pt x="7630" y="5081"/>
                  <a:pt x="7635" y="5072"/>
                  <a:pt x="7646" y="5066"/>
                </a:cubicBezTo>
                <a:cubicBezTo>
                  <a:pt x="7648" y="5067"/>
                  <a:pt x="7650" y="5068"/>
                  <a:pt x="7652" y="5069"/>
                </a:cubicBezTo>
                <a:cubicBezTo>
                  <a:pt x="7653" y="5082"/>
                  <a:pt x="7659" y="5093"/>
                  <a:pt x="7659" y="5104"/>
                </a:cubicBezTo>
                <a:cubicBezTo>
                  <a:pt x="7659" y="5117"/>
                  <a:pt x="7643" y="5128"/>
                  <a:pt x="7630" y="5132"/>
                </a:cubicBezTo>
                <a:cubicBezTo>
                  <a:pt x="7645" y="5140"/>
                  <a:pt x="7669" y="5145"/>
                  <a:pt x="7690" y="5132"/>
                </a:cubicBezTo>
                <a:cubicBezTo>
                  <a:pt x="7690" y="5128"/>
                  <a:pt x="7689" y="5122"/>
                  <a:pt x="7692" y="5119"/>
                </a:cubicBezTo>
                <a:cubicBezTo>
                  <a:pt x="7692" y="5119"/>
                  <a:pt x="7692" y="5119"/>
                  <a:pt x="7692" y="5119"/>
                </a:cubicBezTo>
                <a:cubicBezTo>
                  <a:pt x="7698" y="5116"/>
                  <a:pt x="7704" y="5112"/>
                  <a:pt x="7709" y="5109"/>
                </a:cubicBezTo>
                <a:cubicBezTo>
                  <a:pt x="7713" y="5106"/>
                  <a:pt x="7713" y="5101"/>
                  <a:pt x="7719" y="5098"/>
                </a:cubicBezTo>
                <a:cubicBezTo>
                  <a:pt x="7719" y="5098"/>
                  <a:pt x="7720" y="5097"/>
                  <a:pt x="7720" y="5097"/>
                </a:cubicBezTo>
                <a:cubicBezTo>
                  <a:pt x="7720" y="5097"/>
                  <a:pt x="7721" y="5097"/>
                  <a:pt x="7721" y="5097"/>
                </a:cubicBezTo>
                <a:cubicBezTo>
                  <a:pt x="7721" y="5097"/>
                  <a:pt x="7721" y="5097"/>
                  <a:pt x="7722" y="5097"/>
                </a:cubicBezTo>
                <a:cubicBezTo>
                  <a:pt x="7729" y="5097"/>
                  <a:pt x="7735" y="5104"/>
                  <a:pt x="7744" y="5098"/>
                </a:cubicBezTo>
                <a:cubicBezTo>
                  <a:pt x="7751" y="5091"/>
                  <a:pt x="7758" y="5084"/>
                  <a:pt x="7765" y="5077"/>
                </a:cubicBezTo>
                <a:cubicBezTo>
                  <a:pt x="7774" y="5071"/>
                  <a:pt x="7784" y="5084"/>
                  <a:pt x="7784" y="5062"/>
                </a:cubicBezTo>
                <a:cubicBezTo>
                  <a:pt x="7798" y="5063"/>
                  <a:pt x="7813" y="5053"/>
                  <a:pt x="7810" y="5038"/>
                </a:cubicBezTo>
                <a:cubicBezTo>
                  <a:pt x="7789" y="5024"/>
                  <a:pt x="7803" y="5011"/>
                  <a:pt x="7819" y="5000"/>
                </a:cubicBezTo>
                <a:cubicBezTo>
                  <a:pt x="7826" y="5004"/>
                  <a:pt x="7826" y="5016"/>
                  <a:pt x="7832" y="5025"/>
                </a:cubicBezTo>
                <a:cubicBezTo>
                  <a:pt x="7834" y="5029"/>
                  <a:pt x="7837" y="5028"/>
                  <a:pt x="7838" y="5032"/>
                </a:cubicBezTo>
                <a:cubicBezTo>
                  <a:pt x="7831" y="5047"/>
                  <a:pt x="7814" y="5073"/>
                  <a:pt x="7811" y="5089"/>
                </a:cubicBezTo>
                <a:cubicBezTo>
                  <a:pt x="7816" y="5081"/>
                  <a:pt x="7820" y="5070"/>
                  <a:pt x="7827" y="5065"/>
                </a:cubicBezTo>
                <a:cubicBezTo>
                  <a:pt x="7832" y="5062"/>
                  <a:pt x="7838" y="5063"/>
                  <a:pt x="7843" y="5059"/>
                </a:cubicBezTo>
                <a:cubicBezTo>
                  <a:pt x="7849" y="5052"/>
                  <a:pt x="7853" y="5045"/>
                  <a:pt x="7859" y="5038"/>
                </a:cubicBezTo>
                <a:cubicBezTo>
                  <a:pt x="7860" y="5047"/>
                  <a:pt x="7862" y="5053"/>
                  <a:pt x="7866" y="5059"/>
                </a:cubicBezTo>
                <a:cubicBezTo>
                  <a:pt x="7869" y="5064"/>
                  <a:pt x="7878" y="5068"/>
                  <a:pt x="7878" y="5077"/>
                </a:cubicBezTo>
                <a:cubicBezTo>
                  <a:pt x="7878" y="5091"/>
                  <a:pt x="7865" y="5094"/>
                  <a:pt x="7859" y="5104"/>
                </a:cubicBezTo>
                <a:cubicBezTo>
                  <a:pt x="7854" y="5110"/>
                  <a:pt x="7855" y="5122"/>
                  <a:pt x="7851" y="5128"/>
                </a:cubicBezTo>
                <a:cubicBezTo>
                  <a:pt x="7844" y="5138"/>
                  <a:pt x="7836" y="5146"/>
                  <a:pt x="7828" y="5156"/>
                </a:cubicBezTo>
                <a:cubicBezTo>
                  <a:pt x="7828" y="5157"/>
                  <a:pt x="7828" y="5158"/>
                  <a:pt x="7828" y="5158"/>
                </a:cubicBezTo>
                <a:cubicBezTo>
                  <a:pt x="7835" y="5158"/>
                  <a:pt x="7840" y="5152"/>
                  <a:pt x="7847" y="5151"/>
                </a:cubicBezTo>
                <a:cubicBezTo>
                  <a:pt x="7851" y="5156"/>
                  <a:pt x="7854" y="5163"/>
                  <a:pt x="7857" y="5170"/>
                </a:cubicBezTo>
                <a:cubicBezTo>
                  <a:pt x="7857" y="5170"/>
                  <a:pt x="7858" y="5170"/>
                  <a:pt x="7859" y="5170"/>
                </a:cubicBezTo>
                <a:cubicBezTo>
                  <a:pt x="7875" y="5162"/>
                  <a:pt x="7869" y="5134"/>
                  <a:pt x="7878" y="5120"/>
                </a:cubicBezTo>
                <a:cubicBezTo>
                  <a:pt x="7887" y="5115"/>
                  <a:pt x="7900" y="5116"/>
                  <a:pt x="7899" y="5129"/>
                </a:cubicBezTo>
                <a:cubicBezTo>
                  <a:pt x="7899" y="5147"/>
                  <a:pt x="7883" y="5161"/>
                  <a:pt x="7892" y="5184"/>
                </a:cubicBezTo>
                <a:cubicBezTo>
                  <a:pt x="7904" y="5186"/>
                  <a:pt x="7912" y="5155"/>
                  <a:pt x="7916" y="5146"/>
                </a:cubicBezTo>
                <a:cubicBezTo>
                  <a:pt x="7919" y="5139"/>
                  <a:pt x="7925" y="5133"/>
                  <a:pt x="7930" y="5128"/>
                </a:cubicBezTo>
                <a:cubicBezTo>
                  <a:pt x="7926" y="5145"/>
                  <a:pt x="7921" y="5161"/>
                  <a:pt x="7917" y="5178"/>
                </a:cubicBezTo>
                <a:cubicBezTo>
                  <a:pt x="7918" y="5178"/>
                  <a:pt x="7919" y="5177"/>
                  <a:pt x="7920" y="5177"/>
                </a:cubicBezTo>
                <a:cubicBezTo>
                  <a:pt x="7931" y="5195"/>
                  <a:pt x="7889" y="5222"/>
                  <a:pt x="7902" y="5251"/>
                </a:cubicBezTo>
                <a:cubicBezTo>
                  <a:pt x="7914" y="5254"/>
                  <a:pt x="7927" y="5235"/>
                  <a:pt x="7942" y="5236"/>
                </a:cubicBezTo>
                <a:cubicBezTo>
                  <a:pt x="7951" y="5237"/>
                  <a:pt x="7954" y="5253"/>
                  <a:pt x="7962" y="5258"/>
                </a:cubicBezTo>
                <a:cubicBezTo>
                  <a:pt x="7963" y="5257"/>
                  <a:pt x="7964" y="5256"/>
                  <a:pt x="7966" y="5255"/>
                </a:cubicBezTo>
                <a:cubicBezTo>
                  <a:pt x="7978" y="5244"/>
                  <a:pt x="7975" y="5205"/>
                  <a:pt x="7990" y="5198"/>
                </a:cubicBezTo>
                <a:cubicBezTo>
                  <a:pt x="8007" y="5190"/>
                  <a:pt x="8025" y="5205"/>
                  <a:pt x="8038" y="5206"/>
                </a:cubicBezTo>
                <a:cubicBezTo>
                  <a:pt x="8047" y="5206"/>
                  <a:pt x="8055" y="5204"/>
                  <a:pt x="8063" y="5204"/>
                </a:cubicBezTo>
                <a:cubicBezTo>
                  <a:pt x="8070" y="5204"/>
                  <a:pt x="8080" y="5213"/>
                  <a:pt x="8087" y="5204"/>
                </a:cubicBezTo>
                <a:cubicBezTo>
                  <a:pt x="8090" y="5200"/>
                  <a:pt x="8091" y="5194"/>
                  <a:pt x="8092" y="5189"/>
                </a:cubicBezTo>
                <a:cubicBezTo>
                  <a:pt x="8100" y="5155"/>
                  <a:pt x="8071" y="5163"/>
                  <a:pt x="8077" y="5140"/>
                </a:cubicBezTo>
                <a:cubicBezTo>
                  <a:pt x="8068" y="5145"/>
                  <a:pt x="8065" y="5151"/>
                  <a:pt x="8058" y="5156"/>
                </a:cubicBezTo>
                <a:cubicBezTo>
                  <a:pt x="8044" y="5168"/>
                  <a:pt x="8029" y="5156"/>
                  <a:pt x="8026" y="5140"/>
                </a:cubicBezTo>
                <a:cubicBezTo>
                  <a:pt x="8056" y="5129"/>
                  <a:pt x="8113" y="5094"/>
                  <a:pt x="8113" y="5067"/>
                </a:cubicBezTo>
                <a:cubicBezTo>
                  <a:pt x="8108" y="5067"/>
                  <a:pt x="8103" y="5067"/>
                  <a:pt x="8098" y="5067"/>
                </a:cubicBezTo>
                <a:cubicBezTo>
                  <a:pt x="8091" y="5071"/>
                  <a:pt x="8086" y="5081"/>
                  <a:pt x="8076" y="5082"/>
                </a:cubicBezTo>
                <a:cubicBezTo>
                  <a:pt x="8065" y="5083"/>
                  <a:pt x="8049" y="5070"/>
                  <a:pt x="8046" y="5055"/>
                </a:cubicBezTo>
                <a:cubicBezTo>
                  <a:pt x="8060" y="5050"/>
                  <a:pt x="8074" y="5046"/>
                  <a:pt x="8086" y="5043"/>
                </a:cubicBezTo>
                <a:cubicBezTo>
                  <a:pt x="8082" y="5038"/>
                  <a:pt x="8074" y="5034"/>
                  <a:pt x="8068" y="5034"/>
                </a:cubicBezTo>
                <a:cubicBezTo>
                  <a:pt x="8067" y="5033"/>
                  <a:pt x="8066" y="5031"/>
                  <a:pt x="8066" y="5031"/>
                </a:cubicBezTo>
                <a:cubicBezTo>
                  <a:pt x="8072" y="5026"/>
                  <a:pt x="8082" y="5023"/>
                  <a:pt x="8087" y="5019"/>
                </a:cubicBezTo>
                <a:cubicBezTo>
                  <a:pt x="8095" y="4995"/>
                  <a:pt x="8077" y="4990"/>
                  <a:pt x="8099" y="4971"/>
                </a:cubicBezTo>
                <a:cubicBezTo>
                  <a:pt x="8099" y="4970"/>
                  <a:pt x="8099" y="4970"/>
                  <a:pt x="8099" y="4969"/>
                </a:cubicBezTo>
                <a:cubicBezTo>
                  <a:pt x="8089" y="4957"/>
                  <a:pt x="8061" y="4970"/>
                  <a:pt x="8055" y="4951"/>
                </a:cubicBezTo>
                <a:cubicBezTo>
                  <a:pt x="8054" y="4946"/>
                  <a:pt x="8056" y="4940"/>
                  <a:pt x="8057" y="4936"/>
                </a:cubicBezTo>
                <a:cubicBezTo>
                  <a:pt x="8064" y="4914"/>
                  <a:pt x="8088" y="4921"/>
                  <a:pt x="8098" y="4931"/>
                </a:cubicBezTo>
                <a:cubicBezTo>
                  <a:pt x="8101" y="4930"/>
                  <a:pt x="8103" y="4928"/>
                  <a:pt x="8105" y="4925"/>
                </a:cubicBezTo>
                <a:cubicBezTo>
                  <a:pt x="8109" y="4920"/>
                  <a:pt x="8112" y="4885"/>
                  <a:pt x="8107" y="4875"/>
                </a:cubicBezTo>
                <a:cubicBezTo>
                  <a:pt x="8117" y="4866"/>
                  <a:pt x="8115" y="4854"/>
                  <a:pt x="8120" y="4840"/>
                </a:cubicBezTo>
                <a:cubicBezTo>
                  <a:pt x="8122" y="4836"/>
                  <a:pt x="8124" y="4834"/>
                  <a:pt x="8126" y="4830"/>
                </a:cubicBezTo>
                <a:cubicBezTo>
                  <a:pt x="8117" y="4832"/>
                  <a:pt x="8106" y="4839"/>
                  <a:pt x="8099" y="4835"/>
                </a:cubicBezTo>
                <a:cubicBezTo>
                  <a:pt x="8099" y="4833"/>
                  <a:pt x="8098" y="4832"/>
                  <a:pt x="8098" y="4830"/>
                </a:cubicBezTo>
                <a:cubicBezTo>
                  <a:pt x="8119" y="4824"/>
                  <a:pt x="8128" y="4797"/>
                  <a:pt x="8133" y="4778"/>
                </a:cubicBezTo>
                <a:cubicBezTo>
                  <a:pt x="8127" y="4757"/>
                  <a:pt x="8112" y="4742"/>
                  <a:pt x="8111" y="4713"/>
                </a:cubicBezTo>
                <a:cubicBezTo>
                  <a:pt x="8087" y="4706"/>
                  <a:pt x="8065" y="4697"/>
                  <a:pt x="8049" y="4674"/>
                </a:cubicBezTo>
                <a:cubicBezTo>
                  <a:pt x="8067" y="4670"/>
                  <a:pt x="8094" y="4698"/>
                  <a:pt x="8108" y="4686"/>
                </a:cubicBezTo>
                <a:cubicBezTo>
                  <a:pt x="8108" y="4686"/>
                  <a:pt x="8110" y="4685"/>
                  <a:pt x="8110" y="4685"/>
                </a:cubicBezTo>
                <a:cubicBezTo>
                  <a:pt x="8110" y="4684"/>
                  <a:pt x="8110" y="4683"/>
                  <a:pt x="8109" y="4682"/>
                </a:cubicBezTo>
                <a:cubicBezTo>
                  <a:pt x="8100" y="4676"/>
                  <a:pt x="8084" y="4676"/>
                  <a:pt x="8078" y="4665"/>
                </a:cubicBezTo>
                <a:cubicBezTo>
                  <a:pt x="8072" y="4655"/>
                  <a:pt x="8073" y="4636"/>
                  <a:pt x="8068" y="4628"/>
                </a:cubicBezTo>
                <a:cubicBezTo>
                  <a:pt x="8078" y="4616"/>
                  <a:pt x="8088" y="4604"/>
                  <a:pt x="8098" y="4592"/>
                </a:cubicBezTo>
                <a:cubicBezTo>
                  <a:pt x="8108" y="4584"/>
                  <a:pt x="8119" y="4580"/>
                  <a:pt x="8127" y="4572"/>
                </a:cubicBezTo>
                <a:cubicBezTo>
                  <a:pt x="8125" y="4568"/>
                  <a:pt x="8124" y="4565"/>
                  <a:pt x="8122" y="4561"/>
                </a:cubicBezTo>
                <a:cubicBezTo>
                  <a:pt x="8121" y="4555"/>
                  <a:pt x="8119" y="4549"/>
                  <a:pt x="8118" y="4543"/>
                </a:cubicBezTo>
                <a:cubicBezTo>
                  <a:pt x="8112" y="4529"/>
                  <a:pt x="8095" y="4514"/>
                  <a:pt x="8104" y="4493"/>
                </a:cubicBezTo>
                <a:cubicBezTo>
                  <a:pt x="8104" y="4493"/>
                  <a:pt x="8104" y="4492"/>
                  <a:pt x="8104" y="4492"/>
                </a:cubicBezTo>
                <a:cubicBezTo>
                  <a:pt x="8111" y="4499"/>
                  <a:pt x="8136" y="4514"/>
                  <a:pt x="8149" y="4509"/>
                </a:cubicBezTo>
                <a:cubicBezTo>
                  <a:pt x="8148" y="4508"/>
                  <a:pt x="8148" y="4508"/>
                  <a:pt x="8148" y="4507"/>
                </a:cubicBezTo>
                <a:cubicBezTo>
                  <a:pt x="8149" y="4504"/>
                  <a:pt x="8151" y="4504"/>
                  <a:pt x="8151" y="4500"/>
                </a:cubicBezTo>
                <a:cubicBezTo>
                  <a:pt x="8144" y="4492"/>
                  <a:pt x="8125" y="4480"/>
                  <a:pt x="8126" y="4466"/>
                </a:cubicBezTo>
                <a:cubicBezTo>
                  <a:pt x="8126" y="4466"/>
                  <a:pt x="8127" y="4465"/>
                  <a:pt x="8128" y="4465"/>
                </a:cubicBezTo>
                <a:cubicBezTo>
                  <a:pt x="8138" y="4466"/>
                  <a:pt x="8142" y="4472"/>
                  <a:pt x="8153" y="4473"/>
                </a:cubicBezTo>
                <a:cubicBezTo>
                  <a:pt x="8158" y="4469"/>
                  <a:pt x="8162" y="4465"/>
                  <a:pt x="8161" y="4458"/>
                </a:cubicBezTo>
                <a:cubicBezTo>
                  <a:pt x="8155" y="4449"/>
                  <a:pt x="8146" y="4448"/>
                  <a:pt x="8141" y="4439"/>
                </a:cubicBezTo>
                <a:cubicBezTo>
                  <a:pt x="8141" y="4438"/>
                  <a:pt x="8141" y="4436"/>
                  <a:pt x="8141" y="4435"/>
                </a:cubicBezTo>
                <a:cubicBezTo>
                  <a:pt x="8149" y="4431"/>
                  <a:pt x="8159" y="4439"/>
                  <a:pt x="8165" y="4430"/>
                </a:cubicBezTo>
                <a:cubicBezTo>
                  <a:pt x="8169" y="4424"/>
                  <a:pt x="8167" y="4412"/>
                  <a:pt x="8172" y="4407"/>
                </a:cubicBezTo>
                <a:cubicBezTo>
                  <a:pt x="8176" y="4402"/>
                  <a:pt x="8187" y="4402"/>
                  <a:pt x="8192" y="4399"/>
                </a:cubicBezTo>
                <a:cubicBezTo>
                  <a:pt x="8195" y="4390"/>
                  <a:pt x="8193" y="4380"/>
                  <a:pt x="8192" y="4369"/>
                </a:cubicBezTo>
                <a:cubicBezTo>
                  <a:pt x="8177" y="4383"/>
                  <a:pt x="8162" y="4370"/>
                  <a:pt x="8150" y="4369"/>
                </a:cubicBezTo>
                <a:cubicBezTo>
                  <a:pt x="8146" y="4369"/>
                  <a:pt x="8141" y="4369"/>
                  <a:pt x="8137" y="4369"/>
                </a:cubicBezTo>
                <a:cubicBezTo>
                  <a:pt x="8132" y="4367"/>
                  <a:pt x="8129" y="4360"/>
                  <a:pt x="8125" y="4355"/>
                </a:cubicBezTo>
                <a:cubicBezTo>
                  <a:pt x="8136" y="4356"/>
                  <a:pt x="8143" y="4360"/>
                  <a:pt x="8152" y="4361"/>
                </a:cubicBezTo>
                <a:cubicBezTo>
                  <a:pt x="8162" y="4361"/>
                  <a:pt x="8171" y="4360"/>
                  <a:pt x="8181" y="4359"/>
                </a:cubicBezTo>
                <a:cubicBezTo>
                  <a:pt x="8187" y="4359"/>
                  <a:pt x="8201" y="4356"/>
                  <a:pt x="8203" y="4350"/>
                </a:cubicBezTo>
                <a:cubicBezTo>
                  <a:pt x="8209" y="4335"/>
                  <a:pt x="8195" y="4320"/>
                  <a:pt x="8189" y="4313"/>
                </a:cubicBezTo>
                <a:cubicBezTo>
                  <a:pt x="8184" y="4308"/>
                  <a:pt x="8178" y="4301"/>
                  <a:pt x="8173" y="4296"/>
                </a:cubicBezTo>
                <a:cubicBezTo>
                  <a:pt x="8171" y="4291"/>
                  <a:pt x="8169" y="4286"/>
                  <a:pt x="8166" y="4281"/>
                </a:cubicBezTo>
                <a:cubicBezTo>
                  <a:pt x="8162" y="4277"/>
                  <a:pt x="8152" y="4280"/>
                  <a:pt x="8147" y="4278"/>
                </a:cubicBezTo>
                <a:cubicBezTo>
                  <a:pt x="8136" y="4272"/>
                  <a:pt x="8125" y="4266"/>
                  <a:pt x="8114" y="4259"/>
                </a:cubicBezTo>
                <a:cubicBezTo>
                  <a:pt x="8122" y="4254"/>
                  <a:pt x="8129" y="4249"/>
                  <a:pt x="8137" y="4243"/>
                </a:cubicBezTo>
                <a:cubicBezTo>
                  <a:pt x="8149" y="4235"/>
                  <a:pt x="8158" y="4222"/>
                  <a:pt x="8169" y="4215"/>
                </a:cubicBezTo>
                <a:cubicBezTo>
                  <a:pt x="8183" y="4206"/>
                  <a:pt x="8190" y="4217"/>
                  <a:pt x="8201" y="4207"/>
                </a:cubicBezTo>
                <a:cubicBezTo>
                  <a:pt x="8200" y="4193"/>
                  <a:pt x="8189" y="4194"/>
                  <a:pt x="8185" y="4184"/>
                </a:cubicBezTo>
                <a:cubicBezTo>
                  <a:pt x="8194" y="4178"/>
                  <a:pt x="8192" y="4167"/>
                  <a:pt x="8192" y="4155"/>
                </a:cubicBezTo>
                <a:cubicBezTo>
                  <a:pt x="8190" y="4148"/>
                  <a:pt x="8187" y="4153"/>
                  <a:pt x="8184" y="4149"/>
                </a:cubicBezTo>
                <a:cubicBezTo>
                  <a:pt x="8181" y="4142"/>
                  <a:pt x="8179" y="4134"/>
                  <a:pt x="8177" y="4127"/>
                </a:cubicBezTo>
                <a:cubicBezTo>
                  <a:pt x="8174" y="4123"/>
                  <a:pt x="8170" y="4119"/>
                  <a:pt x="8167" y="4115"/>
                </a:cubicBezTo>
                <a:cubicBezTo>
                  <a:pt x="8148" y="4098"/>
                  <a:pt x="8124" y="4117"/>
                  <a:pt x="8124" y="4074"/>
                </a:cubicBezTo>
                <a:cubicBezTo>
                  <a:pt x="8120" y="4072"/>
                  <a:pt x="8117" y="4069"/>
                  <a:pt x="8113" y="4066"/>
                </a:cubicBezTo>
                <a:cubicBezTo>
                  <a:pt x="8158" y="4034"/>
                  <a:pt x="8151" y="4063"/>
                  <a:pt x="8183" y="4066"/>
                </a:cubicBezTo>
                <a:cubicBezTo>
                  <a:pt x="8190" y="4063"/>
                  <a:pt x="8201" y="4055"/>
                  <a:pt x="8206" y="4049"/>
                </a:cubicBezTo>
                <a:cubicBezTo>
                  <a:pt x="8214" y="4037"/>
                  <a:pt x="8226" y="3991"/>
                  <a:pt x="8211" y="3974"/>
                </a:cubicBezTo>
                <a:cubicBezTo>
                  <a:pt x="8201" y="3964"/>
                  <a:pt x="8183" y="3966"/>
                  <a:pt x="8171" y="3960"/>
                </a:cubicBezTo>
                <a:cubicBezTo>
                  <a:pt x="8203" y="3954"/>
                  <a:pt x="8200" y="3947"/>
                  <a:pt x="8205" y="3914"/>
                </a:cubicBezTo>
                <a:cubicBezTo>
                  <a:pt x="8206" y="3912"/>
                  <a:pt x="8207" y="3911"/>
                  <a:pt x="8208" y="3910"/>
                </a:cubicBezTo>
                <a:cubicBezTo>
                  <a:pt x="8208" y="3910"/>
                  <a:pt x="8209" y="3910"/>
                  <a:pt x="8209" y="3910"/>
                </a:cubicBezTo>
                <a:cubicBezTo>
                  <a:pt x="8215" y="3918"/>
                  <a:pt x="8219" y="3930"/>
                  <a:pt x="8229" y="3931"/>
                </a:cubicBezTo>
                <a:cubicBezTo>
                  <a:pt x="8231" y="3932"/>
                  <a:pt x="8232" y="3930"/>
                  <a:pt x="8234" y="3930"/>
                </a:cubicBezTo>
                <a:cubicBezTo>
                  <a:pt x="8234" y="3930"/>
                  <a:pt x="8234" y="3929"/>
                  <a:pt x="8234" y="3928"/>
                </a:cubicBezTo>
                <a:cubicBezTo>
                  <a:pt x="8230" y="3914"/>
                  <a:pt x="8227" y="3900"/>
                  <a:pt x="8223" y="3885"/>
                </a:cubicBezTo>
                <a:cubicBezTo>
                  <a:pt x="8223" y="3885"/>
                  <a:pt x="8223" y="3886"/>
                  <a:pt x="8224" y="3885"/>
                </a:cubicBezTo>
                <a:cubicBezTo>
                  <a:pt x="8232" y="3889"/>
                  <a:pt x="8233" y="3893"/>
                  <a:pt x="8240" y="3900"/>
                </a:cubicBezTo>
                <a:cubicBezTo>
                  <a:pt x="8242" y="3901"/>
                  <a:pt x="8244" y="3902"/>
                  <a:pt x="8246" y="3903"/>
                </a:cubicBezTo>
                <a:cubicBezTo>
                  <a:pt x="8248" y="3907"/>
                  <a:pt x="8251" y="3910"/>
                  <a:pt x="8253" y="3914"/>
                </a:cubicBezTo>
                <a:cubicBezTo>
                  <a:pt x="8259" y="3921"/>
                  <a:pt x="8281" y="3918"/>
                  <a:pt x="8289" y="3907"/>
                </a:cubicBezTo>
                <a:cubicBezTo>
                  <a:pt x="8295" y="3897"/>
                  <a:pt x="8293" y="3880"/>
                  <a:pt x="8301" y="3872"/>
                </a:cubicBezTo>
                <a:cubicBezTo>
                  <a:pt x="8304" y="3869"/>
                  <a:pt x="8307" y="3869"/>
                  <a:pt x="8309" y="3872"/>
                </a:cubicBezTo>
                <a:cubicBezTo>
                  <a:pt x="8337" y="3830"/>
                  <a:pt x="8279" y="3826"/>
                  <a:pt x="8281" y="3806"/>
                </a:cubicBezTo>
                <a:cubicBezTo>
                  <a:pt x="8281" y="3799"/>
                  <a:pt x="8291" y="3791"/>
                  <a:pt x="8294" y="3787"/>
                </a:cubicBezTo>
                <a:cubicBezTo>
                  <a:pt x="8304" y="3774"/>
                  <a:pt x="8314" y="3756"/>
                  <a:pt x="8320" y="3741"/>
                </a:cubicBezTo>
                <a:cubicBezTo>
                  <a:pt x="8318" y="3740"/>
                  <a:pt x="8316" y="3741"/>
                  <a:pt x="8314" y="3741"/>
                </a:cubicBezTo>
                <a:cubicBezTo>
                  <a:pt x="8314" y="3740"/>
                  <a:pt x="8313" y="3738"/>
                  <a:pt x="8313" y="3738"/>
                </a:cubicBezTo>
                <a:cubicBezTo>
                  <a:pt x="8324" y="3729"/>
                  <a:pt x="8317" y="3713"/>
                  <a:pt x="8313" y="3699"/>
                </a:cubicBezTo>
                <a:cubicBezTo>
                  <a:pt x="8325" y="3703"/>
                  <a:pt x="8343" y="3708"/>
                  <a:pt x="8362" y="3695"/>
                </a:cubicBezTo>
                <a:cubicBezTo>
                  <a:pt x="8355" y="3714"/>
                  <a:pt x="8354" y="3736"/>
                  <a:pt x="8348" y="3757"/>
                </a:cubicBezTo>
                <a:cubicBezTo>
                  <a:pt x="8344" y="3770"/>
                  <a:pt x="8333" y="3784"/>
                  <a:pt x="8333" y="3799"/>
                </a:cubicBezTo>
                <a:cubicBezTo>
                  <a:pt x="8335" y="3803"/>
                  <a:pt x="8336" y="3808"/>
                  <a:pt x="8338" y="3812"/>
                </a:cubicBezTo>
                <a:cubicBezTo>
                  <a:pt x="8341" y="3825"/>
                  <a:pt x="8328" y="3841"/>
                  <a:pt x="8337" y="3851"/>
                </a:cubicBezTo>
                <a:cubicBezTo>
                  <a:pt x="8341" y="3858"/>
                  <a:pt x="8351" y="3856"/>
                  <a:pt x="8359" y="3856"/>
                </a:cubicBezTo>
                <a:cubicBezTo>
                  <a:pt x="8360" y="3856"/>
                  <a:pt x="8360" y="3854"/>
                  <a:pt x="8360" y="3854"/>
                </a:cubicBezTo>
                <a:cubicBezTo>
                  <a:pt x="8359" y="3839"/>
                  <a:pt x="8362" y="3824"/>
                  <a:pt x="8354" y="3811"/>
                </a:cubicBezTo>
                <a:cubicBezTo>
                  <a:pt x="8372" y="3809"/>
                  <a:pt x="8381" y="3783"/>
                  <a:pt x="8383" y="3768"/>
                </a:cubicBezTo>
                <a:cubicBezTo>
                  <a:pt x="8384" y="3767"/>
                  <a:pt x="8384" y="3767"/>
                  <a:pt x="8384" y="3766"/>
                </a:cubicBezTo>
                <a:cubicBezTo>
                  <a:pt x="8389" y="3774"/>
                  <a:pt x="8390" y="3794"/>
                  <a:pt x="8399" y="3795"/>
                </a:cubicBezTo>
                <a:cubicBezTo>
                  <a:pt x="8400" y="3795"/>
                  <a:pt x="8401" y="3795"/>
                  <a:pt x="8402" y="3795"/>
                </a:cubicBezTo>
                <a:cubicBezTo>
                  <a:pt x="8414" y="3783"/>
                  <a:pt x="8423" y="3757"/>
                  <a:pt x="8427" y="3739"/>
                </a:cubicBezTo>
                <a:cubicBezTo>
                  <a:pt x="8426" y="3738"/>
                  <a:pt x="8425" y="3735"/>
                  <a:pt x="8424" y="3734"/>
                </a:cubicBezTo>
                <a:cubicBezTo>
                  <a:pt x="8434" y="3737"/>
                  <a:pt x="8460" y="3754"/>
                  <a:pt x="8467" y="3731"/>
                </a:cubicBezTo>
                <a:cubicBezTo>
                  <a:pt x="8468" y="3718"/>
                  <a:pt x="8469" y="3705"/>
                  <a:pt x="8469" y="3692"/>
                </a:cubicBezTo>
                <a:cubicBezTo>
                  <a:pt x="8472" y="3683"/>
                  <a:pt x="8481" y="3676"/>
                  <a:pt x="8480" y="3665"/>
                </a:cubicBezTo>
                <a:cubicBezTo>
                  <a:pt x="8481" y="3646"/>
                  <a:pt x="8453" y="3653"/>
                  <a:pt x="8454" y="3630"/>
                </a:cubicBezTo>
                <a:cubicBezTo>
                  <a:pt x="8457" y="3616"/>
                  <a:pt x="8497" y="3620"/>
                  <a:pt x="8507" y="3619"/>
                </a:cubicBezTo>
                <a:cubicBezTo>
                  <a:pt x="8512" y="3625"/>
                  <a:pt x="8517" y="3634"/>
                  <a:pt x="8523" y="3637"/>
                </a:cubicBezTo>
                <a:cubicBezTo>
                  <a:pt x="8537" y="3636"/>
                  <a:pt x="8541" y="3620"/>
                  <a:pt x="8545" y="3608"/>
                </a:cubicBezTo>
                <a:cubicBezTo>
                  <a:pt x="8552" y="3584"/>
                  <a:pt x="8554" y="3559"/>
                  <a:pt x="8561" y="3534"/>
                </a:cubicBezTo>
                <a:cubicBezTo>
                  <a:pt x="8564" y="3523"/>
                  <a:pt x="8567" y="3511"/>
                  <a:pt x="8570" y="3499"/>
                </a:cubicBezTo>
                <a:cubicBezTo>
                  <a:pt x="8572" y="3490"/>
                  <a:pt x="8570" y="3471"/>
                  <a:pt x="8565" y="3462"/>
                </a:cubicBezTo>
                <a:cubicBezTo>
                  <a:pt x="8563" y="3462"/>
                  <a:pt x="8565" y="3462"/>
                  <a:pt x="8563" y="3462"/>
                </a:cubicBezTo>
                <a:cubicBezTo>
                  <a:pt x="8567" y="3447"/>
                  <a:pt x="8577" y="3437"/>
                  <a:pt x="8579" y="3420"/>
                </a:cubicBezTo>
                <a:cubicBezTo>
                  <a:pt x="8577" y="3417"/>
                  <a:pt x="8573" y="3412"/>
                  <a:pt x="8570" y="3408"/>
                </a:cubicBezTo>
                <a:cubicBezTo>
                  <a:pt x="8564" y="3397"/>
                  <a:pt x="8562" y="3371"/>
                  <a:pt x="8565" y="3360"/>
                </a:cubicBezTo>
                <a:cubicBezTo>
                  <a:pt x="8568" y="3348"/>
                  <a:pt x="8578" y="3340"/>
                  <a:pt x="8580" y="3329"/>
                </a:cubicBezTo>
                <a:cubicBezTo>
                  <a:pt x="8583" y="3313"/>
                  <a:pt x="8573" y="3298"/>
                  <a:pt x="8579" y="3281"/>
                </a:cubicBezTo>
                <a:cubicBezTo>
                  <a:pt x="8584" y="3270"/>
                  <a:pt x="8604" y="3266"/>
                  <a:pt x="8609" y="3248"/>
                </a:cubicBezTo>
                <a:cubicBezTo>
                  <a:pt x="8609" y="3241"/>
                  <a:pt x="8610" y="3234"/>
                  <a:pt x="8610" y="3227"/>
                </a:cubicBezTo>
                <a:cubicBezTo>
                  <a:pt x="8614" y="3215"/>
                  <a:pt x="8638" y="3181"/>
                  <a:pt x="8623" y="3165"/>
                </a:cubicBezTo>
                <a:cubicBezTo>
                  <a:pt x="8617" y="3160"/>
                  <a:pt x="8609" y="3163"/>
                  <a:pt x="8602" y="3161"/>
                </a:cubicBezTo>
                <a:cubicBezTo>
                  <a:pt x="8605" y="3158"/>
                  <a:pt x="8609" y="3156"/>
                  <a:pt x="8610" y="3152"/>
                </a:cubicBezTo>
                <a:cubicBezTo>
                  <a:pt x="8614" y="3125"/>
                  <a:pt x="8578" y="3117"/>
                  <a:pt x="8572" y="3104"/>
                </a:cubicBezTo>
                <a:cubicBezTo>
                  <a:pt x="8574" y="3099"/>
                  <a:pt x="8575" y="3094"/>
                  <a:pt x="8577" y="3090"/>
                </a:cubicBezTo>
                <a:cubicBezTo>
                  <a:pt x="8578" y="3089"/>
                  <a:pt x="8578" y="3089"/>
                  <a:pt x="8579" y="3088"/>
                </a:cubicBezTo>
                <a:cubicBezTo>
                  <a:pt x="8585" y="3112"/>
                  <a:pt x="8611" y="3126"/>
                  <a:pt x="8631" y="3126"/>
                </a:cubicBezTo>
                <a:cubicBezTo>
                  <a:pt x="8641" y="3126"/>
                  <a:pt x="8651" y="3122"/>
                  <a:pt x="8659" y="3125"/>
                </a:cubicBezTo>
                <a:cubicBezTo>
                  <a:pt x="8669" y="3128"/>
                  <a:pt x="8675" y="3140"/>
                  <a:pt x="8687" y="3142"/>
                </a:cubicBezTo>
                <a:cubicBezTo>
                  <a:pt x="8697" y="3144"/>
                  <a:pt x="8724" y="3135"/>
                  <a:pt x="8728" y="3125"/>
                </a:cubicBezTo>
                <a:cubicBezTo>
                  <a:pt x="8728" y="3107"/>
                  <a:pt x="8710" y="3103"/>
                  <a:pt x="8703" y="3091"/>
                </a:cubicBezTo>
                <a:cubicBezTo>
                  <a:pt x="8723" y="3093"/>
                  <a:pt x="8721" y="3078"/>
                  <a:pt x="8733" y="3104"/>
                </a:cubicBezTo>
                <a:cubicBezTo>
                  <a:pt x="8742" y="3107"/>
                  <a:pt x="8755" y="3098"/>
                  <a:pt x="8758" y="3090"/>
                </a:cubicBezTo>
                <a:cubicBezTo>
                  <a:pt x="8758" y="3068"/>
                  <a:pt x="8744" y="3055"/>
                  <a:pt x="8746" y="3034"/>
                </a:cubicBezTo>
                <a:cubicBezTo>
                  <a:pt x="8747" y="3032"/>
                  <a:pt x="8747" y="3031"/>
                  <a:pt x="8749" y="3029"/>
                </a:cubicBezTo>
                <a:cubicBezTo>
                  <a:pt x="8755" y="3039"/>
                  <a:pt x="8765" y="3058"/>
                  <a:pt x="8781" y="3049"/>
                </a:cubicBezTo>
                <a:cubicBezTo>
                  <a:pt x="8797" y="3040"/>
                  <a:pt x="8784" y="3017"/>
                  <a:pt x="8797" y="3006"/>
                </a:cubicBezTo>
                <a:cubicBezTo>
                  <a:pt x="8807" y="3000"/>
                  <a:pt x="8816" y="2994"/>
                  <a:pt x="8827" y="2988"/>
                </a:cubicBezTo>
                <a:cubicBezTo>
                  <a:pt x="8837" y="2978"/>
                  <a:pt x="8845" y="2964"/>
                  <a:pt x="8856" y="2953"/>
                </a:cubicBezTo>
                <a:cubicBezTo>
                  <a:pt x="8864" y="2948"/>
                  <a:pt x="8871" y="2942"/>
                  <a:pt x="8878" y="2937"/>
                </a:cubicBezTo>
                <a:cubicBezTo>
                  <a:pt x="8883" y="2931"/>
                  <a:pt x="8882" y="2921"/>
                  <a:pt x="8889" y="2915"/>
                </a:cubicBezTo>
                <a:cubicBezTo>
                  <a:pt x="8900" y="2904"/>
                  <a:pt x="8925" y="2873"/>
                  <a:pt x="8924" y="2856"/>
                </a:cubicBezTo>
                <a:cubicBezTo>
                  <a:pt x="8927" y="2855"/>
                  <a:pt x="8929" y="2856"/>
                  <a:pt x="8932" y="2856"/>
                </a:cubicBezTo>
                <a:cubicBezTo>
                  <a:pt x="8934" y="2853"/>
                  <a:pt x="8934" y="2850"/>
                  <a:pt x="8935" y="2848"/>
                </a:cubicBezTo>
                <a:cubicBezTo>
                  <a:pt x="8940" y="2839"/>
                  <a:pt x="8957" y="2843"/>
                  <a:pt x="8951" y="2829"/>
                </a:cubicBezTo>
                <a:cubicBezTo>
                  <a:pt x="8949" y="2826"/>
                  <a:pt x="8947" y="2822"/>
                  <a:pt x="8946" y="2817"/>
                </a:cubicBezTo>
                <a:cubicBezTo>
                  <a:pt x="8950" y="2808"/>
                  <a:pt x="8956" y="2800"/>
                  <a:pt x="8968" y="2796"/>
                </a:cubicBezTo>
                <a:cubicBezTo>
                  <a:pt x="8967" y="2792"/>
                  <a:pt x="8967" y="2788"/>
                  <a:pt x="8966" y="2784"/>
                </a:cubicBezTo>
                <a:cubicBezTo>
                  <a:pt x="8967" y="2780"/>
                  <a:pt x="8970" y="2778"/>
                  <a:pt x="8974" y="2776"/>
                </a:cubicBezTo>
                <a:cubicBezTo>
                  <a:pt x="8975" y="2759"/>
                  <a:pt x="8970" y="2747"/>
                  <a:pt x="8964" y="2737"/>
                </a:cubicBezTo>
                <a:cubicBezTo>
                  <a:pt x="8965" y="2723"/>
                  <a:pt x="8981" y="2717"/>
                  <a:pt x="8987" y="2706"/>
                </a:cubicBezTo>
                <a:cubicBezTo>
                  <a:pt x="8987" y="2694"/>
                  <a:pt x="8980" y="2685"/>
                  <a:pt x="8973" y="2684"/>
                </a:cubicBezTo>
                <a:cubicBezTo>
                  <a:pt x="8981" y="2669"/>
                  <a:pt x="9001" y="2672"/>
                  <a:pt x="9004" y="2653"/>
                </a:cubicBezTo>
                <a:cubicBezTo>
                  <a:pt x="8999" y="2645"/>
                  <a:pt x="8992" y="2642"/>
                  <a:pt x="8990" y="2629"/>
                </a:cubicBezTo>
                <a:cubicBezTo>
                  <a:pt x="8995" y="2619"/>
                  <a:pt x="9006" y="2605"/>
                  <a:pt x="9019" y="2607"/>
                </a:cubicBezTo>
                <a:cubicBezTo>
                  <a:pt x="9012" y="2599"/>
                  <a:pt x="9006" y="2591"/>
                  <a:pt x="8999" y="2583"/>
                </a:cubicBezTo>
                <a:cubicBezTo>
                  <a:pt x="8979" y="2550"/>
                  <a:pt x="9033" y="2525"/>
                  <a:pt x="9043" y="2503"/>
                </a:cubicBezTo>
                <a:cubicBezTo>
                  <a:pt x="9038" y="2505"/>
                  <a:pt x="9036" y="2503"/>
                  <a:pt x="9034" y="2499"/>
                </a:cubicBezTo>
                <a:cubicBezTo>
                  <a:pt x="9034" y="2499"/>
                  <a:pt x="9034" y="2500"/>
                  <a:pt x="9034" y="2499"/>
                </a:cubicBezTo>
                <a:cubicBezTo>
                  <a:pt x="9034" y="2499"/>
                  <a:pt x="9034" y="2498"/>
                  <a:pt x="9034" y="2498"/>
                </a:cubicBezTo>
                <a:cubicBezTo>
                  <a:pt x="9041" y="2497"/>
                  <a:pt x="9049" y="2500"/>
                  <a:pt x="9055" y="2495"/>
                </a:cubicBezTo>
                <a:cubicBezTo>
                  <a:pt x="9056" y="2494"/>
                  <a:pt x="9057" y="2491"/>
                  <a:pt x="9058" y="2490"/>
                </a:cubicBezTo>
                <a:cubicBezTo>
                  <a:pt x="9058" y="2480"/>
                  <a:pt x="9050" y="2475"/>
                  <a:pt x="9045" y="2472"/>
                </a:cubicBezTo>
                <a:cubicBezTo>
                  <a:pt x="9044" y="2454"/>
                  <a:pt x="9060" y="2436"/>
                  <a:pt x="9069" y="2425"/>
                </a:cubicBezTo>
                <a:cubicBezTo>
                  <a:pt x="9073" y="2426"/>
                  <a:pt x="9076" y="2428"/>
                  <a:pt x="9079" y="2429"/>
                </a:cubicBezTo>
                <a:cubicBezTo>
                  <a:pt x="9077" y="2413"/>
                  <a:pt x="9075" y="2398"/>
                  <a:pt x="9074" y="2382"/>
                </a:cubicBezTo>
                <a:cubicBezTo>
                  <a:pt x="9065" y="2388"/>
                  <a:pt x="9066" y="2396"/>
                  <a:pt x="9061" y="2403"/>
                </a:cubicBezTo>
                <a:cubicBezTo>
                  <a:pt x="9052" y="2416"/>
                  <a:pt x="9039" y="2431"/>
                  <a:pt x="9027" y="2440"/>
                </a:cubicBezTo>
                <a:cubicBezTo>
                  <a:pt x="9017" y="2447"/>
                  <a:pt x="8991" y="2462"/>
                  <a:pt x="8979" y="2463"/>
                </a:cubicBezTo>
                <a:cubicBezTo>
                  <a:pt x="8967" y="2463"/>
                  <a:pt x="8957" y="2460"/>
                  <a:pt x="8942" y="2465"/>
                </a:cubicBezTo>
                <a:cubicBezTo>
                  <a:pt x="8923" y="2472"/>
                  <a:pt x="8900" y="2493"/>
                  <a:pt x="8883" y="2487"/>
                </a:cubicBezTo>
                <a:cubicBezTo>
                  <a:pt x="8881" y="2480"/>
                  <a:pt x="8879" y="2472"/>
                  <a:pt x="8877" y="2465"/>
                </a:cubicBezTo>
                <a:cubicBezTo>
                  <a:pt x="8877" y="2465"/>
                  <a:pt x="8876" y="2465"/>
                  <a:pt x="8876" y="2465"/>
                </a:cubicBezTo>
                <a:cubicBezTo>
                  <a:pt x="8861" y="2487"/>
                  <a:pt x="8843" y="2515"/>
                  <a:pt x="8832" y="2541"/>
                </a:cubicBezTo>
                <a:cubicBezTo>
                  <a:pt x="8826" y="2557"/>
                  <a:pt x="8820" y="2573"/>
                  <a:pt x="8811" y="2587"/>
                </a:cubicBezTo>
                <a:cubicBezTo>
                  <a:pt x="8802" y="2600"/>
                  <a:pt x="8801" y="2620"/>
                  <a:pt x="8789" y="2630"/>
                </a:cubicBezTo>
                <a:cubicBezTo>
                  <a:pt x="8777" y="2640"/>
                  <a:pt x="8762" y="2634"/>
                  <a:pt x="8750" y="2641"/>
                </a:cubicBezTo>
                <a:cubicBezTo>
                  <a:pt x="8750" y="2641"/>
                  <a:pt x="8749" y="2641"/>
                  <a:pt x="8748" y="2641"/>
                </a:cubicBezTo>
                <a:cubicBezTo>
                  <a:pt x="8738" y="2632"/>
                  <a:pt x="8725" y="2651"/>
                  <a:pt x="8713" y="2653"/>
                </a:cubicBezTo>
                <a:cubicBezTo>
                  <a:pt x="8710" y="2648"/>
                  <a:pt x="8711" y="2644"/>
                  <a:pt x="8714" y="2640"/>
                </a:cubicBezTo>
                <a:cubicBezTo>
                  <a:pt x="8718" y="2630"/>
                  <a:pt x="8727" y="2621"/>
                  <a:pt x="8741" y="2619"/>
                </a:cubicBezTo>
                <a:cubicBezTo>
                  <a:pt x="8745" y="2619"/>
                  <a:pt x="8752" y="2618"/>
                  <a:pt x="8757" y="2614"/>
                </a:cubicBezTo>
                <a:cubicBezTo>
                  <a:pt x="8771" y="2600"/>
                  <a:pt x="8767" y="2570"/>
                  <a:pt x="8778" y="2557"/>
                </a:cubicBezTo>
                <a:cubicBezTo>
                  <a:pt x="8778" y="2557"/>
                  <a:pt x="8779" y="2555"/>
                  <a:pt x="8780" y="2555"/>
                </a:cubicBezTo>
                <a:cubicBezTo>
                  <a:pt x="8781" y="2553"/>
                  <a:pt x="8783" y="2552"/>
                  <a:pt x="8784" y="2550"/>
                </a:cubicBezTo>
                <a:cubicBezTo>
                  <a:pt x="8794" y="2542"/>
                  <a:pt x="8811" y="2533"/>
                  <a:pt x="8813" y="2526"/>
                </a:cubicBezTo>
                <a:cubicBezTo>
                  <a:pt x="8813" y="2525"/>
                  <a:pt x="8811" y="2525"/>
                  <a:pt x="8811" y="2523"/>
                </a:cubicBezTo>
                <a:cubicBezTo>
                  <a:pt x="8817" y="2514"/>
                  <a:pt x="8823" y="2505"/>
                  <a:pt x="8829" y="2496"/>
                </a:cubicBezTo>
                <a:cubicBezTo>
                  <a:pt x="8829" y="2495"/>
                  <a:pt x="8830" y="2494"/>
                  <a:pt x="8831" y="2492"/>
                </a:cubicBezTo>
                <a:cubicBezTo>
                  <a:pt x="8834" y="2496"/>
                  <a:pt x="8839" y="2501"/>
                  <a:pt x="8844" y="2496"/>
                </a:cubicBezTo>
                <a:cubicBezTo>
                  <a:pt x="8854" y="2486"/>
                  <a:pt x="8854" y="2468"/>
                  <a:pt x="8866" y="2457"/>
                </a:cubicBezTo>
                <a:cubicBezTo>
                  <a:pt x="8870" y="2437"/>
                  <a:pt x="8833" y="2405"/>
                  <a:pt x="8825" y="2395"/>
                </a:cubicBezTo>
                <a:cubicBezTo>
                  <a:pt x="8824" y="2395"/>
                  <a:pt x="8823" y="2396"/>
                  <a:pt x="8821" y="2396"/>
                </a:cubicBezTo>
                <a:cubicBezTo>
                  <a:pt x="8809" y="2418"/>
                  <a:pt x="8796" y="2439"/>
                  <a:pt x="8784" y="2460"/>
                </a:cubicBezTo>
                <a:cubicBezTo>
                  <a:pt x="8772" y="2470"/>
                  <a:pt x="8761" y="2480"/>
                  <a:pt x="8749" y="2490"/>
                </a:cubicBezTo>
                <a:cubicBezTo>
                  <a:pt x="8741" y="2502"/>
                  <a:pt x="8742" y="2529"/>
                  <a:pt x="8738" y="2544"/>
                </a:cubicBezTo>
                <a:cubicBezTo>
                  <a:pt x="8738" y="2547"/>
                  <a:pt x="8736" y="2553"/>
                  <a:pt x="8734" y="2560"/>
                </a:cubicBezTo>
                <a:cubicBezTo>
                  <a:pt x="8723" y="2570"/>
                  <a:pt x="8712" y="2578"/>
                  <a:pt x="8700" y="2579"/>
                </a:cubicBezTo>
                <a:cubicBezTo>
                  <a:pt x="8697" y="2574"/>
                  <a:pt x="8697" y="2566"/>
                  <a:pt x="8692" y="2564"/>
                </a:cubicBezTo>
                <a:cubicBezTo>
                  <a:pt x="8681" y="2566"/>
                  <a:pt x="8664" y="2596"/>
                  <a:pt x="8660" y="2606"/>
                </a:cubicBezTo>
                <a:cubicBezTo>
                  <a:pt x="8659" y="2606"/>
                  <a:pt x="8657" y="2607"/>
                  <a:pt x="8656" y="2607"/>
                </a:cubicBezTo>
                <a:cubicBezTo>
                  <a:pt x="8655" y="2607"/>
                  <a:pt x="8655" y="2607"/>
                  <a:pt x="8655" y="2607"/>
                </a:cubicBezTo>
                <a:cubicBezTo>
                  <a:pt x="8645" y="2577"/>
                  <a:pt x="8711" y="2520"/>
                  <a:pt x="8688" y="2482"/>
                </a:cubicBezTo>
                <a:cubicBezTo>
                  <a:pt x="8681" y="2470"/>
                  <a:pt x="8669" y="2471"/>
                  <a:pt x="8660" y="2464"/>
                </a:cubicBezTo>
                <a:cubicBezTo>
                  <a:pt x="8683" y="2453"/>
                  <a:pt x="8706" y="2442"/>
                  <a:pt x="8728" y="2432"/>
                </a:cubicBezTo>
                <a:cubicBezTo>
                  <a:pt x="8731" y="2429"/>
                  <a:pt x="8732" y="2427"/>
                  <a:pt x="8732" y="2423"/>
                </a:cubicBezTo>
                <a:cubicBezTo>
                  <a:pt x="8743" y="2416"/>
                  <a:pt x="8754" y="2412"/>
                  <a:pt x="8762" y="2402"/>
                </a:cubicBezTo>
                <a:cubicBezTo>
                  <a:pt x="8770" y="2391"/>
                  <a:pt x="8794" y="2334"/>
                  <a:pt x="8796" y="2319"/>
                </a:cubicBezTo>
                <a:cubicBezTo>
                  <a:pt x="8797" y="2313"/>
                  <a:pt x="8790" y="2296"/>
                  <a:pt x="8787" y="2291"/>
                </a:cubicBezTo>
                <a:cubicBezTo>
                  <a:pt x="8784" y="2285"/>
                  <a:pt x="8778" y="2284"/>
                  <a:pt x="8773" y="2282"/>
                </a:cubicBezTo>
                <a:cubicBezTo>
                  <a:pt x="8749" y="2273"/>
                  <a:pt x="8748" y="2290"/>
                  <a:pt x="8729" y="2301"/>
                </a:cubicBezTo>
                <a:cubicBezTo>
                  <a:pt x="8709" y="2312"/>
                  <a:pt x="8692" y="2301"/>
                  <a:pt x="8686" y="2329"/>
                </a:cubicBezTo>
                <a:cubicBezTo>
                  <a:pt x="8676" y="2329"/>
                  <a:pt x="8670" y="2319"/>
                  <a:pt x="8661" y="2318"/>
                </a:cubicBezTo>
                <a:cubicBezTo>
                  <a:pt x="8651" y="2317"/>
                  <a:pt x="8641" y="2332"/>
                  <a:pt x="8635" y="2337"/>
                </a:cubicBezTo>
                <a:cubicBezTo>
                  <a:pt x="8639" y="2321"/>
                  <a:pt x="8657" y="2312"/>
                  <a:pt x="8658" y="2296"/>
                </a:cubicBezTo>
                <a:cubicBezTo>
                  <a:pt x="8660" y="2279"/>
                  <a:pt x="8626" y="2268"/>
                  <a:pt x="8614" y="2271"/>
                </a:cubicBezTo>
                <a:cubicBezTo>
                  <a:pt x="8609" y="2274"/>
                  <a:pt x="8603" y="2276"/>
                  <a:pt x="8597" y="2279"/>
                </a:cubicBezTo>
                <a:cubicBezTo>
                  <a:pt x="8583" y="2279"/>
                  <a:pt x="8568" y="2263"/>
                  <a:pt x="8563" y="2246"/>
                </a:cubicBezTo>
                <a:cubicBezTo>
                  <a:pt x="8569" y="2245"/>
                  <a:pt x="8574" y="2249"/>
                  <a:pt x="8579" y="2251"/>
                </a:cubicBezTo>
                <a:cubicBezTo>
                  <a:pt x="8587" y="2253"/>
                  <a:pt x="8612" y="2251"/>
                  <a:pt x="8615" y="2248"/>
                </a:cubicBezTo>
                <a:cubicBezTo>
                  <a:pt x="8641" y="2264"/>
                  <a:pt x="8673" y="2276"/>
                  <a:pt x="8697" y="2298"/>
                </a:cubicBezTo>
                <a:cubicBezTo>
                  <a:pt x="8718" y="2289"/>
                  <a:pt x="8730" y="2264"/>
                  <a:pt x="8756" y="2261"/>
                </a:cubicBezTo>
                <a:cubicBezTo>
                  <a:pt x="8778" y="2259"/>
                  <a:pt x="8794" y="2274"/>
                  <a:pt x="8813" y="2278"/>
                </a:cubicBezTo>
                <a:cubicBezTo>
                  <a:pt x="8822" y="2273"/>
                  <a:pt x="8821" y="2266"/>
                  <a:pt x="8829" y="2261"/>
                </a:cubicBezTo>
                <a:cubicBezTo>
                  <a:pt x="8841" y="2266"/>
                  <a:pt x="8851" y="2278"/>
                  <a:pt x="8861" y="2287"/>
                </a:cubicBezTo>
                <a:cubicBezTo>
                  <a:pt x="8866" y="2290"/>
                  <a:pt x="8872" y="2293"/>
                  <a:pt x="8877" y="2296"/>
                </a:cubicBezTo>
                <a:cubicBezTo>
                  <a:pt x="8880" y="2304"/>
                  <a:pt x="8884" y="2312"/>
                  <a:pt x="8887" y="2319"/>
                </a:cubicBezTo>
                <a:cubicBezTo>
                  <a:pt x="8892" y="2321"/>
                  <a:pt x="8894" y="2319"/>
                  <a:pt x="8897" y="2324"/>
                </a:cubicBezTo>
                <a:cubicBezTo>
                  <a:pt x="8901" y="2332"/>
                  <a:pt x="8904" y="2342"/>
                  <a:pt x="8907" y="2351"/>
                </a:cubicBezTo>
                <a:cubicBezTo>
                  <a:pt x="8916" y="2366"/>
                  <a:pt x="8936" y="2375"/>
                  <a:pt x="8951" y="2379"/>
                </a:cubicBezTo>
                <a:cubicBezTo>
                  <a:pt x="8973" y="2386"/>
                  <a:pt x="8993" y="2382"/>
                  <a:pt x="9010" y="2360"/>
                </a:cubicBezTo>
                <a:cubicBezTo>
                  <a:pt x="9013" y="2355"/>
                  <a:pt x="9017" y="2352"/>
                  <a:pt x="9018" y="2345"/>
                </a:cubicBezTo>
                <a:cubicBezTo>
                  <a:pt x="9021" y="2325"/>
                  <a:pt x="8993" y="2311"/>
                  <a:pt x="8994" y="2279"/>
                </a:cubicBezTo>
                <a:cubicBezTo>
                  <a:pt x="8994" y="2279"/>
                  <a:pt x="8995" y="2278"/>
                  <a:pt x="8996" y="2278"/>
                </a:cubicBezTo>
                <a:cubicBezTo>
                  <a:pt x="8999" y="2293"/>
                  <a:pt x="9035" y="2333"/>
                  <a:pt x="9044" y="2337"/>
                </a:cubicBezTo>
                <a:cubicBezTo>
                  <a:pt x="9048" y="2339"/>
                  <a:pt x="9056" y="2341"/>
                  <a:pt x="9062" y="2336"/>
                </a:cubicBezTo>
                <a:cubicBezTo>
                  <a:pt x="9066" y="2332"/>
                  <a:pt x="9070" y="2324"/>
                  <a:pt x="9072" y="2318"/>
                </a:cubicBezTo>
                <a:cubicBezTo>
                  <a:pt x="9080" y="2293"/>
                  <a:pt x="9055" y="2286"/>
                  <a:pt x="9047" y="2272"/>
                </a:cubicBezTo>
                <a:cubicBezTo>
                  <a:pt x="9048" y="2270"/>
                  <a:pt x="9049" y="2268"/>
                  <a:pt x="9050" y="2265"/>
                </a:cubicBezTo>
                <a:cubicBezTo>
                  <a:pt x="9044" y="2265"/>
                  <a:pt x="9042" y="2258"/>
                  <a:pt x="9040" y="2252"/>
                </a:cubicBezTo>
                <a:cubicBezTo>
                  <a:pt x="9037" y="2251"/>
                  <a:pt x="9034" y="2251"/>
                  <a:pt x="9029" y="2253"/>
                </a:cubicBezTo>
                <a:cubicBezTo>
                  <a:pt x="9028" y="2237"/>
                  <a:pt x="9038" y="2208"/>
                  <a:pt x="9015" y="2222"/>
                </a:cubicBezTo>
                <a:cubicBezTo>
                  <a:pt x="9016" y="2216"/>
                  <a:pt x="9016" y="2210"/>
                  <a:pt x="9017" y="2202"/>
                </a:cubicBezTo>
                <a:cubicBezTo>
                  <a:pt x="9014" y="2203"/>
                  <a:pt x="9011" y="2204"/>
                  <a:pt x="9007" y="2205"/>
                </a:cubicBezTo>
                <a:cubicBezTo>
                  <a:pt x="9007" y="2205"/>
                  <a:pt x="9006" y="2203"/>
                  <a:pt x="9006" y="2203"/>
                </a:cubicBezTo>
                <a:cubicBezTo>
                  <a:pt x="8999" y="2156"/>
                  <a:pt x="9003" y="2138"/>
                  <a:pt x="8970" y="2122"/>
                </a:cubicBezTo>
                <a:cubicBezTo>
                  <a:pt x="8969" y="2122"/>
                  <a:pt x="8969" y="2122"/>
                  <a:pt x="8969" y="2122"/>
                </a:cubicBezTo>
                <a:cubicBezTo>
                  <a:pt x="8965" y="2141"/>
                  <a:pt x="8962" y="2165"/>
                  <a:pt x="8960" y="2183"/>
                </a:cubicBezTo>
                <a:cubicBezTo>
                  <a:pt x="8960" y="2183"/>
                  <a:pt x="8960" y="2183"/>
                  <a:pt x="8959" y="2183"/>
                </a:cubicBezTo>
                <a:cubicBezTo>
                  <a:pt x="8958" y="2182"/>
                  <a:pt x="8956" y="2180"/>
                  <a:pt x="8955" y="2179"/>
                </a:cubicBezTo>
                <a:cubicBezTo>
                  <a:pt x="8954" y="2169"/>
                  <a:pt x="8956" y="2156"/>
                  <a:pt x="8952" y="2145"/>
                </a:cubicBezTo>
                <a:cubicBezTo>
                  <a:pt x="8947" y="2130"/>
                  <a:pt x="8943" y="2107"/>
                  <a:pt x="8944" y="2092"/>
                </a:cubicBezTo>
                <a:cubicBezTo>
                  <a:pt x="8933" y="2097"/>
                  <a:pt x="8930" y="2116"/>
                  <a:pt x="8923" y="2125"/>
                </a:cubicBezTo>
                <a:cubicBezTo>
                  <a:pt x="8921" y="2124"/>
                  <a:pt x="8919" y="2123"/>
                  <a:pt x="8917" y="2122"/>
                </a:cubicBezTo>
                <a:cubicBezTo>
                  <a:pt x="8917" y="2099"/>
                  <a:pt x="8913" y="2102"/>
                  <a:pt x="8897" y="2102"/>
                </a:cubicBezTo>
                <a:cubicBezTo>
                  <a:pt x="8894" y="2094"/>
                  <a:pt x="8897" y="2089"/>
                  <a:pt x="8896" y="2080"/>
                </a:cubicBezTo>
                <a:cubicBezTo>
                  <a:pt x="8895" y="2080"/>
                  <a:pt x="8893" y="2079"/>
                  <a:pt x="8892" y="2079"/>
                </a:cubicBezTo>
                <a:cubicBezTo>
                  <a:pt x="8889" y="2079"/>
                  <a:pt x="8889" y="2080"/>
                  <a:pt x="8886" y="2082"/>
                </a:cubicBezTo>
                <a:cubicBezTo>
                  <a:pt x="8885" y="2081"/>
                  <a:pt x="8884" y="2081"/>
                  <a:pt x="8883" y="2078"/>
                </a:cubicBezTo>
                <a:cubicBezTo>
                  <a:pt x="8872" y="2082"/>
                  <a:pt x="8866" y="2078"/>
                  <a:pt x="8856" y="2079"/>
                </a:cubicBezTo>
                <a:cubicBezTo>
                  <a:pt x="8824" y="2081"/>
                  <a:pt x="8819" y="2094"/>
                  <a:pt x="8804" y="2059"/>
                </a:cubicBezTo>
                <a:cubicBezTo>
                  <a:pt x="8795" y="2055"/>
                  <a:pt x="8761" y="2052"/>
                  <a:pt x="8748" y="2057"/>
                </a:cubicBezTo>
                <a:cubicBezTo>
                  <a:pt x="8745" y="2071"/>
                  <a:pt x="8743" y="2086"/>
                  <a:pt x="8739" y="2099"/>
                </a:cubicBezTo>
                <a:cubicBezTo>
                  <a:pt x="8735" y="2110"/>
                  <a:pt x="8731" y="2121"/>
                  <a:pt x="8727" y="2132"/>
                </a:cubicBezTo>
                <a:cubicBezTo>
                  <a:pt x="8727" y="2133"/>
                  <a:pt x="8727" y="2134"/>
                  <a:pt x="8726" y="2134"/>
                </a:cubicBezTo>
                <a:cubicBezTo>
                  <a:pt x="8720" y="2128"/>
                  <a:pt x="8700" y="2110"/>
                  <a:pt x="8703" y="2092"/>
                </a:cubicBezTo>
                <a:cubicBezTo>
                  <a:pt x="8705" y="2086"/>
                  <a:pt x="8712" y="2085"/>
                  <a:pt x="8716" y="2080"/>
                </a:cubicBezTo>
                <a:cubicBezTo>
                  <a:pt x="8720" y="2075"/>
                  <a:pt x="8733" y="2043"/>
                  <a:pt x="8731" y="2034"/>
                </a:cubicBezTo>
                <a:cubicBezTo>
                  <a:pt x="8728" y="2023"/>
                  <a:pt x="8714" y="2022"/>
                  <a:pt x="8706" y="2018"/>
                </a:cubicBezTo>
                <a:cubicBezTo>
                  <a:pt x="8697" y="2014"/>
                  <a:pt x="8691" y="2001"/>
                  <a:pt x="8680" y="2002"/>
                </a:cubicBezTo>
                <a:cubicBezTo>
                  <a:pt x="8670" y="2003"/>
                  <a:pt x="8667" y="2015"/>
                  <a:pt x="8664" y="2021"/>
                </a:cubicBezTo>
                <a:cubicBezTo>
                  <a:pt x="8660" y="2027"/>
                  <a:pt x="8657" y="2034"/>
                  <a:pt x="8653" y="2041"/>
                </a:cubicBezTo>
                <a:cubicBezTo>
                  <a:pt x="8649" y="2052"/>
                  <a:pt x="8645" y="2066"/>
                  <a:pt x="8643" y="2079"/>
                </a:cubicBezTo>
                <a:cubicBezTo>
                  <a:pt x="8641" y="2080"/>
                  <a:pt x="8641" y="2079"/>
                  <a:pt x="8639" y="2080"/>
                </a:cubicBezTo>
                <a:cubicBezTo>
                  <a:pt x="8636" y="2060"/>
                  <a:pt x="8623" y="2047"/>
                  <a:pt x="8606" y="2053"/>
                </a:cubicBezTo>
                <a:cubicBezTo>
                  <a:pt x="8611" y="2041"/>
                  <a:pt x="8628" y="2049"/>
                  <a:pt x="8636" y="2040"/>
                </a:cubicBezTo>
                <a:cubicBezTo>
                  <a:pt x="8649" y="2025"/>
                  <a:pt x="8653" y="1992"/>
                  <a:pt x="8667" y="1978"/>
                </a:cubicBezTo>
                <a:cubicBezTo>
                  <a:pt x="8668" y="1976"/>
                  <a:pt x="8669" y="1973"/>
                  <a:pt x="8670" y="1971"/>
                </a:cubicBezTo>
                <a:cubicBezTo>
                  <a:pt x="8653" y="1964"/>
                  <a:pt x="8637" y="1958"/>
                  <a:pt x="8617" y="1955"/>
                </a:cubicBezTo>
                <a:cubicBezTo>
                  <a:pt x="8610" y="1964"/>
                  <a:pt x="8606" y="1959"/>
                  <a:pt x="8598" y="1967"/>
                </a:cubicBezTo>
                <a:cubicBezTo>
                  <a:pt x="8593" y="1973"/>
                  <a:pt x="8588" y="1979"/>
                  <a:pt x="8583" y="1986"/>
                </a:cubicBezTo>
                <a:cubicBezTo>
                  <a:pt x="8567" y="2004"/>
                  <a:pt x="8558" y="2013"/>
                  <a:pt x="8560" y="2044"/>
                </a:cubicBezTo>
                <a:cubicBezTo>
                  <a:pt x="8555" y="2043"/>
                  <a:pt x="8553" y="2041"/>
                  <a:pt x="8550" y="2037"/>
                </a:cubicBezTo>
                <a:cubicBezTo>
                  <a:pt x="8522" y="2004"/>
                  <a:pt x="8571" y="1996"/>
                  <a:pt x="8571" y="1974"/>
                </a:cubicBezTo>
                <a:cubicBezTo>
                  <a:pt x="8572" y="1961"/>
                  <a:pt x="8558" y="1961"/>
                  <a:pt x="8553" y="1957"/>
                </a:cubicBezTo>
                <a:cubicBezTo>
                  <a:pt x="8552" y="1957"/>
                  <a:pt x="8552" y="1956"/>
                  <a:pt x="8551" y="1956"/>
                </a:cubicBezTo>
                <a:cubicBezTo>
                  <a:pt x="8565" y="1948"/>
                  <a:pt x="8588" y="1938"/>
                  <a:pt x="8596" y="1949"/>
                </a:cubicBezTo>
                <a:cubicBezTo>
                  <a:pt x="8608" y="1943"/>
                  <a:pt x="8616" y="1914"/>
                  <a:pt x="8618" y="1901"/>
                </a:cubicBezTo>
                <a:cubicBezTo>
                  <a:pt x="8619" y="1896"/>
                  <a:pt x="8620" y="1891"/>
                  <a:pt x="8620" y="1886"/>
                </a:cubicBezTo>
                <a:cubicBezTo>
                  <a:pt x="8625" y="1874"/>
                  <a:pt x="8641" y="1860"/>
                  <a:pt x="8649" y="1852"/>
                </a:cubicBezTo>
                <a:cubicBezTo>
                  <a:pt x="8650" y="1851"/>
                  <a:pt x="8650" y="1850"/>
                  <a:pt x="8650" y="1849"/>
                </a:cubicBezTo>
                <a:cubicBezTo>
                  <a:pt x="8639" y="1847"/>
                  <a:pt x="8627" y="1843"/>
                  <a:pt x="8620" y="1832"/>
                </a:cubicBezTo>
                <a:cubicBezTo>
                  <a:pt x="8633" y="1834"/>
                  <a:pt x="8647" y="1835"/>
                  <a:pt x="8662" y="1834"/>
                </a:cubicBezTo>
                <a:cubicBezTo>
                  <a:pt x="8660" y="1827"/>
                  <a:pt x="8658" y="1824"/>
                  <a:pt x="8655" y="1820"/>
                </a:cubicBezTo>
                <a:cubicBezTo>
                  <a:pt x="8651" y="1793"/>
                  <a:pt x="8687" y="1778"/>
                  <a:pt x="8709" y="1775"/>
                </a:cubicBezTo>
                <a:cubicBezTo>
                  <a:pt x="8713" y="1774"/>
                  <a:pt x="8717" y="1772"/>
                  <a:pt x="8722" y="1771"/>
                </a:cubicBezTo>
                <a:cubicBezTo>
                  <a:pt x="8725" y="1771"/>
                  <a:pt x="8729" y="1772"/>
                  <a:pt x="8735" y="1768"/>
                </a:cubicBezTo>
                <a:cubicBezTo>
                  <a:pt x="8739" y="1766"/>
                  <a:pt x="8741" y="1764"/>
                  <a:pt x="8744" y="1760"/>
                </a:cubicBezTo>
                <a:cubicBezTo>
                  <a:pt x="8745" y="1773"/>
                  <a:pt x="8738" y="1778"/>
                  <a:pt x="8732" y="1786"/>
                </a:cubicBezTo>
                <a:cubicBezTo>
                  <a:pt x="8723" y="1788"/>
                  <a:pt x="8688" y="1782"/>
                  <a:pt x="8682" y="1798"/>
                </a:cubicBezTo>
                <a:cubicBezTo>
                  <a:pt x="8682" y="1799"/>
                  <a:pt x="8682" y="1801"/>
                  <a:pt x="8682" y="1802"/>
                </a:cubicBezTo>
                <a:cubicBezTo>
                  <a:pt x="8690" y="1810"/>
                  <a:pt x="8700" y="1824"/>
                  <a:pt x="8711" y="1828"/>
                </a:cubicBezTo>
                <a:cubicBezTo>
                  <a:pt x="8718" y="1830"/>
                  <a:pt x="8727" y="1826"/>
                  <a:pt x="8735" y="1825"/>
                </a:cubicBezTo>
                <a:cubicBezTo>
                  <a:pt x="8731" y="1833"/>
                  <a:pt x="8727" y="1842"/>
                  <a:pt x="8728" y="1852"/>
                </a:cubicBezTo>
                <a:cubicBezTo>
                  <a:pt x="8736" y="1865"/>
                  <a:pt x="8757" y="1881"/>
                  <a:pt x="8777" y="1867"/>
                </a:cubicBezTo>
                <a:cubicBezTo>
                  <a:pt x="8784" y="1861"/>
                  <a:pt x="8788" y="1853"/>
                  <a:pt x="8794" y="1847"/>
                </a:cubicBezTo>
                <a:cubicBezTo>
                  <a:pt x="8798" y="1839"/>
                  <a:pt x="8802" y="1829"/>
                  <a:pt x="8806" y="1821"/>
                </a:cubicBezTo>
                <a:cubicBezTo>
                  <a:pt x="8798" y="1817"/>
                  <a:pt x="8792" y="1809"/>
                  <a:pt x="8786" y="1803"/>
                </a:cubicBezTo>
                <a:cubicBezTo>
                  <a:pt x="8793" y="1785"/>
                  <a:pt x="8800" y="1765"/>
                  <a:pt x="8803" y="1745"/>
                </a:cubicBezTo>
                <a:cubicBezTo>
                  <a:pt x="8807" y="1743"/>
                  <a:pt x="8810" y="1744"/>
                  <a:pt x="8813" y="1744"/>
                </a:cubicBezTo>
                <a:cubicBezTo>
                  <a:pt x="8821" y="1743"/>
                  <a:pt x="8843" y="1727"/>
                  <a:pt x="8846" y="1722"/>
                </a:cubicBezTo>
                <a:cubicBezTo>
                  <a:pt x="8857" y="1708"/>
                  <a:pt x="8827" y="1646"/>
                  <a:pt x="8819" y="1643"/>
                </a:cubicBezTo>
                <a:cubicBezTo>
                  <a:pt x="8812" y="1640"/>
                  <a:pt x="8803" y="1642"/>
                  <a:pt x="8795" y="1641"/>
                </a:cubicBezTo>
                <a:cubicBezTo>
                  <a:pt x="8782" y="1640"/>
                  <a:pt x="8743" y="1624"/>
                  <a:pt x="8736" y="1653"/>
                </a:cubicBezTo>
                <a:cubicBezTo>
                  <a:pt x="8738" y="1661"/>
                  <a:pt x="8741" y="1663"/>
                  <a:pt x="8744" y="1667"/>
                </a:cubicBezTo>
                <a:cubicBezTo>
                  <a:pt x="8744" y="1668"/>
                  <a:pt x="8743" y="1669"/>
                  <a:pt x="8744" y="1670"/>
                </a:cubicBezTo>
                <a:cubicBezTo>
                  <a:pt x="8732" y="1670"/>
                  <a:pt x="8720" y="1669"/>
                  <a:pt x="8708" y="1670"/>
                </a:cubicBezTo>
                <a:cubicBezTo>
                  <a:pt x="8707" y="1670"/>
                  <a:pt x="8707" y="1671"/>
                  <a:pt x="8707" y="1671"/>
                </a:cubicBezTo>
                <a:cubicBezTo>
                  <a:pt x="8706" y="1658"/>
                  <a:pt x="8716" y="1636"/>
                  <a:pt x="8708" y="1624"/>
                </a:cubicBezTo>
                <a:cubicBezTo>
                  <a:pt x="8705" y="1621"/>
                  <a:pt x="8694" y="1625"/>
                  <a:pt x="8690" y="1624"/>
                </a:cubicBezTo>
                <a:cubicBezTo>
                  <a:pt x="8690" y="1617"/>
                  <a:pt x="8696" y="1613"/>
                  <a:pt x="8700" y="1610"/>
                </a:cubicBezTo>
                <a:cubicBezTo>
                  <a:pt x="8706" y="1590"/>
                  <a:pt x="8682" y="1574"/>
                  <a:pt x="8676" y="1560"/>
                </a:cubicBezTo>
                <a:cubicBezTo>
                  <a:pt x="8686" y="1561"/>
                  <a:pt x="8695" y="1569"/>
                  <a:pt x="8707" y="1567"/>
                </a:cubicBezTo>
                <a:cubicBezTo>
                  <a:pt x="8717" y="1566"/>
                  <a:pt x="8723" y="1559"/>
                  <a:pt x="8731" y="1551"/>
                </a:cubicBezTo>
                <a:cubicBezTo>
                  <a:pt x="8736" y="1563"/>
                  <a:pt x="8747" y="1589"/>
                  <a:pt x="8749" y="1591"/>
                </a:cubicBezTo>
                <a:cubicBezTo>
                  <a:pt x="8751" y="1595"/>
                  <a:pt x="8754" y="1599"/>
                  <a:pt x="8758" y="1601"/>
                </a:cubicBezTo>
                <a:cubicBezTo>
                  <a:pt x="8767" y="1599"/>
                  <a:pt x="8807" y="1557"/>
                  <a:pt x="8811" y="1548"/>
                </a:cubicBezTo>
                <a:cubicBezTo>
                  <a:pt x="8814" y="1543"/>
                  <a:pt x="8817" y="1533"/>
                  <a:pt x="8813" y="1526"/>
                </a:cubicBezTo>
                <a:cubicBezTo>
                  <a:pt x="8806" y="1516"/>
                  <a:pt x="8796" y="1538"/>
                  <a:pt x="8792" y="1543"/>
                </a:cubicBezTo>
                <a:cubicBezTo>
                  <a:pt x="8790" y="1543"/>
                  <a:pt x="8790" y="1540"/>
                  <a:pt x="8789" y="1540"/>
                </a:cubicBezTo>
                <a:cubicBezTo>
                  <a:pt x="8790" y="1539"/>
                  <a:pt x="8792" y="1537"/>
                  <a:pt x="8793" y="1536"/>
                </a:cubicBezTo>
                <a:cubicBezTo>
                  <a:pt x="8810" y="1521"/>
                  <a:pt x="8821" y="1502"/>
                  <a:pt x="8819" y="1475"/>
                </a:cubicBezTo>
                <a:cubicBezTo>
                  <a:pt x="8817" y="1461"/>
                  <a:pt x="8794" y="1444"/>
                  <a:pt x="8781" y="1452"/>
                </a:cubicBezTo>
                <a:cubicBezTo>
                  <a:pt x="8764" y="1466"/>
                  <a:pt x="8748" y="1480"/>
                  <a:pt x="8731" y="1494"/>
                </a:cubicBezTo>
                <a:cubicBezTo>
                  <a:pt x="8726" y="1500"/>
                  <a:pt x="8722" y="1507"/>
                  <a:pt x="8717" y="1513"/>
                </a:cubicBezTo>
                <a:cubicBezTo>
                  <a:pt x="8717" y="1503"/>
                  <a:pt x="8720" y="1482"/>
                  <a:pt x="8717" y="1471"/>
                </a:cubicBezTo>
                <a:cubicBezTo>
                  <a:pt x="8711" y="1454"/>
                  <a:pt x="8702" y="1444"/>
                  <a:pt x="8698" y="1425"/>
                </a:cubicBezTo>
                <a:cubicBezTo>
                  <a:pt x="8666" y="1436"/>
                  <a:pt x="8677" y="1455"/>
                  <a:pt x="8666" y="1476"/>
                </a:cubicBezTo>
                <a:cubicBezTo>
                  <a:pt x="8644" y="1489"/>
                  <a:pt x="8628" y="1467"/>
                  <a:pt x="8609" y="1470"/>
                </a:cubicBezTo>
                <a:cubicBezTo>
                  <a:pt x="8617" y="1455"/>
                  <a:pt x="8643" y="1467"/>
                  <a:pt x="8653" y="1468"/>
                </a:cubicBezTo>
                <a:cubicBezTo>
                  <a:pt x="8654" y="1468"/>
                  <a:pt x="8654" y="1467"/>
                  <a:pt x="8655" y="1467"/>
                </a:cubicBezTo>
                <a:cubicBezTo>
                  <a:pt x="8657" y="1462"/>
                  <a:pt x="8658" y="1458"/>
                  <a:pt x="8659" y="1452"/>
                </a:cubicBezTo>
                <a:cubicBezTo>
                  <a:pt x="8664" y="1438"/>
                  <a:pt x="8670" y="1426"/>
                  <a:pt x="8678" y="1414"/>
                </a:cubicBezTo>
                <a:cubicBezTo>
                  <a:pt x="8678" y="1414"/>
                  <a:pt x="8678" y="1412"/>
                  <a:pt x="8678" y="1412"/>
                </a:cubicBezTo>
                <a:cubicBezTo>
                  <a:pt x="8675" y="1409"/>
                  <a:pt x="8668" y="1410"/>
                  <a:pt x="8664" y="1409"/>
                </a:cubicBezTo>
                <a:cubicBezTo>
                  <a:pt x="8656" y="1407"/>
                  <a:pt x="8648" y="1403"/>
                  <a:pt x="8639" y="1403"/>
                </a:cubicBezTo>
                <a:cubicBezTo>
                  <a:pt x="8621" y="1403"/>
                  <a:pt x="8603" y="1411"/>
                  <a:pt x="8591" y="1402"/>
                </a:cubicBezTo>
                <a:cubicBezTo>
                  <a:pt x="8601" y="1399"/>
                  <a:pt x="8605" y="1395"/>
                  <a:pt x="8608" y="1387"/>
                </a:cubicBezTo>
                <a:cubicBezTo>
                  <a:pt x="8605" y="1378"/>
                  <a:pt x="8591" y="1376"/>
                  <a:pt x="8585" y="1372"/>
                </a:cubicBezTo>
                <a:cubicBezTo>
                  <a:pt x="8584" y="1372"/>
                  <a:pt x="8585" y="1369"/>
                  <a:pt x="8585" y="1368"/>
                </a:cubicBezTo>
                <a:cubicBezTo>
                  <a:pt x="8597" y="1364"/>
                  <a:pt x="8621" y="1370"/>
                  <a:pt x="8631" y="1374"/>
                </a:cubicBezTo>
                <a:cubicBezTo>
                  <a:pt x="8642" y="1378"/>
                  <a:pt x="8653" y="1391"/>
                  <a:pt x="8668" y="1387"/>
                </a:cubicBezTo>
                <a:cubicBezTo>
                  <a:pt x="8675" y="1380"/>
                  <a:pt x="8684" y="1360"/>
                  <a:pt x="8696" y="1367"/>
                </a:cubicBezTo>
                <a:cubicBezTo>
                  <a:pt x="8703" y="1370"/>
                  <a:pt x="8706" y="1381"/>
                  <a:pt x="8712" y="1385"/>
                </a:cubicBezTo>
                <a:cubicBezTo>
                  <a:pt x="8727" y="1382"/>
                  <a:pt x="8733" y="1355"/>
                  <a:pt x="8726" y="1336"/>
                </a:cubicBezTo>
                <a:cubicBezTo>
                  <a:pt x="8717" y="1311"/>
                  <a:pt x="8698" y="1305"/>
                  <a:pt x="8686" y="1289"/>
                </a:cubicBezTo>
                <a:cubicBezTo>
                  <a:pt x="8681" y="1282"/>
                  <a:pt x="8684" y="1268"/>
                  <a:pt x="8679" y="1263"/>
                </a:cubicBezTo>
                <a:cubicBezTo>
                  <a:pt x="8670" y="1253"/>
                  <a:pt x="8652" y="1264"/>
                  <a:pt x="8636" y="1266"/>
                </a:cubicBezTo>
                <a:cubicBezTo>
                  <a:pt x="8631" y="1265"/>
                  <a:pt x="8626" y="1264"/>
                  <a:pt x="8620" y="1263"/>
                </a:cubicBezTo>
                <a:cubicBezTo>
                  <a:pt x="8619" y="1263"/>
                  <a:pt x="8619" y="1265"/>
                  <a:pt x="8618" y="1266"/>
                </a:cubicBezTo>
                <a:cubicBezTo>
                  <a:pt x="8614" y="1261"/>
                  <a:pt x="8611" y="1256"/>
                  <a:pt x="8607" y="1251"/>
                </a:cubicBezTo>
                <a:cubicBezTo>
                  <a:pt x="8615" y="1244"/>
                  <a:pt x="8625" y="1238"/>
                  <a:pt x="8631" y="1229"/>
                </a:cubicBezTo>
                <a:cubicBezTo>
                  <a:pt x="8634" y="1224"/>
                  <a:pt x="8637" y="1212"/>
                  <a:pt x="8632" y="1205"/>
                </a:cubicBezTo>
                <a:cubicBezTo>
                  <a:pt x="8628" y="1200"/>
                  <a:pt x="8616" y="1191"/>
                  <a:pt x="8607" y="1197"/>
                </a:cubicBezTo>
                <a:cubicBezTo>
                  <a:pt x="8601" y="1200"/>
                  <a:pt x="8597" y="1208"/>
                  <a:pt x="8589" y="1210"/>
                </a:cubicBezTo>
                <a:cubicBezTo>
                  <a:pt x="8585" y="1211"/>
                  <a:pt x="8581" y="1212"/>
                  <a:pt x="8577" y="1212"/>
                </a:cubicBezTo>
                <a:cubicBezTo>
                  <a:pt x="8574" y="1207"/>
                  <a:pt x="8571" y="1199"/>
                  <a:pt x="8566" y="1197"/>
                </a:cubicBezTo>
                <a:cubicBezTo>
                  <a:pt x="8566" y="1202"/>
                  <a:pt x="8568" y="1209"/>
                  <a:pt x="8568" y="1214"/>
                </a:cubicBezTo>
                <a:cubicBezTo>
                  <a:pt x="8566" y="1215"/>
                  <a:pt x="8564" y="1214"/>
                  <a:pt x="8562" y="1216"/>
                </a:cubicBezTo>
                <a:cubicBezTo>
                  <a:pt x="8555" y="1223"/>
                  <a:pt x="8554" y="1235"/>
                  <a:pt x="8545" y="1240"/>
                </a:cubicBezTo>
                <a:cubicBezTo>
                  <a:pt x="8544" y="1240"/>
                  <a:pt x="8544" y="1240"/>
                  <a:pt x="8544" y="1240"/>
                </a:cubicBezTo>
                <a:cubicBezTo>
                  <a:pt x="8537" y="1225"/>
                  <a:pt x="8533" y="1210"/>
                  <a:pt x="8516" y="1214"/>
                </a:cubicBezTo>
                <a:cubicBezTo>
                  <a:pt x="8515" y="1212"/>
                  <a:pt x="8514" y="1209"/>
                  <a:pt x="8515" y="1206"/>
                </a:cubicBezTo>
                <a:cubicBezTo>
                  <a:pt x="8508" y="1200"/>
                  <a:pt x="8493" y="1210"/>
                  <a:pt x="8486" y="1205"/>
                </a:cubicBezTo>
                <a:cubicBezTo>
                  <a:pt x="8477" y="1198"/>
                  <a:pt x="8474" y="1170"/>
                  <a:pt x="8466" y="1159"/>
                </a:cubicBezTo>
                <a:cubicBezTo>
                  <a:pt x="8466" y="1158"/>
                  <a:pt x="8466" y="1156"/>
                  <a:pt x="8467" y="1155"/>
                </a:cubicBezTo>
                <a:cubicBezTo>
                  <a:pt x="8468" y="1154"/>
                  <a:pt x="8469" y="1151"/>
                  <a:pt x="8470" y="1150"/>
                </a:cubicBezTo>
                <a:cubicBezTo>
                  <a:pt x="8482" y="1152"/>
                  <a:pt x="8495" y="1172"/>
                  <a:pt x="8509" y="1164"/>
                </a:cubicBezTo>
                <a:cubicBezTo>
                  <a:pt x="8511" y="1158"/>
                  <a:pt x="8509" y="1149"/>
                  <a:pt x="8510" y="1141"/>
                </a:cubicBezTo>
                <a:cubicBezTo>
                  <a:pt x="8512" y="1130"/>
                  <a:pt x="8525" y="1115"/>
                  <a:pt x="8520" y="1102"/>
                </a:cubicBezTo>
                <a:cubicBezTo>
                  <a:pt x="8520" y="1102"/>
                  <a:pt x="8520" y="1101"/>
                  <a:pt x="8520" y="1101"/>
                </a:cubicBezTo>
                <a:cubicBezTo>
                  <a:pt x="8516" y="1097"/>
                  <a:pt x="8512" y="1094"/>
                  <a:pt x="8507" y="1090"/>
                </a:cubicBezTo>
                <a:cubicBezTo>
                  <a:pt x="8507" y="1089"/>
                  <a:pt x="8506" y="1087"/>
                  <a:pt x="8506" y="1086"/>
                </a:cubicBezTo>
                <a:cubicBezTo>
                  <a:pt x="8529" y="1073"/>
                  <a:pt x="8527" y="1076"/>
                  <a:pt x="8540" y="1056"/>
                </a:cubicBezTo>
                <a:cubicBezTo>
                  <a:pt x="8546" y="1058"/>
                  <a:pt x="8551" y="1060"/>
                  <a:pt x="8557" y="1062"/>
                </a:cubicBezTo>
                <a:cubicBezTo>
                  <a:pt x="8574" y="1064"/>
                  <a:pt x="8609" y="1052"/>
                  <a:pt x="8610" y="1031"/>
                </a:cubicBezTo>
                <a:cubicBezTo>
                  <a:pt x="8611" y="1012"/>
                  <a:pt x="8597" y="997"/>
                  <a:pt x="8591" y="987"/>
                </a:cubicBezTo>
                <a:cubicBezTo>
                  <a:pt x="8589" y="984"/>
                  <a:pt x="8586" y="981"/>
                  <a:pt x="8583" y="977"/>
                </a:cubicBezTo>
                <a:cubicBezTo>
                  <a:pt x="8580" y="968"/>
                  <a:pt x="8581" y="956"/>
                  <a:pt x="8575" y="952"/>
                </a:cubicBezTo>
                <a:cubicBezTo>
                  <a:pt x="8573" y="953"/>
                  <a:pt x="8571" y="953"/>
                  <a:pt x="8569" y="954"/>
                </a:cubicBezTo>
                <a:cubicBezTo>
                  <a:pt x="8563" y="953"/>
                  <a:pt x="8561" y="945"/>
                  <a:pt x="8555" y="944"/>
                </a:cubicBezTo>
                <a:cubicBezTo>
                  <a:pt x="8539" y="943"/>
                  <a:pt x="8533" y="973"/>
                  <a:pt x="8532" y="985"/>
                </a:cubicBezTo>
                <a:cubicBezTo>
                  <a:pt x="8532" y="986"/>
                  <a:pt x="8532" y="987"/>
                  <a:pt x="8531" y="987"/>
                </a:cubicBezTo>
                <a:cubicBezTo>
                  <a:pt x="8523" y="984"/>
                  <a:pt x="8514" y="980"/>
                  <a:pt x="8502" y="982"/>
                </a:cubicBezTo>
                <a:cubicBezTo>
                  <a:pt x="8489" y="984"/>
                  <a:pt x="8482" y="995"/>
                  <a:pt x="8470" y="997"/>
                </a:cubicBezTo>
                <a:cubicBezTo>
                  <a:pt x="8452" y="999"/>
                  <a:pt x="8442" y="981"/>
                  <a:pt x="8438" y="958"/>
                </a:cubicBezTo>
                <a:cubicBezTo>
                  <a:pt x="8454" y="935"/>
                  <a:pt x="8478" y="931"/>
                  <a:pt x="8503" y="932"/>
                </a:cubicBezTo>
                <a:cubicBezTo>
                  <a:pt x="8496" y="911"/>
                  <a:pt x="8487" y="897"/>
                  <a:pt x="8465" y="906"/>
                </a:cubicBezTo>
                <a:cubicBezTo>
                  <a:pt x="8457" y="898"/>
                  <a:pt x="8465" y="890"/>
                  <a:pt x="8464" y="879"/>
                </a:cubicBezTo>
                <a:cubicBezTo>
                  <a:pt x="8463" y="878"/>
                  <a:pt x="8463" y="876"/>
                  <a:pt x="8461" y="875"/>
                </a:cubicBezTo>
                <a:cubicBezTo>
                  <a:pt x="8456" y="876"/>
                  <a:pt x="8450" y="879"/>
                  <a:pt x="8445" y="883"/>
                </a:cubicBezTo>
                <a:cubicBezTo>
                  <a:pt x="8445" y="889"/>
                  <a:pt x="8444" y="894"/>
                  <a:pt x="8445" y="901"/>
                </a:cubicBezTo>
                <a:cubicBezTo>
                  <a:pt x="8439" y="907"/>
                  <a:pt x="8436" y="901"/>
                  <a:pt x="8432" y="900"/>
                </a:cubicBezTo>
                <a:cubicBezTo>
                  <a:pt x="8418" y="911"/>
                  <a:pt x="8405" y="943"/>
                  <a:pt x="8417" y="963"/>
                </a:cubicBezTo>
                <a:cubicBezTo>
                  <a:pt x="8399" y="957"/>
                  <a:pt x="8390" y="947"/>
                  <a:pt x="8384" y="917"/>
                </a:cubicBezTo>
                <a:cubicBezTo>
                  <a:pt x="8382" y="907"/>
                  <a:pt x="8381" y="898"/>
                  <a:pt x="8379" y="889"/>
                </a:cubicBezTo>
                <a:cubicBezTo>
                  <a:pt x="8375" y="882"/>
                  <a:pt x="8371" y="873"/>
                  <a:pt x="8367" y="866"/>
                </a:cubicBezTo>
                <a:cubicBezTo>
                  <a:pt x="8362" y="852"/>
                  <a:pt x="8358" y="838"/>
                  <a:pt x="8354" y="824"/>
                </a:cubicBezTo>
                <a:cubicBezTo>
                  <a:pt x="8350" y="814"/>
                  <a:pt x="8351" y="799"/>
                  <a:pt x="8346" y="790"/>
                </a:cubicBezTo>
                <a:cubicBezTo>
                  <a:pt x="8342" y="791"/>
                  <a:pt x="8338" y="791"/>
                  <a:pt x="8334" y="792"/>
                </a:cubicBezTo>
                <a:cubicBezTo>
                  <a:pt x="8329" y="786"/>
                  <a:pt x="8321" y="779"/>
                  <a:pt x="8319" y="769"/>
                </a:cubicBezTo>
                <a:cubicBezTo>
                  <a:pt x="8327" y="746"/>
                  <a:pt x="8341" y="732"/>
                  <a:pt x="8354" y="713"/>
                </a:cubicBezTo>
                <a:cubicBezTo>
                  <a:pt x="8350" y="709"/>
                  <a:pt x="8346" y="703"/>
                  <a:pt x="8343" y="698"/>
                </a:cubicBezTo>
                <a:cubicBezTo>
                  <a:pt x="8331" y="673"/>
                  <a:pt x="8328" y="641"/>
                  <a:pt x="8317" y="619"/>
                </a:cubicBezTo>
                <a:cubicBezTo>
                  <a:pt x="8307" y="599"/>
                  <a:pt x="8287" y="588"/>
                  <a:pt x="8286" y="550"/>
                </a:cubicBezTo>
                <a:cubicBezTo>
                  <a:pt x="8286" y="535"/>
                  <a:pt x="8296" y="528"/>
                  <a:pt x="8303" y="519"/>
                </a:cubicBezTo>
                <a:cubicBezTo>
                  <a:pt x="8311" y="506"/>
                  <a:pt x="8314" y="490"/>
                  <a:pt x="8314" y="471"/>
                </a:cubicBezTo>
                <a:cubicBezTo>
                  <a:pt x="8314" y="466"/>
                  <a:pt x="8312" y="454"/>
                  <a:pt x="8309" y="450"/>
                </a:cubicBezTo>
                <a:cubicBezTo>
                  <a:pt x="8298" y="435"/>
                  <a:pt x="8274" y="462"/>
                  <a:pt x="8265" y="471"/>
                </a:cubicBezTo>
                <a:cubicBezTo>
                  <a:pt x="8253" y="484"/>
                  <a:pt x="8249" y="492"/>
                  <a:pt x="8246" y="512"/>
                </a:cubicBezTo>
                <a:cubicBezTo>
                  <a:pt x="8245" y="516"/>
                  <a:pt x="8242" y="521"/>
                  <a:pt x="8244" y="527"/>
                </a:cubicBezTo>
                <a:cubicBezTo>
                  <a:pt x="8247" y="534"/>
                  <a:pt x="8255" y="535"/>
                  <a:pt x="8259" y="540"/>
                </a:cubicBezTo>
                <a:cubicBezTo>
                  <a:pt x="8263" y="547"/>
                  <a:pt x="8260" y="558"/>
                  <a:pt x="8259" y="563"/>
                </a:cubicBezTo>
                <a:cubicBezTo>
                  <a:pt x="8252" y="568"/>
                  <a:pt x="8248" y="563"/>
                  <a:pt x="8244" y="559"/>
                </a:cubicBezTo>
                <a:cubicBezTo>
                  <a:pt x="8237" y="553"/>
                  <a:pt x="8230" y="548"/>
                  <a:pt x="8231" y="531"/>
                </a:cubicBezTo>
                <a:cubicBezTo>
                  <a:pt x="8231" y="525"/>
                  <a:pt x="8232" y="519"/>
                  <a:pt x="8230" y="513"/>
                </a:cubicBezTo>
                <a:cubicBezTo>
                  <a:pt x="8226" y="504"/>
                  <a:pt x="8213" y="496"/>
                  <a:pt x="8214" y="482"/>
                </a:cubicBezTo>
                <a:cubicBezTo>
                  <a:pt x="8216" y="465"/>
                  <a:pt x="8240" y="458"/>
                  <a:pt x="8252" y="447"/>
                </a:cubicBezTo>
                <a:cubicBezTo>
                  <a:pt x="8266" y="435"/>
                  <a:pt x="8302" y="389"/>
                  <a:pt x="8286" y="366"/>
                </a:cubicBezTo>
                <a:cubicBezTo>
                  <a:pt x="8282" y="359"/>
                  <a:pt x="8273" y="358"/>
                  <a:pt x="8266" y="355"/>
                </a:cubicBezTo>
                <a:cubicBezTo>
                  <a:pt x="8261" y="352"/>
                  <a:pt x="8256" y="350"/>
                  <a:pt x="8251" y="347"/>
                </a:cubicBezTo>
                <a:cubicBezTo>
                  <a:pt x="8249" y="347"/>
                  <a:pt x="8248" y="347"/>
                  <a:pt x="8246" y="347"/>
                </a:cubicBezTo>
                <a:cubicBezTo>
                  <a:pt x="8241" y="357"/>
                  <a:pt x="8236" y="378"/>
                  <a:pt x="8227" y="385"/>
                </a:cubicBezTo>
                <a:cubicBezTo>
                  <a:pt x="8218" y="388"/>
                  <a:pt x="8209" y="392"/>
                  <a:pt x="8200" y="396"/>
                </a:cubicBezTo>
                <a:cubicBezTo>
                  <a:pt x="8191" y="401"/>
                  <a:pt x="8185" y="410"/>
                  <a:pt x="8179" y="417"/>
                </a:cubicBezTo>
                <a:cubicBezTo>
                  <a:pt x="8175" y="413"/>
                  <a:pt x="8173" y="405"/>
                  <a:pt x="8173" y="398"/>
                </a:cubicBezTo>
                <a:cubicBezTo>
                  <a:pt x="8182" y="386"/>
                  <a:pt x="8206" y="383"/>
                  <a:pt x="8216" y="371"/>
                </a:cubicBezTo>
                <a:cubicBezTo>
                  <a:pt x="8225" y="361"/>
                  <a:pt x="8227" y="344"/>
                  <a:pt x="8233" y="331"/>
                </a:cubicBezTo>
                <a:cubicBezTo>
                  <a:pt x="8236" y="325"/>
                  <a:pt x="8240" y="319"/>
                  <a:pt x="8243" y="313"/>
                </a:cubicBezTo>
                <a:cubicBezTo>
                  <a:pt x="8250" y="312"/>
                  <a:pt x="8254" y="317"/>
                  <a:pt x="8260" y="312"/>
                </a:cubicBezTo>
                <a:cubicBezTo>
                  <a:pt x="8269" y="303"/>
                  <a:pt x="8286" y="242"/>
                  <a:pt x="8285" y="225"/>
                </a:cubicBezTo>
                <a:cubicBezTo>
                  <a:pt x="8277" y="223"/>
                  <a:pt x="8261" y="223"/>
                  <a:pt x="8257" y="213"/>
                </a:cubicBezTo>
                <a:cubicBezTo>
                  <a:pt x="8252" y="203"/>
                  <a:pt x="8256" y="186"/>
                  <a:pt x="8257" y="177"/>
                </a:cubicBezTo>
                <a:cubicBezTo>
                  <a:pt x="8259" y="147"/>
                  <a:pt x="8262" y="118"/>
                  <a:pt x="8265" y="89"/>
                </a:cubicBezTo>
                <a:cubicBezTo>
                  <a:pt x="8255" y="81"/>
                  <a:pt x="8236" y="84"/>
                  <a:pt x="8223" y="82"/>
                </a:cubicBezTo>
                <a:cubicBezTo>
                  <a:pt x="8210" y="80"/>
                  <a:pt x="8199" y="75"/>
                  <a:pt x="8186" y="73"/>
                </a:cubicBezTo>
                <a:cubicBezTo>
                  <a:pt x="8178" y="72"/>
                  <a:pt x="8174" y="66"/>
                  <a:pt x="8165" y="69"/>
                </a:cubicBezTo>
                <a:cubicBezTo>
                  <a:pt x="8161" y="76"/>
                  <a:pt x="8160" y="87"/>
                  <a:pt x="8155" y="92"/>
                </a:cubicBezTo>
                <a:cubicBezTo>
                  <a:pt x="8145" y="101"/>
                  <a:pt x="8131" y="97"/>
                  <a:pt x="8128" y="109"/>
                </a:cubicBezTo>
                <a:cubicBezTo>
                  <a:pt x="8125" y="121"/>
                  <a:pt x="8123" y="135"/>
                  <a:pt x="8121" y="147"/>
                </a:cubicBezTo>
                <a:cubicBezTo>
                  <a:pt x="8122" y="163"/>
                  <a:pt x="8134" y="169"/>
                  <a:pt x="8133" y="186"/>
                </a:cubicBezTo>
                <a:cubicBezTo>
                  <a:pt x="8133" y="199"/>
                  <a:pt x="8118" y="219"/>
                  <a:pt x="8104" y="221"/>
                </a:cubicBezTo>
                <a:cubicBezTo>
                  <a:pt x="8097" y="221"/>
                  <a:pt x="8091" y="221"/>
                  <a:pt x="8085" y="220"/>
                </a:cubicBezTo>
                <a:cubicBezTo>
                  <a:pt x="8083" y="236"/>
                  <a:pt x="8081" y="251"/>
                  <a:pt x="8079" y="267"/>
                </a:cubicBezTo>
                <a:cubicBezTo>
                  <a:pt x="8074" y="303"/>
                  <a:pt x="8072" y="344"/>
                  <a:pt x="8071" y="382"/>
                </a:cubicBezTo>
                <a:cubicBezTo>
                  <a:pt x="8072" y="391"/>
                  <a:pt x="8073" y="399"/>
                  <a:pt x="8074" y="408"/>
                </a:cubicBezTo>
                <a:cubicBezTo>
                  <a:pt x="8074" y="423"/>
                  <a:pt x="8070" y="438"/>
                  <a:pt x="8069" y="451"/>
                </a:cubicBezTo>
                <a:cubicBezTo>
                  <a:pt x="8068" y="451"/>
                  <a:pt x="8068" y="452"/>
                  <a:pt x="8068" y="452"/>
                </a:cubicBezTo>
                <a:cubicBezTo>
                  <a:pt x="8058" y="424"/>
                  <a:pt x="8059" y="395"/>
                  <a:pt x="8058" y="363"/>
                </a:cubicBezTo>
                <a:cubicBezTo>
                  <a:pt x="8057" y="338"/>
                  <a:pt x="8047" y="317"/>
                  <a:pt x="8041" y="301"/>
                </a:cubicBezTo>
                <a:cubicBezTo>
                  <a:pt x="8036" y="288"/>
                  <a:pt x="8045" y="278"/>
                  <a:pt x="8039" y="265"/>
                </a:cubicBezTo>
                <a:cubicBezTo>
                  <a:pt x="8027" y="234"/>
                  <a:pt x="8009" y="198"/>
                  <a:pt x="7983" y="193"/>
                </a:cubicBezTo>
                <a:cubicBezTo>
                  <a:pt x="7971" y="200"/>
                  <a:pt x="7968" y="216"/>
                  <a:pt x="7958" y="224"/>
                </a:cubicBezTo>
                <a:cubicBezTo>
                  <a:pt x="7967" y="242"/>
                  <a:pt x="7975" y="263"/>
                  <a:pt x="7979" y="285"/>
                </a:cubicBezTo>
                <a:cubicBezTo>
                  <a:pt x="7954" y="305"/>
                  <a:pt x="7951" y="380"/>
                  <a:pt x="7928" y="396"/>
                </a:cubicBezTo>
                <a:cubicBezTo>
                  <a:pt x="7922" y="399"/>
                  <a:pt x="7918" y="388"/>
                  <a:pt x="7915" y="384"/>
                </a:cubicBezTo>
                <a:cubicBezTo>
                  <a:pt x="7910" y="350"/>
                  <a:pt x="7956" y="325"/>
                  <a:pt x="7941" y="282"/>
                </a:cubicBezTo>
                <a:cubicBezTo>
                  <a:pt x="7938" y="277"/>
                  <a:pt x="7935" y="271"/>
                  <a:pt x="7932" y="266"/>
                </a:cubicBezTo>
                <a:cubicBezTo>
                  <a:pt x="7927" y="256"/>
                  <a:pt x="7928" y="250"/>
                  <a:pt x="7920" y="247"/>
                </a:cubicBezTo>
                <a:cubicBezTo>
                  <a:pt x="7916" y="251"/>
                  <a:pt x="7914" y="259"/>
                  <a:pt x="7910" y="262"/>
                </a:cubicBezTo>
                <a:cubicBezTo>
                  <a:pt x="7905" y="264"/>
                  <a:pt x="7900" y="266"/>
                  <a:pt x="7895" y="269"/>
                </a:cubicBezTo>
                <a:cubicBezTo>
                  <a:pt x="7878" y="279"/>
                  <a:pt x="7862" y="288"/>
                  <a:pt x="7845" y="298"/>
                </a:cubicBezTo>
                <a:cubicBezTo>
                  <a:pt x="7844" y="302"/>
                  <a:pt x="7842" y="304"/>
                  <a:pt x="7840" y="308"/>
                </a:cubicBezTo>
                <a:cubicBezTo>
                  <a:pt x="7837" y="313"/>
                  <a:pt x="7830" y="314"/>
                  <a:pt x="7828" y="320"/>
                </a:cubicBezTo>
                <a:cubicBezTo>
                  <a:pt x="7828" y="323"/>
                  <a:pt x="7828" y="325"/>
                  <a:pt x="7827" y="328"/>
                </a:cubicBezTo>
                <a:cubicBezTo>
                  <a:pt x="7825" y="331"/>
                  <a:pt x="7822" y="335"/>
                  <a:pt x="7819" y="338"/>
                </a:cubicBezTo>
                <a:cubicBezTo>
                  <a:pt x="7811" y="349"/>
                  <a:pt x="7805" y="358"/>
                  <a:pt x="7794" y="369"/>
                </a:cubicBezTo>
                <a:cubicBezTo>
                  <a:pt x="7786" y="377"/>
                  <a:pt x="7778" y="419"/>
                  <a:pt x="7765" y="415"/>
                </a:cubicBezTo>
                <a:cubicBezTo>
                  <a:pt x="7761" y="413"/>
                  <a:pt x="7751" y="404"/>
                  <a:pt x="7752" y="397"/>
                </a:cubicBezTo>
                <a:cubicBezTo>
                  <a:pt x="7755" y="385"/>
                  <a:pt x="7777" y="358"/>
                  <a:pt x="7783" y="343"/>
                </a:cubicBezTo>
                <a:cubicBezTo>
                  <a:pt x="7789" y="325"/>
                  <a:pt x="7785" y="299"/>
                  <a:pt x="7797" y="285"/>
                </a:cubicBezTo>
                <a:cubicBezTo>
                  <a:pt x="7801" y="286"/>
                  <a:pt x="7806" y="287"/>
                  <a:pt x="7810" y="289"/>
                </a:cubicBezTo>
                <a:cubicBezTo>
                  <a:pt x="7817" y="285"/>
                  <a:pt x="7821" y="279"/>
                  <a:pt x="7826" y="274"/>
                </a:cubicBezTo>
                <a:cubicBezTo>
                  <a:pt x="7834" y="268"/>
                  <a:pt x="7842" y="261"/>
                  <a:pt x="7850" y="255"/>
                </a:cubicBezTo>
                <a:cubicBezTo>
                  <a:pt x="7865" y="247"/>
                  <a:pt x="7881" y="239"/>
                  <a:pt x="7897" y="231"/>
                </a:cubicBezTo>
                <a:cubicBezTo>
                  <a:pt x="7901" y="230"/>
                  <a:pt x="7905" y="228"/>
                  <a:pt x="7910" y="227"/>
                </a:cubicBezTo>
                <a:cubicBezTo>
                  <a:pt x="7938" y="209"/>
                  <a:pt x="7975" y="119"/>
                  <a:pt x="7965" y="75"/>
                </a:cubicBezTo>
                <a:cubicBezTo>
                  <a:pt x="7960" y="75"/>
                  <a:pt x="7954" y="75"/>
                  <a:pt x="7949" y="74"/>
                </a:cubicBezTo>
                <a:cubicBezTo>
                  <a:pt x="7935" y="70"/>
                  <a:pt x="7909" y="60"/>
                  <a:pt x="7893" y="63"/>
                </a:cubicBezTo>
                <a:cubicBezTo>
                  <a:pt x="7892" y="64"/>
                  <a:pt x="7891" y="65"/>
                  <a:pt x="7891" y="66"/>
                </a:cubicBezTo>
                <a:cubicBezTo>
                  <a:pt x="7890" y="68"/>
                  <a:pt x="7889" y="68"/>
                  <a:pt x="7890" y="71"/>
                </a:cubicBezTo>
                <a:cubicBezTo>
                  <a:pt x="7880" y="69"/>
                  <a:pt x="7876" y="58"/>
                  <a:pt x="7867" y="55"/>
                </a:cubicBezTo>
                <a:cubicBezTo>
                  <a:pt x="7868" y="60"/>
                  <a:pt x="7867" y="61"/>
                  <a:pt x="7864" y="63"/>
                </a:cubicBezTo>
                <a:cubicBezTo>
                  <a:pt x="7862" y="58"/>
                  <a:pt x="7860" y="54"/>
                  <a:pt x="7857" y="48"/>
                </a:cubicBezTo>
                <a:cubicBezTo>
                  <a:pt x="7850" y="41"/>
                  <a:pt x="7840" y="37"/>
                  <a:pt x="7833" y="30"/>
                </a:cubicBezTo>
                <a:cubicBezTo>
                  <a:pt x="7830" y="46"/>
                  <a:pt x="7807" y="70"/>
                  <a:pt x="7793" y="78"/>
                </a:cubicBezTo>
                <a:cubicBezTo>
                  <a:pt x="7789" y="80"/>
                  <a:pt x="7785" y="79"/>
                  <a:pt x="7781" y="81"/>
                </a:cubicBezTo>
                <a:cubicBezTo>
                  <a:pt x="7766" y="86"/>
                  <a:pt x="7750" y="91"/>
                  <a:pt x="7741" y="100"/>
                </a:cubicBezTo>
                <a:cubicBezTo>
                  <a:pt x="7728" y="111"/>
                  <a:pt x="7729" y="139"/>
                  <a:pt x="7719" y="148"/>
                </a:cubicBezTo>
                <a:cubicBezTo>
                  <a:pt x="7714" y="150"/>
                  <a:pt x="7708" y="151"/>
                  <a:pt x="7703" y="152"/>
                </a:cubicBezTo>
                <a:cubicBezTo>
                  <a:pt x="7685" y="163"/>
                  <a:pt x="7674" y="183"/>
                  <a:pt x="7676" y="207"/>
                </a:cubicBezTo>
                <a:cubicBezTo>
                  <a:pt x="7668" y="207"/>
                  <a:pt x="7659" y="200"/>
                  <a:pt x="7652" y="207"/>
                </a:cubicBezTo>
                <a:cubicBezTo>
                  <a:pt x="7646" y="213"/>
                  <a:pt x="7647" y="224"/>
                  <a:pt x="7641" y="231"/>
                </a:cubicBezTo>
                <a:cubicBezTo>
                  <a:pt x="7640" y="230"/>
                  <a:pt x="7639" y="229"/>
                  <a:pt x="7638" y="228"/>
                </a:cubicBezTo>
                <a:cubicBezTo>
                  <a:pt x="7635" y="226"/>
                  <a:pt x="7631" y="209"/>
                  <a:pt x="7633" y="205"/>
                </a:cubicBezTo>
                <a:cubicBezTo>
                  <a:pt x="7633" y="205"/>
                  <a:pt x="7667" y="164"/>
                  <a:pt x="7668" y="163"/>
                </a:cubicBezTo>
                <a:cubicBezTo>
                  <a:pt x="7673" y="160"/>
                  <a:pt x="7678" y="158"/>
                  <a:pt x="7682" y="155"/>
                </a:cubicBezTo>
                <a:cubicBezTo>
                  <a:pt x="7688" y="148"/>
                  <a:pt x="7682" y="140"/>
                  <a:pt x="7676" y="139"/>
                </a:cubicBezTo>
                <a:cubicBezTo>
                  <a:pt x="7676" y="137"/>
                  <a:pt x="7675" y="135"/>
                  <a:pt x="7675" y="134"/>
                </a:cubicBezTo>
                <a:cubicBezTo>
                  <a:pt x="7683" y="134"/>
                  <a:pt x="7691" y="138"/>
                  <a:pt x="7699" y="131"/>
                </a:cubicBezTo>
                <a:cubicBezTo>
                  <a:pt x="7713" y="118"/>
                  <a:pt x="7719" y="98"/>
                  <a:pt x="7735" y="85"/>
                </a:cubicBezTo>
                <a:cubicBezTo>
                  <a:pt x="7760" y="66"/>
                  <a:pt x="7801" y="59"/>
                  <a:pt x="7810" y="30"/>
                </a:cubicBezTo>
                <a:cubicBezTo>
                  <a:pt x="7819" y="-1"/>
                  <a:pt x="7798" y="3"/>
                  <a:pt x="7782" y="1"/>
                </a:cubicBezTo>
                <a:cubicBezTo>
                  <a:pt x="7777" y="1"/>
                  <a:pt x="7772" y="-3"/>
                  <a:pt x="7765" y="1"/>
                </a:cubicBezTo>
                <a:close/>
                <a:moveTo>
                  <a:pt x="11412" y="298"/>
                </a:moveTo>
                <a:cubicBezTo>
                  <a:pt x="11394" y="341"/>
                  <a:pt x="11377" y="384"/>
                  <a:pt x="11360" y="427"/>
                </a:cubicBezTo>
                <a:cubicBezTo>
                  <a:pt x="11341" y="451"/>
                  <a:pt x="11327" y="454"/>
                  <a:pt x="11317" y="496"/>
                </a:cubicBezTo>
                <a:cubicBezTo>
                  <a:pt x="11316" y="497"/>
                  <a:pt x="11315" y="499"/>
                  <a:pt x="11314" y="501"/>
                </a:cubicBezTo>
                <a:cubicBezTo>
                  <a:pt x="11365" y="561"/>
                  <a:pt x="11461" y="528"/>
                  <a:pt x="11544" y="527"/>
                </a:cubicBezTo>
                <a:cubicBezTo>
                  <a:pt x="11544" y="527"/>
                  <a:pt x="11544" y="529"/>
                  <a:pt x="11544" y="529"/>
                </a:cubicBezTo>
                <a:cubicBezTo>
                  <a:pt x="11530" y="589"/>
                  <a:pt x="11522" y="624"/>
                  <a:pt x="11483" y="637"/>
                </a:cubicBezTo>
                <a:cubicBezTo>
                  <a:pt x="11483" y="653"/>
                  <a:pt x="11483" y="668"/>
                  <a:pt x="11483" y="683"/>
                </a:cubicBezTo>
                <a:cubicBezTo>
                  <a:pt x="11543" y="689"/>
                  <a:pt x="11603" y="693"/>
                  <a:pt x="11663" y="698"/>
                </a:cubicBezTo>
                <a:cubicBezTo>
                  <a:pt x="11676" y="682"/>
                  <a:pt x="11689" y="667"/>
                  <a:pt x="11702" y="651"/>
                </a:cubicBezTo>
                <a:cubicBezTo>
                  <a:pt x="11719" y="638"/>
                  <a:pt x="11737" y="643"/>
                  <a:pt x="11758" y="632"/>
                </a:cubicBezTo>
                <a:cubicBezTo>
                  <a:pt x="11774" y="616"/>
                  <a:pt x="11791" y="599"/>
                  <a:pt x="11809" y="583"/>
                </a:cubicBezTo>
                <a:cubicBezTo>
                  <a:pt x="11831" y="552"/>
                  <a:pt x="11854" y="520"/>
                  <a:pt x="11876" y="489"/>
                </a:cubicBezTo>
                <a:cubicBezTo>
                  <a:pt x="11877" y="487"/>
                  <a:pt x="11878" y="485"/>
                  <a:pt x="11879" y="483"/>
                </a:cubicBezTo>
                <a:cubicBezTo>
                  <a:pt x="11873" y="468"/>
                  <a:pt x="11868" y="453"/>
                  <a:pt x="11863" y="438"/>
                </a:cubicBezTo>
                <a:cubicBezTo>
                  <a:pt x="11849" y="431"/>
                  <a:pt x="11836" y="423"/>
                  <a:pt x="11822" y="416"/>
                </a:cubicBezTo>
                <a:cubicBezTo>
                  <a:pt x="11796" y="407"/>
                  <a:pt x="11768" y="428"/>
                  <a:pt x="11741" y="427"/>
                </a:cubicBezTo>
                <a:cubicBezTo>
                  <a:pt x="11735" y="406"/>
                  <a:pt x="11730" y="385"/>
                  <a:pt x="11724" y="365"/>
                </a:cubicBezTo>
                <a:cubicBezTo>
                  <a:pt x="11718" y="360"/>
                  <a:pt x="11712" y="357"/>
                  <a:pt x="11705" y="352"/>
                </a:cubicBezTo>
                <a:cubicBezTo>
                  <a:pt x="11676" y="359"/>
                  <a:pt x="11656" y="408"/>
                  <a:pt x="11642" y="444"/>
                </a:cubicBezTo>
                <a:cubicBezTo>
                  <a:pt x="11635" y="444"/>
                  <a:pt x="11627" y="444"/>
                  <a:pt x="11619" y="444"/>
                </a:cubicBezTo>
                <a:cubicBezTo>
                  <a:pt x="11613" y="404"/>
                  <a:pt x="11619" y="345"/>
                  <a:pt x="11625" y="307"/>
                </a:cubicBezTo>
                <a:cubicBezTo>
                  <a:pt x="11595" y="331"/>
                  <a:pt x="11593" y="399"/>
                  <a:pt x="11566" y="424"/>
                </a:cubicBezTo>
                <a:cubicBezTo>
                  <a:pt x="11564" y="429"/>
                  <a:pt x="11561" y="433"/>
                  <a:pt x="11559" y="438"/>
                </a:cubicBezTo>
                <a:cubicBezTo>
                  <a:pt x="11523" y="334"/>
                  <a:pt x="11488" y="429"/>
                  <a:pt x="11451" y="382"/>
                </a:cubicBezTo>
                <a:cubicBezTo>
                  <a:pt x="11439" y="354"/>
                  <a:pt x="11425" y="327"/>
                  <a:pt x="11412" y="298"/>
                </a:cubicBezTo>
                <a:close/>
                <a:moveTo>
                  <a:pt x="11170" y="597"/>
                </a:moveTo>
                <a:cubicBezTo>
                  <a:pt x="11162" y="614"/>
                  <a:pt x="11154" y="633"/>
                  <a:pt x="11146" y="650"/>
                </a:cubicBezTo>
                <a:cubicBezTo>
                  <a:pt x="11137" y="694"/>
                  <a:pt x="11170" y="767"/>
                  <a:pt x="11174" y="810"/>
                </a:cubicBezTo>
                <a:cubicBezTo>
                  <a:pt x="11170" y="817"/>
                  <a:pt x="11165" y="826"/>
                  <a:pt x="11161" y="832"/>
                </a:cubicBezTo>
                <a:cubicBezTo>
                  <a:pt x="11138" y="822"/>
                  <a:pt x="11094" y="716"/>
                  <a:pt x="11085" y="678"/>
                </a:cubicBezTo>
                <a:cubicBezTo>
                  <a:pt x="11068" y="654"/>
                  <a:pt x="11063" y="662"/>
                  <a:pt x="11043" y="678"/>
                </a:cubicBezTo>
                <a:cubicBezTo>
                  <a:pt x="11040" y="709"/>
                  <a:pt x="11037" y="739"/>
                  <a:pt x="11034" y="770"/>
                </a:cubicBezTo>
                <a:cubicBezTo>
                  <a:pt x="11034" y="771"/>
                  <a:pt x="11034" y="774"/>
                  <a:pt x="11034" y="775"/>
                </a:cubicBezTo>
                <a:cubicBezTo>
                  <a:pt x="11018" y="769"/>
                  <a:pt x="11002" y="763"/>
                  <a:pt x="10986" y="758"/>
                </a:cubicBezTo>
                <a:cubicBezTo>
                  <a:pt x="10978" y="735"/>
                  <a:pt x="10976" y="698"/>
                  <a:pt x="10977" y="659"/>
                </a:cubicBezTo>
                <a:cubicBezTo>
                  <a:pt x="10960" y="653"/>
                  <a:pt x="10939" y="668"/>
                  <a:pt x="10926" y="673"/>
                </a:cubicBezTo>
                <a:cubicBezTo>
                  <a:pt x="10916" y="671"/>
                  <a:pt x="10906" y="669"/>
                  <a:pt x="10895" y="667"/>
                </a:cubicBezTo>
                <a:cubicBezTo>
                  <a:pt x="10863" y="672"/>
                  <a:pt x="10848" y="697"/>
                  <a:pt x="10829" y="724"/>
                </a:cubicBezTo>
                <a:cubicBezTo>
                  <a:pt x="10833" y="763"/>
                  <a:pt x="10848" y="811"/>
                  <a:pt x="10866" y="827"/>
                </a:cubicBezTo>
                <a:cubicBezTo>
                  <a:pt x="10880" y="814"/>
                  <a:pt x="10893" y="800"/>
                  <a:pt x="10906" y="787"/>
                </a:cubicBezTo>
                <a:cubicBezTo>
                  <a:pt x="10914" y="810"/>
                  <a:pt x="10922" y="833"/>
                  <a:pt x="10930" y="855"/>
                </a:cubicBezTo>
                <a:cubicBezTo>
                  <a:pt x="10913" y="870"/>
                  <a:pt x="10897" y="884"/>
                  <a:pt x="10880" y="898"/>
                </a:cubicBezTo>
                <a:cubicBezTo>
                  <a:pt x="10892" y="953"/>
                  <a:pt x="10974" y="1083"/>
                  <a:pt x="11016" y="1055"/>
                </a:cubicBezTo>
                <a:cubicBezTo>
                  <a:pt x="11051" y="1031"/>
                  <a:pt x="11062" y="964"/>
                  <a:pt x="11092" y="929"/>
                </a:cubicBezTo>
                <a:cubicBezTo>
                  <a:pt x="11111" y="968"/>
                  <a:pt x="11155" y="1000"/>
                  <a:pt x="11188" y="1009"/>
                </a:cubicBezTo>
                <a:cubicBezTo>
                  <a:pt x="11188" y="1010"/>
                  <a:pt x="11188" y="1011"/>
                  <a:pt x="11188" y="1012"/>
                </a:cubicBezTo>
                <a:cubicBezTo>
                  <a:pt x="11149" y="1088"/>
                  <a:pt x="11076" y="1086"/>
                  <a:pt x="11020" y="1132"/>
                </a:cubicBezTo>
                <a:cubicBezTo>
                  <a:pt x="11019" y="1132"/>
                  <a:pt x="11018" y="1132"/>
                  <a:pt x="11017" y="1132"/>
                </a:cubicBezTo>
                <a:cubicBezTo>
                  <a:pt x="11022" y="1152"/>
                  <a:pt x="11027" y="1172"/>
                  <a:pt x="11032" y="1191"/>
                </a:cubicBezTo>
                <a:cubicBezTo>
                  <a:pt x="11086" y="1184"/>
                  <a:pt x="11129" y="1163"/>
                  <a:pt x="11177" y="1155"/>
                </a:cubicBezTo>
                <a:cubicBezTo>
                  <a:pt x="11183" y="1165"/>
                  <a:pt x="11189" y="1176"/>
                  <a:pt x="11195" y="1186"/>
                </a:cubicBezTo>
                <a:cubicBezTo>
                  <a:pt x="11173" y="1239"/>
                  <a:pt x="11124" y="1248"/>
                  <a:pt x="11072" y="1245"/>
                </a:cubicBezTo>
                <a:cubicBezTo>
                  <a:pt x="11067" y="1259"/>
                  <a:pt x="11063" y="1272"/>
                  <a:pt x="11058" y="1286"/>
                </a:cubicBezTo>
                <a:cubicBezTo>
                  <a:pt x="11057" y="1288"/>
                  <a:pt x="11056" y="1290"/>
                  <a:pt x="11055" y="1291"/>
                </a:cubicBezTo>
                <a:cubicBezTo>
                  <a:pt x="11077" y="1316"/>
                  <a:pt x="11177" y="1471"/>
                  <a:pt x="11212" y="1453"/>
                </a:cubicBezTo>
                <a:cubicBezTo>
                  <a:pt x="11218" y="1446"/>
                  <a:pt x="11225" y="1438"/>
                  <a:pt x="11232" y="1431"/>
                </a:cubicBezTo>
                <a:cubicBezTo>
                  <a:pt x="11232" y="1359"/>
                  <a:pt x="11247" y="1301"/>
                  <a:pt x="11267" y="1266"/>
                </a:cubicBezTo>
                <a:cubicBezTo>
                  <a:pt x="11273" y="1254"/>
                  <a:pt x="11294" y="1250"/>
                  <a:pt x="11304" y="1248"/>
                </a:cubicBezTo>
                <a:cubicBezTo>
                  <a:pt x="11312" y="1216"/>
                  <a:pt x="11321" y="1182"/>
                  <a:pt x="11329" y="1150"/>
                </a:cubicBezTo>
                <a:cubicBezTo>
                  <a:pt x="11342" y="1091"/>
                  <a:pt x="11341" y="1011"/>
                  <a:pt x="11368" y="981"/>
                </a:cubicBezTo>
                <a:cubicBezTo>
                  <a:pt x="11389" y="972"/>
                  <a:pt x="11409" y="964"/>
                  <a:pt x="11429" y="955"/>
                </a:cubicBezTo>
                <a:cubicBezTo>
                  <a:pt x="11440" y="945"/>
                  <a:pt x="11452" y="934"/>
                  <a:pt x="11464" y="924"/>
                </a:cubicBezTo>
                <a:cubicBezTo>
                  <a:pt x="11453" y="890"/>
                  <a:pt x="11423" y="853"/>
                  <a:pt x="11403" y="839"/>
                </a:cubicBezTo>
                <a:cubicBezTo>
                  <a:pt x="11385" y="826"/>
                  <a:pt x="11367" y="831"/>
                  <a:pt x="11353" y="814"/>
                </a:cubicBezTo>
                <a:cubicBezTo>
                  <a:pt x="11340" y="784"/>
                  <a:pt x="11328" y="754"/>
                  <a:pt x="11316" y="724"/>
                </a:cubicBezTo>
                <a:cubicBezTo>
                  <a:pt x="11299" y="724"/>
                  <a:pt x="11290" y="757"/>
                  <a:pt x="11278" y="775"/>
                </a:cubicBezTo>
                <a:cubicBezTo>
                  <a:pt x="11274" y="772"/>
                  <a:pt x="11270" y="768"/>
                  <a:pt x="11266" y="764"/>
                </a:cubicBezTo>
                <a:cubicBezTo>
                  <a:pt x="11258" y="735"/>
                  <a:pt x="11267" y="695"/>
                  <a:pt x="11267" y="652"/>
                </a:cubicBezTo>
                <a:cubicBezTo>
                  <a:pt x="11262" y="646"/>
                  <a:pt x="11258" y="639"/>
                  <a:pt x="11253" y="633"/>
                </a:cubicBezTo>
                <a:cubicBezTo>
                  <a:pt x="11241" y="633"/>
                  <a:pt x="11229" y="633"/>
                  <a:pt x="11216" y="633"/>
                </a:cubicBezTo>
                <a:cubicBezTo>
                  <a:pt x="11202" y="625"/>
                  <a:pt x="11191" y="601"/>
                  <a:pt x="11170" y="597"/>
                </a:cubicBezTo>
                <a:close/>
                <a:moveTo>
                  <a:pt x="6874" y="894"/>
                </a:moveTo>
                <a:cubicBezTo>
                  <a:pt x="6876" y="900"/>
                  <a:pt x="6880" y="901"/>
                  <a:pt x="6881" y="909"/>
                </a:cubicBezTo>
                <a:cubicBezTo>
                  <a:pt x="6874" y="923"/>
                  <a:pt x="6861" y="932"/>
                  <a:pt x="6852" y="946"/>
                </a:cubicBezTo>
                <a:cubicBezTo>
                  <a:pt x="6842" y="960"/>
                  <a:pt x="6828" y="999"/>
                  <a:pt x="6824" y="1018"/>
                </a:cubicBezTo>
                <a:cubicBezTo>
                  <a:pt x="6826" y="1022"/>
                  <a:pt x="6828" y="1025"/>
                  <a:pt x="6829" y="1028"/>
                </a:cubicBezTo>
                <a:cubicBezTo>
                  <a:pt x="6828" y="1035"/>
                  <a:pt x="6827" y="1041"/>
                  <a:pt x="6825" y="1048"/>
                </a:cubicBezTo>
                <a:cubicBezTo>
                  <a:pt x="6819" y="1071"/>
                  <a:pt x="6806" y="1093"/>
                  <a:pt x="6783" y="1104"/>
                </a:cubicBezTo>
                <a:cubicBezTo>
                  <a:pt x="6777" y="1105"/>
                  <a:pt x="6771" y="1106"/>
                  <a:pt x="6765" y="1108"/>
                </a:cubicBezTo>
                <a:cubicBezTo>
                  <a:pt x="6754" y="1112"/>
                  <a:pt x="6743" y="1117"/>
                  <a:pt x="6732" y="1121"/>
                </a:cubicBezTo>
                <a:cubicBezTo>
                  <a:pt x="6716" y="1123"/>
                  <a:pt x="6698" y="1117"/>
                  <a:pt x="6679" y="1128"/>
                </a:cubicBezTo>
                <a:cubicBezTo>
                  <a:pt x="6662" y="1138"/>
                  <a:pt x="6646" y="1147"/>
                  <a:pt x="6633" y="1159"/>
                </a:cubicBezTo>
                <a:cubicBezTo>
                  <a:pt x="6625" y="1168"/>
                  <a:pt x="6617" y="1177"/>
                  <a:pt x="6610" y="1186"/>
                </a:cubicBezTo>
                <a:cubicBezTo>
                  <a:pt x="6603" y="1187"/>
                  <a:pt x="6600" y="1184"/>
                  <a:pt x="6595" y="1183"/>
                </a:cubicBezTo>
                <a:cubicBezTo>
                  <a:pt x="6586" y="1187"/>
                  <a:pt x="6583" y="1203"/>
                  <a:pt x="6572" y="1204"/>
                </a:cubicBezTo>
                <a:cubicBezTo>
                  <a:pt x="6566" y="1201"/>
                  <a:pt x="6558" y="1197"/>
                  <a:pt x="6552" y="1194"/>
                </a:cubicBezTo>
                <a:cubicBezTo>
                  <a:pt x="6541" y="1194"/>
                  <a:pt x="6528" y="1200"/>
                  <a:pt x="6518" y="1206"/>
                </a:cubicBezTo>
                <a:cubicBezTo>
                  <a:pt x="6560" y="1159"/>
                  <a:pt x="6603" y="1109"/>
                  <a:pt x="6660" y="1091"/>
                </a:cubicBezTo>
                <a:cubicBezTo>
                  <a:pt x="6661" y="1086"/>
                  <a:pt x="6663" y="1082"/>
                  <a:pt x="6664" y="1077"/>
                </a:cubicBezTo>
                <a:cubicBezTo>
                  <a:pt x="6656" y="1057"/>
                  <a:pt x="6648" y="1037"/>
                  <a:pt x="6640" y="1017"/>
                </a:cubicBezTo>
                <a:cubicBezTo>
                  <a:pt x="6595" y="1018"/>
                  <a:pt x="6569" y="1077"/>
                  <a:pt x="6521" y="1052"/>
                </a:cubicBezTo>
                <a:cubicBezTo>
                  <a:pt x="6515" y="1038"/>
                  <a:pt x="6509" y="1025"/>
                  <a:pt x="6502" y="1010"/>
                </a:cubicBezTo>
                <a:cubicBezTo>
                  <a:pt x="6498" y="996"/>
                  <a:pt x="6510" y="965"/>
                  <a:pt x="6514" y="948"/>
                </a:cubicBezTo>
                <a:cubicBezTo>
                  <a:pt x="6559" y="930"/>
                  <a:pt x="6598" y="884"/>
                  <a:pt x="6657" y="904"/>
                </a:cubicBezTo>
                <a:cubicBezTo>
                  <a:pt x="6690" y="913"/>
                  <a:pt x="6722" y="922"/>
                  <a:pt x="6754" y="932"/>
                </a:cubicBezTo>
                <a:cubicBezTo>
                  <a:pt x="6764" y="929"/>
                  <a:pt x="6769" y="920"/>
                  <a:pt x="6777" y="914"/>
                </a:cubicBezTo>
                <a:cubicBezTo>
                  <a:pt x="6777" y="932"/>
                  <a:pt x="6796" y="933"/>
                  <a:pt x="6805" y="933"/>
                </a:cubicBezTo>
                <a:cubicBezTo>
                  <a:pt x="6831" y="935"/>
                  <a:pt x="6867" y="928"/>
                  <a:pt x="6872" y="896"/>
                </a:cubicBezTo>
                <a:cubicBezTo>
                  <a:pt x="6873" y="895"/>
                  <a:pt x="6873" y="895"/>
                  <a:pt x="6874" y="894"/>
                </a:cubicBezTo>
                <a:close/>
                <a:moveTo>
                  <a:pt x="16800" y="1197"/>
                </a:moveTo>
                <a:cubicBezTo>
                  <a:pt x="16779" y="1193"/>
                  <a:pt x="16756" y="1197"/>
                  <a:pt x="16733" y="1206"/>
                </a:cubicBezTo>
                <a:cubicBezTo>
                  <a:pt x="16687" y="1225"/>
                  <a:pt x="16642" y="1269"/>
                  <a:pt x="16617" y="1299"/>
                </a:cubicBezTo>
                <a:cubicBezTo>
                  <a:pt x="16608" y="1313"/>
                  <a:pt x="16597" y="1323"/>
                  <a:pt x="16587" y="1337"/>
                </a:cubicBezTo>
                <a:cubicBezTo>
                  <a:pt x="16580" y="1377"/>
                  <a:pt x="16590" y="1406"/>
                  <a:pt x="16602" y="1431"/>
                </a:cubicBezTo>
                <a:cubicBezTo>
                  <a:pt x="16591" y="1446"/>
                  <a:pt x="16578" y="1465"/>
                  <a:pt x="16567" y="1478"/>
                </a:cubicBezTo>
                <a:cubicBezTo>
                  <a:pt x="16556" y="1484"/>
                  <a:pt x="16525" y="1482"/>
                  <a:pt x="16511" y="1487"/>
                </a:cubicBezTo>
                <a:cubicBezTo>
                  <a:pt x="16501" y="1516"/>
                  <a:pt x="16502" y="1528"/>
                  <a:pt x="16501" y="1571"/>
                </a:cubicBezTo>
                <a:cubicBezTo>
                  <a:pt x="16494" y="1580"/>
                  <a:pt x="16483" y="1591"/>
                  <a:pt x="16476" y="1599"/>
                </a:cubicBezTo>
                <a:cubicBezTo>
                  <a:pt x="16451" y="1596"/>
                  <a:pt x="16439" y="1562"/>
                  <a:pt x="16410" y="1571"/>
                </a:cubicBezTo>
                <a:cubicBezTo>
                  <a:pt x="16376" y="1588"/>
                  <a:pt x="16343" y="1611"/>
                  <a:pt x="16309" y="1628"/>
                </a:cubicBezTo>
                <a:cubicBezTo>
                  <a:pt x="16291" y="1624"/>
                  <a:pt x="16276" y="1613"/>
                  <a:pt x="16259" y="1609"/>
                </a:cubicBezTo>
                <a:cubicBezTo>
                  <a:pt x="16262" y="1594"/>
                  <a:pt x="16265" y="1586"/>
                  <a:pt x="16268" y="1571"/>
                </a:cubicBezTo>
                <a:cubicBezTo>
                  <a:pt x="16267" y="1568"/>
                  <a:pt x="16265" y="1565"/>
                  <a:pt x="16264" y="1562"/>
                </a:cubicBezTo>
                <a:cubicBezTo>
                  <a:pt x="16254" y="1550"/>
                  <a:pt x="16235" y="1544"/>
                  <a:pt x="16218" y="1544"/>
                </a:cubicBezTo>
                <a:cubicBezTo>
                  <a:pt x="16143" y="1544"/>
                  <a:pt x="16152" y="1588"/>
                  <a:pt x="16102" y="1618"/>
                </a:cubicBezTo>
                <a:cubicBezTo>
                  <a:pt x="16041" y="1655"/>
                  <a:pt x="15966" y="1668"/>
                  <a:pt x="15900" y="1694"/>
                </a:cubicBezTo>
                <a:cubicBezTo>
                  <a:pt x="15876" y="1702"/>
                  <a:pt x="15853" y="1704"/>
                  <a:pt x="15829" y="1712"/>
                </a:cubicBezTo>
                <a:cubicBezTo>
                  <a:pt x="15780" y="1747"/>
                  <a:pt x="15735" y="1848"/>
                  <a:pt x="15683" y="1880"/>
                </a:cubicBezTo>
                <a:cubicBezTo>
                  <a:pt x="15677" y="1906"/>
                  <a:pt x="15673" y="1930"/>
                  <a:pt x="15673" y="1964"/>
                </a:cubicBezTo>
                <a:cubicBezTo>
                  <a:pt x="15677" y="1975"/>
                  <a:pt x="15679" y="1981"/>
                  <a:pt x="15683" y="1993"/>
                </a:cubicBezTo>
                <a:cubicBezTo>
                  <a:pt x="15694" y="2008"/>
                  <a:pt x="15711" y="2017"/>
                  <a:pt x="15718" y="2038"/>
                </a:cubicBezTo>
                <a:cubicBezTo>
                  <a:pt x="15722" y="2054"/>
                  <a:pt x="15725" y="2070"/>
                  <a:pt x="15729" y="2086"/>
                </a:cubicBezTo>
                <a:cubicBezTo>
                  <a:pt x="15714" y="2148"/>
                  <a:pt x="15674" y="2179"/>
                  <a:pt x="15632" y="2190"/>
                </a:cubicBezTo>
                <a:cubicBezTo>
                  <a:pt x="15639" y="2155"/>
                  <a:pt x="15649" y="2127"/>
                  <a:pt x="15667" y="2114"/>
                </a:cubicBezTo>
                <a:cubicBezTo>
                  <a:pt x="15626" y="2072"/>
                  <a:pt x="15588" y="2125"/>
                  <a:pt x="15557" y="2161"/>
                </a:cubicBezTo>
                <a:cubicBezTo>
                  <a:pt x="15546" y="2149"/>
                  <a:pt x="15540" y="2138"/>
                  <a:pt x="15531" y="2124"/>
                </a:cubicBezTo>
                <a:cubicBezTo>
                  <a:pt x="15523" y="2113"/>
                  <a:pt x="15488" y="2141"/>
                  <a:pt x="15471" y="2142"/>
                </a:cubicBezTo>
                <a:cubicBezTo>
                  <a:pt x="15435" y="2146"/>
                  <a:pt x="15284" y="2155"/>
                  <a:pt x="15274" y="2190"/>
                </a:cubicBezTo>
                <a:cubicBezTo>
                  <a:pt x="15254" y="2222"/>
                  <a:pt x="15290" y="2264"/>
                  <a:pt x="15294" y="2292"/>
                </a:cubicBezTo>
                <a:cubicBezTo>
                  <a:pt x="15295" y="2327"/>
                  <a:pt x="15294" y="2361"/>
                  <a:pt x="15294" y="2395"/>
                </a:cubicBezTo>
                <a:cubicBezTo>
                  <a:pt x="15299" y="2425"/>
                  <a:pt x="15363" y="2456"/>
                  <a:pt x="15385" y="2461"/>
                </a:cubicBezTo>
                <a:cubicBezTo>
                  <a:pt x="15393" y="2521"/>
                  <a:pt x="15416" y="2524"/>
                  <a:pt x="15440" y="2555"/>
                </a:cubicBezTo>
                <a:cubicBezTo>
                  <a:pt x="15447" y="2568"/>
                  <a:pt x="15458" y="2578"/>
                  <a:pt x="15466" y="2592"/>
                </a:cubicBezTo>
                <a:cubicBezTo>
                  <a:pt x="15458" y="2626"/>
                  <a:pt x="15448" y="2661"/>
                  <a:pt x="15440" y="2695"/>
                </a:cubicBezTo>
                <a:cubicBezTo>
                  <a:pt x="15452" y="2737"/>
                  <a:pt x="15471" y="2782"/>
                  <a:pt x="15471" y="2844"/>
                </a:cubicBezTo>
                <a:cubicBezTo>
                  <a:pt x="15458" y="2860"/>
                  <a:pt x="15451" y="2878"/>
                  <a:pt x="15435" y="2891"/>
                </a:cubicBezTo>
                <a:cubicBezTo>
                  <a:pt x="15440" y="2832"/>
                  <a:pt x="15427" y="2816"/>
                  <a:pt x="15420" y="2779"/>
                </a:cubicBezTo>
                <a:cubicBezTo>
                  <a:pt x="15416" y="2776"/>
                  <a:pt x="15413" y="2772"/>
                  <a:pt x="15410" y="2769"/>
                </a:cubicBezTo>
                <a:cubicBezTo>
                  <a:pt x="15396" y="2789"/>
                  <a:pt x="15385" y="2829"/>
                  <a:pt x="15380" y="2863"/>
                </a:cubicBezTo>
                <a:cubicBezTo>
                  <a:pt x="15376" y="2860"/>
                  <a:pt x="15373" y="2856"/>
                  <a:pt x="15370" y="2853"/>
                </a:cubicBezTo>
                <a:cubicBezTo>
                  <a:pt x="15374" y="2797"/>
                  <a:pt x="15376" y="2750"/>
                  <a:pt x="15380" y="2695"/>
                </a:cubicBezTo>
                <a:cubicBezTo>
                  <a:pt x="15393" y="2674"/>
                  <a:pt x="15406" y="2650"/>
                  <a:pt x="15420" y="2629"/>
                </a:cubicBezTo>
                <a:cubicBezTo>
                  <a:pt x="15419" y="2617"/>
                  <a:pt x="15421" y="2604"/>
                  <a:pt x="15420" y="2592"/>
                </a:cubicBezTo>
                <a:cubicBezTo>
                  <a:pt x="15402" y="2599"/>
                  <a:pt x="15367" y="2625"/>
                  <a:pt x="15339" y="2611"/>
                </a:cubicBezTo>
                <a:cubicBezTo>
                  <a:pt x="15272" y="2577"/>
                  <a:pt x="15214" y="2392"/>
                  <a:pt x="15117" y="2480"/>
                </a:cubicBezTo>
                <a:cubicBezTo>
                  <a:pt x="15118" y="2504"/>
                  <a:pt x="15121" y="2521"/>
                  <a:pt x="15122" y="2545"/>
                </a:cubicBezTo>
                <a:cubicBezTo>
                  <a:pt x="15087" y="2563"/>
                  <a:pt x="15085" y="2555"/>
                  <a:pt x="15056" y="2536"/>
                </a:cubicBezTo>
                <a:cubicBezTo>
                  <a:pt x="15042" y="2537"/>
                  <a:pt x="15024" y="2543"/>
                  <a:pt x="15011" y="2545"/>
                </a:cubicBezTo>
                <a:cubicBezTo>
                  <a:pt x="15008" y="2557"/>
                  <a:pt x="15008" y="2571"/>
                  <a:pt x="15006" y="2583"/>
                </a:cubicBezTo>
                <a:cubicBezTo>
                  <a:pt x="15034" y="2643"/>
                  <a:pt x="15063" y="2647"/>
                  <a:pt x="15122" y="2648"/>
                </a:cubicBezTo>
                <a:cubicBezTo>
                  <a:pt x="15136" y="2681"/>
                  <a:pt x="15143" y="2714"/>
                  <a:pt x="15152" y="2760"/>
                </a:cubicBezTo>
                <a:cubicBezTo>
                  <a:pt x="15141" y="2763"/>
                  <a:pt x="15128" y="2768"/>
                  <a:pt x="15117" y="2769"/>
                </a:cubicBezTo>
                <a:cubicBezTo>
                  <a:pt x="15109" y="2755"/>
                  <a:pt x="15105" y="2737"/>
                  <a:pt x="15097" y="2722"/>
                </a:cubicBezTo>
                <a:cubicBezTo>
                  <a:pt x="15088" y="2720"/>
                  <a:pt x="15075" y="2724"/>
                  <a:pt x="15066" y="2722"/>
                </a:cubicBezTo>
                <a:cubicBezTo>
                  <a:pt x="15019" y="2706"/>
                  <a:pt x="14960" y="2708"/>
                  <a:pt x="14941" y="2638"/>
                </a:cubicBezTo>
                <a:cubicBezTo>
                  <a:pt x="14922" y="2572"/>
                  <a:pt x="14953" y="2521"/>
                  <a:pt x="14960" y="2480"/>
                </a:cubicBezTo>
                <a:cubicBezTo>
                  <a:pt x="14965" y="2451"/>
                  <a:pt x="14961" y="2408"/>
                  <a:pt x="14960" y="2376"/>
                </a:cubicBezTo>
                <a:cubicBezTo>
                  <a:pt x="14948" y="2370"/>
                  <a:pt x="14933" y="2364"/>
                  <a:pt x="14920" y="2357"/>
                </a:cubicBezTo>
                <a:cubicBezTo>
                  <a:pt x="14923" y="2437"/>
                  <a:pt x="14924" y="2507"/>
                  <a:pt x="14895" y="2545"/>
                </a:cubicBezTo>
                <a:cubicBezTo>
                  <a:pt x="14864" y="2584"/>
                  <a:pt x="14821" y="2566"/>
                  <a:pt x="14809" y="2638"/>
                </a:cubicBezTo>
                <a:cubicBezTo>
                  <a:pt x="14823" y="2689"/>
                  <a:pt x="14866" y="2750"/>
                  <a:pt x="14870" y="2817"/>
                </a:cubicBezTo>
                <a:cubicBezTo>
                  <a:pt x="14874" y="2867"/>
                  <a:pt x="14836" y="2930"/>
                  <a:pt x="14834" y="2995"/>
                </a:cubicBezTo>
                <a:cubicBezTo>
                  <a:pt x="14833" y="3037"/>
                  <a:pt x="14850" y="3072"/>
                  <a:pt x="14850" y="3126"/>
                </a:cubicBezTo>
                <a:cubicBezTo>
                  <a:pt x="14872" y="3125"/>
                  <a:pt x="14899" y="3141"/>
                  <a:pt x="14915" y="3135"/>
                </a:cubicBezTo>
                <a:cubicBezTo>
                  <a:pt x="14927" y="3128"/>
                  <a:pt x="14943" y="3124"/>
                  <a:pt x="14955" y="3117"/>
                </a:cubicBezTo>
                <a:cubicBezTo>
                  <a:pt x="14987" y="3105"/>
                  <a:pt x="15025" y="3149"/>
                  <a:pt x="15046" y="3162"/>
                </a:cubicBezTo>
                <a:cubicBezTo>
                  <a:pt x="15056" y="3165"/>
                  <a:pt x="15062" y="3169"/>
                  <a:pt x="15071" y="3172"/>
                </a:cubicBezTo>
                <a:cubicBezTo>
                  <a:pt x="15086" y="3187"/>
                  <a:pt x="15090" y="3225"/>
                  <a:pt x="15097" y="3257"/>
                </a:cubicBezTo>
                <a:cubicBezTo>
                  <a:pt x="15101" y="3278"/>
                  <a:pt x="15115" y="3299"/>
                  <a:pt x="15112" y="3322"/>
                </a:cubicBezTo>
                <a:cubicBezTo>
                  <a:pt x="15108" y="3338"/>
                  <a:pt x="15091" y="3354"/>
                  <a:pt x="15081" y="3360"/>
                </a:cubicBezTo>
                <a:cubicBezTo>
                  <a:pt x="15080" y="3372"/>
                  <a:pt x="15077" y="3386"/>
                  <a:pt x="15076" y="3398"/>
                </a:cubicBezTo>
                <a:cubicBezTo>
                  <a:pt x="15102" y="3412"/>
                  <a:pt x="15125" y="3402"/>
                  <a:pt x="15142" y="3434"/>
                </a:cubicBezTo>
                <a:cubicBezTo>
                  <a:pt x="15141" y="3441"/>
                  <a:pt x="15143" y="3456"/>
                  <a:pt x="15142" y="3462"/>
                </a:cubicBezTo>
                <a:cubicBezTo>
                  <a:pt x="15118" y="3480"/>
                  <a:pt x="15056" y="3487"/>
                  <a:pt x="15046" y="3434"/>
                </a:cubicBezTo>
                <a:cubicBezTo>
                  <a:pt x="15041" y="3418"/>
                  <a:pt x="15058" y="3311"/>
                  <a:pt x="15051" y="3266"/>
                </a:cubicBezTo>
                <a:cubicBezTo>
                  <a:pt x="15027" y="3176"/>
                  <a:pt x="14890" y="3169"/>
                  <a:pt x="14879" y="3295"/>
                </a:cubicBezTo>
                <a:cubicBezTo>
                  <a:pt x="14892" y="3335"/>
                  <a:pt x="14906" y="3355"/>
                  <a:pt x="14905" y="3415"/>
                </a:cubicBezTo>
                <a:cubicBezTo>
                  <a:pt x="14896" y="3436"/>
                  <a:pt x="14884" y="3460"/>
                  <a:pt x="14875" y="3481"/>
                </a:cubicBezTo>
                <a:cubicBezTo>
                  <a:pt x="14868" y="3490"/>
                  <a:pt x="14862" y="3499"/>
                  <a:pt x="14855" y="3508"/>
                </a:cubicBezTo>
                <a:cubicBezTo>
                  <a:pt x="14845" y="3533"/>
                  <a:pt x="14847" y="3575"/>
                  <a:pt x="14834" y="3593"/>
                </a:cubicBezTo>
                <a:cubicBezTo>
                  <a:pt x="14804" y="3639"/>
                  <a:pt x="14760" y="3643"/>
                  <a:pt x="14743" y="3715"/>
                </a:cubicBezTo>
                <a:cubicBezTo>
                  <a:pt x="14725" y="3731"/>
                  <a:pt x="14704" y="3721"/>
                  <a:pt x="14688" y="3715"/>
                </a:cubicBezTo>
                <a:cubicBezTo>
                  <a:pt x="14676" y="3716"/>
                  <a:pt x="14664" y="3714"/>
                  <a:pt x="14652" y="3715"/>
                </a:cubicBezTo>
                <a:cubicBezTo>
                  <a:pt x="14604" y="3702"/>
                  <a:pt x="14563" y="3692"/>
                  <a:pt x="14546" y="3622"/>
                </a:cubicBezTo>
                <a:cubicBezTo>
                  <a:pt x="14574" y="3608"/>
                  <a:pt x="14601" y="3603"/>
                  <a:pt x="14627" y="3622"/>
                </a:cubicBezTo>
                <a:cubicBezTo>
                  <a:pt x="14635" y="3629"/>
                  <a:pt x="14644" y="3642"/>
                  <a:pt x="14652" y="3649"/>
                </a:cubicBezTo>
                <a:cubicBezTo>
                  <a:pt x="14667" y="3639"/>
                  <a:pt x="14683" y="3623"/>
                  <a:pt x="14698" y="3612"/>
                </a:cubicBezTo>
                <a:cubicBezTo>
                  <a:pt x="14695" y="3598"/>
                  <a:pt x="14696" y="3589"/>
                  <a:pt x="14693" y="3575"/>
                </a:cubicBezTo>
                <a:cubicBezTo>
                  <a:pt x="14700" y="3543"/>
                  <a:pt x="14720" y="3528"/>
                  <a:pt x="14733" y="3508"/>
                </a:cubicBezTo>
                <a:cubicBezTo>
                  <a:pt x="14751" y="3482"/>
                  <a:pt x="14785" y="3439"/>
                  <a:pt x="14793" y="3398"/>
                </a:cubicBezTo>
                <a:cubicBezTo>
                  <a:pt x="14797" y="3374"/>
                  <a:pt x="14800" y="3346"/>
                  <a:pt x="14804" y="3322"/>
                </a:cubicBezTo>
                <a:cubicBezTo>
                  <a:pt x="14808" y="3301"/>
                  <a:pt x="14818" y="3297"/>
                  <a:pt x="14819" y="3266"/>
                </a:cubicBezTo>
                <a:cubicBezTo>
                  <a:pt x="14797" y="3214"/>
                  <a:pt x="14775" y="3247"/>
                  <a:pt x="14764" y="3145"/>
                </a:cubicBezTo>
                <a:cubicBezTo>
                  <a:pt x="14764" y="3093"/>
                  <a:pt x="14763" y="3047"/>
                  <a:pt x="14764" y="2995"/>
                </a:cubicBezTo>
                <a:cubicBezTo>
                  <a:pt x="14762" y="2965"/>
                  <a:pt x="14760" y="2931"/>
                  <a:pt x="14758" y="2900"/>
                </a:cubicBezTo>
                <a:cubicBezTo>
                  <a:pt x="14765" y="2883"/>
                  <a:pt x="14772" y="2870"/>
                  <a:pt x="14779" y="2853"/>
                </a:cubicBezTo>
                <a:cubicBezTo>
                  <a:pt x="14791" y="2775"/>
                  <a:pt x="14740" y="2657"/>
                  <a:pt x="14718" y="2638"/>
                </a:cubicBezTo>
                <a:cubicBezTo>
                  <a:pt x="14725" y="2581"/>
                  <a:pt x="14816" y="2440"/>
                  <a:pt x="14779" y="2349"/>
                </a:cubicBezTo>
                <a:cubicBezTo>
                  <a:pt x="14766" y="2319"/>
                  <a:pt x="14743" y="2345"/>
                  <a:pt x="14723" y="2340"/>
                </a:cubicBezTo>
                <a:cubicBezTo>
                  <a:pt x="14692" y="2332"/>
                  <a:pt x="14659" y="2340"/>
                  <a:pt x="14627" y="2349"/>
                </a:cubicBezTo>
                <a:cubicBezTo>
                  <a:pt x="14603" y="2356"/>
                  <a:pt x="14575" y="2339"/>
                  <a:pt x="14557" y="2330"/>
                </a:cubicBezTo>
                <a:cubicBezTo>
                  <a:pt x="14551" y="2344"/>
                  <a:pt x="14547" y="2353"/>
                  <a:pt x="14541" y="2367"/>
                </a:cubicBezTo>
                <a:cubicBezTo>
                  <a:pt x="14537" y="2407"/>
                  <a:pt x="14531" y="2449"/>
                  <a:pt x="14527" y="2490"/>
                </a:cubicBezTo>
                <a:cubicBezTo>
                  <a:pt x="14516" y="2523"/>
                  <a:pt x="14507" y="2559"/>
                  <a:pt x="14496" y="2592"/>
                </a:cubicBezTo>
                <a:cubicBezTo>
                  <a:pt x="14467" y="2663"/>
                  <a:pt x="14381" y="2664"/>
                  <a:pt x="14395" y="2788"/>
                </a:cubicBezTo>
                <a:cubicBezTo>
                  <a:pt x="14406" y="2790"/>
                  <a:pt x="14419" y="2796"/>
                  <a:pt x="14430" y="2798"/>
                </a:cubicBezTo>
                <a:cubicBezTo>
                  <a:pt x="14460" y="2950"/>
                  <a:pt x="14409" y="2912"/>
                  <a:pt x="14400" y="3003"/>
                </a:cubicBezTo>
                <a:cubicBezTo>
                  <a:pt x="14415" y="3047"/>
                  <a:pt x="14456" y="3024"/>
                  <a:pt x="14476" y="3060"/>
                </a:cubicBezTo>
                <a:cubicBezTo>
                  <a:pt x="14482" y="3074"/>
                  <a:pt x="14477" y="3114"/>
                  <a:pt x="14481" y="3135"/>
                </a:cubicBezTo>
                <a:cubicBezTo>
                  <a:pt x="14488" y="3185"/>
                  <a:pt x="14508" y="3200"/>
                  <a:pt x="14541" y="3191"/>
                </a:cubicBezTo>
                <a:cubicBezTo>
                  <a:pt x="14537" y="3229"/>
                  <a:pt x="14516" y="3295"/>
                  <a:pt x="14501" y="3314"/>
                </a:cubicBezTo>
                <a:cubicBezTo>
                  <a:pt x="14498" y="3319"/>
                  <a:pt x="14493" y="3322"/>
                  <a:pt x="14486" y="3322"/>
                </a:cubicBezTo>
                <a:cubicBezTo>
                  <a:pt x="14403" y="3180"/>
                  <a:pt x="14292" y="3096"/>
                  <a:pt x="14167" y="3031"/>
                </a:cubicBezTo>
                <a:cubicBezTo>
                  <a:pt x="14141" y="3018"/>
                  <a:pt x="14069" y="2986"/>
                  <a:pt x="14031" y="3003"/>
                </a:cubicBezTo>
                <a:cubicBezTo>
                  <a:pt x="14013" y="3011"/>
                  <a:pt x="14006" y="3037"/>
                  <a:pt x="13991" y="3050"/>
                </a:cubicBezTo>
                <a:cubicBezTo>
                  <a:pt x="13991" y="3052"/>
                  <a:pt x="13986" y="3058"/>
                  <a:pt x="13986" y="3060"/>
                </a:cubicBezTo>
                <a:cubicBezTo>
                  <a:pt x="13999" y="3092"/>
                  <a:pt x="14012" y="3123"/>
                  <a:pt x="14026" y="3154"/>
                </a:cubicBezTo>
                <a:cubicBezTo>
                  <a:pt x="14024" y="3245"/>
                  <a:pt x="14003" y="3228"/>
                  <a:pt x="13965" y="3238"/>
                </a:cubicBezTo>
                <a:cubicBezTo>
                  <a:pt x="13961" y="3252"/>
                  <a:pt x="13953" y="3282"/>
                  <a:pt x="13950" y="3295"/>
                </a:cubicBezTo>
                <a:cubicBezTo>
                  <a:pt x="13929" y="3314"/>
                  <a:pt x="13910" y="3286"/>
                  <a:pt x="13905" y="3257"/>
                </a:cubicBezTo>
                <a:cubicBezTo>
                  <a:pt x="13911" y="3242"/>
                  <a:pt x="13918" y="3225"/>
                  <a:pt x="13925" y="3210"/>
                </a:cubicBezTo>
                <a:cubicBezTo>
                  <a:pt x="13886" y="3177"/>
                  <a:pt x="13860" y="3178"/>
                  <a:pt x="13824" y="3229"/>
                </a:cubicBezTo>
                <a:cubicBezTo>
                  <a:pt x="13815" y="3242"/>
                  <a:pt x="13808" y="3253"/>
                  <a:pt x="13798" y="3266"/>
                </a:cubicBezTo>
                <a:cubicBezTo>
                  <a:pt x="13777" y="3278"/>
                  <a:pt x="13762" y="3256"/>
                  <a:pt x="13749" y="3249"/>
                </a:cubicBezTo>
                <a:cubicBezTo>
                  <a:pt x="13749" y="3241"/>
                  <a:pt x="13750" y="3234"/>
                  <a:pt x="13751" y="3226"/>
                </a:cubicBezTo>
                <a:cubicBezTo>
                  <a:pt x="13744" y="3223"/>
                  <a:pt x="13738" y="3220"/>
                  <a:pt x="13731" y="3216"/>
                </a:cubicBezTo>
                <a:cubicBezTo>
                  <a:pt x="13728" y="3226"/>
                  <a:pt x="13724" y="3235"/>
                  <a:pt x="13721" y="3244"/>
                </a:cubicBezTo>
                <a:cubicBezTo>
                  <a:pt x="13718" y="3243"/>
                  <a:pt x="13717" y="3243"/>
                  <a:pt x="13715" y="3244"/>
                </a:cubicBezTo>
                <a:cubicBezTo>
                  <a:pt x="13710" y="3233"/>
                  <a:pt x="13705" y="3222"/>
                  <a:pt x="13700" y="3211"/>
                </a:cubicBezTo>
                <a:cubicBezTo>
                  <a:pt x="13694" y="3225"/>
                  <a:pt x="13687" y="3238"/>
                  <a:pt x="13680" y="3252"/>
                </a:cubicBezTo>
                <a:cubicBezTo>
                  <a:pt x="13679" y="3252"/>
                  <a:pt x="13678" y="3253"/>
                  <a:pt x="13677" y="3253"/>
                </a:cubicBezTo>
                <a:cubicBezTo>
                  <a:pt x="13678" y="3252"/>
                  <a:pt x="13678" y="3250"/>
                  <a:pt x="13678" y="3249"/>
                </a:cubicBezTo>
                <a:cubicBezTo>
                  <a:pt x="13677" y="3250"/>
                  <a:pt x="13675" y="3250"/>
                  <a:pt x="13674" y="3250"/>
                </a:cubicBezTo>
                <a:cubicBezTo>
                  <a:pt x="13671" y="3238"/>
                  <a:pt x="13669" y="3227"/>
                  <a:pt x="13669" y="3212"/>
                </a:cubicBezTo>
                <a:cubicBezTo>
                  <a:pt x="13664" y="3200"/>
                  <a:pt x="13657" y="3198"/>
                  <a:pt x="13649" y="3196"/>
                </a:cubicBezTo>
                <a:cubicBezTo>
                  <a:pt x="13645" y="3211"/>
                  <a:pt x="13641" y="3227"/>
                  <a:pt x="13637" y="3242"/>
                </a:cubicBezTo>
                <a:cubicBezTo>
                  <a:pt x="13629" y="3240"/>
                  <a:pt x="13626" y="3224"/>
                  <a:pt x="13620" y="3222"/>
                </a:cubicBezTo>
                <a:cubicBezTo>
                  <a:pt x="13612" y="3231"/>
                  <a:pt x="13605" y="3239"/>
                  <a:pt x="13598" y="3249"/>
                </a:cubicBezTo>
                <a:cubicBezTo>
                  <a:pt x="13598" y="3249"/>
                  <a:pt x="13588" y="3247"/>
                  <a:pt x="13580" y="3245"/>
                </a:cubicBezTo>
                <a:cubicBezTo>
                  <a:pt x="13581" y="3224"/>
                  <a:pt x="13582" y="3201"/>
                  <a:pt x="13583" y="3184"/>
                </a:cubicBezTo>
                <a:cubicBezTo>
                  <a:pt x="13558" y="3184"/>
                  <a:pt x="13547" y="3192"/>
                  <a:pt x="13539" y="3203"/>
                </a:cubicBezTo>
                <a:cubicBezTo>
                  <a:pt x="13515" y="3224"/>
                  <a:pt x="13521" y="3265"/>
                  <a:pt x="13495" y="3285"/>
                </a:cubicBezTo>
                <a:cubicBezTo>
                  <a:pt x="13494" y="3286"/>
                  <a:pt x="13494" y="3288"/>
                  <a:pt x="13492" y="3288"/>
                </a:cubicBezTo>
                <a:cubicBezTo>
                  <a:pt x="13491" y="3287"/>
                  <a:pt x="13489" y="3289"/>
                  <a:pt x="13487" y="3288"/>
                </a:cubicBezTo>
                <a:cubicBezTo>
                  <a:pt x="13485" y="3274"/>
                  <a:pt x="13479" y="3255"/>
                  <a:pt x="13477" y="3241"/>
                </a:cubicBezTo>
                <a:cubicBezTo>
                  <a:pt x="13448" y="3263"/>
                  <a:pt x="13420" y="3294"/>
                  <a:pt x="13391" y="3316"/>
                </a:cubicBezTo>
                <a:cubicBezTo>
                  <a:pt x="13389" y="3318"/>
                  <a:pt x="13387" y="3320"/>
                  <a:pt x="13384" y="3322"/>
                </a:cubicBezTo>
                <a:cubicBezTo>
                  <a:pt x="13338" y="3356"/>
                  <a:pt x="13293" y="3386"/>
                  <a:pt x="13250" y="3419"/>
                </a:cubicBezTo>
                <a:cubicBezTo>
                  <a:pt x="13238" y="3425"/>
                  <a:pt x="13225" y="3432"/>
                  <a:pt x="13214" y="3438"/>
                </a:cubicBezTo>
                <a:cubicBezTo>
                  <a:pt x="13214" y="3439"/>
                  <a:pt x="13214" y="3440"/>
                  <a:pt x="13213" y="3441"/>
                </a:cubicBezTo>
                <a:cubicBezTo>
                  <a:pt x="13211" y="3442"/>
                  <a:pt x="13210" y="3443"/>
                  <a:pt x="13208" y="3443"/>
                </a:cubicBezTo>
                <a:cubicBezTo>
                  <a:pt x="13190" y="3471"/>
                  <a:pt x="13196" y="3553"/>
                  <a:pt x="13178" y="3581"/>
                </a:cubicBezTo>
                <a:cubicBezTo>
                  <a:pt x="13168" y="3586"/>
                  <a:pt x="13159" y="3594"/>
                  <a:pt x="13148" y="3597"/>
                </a:cubicBezTo>
                <a:cubicBezTo>
                  <a:pt x="13074" y="3625"/>
                  <a:pt x="13052" y="3557"/>
                  <a:pt x="13008" y="3493"/>
                </a:cubicBezTo>
                <a:cubicBezTo>
                  <a:pt x="13010" y="3473"/>
                  <a:pt x="13015" y="3458"/>
                  <a:pt x="13021" y="3446"/>
                </a:cubicBezTo>
                <a:cubicBezTo>
                  <a:pt x="13043" y="3420"/>
                  <a:pt x="13078" y="3418"/>
                  <a:pt x="13112" y="3415"/>
                </a:cubicBezTo>
                <a:cubicBezTo>
                  <a:pt x="13112" y="3414"/>
                  <a:pt x="13111" y="3412"/>
                  <a:pt x="13110" y="3411"/>
                </a:cubicBezTo>
                <a:cubicBezTo>
                  <a:pt x="13113" y="3411"/>
                  <a:pt x="13115" y="3410"/>
                  <a:pt x="13118" y="3410"/>
                </a:cubicBezTo>
                <a:cubicBezTo>
                  <a:pt x="13106" y="3363"/>
                  <a:pt x="13082" y="3270"/>
                  <a:pt x="13052" y="3260"/>
                </a:cubicBezTo>
                <a:cubicBezTo>
                  <a:pt x="13031" y="3263"/>
                  <a:pt x="13013" y="3266"/>
                  <a:pt x="12992" y="3269"/>
                </a:cubicBezTo>
                <a:cubicBezTo>
                  <a:pt x="12974" y="3262"/>
                  <a:pt x="12960" y="3251"/>
                  <a:pt x="12942" y="3260"/>
                </a:cubicBezTo>
                <a:cubicBezTo>
                  <a:pt x="12942" y="3263"/>
                  <a:pt x="12943" y="3265"/>
                  <a:pt x="12943" y="3268"/>
                </a:cubicBezTo>
                <a:cubicBezTo>
                  <a:pt x="12940" y="3268"/>
                  <a:pt x="12938" y="3265"/>
                  <a:pt x="12935" y="3266"/>
                </a:cubicBezTo>
                <a:cubicBezTo>
                  <a:pt x="12931" y="3326"/>
                  <a:pt x="12969" y="3328"/>
                  <a:pt x="12960" y="3398"/>
                </a:cubicBezTo>
                <a:cubicBezTo>
                  <a:pt x="12949" y="3430"/>
                  <a:pt x="12941" y="3466"/>
                  <a:pt x="12930" y="3499"/>
                </a:cubicBezTo>
                <a:cubicBezTo>
                  <a:pt x="12937" y="3516"/>
                  <a:pt x="12946" y="3533"/>
                  <a:pt x="12960" y="3537"/>
                </a:cubicBezTo>
                <a:cubicBezTo>
                  <a:pt x="12978" y="3633"/>
                  <a:pt x="12968" y="3627"/>
                  <a:pt x="12955" y="3706"/>
                </a:cubicBezTo>
                <a:cubicBezTo>
                  <a:pt x="12954" y="3720"/>
                  <a:pt x="12952" y="3728"/>
                  <a:pt x="12950" y="3742"/>
                </a:cubicBezTo>
                <a:cubicBezTo>
                  <a:pt x="12915" y="3732"/>
                  <a:pt x="12878" y="3661"/>
                  <a:pt x="12830" y="3672"/>
                </a:cubicBezTo>
                <a:cubicBezTo>
                  <a:pt x="12829" y="3674"/>
                  <a:pt x="12828" y="3675"/>
                  <a:pt x="12827" y="3677"/>
                </a:cubicBezTo>
                <a:cubicBezTo>
                  <a:pt x="12826" y="3677"/>
                  <a:pt x="12825" y="3677"/>
                  <a:pt x="12824" y="3677"/>
                </a:cubicBezTo>
                <a:cubicBezTo>
                  <a:pt x="12817" y="3703"/>
                  <a:pt x="12807" y="3720"/>
                  <a:pt x="12796" y="3735"/>
                </a:cubicBezTo>
                <a:cubicBezTo>
                  <a:pt x="12774" y="3762"/>
                  <a:pt x="12747" y="3778"/>
                  <a:pt x="12723" y="3801"/>
                </a:cubicBezTo>
                <a:cubicBezTo>
                  <a:pt x="12707" y="3815"/>
                  <a:pt x="12693" y="3831"/>
                  <a:pt x="12683" y="3856"/>
                </a:cubicBezTo>
                <a:cubicBezTo>
                  <a:pt x="12684" y="3922"/>
                  <a:pt x="12731" y="3976"/>
                  <a:pt x="12714" y="4042"/>
                </a:cubicBezTo>
                <a:cubicBezTo>
                  <a:pt x="12707" y="4037"/>
                  <a:pt x="12700" y="4030"/>
                  <a:pt x="12694" y="4027"/>
                </a:cubicBezTo>
                <a:cubicBezTo>
                  <a:pt x="12679" y="4031"/>
                  <a:pt x="12664" y="4048"/>
                  <a:pt x="12643" y="4037"/>
                </a:cubicBezTo>
                <a:cubicBezTo>
                  <a:pt x="12596" y="4012"/>
                  <a:pt x="12549" y="3967"/>
                  <a:pt x="12512" y="3924"/>
                </a:cubicBezTo>
                <a:cubicBezTo>
                  <a:pt x="12500" y="3924"/>
                  <a:pt x="12496" y="3934"/>
                  <a:pt x="12492" y="3946"/>
                </a:cubicBezTo>
                <a:cubicBezTo>
                  <a:pt x="12486" y="3958"/>
                  <a:pt x="12483" y="3974"/>
                  <a:pt x="12476" y="3987"/>
                </a:cubicBezTo>
                <a:cubicBezTo>
                  <a:pt x="12476" y="4012"/>
                  <a:pt x="12501" y="4070"/>
                  <a:pt x="12516" y="4081"/>
                </a:cubicBezTo>
                <a:cubicBezTo>
                  <a:pt x="12528" y="4091"/>
                  <a:pt x="12544" y="4078"/>
                  <a:pt x="12556" y="4081"/>
                </a:cubicBezTo>
                <a:cubicBezTo>
                  <a:pt x="12570" y="4129"/>
                  <a:pt x="12567" y="4151"/>
                  <a:pt x="12556" y="4162"/>
                </a:cubicBezTo>
                <a:cubicBezTo>
                  <a:pt x="12543" y="4169"/>
                  <a:pt x="12523" y="4165"/>
                  <a:pt x="12507" y="4158"/>
                </a:cubicBezTo>
                <a:cubicBezTo>
                  <a:pt x="12491" y="4152"/>
                  <a:pt x="12472" y="4162"/>
                  <a:pt x="12461" y="4149"/>
                </a:cubicBezTo>
                <a:cubicBezTo>
                  <a:pt x="12455" y="4140"/>
                  <a:pt x="12448" y="4118"/>
                  <a:pt x="12446" y="4103"/>
                </a:cubicBezTo>
                <a:cubicBezTo>
                  <a:pt x="12429" y="4087"/>
                  <a:pt x="12399" y="4092"/>
                  <a:pt x="12380" y="4074"/>
                </a:cubicBezTo>
                <a:cubicBezTo>
                  <a:pt x="12371" y="4066"/>
                  <a:pt x="12337" y="3901"/>
                  <a:pt x="12335" y="3868"/>
                </a:cubicBezTo>
                <a:cubicBezTo>
                  <a:pt x="12362" y="3853"/>
                  <a:pt x="12370" y="3787"/>
                  <a:pt x="12350" y="3746"/>
                </a:cubicBezTo>
                <a:cubicBezTo>
                  <a:pt x="12336" y="3717"/>
                  <a:pt x="12303" y="3712"/>
                  <a:pt x="12285" y="3691"/>
                </a:cubicBezTo>
                <a:cubicBezTo>
                  <a:pt x="12255" y="3656"/>
                  <a:pt x="12230" y="3606"/>
                  <a:pt x="12205" y="3562"/>
                </a:cubicBezTo>
                <a:cubicBezTo>
                  <a:pt x="12245" y="3535"/>
                  <a:pt x="12255" y="3603"/>
                  <a:pt x="12274" y="3622"/>
                </a:cubicBezTo>
                <a:cubicBezTo>
                  <a:pt x="12289" y="3626"/>
                  <a:pt x="12303" y="3627"/>
                  <a:pt x="12319" y="3631"/>
                </a:cubicBezTo>
                <a:cubicBezTo>
                  <a:pt x="12416" y="3685"/>
                  <a:pt x="12566" y="3813"/>
                  <a:pt x="12678" y="3727"/>
                </a:cubicBezTo>
                <a:cubicBezTo>
                  <a:pt x="12694" y="3716"/>
                  <a:pt x="12710" y="3701"/>
                  <a:pt x="12724" y="3681"/>
                </a:cubicBezTo>
                <a:cubicBezTo>
                  <a:pt x="12748" y="3647"/>
                  <a:pt x="12776" y="3614"/>
                  <a:pt x="12774" y="3541"/>
                </a:cubicBezTo>
                <a:cubicBezTo>
                  <a:pt x="12759" y="3513"/>
                  <a:pt x="12758" y="3493"/>
                  <a:pt x="12759" y="3438"/>
                </a:cubicBezTo>
                <a:cubicBezTo>
                  <a:pt x="12739" y="3409"/>
                  <a:pt x="12715" y="3378"/>
                  <a:pt x="12689" y="3362"/>
                </a:cubicBezTo>
                <a:cubicBezTo>
                  <a:pt x="12661" y="3347"/>
                  <a:pt x="12631" y="3332"/>
                  <a:pt x="12603" y="3316"/>
                </a:cubicBezTo>
                <a:cubicBezTo>
                  <a:pt x="12577" y="3275"/>
                  <a:pt x="12553" y="3234"/>
                  <a:pt x="12527" y="3194"/>
                </a:cubicBezTo>
                <a:cubicBezTo>
                  <a:pt x="12512" y="3185"/>
                  <a:pt x="12496" y="3175"/>
                  <a:pt x="12481" y="3167"/>
                </a:cubicBezTo>
                <a:cubicBezTo>
                  <a:pt x="12458" y="3151"/>
                  <a:pt x="12434" y="3135"/>
                  <a:pt x="12411" y="3119"/>
                </a:cubicBezTo>
                <a:cubicBezTo>
                  <a:pt x="12371" y="3114"/>
                  <a:pt x="12334" y="3105"/>
                  <a:pt x="12295" y="3100"/>
                </a:cubicBezTo>
                <a:cubicBezTo>
                  <a:pt x="12293" y="3103"/>
                  <a:pt x="12291" y="3105"/>
                  <a:pt x="12290" y="3107"/>
                </a:cubicBezTo>
                <a:cubicBezTo>
                  <a:pt x="12289" y="3107"/>
                  <a:pt x="12289" y="3107"/>
                  <a:pt x="12288" y="3107"/>
                </a:cubicBezTo>
                <a:cubicBezTo>
                  <a:pt x="12284" y="3113"/>
                  <a:pt x="12280" y="3120"/>
                  <a:pt x="12275" y="3126"/>
                </a:cubicBezTo>
                <a:cubicBezTo>
                  <a:pt x="12274" y="3108"/>
                  <a:pt x="12271" y="3090"/>
                  <a:pt x="12270" y="3072"/>
                </a:cubicBezTo>
                <a:cubicBezTo>
                  <a:pt x="12230" y="3058"/>
                  <a:pt x="12194" y="3046"/>
                  <a:pt x="12193" y="2960"/>
                </a:cubicBezTo>
                <a:cubicBezTo>
                  <a:pt x="12192" y="2962"/>
                  <a:pt x="12190" y="2964"/>
                  <a:pt x="12188" y="2967"/>
                </a:cubicBezTo>
                <a:cubicBezTo>
                  <a:pt x="12175" y="2980"/>
                  <a:pt x="12162" y="2996"/>
                  <a:pt x="12150" y="3010"/>
                </a:cubicBezTo>
                <a:cubicBezTo>
                  <a:pt x="12140" y="3016"/>
                  <a:pt x="12130" y="3018"/>
                  <a:pt x="12123" y="3026"/>
                </a:cubicBezTo>
                <a:cubicBezTo>
                  <a:pt x="12098" y="2996"/>
                  <a:pt x="12075" y="3013"/>
                  <a:pt x="12042" y="3017"/>
                </a:cubicBezTo>
                <a:cubicBezTo>
                  <a:pt x="12028" y="2978"/>
                  <a:pt x="12003" y="2961"/>
                  <a:pt x="11986" y="2929"/>
                </a:cubicBezTo>
                <a:cubicBezTo>
                  <a:pt x="12024" y="2930"/>
                  <a:pt x="12061" y="2934"/>
                  <a:pt x="12088" y="2913"/>
                </a:cubicBezTo>
                <a:cubicBezTo>
                  <a:pt x="12097" y="2907"/>
                  <a:pt x="12106" y="2898"/>
                  <a:pt x="12113" y="2886"/>
                </a:cubicBezTo>
                <a:cubicBezTo>
                  <a:pt x="12112" y="2876"/>
                  <a:pt x="12109" y="2867"/>
                  <a:pt x="12108" y="2857"/>
                </a:cubicBezTo>
                <a:cubicBezTo>
                  <a:pt x="12102" y="2850"/>
                  <a:pt x="12099" y="2845"/>
                  <a:pt x="12093" y="2838"/>
                </a:cubicBezTo>
                <a:cubicBezTo>
                  <a:pt x="12079" y="2829"/>
                  <a:pt x="12058" y="2839"/>
                  <a:pt x="12047" y="2830"/>
                </a:cubicBezTo>
                <a:cubicBezTo>
                  <a:pt x="12024" y="2812"/>
                  <a:pt x="12013" y="2779"/>
                  <a:pt x="11986" y="2764"/>
                </a:cubicBezTo>
                <a:cubicBezTo>
                  <a:pt x="11985" y="2766"/>
                  <a:pt x="11984" y="2770"/>
                  <a:pt x="11983" y="2772"/>
                </a:cubicBezTo>
                <a:cubicBezTo>
                  <a:pt x="11982" y="2771"/>
                  <a:pt x="11982" y="2770"/>
                  <a:pt x="11981" y="2769"/>
                </a:cubicBezTo>
                <a:cubicBezTo>
                  <a:pt x="11966" y="2793"/>
                  <a:pt x="11951" y="2831"/>
                  <a:pt x="11946" y="2875"/>
                </a:cubicBezTo>
                <a:cubicBezTo>
                  <a:pt x="11939" y="2872"/>
                  <a:pt x="11933" y="2869"/>
                  <a:pt x="11926" y="2867"/>
                </a:cubicBezTo>
                <a:cubicBezTo>
                  <a:pt x="11935" y="2814"/>
                  <a:pt x="11936" y="2785"/>
                  <a:pt x="11951" y="2745"/>
                </a:cubicBezTo>
                <a:cubicBezTo>
                  <a:pt x="11945" y="2732"/>
                  <a:pt x="11938" y="2729"/>
                  <a:pt x="11929" y="2731"/>
                </a:cubicBezTo>
                <a:cubicBezTo>
                  <a:pt x="11920" y="2734"/>
                  <a:pt x="11910" y="2742"/>
                  <a:pt x="11901" y="2745"/>
                </a:cubicBezTo>
                <a:cubicBezTo>
                  <a:pt x="11901" y="2746"/>
                  <a:pt x="11901" y="2747"/>
                  <a:pt x="11900" y="2748"/>
                </a:cubicBezTo>
                <a:cubicBezTo>
                  <a:pt x="11899" y="2749"/>
                  <a:pt x="11896" y="2750"/>
                  <a:pt x="11895" y="2750"/>
                </a:cubicBezTo>
                <a:cubicBezTo>
                  <a:pt x="11886" y="2803"/>
                  <a:pt x="11870" y="2838"/>
                  <a:pt x="11846" y="2863"/>
                </a:cubicBezTo>
                <a:cubicBezTo>
                  <a:pt x="11845" y="2826"/>
                  <a:pt x="11847" y="2791"/>
                  <a:pt x="11846" y="2754"/>
                </a:cubicBezTo>
                <a:cubicBezTo>
                  <a:pt x="11844" y="2757"/>
                  <a:pt x="11841" y="2761"/>
                  <a:pt x="11839" y="2764"/>
                </a:cubicBezTo>
                <a:cubicBezTo>
                  <a:pt x="11839" y="2763"/>
                  <a:pt x="11839" y="2761"/>
                  <a:pt x="11839" y="2760"/>
                </a:cubicBezTo>
                <a:cubicBezTo>
                  <a:pt x="11810" y="2797"/>
                  <a:pt x="11772" y="2859"/>
                  <a:pt x="11756" y="2922"/>
                </a:cubicBezTo>
                <a:cubicBezTo>
                  <a:pt x="11754" y="2922"/>
                  <a:pt x="11752" y="2922"/>
                  <a:pt x="11750" y="2922"/>
                </a:cubicBezTo>
                <a:cubicBezTo>
                  <a:pt x="11749" y="2822"/>
                  <a:pt x="11773" y="2817"/>
                  <a:pt x="11795" y="2764"/>
                </a:cubicBezTo>
                <a:cubicBezTo>
                  <a:pt x="11762" y="2759"/>
                  <a:pt x="11744" y="2768"/>
                  <a:pt x="11730" y="2786"/>
                </a:cubicBezTo>
                <a:cubicBezTo>
                  <a:pt x="11716" y="2799"/>
                  <a:pt x="11705" y="2821"/>
                  <a:pt x="11690" y="2848"/>
                </a:cubicBezTo>
                <a:cubicBezTo>
                  <a:pt x="11683" y="2852"/>
                  <a:pt x="11672" y="2838"/>
                  <a:pt x="11664" y="2848"/>
                </a:cubicBezTo>
                <a:cubicBezTo>
                  <a:pt x="11663" y="2849"/>
                  <a:pt x="11662" y="2852"/>
                  <a:pt x="11661" y="2853"/>
                </a:cubicBezTo>
                <a:cubicBezTo>
                  <a:pt x="11660" y="2854"/>
                  <a:pt x="11659" y="2852"/>
                  <a:pt x="11658" y="2853"/>
                </a:cubicBezTo>
                <a:cubicBezTo>
                  <a:pt x="11643" y="2869"/>
                  <a:pt x="11631" y="2920"/>
                  <a:pt x="11624" y="2956"/>
                </a:cubicBezTo>
                <a:cubicBezTo>
                  <a:pt x="11596" y="2927"/>
                  <a:pt x="11579" y="2888"/>
                  <a:pt x="11564" y="2926"/>
                </a:cubicBezTo>
                <a:cubicBezTo>
                  <a:pt x="11557" y="2934"/>
                  <a:pt x="11550" y="2953"/>
                  <a:pt x="11543" y="2992"/>
                </a:cubicBezTo>
                <a:cubicBezTo>
                  <a:pt x="11535" y="2979"/>
                  <a:pt x="11525" y="2963"/>
                  <a:pt x="11517" y="2950"/>
                </a:cubicBezTo>
                <a:cubicBezTo>
                  <a:pt x="11516" y="2949"/>
                  <a:pt x="11513" y="2951"/>
                  <a:pt x="11512" y="2950"/>
                </a:cubicBezTo>
                <a:cubicBezTo>
                  <a:pt x="11511" y="2953"/>
                  <a:pt x="11510" y="2954"/>
                  <a:pt x="11509" y="2957"/>
                </a:cubicBezTo>
                <a:cubicBezTo>
                  <a:pt x="11508" y="2957"/>
                  <a:pt x="11506" y="2958"/>
                  <a:pt x="11505" y="2957"/>
                </a:cubicBezTo>
                <a:cubicBezTo>
                  <a:pt x="11501" y="2971"/>
                  <a:pt x="11497" y="2980"/>
                  <a:pt x="11492" y="2987"/>
                </a:cubicBezTo>
                <a:cubicBezTo>
                  <a:pt x="11487" y="2992"/>
                  <a:pt x="11482" y="2996"/>
                  <a:pt x="11472" y="2998"/>
                </a:cubicBezTo>
                <a:cubicBezTo>
                  <a:pt x="11472" y="2999"/>
                  <a:pt x="11471" y="2999"/>
                  <a:pt x="11471" y="3000"/>
                </a:cubicBezTo>
                <a:cubicBezTo>
                  <a:pt x="11469" y="3001"/>
                  <a:pt x="11468" y="3002"/>
                  <a:pt x="11465" y="3003"/>
                </a:cubicBezTo>
                <a:cubicBezTo>
                  <a:pt x="11460" y="3036"/>
                  <a:pt x="11450" y="3061"/>
                  <a:pt x="11438" y="3081"/>
                </a:cubicBezTo>
                <a:cubicBezTo>
                  <a:pt x="11441" y="3058"/>
                  <a:pt x="11442" y="3036"/>
                  <a:pt x="11446" y="3017"/>
                </a:cubicBezTo>
                <a:cubicBezTo>
                  <a:pt x="11446" y="3012"/>
                  <a:pt x="11447" y="3012"/>
                  <a:pt x="11446" y="3007"/>
                </a:cubicBezTo>
                <a:cubicBezTo>
                  <a:pt x="11445" y="3005"/>
                  <a:pt x="11442" y="2999"/>
                  <a:pt x="11441" y="2998"/>
                </a:cubicBezTo>
                <a:cubicBezTo>
                  <a:pt x="11440" y="2999"/>
                  <a:pt x="11438" y="3005"/>
                  <a:pt x="11437" y="3007"/>
                </a:cubicBezTo>
                <a:cubicBezTo>
                  <a:pt x="11436" y="3005"/>
                  <a:pt x="11435" y="3004"/>
                  <a:pt x="11435" y="3003"/>
                </a:cubicBezTo>
                <a:cubicBezTo>
                  <a:pt x="11417" y="3020"/>
                  <a:pt x="11402" y="3090"/>
                  <a:pt x="11392" y="3126"/>
                </a:cubicBezTo>
                <a:cubicBezTo>
                  <a:pt x="11367" y="3118"/>
                  <a:pt x="11358" y="3091"/>
                  <a:pt x="11330" y="3110"/>
                </a:cubicBezTo>
                <a:cubicBezTo>
                  <a:pt x="11325" y="3101"/>
                  <a:pt x="11321" y="3090"/>
                  <a:pt x="11315" y="3081"/>
                </a:cubicBezTo>
                <a:cubicBezTo>
                  <a:pt x="11314" y="3091"/>
                  <a:pt x="11313" y="3087"/>
                  <a:pt x="11311" y="3094"/>
                </a:cubicBezTo>
                <a:cubicBezTo>
                  <a:pt x="11311" y="3092"/>
                  <a:pt x="11310" y="3090"/>
                  <a:pt x="11309" y="3088"/>
                </a:cubicBezTo>
                <a:cubicBezTo>
                  <a:pt x="11302" y="3138"/>
                  <a:pt x="11297" y="3149"/>
                  <a:pt x="11291" y="3153"/>
                </a:cubicBezTo>
                <a:cubicBezTo>
                  <a:pt x="11286" y="3155"/>
                  <a:pt x="11280" y="3152"/>
                  <a:pt x="11270" y="3167"/>
                </a:cubicBezTo>
                <a:cubicBezTo>
                  <a:pt x="11270" y="3167"/>
                  <a:pt x="11269" y="3167"/>
                  <a:pt x="11269" y="3168"/>
                </a:cubicBezTo>
                <a:cubicBezTo>
                  <a:pt x="11267" y="3170"/>
                  <a:pt x="11266" y="3168"/>
                  <a:pt x="11263" y="3172"/>
                </a:cubicBezTo>
                <a:cubicBezTo>
                  <a:pt x="11249" y="3192"/>
                  <a:pt x="11253" y="3223"/>
                  <a:pt x="11228" y="3238"/>
                </a:cubicBezTo>
                <a:cubicBezTo>
                  <a:pt x="11224" y="3247"/>
                  <a:pt x="11222" y="3258"/>
                  <a:pt x="11218" y="3266"/>
                </a:cubicBezTo>
                <a:cubicBezTo>
                  <a:pt x="11224" y="3275"/>
                  <a:pt x="11228" y="3277"/>
                  <a:pt x="11233" y="3285"/>
                </a:cubicBezTo>
                <a:cubicBezTo>
                  <a:pt x="11231" y="3293"/>
                  <a:pt x="11227" y="3296"/>
                  <a:pt x="11224" y="3299"/>
                </a:cubicBezTo>
                <a:cubicBezTo>
                  <a:pt x="11218" y="3301"/>
                  <a:pt x="11211" y="3300"/>
                  <a:pt x="11204" y="3298"/>
                </a:cubicBezTo>
                <a:cubicBezTo>
                  <a:pt x="11204" y="3300"/>
                  <a:pt x="11204" y="3302"/>
                  <a:pt x="11204" y="3304"/>
                </a:cubicBezTo>
                <a:cubicBezTo>
                  <a:pt x="11202" y="3304"/>
                  <a:pt x="11200" y="3305"/>
                  <a:pt x="11198" y="3304"/>
                </a:cubicBezTo>
                <a:cubicBezTo>
                  <a:pt x="11200" y="3323"/>
                  <a:pt x="11201" y="3341"/>
                  <a:pt x="11203" y="3360"/>
                </a:cubicBezTo>
                <a:cubicBezTo>
                  <a:pt x="11200" y="3369"/>
                  <a:pt x="11198" y="3381"/>
                  <a:pt x="11195" y="3391"/>
                </a:cubicBezTo>
                <a:cubicBezTo>
                  <a:pt x="11194" y="3391"/>
                  <a:pt x="11194" y="3390"/>
                  <a:pt x="11193" y="3391"/>
                </a:cubicBezTo>
                <a:cubicBezTo>
                  <a:pt x="11184" y="3380"/>
                  <a:pt x="11179" y="3373"/>
                  <a:pt x="11174" y="3353"/>
                </a:cubicBezTo>
                <a:cubicBezTo>
                  <a:pt x="11171" y="3353"/>
                  <a:pt x="11170" y="3359"/>
                  <a:pt x="11168" y="3361"/>
                </a:cubicBezTo>
                <a:cubicBezTo>
                  <a:pt x="11168" y="3360"/>
                  <a:pt x="11167" y="3360"/>
                  <a:pt x="11167" y="3360"/>
                </a:cubicBezTo>
                <a:cubicBezTo>
                  <a:pt x="11152" y="3362"/>
                  <a:pt x="11151" y="3398"/>
                  <a:pt x="11137" y="3407"/>
                </a:cubicBezTo>
                <a:cubicBezTo>
                  <a:pt x="11135" y="3417"/>
                  <a:pt x="11141" y="3425"/>
                  <a:pt x="11147" y="3434"/>
                </a:cubicBezTo>
                <a:cubicBezTo>
                  <a:pt x="11147" y="3439"/>
                  <a:pt x="11147" y="3448"/>
                  <a:pt x="11147" y="3453"/>
                </a:cubicBezTo>
                <a:cubicBezTo>
                  <a:pt x="11138" y="3458"/>
                  <a:pt x="11135" y="3465"/>
                  <a:pt x="11131" y="3475"/>
                </a:cubicBezTo>
                <a:cubicBezTo>
                  <a:pt x="11123" y="3470"/>
                  <a:pt x="11114" y="3459"/>
                  <a:pt x="11103" y="3457"/>
                </a:cubicBezTo>
                <a:cubicBezTo>
                  <a:pt x="11102" y="3459"/>
                  <a:pt x="11100" y="3461"/>
                  <a:pt x="11099" y="3464"/>
                </a:cubicBezTo>
                <a:cubicBezTo>
                  <a:pt x="11098" y="3463"/>
                  <a:pt x="11097" y="3463"/>
                  <a:pt x="11096" y="3462"/>
                </a:cubicBezTo>
                <a:cubicBezTo>
                  <a:pt x="11087" y="3476"/>
                  <a:pt x="11085" y="3501"/>
                  <a:pt x="11071" y="3508"/>
                </a:cubicBezTo>
                <a:cubicBezTo>
                  <a:pt x="11073" y="3524"/>
                  <a:pt x="11073" y="3522"/>
                  <a:pt x="11081" y="3527"/>
                </a:cubicBezTo>
                <a:cubicBezTo>
                  <a:pt x="11078" y="3541"/>
                  <a:pt x="11067" y="3550"/>
                  <a:pt x="11056" y="3558"/>
                </a:cubicBezTo>
                <a:cubicBezTo>
                  <a:pt x="11045" y="3565"/>
                  <a:pt x="11033" y="3572"/>
                  <a:pt x="11026" y="3579"/>
                </a:cubicBezTo>
                <a:cubicBezTo>
                  <a:pt x="11026" y="3579"/>
                  <a:pt x="11027" y="3580"/>
                  <a:pt x="11026" y="3580"/>
                </a:cubicBezTo>
                <a:cubicBezTo>
                  <a:pt x="11025" y="3581"/>
                  <a:pt x="11022" y="3583"/>
                  <a:pt x="11021" y="3584"/>
                </a:cubicBezTo>
                <a:cubicBezTo>
                  <a:pt x="11019" y="3586"/>
                  <a:pt x="11022" y="3592"/>
                  <a:pt x="11021" y="3593"/>
                </a:cubicBezTo>
                <a:cubicBezTo>
                  <a:pt x="11025" y="3606"/>
                  <a:pt x="11026" y="3615"/>
                  <a:pt x="11029" y="3626"/>
                </a:cubicBezTo>
                <a:cubicBezTo>
                  <a:pt x="11020" y="3629"/>
                  <a:pt x="11014" y="3635"/>
                  <a:pt x="11002" y="3634"/>
                </a:cubicBezTo>
                <a:cubicBezTo>
                  <a:pt x="11002" y="3635"/>
                  <a:pt x="11001" y="3637"/>
                  <a:pt x="11001" y="3638"/>
                </a:cubicBezTo>
                <a:cubicBezTo>
                  <a:pt x="10999" y="3638"/>
                  <a:pt x="10997" y="3640"/>
                  <a:pt x="10995" y="3639"/>
                </a:cubicBezTo>
                <a:cubicBezTo>
                  <a:pt x="10991" y="3653"/>
                  <a:pt x="10984" y="3663"/>
                  <a:pt x="10980" y="3677"/>
                </a:cubicBezTo>
                <a:cubicBezTo>
                  <a:pt x="10988" y="3696"/>
                  <a:pt x="10997" y="3708"/>
                  <a:pt x="11004" y="3730"/>
                </a:cubicBezTo>
                <a:cubicBezTo>
                  <a:pt x="10998" y="3732"/>
                  <a:pt x="10993" y="3735"/>
                  <a:pt x="10987" y="3737"/>
                </a:cubicBezTo>
                <a:cubicBezTo>
                  <a:pt x="10987" y="3738"/>
                  <a:pt x="10986" y="3739"/>
                  <a:pt x="10986" y="3741"/>
                </a:cubicBezTo>
                <a:cubicBezTo>
                  <a:pt x="10984" y="3741"/>
                  <a:pt x="10982" y="3743"/>
                  <a:pt x="10980" y="3743"/>
                </a:cubicBezTo>
                <a:cubicBezTo>
                  <a:pt x="10979" y="3759"/>
                  <a:pt x="10977" y="3777"/>
                  <a:pt x="10975" y="3793"/>
                </a:cubicBezTo>
                <a:cubicBezTo>
                  <a:pt x="10967" y="3792"/>
                  <a:pt x="10961" y="3794"/>
                  <a:pt x="10956" y="3800"/>
                </a:cubicBezTo>
                <a:cubicBezTo>
                  <a:pt x="10939" y="3809"/>
                  <a:pt x="10935" y="3849"/>
                  <a:pt x="10924" y="3884"/>
                </a:cubicBezTo>
                <a:cubicBezTo>
                  <a:pt x="10929" y="3886"/>
                  <a:pt x="10935" y="3881"/>
                  <a:pt x="10940" y="3884"/>
                </a:cubicBezTo>
                <a:cubicBezTo>
                  <a:pt x="10940" y="3900"/>
                  <a:pt x="10940" y="3918"/>
                  <a:pt x="10940" y="3934"/>
                </a:cubicBezTo>
                <a:cubicBezTo>
                  <a:pt x="10933" y="3935"/>
                  <a:pt x="10928" y="3937"/>
                  <a:pt x="10921" y="3934"/>
                </a:cubicBezTo>
                <a:cubicBezTo>
                  <a:pt x="10920" y="3936"/>
                  <a:pt x="10919" y="3938"/>
                  <a:pt x="10918" y="3941"/>
                </a:cubicBezTo>
                <a:cubicBezTo>
                  <a:pt x="10917" y="3940"/>
                  <a:pt x="10915" y="3941"/>
                  <a:pt x="10914" y="3941"/>
                </a:cubicBezTo>
                <a:cubicBezTo>
                  <a:pt x="10898" y="3971"/>
                  <a:pt x="10887" y="4005"/>
                  <a:pt x="10869" y="4034"/>
                </a:cubicBezTo>
                <a:cubicBezTo>
                  <a:pt x="10870" y="4041"/>
                  <a:pt x="10872" y="4052"/>
                  <a:pt x="10873" y="4060"/>
                </a:cubicBezTo>
                <a:cubicBezTo>
                  <a:pt x="10865" y="4066"/>
                  <a:pt x="10858" y="4060"/>
                  <a:pt x="10846" y="4055"/>
                </a:cubicBezTo>
                <a:cubicBezTo>
                  <a:pt x="10844" y="4057"/>
                  <a:pt x="10842" y="4060"/>
                  <a:pt x="10840" y="4062"/>
                </a:cubicBezTo>
                <a:cubicBezTo>
                  <a:pt x="10840" y="4062"/>
                  <a:pt x="10839" y="4062"/>
                  <a:pt x="10839" y="4062"/>
                </a:cubicBezTo>
                <a:cubicBezTo>
                  <a:pt x="10819" y="4080"/>
                  <a:pt x="10783" y="4136"/>
                  <a:pt x="10774" y="4174"/>
                </a:cubicBezTo>
                <a:cubicBezTo>
                  <a:pt x="10772" y="4188"/>
                  <a:pt x="10770" y="4197"/>
                  <a:pt x="10768" y="4211"/>
                </a:cubicBezTo>
                <a:cubicBezTo>
                  <a:pt x="10760" y="4237"/>
                  <a:pt x="10740" y="4244"/>
                  <a:pt x="10733" y="4277"/>
                </a:cubicBezTo>
                <a:cubicBezTo>
                  <a:pt x="10729" y="4272"/>
                  <a:pt x="10728" y="4267"/>
                  <a:pt x="10724" y="4262"/>
                </a:cubicBezTo>
                <a:cubicBezTo>
                  <a:pt x="10719" y="4255"/>
                  <a:pt x="10711" y="4260"/>
                  <a:pt x="10704" y="4269"/>
                </a:cubicBezTo>
                <a:cubicBezTo>
                  <a:pt x="10688" y="4281"/>
                  <a:pt x="10670" y="4330"/>
                  <a:pt x="10669" y="4363"/>
                </a:cubicBezTo>
                <a:cubicBezTo>
                  <a:pt x="10651" y="4351"/>
                  <a:pt x="10630" y="4346"/>
                  <a:pt x="10603" y="4346"/>
                </a:cubicBezTo>
                <a:cubicBezTo>
                  <a:pt x="10602" y="4347"/>
                  <a:pt x="10601" y="4350"/>
                  <a:pt x="10599" y="4353"/>
                </a:cubicBezTo>
                <a:cubicBezTo>
                  <a:pt x="10598" y="4353"/>
                  <a:pt x="10598" y="4351"/>
                  <a:pt x="10596" y="4351"/>
                </a:cubicBezTo>
                <a:cubicBezTo>
                  <a:pt x="10594" y="4356"/>
                  <a:pt x="10588" y="4366"/>
                  <a:pt x="10586" y="4370"/>
                </a:cubicBezTo>
                <a:cubicBezTo>
                  <a:pt x="10590" y="4397"/>
                  <a:pt x="10604" y="4411"/>
                  <a:pt x="10619" y="4416"/>
                </a:cubicBezTo>
                <a:cubicBezTo>
                  <a:pt x="10606" y="4426"/>
                  <a:pt x="10592" y="4414"/>
                  <a:pt x="10572" y="4411"/>
                </a:cubicBezTo>
                <a:cubicBezTo>
                  <a:pt x="10572" y="4415"/>
                  <a:pt x="10571" y="4416"/>
                  <a:pt x="10571" y="4419"/>
                </a:cubicBezTo>
                <a:cubicBezTo>
                  <a:pt x="10569" y="4418"/>
                  <a:pt x="10568" y="4418"/>
                  <a:pt x="10566" y="4418"/>
                </a:cubicBezTo>
                <a:cubicBezTo>
                  <a:pt x="10562" y="4447"/>
                  <a:pt x="10560" y="4458"/>
                  <a:pt x="10550" y="4468"/>
                </a:cubicBezTo>
                <a:cubicBezTo>
                  <a:pt x="10530" y="4456"/>
                  <a:pt x="10518" y="4481"/>
                  <a:pt x="10497" y="4495"/>
                </a:cubicBezTo>
                <a:cubicBezTo>
                  <a:pt x="10497" y="4495"/>
                  <a:pt x="10497" y="4496"/>
                  <a:pt x="10497" y="4496"/>
                </a:cubicBezTo>
                <a:cubicBezTo>
                  <a:pt x="10494" y="4498"/>
                  <a:pt x="10493" y="4500"/>
                  <a:pt x="10490" y="4501"/>
                </a:cubicBezTo>
                <a:cubicBezTo>
                  <a:pt x="10490" y="4508"/>
                  <a:pt x="10490" y="4523"/>
                  <a:pt x="10490" y="4530"/>
                </a:cubicBezTo>
                <a:cubicBezTo>
                  <a:pt x="10495" y="4544"/>
                  <a:pt x="10502" y="4549"/>
                  <a:pt x="10510" y="4558"/>
                </a:cubicBezTo>
                <a:cubicBezTo>
                  <a:pt x="10510" y="4559"/>
                  <a:pt x="10510" y="4560"/>
                  <a:pt x="10510" y="4561"/>
                </a:cubicBezTo>
                <a:cubicBezTo>
                  <a:pt x="10499" y="4561"/>
                  <a:pt x="10488" y="4559"/>
                  <a:pt x="10476" y="4561"/>
                </a:cubicBezTo>
                <a:cubicBezTo>
                  <a:pt x="10476" y="4563"/>
                  <a:pt x="10476" y="4565"/>
                  <a:pt x="10475" y="4567"/>
                </a:cubicBezTo>
                <a:cubicBezTo>
                  <a:pt x="10474" y="4568"/>
                  <a:pt x="10472" y="4567"/>
                  <a:pt x="10470" y="4567"/>
                </a:cubicBezTo>
                <a:cubicBezTo>
                  <a:pt x="10465" y="4598"/>
                  <a:pt x="10468" y="4628"/>
                  <a:pt x="10460" y="4651"/>
                </a:cubicBezTo>
                <a:cubicBezTo>
                  <a:pt x="10468" y="4670"/>
                  <a:pt x="10472" y="4689"/>
                  <a:pt x="10485" y="4699"/>
                </a:cubicBezTo>
                <a:cubicBezTo>
                  <a:pt x="10473" y="4717"/>
                  <a:pt x="10465" y="4731"/>
                  <a:pt x="10460" y="4765"/>
                </a:cubicBezTo>
                <a:cubicBezTo>
                  <a:pt x="10461" y="4769"/>
                  <a:pt x="10464" y="4769"/>
                  <a:pt x="10465" y="4773"/>
                </a:cubicBezTo>
                <a:cubicBezTo>
                  <a:pt x="10474" y="4784"/>
                  <a:pt x="10479" y="4782"/>
                  <a:pt x="10490" y="4773"/>
                </a:cubicBezTo>
                <a:cubicBezTo>
                  <a:pt x="10492" y="4778"/>
                  <a:pt x="10493" y="4787"/>
                  <a:pt x="10495" y="4792"/>
                </a:cubicBezTo>
                <a:cubicBezTo>
                  <a:pt x="10486" y="4806"/>
                  <a:pt x="10479" y="4824"/>
                  <a:pt x="10470" y="4839"/>
                </a:cubicBezTo>
                <a:cubicBezTo>
                  <a:pt x="10482" y="4870"/>
                  <a:pt x="10491" y="4854"/>
                  <a:pt x="10515" y="4858"/>
                </a:cubicBezTo>
                <a:cubicBezTo>
                  <a:pt x="10514" y="4880"/>
                  <a:pt x="10511" y="4897"/>
                  <a:pt x="10500" y="4904"/>
                </a:cubicBezTo>
                <a:cubicBezTo>
                  <a:pt x="10499" y="4908"/>
                  <a:pt x="10497" y="4909"/>
                  <a:pt x="10495" y="4913"/>
                </a:cubicBezTo>
                <a:cubicBezTo>
                  <a:pt x="10499" y="4918"/>
                  <a:pt x="10502" y="4927"/>
                  <a:pt x="10505" y="4932"/>
                </a:cubicBezTo>
                <a:cubicBezTo>
                  <a:pt x="10517" y="4932"/>
                  <a:pt x="10524" y="4923"/>
                  <a:pt x="10532" y="4916"/>
                </a:cubicBezTo>
                <a:cubicBezTo>
                  <a:pt x="10526" y="4925"/>
                  <a:pt x="10521" y="4935"/>
                  <a:pt x="10512" y="4935"/>
                </a:cubicBezTo>
                <a:cubicBezTo>
                  <a:pt x="10512" y="4936"/>
                  <a:pt x="10512" y="4936"/>
                  <a:pt x="10512" y="4936"/>
                </a:cubicBezTo>
                <a:cubicBezTo>
                  <a:pt x="10510" y="4937"/>
                  <a:pt x="10508" y="4940"/>
                  <a:pt x="10506" y="4940"/>
                </a:cubicBezTo>
                <a:cubicBezTo>
                  <a:pt x="10503" y="4939"/>
                  <a:pt x="10501" y="4939"/>
                  <a:pt x="10497" y="4935"/>
                </a:cubicBezTo>
                <a:cubicBezTo>
                  <a:pt x="10497" y="4938"/>
                  <a:pt x="10497" y="4942"/>
                  <a:pt x="10497" y="4946"/>
                </a:cubicBezTo>
                <a:cubicBezTo>
                  <a:pt x="10496" y="4945"/>
                  <a:pt x="10495" y="4946"/>
                  <a:pt x="10494" y="4944"/>
                </a:cubicBezTo>
                <a:cubicBezTo>
                  <a:pt x="10493" y="4941"/>
                  <a:pt x="10492" y="4938"/>
                  <a:pt x="10491" y="4935"/>
                </a:cubicBezTo>
                <a:cubicBezTo>
                  <a:pt x="10490" y="4938"/>
                  <a:pt x="10488" y="4940"/>
                  <a:pt x="10486" y="4943"/>
                </a:cubicBezTo>
                <a:cubicBezTo>
                  <a:pt x="10486" y="4942"/>
                  <a:pt x="10485" y="4942"/>
                  <a:pt x="10485" y="4942"/>
                </a:cubicBezTo>
                <a:cubicBezTo>
                  <a:pt x="10480" y="4952"/>
                  <a:pt x="10470" y="4960"/>
                  <a:pt x="10465" y="4970"/>
                </a:cubicBezTo>
                <a:cubicBezTo>
                  <a:pt x="10467" y="4982"/>
                  <a:pt x="10474" y="4995"/>
                  <a:pt x="10475" y="5007"/>
                </a:cubicBezTo>
                <a:cubicBezTo>
                  <a:pt x="10478" y="5009"/>
                  <a:pt x="10478" y="5013"/>
                  <a:pt x="10480" y="5016"/>
                </a:cubicBezTo>
                <a:cubicBezTo>
                  <a:pt x="10481" y="5012"/>
                  <a:pt x="10480" y="5003"/>
                  <a:pt x="10480" y="4998"/>
                </a:cubicBezTo>
                <a:cubicBezTo>
                  <a:pt x="10481" y="4999"/>
                  <a:pt x="10481" y="5000"/>
                  <a:pt x="10481" y="5001"/>
                </a:cubicBezTo>
                <a:cubicBezTo>
                  <a:pt x="10482" y="5001"/>
                  <a:pt x="10482" y="5002"/>
                  <a:pt x="10482" y="5002"/>
                </a:cubicBezTo>
                <a:cubicBezTo>
                  <a:pt x="10483" y="5007"/>
                  <a:pt x="10484" y="5013"/>
                  <a:pt x="10485" y="5016"/>
                </a:cubicBezTo>
                <a:cubicBezTo>
                  <a:pt x="10496" y="5015"/>
                  <a:pt x="10497" y="5011"/>
                  <a:pt x="10505" y="5007"/>
                </a:cubicBezTo>
                <a:cubicBezTo>
                  <a:pt x="10505" y="5006"/>
                  <a:pt x="10505" y="5005"/>
                  <a:pt x="10505" y="5004"/>
                </a:cubicBezTo>
                <a:cubicBezTo>
                  <a:pt x="10507" y="5003"/>
                  <a:pt x="10509" y="5003"/>
                  <a:pt x="10512" y="5001"/>
                </a:cubicBezTo>
                <a:cubicBezTo>
                  <a:pt x="10512" y="5000"/>
                  <a:pt x="10512" y="4997"/>
                  <a:pt x="10512" y="4996"/>
                </a:cubicBezTo>
                <a:cubicBezTo>
                  <a:pt x="10514" y="4993"/>
                  <a:pt x="10515" y="4991"/>
                  <a:pt x="10516" y="4989"/>
                </a:cubicBezTo>
                <a:cubicBezTo>
                  <a:pt x="10516" y="4990"/>
                  <a:pt x="10517" y="4990"/>
                  <a:pt x="10517" y="4992"/>
                </a:cubicBezTo>
                <a:cubicBezTo>
                  <a:pt x="10522" y="4985"/>
                  <a:pt x="10526" y="4979"/>
                  <a:pt x="10530" y="4973"/>
                </a:cubicBezTo>
                <a:cubicBezTo>
                  <a:pt x="10527" y="4987"/>
                  <a:pt x="10525" y="4995"/>
                  <a:pt x="10521" y="5007"/>
                </a:cubicBezTo>
                <a:cubicBezTo>
                  <a:pt x="10527" y="5014"/>
                  <a:pt x="10526" y="5009"/>
                  <a:pt x="10536" y="5007"/>
                </a:cubicBezTo>
                <a:cubicBezTo>
                  <a:pt x="10528" y="5018"/>
                  <a:pt x="10519" y="5026"/>
                  <a:pt x="10510" y="5035"/>
                </a:cubicBezTo>
                <a:cubicBezTo>
                  <a:pt x="10508" y="5046"/>
                  <a:pt x="10513" y="5041"/>
                  <a:pt x="10515" y="5054"/>
                </a:cubicBezTo>
                <a:cubicBezTo>
                  <a:pt x="10525" y="5067"/>
                  <a:pt x="10520" y="5065"/>
                  <a:pt x="10536" y="5063"/>
                </a:cubicBezTo>
                <a:cubicBezTo>
                  <a:pt x="10531" y="5066"/>
                  <a:pt x="10531" y="5071"/>
                  <a:pt x="10529" y="5075"/>
                </a:cubicBezTo>
                <a:cubicBezTo>
                  <a:pt x="10525" y="5069"/>
                  <a:pt x="10520" y="5065"/>
                  <a:pt x="10517" y="5075"/>
                </a:cubicBezTo>
                <a:cubicBezTo>
                  <a:pt x="10516" y="5076"/>
                  <a:pt x="10515" y="5079"/>
                  <a:pt x="10514" y="5081"/>
                </a:cubicBezTo>
                <a:cubicBezTo>
                  <a:pt x="10513" y="5081"/>
                  <a:pt x="10513" y="5081"/>
                  <a:pt x="10512" y="5082"/>
                </a:cubicBezTo>
                <a:cubicBezTo>
                  <a:pt x="10512" y="5074"/>
                  <a:pt x="10512" y="5063"/>
                  <a:pt x="10512" y="5057"/>
                </a:cubicBezTo>
                <a:cubicBezTo>
                  <a:pt x="10508" y="5056"/>
                  <a:pt x="10500" y="5057"/>
                  <a:pt x="10497" y="5057"/>
                </a:cubicBezTo>
                <a:cubicBezTo>
                  <a:pt x="10497" y="5059"/>
                  <a:pt x="10496" y="5061"/>
                  <a:pt x="10496" y="5063"/>
                </a:cubicBezTo>
                <a:cubicBezTo>
                  <a:pt x="10494" y="5063"/>
                  <a:pt x="10491" y="5064"/>
                  <a:pt x="10490" y="5063"/>
                </a:cubicBezTo>
                <a:cubicBezTo>
                  <a:pt x="10493" y="5084"/>
                  <a:pt x="10490" y="5092"/>
                  <a:pt x="10485" y="5109"/>
                </a:cubicBezTo>
                <a:cubicBezTo>
                  <a:pt x="10489" y="5125"/>
                  <a:pt x="10496" y="5141"/>
                  <a:pt x="10500" y="5156"/>
                </a:cubicBezTo>
                <a:cubicBezTo>
                  <a:pt x="10527" y="5171"/>
                  <a:pt x="10540" y="5192"/>
                  <a:pt x="10565" y="5204"/>
                </a:cubicBezTo>
                <a:cubicBezTo>
                  <a:pt x="10564" y="5205"/>
                  <a:pt x="10563" y="5205"/>
                  <a:pt x="10562" y="5206"/>
                </a:cubicBezTo>
                <a:cubicBezTo>
                  <a:pt x="10560" y="5208"/>
                  <a:pt x="10557" y="5210"/>
                  <a:pt x="10556" y="5213"/>
                </a:cubicBezTo>
                <a:cubicBezTo>
                  <a:pt x="10558" y="5217"/>
                  <a:pt x="10563" y="5219"/>
                  <a:pt x="10566" y="5223"/>
                </a:cubicBezTo>
                <a:cubicBezTo>
                  <a:pt x="10568" y="5218"/>
                  <a:pt x="10569" y="5218"/>
                  <a:pt x="10570" y="5215"/>
                </a:cubicBezTo>
                <a:cubicBezTo>
                  <a:pt x="10571" y="5215"/>
                  <a:pt x="10572" y="5215"/>
                  <a:pt x="10572" y="5216"/>
                </a:cubicBezTo>
                <a:cubicBezTo>
                  <a:pt x="10577" y="5219"/>
                  <a:pt x="10579" y="5219"/>
                  <a:pt x="10581" y="5232"/>
                </a:cubicBezTo>
                <a:cubicBezTo>
                  <a:pt x="10596" y="5239"/>
                  <a:pt x="10647" y="5227"/>
                  <a:pt x="10662" y="5213"/>
                </a:cubicBezTo>
                <a:cubicBezTo>
                  <a:pt x="10663" y="5211"/>
                  <a:pt x="10665" y="5209"/>
                  <a:pt x="10666" y="5206"/>
                </a:cubicBezTo>
                <a:cubicBezTo>
                  <a:pt x="10667" y="5206"/>
                  <a:pt x="10668" y="5207"/>
                  <a:pt x="10669" y="5206"/>
                </a:cubicBezTo>
                <a:cubicBezTo>
                  <a:pt x="10692" y="5163"/>
                  <a:pt x="10719" y="5136"/>
                  <a:pt x="10744" y="5094"/>
                </a:cubicBezTo>
                <a:cubicBezTo>
                  <a:pt x="10750" y="5083"/>
                  <a:pt x="10754" y="5072"/>
                  <a:pt x="10760" y="5063"/>
                </a:cubicBezTo>
                <a:cubicBezTo>
                  <a:pt x="10768" y="5060"/>
                  <a:pt x="10778" y="5077"/>
                  <a:pt x="10789" y="5063"/>
                </a:cubicBezTo>
                <a:cubicBezTo>
                  <a:pt x="10790" y="5062"/>
                  <a:pt x="10790" y="5058"/>
                  <a:pt x="10791" y="5057"/>
                </a:cubicBezTo>
                <a:cubicBezTo>
                  <a:pt x="10792" y="5056"/>
                  <a:pt x="10793" y="5058"/>
                  <a:pt x="10794" y="5057"/>
                </a:cubicBezTo>
                <a:cubicBezTo>
                  <a:pt x="10807" y="5038"/>
                  <a:pt x="10814" y="5003"/>
                  <a:pt x="10814" y="4965"/>
                </a:cubicBezTo>
                <a:cubicBezTo>
                  <a:pt x="10816" y="4964"/>
                  <a:pt x="10817" y="4962"/>
                  <a:pt x="10819" y="4961"/>
                </a:cubicBezTo>
                <a:cubicBezTo>
                  <a:pt x="10821" y="4979"/>
                  <a:pt x="10819" y="4974"/>
                  <a:pt x="10814" y="4988"/>
                </a:cubicBezTo>
                <a:cubicBezTo>
                  <a:pt x="10825" y="5017"/>
                  <a:pt x="10826" y="5054"/>
                  <a:pt x="10849" y="5035"/>
                </a:cubicBezTo>
                <a:cubicBezTo>
                  <a:pt x="10850" y="5036"/>
                  <a:pt x="10854" y="5034"/>
                  <a:pt x="10854" y="5035"/>
                </a:cubicBezTo>
                <a:cubicBezTo>
                  <a:pt x="10856" y="5056"/>
                  <a:pt x="10847" y="5062"/>
                  <a:pt x="10844" y="5082"/>
                </a:cubicBezTo>
                <a:cubicBezTo>
                  <a:pt x="10856" y="5093"/>
                  <a:pt x="10859" y="5155"/>
                  <a:pt x="10860" y="5185"/>
                </a:cubicBezTo>
                <a:cubicBezTo>
                  <a:pt x="10862" y="5184"/>
                  <a:pt x="10863" y="5182"/>
                  <a:pt x="10865" y="5179"/>
                </a:cubicBezTo>
                <a:cubicBezTo>
                  <a:pt x="10866" y="5179"/>
                  <a:pt x="10868" y="5177"/>
                  <a:pt x="10869" y="5175"/>
                </a:cubicBezTo>
                <a:cubicBezTo>
                  <a:pt x="10869" y="5182"/>
                  <a:pt x="10874" y="5188"/>
                  <a:pt x="10874" y="5194"/>
                </a:cubicBezTo>
                <a:cubicBezTo>
                  <a:pt x="10885" y="5189"/>
                  <a:pt x="10880" y="5189"/>
                  <a:pt x="10889" y="5194"/>
                </a:cubicBezTo>
                <a:cubicBezTo>
                  <a:pt x="10891" y="5214"/>
                  <a:pt x="10883" y="5250"/>
                  <a:pt x="10879" y="5269"/>
                </a:cubicBezTo>
                <a:cubicBezTo>
                  <a:pt x="10890" y="5293"/>
                  <a:pt x="10900" y="5297"/>
                  <a:pt x="10900" y="5344"/>
                </a:cubicBezTo>
                <a:cubicBezTo>
                  <a:pt x="10903" y="5345"/>
                  <a:pt x="10905" y="5353"/>
                  <a:pt x="10909" y="5354"/>
                </a:cubicBezTo>
                <a:cubicBezTo>
                  <a:pt x="10920" y="5420"/>
                  <a:pt x="10940" y="5447"/>
                  <a:pt x="10960" y="5485"/>
                </a:cubicBezTo>
                <a:cubicBezTo>
                  <a:pt x="10959" y="5490"/>
                  <a:pt x="10960" y="5494"/>
                  <a:pt x="10960" y="5498"/>
                </a:cubicBezTo>
                <a:cubicBezTo>
                  <a:pt x="10957" y="5498"/>
                  <a:pt x="10953" y="5499"/>
                  <a:pt x="10951" y="5498"/>
                </a:cubicBezTo>
                <a:cubicBezTo>
                  <a:pt x="10951" y="5501"/>
                  <a:pt x="10951" y="5502"/>
                  <a:pt x="10952" y="5504"/>
                </a:cubicBezTo>
                <a:cubicBezTo>
                  <a:pt x="10949" y="5504"/>
                  <a:pt x="10947" y="5504"/>
                  <a:pt x="10945" y="5504"/>
                </a:cubicBezTo>
                <a:cubicBezTo>
                  <a:pt x="10945" y="5509"/>
                  <a:pt x="10948" y="5514"/>
                  <a:pt x="10949" y="5519"/>
                </a:cubicBezTo>
                <a:cubicBezTo>
                  <a:pt x="10946" y="5520"/>
                  <a:pt x="10943" y="5522"/>
                  <a:pt x="10940" y="5524"/>
                </a:cubicBezTo>
                <a:cubicBezTo>
                  <a:pt x="10941" y="5525"/>
                  <a:pt x="10942" y="5527"/>
                  <a:pt x="10942" y="5528"/>
                </a:cubicBezTo>
                <a:cubicBezTo>
                  <a:pt x="10939" y="5529"/>
                  <a:pt x="10937" y="5530"/>
                  <a:pt x="10935" y="5532"/>
                </a:cubicBezTo>
                <a:cubicBezTo>
                  <a:pt x="10944" y="5566"/>
                  <a:pt x="10955" y="5603"/>
                  <a:pt x="10970" y="5625"/>
                </a:cubicBezTo>
                <a:cubicBezTo>
                  <a:pt x="10967" y="5650"/>
                  <a:pt x="10963" y="5649"/>
                  <a:pt x="10960" y="5673"/>
                </a:cubicBezTo>
                <a:cubicBezTo>
                  <a:pt x="10993" y="5686"/>
                  <a:pt x="11014" y="5661"/>
                  <a:pt x="11041" y="5673"/>
                </a:cubicBezTo>
                <a:cubicBezTo>
                  <a:pt x="11043" y="5668"/>
                  <a:pt x="11044" y="5668"/>
                  <a:pt x="11045" y="5664"/>
                </a:cubicBezTo>
                <a:cubicBezTo>
                  <a:pt x="11046" y="5665"/>
                  <a:pt x="11047" y="5664"/>
                  <a:pt x="11048" y="5664"/>
                </a:cubicBezTo>
                <a:cubicBezTo>
                  <a:pt x="11050" y="5659"/>
                  <a:pt x="11050" y="5663"/>
                  <a:pt x="11053" y="5658"/>
                </a:cubicBezTo>
                <a:cubicBezTo>
                  <a:pt x="11061" y="5645"/>
                  <a:pt x="11058" y="5635"/>
                  <a:pt x="11053" y="5620"/>
                </a:cubicBezTo>
                <a:cubicBezTo>
                  <a:pt x="11057" y="5601"/>
                  <a:pt x="11061" y="5586"/>
                  <a:pt x="11068" y="5574"/>
                </a:cubicBezTo>
                <a:cubicBezTo>
                  <a:pt x="11068" y="5576"/>
                  <a:pt x="11068" y="5576"/>
                  <a:pt x="11071" y="5578"/>
                </a:cubicBezTo>
                <a:cubicBezTo>
                  <a:pt x="11071" y="5575"/>
                  <a:pt x="11073" y="5570"/>
                  <a:pt x="11074" y="5564"/>
                </a:cubicBezTo>
                <a:cubicBezTo>
                  <a:pt x="11074" y="5566"/>
                  <a:pt x="11074" y="5568"/>
                  <a:pt x="11077" y="5571"/>
                </a:cubicBezTo>
                <a:cubicBezTo>
                  <a:pt x="11078" y="5566"/>
                  <a:pt x="11080" y="5557"/>
                  <a:pt x="11081" y="5550"/>
                </a:cubicBezTo>
                <a:cubicBezTo>
                  <a:pt x="11101" y="5550"/>
                  <a:pt x="11117" y="5548"/>
                  <a:pt x="11132" y="5542"/>
                </a:cubicBezTo>
                <a:cubicBezTo>
                  <a:pt x="11137" y="5548"/>
                  <a:pt x="11143" y="5554"/>
                  <a:pt x="11147" y="5560"/>
                </a:cubicBezTo>
                <a:cubicBezTo>
                  <a:pt x="11149" y="5557"/>
                  <a:pt x="11150" y="5553"/>
                  <a:pt x="11151" y="5550"/>
                </a:cubicBezTo>
                <a:cubicBezTo>
                  <a:pt x="11152" y="5551"/>
                  <a:pt x="11153" y="5551"/>
                  <a:pt x="11153" y="5552"/>
                </a:cubicBezTo>
                <a:cubicBezTo>
                  <a:pt x="11166" y="5511"/>
                  <a:pt x="11181" y="5472"/>
                  <a:pt x="11193" y="5431"/>
                </a:cubicBezTo>
                <a:cubicBezTo>
                  <a:pt x="11194" y="5414"/>
                  <a:pt x="11193" y="5390"/>
                  <a:pt x="11193" y="5374"/>
                </a:cubicBezTo>
                <a:cubicBezTo>
                  <a:pt x="11196" y="5351"/>
                  <a:pt x="11205" y="5347"/>
                  <a:pt x="11209" y="5329"/>
                </a:cubicBezTo>
                <a:cubicBezTo>
                  <a:pt x="11212" y="5319"/>
                  <a:pt x="11205" y="5299"/>
                  <a:pt x="11209" y="5281"/>
                </a:cubicBezTo>
                <a:cubicBezTo>
                  <a:pt x="11205" y="5279"/>
                  <a:pt x="11202" y="5274"/>
                  <a:pt x="11198" y="5271"/>
                </a:cubicBezTo>
                <a:cubicBezTo>
                  <a:pt x="11198" y="5263"/>
                  <a:pt x="11198" y="5257"/>
                  <a:pt x="11198" y="5250"/>
                </a:cubicBezTo>
                <a:cubicBezTo>
                  <a:pt x="11202" y="5250"/>
                  <a:pt x="11205" y="5250"/>
                  <a:pt x="11208" y="5250"/>
                </a:cubicBezTo>
                <a:cubicBezTo>
                  <a:pt x="11209" y="5248"/>
                  <a:pt x="11209" y="5246"/>
                  <a:pt x="11209" y="5244"/>
                </a:cubicBezTo>
                <a:cubicBezTo>
                  <a:pt x="11211" y="5244"/>
                  <a:pt x="11212" y="5244"/>
                  <a:pt x="11214" y="5244"/>
                </a:cubicBezTo>
                <a:cubicBezTo>
                  <a:pt x="11234" y="5217"/>
                  <a:pt x="11205" y="5147"/>
                  <a:pt x="11200" y="5119"/>
                </a:cubicBezTo>
                <a:cubicBezTo>
                  <a:pt x="11209" y="5119"/>
                  <a:pt x="11218" y="5119"/>
                  <a:pt x="11228" y="5119"/>
                </a:cubicBezTo>
                <a:cubicBezTo>
                  <a:pt x="11229" y="5116"/>
                  <a:pt x="11230" y="5114"/>
                  <a:pt x="11231" y="5113"/>
                </a:cubicBezTo>
                <a:cubicBezTo>
                  <a:pt x="11232" y="5113"/>
                  <a:pt x="11233" y="5113"/>
                  <a:pt x="11234" y="5113"/>
                </a:cubicBezTo>
                <a:cubicBezTo>
                  <a:pt x="11234" y="5111"/>
                  <a:pt x="11236" y="5110"/>
                  <a:pt x="11237" y="5109"/>
                </a:cubicBezTo>
                <a:cubicBezTo>
                  <a:pt x="11246" y="5110"/>
                  <a:pt x="11251" y="5107"/>
                  <a:pt x="11255" y="5100"/>
                </a:cubicBezTo>
                <a:cubicBezTo>
                  <a:pt x="11266" y="5091"/>
                  <a:pt x="11270" y="5070"/>
                  <a:pt x="11274" y="5051"/>
                </a:cubicBezTo>
                <a:cubicBezTo>
                  <a:pt x="11274" y="5062"/>
                  <a:pt x="11274" y="5074"/>
                  <a:pt x="11274" y="5082"/>
                </a:cubicBezTo>
                <a:cubicBezTo>
                  <a:pt x="11279" y="5084"/>
                  <a:pt x="11284" y="5083"/>
                  <a:pt x="11288" y="5082"/>
                </a:cubicBezTo>
                <a:cubicBezTo>
                  <a:pt x="11288" y="5079"/>
                  <a:pt x="11290" y="5078"/>
                  <a:pt x="11290" y="5075"/>
                </a:cubicBezTo>
                <a:cubicBezTo>
                  <a:pt x="11292" y="5075"/>
                  <a:pt x="11294" y="5076"/>
                  <a:pt x="11295" y="5075"/>
                </a:cubicBezTo>
                <a:cubicBezTo>
                  <a:pt x="11297" y="5056"/>
                  <a:pt x="11303" y="5045"/>
                  <a:pt x="11310" y="5038"/>
                </a:cubicBezTo>
                <a:cubicBezTo>
                  <a:pt x="11311" y="5037"/>
                  <a:pt x="11312" y="5036"/>
                  <a:pt x="11314" y="5035"/>
                </a:cubicBezTo>
                <a:cubicBezTo>
                  <a:pt x="11316" y="5033"/>
                  <a:pt x="11318" y="5031"/>
                  <a:pt x="11320" y="5030"/>
                </a:cubicBezTo>
                <a:cubicBezTo>
                  <a:pt x="11319" y="5022"/>
                  <a:pt x="11317" y="5014"/>
                  <a:pt x="11316" y="5007"/>
                </a:cubicBezTo>
                <a:cubicBezTo>
                  <a:pt x="11320" y="5007"/>
                  <a:pt x="11324" y="5007"/>
                  <a:pt x="11328" y="5007"/>
                </a:cubicBezTo>
                <a:cubicBezTo>
                  <a:pt x="11328" y="5005"/>
                  <a:pt x="11327" y="5003"/>
                  <a:pt x="11327" y="5001"/>
                </a:cubicBezTo>
                <a:cubicBezTo>
                  <a:pt x="11330" y="5001"/>
                  <a:pt x="11333" y="5001"/>
                  <a:pt x="11336" y="5001"/>
                </a:cubicBezTo>
                <a:cubicBezTo>
                  <a:pt x="11335" y="4997"/>
                  <a:pt x="11331" y="4986"/>
                  <a:pt x="11330" y="4982"/>
                </a:cubicBezTo>
                <a:cubicBezTo>
                  <a:pt x="11328" y="4982"/>
                  <a:pt x="11328" y="4982"/>
                  <a:pt x="11325" y="4982"/>
                </a:cubicBezTo>
                <a:cubicBezTo>
                  <a:pt x="11325" y="4987"/>
                  <a:pt x="11325" y="4987"/>
                  <a:pt x="11325" y="4992"/>
                </a:cubicBezTo>
                <a:cubicBezTo>
                  <a:pt x="11325" y="4990"/>
                  <a:pt x="11324" y="4989"/>
                  <a:pt x="11324" y="4988"/>
                </a:cubicBezTo>
                <a:cubicBezTo>
                  <a:pt x="11321" y="4988"/>
                  <a:pt x="11321" y="4988"/>
                  <a:pt x="11319" y="4988"/>
                </a:cubicBezTo>
                <a:cubicBezTo>
                  <a:pt x="11319" y="4990"/>
                  <a:pt x="11319" y="4992"/>
                  <a:pt x="11319" y="4993"/>
                </a:cubicBezTo>
                <a:cubicBezTo>
                  <a:pt x="11300" y="4989"/>
                  <a:pt x="11285" y="5017"/>
                  <a:pt x="11265" y="5011"/>
                </a:cubicBezTo>
                <a:cubicBezTo>
                  <a:pt x="11241" y="5003"/>
                  <a:pt x="11228" y="4956"/>
                  <a:pt x="11198" y="4973"/>
                </a:cubicBezTo>
                <a:cubicBezTo>
                  <a:pt x="11199" y="4969"/>
                  <a:pt x="11200" y="4966"/>
                  <a:pt x="11201" y="4962"/>
                </a:cubicBezTo>
                <a:cubicBezTo>
                  <a:pt x="11213" y="4952"/>
                  <a:pt x="11260" y="4984"/>
                  <a:pt x="11274" y="4997"/>
                </a:cubicBezTo>
                <a:cubicBezTo>
                  <a:pt x="11284" y="5007"/>
                  <a:pt x="11301" y="4991"/>
                  <a:pt x="11317" y="4971"/>
                </a:cubicBezTo>
                <a:cubicBezTo>
                  <a:pt x="11330" y="4956"/>
                  <a:pt x="11340" y="4942"/>
                  <a:pt x="11346" y="4932"/>
                </a:cubicBezTo>
                <a:cubicBezTo>
                  <a:pt x="11348" y="4932"/>
                  <a:pt x="11351" y="4932"/>
                  <a:pt x="11354" y="4932"/>
                </a:cubicBezTo>
                <a:cubicBezTo>
                  <a:pt x="11354" y="4928"/>
                  <a:pt x="11352" y="4928"/>
                  <a:pt x="11352" y="4925"/>
                </a:cubicBezTo>
                <a:cubicBezTo>
                  <a:pt x="11355" y="4925"/>
                  <a:pt x="11357" y="4925"/>
                  <a:pt x="11360" y="4925"/>
                </a:cubicBezTo>
                <a:cubicBezTo>
                  <a:pt x="11360" y="4887"/>
                  <a:pt x="11350" y="4892"/>
                  <a:pt x="11346" y="4861"/>
                </a:cubicBezTo>
                <a:cubicBezTo>
                  <a:pt x="11318" y="4853"/>
                  <a:pt x="11304" y="4816"/>
                  <a:pt x="11295" y="4776"/>
                </a:cubicBezTo>
                <a:cubicBezTo>
                  <a:pt x="11289" y="4776"/>
                  <a:pt x="11280" y="4775"/>
                  <a:pt x="11274" y="4776"/>
                </a:cubicBezTo>
                <a:cubicBezTo>
                  <a:pt x="11266" y="4770"/>
                  <a:pt x="11265" y="4757"/>
                  <a:pt x="11249" y="4757"/>
                </a:cubicBezTo>
                <a:cubicBezTo>
                  <a:pt x="11249" y="4755"/>
                  <a:pt x="11245" y="4758"/>
                  <a:pt x="11244" y="4757"/>
                </a:cubicBezTo>
                <a:cubicBezTo>
                  <a:pt x="11254" y="4741"/>
                  <a:pt x="11235" y="4636"/>
                  <a:pt x="11239" y="4592"/>
                </a:cubicBezTo>
                <a:cubicBezTo>
                  <a:pt x="11242" y="4590"/>
                  <a:pt x="11245" y="4588"/>
                  <a:pt x="11248" y="4586"/>
                </a:cubicBezTo>
                <a:cubicBezTo>
                  <a:pt x="11248" y="4584"/>
                  <a:pt x="11248" y="4584"/>
                  <a:pt x="11248" y="4582"/>
                </a:cubicBezTo>
                <a:cubicBezTo>
                  <a:pt x="11250" y="4581"/>
                  <a:pt x="11252" y="4579"/>
                  <a:pt x="11255" y="4578"/>
                </a:cubicBezTo>
                <a:cubicBezTo>
                  <a:pt x="11266" y="4514"/>
                  <a:pt x="11256" y="4499"/>
                  <a:pt x="11251" y="4450"/>
                </a:cubicBezTo>
                <a:cubicBezTo>
                  <a:pt x="11257" y="4455"/>
                  <a:pt x="11263" y="4460"/>
                  <a:pt x="11268" y="4463"/>
                </a:cubicBezTo>
                <a:cubicBezTo>
                  <a:pt x="11269" y="4461"/>
                  <a:pt x="11270" y="4458"/>
                  <a:pt x="11271" y="4455"/>
                </a:cubicBezTo>
                <a:cubicBezTo>
                  <a:pt x="11272" y="4456"/>
                  <a:pt x="11273" y="4457"/>
                  <a:pt x="11274" y="4458"/>
                </a:cubicBezTo>
                <a:cubicBezTo>
                  <a:pt x="11279" y="4447"/>
                  <a:pt x="11285" y="4431"/>
                  <a:pt x="11290" y="4420"/>
                </a:cubicBezTo>
                <a:cubicBezTo>
                  <a:pt x="11293" y="4411"/>
                  <a:pt x="11291" y="4395"/>
                  <a:pt x="11290" y="4380"/>
                </a:cubicBezTo>
                <a:cubicBezTo>
                  <a:pt x="11296" y="4380"/>
                  <a:pt x="11301" y="4380"/>
                  <a:pt x="11309" y="4380"/>
                </a:cubicBezTo>
                <a:cubicBezTo>
                  <a:pt x="11310" y="4377"/>
                  <a:pt x="11310" y="4377"/>
                  <a:pt x="11311" y="4374"/>
                </a:cubicBezTo>
                <a:cubicBezTo>
                  <a:pt x="11313" y="4374"/>
                  <a:pt x="11314" y="4374"/>
                  <a:pt x="11315" y="4374"/>
                </a:cubicBezTo>
                <a:cubicBezTo>
                  <a:pt x="11333" y="4329"/>
                  <a:pt x="11342" y="4331"/>
                  <a:pt x="11365" y="4299"/>
                </a:cubicBezTo>
                <a:cubicBezTo>
                  <a:pt x="11375" y="4286"/>
                  <a:pt x="11378" y="4265"/>
                  <a:pt x="11387" y="4251"/>
                </a:cubicBezTo>
                <a:cubicBezTo>
                  <a:pt x="11391" y="4257"/>
                  <a:pt x="11395" y="4262"/>
                  <a:pt x="11400" y="4268"/>
                </a:cubicBezTo>
                <a:cubicBezTo>
                  <a:pt x="11402" y="4265"/>
                  <a:pt x="11404" y="4263"/>
                  <a:pt x="11405" y="4261"/>
                </a:cubicBezTo>
                <a:cubicBezTo>
                  <a:pt x="11406" y="4261"/>
                  <a:pt x="11406" y="4262"/>
                  <a:pt x="11406" y="4262"/>
                </a:cubicBezTo>
                <a:cubicBezTo>
                  <a:pt x="11428" y="4235"/>
                  <a:pt x="11450" y="4214"/>
                  <a:pt x="11472" y="4186"/>
                </a:cubicBezTo>
                <a:cubicBezTo>
                  <a:pt x="11487" y="4152"/>
                  <a:pt x="11483" y="4105"/>
                  <a:pt x="11507" y="4084"/>
                </a:cubicBezTo>
                <a:cubicBezTo>
                  <a:pt x="11508" y="4081"/>
                  <a:pt x="11511" y="4077"/>
                  <a:pt x="11512" y="4074"/>
                </a:cubicBezTo>
                <a:cubicBezTo>
                  <a:pt x="11504" y="4053"/>
                  <a:pt x="11492" y="4039"/>
                  <a:pt x="11486" y="4018"/>
                </a:cubicBezTo>
                <a:cubicBezTo>
                  <a:pt x="11485" y="4015"/>
                  <a:pt x="11483" y="4011"/>
                  <a:pt x="11482" y="4008"/>
                </a:cubicBezTo>
                <a:cubicBezTo>
                  <a:pt x="11494" y="3999"/>
                  <a:pt x="11512" y="3982"/>
                  <a:pt x="11517" y="3961"/>
                </a:cubicBezTo>
                <a:cubicBezTo>
                  <a:pt x="11522" y="3946"/>
                  <a:pt x="11512" y="3927"/>
                  <a:pt x="11507" y="3915"/>
                </a:cubicBezTo>
                <a:cubicBezTo>
                  <a:pt x="11513" y="3898"/>
                  <a:pt x="11518" y="3897"/>
                  <a:pt x="11523" y="3895"/>
                </a:cubicBezTo>
                <a:cubicBezTo>
                  <a:pt x="11528" y="3894"/>
                  <a:pt x="11534" y="3894"/>
                  <a:pt x="11541" y="3884"/>
                </a:cubicBezTo>
                <a:cubicBezTo>
                  <a:pt x="11542" y="3883"/>
                  <a:pt x="11542" y="3881"/>
                  <a:pt x="11543" y="3880"/>
                </a:cubicBezTo>
                <a:cubicBezTo>
                  <a:pt x="11544" y="3878"/>
                  <a:pt x="11545" y="3880"/>
                  <a:pt x="11547" y="3877"/>
                </a:cubicBezTo>
                <a:cubicBezTo>
                  <a:pt x="11565" y="3852"/>
                  <a:pt x="11569" y="3816"/>
                  <a:pt x="11588" y="3792"/>
                </a:cubicBezTo>
                <a:cubicBezTo>
                  <a:pt x="11598" y="3805"/>
                  <a:pt x="11606" y="3814"/>
                  <a:pt x="11617" y="3827"/>
                </a:cubicBezTo>
                <a:cubicBezTo>
                  <a:pt x="11622" y="3833"/>
                  <a:pt x="11664" y="3817"/>
                  <a:pt x="11682" y="3818"/>
                </a:cubicBezTo>
                <a:cubicBezTo>
                  <a:pt x="11699" y="3842"/>
                  <a:pt x="11712" y="3855"/>
                  <a:pt x="11743" y="3856"/>
                </a:cubicBezTo>
                <a:cubicBezTo>
                  <a:pt x="11745" y="3863"/>
                  <a:pt x="11746" y="3876"/>
                  <a:pt x="11748" y="3884"/>
                </a:cubicBezTo>
                <a:cubicBezTo>
                  <a:pt x="11751" y="3899"/>
                  <a:pt x="11746" y="3934"/>
                  <a:pt x="11743" y="3950"/>
                </a:cubicBezTo>
                <a:cubicBezTo>
                  <a:pt x="11747" y="3958"/>
                  <a:pt x="11749" y="3960"/>
                  <a:pt x="11753" y="3968"/>
                </a:cubicBezTo>
                <a:cubicBezTo>
                  <a:pt x="11755" y="3973"/>
                  <a:pt x="11756" y="3985"/>
                  <a:pt x="11757" y="3996"/>
                </a:cubicBezTo>
                <a:cubicBezTo>
                  <a:pt x="11749" y="3993"/>
                  <a:pt x="11741" y="3990"/>
                  <a:pt x="11734" y="3989"/>
                </a:cubicBezTo>
                <a:cubicBezTo>
                  <a:pt x="11734" y="3990"/>
                  <a:pt x="11731" y="3995"/>
                  <a:pt x="11730" y="3996"/>
                </a:cubicBezTo>
                <a:cubicBezTo>
                  <a:pt x="11729" y="3996"/>
                  <a:pt x="11728" y="3996"/>
                  <a:pt x="11728" y="3996"/>
                </a:cubicBezTo>
                <a:cubicBezTo>
                  <a:pt x="11707" y="4007"/>
                  <a:pt x="11617" y="4189"/>
                  <a:pt x="11599" y="4234"/>
                </a:cubicBezTo>
                <a:cubicBezTo>
                  <a:pt x="11599" y="4234"/>
                  <a:pt x="11599" y="4234"/>
                  <a:pt x="11598" y="4234"/>
                </a:cubicBezTo>
                <a:cubicBezTo>
                  <a:pt x="11595" y="4226"/>
                  <a:pt x="11590" y="4213"/>
                  <a:pt x="11588" y="4205"/>
                </a:cubicBezTo>
                <a:cubicBezTo>
                  <a:pt x="11585" y="4210"/>
                  <a:pt x="11586" y="4215"/>
                  <a:pt x="11585" y="4220"/>
                </a:cubicBezTo>
                <a:cubicBezTo>
                  <a:pt x="11584" y="4217"/>
                  <a:pt x="11582" y="4213"/>
                  <a:pt x="11581" y="4211"/>
                </a:cubicBezTo>
                <a:cubicBezTo>
                  <a:pt x="11563" y="4246"/>
                  <a:pt x="11573" y="4287"/>
                  <a:pt x="11549" y="4316"/>
                </a:cubicBezTo>
                <a:cubicBezTo>
                  <a:pt x="11538" y="4308"/>
                  <a:pt x="11529" y="4301"/>
                  <a:pt x="11517" y="4308"/>
                </a:cubicBezTo>
                <a:cubicBezTo>
                  <a:pt x="11517" y="4310"/>
                  <a:pt x="11517" y="4313"/>
                  <a:pt x="11518" y="4315"/>
                </a:cubicBezTo>
                <a:cubicBezTo>
                  <a:pt x="11515" y="4315"/>
                  <a:pt x="11513" y="4312"/>
                  <a:pt x="11510" y="4313"/>
                </a:cubicBezTo>
                <a:cubicBezTo>
                  <a:pt x="11511" y="4325"/>
                  <a:pt x="11515" y="4340"/>
                  <a:pt x="11516" y="4351"/>
                </a:cubicBezTo>
                <a:cubicBezTo>
                  <a:pt x="11500" y="4379"/>
                  <a:pt x="11487" y="4391"/>
                  <a:pt x="11481" y="4436"/>
                </a:cubicBezTo>
                <a:cubicBezTo>
                  <a:pt x="11486" y="4446"/>
                  <a:pt x="11494" y="4455"/>
                  <a:pt x="11500" y="4463"/>
                </a:cubicBezTo>
                <a:cubicBezTo>
                  <a:pt x="11500" y="4501"/>
                  <a:pt x="11498" y="4519"/>
                  <a:pt x="11495" y="4549"/>
                </a:cubicBezTo>
                <a:cubicBezTo>
                  <a:pt x="11503" y="4570"/>
                  <a:pt x="11508" y="4592"/>
                  <a:pt x="11516" y="4613"/>
                </a:cubicBezTo>
                <a:cubicBezTo>
                  <a:pt x="11514" y="4630"/>
                  <a:pt x="11512" y="4644"/>
                  <a:pt x="11510" y="4661"/>
                </a:cubicBezTo>
                <a:cubicBezTo>
                  <a:pt x="11503" y="4737"/>
                  <a:pt x="11511" y="4791"/>
                  <a:pt x="11541" y="4820"/>
                </a:cubicBezTo>
                <a:cubicBezTo>
                  <a:pt x="11554" y="4832"/>
                  <a:pt x="11555" y="4840"/>
                  <a:pt x="11572" y="4830"/>
                </a:cubicBezTo>
                <a:cubicBezTo>
                  <a:pt x="11571" y="4840"/>
                  <a:pt x="11572" y="4857"/>
                  <a:pt x="11572" y="4867"/>
                </a:cubicBezTo>
                <a:cubicBezTo>
                  <a:pt x="11583" y="4860"/>
                  <a:pt x="11590" y="4848"/>
                  <a:pt x="11607" y="4848"/>
                </a:cubicBezTo>
                <a:cubicBezTo>
                  <a:pt x="11604" y="4858"/>
                  <a:pt x="11604" y="4867"/>
                  <a:pt x="11602" y="4877"/>
                </a:cubicBezTo>
                <a:cubicBezTo>
                  <a:pt x="11606" y="4894"/>
                  <a:pt x="11607" y="4906"/>
                  <a:pt x="11617" y="4913"/>
                </a:cubicBezTo>
                <a:cubicBezTo>
                  <a:pt x="11632" y="4934"/>
                  <a:pt x="11658" y="4903"/>
                  <a:pt x="11667" y="4894"/>
                </a:cubicBezTo>
                <a:cubicBezTo>
                  <a:pt x="11667" y="4898"/>
                  <a:pt x="11667" y="4900"/>
                  <a:pt x="11667" y="4904"/>
                </a:cubicBezTo>
                <a:cubicBezTo>
                  <a:pt x="11681" y="4898"/>
                  <a:pt x="11686" y="4893"/>
                  <a:pt x="11698" y="4904"/>
                </a:cubicBezTo>
                <a:cubicBezTo>
                  <a:pt x="11699" y="4900"/>
                  <a:pt x="11702" y="4900"/>
                  <a:pt x="11704" y="4897"/>
                </a:cubicBezTo>
                <a:cubicBezTo>
                  <a:pt x="11711" y="4878"/>
                  <a:pt x="11721" y="4875"/>
                  <a:pt x="11733" y="4867"/>
                </a:cubicBezTo>
                <a:cubicBezTo>
                  <a:pt x="11734" y="4871"/>
                  <a:pt x="11732" y="4873"/>
                  <a:pt x="11733" y="4877"/>
                </a:cubicBezTo>
                <a:cubicBezTo>
                  <a:pt x="11739" y="4871"/>
                  <a:pt x="11747" y="4865"/>
                  <a:pt x="11755" y="4858"/>
                </a:cubicBezTo>
                <a:cubicBezTo>
                  <a:pt x="11761" y="4854"/>
                  <a:pt x="11765" y="4848"/>
                  <a:pt x="11769" y="4840"/>
                </a:cubicBezTo>
                <a:cubicBezTo>
                  <a:pt x="11775" y="4848"/>
                  <a:pt x="11783" y="4860"/>
                  <a:pt x="11788" y="4867"/>
                </a:cubicBezTo>
                <a:cubicBezTo>
                  <a:pt x="11789" y="4862"/>
                  <a:pt x="11792" y="4863"/>
                  <a:pt x="11793" y="4859"/>
                </a:cubicBezTo>
                <a:cubicBezTo>
                  <a:pt x="11794" y="4860"/>
                  <a:pt x="11794" y="4860"/>
                  <a:pt x="11795" y="4861"/>
                </a:cubicBezTo>
                <a:cubicBezTo>
                  <a:pt x="11797" y="4847"/>
                  <a:pt x="11802" y="4842"/>
                  <a:pt x="11807" y="4839"/>
                </a:cubicBezTo>
                <a:cubicBezTo>
                  <a:pt x="11813" y="4837"/>
                  <a:pt x="11819" y="4837"/>
                  <a:pt x="11824" y="4830"/>
                </a:cubicBezTo>
                <a:cubicBezTo>
                  <a:pt x="11824" y="4829"/>
                  <a:pt x="11824" y="4826"/>
                  <a:pt x="11825" y="4826"/>
                </a:cubicBezTo>
                <a:cubicBezTo>
                  <a:pt x="11826" y="4824"/>
                  <a:pt x="11829" y="4825"/>
                  <a:pt x="11830" y="4823"/>
                </a:cubicBezTo>
                <a:cubicBezTo>
                  <a:pt x="11832" y="4821"/>
                  <a:pt x="11833" y="4814"/>
                  <a:pt x="11834" y="4811"/>
                </a:cubicBezTo>
                <a:cubicBezTo>
                  <a:pt x="11842" y="4816"/>
                  <a:pt x="11846" y="4824"/>
                  <a:pt x="11854" y="4830"/>
                </a:cubicBezTo>
                <a:cubicBezTo>
                  <a:pt x="11856" y="4826"/>
                  <a:pt x="11859" y="4825"/>
                  <a:pt x="11860" y="4823"/>
                </a:cubicBezTo>
                <a:cubicBezTo>
                  <a:pt x="11864" y="4816"/>
                  <a:pt x="11869" y="4814"/>
                  <a:pt x="11874" y="4811"/>
                </a:cubicBezTo>
                <a:cubicBezTo>
                  <a:pt x="11879" y="4816"/>
                  <a:pt x="11885" y="4815"/>
                  <a:pt x="11889" y="4820"/>
                </a:cubicBezTo>
                <a:cubicBezTo>
                  <a:pt x="11891" y="4817"/>
                  <a:pt x="11894" y="4816"/>
                  <a:pt x="11896" y="4813"/>
                </a:cubicBezTo>
                <a:cubicBezTo>
                  <a:pt x="11899" y="4808"/>
                  <a:pt x="11906" y="4805"/>
                  <a:pt x="11911" y="4801"/>
                </a:cubicBezTo>
                <a:cubicBezTo>
                  <a:pt x="11914" y="4799"/>
                  <a:pt x="11915" y="4795"/>
                  <a:pt x="11919" y="4793"/>
                </a:cubicBezTo>
                <a:cubicBezTo>
                  <a:pt x="11919" y="4793"/>
                  <a:pt x="11919" y="4793"/>
                  <a:pt x="11919" y="4793"/>
                </a:cubicBezTo>
                <a:cubicBezTo>
                  <a:pt x="11931" y="4787"/>
                  <a:pt x="11944" y="4784"/>
                  <a:pt x="11955" y="4782"/>
                </a:cubicBezTo>
                <a:cubicBezTo>
                  <a:pt x="11954" y="4793"/>
                  <a:pt x="11956" y="4802"/>
                  <a:pt x="11955" y="4811"/>
                </a:cubicBezTo>
                <a:cubicBezTo>
                  <a:pt x="11987" y="4897"/>
                  <a:pt x="12029" y="4797"/>
                  <a:pt x="12061" y="4903"/>
                </a:cubicBezTo>
                <a:cubicBezTo>
                  <a:pt x="12059" y="4903"/>
                  <a:pt x="12058" y="4905"/>
                  <a:pt x="12057" y="4907"/>
                </a:cubicBezTo>
                <a:cubicBezTo>
                  <a:pt x="12036" y="4905"/>
                  <a:pt x="12030" y="4890"/>
                  <a:pt x="12012" y="4880"/>
                </a:cubicBezTo>
                <a:cubicBezTo>
                  <a:pt x="12003" y="4881"/>
                  <a:pt x="11998" y="4889"/>
                  <a:pt x="11993" y="4898"/>
                </a:cubicBezTo>
                <a:cubicBezTo>
                  <a:pt x="11988" y="4906"/>
                  <a:pt x="11983" y="4915"/>
                  <a:pt x="11979" y="4924"/>
                </a:cubicBezTo>
                <a:cubicBezTo>
                  <a:pt x="11970" y="4919"/>
                  <a:pt x="11966" y="4912"/>
                  <a:pt x="11956" y="4916"/>
                </a:cubicBezTo>
                <a:cubicBezTo>
                  <a:pt x="11952" y="4927"/>
                  <a:pt x="11954" y="4913"/>
                  <a:pt x="11956" y="4925"/>
                </a:cubicBezTo>
                <a:cubicBezTo>
                  <a:pt x="11954" y="4925"/>
                  <a:pt x="11952" y="4922"/>
                  <a:pt x="11950" y="4923"/>
                </a:cubicBezTo>
                <a:cubicBezTo>
                  <a:pt x="11948" y="4929"/>
                  <a:pt x="11950" y="4929"/>
                  <a:pt x="11950" y="4928"/>
                </a:cubicBezTo>
                <a:cubicBezTo>
                  <a:pt x="11947" y="4927"/>
                  <a:pt x="11944" y="4923"/>
                  <a:pt x="11941" y="4916"/>
                </a:cubicBezTo>
                <a:cubicBezTo>
                  <a:pt x="11939" y="4917"/>
                  <a:pt x="11937" y="4920"/>
                  <a:pt x="11935" y="4923"/>
                </a:cubicBezTo>
                <a:cubicBezTo>
                  <a:pt x="11934" y="4923"/>
                  <a:pt x="11932" y="4924"/>
                  <a:pt x="11931" y="4925"/>
                </a:cubicBezTo>
                <a:cubicBezTo>
                  <a:pt x="11931" y="4926"/>
                  <a:pt x="11931" y="4926"/>
                  <a:pt x="11931" y="4927"/>
                </a:cubicBezTo>
                <a:cubicBezTo>
                  <a:pt x="11929" y="4929"/>
                  <a:pt x="11927" y="4932"/>
                  <a:pt x="11925" y="4932"/>
                </a:cubicBezTo>
                <a:cubicBezTo>
                  <a:pt x="11924" y="4938"/>
                  <a:pt x="11921" y="4945"/>
                  <a:pt x="11920" y="4951"/>
                </a:cubicBezTo>
                <a:cubicBezTo>
                  <a:pt x="11925" y="4962"/>
                  <a:pt x="11927" y="4967"/>
                  <a:pt x="11930" y="4978"/>
                </a:cubicBezTo>
                <a:cubicBezTo>
                  <a:pt x="11926" y="4975"/>
                  <a:pt x="11918" y="4993"/>
                  <a:pt x="11910" y="5001"/>
                </a:cubicBezTo>
                <a:cubicBezTo>
                  <a:pt x="11875" y="4997"/>
                  <a:pt x="11849" y="4984"/>
                  <a:pt x="11815" y="4973"/>
                </a:cubicBezTo>
                <a:cubicBezTo>
                  <a:pt x="11798" y="4967"/>
                  <a:pt x="11778" y="4985"/>
                  <a:pt x="11770" y="4973"/>
                </a:cubicBezTo>
                <a:cubicBezTo>
                  <a:pt x="11768" y="4976"/>
                  <a:pt x="11766" y="4977"/>
                  <a:pt x="11764" y="4978"/>
                </a:cubicBezTo>
                <a:cubicBezTo>
                  <a:pt x="11764" y="4978"/>
                  <a:pt x="11763" y="4979"/>
                  <a:pt x="11763" y="4978"/>
                </a:cubicBezTo>
                <a:cubicBezTo>
                  <a:pt x="11761" y="4981"/>
                  <a:pt x="11760" y="4981"/>
                  <a:pt x="11759" y="4982"/>
                </a:cubicBezTo>
                <a:cubicBezTo>
                  <a:pt x="11749" y="4978"/>
                  <a:pt x="11740" y="4977"/>
                  <a:pt x="11729" y="4973"/>
                </a:cubicBezTo>
                <a:cubicBezTo>
                  <a:pt x="11729" y="4975"/>
                  <a:pt x="11728" y="4977"/>
                  <a:pt x="11727" y="4980"/>
                </a:cubicBezTo>
                <a:cubicBezTo>
                  <a:pt x="11725" y="4979"/>
                  <a:pt x="11724" y="4979"/>
                  <a:pt x="11723" y="4978"/>
                </a:cubicBezTo>
                <a:cubicBezTo>
                  <a:pt x="11722" y="4982"/>
                  <a:pt x="11720" y="4987"/>
                  <a:pt x="11719" y="4992"/>
                </a:cubicBezTo>
                <a:cubicBezTo>
                  <a:pt x="11714" y="4992"/>
                  <a:pt x="11710" y="4995"/>
                  <a:pt x="11704" y="4992"/>
                </a:cubicBezTo>
                <a:cubicBezTo>
                  <a:pt x="11685" y="5010"/>
                  <a:pt x="11673" y="5027"/>
                  <a:pt x="11643" y="5030"/>
                </a:cubicBezTo>
                <a:cubicBezTo>
                  <a:pt x="11643" y="5032"/>
                  <a:pt x="11642" y="5032"/>
                  <a:pt x="11642" y="5034"/>
                </a:cubicBezTo>
                <a:cubicBezTo>
                  <a:pt x="11640" y="5034"/>
                  <a:pt x="11639" y="5035"/>
                  <a:pt x="11637" y="5035"/>
                </a:cubicBezTo>
                <a:cubicBezTo>
                  <a:pt x="11639" y="5052"/>
                  <a:pt x="11635" y="5057"/>
                  <a:pt x="11627" y="5063"/>
                </a:cubicBezTo>
                <a:cubicBezTo>
                  <a:pt x="11632" y="5088"/>
                  <a:pt x="11633" y="5101"/>
                  <a:pt x="11637" y="5128"/>
                </a:cubicBezTo>
                <a:cubicBezTo>
                  <a:pt x="11642" y="5128"/>
                  <a:pt x="11648" y="5124"/>
                  <a:pt x="11653" y="5119"/>
                </a:cubicBezTo>
                <a:cubicBezTo>
                  <a:pt x="11652" y="5141"/>
                  <a:pt x="11653" y="5171"/>
                  <a:pt x="11653" y="5194"/>
                </a:cubicBezTo>
                <a:cubicBezTo>
                  <a:pt x="11665" y="5201"/>
                  <a:pt x="11668" y="5205"/>
                  <a:pt x="11677" y="5213"/>
                </a:cubicBezTo>
                <a:cubicBezTo>
                  <a:pt x="11679" y="5210"/>
                  <a:pt x="11680" y="5208"/>
                  <a:pt x="11682" y="5205"/>
                </a:cubicBezTo>
                <a:cubicBezTo>
                  <a:pt x="11682" y="5206"/>
                  <a:pt x="11683" y="5206"/>
                  <a:pt x="11684" y="5206"/>
                </a:cubicBezTo>
                <a:cubicBezTo>
                  <a:pt x="11688" y="5199"/>
                  <a:pt x="11691" y="5193"/>
                  <a:pt x="11695" y="5186"/>
                </a:cubicBezTo>
                <a:cubicBezTo>
                  <a:pt x="11698" y="5189"/>
                  <a:pt x="11701" y="5192"/>
                  <a:pt x="11703" y="5194"/>
                </a:cubicBezTo>
                <a:cubicBezTo>
                  <a:pt x="11698" y="5260"/>
                  <a:pt x="11681" y="5298"/>
                  <a:pt x="11693" y="5373"/>
                </a:cubicBezTo>
                <a:cubicBezTo>
                  <a:pt x="11689" y="5391"/>
                  <a:pt x="11678" y="5405"/>
                  <a:pt x="11666" y="5415"/>
                </a:cubicBezTo>
                <a:cubicBezTo>
                  <a:pt x="11653" y="5422"/>
                  <a:pt x="11638" y="5421"/>
                  <a:pt x="11628" y="5402"/>
                </a:cubicBezTo>
                <a:cubicBezTo>
                  <a:pt x="11624" y="5386"/>
                  <a:pt x="11621" y="5365"/>
                  <a:pt x="11618" y="5348"/>
                </a:cubicBezTo>
                <a:cubicBezTo>
                  <a:pt x="11608" y="5334"/>
                  <a:pt x="11598" y="5323"/>
                  <a:pt x="11588" y="5309"/>
                </a:cubicBezTo>
                <a:cubicBezTo>
                  <a:pt x="11588" y="5303"/>
                  <a:pt x="11588" y="5296"/>
                  <a:pt x="11588" y="5290"/>
                </a:cubicBezTo>
                <a:cubicBezTo>
                  <a:pt x="11563" y="5292"/>
                  <a:pt x="11556" y="5318"/>
                  <a:pt x="11532" y="5319"/>
                </a:cubicBezTo>
                <a:cubicBezTo>
                  <a:pt x="11531" y="5321"/>
                  <a:pt x="11530" y="5322"/>
                  <a:pt x="11529" y="5324"/>
                </a:cubicBezTo>
                <a:cubicBezTo>
                  <a:pt x="11527" y="5324"/>
                  <a:pt x="11527" y="5325"/>
                  <a:pt x="11526" y="5325"/>
                </a:cubicBezTo>
                <a:cubicBezTo>
                  <a:pt x="11518" y="5342"/>
                  <a:pt x="11508" y="5355"/>
                  <a:pt x="11500" y="5373"/>
                </a:cubicBezTo>
                <a:cubicBezTo>
                  <a:pt x="11500" y="5391"/>
                  <a:pt x="11501" y="5410"/>
                  <a:pt x="11500" y="5428"/>
                </a:cubicBezTo>
                <a:cubicBezTo>
                  <a:pt x="11493" y="5438"/>
                  <a:pt x="11487" y="5447"/>
                  <a:pt x="11481" y="5456"/>
                </a:cubicBezTo>
                <a:cubicBezTo>
                  <a:pt x="11466" y="5514"/>
                  <a:pt x="11489" y="5659"/>
                  <a:pt x="11495" y="5690"/>
                </a:cubicBezTo>
                <a:cubicBezTo>
                  <a:pt x="11493" y="5700"/>
                  <a:pt x="11492" y="5689"/>
                  <a:pt x="11495" y="5700"/>
                </a:cubicBezTo>
                <a:cubicBezTo>
                  <a:pt x="11493" y="5700"/>
                  <a:pt x="11493" y="5699"/>
                  <a:pt x="11491" y="5700"/>
                </a:cubicBezTo>
                <a:cubicBezTo>
                  <a:pt x="11493" y="5712"/>
                  <a:pt x="11492" y="5720"/>
                  <a:pt x="11491" y="5733"/>
                </a:cubicBezTo>
                <a:cubicBezTo>
                  <a:pt x="11472" y="5747"/>
                  <a:pt x="11444" y="5744"/>
                  <a:pt x="11422" y="5741"/>
                </a:cubicBezTo>
                <a:cubicBezTo>
                  <a:pt x="11421" y="5743"/>
                  <a:pt x="11421" y="5745"/>
                  <a:pt x="11421" y="5747"/>
                </a:cubicBezTo>
                <a:cubicBezTo>
                  <a:pt x="11419" y="5747"/>
                  <a:pt x="11416" y="5747"/>
                  <a:pt x="11414" y="5747"/>
                </a:cubicBezTo>
                <a:cubicBezTo>
                  <a:pt x="11411" y="5767"/>
                  <a:pt x="11410" y="5790"/>
                  <a:pt x="11409" y="5812"/>
                </a:cubicBezTo>
                <a:cubicBezTo>
                  <a:pt x="11398" y="5823"/>
                  <a:pt x="11388" y="5835"/>
                  <a:pt x="11378" y="5844"/>
                </a:cubicBezTo>
                <a:cubicBezTo>
                  <a:pt x="11365" y="5853"/>
                  <a:pt x="11350" y="5856"/>
                  <a:pt x="11330" y="5843"/>
                </a:cubicBezTo>
                <a:cubicBezTo>
                  <a:pt x="11328" y="5821"/>
                  <a:pt x="11326" y="5812"/>
                  <a:pt x="11320" y="5798"/>
                </a:cubicBezTo>
                <a:cubicBezTo>
                  <a:pt x="11321" y="5763"/>
                  <a:pt x="11274" y="5780"/>
                  <a:pt x="11260" y="5789"/>
                </a:cubicBezTo>
                <a:cubicBezTo>
                  <a:pt x="11257" y="5790"/>
                  <a:pt x="11255" y="5791"/>
                  <a:pt x="11253" y="5793"/>
                </a:cubicBezTo>
                <a:cubicBezTo>
                  <a:pt x="11221" y="5811"/>
                  <a:pt x="11193" y="5837"/>
                  <a:pt x="11164" y="5859"/>
                </a:cubicBezTo>
                <a:cubicBezTo>
                  <a:pt x="11137" y="5879"/>
                  <a:pt x="11108" y="5895"/>
                  <a:pt x="11072" y="5900"/>
                </a:cubicBezTo>
                <a:cubicBezTo>
                  <a:pt x="11072" y="5901"/>
                  <a:pt x="11072" y="5901"/>
                  <a:pt x="11072" y="5902"/>
                </a:cubicBezTo>
                <a:cubicBezTo>
                  <a:pt x="11070" y="5903"/>
                  <a:pt x="11068" y="5905"/>
                  <a:pt x="11066" y="5905"/>
                </a:cubicBezTo>
                <a:cubicBezTo>
                  <a:pt x="11067" y="5928"/>
                  <a:pt x="11066" y="5942"/>
                  <a:pt x="11066" y="5960"/>
                </a:cubicBezTo>
                <a:cubicBezTo>
                  <a:pt x="11052" y="5950"/>
                  <a:pt x="11040" y="5938"/>
                  <a:pt x="11026" y="5928"/>
                </a:cubicBezTo>
                <a:cubicBezTo>
                  <a:pt x="11026" y="5914"/>
                  <a:pt x="11027" y="5905"/>
                  <a:pt x="11026" y="5890"/>
                </a:cubicBezTo>
                <a:cubicBezTo>
                  <a:pt x="11009" y="5873"/>
                  <a:pt x="10987" y="5888"/>
                  <a:pt x="10977" y="5833"/>
                </a:cubicBezTo>
                <a:cubicBezTo>
                  <a:pt x="10969" y="5832"/>
                  <a:pt x="10939" y="5852"/>
                  <a:pt x="10913" y="5875"/>
                </a:cubicBezTo>
                <a:cubicBezTo>
                  <a:pt x="10895" y="5890"/>
                  <a:pt x="10880" y="5905"/>
                  <a:pt x="10874" y="5918"/>
                </a:cubicBezTo>
                <a:cubicBezTo>
                  <a:pt x="10869" y="5918"/>
                  <a:pt x="10864" y="5918"/>
                  <a:pt x="10860" y="5918"/>
                </a:cubicBezTo>
                <a:cubicBezTo>
                  <a:pt x="10859" y="5913"/>
                  <a:pt x="10861" y="5905"/>
                  <a:pt x="10860" y="5900"/>
                </a:cubicBezTo>
                <a:cubicBezTo>
                  <a:pt x="10851" y="5908"/>
                  <a:pt x="10843" y="5913"/>
                  <a:pt x="10835" y="5909"/>
                </a:cubicBezTo>
                <a:cubicBezTo>
                  <a:pt x="10835" y="5906"/>
                  <a:pt x="10836" y="5902"/>
                  <a:pt x="10835" y="5900"/>
                </a:cubicBezTo>
                <a:cubicBezTo>
                  <a:pt x="10845" y="5884"/>
                  <a:pt x="10849" y="5883"/>
                  <a:pt x="10856" y="5862"/>
                </a:cubicBezTo>
                <a:cubicBezTo>
                  <a:pt x="10855" y="5856"/>
                  <a:pt x="10852" y="5848"/>
                  <a:pt x="10851" y="5843"/>
                </a:cubicBezTo>
                <a:cubicBezTo>
                  <a:pt x="10840" y="5845"/>
                  <a:pt x="10830" y="5841"/>
                  <a:pt x="10819" y="5843"/>
                </a:cubicBezTo>
                <a:cubicBezTo>
                  <a:pt x="10807" y="5837"/>
                  <a:pt x="10806" y="5822"/>
                  <a:pt x="10794" y="5833"/>
                </a:cubicBezTo>
                <a:cubicBezTo>
                  <a:pt x="10791" y="5816"/>
                  <a:pt x="10789" y="5823"/>
                  <a:pt x="10779" y="5824"/>
                </a:cubicBezTo>
                <a:cubicBezTo>
                  <a:pt x="10791" y="5786"/>
                  <a:pt x="10765" y="5751"/>
                  <a:pt x="10749" y="5741"/>
                </a:cubicBezTo>
                <a:cubicBezTo>
                  <a:pt x="10752" y="5704"/>
                  <a:pt x="10759" y="5670"/>
                  <a:pt x="10770" y="5648"/>
                </a:cubicBezTo>
                <a:cubicBezTo>
                  <a:pt x="10769" y="5645"/>
                  <a:pt x="10768" y="5640"/>
                  <a:pt x="10766" y="5635"/>
                </a:cubicBezTo>
                <a:cubicBezTo>
                  <a:pt x="10771" y="5635"/>
                  <a:pt x="10775" y="5635"/>
                  <a:pt x="10779" y="5635"/>
                </a:cubicBezTo>
                <a:cubicBezTo>
                  <a:pt x="10779" y="5632"/>
                  <a:pt x="10780" y="5632"/>
                  <a:pt x="10781" y="5629"/>
                </a:cubicBezTo>
                <a:cubicBezTo>
                  <a:pt x="10782" y="5629"/>
                  <a:pt x="10783" y="5629"/>
                  <a:pt x="10784" y="5629"/>
                </a:cubicBezTo>
                <a:cubicBezTo>
                  <a:pt x="10789" y="5596"/>
                  <a:pt x="10807" y="5592"/>
                  <a:pt x="10799" y="5552"/>
                </a:cubicBezTo>
                <a:cubicBezTo>
                  <a:pt x="10801" y="5550"/>
                  <a:pt x="10803" y="5546"/>
                  <a:pt x="10804" y="5543"/>
                </a:cubicBezTo>
                <a:cubicBezTo>
                  <a:pt x="10807" y="5550"/>
                  <a:pt x="10811" y="5564"/>
                  <a:pt x="10814" y="5570"/>
                </a:cubicBezTo>
                <a:cubicBezTo>
                  <a:pt x="10818" y="5567"/>
                  <a:pt x="10825" y="5563"/>
                  <a:pt x="10829" y="5560"/>
                </a:cubicBezTo>
                <a:cubicBezTo>
                  <a:pt x="10829" y="5560"/>
                  <a:pt x="10829" y="5557"/>
                  <a:pt x="10829" y="5556"/>
                </a:cubicBezTo>
                <a:cubicBezTo>
                  <a:pt x="10831" y="5555"/>
                  <a:pt x="10834" y="5553"/>
                  <a:pt x="10835" y="5552"/>
                </a:cubicBezTo>
                <a:cubicBezTo>
                  <a:pt x="10838" y="5544"/>
                  <a:pt x="10847" y="5500"/>
                  <a:pt x="10841" y="5489"/>
                </a:cubicBezTo>
                <a:cubicBezTo>
                  <a:pt x="10830" y="5488"/>
                  <a:pt x="10822" y="5490"/>
                  <a:pt x="10811" y="5489"/>
                </a:cubicBezTo>
                <a:cubicBezTo>
                  <a:pt x="10813" y="5487"/>
                  <a:pt x="10812" y="5483"/>
                  <a:pt x="10814" y="5481"/>
                </a:cubicBezTo>
                <a:cubicBezTo>
                  <a:pt x="10812" y="5435"/>
                  <a:pt x="10809" y="5429"/>
                  <a:pt x="10819" y="5397"/>
                </a:cubicBezTo>
                <a:cubicBezTo>
                  <a:pt x="10817" y="5395"/>
                  <a:pt x="10815" y="5393"/>
                  <a:pt x="10813" y="5392"/>
                </a:cubicBezTo>
                <a:cubicBezTo>
                  <a:pt x="10811" y="5396"/>
                  <a:pt x="10811" y="5399"/>
                  <a:pt x="10809" y="5404"/>
                </a:cubicBezTo>
                <a:cubicBezTo>
                  <a:pt x="10799" y="5408"/>
                  <a:pt x="10789" y="5414"/>
                  <a:pt x="10779" y="5419"/>
                </a:cubicBezTo>
                <a:cubicBezTo>
                  <a:pt x="10768" y="5416"/>
                  <a:pt x="10756" y="5411"/>
                  <a:pt x="10744" y="5412"/>
                </a:cubicBezTo>
                <a:cubicBezTo>
                  <a:pt x="10743" y="5414"/>
                  <a:pt x="10743" y="5417"/>
                  <a:pt x="10743" y="5420"/>
                </a:cubicBezTo>
                <a:cubicBezTo>
                  <a:pt x="10741" y="5420"/>
                  <a:pt x="10740" y="5418"/>
                  <a:pt x="10738" y="5419"/>
                </a:cubicBezTo>
                <a:cubicBezTo>
                  <a:pt x="10736" y="5440"/>
                  <a:pt x="10734" y="5463"/>
                  <a:pt x="10733" y="5485"/>
                </a:cubicBezTo>
                <a:cubicBezTo>
                  <a:pt x="10731" y="5486"/>
                  <a:pt x="10731" y="5488"/>
                  <a:pt x="10728" y="5489"/>
                </a:cubicBezTo>
                <a:cubicBezTo>
                  <a:pt x="10726" y="5477"/>
                  <a:pt x="10727" y="5462"/>
                  <a:pt x="10724" y="5450"/>
                </a:cubicBezTo>
                <a:cubicBezTo>
                  <a:pt x="10721" y="5453"/>
                  <a:pt x="10720" y="5458"/>
                  <a:pt x="10718" y="5463"/>
                </a:cubicBezTo>
                <a:cubicBezTo>
                  <a:pt x="10718" y="5461"/>
                  <a:pt x="10718" y="5459"/>
                  <a:pt x="10717" y="5456"/>
                </a:cubicBezTo>
                <a:cubicBezTo>
                  <a:pt x="10708" y="5466"/>
                  <a:pt x="10706" y="5486"/>
                  <a:pt x="10701" y="5497"/>
                </a:cubicBezTo>
                <a:cubicBezTo>
                  <a:pt x="10693" y="5500"/>
                  <a:pt x="10680" y="5488"/>
                  <a:pt x="10674" y="5489"/>
                </a:cubicBezTo>
                <a:cubicBezTo>
                  <a:pt x="10673" y="5492"/>
                  <a:pt x="10674" y="5493"/>
                  <a:pt x="10673" y="5496"/>
                </a:cubicBezTo>
                <a:cubicBezTo>
                  <a:pt x="10671" y="5495"/>
                  <a:pt x="10668" y="5494"/>
                  <a:pt x="10667" y="5494"/>
                </a:cubicBezTo>
                <a:cubicBezTo>
                  <a:pt x="10652" y="5538"/>
                  <a:pt x="10671" y="5564"/>
                  <a:pt x="10672" y="5606"/>
                </a:cubicBezTo>
                <a:cubicBezTo>
                  <a:pt x="10665" y="5622"/>
                  <a:pt x="10656" y="5641"/>
                  <a:pt x="10652" y="5663"/>
                </a:cubicBezTo>
                <a:cubicBezTo>
                  <a:pt x="10656" y="5666"/>
                  <a:pt x="10663" y="5669"/>
                  <a:pt x="10667" y="5673"/>
                </a:cubicBezTo>
                <a:cubicBezTo>
                  <a:pt x="10668" y="5670"/>
                  <a:pt x="10669" y="5667"/>
                  <a:pt x="10670" y="5663"/>
                </a:cubicBezTo>
                <a:cubicBezTo>
                  <a:pt x="10671" y="5664"/>
                  <a:pt x="10673" y="5664"/>
                  <a:pt x="10674" y="5664"/>
                </a:cubicBezTo>
                <a:cubicBezTo>
                  <a:pt x="10674" y="5663"/>
                  <a:pt x="10675" y="5660"/>
                  <a:pt x="10676" y="5658"/>
                </a:cubicBezTo>
                <a:cubicBezTo>
                  <a:pt x="10678" y="5664"/>
                  <a:pt x="10678" y="5671"/>
                  <a:pt x="10688" y="5673"/>
                </a:cubicBezTo>
                <a:cubicBezTo>
                  <a:pt x="10689" y="5697"/>
                  <a:pt x="10690" y="5754"/>
                  <a:pt x="10693" y="5774"/>
                </a:cubicBezTo>
                <a:cubicBezTo>
                  <a:pt x="10696" y="5794"/>
                  <a:pt x="10708" y="5806"/>
                  <a:pt x="10712" y="5829"/>
                </a:cubicBezTo>
                <a:cubicBezTo>
                  <a:pt x="10707" y="5835"/>
                  <a:pt x="10701" y="5841"/>
                  <a:pt x="10693" y="5843"/>
                </a:cubicBezTo>
                <a:cubicBezTo>
                  <a:pt x="10694" y="5844"/>
                  <a:pt x="10695" y="5843"/>
                  <a:pt x="10695" y="5844"/>
                </a:cubicBezTo>
                <a:cubicBezTo>
                  <a:pt x="10692" y="5845"/>
                  <a:pt x="10691" y="5849"/>
                  <a:pt x="10688" y="5850"/>
                </a:cubicBezTo>
                <a:cubicBezTo>
                  <a:pt x="10690" y="5867"/>
                  <a:pt x="10696" y="5870"/>
                  <a:pt x="10708" y="5868"/>
                </a:cubicBezTo>
                <a:cubicBezTo>
                  <a:pt x="10705" y="5875"/>
                  <a:pt x="10706" y="5873"/>
                  <a:pt x="10703" y="5878"/>
                </a:cubicBezTo>
                <a:cubicBezTo>
                  <a:pt x="10706" y="5884"/>
                  <a:pt x="10710" y="5890"/>
                  <a:pt x="10713" y="5895"/>
                </a:cubicBezTo>
                <a:cubicBezTo>
                  <a:pt x="10711" y="5897"/>
                  <a:pt x="10710" y="5898"/>
                  <a:pt x="10709" y="5900"/>
                </a:cubicBezTo>
                <a:cubicBezTo>
                  <a:pt x="10706" y="5901"/>
                  <a:pt x="10704" y="5903"/>
                  <a:pt x="10703" y="5905"/>
                </a:cubicBezTo>
                <a:cubicBezTo>
                  <a:pt x="10703" y="5909"/>
                  <a:pt x="10707" y="5910"/>
                  <a:pt x="10708" y="5914"/>
                </a:cubicBezTo>
                <a:cubicBezTo>
                  <a:pt x="10711" y="5917"/>
                  <a:pt x="10715" y="5923"/>
                  <a:pt x="10718" y="5928"/>
                </a:cubicBezTo>
                <a:cubicBezTo>
                  <a:pt x="10710" y="5929"/>
                  <a:pt x="10702" y="5929"/>
                  <a:pt x="10693" y="5928"/>
                </a:cubicBezTo>
                <a:cubicBezTo>
                  <a:pt x="10693" y="5931"/>
                  <a:pt x="10694" y="5931"/>
                  <a:pt x="10693" y="5933"/>
                </a:cubicBezTo>
                <a:cubicBezTo>
                  <a:pt x="10691" y="5933"/>
                  <a:pt x="10689" y="5934"/>
                  <a:pt x="10688" y="5933"/>
                </a:cubicBezTo>
                <a:cubicBezTo>
                  <a:pt x="10684" y="5954"/>
                  <a:pt x="10685" y="5959"/>
                  <a:pt x="10688" y="5972"/>
                </a:cubicBezTo>
                <a:cubicBezTo>
                  <a:pt x="10681" y="5971"/>
                  <a:pt x="10674" y="5969"/>
                  <a:pt x="10669" y="5966"/>
                </a:cubicBezTo>
                <a:cubicBezTo>
                  <a:pt x="10669" y="5968"/>
                  <a:pt x="10671" y="5972"/>
                  <a:pt x="10672" y="5975"/>
                </a:cubicBezTo>
                <a:cubicBezTo>
                  <a:pt x="10669" y="5974"/>
                  <a:pt x="10665" y="5973"/>
                  <a:pt x="10662" y="5971"/>
                </a:cubicBezTo>
                <a:cubicBezTo>
                  <a:pt x="10664" y="5979"/>
                  <a:pt x="10670" y="5992"/>
                  <a:pt x="10672" y="6000"/>
                </a:cubicBezTo>
                <a:cubicBezTo>
                  <a:pt x="10672" y="6000"/>
                  <a:pt x="10671" y="6001"/>
                  <a:pt x="10671" y="6002"/>
                </a:cubicBezTo>
                <a:cubicBezTo>
                  <a:pt x="10670" y="6002"/>
                  <a:pt x="10669" y="6002"/>
                  <a:pt x="10669" y="6002"/>
                </a:cubicBezTo>
                <a:cubicBezTo>
                  <a:pt x="10667" y="6000"/>
                  <a:pt x="10665" y="5995"/>
                  <a:pt x="10663" y="5993"/>
                </a:cubicBezTo>
                <a:cubicBezTo>
                  <a:pt x="10662" y="5977"/>
                  <a:pt x="10661" y="5975"/>
                  <a:pt x="10658" y="5956"/>
                </a:cubicBezTo>
                <a:cubicBezTo>
                  <a:pt x="10635" y="5956"/>
                  <a:pt x="10613" y="5954"/>
                  <a:pt x="10598" y="5966"/>
                </a:cubicBezTo>
                <a:cubicBezTo>
                  <a:pt x="10598" y="5967"/>
                  <a:pt x="10597" y="5969"/>
                  <a:pt x="10597" y="5970"/>
                </a:cubicBezTo>
                <a:cubicBezTo>
                  <a:pt x="10596" y="5971"/>
                  <a:pt x="10593" y="5970"/>
                  <a:pt x="10591" y="5971"/>
                </a:cubicBezTo>
                <a:cubicBezTo>
                  <a:pt x="10590" y="5979"/>
                  <a:pt x="10587" y="5992"/>
                  <a:pt x="10586" y="6000"/>
                </a:cubicBezTo>
                <a:cubicBezTo>
                  <a:pt x="10588" y="6019"/>
                  <a:pt x="10596" y="6017"/>
                  <a:pt x="10601" y="6028"/>
                </a:cubicBezTo>
                <a:cubicBezTo>
                  <a:pt x="10601" y="6029"/>
                  <a:pt x="10601" y="6030"/>
                  <a:pt x="10601" y="6031"/>
                </a:cubicBezTo>
                <a:cubicBezTo>
                  <a:pt x="10600" y="6031"/>
                  <a:pt x="10599" y="6031"/>
                  <a:pt x="10598" y="6031"/>
                </a:cubicBezTo>
                <a:cubicBezTo>
                  <a:pt x="10593" y="6022"/>
                  <a:pt x="10585" y="6005"/>
                  <a:pt x="10583" y="5993"/>
                </a:cubicBezTo>
                <a:cubicBezTo>
                  <a:pt x="10556" y="5972"/>
                  <a:pt x="10512" y="6018"/>
                  <a:pt x="10491" y="6031"/>
                </a:cubicBezTo>
                <a:cubicBezTo>
                  <a:pt x="10491" y="6032"/>
                  <a:pt x="10492" y="6032"/>
                  <a:pt x="10491" y="6033"/>
                </a:cubicBezTo>
                <a:cubicBezTo>
                  <a:pt x="10490" y="6035"/>
                  <a:pt x="10486" y="6036"/>
                  <a:pt x="10485" y="6037"/>
                </a:cubicBezTo>
                <a:cubicBezTo>
                  <a:pt x="10482" y="6060"/>
                  <a:pt x="10485" y="6064"/>
                  <a:pt x="10485" y="6093"/>
                </a:cubicBezTo>
                <a:cubicBezTo>
                  <a:pt x="10491" y="6094"/>
                  <a:pt x="10494" y="6092"/>
                  <a:pt x="10500" y="6093"/>
                </a:cubicBezTo>
                <a:cubicBezTo>
                  <a:pt x="10497" y="6102"/>
                  <a:pt x="10496" y="6114"/>
                  <a:pt x="10495" y="6131"/>
                </a:cubicBezTo>
                <a:cubicBezTo>
                  <a:pt x="10500" y="6137"/>
                  <a:pt x="10501" y="6139"/>
                  <a:pt x="10510" y="6140"/>
                </a:cubicBezTo>
                <a:cubicBezTo>
                  <a:pt x="10508" y="6164"/>
                  <a:pt x="10503" y="6163"/>
                  <a:pt x="10498" y="6171"/>
                </a:cubicBezTo>
                <a:cubicBezTo>
                  <a:pt x="10489" y="6179"/>
                  <a:pt x="10480" y="6175"/>
                  <a:pt x="10466" y="6171"/>
                </a:cubicBezTo>
                <a:cubicBezTo>
                  <a:pt x="10469" y="6159"/>
                  <a:pt x="10470" y="6148"/>
                  <a:pt x="10470" y="6131"/>
                </a:cubicBezTo>
                <a:cubicBezTo>
                  <a:pt x="10471" y="6131"/>
                  <a:pt x="10473" y="6132"/>
                  <a:pt x="10475" y="6131"/>
                </a:cubicBezTo>
                <a:cubicBezTo>
                  <a:pt x="10476" y="6129"/>
                  <a:pt x="10476" y="6126"/>
                  <a:pt x="10475" y="6124"/>
                </a:cubicBezTo>
                <a:cubicBezTo>
                  <a:pt x="10477" y="6124"/>
                  <a:pt x="10478" y="6125"/>
                  <a:pt x="10481" y="6124"/>
                </a:cubicBezTo>
                <a:cubicBezTo>
                  <a:pt x="10483" y="6119"/>
                  <a:pt x="10480" y="6111"/>
                  <a:pt x="10481" y="6106"/>
                </a:cubicBezTo>
                <a:cubicBezTo>
                  <a:pt x="10477" y="6092"/>
                  <a:pt x="10473" y="6087"/>
                  <a:pt x="10466" y="6078"/>
                </a:cubicBezTo>
                <a:cubicBezTo>
                  <a:pt x="10459" y="6081"/>
                  <a:pt x="10452" y="6084"/>
                  <a:pt x="10446" y="6087"/>
                </a:cubicBezTo>
                <a:cubicBezTo>
                  <a:pt x="10445" y="6088"/>
                  <a:pt x="10445" y="6089"/>
                  <a:pt x="10445" y="6090"/>
                </a:cubicBezTo>
                <a:cubicBezTo>
                  <a:pt x="10443" y="6091"/>
                  <a:pt x="10441" y="6092"/>
                  <a:pt x="10440" y="6093"/>
                </a:cubicBezTo>
                <a:cubicBezTo>
                  <a:pt x="10431" y="6131"/>
                  <a:pt x="10423" y="6168"/>
                  <a:pt x="10415" y="6206"/>
                </a:cubicBezTo>
                <a:cubicBezTo>
                  <a:pt x="10399" y="6232"/>
                  <a:pt x="10385" y="6265"/>
                  <a:pt x="10369" y="6290"/>
                </a:cubicBezTo>
                <a:cubicBezTo>
                  <a:pt x="10375" y="6295"/>
                  <a:pt x="10379" y="6304"/>
                  <a:pt x="10382" y="6314"/>
                </a:cubicBezTo>
                <a:cubicBezTo>
                  <a:pt x="10370" y="6323"/>
                  <a:pt x="10354" y="6311"/>
                  <a:pt x="10340" y="6321"/>
                </a:cubicBezTo>
                <a:cubicBezTo>
                  <a:pt x="10328" y="6336"/>
                  <a:pt x="10317" y="6344"/>
                  <a:pt x="10305" y="6359"/>
                </a:cubicBezTo>
                <a:cubicBezTo>
                  <a:pt x="10297" y="6360"/>
                  <a:pt x="10292" y="6368"/>
                  <a:pt x="10284" y="6368"/>
                </a:cubicBezTo>
                <a:cubicBezTo>
                  <a:pt x="10276" y="6376"/>
                  <a:pt x="10268" y="6384"/>
                  <a:pt x="10260" y="6391"/>
                </a:cubicBezTo>
                <a:cubicBezTo>
                  <a:pt x="10256" y="6395"/>
                  <a:pt x="10252" y="6398"/>
                  <a:pt x="10248" y="6402"/>
                </a:cubicBezTo>
                <a:cubicBezTo>
                  <a:pt x="10240" y="6449"/>
                  <a:pt x="10249" y="6505"/>
                  <a:pt x="10228" y="6532"/>
                </a:cubicBezTo>
                <a:cubicBezTo>
                  <a:pt x="10215" y="6544"/>
                  <a:pt x="10201" y="6551"/>
                  <a:pt x="10187" y="6557"/>
                </a:cubicBezTo>
                <a:cubicBezTo>
                  <a:pt x="10174" y="6562"/>
                  <a:pt x="10161" y="6568"/>
                  <a:pt x="10152" y="6589"/>
                </a:cubicBezTo>
                <a:cubicBezTo>
                  <a:pt x="10151" y="6594"/>
                  <a:pt x="10147" y="6602"/>
                  <a:pt x="10147" y="6607"/>
                </a:cubicBezTo>
                <a:cubicBezTo>
                  <a:pt x="10151" y="6610"/>
                  <a:pt x="10157" y="6614"/>
                  <a:pt x="10162" y="6617"/>
                </a:cubicBezTo>
                <a:cubicBezTo>
                  <a:pt x="10137" y="6647"/>
                  <a:pt x="10106" y="6604"/>
                  <a:pt x="10077" y="6630"/>
                </a:cubicBezTo>
                <a:cubicBezTo>
                  <a:pt x="10072" y="6612"/>
                  <a:pt x="10070" y="6601"/>
                  <a:pt x="10072" y="6575"/>
                </a:cubicBezTo>
                <a:cubicBezTo>
                  <a:pt x="10056" y="6580"/>
                  <a:pt x="10044" y="6579"/>
                  <a:pt x="10026" y="6575"/>
                </a:cubicBezTo>
                <a:cubicBezTo>
                  <a:pt x="10026" y="6577"/>
                  <a:pt x="10027" y="6578"/>
                  <a:pt x="10027" y="6579"/>
                </a:cubicBezTo>
                <a:cubicBezTo>
                  <a:pt x="10025" y="6579"/>
                  <a:pt x="10023" y="6580"/>
                  <a:pt x="10021" y="6579"/>
                </a:cubicBezTo>
                <a:cubicBezTo>
                  <a:pt x="10023" y="6611"/>
                  <a:pt x="10028" y="6643"/>
                  <a:pt x="10041" y="6655"/>
                </a:cubicBezTo>
                <a:cubicBezTo>
                  <a:pt x="10041" y="6687"/>
                  <a:pt x="10043" y="6706"/>
                  <a:pt x="10050" y="6726"/>
                </a:cubicBezTo>
                <a:cubicBezTo>
                  <a:pt x="10045" y="6730"/>
                  <a:pt x="10039" y="6733"/>
                  <a:pt x="10031" y="6733"/>
                </a:cubicBezTo>
                <a:cubicBezTo>
                  <a:pt x="10031" y="6727"/>
                  <a:pt x="10031" y="6720"/>
                  <a:pt x="10031" y="6714"/>
                </a:cubicBezTo>
                <a:cubicBezTo>
                  <a:pt x="10019" y="6725"/>
                  <a:pt x="9986" y="6744"/>
                  <a:pt x="9971" y="6743"/>
                </a:cubicBezTo>
                <a:cubicBezTo>
                  <a:pt x="9965" y="6728"/>
                  <a:pt x="9962" y="6710"/>
                  <a:pt x="9956" y="6695"/>
                </a:cubicBezTo>
                <a:cubicBezTo>
                  <a:pt x="9946" y="6697"/>
                  <a:pt x="9936" y="6703"/>
                  <a:pt x="9926" y="6705"/>
                </a:cubicBezTo>
                <a:cubicBezTo>
                  <a:pt x="9926" y="6706"/>
                  <a:pt x="9925" y="6708"/>
                  <a:pt x="9925" y="6709"/>
                </a:cubicBezTo>
                <a:cubicBezTo>
                  <a:pt x="9923" y="6709"/>
                  <a:pt x="9922" y="6710"/>
                  <a:pt x="9920" y="6710"/>
                </a:cubicBezTo>
                <a:cubicBezTo>
                  <a:pt x="9919" y="6714"/>
                  <a:pt x="9918" y="6719"/>
                  <a:pt x="9916" y="6724"/>
                </a:cubicBezTo>
                <a:cubicBezTo>
                  <a:pt x="9909" y="6726"/>
                  <a:pt x="9895" y="6724"/>
                  <a:pt x="9895" y="6724"/>
                </a:cubicBezTo>
                <a:cubicBezTo>
                  <a:pt x="9894" y="6722"/>
                  <a:pt x="9896" y="6716"/>
                  <a:pt x="9895" y="6714"/>
                </a:cubicBezTo>
                <a:cubicBezTo>
                  <a:pt x="9879" y="6717"/>
                  <a:pt x="9865" y="6742"/>
                  <a:pt x="9845" y="6743"/>
                </a:cubicBezTo>
                <a:cubicBezTo>
                  <a:pt x="9845" y="6743"/>
                  <a:pt x="9845" y="6744"/>
                  <a:pt x="9845" y="6745"/>
                </a:cubicBezTo>
                <a:cubicBezTo>
                  <a:pt x="9843" y="6746"/>
                  <a:pt x="9841" y="6748"/>
                  <a:pt x="9839" y="6748"/>
                </a:cubicBezTo>
                <a:cubicBezTo>
                  <a:pt x="9839" y="6759"/>
                  <a:pt x="9840" y="6775"/>
                  <a:pt x="9839" y="6786"/>
                </a:cubicBezTo>
                <a:cubicBezTo>
                  <a:pt x="9848" y="6780"/>
                  <a:pt x="9857" y="6776"/>
                  <a:pt x="9869" y="6776"/>
                </a:cubicBezTo>
                <a:cubicBezTo>
                  <a:pt x="9866" y="6788"/>
                  <a:pt x="9862" y="6792"/>
                  <a:pt x="9854" y="6795"/>
                </a:cubicBezTo>
                <a:cubicBezTo>
                  <a:pt x="9852" y="6802"/>
                  <a:pt x="9865" y="6803"/>
                  <a:pt x="9869" y="6805"/>
                </a:cubicBezTo>
                <a:cubicBezTo>
                  <a:pt x="9869" y="6807"/>
                  <a:pt x="9869" y="6808"/>
                  <a:pt x="9869" y="6810"/>
                </a:cubicBezTo>
                <a:cubicBezTo>
                  <a:pt x="9863" y="6813"/>
                  <a:pt x="9856" y="6815"/>
                  <a:pt x="9850" y="6817"/>
                </a:cubicBezTo>
                <a:cubicBezTo>
                  <a:pt x="9851" y="6819"/>
                  <a:pt x="9852" y="6819"/>
                  <a:pt x="9853" y="6821"/>
                </a:cubicBezTo>
                <a:cubicBezTo>
                  <a:pt x="9850" y="6822"/>
                  <a:pt x="9847" y="6823"/>
                  <a:pt x="9844" y="6824"/>
                </a:cubicBezTo>
                <a:cubicBezTo>
                  <a:pt x="9848" y="6837"/>
                  <a:pt x="9859" y="6840"/>
                  <a:pt x="9864" y="6852"/>
                </a:cubicBezTo>
                <a:cubicBezTo>
                  <a:pt x="9864" y="6856"/>
                  <a:pt x="9863" y="6856"/>
                  <a:pt x="9864" y="6860"/>
                </a:cubicBezTo>
                <a:cubicBezTo>
                  <a:pt x="9897" y="6855"/>
                  <a:pt x="9936" y="6868"/>
                  <a:pt x="9960" y="6907"/>
                </a:cubicBezTo>
                <a:cubicBezTo>
                  <a:pt x="9966" y="6904"/>
                  <a:pt x="9974" y="6901"/>
                  <a:pt x="9980" y="6898"/>
                </a:cubicBezTo>
                <a:cubicBezTo>
                  <a:pt x="9983" y="6900"/>
                  <a:pt x="9983" y="6905"/>
                  <a:pt x="9986" y="6907"/>
                </a:cubicBezTo>
                <a:cubicBezTo>
                  <a:pt x="9983" y="6916"/>
                  <a:pt x="9983" y="6927"/>
                  <a:pt x="9980" y="6936"/>
                </a:cubicBezTo>
                <a:cubicBezTo>
                  <a:pt x="9988" y="6954"/>
                  <a:pt x="10006" y="6969"/>
                  <a:pt x="10016" y="6983"/>
                </a:cubicBezTo>
                <a:cubicBezTo>
                  <a:pt x="10014" y="6992"/>
                  <a:pt x="10013" y="7002"/>
                  <a:pt x="10011" y="7011"/>
                </a:cubicBezTo>
                <a:cubicBezTo>
                  <a:pt x="10020" y="7031"/>
                  <a:pt x="10027" y="7047"/>
                  <a:pt x="10036" y="7067"/>
                </a:cubicBezTo>
                <a:cubicBezTo>
                  <a:pt x="10065" y="7094"/>
                  <a:pt x="10060" y="7071"/>
                  <a:pt x="10076" y="7133"/>
                </a:cubicBezTo>
                <a:cubicBezTo>
                  <a:pt x="10071" y="7149"/>
                  <a:pt x="10067" y="7157"/>
                  <a:pt x="10066" y="7179"/>
                </a:cubicBezTo>
                <a:cubicBezTo>
                  <a:pt x="10069" y="7187"/>
                  <a:pt x="10067" y="7200"/>
                  <a:pt x="10071" y="7207"/>
                </a:cubicBezTo>
                <a:cubicBezTo>
                  <a:pt x="10061" y="7237"/>
                  <a:pt x="10056" y="7286"/>
                  <a:pt x="10056" y="7329"/>
                </a:cubicBezTo>
                <a:cubicBezTo>
                  <a:pt x="10059" y="7325"/>
                  <a:pt x="10063" y="7323"/>
                  <a:pt x="10066" y="7319"/>
                </a:cubicBezTo>
                <a:cubicBezTo>
                  <a:pt x="10068" y="7324"/>
                  <a:pt x="10069" y="7334"/>
                  <a:pt x="10071" y="7338"/>
                </a:cubicBezTo>
                <a:cubicBezTo>
                  <a:pt x="10067" y="7342"/>
                  <a:pt x="10064" y="7343"/>
                  <a:pt x="10061" y="7346"/>
                </a:cubicBezTo>
                <a:cubicBezTo>
                  <a:pt x="10053" y="7406"/>
                  <a:pt x="10048" y="7463"/>
                  <a:pt x="10037" y="7510"/>
                </a:cubicBezTo>
                <a:cubicBezTo>
                  <a:pt x="10005" y="7517"/>
                  <a:pt x="9982" y="7496"/>
                  <a:pt x="9956" y="7482"/>
                </a:cubicBezTo>
                <a:cubicBezTo>
                  <a:pt x="9951" y="7491"/>
                  <a:pt x="9945" y="7498"/>
                  <a:pt x="9937" y="7502"/>
                </a:cubicBezTo>
                <a:cubicBezTo>
                  <a:pt x="9936" y="7502"/>
                  <a:pt x="9936" y="7502"/>
                  <a:pt x="9935" y="7502"/>
                </a:cubicBezTo>
                <a:cubicBezTo>
                  <a:pt x="9910" y="7511"/>
                  <a:pt x="9871" y="7499"/>
                  <a:pt x="9845" y="7491"/>
                </a:cubicBezTo>
                <a:cubicBezTo>
                  <a:pt x="9828" y="7486"/>
                  <a:pt x="9774" y="7461"/>
                  <a:pt x="9770" y="7463"/>
                </a:cubicBezTo>
                <a:cubicBezTo>
                  <a:pt x="9753" y="7469"/>
                  <a:pt x="9732" y="7499"/>
                  <a:pt x="9709" y="7491"/>
                </a:cubicBezTo>
                <a:cubicBezTo>
                  <a:pt x="9679" y="7482"/>
                  <a:pt x="9658" y="7450"/>
                  <a:pt x="9628" y="7472"/>
                </a:cubicBezTo>
                <a:cubicBezTo>
                  <a:pt x="9627" y="7474"/>
                  <a:pt x="9627" y="7477"/>
                  <a:pt x="9627" y="7479"/>
                </a:cubicBezTo>
                <a:cubicBezTo>
                  <a:pt x="9625" y="7480"/>
                  <a:pt x="9624" y="7477"/>
                  <a:pt x="9622" y="7479"/>
                </a:cubicBezTo>
                <a:cubicBezTo>
                  <a:pt x="9620" y="7490"/>
                  <a:pt x="9619" y="7499"/>
                  <a:pt x="9617" y="7510"/>
                </a:cubicBezTo>
                <a:cubicBezTo>
                  <a:pt x="9612" y="7510"/>
                  <a:pt x="9607" y="7510"/>
                  <a:pt x="9602" y="7510"/>
                </a:cubicBezTo>
                <a:cubicBezTo>
                  <a:pt x="9590" y="7511"/>
                  <a:pt x="9582" y="7517"/>
                  <a:pt x="9575" y="7526"/>
                </a:cubicBezTo>
                <a:cubicBezTo>
                  <a:pt x="9567" y="7534"/>
                  <a:pt x="9561" y="7546"/>
                  <a:pt x="9556" y="7563"/>
                </a:cubicBezTo>
                <a:cubicBezTo>
                  <a:pt x="9557" y="7572"/>
                  <a:pt x="9556" y="7581"/>
                  <a:pt x="9556" y="7591"/>
                </a:cubicBezTo>
                <a:cubicBezTo>
                  <a:pt x="9577" y="7598"/>
                  <a:pt x="9585" y="7614"/>
                  <a:pt x="9591" y="7648"/>
                </a:cubicBezTo>
                <a:cubicBezTo>
                  <a:pt x="9593" y="7654"/>
                  <a:pt x="9580" y="7738"/>
                  <a:pt x="9577" y="7750"/>
                </a:cubicBezTo>
                <a:cubicBezTo>
                  <a:pt x="9597" y="7830"/>
                  <a:pt x="9582" y="8042"/>
                  <a:pt x="9546" y="8077"/>
                </a:cubicBezTo>
                <a:cubicBezTo>
                  <a:pt x="9547" y="8110"/>
                  <a:pt x="9542" y="8137"/>
                  <a:pt x="9536" y="8161"/>
                </a:cubicBezTo>
                <a:cubicBezTo>
                  <a:pt x="9539" y="8173"/>
                  <a:pt x="9539" y="8176"/>
                  <a:pt x="9546" y="8180"/>
                </a:cubicBezTo>
                <a:cubicBezTo>
                  <a:pt x="9547" y="8179"/>
                  <a:pt x="9550" y="8181"/>
                  <a:pt x="9551" y="8180"/>
                </a:cubicBezTo>
                <a:cubicBezTo>
                  <a:pt x="9552" y="8179"/>
                  <a:pt x="9553" y="8176"/>
                  <a:pt x="9554" y="8175"/>
                </a:cubicBezTo>
                <a:cubicBezTo>
                  <a:pt x="9555" y="8175"/>
                  <a:pt x="9556" y="8175"/>
                  <a:pt x="9557" y="8175"/>
                </a:cubicBezTo>
                <a:cubicBezTo>
                  <a:pt x="9563" y="8169"/>
                  <a:pt x="9569" y="8160"/>
                  <a:pt x="9572" y="8146"/>
                </a:cubicBezTo>
                <a:cubicBezTo>
                  <a:pt x="9574" y="8151"/>
                  <a:pt x="9575" y="8155"/>
                  <a:pt x="9577" y="8160"/>
                </a:cubicBezTo>
                <a:cubicBezTo>
                  <a:pt x="9572" y="8167"/>
                  <a:pt x="9567" y="8175"/>
                  <a:pt x="9557" y="8175"/>
                </a:cubicBezTo>
                <a:cubicBezTo>
                  <a:pt x="9557" y="8175"/>
                  <a:pt x="9557" y="8176"/>
                  <a:pt x="9557" y="8176"/>
                </a:cubicBezTo>
                <a:cubicBezTo>
                  <a:pt x="9555" y="8176"/>
                  <a:pt x="9554" y="8180"/>
                  <a:pt x="9551" y="8180"/>
                </a:cubicBezTo>
                <a:cubicBezTo>
                  <a:pt x="9552" y="8189"/>
                  <a:pt x="9555" y="8201"/>
                  <a:pt x="9556" y="8208"/>
                </a:cubicBezTo>
                <a:cubicBezTo>
                  <a:pt x="9564" y="8212"/>
                  <a:pt x="9574" y="8204"/>
                  <a:pt x="9582" y="8199"/>
                </a:cubicBezTo>
                <a:cubicBezTo>
                  <a:pt x="9583" y="8200"/>
                  <a:pt x="9581" y="8206"/>
                  <a:pt x="9582" y="8208"/>
                </a:cubicBezTo>
                <a:cubicBezTo>
                  <a:pt x="9579" y="8229"/>
                  <a:pt x="9578" y="8254"/>
                  <a:pt x="9577" y="8275"/>
                </a:cubicBezTo>
                <a:cubicBezTo>
                  <a:pt x="9580" y="8286"/>
                  <a:pt x="9585" y="8314"/>
                  <a:pt x="9582" y="8339"/>
                </a:cubicBezTo>
                <a:cubicBezTo>
                  <a:pt x="9579" y="8358"/>
                  <a:pt x="9568" y="8385"/>
                  <a:pt x="9572" y="8406"/>
                </a:cubicBezTo>
                <a:cubicBezTo>
                  <a:pt x="9584" y="8394"/>
                  <a:pt x="9596" y="8387"/>
                  <a:pt x="9617" y="8396"/>
                </a:cubicBezTo>
                <a:cubicBezTo>
                  <a:pt x="9623" y="8399"/>
                  <a:pt x="9631" y="8409"/>
                  <a:pt x="9642" y="8406"/>
                </a:cubicBezTo>
                <a:cubicBezTo>
                  <a:pt x="9651" y="8397"/>
                  <a:pt x="9657" y="8386"/>
                  <a:pt x="9667" y="8377"/>
                </a:cubicBezTo>
                <a:cubicBezTo>
                  <a:pt x="9667" y="8377"/>
                  <a:pt x="9668" y="8377"/>
                  <a:pt x="9668" y="8377"/>
                </a:cubicBezTo>
                <a:cubicBezTo>
                  <a:pt x="9700" y="8363"/>
                  <a:pt x="9734" y="8409"/>
                  <a:pt x="9733" y="8453"/>
                </a:cubicBezTo>
                <a:cubicBezTo>
                  <a:pt x="9736" y="8455"/>
                  <a:pt x="9739" y="8460"/>
                  <a:pt x="9743" y="8462"/>
                </a:cubicBezTo>
                <a:cubicBezTo>
                  <a:pt x="9747" y="8504"/>
                  <a:pt x="9765" y="8551"/>
                  <a:pt x="9793" y="8537"/>
                </a:cubicBezTo>
                <a:cubicBezTo>
                  <a:pt x="9794" y="8534"/>
                  <a:pt x="9794" y="8530"/>
                  <a:pt x="9793" y="8527"/>
                </a:cubicBezTo>
                <a:cubicBezTo>
                  <a:pt x="9796" y="8527"/>
                  <a:pt x="9797" y="8531"/>
                  <a:pt x="9800" y="8530"/>
                </a:cubicBezTo>
                <a:cubicBezTo>
                  <a:pt x="9801" y="8528"/>
                  <a:pt x="9800" y="8525"/>
                  <a:pt x="9800" y="8523"/>
                </a:cubicBezTo>
                <a:cubicBezTo>
                  <a:pt x="9800" y="8519"/>
                  <a:pt x="9802" y="8519"/>
                  <a:pt x="9803" y="8516"/>
                </a:cubicBezTo>
                <a:cubicBezTo>
                  <a:pt x="9803" y="8517"/>
                  <a:pt x="9805" y="8519"/>
                  <a:pt x="9805" y="8520"/>
                </a:cubicBezTo>
                <a:cubicBezTo>
                  <a:pt x="9808" y="8499"/>
                  <a:pt x="9812" y="8494"/>
                  <a:pt x="9817" y="8489"/>
                </a:cubicBezTo>
                <a:cubicBezTo>
                  <a:pt x="9823" y="8487"/>
                  <a:pt x="9829" y="8486"/>
                  <a:pt x="9839" y="8480"/>
                </a:cubicBezTo>
                <a:cubicBezTo>
                  <a:pt x="9840" y="8478"/>
                  <a:pt x="9841" y="8476"/>
                  <a:pt x="9842" y="8474"/>
                </a:cubicBezTo>
                <a:cubicBezTo>
                  <a:pt x="9843" y="8474"/>
                  <a:pt x="9844" y="8474"/>
                  <a:pt x="9845" y="8473"/>
                </a:cubicBezTo>
                <a:cubicBezTo>
                  <a:pt x="9851" y="8464"/>
                  <a:pt x="9856" y="8453"/>
                  <a:pt x="9862" y="8443"/>
                </a:cubicBezTo>
                <a:cubicBezTo>
                  <a:pt x="9897" y="8444"/>
                  <a:pt x="9935" y="8442"/>
                  <a:pt x="9970" y="8443"/>
                </a:cubicBezTo>
                <a:cubicBezTo>
                  <a:pt x="9977" y="8439"/>
                  <a:pt x="9984" y="8429"/>
                  <a:pt x="9996" y="8425"/>
                </a:cubicBezTo>
                <a:cubicBezTo>
                  <a:pt x="9999" y="8429"/>
                  <a:pt x="9998" y="8439"/>
                  <a:pt x="10001" y="8443"/>
                </a:cubicBezTo>
                <a:cubicBezTo>
                  <a:pt x="10003" y="8440"/>
                  <a:pt x="10003" y="8436"/>
                  <a:pt x="10005" y="8433"/>
                </a:cubicBezTo>
                <a:cubicBezTo>
                  <a:pt x="10006" y="8434"/>
                  <a:pt x="10006" y="8436"/>
                  <a:pt x="10007" y="8437"/>
                </a:cubicBezTo>
                <a:cubicBezTo>
                  <a:pt x="10023" y="8414"/>
                  <a:pt x="10021" y="8396"/>
                  <a:pt x="10031" y="8361"/>
                </a:cubicBezTo>
                <a:cubicBezTo>
                  <a:pt x="10036" y="8345"/>
                  <a:pt x="10046" y="8339"/>
                  <a:pt x="10056" y="8333"/>
                </a:cubicBezTo>
                <a:cubicBezTo>
                  <a:pt x="10067" y="8327"/>
                  <a:pt x="10079" y="8325"/>
                  <a:pt x="10091" y="8320"/>
                </a:cubicBezTo>
                <a:cubicBezTo>
                  <a:pt x="10092" y="8319"/>
                  <a:pt x="10091" y="8319"/>
                  <a:pt x="10091" y="8318"/>
                </a:cubicBezTo>
                <a:cubicBezTo>
                  <a:pt x="10094" y="8317"/>
                  <a:pt x="10096" y="8316"/>
                  <a:pt x="10098" y="8315"/>
                </a:cubicBezTo>
                <a:cubicBezTo>
                  <a:pt x="10100" y="8304"/>
                  <a:pt x="10097" y="8310"/>
                  <a:pt x="10098" y="8296"/>
                </a:cubicBezTo>
                <a:cubicBezTo>
                  <a:pt x="10103" y="8234"/>
                  <a:pt x="10131" y="8191"/>
                  <a:pt x="10158" y="8165"/>
                </a:cubicBezTo>
                <a:cubicBezTo>
                  <a:pt x="10158" y="8162"/>
                  <a:pt x="10158" y="8158"/>
                  <a:pt x="10158" y="8156"/>
                </a:cubicBezTo>
                <a:cubicBezTo>
                  <a:pt x="10151" y="8149"/>
                  <a:pt x="10145" y="8145"/>
                  <a:pt x="10138" y="8138"/>
                </a:cubicBezTo>
                <a:cubicBezTo>
                  <a:pt x="10133" y="8117"/>
                  <a:pt x="10128" y="8093"/>
                  <a:pt x="10123" y="8072"/>
                </a:cubicBezTo>
                <a:cubicBezTo>
                  <a:pt x="10130" y="8013"/>
                  <a:pt x="10175" y="7914"/>
                  <a:pt x="10204" y="7894"/>
                </a:cubicBezTo>
                <a:cubicBezTo>
                  <a:pt x="10204" y="7892"/>
                  <a:pt x="10203" y="7886"/>
                  <a:pt x="10204" y="7884"/>
                </a:cubicBezTo>
                <a:cubicBezTo>
                  <a:pt x="10200" y="7877"/>
                  <a:pt x="10200" y="7877"/>
                  <a:pt x="10198" y="7865"/>
                </a:cubicBezTo>
                <a:cubicBezTo>
                  <a:pt x="10202" y="7853"/>
                  <a:pt x="10207" y="7846"/>
                  <a:pt x="10212" y="7841"/>
                </a:cubicBezTo>
                <a:cubicBezTo>
                  <a:pt x="10232" y="7827"/>
                  <a:pt x="10258" y="7842"/>
                  <a:pt x="10279" y="7817"/>
                </a:cubicBezTo>
                <a:cubicBezTo>
                  <a:pt x="10279" y="7815"/>
                  <a:pt x="10279" y="7813"/>
                  <a:pt x="10279" y="7811"/>
                </a:cubicBezTo>
                <a:cubicBezTo>
                  <a:pt x="10281" y="7810"/>
                  <a:pt x="10283" y="7812"/>
                  <a:pt x="10284" y="7810"/>
                </a:cubicBezTo>
                <a:cubicBezTo>
                  <a:pt x="10287" y="7803"/>
                  <a:pt x="10287" y="7791"/>
                  <a:pt x="10290" y="7783"/>
                </a:cubicBezTo>
                <a:cubicBezTo>
                  <a:pt x="10297" y="7774"/>
                  <a:pt x="10305" y="7767"/>
                  <a:pt x="10314" y="7761"/>
                </a:cubicBezTo>
                <a:cubicBezTo>
                  <a:pt x="10328" y="7753"/>
                  <a:pt x="10342" y="7744"/>
                  <a:pt x="10350" y="7725"/>
                </a:cubicBezTo>
                <a:cubicBezTo>
                  <a:pt x="10366" y="7646"/>
                  <a:pt x="10318" y="7594"/>
                  <a:pt x="10368" y="7523"/>
                </a:cubicBezTo>
                <a:cubicBezTo>
                  <a:pt x="10399" y="7488"/>
                  <a:pt x="10406" y="7524"/>
                  <a:pt x="10435" y="7525"/>
                </a:cubicBezTo>
                <a:cubicBezTo>
                  <a:pt x="10443" y="7525"/>
                  <a:pt x="10454" y="7516"/>
                  <a:pt x="10465" y="7525"/>
                </a:cubicBezTo>
                <a:cubicBezTo>
                  <a:pt x="10481" y="7536"/>
                  <a:pt x="10493" y="7572"/>
                  <a:pt x="10521" y="7563"/>
                </a:cubicBezTo>
                <a:cubicBezTo>
                  <a:pt x="10548" y="7553"/>
                  <a:pt x="10565" y="7535"/>
                  <a:pt x="10580" y="7513"/>
                </a:cubicBezTo>
                <a:cubicBezTo>
                  <a:pt x="10595" y="7492"/>
                  <a:pt x="10608" y="7469"/>
                  <a:pt x="10626" y="7448"/>
                </a:cubicBezTo>
                <a:cubicBezTo>
                  <a:pt x="10634" y="7443"/>
                  <a:pt x="10643" y="7436"/>
                  <a:pt x="10652" y="7432"/>
                </a:cubicBezTo>
                <a:cubicBezTo>
                  <a:pt x="10652" y="7431"/>
                  <a:pt x="10653" y="7431"/>
                  <a:pt x="10653" y="7430"/>
                </a:cubicBezTo>
                <a:cubicBezTo>
                  <a:pt x="10655" y="7429"/>
                  <a:pt x="10657" y="7427"/>
                  <a:pt x="10658" y="7426"/>
                </a:cubicBezTo>
                <a:cubicBezTo>
                  <a:pt x="10664" y="7415"/>
                  <a:pt x="10668" y="7409"/>
                  <a:pt x="10674" y="7398"/>
                </a:cubicBezTo>
                <a:cubicBezTo>
                  <a:pt x="10700" y="7365"/>
                  <a:pt x="10729" y="7362"/>
                  <a:pt x="10763" y="7394"/>
                </a:cubicBezTo>
                <a:cubicBezTo>
                  <a:pt x="10802" y="7429"/>
                  <a:pt x="10808" y="7528"/>
                  <a:pt x="10832" y="7594"/>
                </a:cubicBezTo>
                <a:cubicBezTo>
                  <a:pt x="10831" y="7595"/>
                  <a:pt x="10830" y="7596"/>
                  <a:pt x="10829" y="7598"/>
                </a:cubicBezTo>
                <a:cubicBezTo>
                  <a:pt x="10830" y="7615"/>
                  <a:pt x="10834" y="7615"/>
                  <a:pt x="10838" y="7626"/>
                </a:cubicBezTo>
                <a:cubicBezTo>
                  <a:pt x="10836" y="7629"/>
                  <a:pt x="10834" y="7634"/>
                  <a:pt x="10832" y="7637"/>
                </a:cubicBezTo>
                <a:cubicBezTo>
                  <a:pt x="10835" y="7650"/>
                  <a:pt x="10835" y="7646"/>
                  <a:pt x="10844" y="7645"/>
                </a:cubicBezTo>
                <a:cubicBezTo>
                  <a:pt x="10844" y="7646"/>
                  <a:pt x="10844" y="7647"/>
                  <a:pt x="10844" y="7648"/>
                </a:cubicBezTo>
                <a:cubicBezTo>
                  <a:pt x="10842" y="7652"/>
                  <a:pt x="10839" y="7656"/>
                  <a:pt x="10837" y="7660"/>
                </a:cubicBezTo>
                <a:cubicBezTo>
                  <a:pt x="10836" y="7662"/>
                  <a:pt x="10837" y="7664"/>
                  <a:pt x="10836" y="7665"/>
                </a:cubicBezTo>
                <a:cubicBezTo>
                  <a:pt x="10841" y="7669"/>
                  <a:pt x="10845" y="7673"/>
                  <a:pt x="10849" y="7676"/>
                </a:cubicBezTo>
                <a:cubicBezTo>
                  <a:pt x="10847" y="7682"/>
                  <a:pt x="10845" y="7687"/>
                  <a:pt x="10843" y="7694"/>
                </a:cubicBezTo>
                <a:cubicBezTo>
                  <a:pt x="10845" y="7697"/>
                  <a:pt x="10847" y="7701"/>
                  <a:pt x="10849" y="7704"/>
                </a:cubicBezTo>
                <a:cubicBezTo>
                  <a:pt x="10853" y="7705"/>
                  <a:pt x="10858" y="7705"/>
                  <a:pt x="10862" y="7706"/>
                </a:cubicBezTo>
                <a:cubicBezTo>
                  <a:pt x="10862" y="7710"/>
                  <a:pt x="10862" y="7715"/>
                  <a:pt x="10862" y="7719"/>
                </a:cubicBezTo>
                <a:cubicBezTo>
                  <a:pt x="10864" y="7720"/>
                  <a:pt x="10868" y="7721"/>
                  <a:pt x="10870" y="7722"/>
                </a:cubicBezTo>
                <a:cubicBezTo>
                  <a:pt x="10876" y="7712"/>
                  <a:pt x="10879" y="7696"/>
                  <a:pt x="10881" y="7680"/>
                </a:cubicBezTo>
                <a:cubicBezTo>
                  <a:pt x="10908" y="7723"/>
                  <a:pt x="10932" y="7771"/>
                  <a:pt x="10960" y="7798"/>
                </a:cubicBezTo>
                <a:cubicBezTo>
                  <a:pt x="10994" y="7830"/>
                  <a:pt x="11028" y="7808"/>
                  <a:pt x="11036" y="7891"/>
                </a:cubicBezTo>
                <a:cubicBezTo>
                  <a:pt x="11042" y="7888"/>
                  <a:pt x="11050" y="7875"/>
                  <a:pt x="11056" y="7872"/>
                </a:cubicBezTo>
                <a:cubicBezTo>
                  <a:pt x="11060" y="7878"/>
                  <a:pt x="11063" y="7885"/>
                  <a:pt x="11066" y="7891"/>
                </a:cubicBezTo>
                <a:cubicBezTo>
                  <a:pt x="11064" y="7892"/>
                  <a:pt x="11063" y="7899"/>
                  <a:pt x="11061" y="7900"/>
                </a:cubicBezTo>
                <a:cubicBezTo>
                  <a:pt x="11060" y="7904"/>
                  <a:pt x="11057" y="7906"/>
                  <a:pt x="11056" y="7910"/>
                </a:cubicBezTo>
                <a:cubicBezTo>
                  <a:pt x="11065" y="7906"/>
                  <a:pt x="11073" y="7905"/>
                  <a:pt x="11081" y="7900"/>
                </a:cubicBezTo>
                <a:cubicBezTo>
                  <a:pt x="11086" y="7908"/>
                  <a:pt x="11092" y="7912"/>
                  <a:pt x="11096" y="7919"/>
                </a:cubicBezTo>
                <a:cubicBezTo>
                  <a:pt x="11098" y="7936"/>
                  <a:pt x="11095" y="7944"/>
                  <a:pt x="11091" y="7956"/>
                </a:cubicBezTo>
                <a:cubicBezTo>
                  <a:pt x="11101" y="7967"/>
                  <a:pt x="11112" y="7982"/>
                  <a:pt x="11122" y="7994"/>
                </a:cubicBezTo>
                <a:cubicBezTo>
                  <a:pt x="11127" y="7999"/>
                  <a:pt x="11131" y="7990"/>
                  <a:pt x="11137" y="7984"/>
                </a:cubicBezTo>
                <a:cubicBezTo>
                  <a:pt x="11145" y="7988"/>
                  <a:pt x="11174" y="8148"/>
                  <a:pt x="11172" y="8161"/>
                </a:cubicBezTo>
                <a:cubicBezTo>
                  <a:pt x="11172" y="8162"/>
                  <a:pt x="11172" y="8163"/>
                  <a:pt x="11172" y="8165"/>
                </a:cubicBezTo>
                <a:cubicBezTo>
                  <a:pt x="11169" y="8165"/>
                  <a:pt x="11166" y="8166"/>
                  <a:pt x="11163" y="8165"/>
                </a:cubicBezTo>
                <a:cubicBezTo>
                  <a:pt x="11162" y="8168"/>
                  <a:pt x="11161" y="8169"/>
                  <a:pt x="11161" y="8171"/>
                </a:cubicBezTo>
                <a:cubicBezTo>
                  <a:pt x="11159" y="8171"/>
                  <a:pt x="11158" y="8171"/>
                  <a:pt x="11157" y="8171"/>
                </a:cubicBezTo>
                <a:cubicBezTo>
                  <a:pt x="11155" y="8175"/>
                  <a:pt x="11154" y="8176"/>
                  <a:pt x="11152" y="8180"/>
                </a:cubicBezTo>
                <a:cubicBezTo>
                  <a:pt x="11156" y="8207"/>
                  <a:pt x="11152" y="8225"/>
                  <a:pt x="11137" y="8237"/>
                </a:cubicBezTo>
                <a:cubicBezTo>
                  <a:pt x="11137" y="8247"/>
                  <a:pt x="11137" y="8255"/>
                  <a:pt x="11137" y="8265"/>
                </a:cubicBezTo>
                <a:cubicBezTo>
                  <a:pt x="11140" y="8268"/>
                  <a:pt x="11145" y="8271"/>
                  <a:pt x="11147" y="8275"/>
                </a:cubicBezTo>
                <a:cubicBezTo>
                  <a:pt x="11154" y="8275"/>
                  <a:pt x="11156" y="8275"/>
                  <a:pt x="11162" y="8275"/>
                </a:cubicBezTo>
                <a:cubicBezTo>
                  <a:pt x="11163" y="8272"/>
                  <a:pt x="11163" y="8270"/>
                  <a:pt x="11164" y="8268"/>
                </a:cubicBezTo>
                <a:cubicBezTo>
                  <a:pt x="11166" y="8268"/>
                  <a:pt x="11167" y="8268"/>
                  <a:pt x="11169" y="8268"/>
                </a:cubicBezTo>
                <a:cubicBezTo>
                  <a:pt x="11177" y="8242"/>
                  <a:pt x="11186" y="8213"/>
                  <a:pt x="11204" y="8203"/>
                </a:cubicBezTo>
                <a:cubicBezTo>
                  <a:pt x="11207" y="8189"/>
                  <a:pt x="11205" y="8184"/>
                  <a:pt x="11204" y="8165"/>
                </a:cubicBezTo>
                <a:cubicBezTo>
                  <a:pt x="11207" y="8159"/>
                  <a:pt x="11210" y="8153"/>
                  <a:pt x="11214" y="8149"/>
                </a:cubicBezTo>
                <a:cubicBezTo>
                  <a:pt x="11219" y="8145"/>
                  <a:pt x="11224" y="8143"/>
                  <a:pt x="11233" y="8144"/>
                </a:cubicBezTo>
                <a:cubicBezTo>
                  <a:pt x="11234" y="8142"/>
                  <a:pt x="11234" y="8141"/>
                  <a:pt x="11234" y="8139"/>
                </a:cubicBezTo>
                <a:cubicBezTo>
                  <a:pt x="11236" y="8139"/>
                  <a:pt x="11237" y="8138"/>
                  <a:pt x="11239" y="8138"/>
                </a:cubicBezTo>
                <a:cubicBezTo>
                  <a:pt x="11242" y="8133"/>
                  <a:pt x="11242" y="8125"/>
                  <a:pt x="11244" y="8119"/>
                </a:cubicBezTo>
                <a:cubicBezTo>
                  <a:pt x="11239" y="8102"/>
                  <a:pt x="11240" y="8090"/>
                  <a:pt x="11244" y="8072"/>
                </a:cubicBezTo>
                <a:cubicBezTo>
                  <a:pt x="11231" y="8058"/>
                  <a:pt x="11217" y="8038"/>
                  <a:pt x="11204" y="8025"/>
                </a:cubicBezTo>
                <a:cubicBezTo>
                  <a:pt x="11204" y="7985"/>
                  <a:pt x="11218" y="7936"/>
                  <a:pt x="11238" y="7929"/>
                </a:cubicBezTo>
                <a:cubicBezTo>
                  <a:pt x="11237" y="7967"/>
                  <a:pt x="11271" y="7947"/>
                  <a:pt x="11284" y="7965"/>
                </a:cubicBezTo>
                <a:cubicBezTo>
                  <a:pt x="11290" y="7975"/>
                  <a:pt x="11284" y="7988"/>
                  <a:pt x="11288" y="8003"/>
                </a:cubicBezTo>
                <a:cubicBezTo>
                  <a:pt x="11296" y="8013"/>
                  <a:pt x="11306" y="8021"/>
                  <a:pt x="11314" y="8030"/>
                </a:cubicBezTo>
                <a:cubicBezTo>
                  <a:pt x="11314" y="8027"/>
                  <a:pt x="11315" y="8023"/>
                  <a:pt x="11316" y="8019"/>
                </a:cubicBezTo>
                <a:cubicBezTo>
                  <a:pt x="11317" y="8021"/>
                  <a:pt x="11319" y="8023"/>
                  <a:pt x="11320" y="8025"/>
                </a:cubicBezTo>
                <a:cubicBezTo>
                  <a:pt x="11324" y="8007"/>
                  <a:pt x="11327" y="7987"/>
                  <a:pt x="11330" y="7969"/>
                </a:cubicBezTo>
                <a:cubicBezTo>
                  <a:pt x="11288" y="7891"/>
                  <a:pt x="11236" y="7823"/>
                  <a:pt x="11169" y="7791"/>
                </a:cubicBezTo>
                <a:cubicBezTo>
                  <a:pt x="11166" y="7786"/>
                  <a:pt x="11161" y="7777"/>
                  <a:pt x="11158" y="7772"/>
                </a:cubicBezTo>
                <a:cubicBezTo>
                  <a:pt x="11165" y="7761"/>
                  <a:pt x="11169" y="7750"/>
                  <a:pt x="11179" y="7744"/>
                </a:cubicBezTo>
                <a:cubicBezTo>
                  <a:pt x="11178" y="7739"/>
                  <a:pt x="11179" y="7738"/>
                  <a:pt x="11179" y="7734"/>
                </a:cubicBezTo>
                <a:cubicBezTo>
                  <a:pt x="11169" y="7704"/>
                  <a:pt x="11107" y="7741"/>
                  <a:pt x="11088" y="7706"/>
                </a:cubicBezTo>
                <a:cubicBezTo>
                  <a:pt x="11070" y="7673"/>
                  <a:pt x="11042" y="7618"/>
                  <a:pt x="11032" y="7575"/>
                </a:cubicBezTo>
                <a:cubicBezTo>
                  <a:pt x="11025" y="7548"/>
                  <a:pt x="11031" y="7512"/>
                  <a:pt x="11022" y="7491"/>
                </a:cubicBezTo>
                <a:cubicBezTo>
                  <a:pt x="11015" y="7475"/>
                  <a:pt x="11002" y="7473"/>
                  <a:pt x="10992" y="7463"/>
                </a:cubicBezTo>
                <a:cubicBezTo>
                  <a:pt x="10959" y="7428"/>
                  <a:pt x="10941" y="7405"/>
                  <a:pt x="10932" y="7323"/>
                </a:cubicBezTo>
                <a:cubicBezTo>
                  <a:pt x="10938" y="7311"/>
                  <a:pt x="10941" y="7311"/>
                  <a:pt x="10946" y="7295"/>
                </a:cubicBezTo>
                <a:cubicBezTo>
                  <a:pt x="10939" y="7280"/>
                  <a:pt x="10937" y="7277"/>
                  <a:pt x="10937" y="7248"/>
                </a:cubicBezTo>
                <a:cubicBezTo>
                  <a:pt x="10934" y="7247"/>
                  <a:pt x="10930" y="7249"/>
                  <a:pt x="10927" y="7248"/>
                </a:cubicBezTo>
                <a:cubicBezTo>
                  <a:pt x="10928" y="7240"/>
                  <a:pt x="10929" y="7230"/>
                  <a:pt x="10931" y="7222"/>
                </a:cubicBezTo>
                <a:cubicBezTo>
                  <a:pt x="10942" y="7212"/>
                  <a:pt x="10962" y="7200"/>
                  <a:pt x="10980" y="7198"/>
                </a:cubicBezTo>
                <a:cubicBezTo>
                  <a:pt x="10980" y="7197"/>
                  <a:pt x="10980" y="7197"/>
                  <a:pt x="10980" y="7196"/>
                </a:cubicBezTo>
                <a:cubicBezTo>
                  <a:pt x="10983" y="7196"/>
                  <a:pt x="10984" y="7193"/>
                  <a:pt x="10987" y="7192"/>
                </a:cubicBezTo>
                <a:cubicBezTo>
                  <a:pt x="10987" y="7188"/>
                  <a:pt x="10987" y="7183"/>
                  <a:pt x="10987" y="7179"/>
                </a:cubicBezTo>
                <a:cubicBezTo>
                  <a:pt x="10997" y="7180"/>
                  <a:pt x="11003" y="7180"/>
                  <a:pt x="11016" y="7179"/>
                </a:cubicBezTo>
                <a:cubicBezTo>
                  <a:pt x="11018" y="7186"/>
                  <a:pt x="11018" y="7191"/>
                  <a:pt x="11021" y="7198"/>
                </a:cubicBezTo>
                <a:cubicBezTo>
                  <a:pt x="11017" y="7208"/>
                  <a:pt x="11014" y="7215"/>
                  <a:pt x="11005" y="7217"/>
                </a:cubicBezTo>
                <a:cubicBezTo>
                  <a:pt x="11010" y="7256"/>
                  <a:pt x="11019" y="7288"/>
                  <a:pt x="11026" y="7319"/>
                </a:cubicBezTo>
                <a:cubicBezTo>
                  <a:pt x="11028" y="7318"/>
                  <a:pt x="11029" y="7314"/>
                  <a:pt x="11031" y="7311"/>
                </a:cubicBezTo>
                <a:cubicBezTo>
                  <a:pt x="11031" y="7312"/>
                  <a:pt x="11031" y="7313"/>
                  <a:pt x="11032" y="7314"/>
                </a:cubicBezTo>
                <a:cubicBezTo>
                  <a:pt x="11039" y="7307"/>
                  <a:pt x="11047" y="7295"/>
                  <a:pt x="11053" y="7286"/>
                </a:cubicBezTo>
                <a:cubicBezTo>
                  <a:pt x="11056" y="7271"/>
                  <a:pt x="11057" y="7256"/>
                  <a:pt x="11060" y="7241"/>
                </a:cubicBezTo>
                <a:cubicBezTo>
                  <a:pt x="11106" y="7282"/>
                  <a:pt x="11082" y="7355"/>
                  <a:pt x="11128" y="7388"/>
                </a:cubicBezTo>
                <a:cubicBezTo>
                  <a:pt x="11122" y="7388"/>
                  <a:pt x="11117" y="7388"/>
                  <a:pt x="11112" y="7388"/>
                </a:cubicBezTo>
                <a:cubicBezTo>
                  <a:pt x="11113" y="7391"/>
                  <a:pt x="11115" y="7392"/>
                  <a:pt x="11115" y="7394"/>
                </a:cubicBezTo>
                <a:cubicBezTo>
                  <a:pt x="11112" y="7394"/>
                  <a:pt x="11109" y="7393"/>
                  <a:pt x="11107" y="7394"/>
                </a:cubicBezTo>
                <a:cubicBezTo>
                  <a:pt x="11123" y="7440"/>
                  <a:pt x="11149" y="7465"/>
                  <a:pt x="11167" y="7506"/>
                </a:cubicBezTo>
                <a:cubicBezTo>
                  <a:pt x="11173" y="7517"/>
                  <a:pt x="11177" y="7493"/>
                  <a:pt x="11188" y="7498"/>
                </a:cubicBezTo>
                <a:cubicBezTo>
                  <a:pt x="11189" y="7498"/>
                  <a:pt x="11226" y="7521"/>
                  <a:pt x="11228" y="7525"/>
                </a:cubicBezTo>
                <a:cubicBezTo>
                  <a:pt x="11239" y="7539"/>
                  <a:pt x="11247" y="7567"/>
                  <a:pt x="11258" y="7581"/>
                </a:cubicBezTo>
                <a:cubicBezTo>
                  <a:pt x="11287" y="7620"/>
                  <a:pt x="11314" y="7646"/>
                  <a:pt x="11344" y="7684"/>
                </a:cubicBezTo>
                <a:cubicBezTo>
                  <a:pt x="11350" y="7699"/>
                  <a:pt x="11357" y="7707"/>
                  <a:pt x="11364" y="7722"/>
                </a:cubicBezTo>
                <a:cubicBezTo>
                  <a:pt x="11373" y="7731"/>
                  <a:pt x="11385" y="7742"/>
                  <a:pt x="11395" y="7750"/>
                </a:cubicBezTo>
                <a:cubicBezTo>
                  <a:pt x="11395" y="7771"/>
                  <a:pt x="11393" y="7774"/>
                  <a:pt x="11384" y="7779"/>
                </a:cubicBezTo>
                <a:cubicBezTo>
                  <a:pt x="11383" y="7796"/>
                  <a:pt x="11385" y="7869"/>
                  <a:pt x="11384" y="7872"/>
                </a:cubicBezTo>
                <a:cubicBezTo>
                  <a:pt x="11381" y="7885"/>
                  <a:pt x="11378" y="7897"/>
                  <a:pt x="11374" y="7910"/>
                </a:cubicBezTo>
                <a:cubicBezTo>
                  <a:pt x="11379" y="7923"/>
                  <a:pt x="11384" y="7933"/>
                  <a:pt x="11384" y="7956"/>
                </a:cubicBezTo>
                <a:cubicBezTo>
                  <a:pt x="11394" y="7975"/>
                  <a:pt x="11411" y="7993"/>
                  <a:pt x="11419" y="8012"/>
                </a:cubicBezTo>
                <a:cubicBezTo>
                  <a:pt x="11421" y="8024"/>
                  <a:pt x="11423" y="8037"/>
                  <a:pt x="11424" y="8049"/>
                </a:cubicBezTo>
                <a:cubicBezTo>
                  <a:pt x="11433" y="8090"/>
                  <a:pt x="11458" y="8123"/>
                  <a:pt x="11486" y="8115"/>
                </a:cubicBezTo>
                <a:cubicBezTo>
                  <a:pt x="11487" y="8118"/>
                  <a:pt x="11489" y="8128"/>
                  <a:pt x="11491" y="8133"/>
                </a:cubicBezTo>
                <a:cubicBezTo>
                  <a:pt x="11485" y="8139"/>
                  <a:pt x="11479" y="8143"/>
                  <a:pt x="11472" y="8146"/>
                </a:cubicBezTo>
                <a:cubicBezTo>
                  <a:pt x="11472" y="8147"/>
                  <a:pt x="11472" y="8147"/>
                  <a:pt x="11472" y="8148"/>
                </a:cubicBezTo>
                <a:cubicBezTo>
                  <a:pt x="11469" y="8148"/>
                  <a:pt x="11468" y="8151"/>
                  <a:pt x="11465" y="8152"/>
                </a:cubicBezTo>
                <a:cubicBezTo>
                  <a:pt x="11473" y="8176"/>
                  <a:pt x="11483" y="8196"/>
                  <a:pt x="11491" y="8218"/>
                </a:cubicBezTo>
                <a:cubicBezTo>
                  <a:pt x="11513" y="8214"/>
                  <a:pt x="11540" y="8194"/>
                  <a:pt x="11567" y="8208"/>
                </a:cubicBezTo>
                <a:cubicBezTo>
                  <a:pt x="11583" y="8217"/>
                  <a:pt x="11589" y="8243"/>
                  <a:pt x="11612" y="8246"/>
                </a:cubicBezTo>
                <a:cubicBezTo>
                  <a:pt x="11608" y="8257"/>
                  <a:pt x="11604" y="8260"/>
                  <a:pt x="11599" y="8264"/>
                </a:cubicBezTo>
                <a:cubicBezTo>
                  <a:pt x="11583" y="8268"/>
                  <a:pt x="11566" y="8236"/>
                  <a:pt x="11547" y="8231"/>
                </a:cubicBezTo>
                <a:cubicBezTo>
                  <a:pt x="11539" y="8229"/>
                  <a:pt x="11534" y="8241"/>
                  <a:pt x="11517" y="8239"/>
                </a:cubicBezTo>
                <a:cubicBezTo>
                  <a:pt x="11516" y="8241"/>
                  <a:pt x="11516" y="8243"/>
                  <a:pt x="11516" y="8245"/>
                </a:cubicBezTo>
                <a:cubicBezTo>
                  <a:pt x="11513" y="8245"/>
                  <a:pt x="11513" y="8246"/>
                  <a:pt x="11510" y="8246"/>
                </a:cubicBezTo>
                <a:cubicBezTo>
                  <a:pt x="11506" y="8262"/>
                  <a:pt x="11500" y="8278"/>
                  <a:pt x="11495" y="8293"/>
                </a:cubicBezTo>
                <a:cubicBezTo>
                  <a:pt x="11504" y="8312"/>
                  <a:pt x="11512" y="8330"/>
                  <a:pt x="11521" y="8349"/>
                </a:cubicBezTo>
                <a:cubicBezTo>
                  <a:pt x="11524" y="8367"/>
                  <a:pt x="11515" y="8387"/>
                  <a:pt x="11516" y="8406"/>
                </a:cubicBezTo>
                <a:cubicBezTo>
                  <a:pt x="11520" y="8413"/>
                  <a:pt x="11527" y="8418"/>
                  <a:pt x="11531" y="8425"/>
                </a:cubicBezTo>
                <a:cubicBezTo>
                  <a:pt x="11533" y="8422"/>
                  <a:pt x="11534" y="8419"/>
                  <a:pt x="11535" y="8416"/>
                </a:cubicBezTo>
                <a:cubicBezTo>
                  <a:pt x="11536" y="8417"/>
                  <a:pt x="11536" y="8417"/>
                  <a:pt x="11537" y="8418"/>
                </a:cubicBezTo>
                <a:cubicBezTo>
                  <a:pt x="11539" y="8414"/>
                  <a:pt x="11541" y="8411"/>
                  <a:pt x="11543" y="8407"/>
                </a:cubicBezTo>
                <a:cubicBezTo>
                  <a:pt x="11552" y="8403"/>
                  <a:pt x="11564" y="8442"/>
                  <a:pt x="11567" y="8462"/>
                </a:cubicBezTo>
                <a:cubicBezTo>
                  <a:pt x="11567" y="8459"/>
                  <a:pt x="11570" y="8456"/>
                  <a:pt x="11572" y="8453"/>
                </a:cubicBezTo>
                <a:cubicBezTo>
                  <a:pt x="11572" y="8453"/>
                  <a:pt x="11572" y="8454"/>
                  <a:pt x="11572" y="8454"/>
                </a:cubicBezTo>
                <a:cubicBezTo>
                  <a:pt x="11574" y="8451"/>
                  <a:pt x="11576" y="8447"/>
                  <a:pt x="11579" y="8443"/>
                </a:cubicBezTo>
                <a:cubicBezTo>
                  <a:pt x="11584" y="8440"/>
                  <a:pt x="11588" y="8437"/>
                  <a:pt x="11592" y="8439"/>
                </a:cubicBezTo>
                <a:cubicBezTo>
                  <a:pt x="11592" y="8439"/>
                  <a:pt x="11593" y="8439"/>
                  <a:pt x="11593" y="8439"/>
                </a:cubicBezTo>
                <a:cubicBezTo>
                  <a:pt x="11597" y="8442"/>
                  <a:pt x="11601" y="8448"/>
                  <a:pt x="11607" y="8453"/>
                </a:cubicBezTo>
                <a:cubicBezTo>
                  <a:pt x="11607" y="8449"/>
                  <a:pt x="11606" y="8448"/>
                  <a:pt x="11606" y="8445"/>
                </a:cubicBezTo>
                <a:cubicBezTo>
                  <a:pt x="11608" y="8447"/>
                  <a:pt x="11610" y="8444"/>
                  <a:pt x="11612" y="8446"/>
                </a:cubicBezTo>
                <a:cubicBezTo>
                  <a:pt x="11612" y="8446"/>
                  <a:pt x="11612" y="8446"/>
                  <a:pt x="11612" y="8446"/>
                </a:cubicBezTo>
                <a:lnTo>
                  <a:pt x="11612" y="8445"/>
                </a:lnTo>
                <a:cubicBezTo>
                  <a:pt x="11611" y="8391"/>
                  <a:pt x="11601" y="8371"/>
                  <a:pt x="11593" y="8333"/>
                </a:cubicBezTo>
                <a:cubicBezTo>
                  <a:pt x="11593" y="8331"/>
                  <a:pt x="11593" y="8329"/>
                  <a:pt x="11593" y="8327"/>
                </a:cubicBezTo>
                <a:cubicBezTo>
                  <a:pt x="11597" y="8332"/>
                  <a:pt x="11602" y="8337"/>
                  <a:pt x="11607" y="8339"/>
                </a:cubicBezTo>
                <a:cubicBezTo>
                  <a:pt x="11606" y="8342"/>
                  <a:pt x="11607" y="8346"/>
                  <a:pt x="11607" y="8349"/>
                </a:cubicBezTo>
                <a:cubicBezTo>
                  <a:pt x="11610" y="8351"/>
                  <a:pt x="11613" y="8356"/>
                  <a:pt x="11617" y="8358"/>
                </a:cubicBezTo>
                <a:cubicBezTo>
                  <a:pt x="11621" y="8344"/>
                  <a:pt x="11626" y="8340"/>
                  <a:pt x="11637" y="8339"/>
                </a:cubicBezTo>
                <a:cubicBezTo>
                  <a:pt x="11637" y="8339"/>
                  <a:pt x="11637" y="8339"/>
                  <a:pt x="11637" y="8338"/>
                </a:cubicBezTo>
                <a:cubicBezTo>
                  <a:pt x="11639" y="8337"/>
                  <a:pt x="11639" y="8333"/>
                  <a:pt x="11643" y="8333"/>
                </a:cubicBezTo>
                <a:cubicBezTo>
                  <a:pt x="11638" y="8321"/>
                  <a:pt x="11632" y="8333"/>
                  <a:pt x="11633" y="8315"/>
                </a:cubicBezTo>
                <a:cubicBezTo>
                  <a:pt x="11628" y="8317"/>
                  <a:pt x="11627" y="8313"/>
                  <a:pt x="11623" y="8315"/>
                </a:cubicBezTo>
                <a:cubicBezTo>
                  <a:pt x="11618" y="8297"/>
                  <a:pt x="11615" y="8284"/>
                  <a:pt x="11609" y="8272"/>
                </a:cubicBezTo>
                <a:cubicBezTo>
                  <a:pt x="11617" y="8270"/>
                  <a:pt x="11624" y="8269"/>
                  <a:pt x="11632" y="8265"/>
                </a:cubicBezTo>
                <a:cubicBezTo>
                  <a:pt x="11643" y="8267"/>
                  <a:pt x="11655" y="8294"/>
                  <a:pt x="11658" y="8311"/>
                </a:cubicBezTo>
                <a:cubicBezTo>
                  <a:pt x="11659" y="8313"/>
                  <a:pt x="11661" y="8309"/>
                  <a:pt x="11662" y="8311"/>
                </a:cubicBezTo>
                <a:cubicBezTo>
                  <a:pt x="11665" y="8307"/>
                  <a:pt x="11669" y="8307"/>
                  <a:pt x="11672" y="8303"/>
                </a:cubicBezTo>
                <a:cubicBezTo>
                  <a:pt x="11671" y="8295"/>
                  <a:pt x="11669" y="8287"/>
                  <a:pt x="11667" y="8280"/>
                </a:cubicBezTo>
                <a:lnTo>
                  <a:pt x="11672" y="8266"/>
                </a:lnTo>
                <a:cubicBezTo>
                  <a:pt x="11671" y="8261"/>
                  <a:pt x="11670" y="8255"/>
                  <a:pt x="11669" y="8249"/>
                </a:cubicBezTo>
                <a:cubicBezTo>
                  <a:pt x="11670" y="8248"/>
                  <a:pt x="11672" y="8240"/>
                  <a:pt x="11674" y="8239"/>
                </a:cubicBezTo>
                <a:cubicBezTo>
                  <a:pt x="11673" y="8215"/>
                  <a:pt x="11601" y="8153"/>
                  <a:pt x="11583" y="8146"/>
                </a:cubicBezTo>
                <a:cubicBezTo>
                  <a:pt x="11590" y="8142"/>
                  <a:pt x="11597" y="8140"/>
                  <a:pt x="11602" y="8134"/>
                </a:cubicBezTo>
                <a:cubicBezTo>
                  <a:pt x="11601" y="8134"/>
                  <a:pt x="11602" y="8133"/>
                  <a:pt x="11602" y="8133"/>
                </a:cubicBezTo>
                <a:cubicBezTo>
                  <a:pt x="11603" y="8131"/>
                  <a:pt x="11606" y="8131"/>
                  <a:pt x="11607" y="8129"/>
                </a:cubicBezTo>
                <a:cubicBezTo>
                  <a:pt x="11605" y="8117"/>
                  <a:pt x="11601" y="8105"/>
                  <a:pt x="11599" y="8094"/>
                </a:cubicBezTo>
                <a:cubicBezTo>
                  <a:pt x="11603" y="8090"/>
                  <a:pt x="11606" y="8084"/>
                  <a:pt x="11612" y="8087"/>
                </a:cubicBezTo>
                <a:cubicBezTo>
                  <a:pt x="11611" y="8086"/>
                  <a:pt x="11611" y="8085"/>
                  <a:pt x="11611" y="8084"/>
                </a:cubicBezTo>
                <a:cubicBezTo>
                  <a:pt x="11613" y="8084"/>
                  <a:pt x="11615" y="8080"/>
                  <a:pt x="11618" y="8081"/>
                </a:cubicBezTo>
                <a:cubicBezTo>
                  <a:pt x="11603" y="8049"/>
                  <a:pt x="11592" y="8009"/>
                  <a:pt x="11583" y="7969"/>
                </a:cubicBezTo>
                <a:cubicBezTo>
                  <a:pt x="11583" y="7950"/>
                  <a:pt x="11583" y="7942"/>
                  <a:pt x="11588" y="7931"/>
                </a:cubicBezTo>
                <a:cubicBezTo>
                  <a:pt x="11585" y="7926"/>
                  <a:pt x="11585" y="7927"/>
                  <a:pt x="11583" y="7922"/>
                </a:cubicBezTo>
                <a:cubicBezTo>
                  <a:pt x="11589" y="7917"/>
                  <a:pt x="11591" y="7909"/>
                  <a:pt x="11594" y="7900"/>
                </a:cubicBezTo>
                <a:cubicBezTo>
                  <a:pt x="11595" y="7900"/>
                  <a:pt x="11596" y="7900"/>
                  <a:pt x="11596" y="7900"/>
                </a:cubicBezTo>
                <a:cubicBezTo>
                  <a:pt x="11597" y="7903"/>
                  <a:pt x="11599" y="7908"/>
                  <a:pt x="11600" y="7912"/>
                </a:cubicBezTo>
                <a:cubicBezTo>
                  <a:pt x="11599" y="7912"/>
                  <a:pt x="11598" y="7912"/>
                  <a:pt x="11598" y="7912"/>
                </a:cubicBezTo>
                <a:cubicBezTo>
                  <a:pt x="11599" y="7915"/>
                  <a:pt x="11600" y="7915"/>
                  <a:pt x="11601" y="7917"/>
                </a:cubicBezTo>
                <a:cubicBezTo>
                  <a:pt x="11601" y="7917"/>
                  <a:pt x="11602" y="7919"/>
                  <a:pt x="11602" y="7919"/>
                </a:cubicBezTo>
                <a:cubicBezTo>
                  <a:pt x="11599" y="7922"/>
                  <a:pt x="11594" y="7917"/>
                  <a:pt x="11591" y="7919"/>
                </a:cubicBezTo>
                <a:cubicBezTo>
                  <a:pt x="11600" y="7951"/>
                  <a:pt x="11625" y="7947"/>
                  <a:pt x="11627" y="7994"/>
                </a:cubicBezTo>
                <a:cubicBezTo>
                  <a:pt x="11634" y="7995"/>
                  <a:pt x="11640" y="8001"/>
                  <a:pt x="11647" y="8003"/>
                </a:cubicBezTo>
                <a:cubicBezTo>
                  <a:pt x="11646" y="7999"/>
                  <a:pt x="11644" y="7994"/>
                  <a:pt x="11642" y="7991"/>
                </a:cubicBezTo>
                <a:cubicBezTo>
                  <a:pt x="11646" y="7993"/>
                  <a:pt x="11650" y="7995"/>
                  <a:pt x="11653" y="7996"/>
                </a:cubicBezTo>
                <a:cubicBezTo>
                  <a:pt x="11648" y="7984"/>
                  <a:pt x="11643" y="7974"/>
                  <a:pt x="11638" y="7962"/>
                </a:cubicBezTo>
                <a:cubicBezTo>
                  <a:pt x="11647" y="7968"/>
                  <a:pt x="11653" y="7979"/>
                  <a:pt x="11658" y="7994"/>
                </a:cubicBezTo>
                <a:cubicBezTo>
                  <a:pt x="11661" y="7993"/>
                  <a:pt x="11664" y="7994"/>
                  <a:pt x="11667" y="7994"/>
                </a:cubicBezTo>
                <a:cubicBezTo>
                  <a:pt x="11668" y="7992"/>
                  <a:pt x="11667" y="7989"/>
                  <a:pt x="11667" y="7987"/>
                </a:cubicBezTo>
                <a:cubicBezTo>
                  <a:pt x="11669" y="7987"/>
                  <a:pt x="11672" y="7987"/>
                  <a:pt x="11674" y="7987"/>
                </a:cubicBezTo>
                <a:cubicBezTo>
                  <a:pt x="11674" y="7984"/>
                  <a:pt x="11673" y="7981"/>
                  <a:pt x="11674" y="7979"/>
                </a:cubicBezTo>
                <a:cubicBezTo>
                  <a:pt x="11669" y="7962"/>
                  <a:pt x="11663" y="7958"/>
                  <a:pt x="11658" y="7941"/>
                </a:cubicBezTo>
                <a:cubicBezTo>
                  <a:pt x="11659" y="7940"/>
                  <a:pt x="11659" y="7940"/>
                  <a:pt x="11659" y="7940"/>
                </a:cubicBezTo>
                <a:cubicBezTo>
                  <a:pt x="11666" y="7942"/>
                  <a:pt x="11669" y="7945"/>
                  <a:pt x="11672" y="7956"/>
                </a:cubicBezTo>
                <a:cubicBezTo>
                  <a:pt x="11676" y="7962"/>
                  <a:pt x="11684" y="7969"/>
                  <a:pt x="11688" y="7975"/>
                </a:cubicBezTo>
                <a:cubicBezTo>
                  <a:pt x="11682" y="7963"/>
                  <a:pt x="11677" y="7952"/>
                  <a:pt x="11672" y="7942"/>
                </a:cubicBezTo>
                <a:cubicBezTo>
                  <a:pt x="11674" y="7945"/>
                  <a:pt x="11677" y="7945"/>
                  <a:pt x="11679" y="7950"/>
                </a:cubicBezTo>
                <a:cubicBezTo>
                  <a:pt x="11683" y="7956"/>
                  <a:pt x="11690" y="7963"/>
                  <a:pt x="11693" y="7969"/>
                </a:cubicBezTo>
                <a:cubicBezTo>
                  <a:pt x="11681" y="7941"/>
                  <a:pt x="11664" y="7924"/>
                  <a:pt x="11655" y="7888"/>
                </a:cubicBezTo>
                <a:cubicBezTo>
                  <a:pt x="11663" y="7885"/>
                  <a:pt x="11671" y="7880"/>
                  <a:pt x="11675" y="7876"/>
                </a:cubicBezTo>
                <a:cubicBezTo>
                  <a:pt x="11680" y="7874"/>
                  <a:pt x="11687" y="7865"/>
                  <a:pt x="11693" y="7854"/>
                </a:cubicBezTo>
                <a:cubicBezTo>
                  <a:pt x="11700" y="7856"/>
                  <a:pt x="11701" y="7861"/>
                  <a:pt x="11703" y="7872"/>
                </a:cubicBezTo>
                <a:cubicBezTo>
                  <a:pt x="11720" y="7872"/>
                  <a:pt x="11727" y="7864"/>
                  <a:pt x="11738" y="7853"/>
                </a:cubicBezTo>
                <a:cubicBezTo>
                  <a:pt x="11747" y="7895"/>
                  <a:pt x="11796" y="7847"/>
                  <a:pt x="11798" y="7900"/>
                </a:cubicBezTo>
                <a:cubicBezTo>
                  <a:pt x="11800" y="7897"/>
                  <a:pt x="11802" y="7894"/>
                  <a:pt x="11803" y="7891"/>
                </a:cubicBezTo>
                <a:cubicBezTo>
                  <a:pt x="11804" y="7892"/>
                  <a:pt x="11805" y="7892"/>
                  <a:pt x="11805" y="7894"/>
                </a:cubicBezTo>
                <a:cubicBezTo>
                  <a:pt x="11805" y="7893"/>
                  <a:pt x="11805" y="7893"/>
                  <a:pt x="11806" y="7892"/>
                </a:cubicBezTo>
                <a:cubicBezTo>
                  <a:pt x="11814" y="7900"/>
                  <a:pt x="11831" y="7905"/>
                  <a:pt x="11839" y="7910"/>
                </a:cubicBezTo>
                <a:cubicBezTo>
                  <a:pt x="11832" y="7917"/>
                  <a:pt x="11826" y="7931"/>
                  <a:pt x="11819" y="7938"/>
                </a:cubicBezTo>
                <a:cubicBezTo>
                  <a:pt x="11817" y="7951"/>
                  <a:pt x="11816" y="7962"/>
                  <a:pt x="11814" y="7975"/>
                </a:cubicBezTo>
                <a:cubicBezTo>
                  <a:pt x="11812" y="7975"/>
                  <a:pt x="11816" y="7984"/>
                  <a:pt x="11814" y="7984"/>
                </a:cubicBezTo>
                <a:cubicBezTo>
                  <a:pt x="11811" y="8013"/>
                  <a:pt x="11810" y="8034"/>
                  <a:pt x="11809" y="8058"/>
                </a:cubicBezTo>
                <a:cubicBezTo>
                  <a:pt x="11828" y="8053"/>
                  <a:pt x="11845" y="8044"/>
                  <a:pt x="11864" y="8039"/>
                </a:cubicBezTo>
                <a:cubicBezTo>
                  <a:pt x="11861" y="8052"/>
                  <a:pt x="11855" y="8063"/>
                  <a:pt x="11849" y="8068"/>
                </a:cubicBezTo>
                <a:cubicBezTo>
                  <a:pt x="11846" y="8074"/>
                  <a:pt x="11842" y="8080"/>
                  <a:pt x="11839" y="8087"/>
                </a:cubicBezTo>
                <a:cubicBezTo>
                  <a:pt x="11847" y="8089"/>
                  <a:pt x="11851" y="8096"/>
                  <a:pt x="11854" y="8106"/>
                </a:cubicBezTo>
                <a:cubicBezTo>
                  <a:pt x="11857" y="8115"/>
                  <a:pt x="11855" y="8116"/>
                  <a:pt x="11854" y="8134"/>
                </a:cubicBezTo>
                <a:cubicBezTo>
                  <a:pt x="11858" y="8134"/>
                  <a:pt x="11860" y="8134"/>
                  <a:pt x="11864" y="8134"/>
                </a:cubicBezTo>
                <a:cubicBezTo>
                  <a:pt x="11865" y="8137"/>
                  <a:pt x="11868" y="8140"/>
                  <a:pt x="11869" y="8144"/>
                </a:cubicBezTo>
                <a:cubicBezTo>
                  <a:pt x="11865" y="8154"/>
                  <a:pt x="11857" y="8158"/>
                  <a:pt x="11849" y="8161"/>
                </a:cubicBezTo>
                <a:cubicBezTo>
                  <a:pt x="11847" y="8171"/>
                  <a:pt x="11853" y="8181"/>
                  <a:pt x="11859" y="8189"/>
                </a:cubicBezTo>
                <a:cubicBezTo>
                  <a:pt x="11866" y="8208"/>
                  <a:pt x="11863" y="8204"/>
                  <a:pt x="11854" y="8218"/>
                </a:cubicBezTo>
                <a:cubicBezTo>
                  <a:pt x="11847" y="8216"/>
                  <a:pt x="11841" y="8206"/>
                  <a:pt x="11834" y="8199"/>
                </a:cubicBezTo>
                <a:cubicBezTo>
                  <a:pt x="11832" y="8208"/>
                  <a:pt x="11831" y="8218"/>
                  <a:pt x="11829" y="8227"/>
                </a:cubicBezTo>
                <a:cubicBezTo>
                  <a:pt x="11829" y="8233"/>
                  <a:pt x="11829" y="8240"/>
                  <a:pt x="11829" y="8246"/>
                </a:cubicBezTo>
                <a:cubicBezTo>
                  <a:pt x="11852" y="8251"/>
                  <a:pt x="11855" y="8265"/>
                  <a:pt x="11874" y="8275"/>
                </a:cubicBezTo>
                <a:cubicBezTo>
                  <a:pt x="11875" y="8299"/>
                  <a:pt x="11873" y="8323"/>
                  <a:pt x="11879" y="8339"/>
                </a:cubicBezTo>
                <a:cubicBezTo>
                  <a:pt x="11886" y="8348"/>
                  <a:pt x="11892" y="8359"/>
                  <a:pt x="11900" y="8368"/>
                </a:cubicBezTo>
                <a:cubicBezTo>
                  <a:pt x="11900" y="8371"/>
                  <a:pt x="11899" y="8374"/>
                  <a:pt x="11900" y="8377"/>
                </a:cubicBezTo>
                <a:cubicBezTo>
                  <a:pt x="11894" y="8381"/>
                  <a:pt x="11890" y="8382"/>
                  <a:pt x="11884" y="8387"/>
                </a:cubicBezTo>
                <a:cubicBezTo>
                  <a:pt x="11886" y="8392"/>
                  <a:pt x="11888" y="8400"/>
                  <a:pt x="11889" y="8406"/>
                </a:cubicBezTo>
                <a:cubicBezTo>
                  <a:pt x="11904" y="8408"/>
                  <a:pt x="11915" y="8403"/>
                  <a:pt x="11930" y="8406"/>
                </a:cubicBezTo>
                <a:cubicBezTo>
                  <a:pt x="11930" y="8407"/>
                  <a:pt x="11934" y="8413"/>
                  <a:pt x="11935" y="8415"/>
                </a:cubicBezTo>
                <a:cubicBezTo>
                  <a:pt x="11931" y="8423"/>
                  <a:pt x="11927" y="8421"/>
                  <a:pt x="11925" y="8434"/>
                </a:cubicBezTo>
                <a:cubicBezTo>
                  <a:pt x="11927" y="8440"/>
                  <a:pt x="11928" y="8446"/>
                  <a:pt x="11930" y="8453"/>
                </a:cubicBezTo>
                <a:cubicBezTo>
                  <a:pt x="11931" y="8453"/>
                  <a:pt x="11934" y="8452"/>
                  <a:pt x="11935" y="8453"/>
                </a:cubicBezTo>
                <a:cubicBezTo>
                  <a:pt x="11939" y="8444"/>
                  <a:pt x="11940" y="8442"/>
                  <a:pt x="11945" y="8434"/>
                </a:cubicBezTo>
                <a:cubicBezTo>
                  <a:pt x="11963" y="8433"/>
                  <a:pt x="11968" y="8441"/>
                  <a:pt x="11981" y="8453"/>
                </a:cubicBezTo>
                <a:cubicBezTo>
                  <a:pt x="11987" y="8459"/>
                  <a:pt x="11990" y="8443"/>
                  <a:pt x="11996" y="8434"/>
                </a:cubicBezTo>
                <a:cubicBezTo>
                  <a:pt x="12001" y="8458"/>
                  <a:pt x="12006" y="8484"/>
                  <a:pt x="12011" y="8508"/>
                </a:cubicBezTo>
                <a:cubicBezTo>
                  <a:pt x="12033" y="8521"/>
                  <a:pt x="12062" y="8500"/>
                  <a:pt x="12077" y="8518"/>
                </a:cubicBezTo>
                <a:cubicBezTo>
                  <a:pt x="12079" y="8517"/>
                  <a:pt x="12084" y="8509"/>
                  <a:pt x="12086" y="8508"/>
                </a:cubicBezTo>
                <a:cubicBezTo>
                  <a:pt x="12089" y="8479"/>
                  <a:pt x="12093" y="8453"/>
                  <a:pt x="12096" y="8425"/>
                </a:cubicBezTo>
                <a:cubicBezTo>
                  <a:pt x="12127" y="8418"/>
                  <a:pt x="12156" y="8436"/>
                  <a:pt x="12177" y="8462"/>
                </a:cubicBezTo>
                <a:cubicBezTo>
                  <a:pt x="12193" y="8481"/>
                  <a:pt x="12202" y="8516"/>
                  <a:pt x="12223" y="8527"/>
                </a:cubicBezTo>
                <a:cubicBezTo>
                  <a:pt x="12252" y="8544"/>
                  <a:pt x="12291" y="8516"/>
                  <a:pt x="12309" y="8508"/>
                </a:cubicBezTo>
                <a:cubicBezTo>
                  <a:pt x="12318" y="8475"/>
                  <a:pt x="12332" y="8469"/>
                  <a:pt x="12344" y="8443"/>
                </a:cubicBezTo>
                <a:cubicBezTo>
                  <a:pt x="12374" y="8444"/>
                  <a:pt x="12381" y="8464"/>
                  <a:pt x="12405" y="8470"/>
                </a:cubicBezTo>
                <a:cubicBezTo>
                  <a:pt x="12413" y="8455"/>
                  <a:pt x="12423" y="8444"/>
                  <a:pt x="12430" y="8425"/>
                </a:cubicBezTo>
                <a:cubicBezTo>
                  <a:pt x="12432" y="8425"/>
                  <a:pt x="12433" y="8425"/>
                  <a:pt x="12435" y="8425"/>
                </a:cubicBezTo>
                <a:cubicBezTo>
                  <a:pt x="12438" y="8431"/>
                  <a:pt x="12443" y="8436"/>
                  <a:pt x="12446" y="8443"/>
                </a:cubicBezTo>
                <a:cubicBezTo>
                  <a:pt x="12446" y="8449"/>
                  <a:pt x="12445" y="8457"/>
                  <a:pt x="12446" y="8462"/>
                </a:cubicBezTo>
                <a:cubicBezTo>
                  <a:pt x="12437" y="8480"/>
                  <a:pt x="12428" y="8489"/>
                  <a:pt x="12420" y="8508"/>
                </a:cubicBezTo>
                <a:cubicBezTo>
                  <a:pt x="12424" y="8520"/>
                  <a:pt x="12427" y="8534"/>
                  <a:pt x="12430" y="8546"/>
                </a:cubicBezTo>
                <a:cubicBezTo>
                  <a:pt x="12428" y="8569"/>
                  <a:pt x="12421" y="8585"/>
                  <a:pt x="12415" y="8603"/>
                </a:cubicBezTo>
                <a:cubicBezTo>
                  <a:pt x="12427" y="8632"/>
                  <a:pt x="12427" y="8659"/>
                  <a:pt x="12427" y="8688"/>
                </a:cubicBezTo>
                <a:cubicBezTo>
                  <a:pt x="12405" y="8702"/>
                  <a:pt x="12384" y="8716"/>
                  <a:pt x="12363" y="8730"/>
                </a:cubicBezTo>
                <a:cubicBezTo>
                  <a:pt x="12350" y="8727"/>
                  <a:pt x="12337" y="8724"/>
                  <a:pt x="12324" y="8722"/>
                </a:cubicBezTo>
                <a:cubicBezTo>
                  <a:pt x="12326" y="8731"/>
                  <a:pt x="12327" y="8738"/>
                  <a:pt x="12324" y="8747"/>
                </a:cubicBezTo>
                <a:cubicBezTo>
                  <a:pt x="12322" y="8750"/>
                  <a:pt x="12286" y="8767"/>
                  <a:pt x="12283" y="8766"/>
                </a:cubicBezTo>
                <a:cubicBezTo>
                  <a:pt x="12285" y="8788"/>
                  <a:pt x="12290" y="8795"/>
                  <a:pt x="12293" y="8812"/>
                </a:cubicBezTo>
                <a:cubicBezTo>
                  <a:pt x="12303" y="8818"/>
                  <a:pt x="12320" y="8822"/>
                  <a:pt x="12328" y="8832"/>
                </a:cubicBezTo>
                <a:cubicBezTo>
                  <a:pt x="12333" y="8827"/>
                  <a:pt x="12331" y="8830"/>
                  <a:pt x="12332" y="8816"/>
                </a:cubicBezTo>
                <a:cubicBezTo>
                  <a:pt x="12364" y="8815"/>
                  <a:pt x="12368" y="8779"/>
                  <a:pt x="12395" y="8776"/>
                </a:cubicBezTo>
                <a:cubicBezTo>
                  <a:pt x="12392" y="8768"/>
                  <a:pt x="12389" y="8761"/>
                  <a:pt x="12386" y="8753"/>
                </a:cubicBezTo>
                <a:cubicBezTo>
                  <a:pt x="12397" y="8726"/>
                  <a:pt x="12415" y="8713"/>
                  <a:pt x="12427" y="8689"/>
                </a:cubicBezTo>
                <a:cubicBezTo>
                  <a:pt x="12427" y="8706"/>
                  <a:pt x="12426" y="8722"/>
                  <a:pt x="12430" y="8742"/>
                </a:cubicBezTo>
                <a:cubicBezTo>
                  <a:pt x="12398" y="8800"/>
                  <a:pt x="12385" y="8906"/>
                  <a:pt x="12364" y="8976"/>
                </a:cubicBezTo>
                <a:cubicBezTo>
                  <a:pt x="12362" y="8993"/>
                  <a:pt x="12361" y="9006"/>
                  <a:pt x="12360" y="9023"/>
                </a:cubicBezTo>
                <a:cubicBezTo>
                  <a:pt x="12351" y="9077"/>
                  <a:pt x="12345" y="9132"/>
                  <a:pt x="12324" y="9163"/>
                </a:cubicBezTo>
                <a:cubicBezTo>
                  <a:pt x="12327" y="9178"/>
                  <a:pt x="12330" y="9191"/>
                  <a:pt x="12333" y="9205"/>
                </a:cubicBezTo>
                <a:cubicBezTo>
                  <a:pt x="12311" y="9216"/>
                  <a:pt x="12299" y="9242"/>
                  <a:pt x="12266" y="9208"/>
                </a:cubicBezTo>
                <a:cubicBezTo>
                  <a:pt x="12241" y="9240"/>
                  <a:pt x="12231" y="9213"/>
                  <a:pt x="12204" y="9222"/>
                </a:cubicBezTo>
                <a:cubicBezTo>
                  <a:pt x="12195" y="9204"/>
                  <a:pt x="12188" y="9201"/>
                  <a:pt x="12184" y="9173"/>
                </a:cubicBezTo>
                <a:cubicBezTo>
                  <a:pt x="12137" y="9155"/>
                  <a:pt x="12085" y="9176"/>
                  <a:pt x="12052" y="9216"/>
                </a:cubicBezTo>
                <a:cubicBezTo>
                  <a:pt x="12043" y="9229"/>
                  <a:pt x="12034" y="9241"/>
                  <a:pt x="12026" y="9254"/>
                </a:cubicBezTo>
                <a:cubicBezTo>
                  <a:pt x="12009" y="9261"/>
                  <a:pt x="11992" y="9236"/>
                  <a:pt x="11980" y="9230"/>
                </a:cubicBezTo>
                <a:cubicBezTo>
                  <a:pt x="11966" y="9227"/>
                  <a:pt x="11953" y="9224"/>
                  <a:pt x="11940" y="9222"/>
                </a:cubicBezTo>
                <a:cubicBezTo>
                  <a:pt x="11937" y="9215"/>
                  <a:pt x="11934" y="9208"/>
                  <a:pt x="11931" y="9201"/>
                </a:cubicBezTo>
                <a:cubicBezTo>
                  <a:pt x="11899" y="9188"/>
                  <a:pt x="11867" y="9175"/>
                  <a:pt x="11835" y="9162"/>
                </a:cubicBezTo>
                <a:cubicBezTo>
                  <a:pt x="11812" y="9162"/>
                  <a:pt x="11789" y="9162"/>
                  <a:pt x="11766" y="9162"/>
                </a:cubicBezTo>
                <a:cubicBezTo>
                  <a:pt x="11753" y="9152"/>
                  <a:pt x="11755" y="9113"/>
                  <a:pt x="11742" y="9104"/>
                </a:cubicBezTo>
                <a:cubicBezTo>
                  <a:pt x="11731" y="9104"/>
                  <a:pt x="11721" y="9104"/>
                  <a:pt x="11710" y="9104"/>
                </a:cubicBezTo>
                <a:cubicBezTo>
                  <a:pt x="11693" y="9099"/>
                  <a:pt x="11656" y="9086"/>
                  <a:pt x="11639" y="9074"/>
                </a:cubicBezTo>
                <a:cubicBezTo>
                  <a:pt x="11624" y="9059"/>
                  <a:pt x="11632" y="9023"/>
                  <a:pt x="11610" y="9005"/>
                </a:cubicBezTo>
                <a:cubicBezTo>
                  <a:pt x="11553" y="8960"/>
                  <a:pt x="11461" y="9022"/>
                  <a:pt x="11439" y="9091"/>
                </a:cubicBezTo>
                <a:cubicBezTo>
                  <a:pt x="11409" y="9184"/>
                  <a:pt x="11476" y="9236"/>
                  <a:pt x="11408" y="9304"/>
                </a:cubicBezTo>
                <a:cubicBezTo>
                  <a:pt x="11399" y="9312"/>
                  <a:pt x="11388" y="9331"/>
                  <a:pt x="11376" y="9328"/>
                </a:cubicBezTo>
                <a:cubicBezTo>
                  <a:pt x="11342" y="9321"/>
                  <a:pt x="11317" y="9256"/>
                  <a:pt x="11288" y="9235"/>
                </a:cubicBezTo>
                <a:cubicBezTo>
                  <a:pt x="11259" y="9215"/>
                  <a:pt x="11194" y="9213"/>
                  <a:pt x="11171" y="9188"/>
                </a:cubicBezTo>
                <a:cubicBezTo>
                  <a:pt x="11145" y="9161"/>
                  <a:pt x="11140" y="9063"/>
                  <a:pt x="11118" y="9047"/>
                </a:cubicBezTo>
                <a:cubicBezTo>
                  <a:pt x="11105" y="9039"/>
                  <a:pt x="11095" y="9046"/>
                  <a:pt x="11085" y="9036"/>
                </a:cubicBezTo>
                <a:cubicBezTo>
                  <a:pt x="11079" y="9026"/>
                  <a:pt x="11072" y="9016"/>
                  <a:pt x="11067" y="9005"/>
                </a:cubicBezTo>
                <a:cubicBezTo>
                  <a:pt x="11052" y="9000"/>
                  <a:pt x="11038" y="8996"/>
                  <a:pt x="11024" y="8991"/>
                </a:cubicBezTo>
                <a:cubicBezTo>
                  <a:pt x="11003" y="8993"/>
                  <a:pt x="10982" y="8996"/>
                  <a:pt x="10961" y="8999"/>
                </a:cubicBezTo>
                <a:cubicBezTo>
                  <a:pt x="10933" y="8976"/>
                  <a:pt x="10905" y="8954"/>
                  <a:pt x="10877" y="8931"/>
                </a:cubicBezTo>
                <a:cubicBezTo>
                  <a:pt x="10875" y="8918"/>
                  <a:pt x="10873" y="8904"/>
                  <a:pt x="10871" y="8891"/>
                </a:cubicBezTo>
                <a:cubicBezTo>
                  <a:pt x="10858" y="8889"/>
                  <a:pt x="10856" y="8895"/>
                  <a:pt x="10844" y="8900"/>
                </a:cubicBezTo>
                <a:cubicBezTo>
                  <a:pt x="10826" y="8884"/>
                  <a:pt x="10805" y="8856"/>
                  <a:pt x="10800" y="8816"/>
                </a:cubicBezTo>
                <a:cubicBezTo>
                  <a:pt x="10813" y="8790"/>
                  <a:pt x="10872" y="8700"/>
                  <a:pt x="10871" y="8666"/>
                </a:cubicBezTo>
                <a:cubicBezTo>
                  <a:pt x="10869" y="8649"/>
                  <a:pt x="10866" y="8632"/>
                  <a:pt x="10864" y="8615"/>
                </a:cubicBezTo>
                <a:cubicBezTo>
                  <a:pt x="10790" y="8537"/>
                  <a:pt x="10866" y="8506"/>
                  <a:pt x="10865" y="8420"/>
                </a:cubicBezTo>
                <a:cubicBezTo>
                  <a:pt x="10851" y="8436"/>
                  <a:pt x="10838" y="8451"/>
                  <a:pt x="10824" y="8466"/>
                </a:cubicBezTo>
                <a:cubicBezTo>
                  <a:pt x="10821" y="8466"/>
                  <a:pt x="10819" y="8465"/>
                  <a:pt x="10817" y="8464"/>
                </a:cubicBezTo>
                <a:cubicBezTo>
                  <a:pt x="10813" y="8447"/>
                  <a:pt x="10809" y="8434"/>
                  <a:pt x="10809" y="8412"/>
                </a:cubicBezTo>
                <a:cubicBezTo>
                  <a:pt x="10798" y="8404"/>
                  <a:pt x="10788" y="8395"/>
                  <a:pt x="10778" y="8387"/>
                </a:cubicBezTo>
                <a:cubicBezTo>
                  <a:pt x="10771" y="8388"/>
                  <a:pt x="10765" y="8390"/>
                  <a:pt x="10759" y="8392"/>
                </a:cubicBezTo>
                <a:cubicBezTo>
                  <a:pt x="10738" y="8406"/>
                  <a:pt x="10701" y="8477"/>
                  <a:pt x="10664" y="8458"/>
                </a:cubicBezTo>
                <a:cubicBezTo>
                  <a:pt x="10659" y="8455"/>
                  <a:pt x="10651" y="8431"/>
                  <a:pt x="10634" y="8420"/>
                </a:cubicBezTo>
                <a:cubicBezTo>
                  <a:pt x="10620" y="8424"/>
                  <a:pt x="10616" y="8440"/>
                  <a:pt x="10605" y="8450"/>
                </a:cubicBezTo>
                <a:cubicBezTo>
                  <a:pt x="10588" y="8445"/>
                  <a:pt x="10580" y="8426"/>
                  <a:pt x="10566" y="8416"/>
                </a:cubicBezTo>
                <a:cubicBezTo>
                  <a:pt x="10549" y="8439"/>
                  <a:pt x="10532" y="8463"/>
                  <a:pt x="10507" y="8473"/>
                </a:cubicBezTo>
                <a:cubicBezTo>
                  <a:pt x="10470" y="8489"/>
                  <a:pt x="10442" y="8428"/>
                  <a:pt x="10398" y="8449"/>
                </a:cubicBezTo>
                <a:cubicBezTo>
                  <a:pt x="10390" y="8457"/>
                  <a:pt x="10382" y="8465"/>
                  <a:pt x="10373" y="8473"/>
                </a:cubicBezTo>
                <a:cubicBezTo>
                  <a:pt x="10357" y="8484"/>
                  <a:pt x="10351" y="8463"/>
                  <a:pt x="10339" y="8466"/>
                </a:cubicBezTo>
                <a:cubicBezTo>
                  <a:pt x="10329" y="8475"/>
                  <a:pt x="10319" y="8483"/>
                  <a:pt x="10308" y="8492"/>
                </a:cubicBezTo>
                <a:cubicBezTo>
                  <a:pt x="10277" y="8504"/>
                  <a:pt x="10241" y="8489"/>
                  <a:pt x="10214" y="8510"/>
                </a:cubicBezTo>
                <a:cubicBezTo>
                  <a:pt x="10190" y="8529"/>
                  <a:pt x="10175" y="8568"/>
                  <a:pt x="10156" y="8597"/>
                </a:cubicBezTo>
                <a:cubicBezTo>
                  <a:pt x="10146" y="8596"/>
                  <a:pt x="10142" y="8591"/>
                  <a:pt x="10136" y="8581"/>
                </a:cubicBezTo>
                <a:cubicBezTo>
                  <a:pt x="10128" y="8584"/>
                  <a:pt x="10090" y="8608"/>
                  <a:pt x="10083" y="8618"/>
                </a:cubicBezTo>
                <a:cubicBezTo>
                  <a:pt x="10066" y="8641"/>
                  <a:pt x="10067" y="8673"/>
                  <a:pt x="10042" y="8687"/>
                </a:cubicBezTo>
                <a:cubicBezTo>
                  <a:pt x="10013" y="8702"/>
                  <a:pt x="9981" y="8687"/>
                  <a:pt x="9973" y="8651"/>
                </a:cubicBezTo>
                <a:cubicBezTo>
                  <a:pt x="9971" y="8651"/>
                  <a:pt x="9898" y="8693"/>
                  <a:pt x="9869" y="8677"/>
                </a:cubicBezTo>
                <a:cubicBezTo>
                  <a:pt x="9839" y="8660"/>
                  <a:pt x="9827" y="8616"/>
                  <a:pt x="9808" y="8580"/>
                </a:cubicBezTo>
                <a:cubicBezTo>
                  <a:pt x="9801" y="8586"/>
                  <a:pt x="9794" y="8592"/>
                  <a:pt x="9787" y="8597"/>
                </a:cubicBezTo>
                <a:cubicBezTo>
                  <a:pt x="9772" y="8620"/>
                  <a:pt x="9750" y="8770"/>
                  <a:pt x="9733" y="8812"/>
                </a:cubicBezTo>
                <a:cubicBezTo>
                  <a:pt x="9708" y="8873"/>
                  <a:pt x="9662" y="8880"/>
                  <a:pt x="9628" y="8924"/>
                </a:cubicBezTo>
                <a:cubicBezTo>
                  <a:pt x="9616" y="8939"/>
                  <a:pt x="9578" y="8999"/>
                  <a:pt x="9574" y="9022"/>
                </a:cubicBezTo>
                <a:cubicBezTo>
                  <a:pt x="9569" y="9045"/>
                  <a:pt x="9575" y="9075"/>
                  <a:pt x="9569" y="9099"/>
                </a:cubicBezTo>
                <a:cubicBezTo>
                  <a:pt x="9562" y="9128"/>
                  <a:pt x="9543" y="9150"/>
                  <a:pt x="9536" y="9184"/>
                </a:cubicBezTo>
                <a:cubicBezTo>
                  <a:pt x="9520" y="9264"/>
                  <a:pt x="9570" y="9305"/>
                  <a:pt x="9534" y="9401"/>
                </a:cubicBezTo>
                <a:cubicBezTo>
                  <a:pt x="9512" y="9462"/>
                  <a:pt x="9446" y="9568"/>
                  <a:pt x="9408" y="9597"/>
                </a:cubicBezTo>
                <a:cubicBezTo>
                  <a:pt x="9389" y="9612"/>
                  <a:pt x="9362" y="9608"/>
                  <a:pt x="9342" y="9627"/>
                </a:cubicBezTo>
                <a:cubicBezTo>
                  <a:pt x="9318" y="9648"/>
                  <a:pt x="9313" y="9743"/>
                  <a:pt x="9297" y="9781"/>
                </a:cubicBezTo>
                <a:cubicBezTo>
                  <a:pt x="9285" y="9811"/>
                  <a:pt x="9257" y="9817"/>
                  <a:pt x="9245" y="9848"/>
                </a:cubicBezTo>
                <a:cubicBezTo>
                  <a:pt x="9233" y="9881"/>
                  <a:pt x="9222" y="9932"/>
                  <a:pt x="9217" y="9975"/>
                </a:cubicBezTo>
                <a:cubicBezTo>
                  <a:pt x="9217" y="9993"/>
                  <a:pt x="9216" y="10010"/>
                  <a:pt x="9216" y="10028"/>
                </a:cubicBezTo>
                <a:cubicBezTo>
                  <a:pt x="9207" y="10069"/>
                  <a:pt x="9176" y="10090"/>
                  <a:pt x="9163" y="10124"/>
                </a:cubicBezTo>
                <a:cubicBezTo>
                  <a:pt x="9149" y="10183"/>
                  <a:pt x="9136" y="10242"/>
                  <a:pt x="9122" y="10301"/>
                </a:cubicBezTo>
                <a:cubicBezTo>
                  <a:pt x="9112" y="10321"/>
                  <a:pt x="9101" y="10341"/>
                  <a:pt x="9091" y="10362"/>
                </a:cubicBezTo>
                <a:cubicBezTo>
                  <a:pt x="9079" y="10396"/>
                  <a:pt x="9073" y="10466"/>
                  <a:pt x="9077" y="10520"/>
                </a:cubicBezTo>
                <a:cubicBezTo>
                  <a:pt x="9081" y="10513"/>
                  <a:pt x="9084" y="10505"/>
                  <a:pt x="9087" y="10498"/>
                </a:cubicBezTo>
                <a:cubicBezTo>
                  <a:pt x="9130" y="10505"/>
                  <a:pt x="9133" y="10636"/>
                  <a:pt x="9112" y="10691"/>
                </a:cubicBezTo>
                <a:cubicBezTo>
                  <a:pt x="9163" y="10765"/>
                  <a:pt x="9133" y="10914"/>
                  <a:pt x="9117" y="11009"/>
                </a:cubicBezTo>
                <a:cubicBezTo>
                  <a:pt x="9116" y="11036"/>
                  <a:pt x="9114" y="11064"/>
                  <a:pt x="9112" y="11091"/>
                </a:cubicBezTo>
                <a:cubicBezTo>
                  <a:pt x="9104" y="11146"/>
                  <a:pt x="9080" y="11220"/>
                  <a:pt x="9052" y="11239"/>
                </a:cubicBezTo>
                <a:cubicBezTo>
                  <a:pt x="9052" y="11240"/>
                  <a:pt x="9051" y="11242"/>
                  <a:pt x="9051" y="11244"/>
                </a:cubicBezTo>
                <a:cubicBezTo>
                  <a:pt x="9090" y="11275"/>
                  <a:pt x="9091" y="11353"/>
                  <a:pt x="9109" y="11370"/>
                </a:cubicBezTo>
                <a:cubicBezTo>
                  <a:pt x="9112" y="11378"/>
                  <a:pt x="9113" y="11385"/>
                  <a:pt x="9112" y="11399"/>
                </a:cubicBezTo>
                <a:cubicBezTo>
                  <a:pt x="9108" y="11401"/>
                  <a:pt x="9103" y="11403"/>
                  <a:pt x="9099" y="11405"/>
                </a:cubicBezTo>
                <a:cubicBezTo>
                  <a:pt x="9089" y="11433"/>
                  <a:pt x="9097" y="11476"/>
                  <a:pt x="9092" y="11510"/>
                </a:cubicBezTo>
                <a:cubicBezTo>
                  <a:pt x="9109" y="11565"/>
                  <a:pt x="9101" y="11525"/>
                  <a:pt x="9123" y="11552"/>
                </a:cubicBezTo>
                <a:cubicBezTo>
                  <a:pt x="9123" y="11558"/>
                  <a:pt x="9125" y="11564"/>
                  <a:pt x="9125" y="11570"/>
                </a:cubicBezTo>
                <a:cubicBezTo>
                  <a:pt x="9135" y="11580"/>
                  <a:pt x="9144" y="11590"/>
                  <a:pt x="9153" y="11601"/>
                </a:cubicBezTo>
                <a:cubicBezTo>
                  <a:pt x="9167" y="11596"/>
                  <a:pt x="9187" y="11580"/>
                  <a:pt x="9198" y="11603"/>
                </a:cubicBezTo>
                <a:cubicBezTo>
                  <a:pt x="9189" y="11623"/>
                  <a:pt x="9177" y="11635"/>
                  <a:pt x="9181" y="11670"/>
                </a:cubicBezTo>
                <a:cubicBezTo>
                  <a:pt x="9187" y="11676"/>
                  <a:pt x="9199" y="11678"/>
                  <a:pt x="9203" y="11687"/>
                </a:cubicBezTo>
                <a:cubicBezTo>
                  <a:pt x="9207" y="11695"/>
                  <a:pt x="9206" y="11698"/>
                  <a:pt x="9205" y="11710"/>
                </a:cubicBezTo>
                <a:cubicBezTo>
                  <a:pt x="9212" y="11720"/>
                  <a:pt x="9217" y="11725"/>
                  <a:pt x="9230" y="11724"/>
                </a:cubicBezTo>
                <a:cubicBezTo>
                  <a:pt x="9233" y="11737"/>
                  <a:pt x="9233" y="11747"/>
                  <a:pt x="9230" y="11761"/>
                </a:cubicBezTo>
                <a:cubicBezTo>
                  <a:pt x="9245" y="11789"/>
                  <a:pt x="9267" y="11817"/>
                  <a:pt x="9289" y="11829"/>
                </a:cubicBezTo>
                <a:cubicBezTo>
                  <a:pt x="9291" y="11842"/>
                  <a:pt x="9292" y="11855"/>
                  <a:pt x="9293" y="11868"/>
                </a:cubicBezTo>
                <a:cubicBezTo>
                  <a:pt x="9300" y="11893"/>
                  <a:pt x="9319" y="11900"/>
                  <a:pt x="9324" y="11932"/>
                </a:cubicBezTo>
                <a:cubicBezTo>
                  <a:pt x="9324" y="11945"/>
                  <a:pt x="9324" y="11958"/>
                  <a:pt x="9324" y="11971"/>
                </a:cubicBezTo>
                <a:cubicBezTo>
                  <a:pt x="9327" y="11978"/>
                  <a:pt x="9332" y="11979"/>
                  <a:pt x="9338" y="11980"/>
                </a:cubicBezTo>
                <a:cubicBezTo>
                  <a:pt x="9339" y="11984"/>
                  <a:pt x="9339" y="11988"/>
                  <a:pt x="9339" y="11991"/>
                </a:cubicBezTo>
                <a:cubicBezTo>
                  <a:pt x="9334" y="11999"/>
                  <a:pt x="9329" y="12006"/>
                  <a:pt x="9324" y="12014"/>
                </a:cubicBezTo>
                <a:cubicBezTo>
                  <a:pt x="9323" y="12014"/>
                  <a:pt x="9322" y="12014"/>
                  <a:pt x="9321" y="12014"/>
                </a:cubicBezTo>
                <a:cubicBezTo>
                  <a:pt x="9327" y="12052"/>
                  <a:pt x="9356" y="12090"/>
                  <a:pt x="9378" y="12096"/>
                </a:cubicBezTo>
                <a:cubicBezTo>
                  <a:pt x="9382" y="12110"/>
                  <a:pt x="9380" y="12115"/>
                  <a:pt x="9379" y="12134"/>
                </a:cubicBezTo>
                <a:cubicBezTo>
                  <a:pt x="9410" y="12152"/>
                  <a:pt x="9426" y="12195"/>
                  <a:pt x="9450" y="12225"/>
                </a:cubicBezTo>
                <a:cubicBezTo>
                  <a:pt x="9467" y="12242"/>
                  <a:pt x="9485" y="12259"/>
                  <a:pt x="9503" y="12276"/>
                </a:cubicBezTo>
                <a:cubicBezTo>
                  <a:pt x="9540" y="12325"/>
                  <a:pt x="9563" y="12381"/>
                  <a:pt x="9607" y="12422"/>
                </a:cubicBezTo>
                <a:cubicBezTo>
                  <a:pt x="9620" y="12435"/>
                  <a:pt x="9674" y="12500"/>
                  <a:pt x="9691" y="12492"/>
                </a:cubicBezTo>
                <a:cubicBezTo>
                  <a:pt x="9713" y="12471"/>
                  <a:pt x="9735" y="12449"/>
                  <a:pt x="9757" y="12427"/>
                </a:cubicBezTo>
                <a:cubicBezTo>
                  <a:pt x="9781" y="12415"/>
                  <a:pt x="9804" y="12404"/>
                  <a:pt x="9827" y="12392"/>
                </a:cubicBezTo>
                <a:cubicBezTo>
                  <a:pt x="9847" y="12381"/>
                  <a:pt x="9891" y="12372"/>
                  <a:pt x="9916" y="12382"/>
                </a:cubicBezTo>
                <a:cubicBezTo>
                  <a:pt x="9926" y="12385"/>
                  <a:pt x="9947" y="12407"/>
                  <a:pt x="9962" y="12398"/>
                </a:cubicBezTo>
                <a:cubicBezTo>
                  <a:pt x="9964" y="12392"/>
                  <a:pt x="9966" y="12386"/>
                  <a:pt x="9968" y="12382"/>
                </a:cubicBezTo>
                <a:cubicBezTo>
                  <a:pt x="9977" y="12383"/>
                  <a:pt x="10022" y="12436"/>
                  <a:pt x="10031" y="12449"/>
                </a:cubicBezTo>
                <a:cubicBezTo>
                  <a:pt x="10076" y="12411"/>
                  <a:pt x="10121" y="12372"/>
                  <a:pt x="10166" y="12334"/>
                </a:cubicBezTo>
                <a:cubicBezTo>
                  <a:pt x="10185" y="12331"/>
                  <a:pt x="10203" y="12328"/>
                  <a:pt x="10222" y="12325"/>
                </a:cubicBezTo>
                <a:cubicBezTo>
                  <a:pt x="10233" y="12309"/>
                  <a:pt x="10234" y="12281"/>
                  <a:pt x="10250" y="12271"/>
                </a:cubicBezTo>
                <a:cubicBezTo>
                  <a:pt x="10297" y="12263"/>
                  <a:pt x="10344" y="12256"/>
                  <a:pt x="10390" y="12248"/>
                </a:cubicBezTo>
                <a:cubicBezTo>
                  <a:pt x="10397" y="12243"/>
                  <a:pt x="10398" y="12231"/>
                  <a:pt x="10408" y="12225"/>
                </a:cubicBezTo>
                <a:cubicBezTo>
                  <a:pt x="10424" y="12231"/>
                  <a:pt x="10471" y="12283"/>
                  <a:pt x="10480" y="12306"/>
                </a:cubicBezTo>
                <a:cubicBezTo>
                  <a:pt x="10484" y="12316"/>
                  <a:pt x="10487" y="12328"/>
                  <a:pt x="10490" y="12338"/>
                </a:cubicBezTo>
                <a:cubicBezTo>
                  <a:pt x="10495" y="12339"/>
                  <a:pt x="10500" y="12339"/>
                  <a:pt x="10505" y="12340"/>
                </a:cubicBezTo>
                <a:cubicBezTo>
                  <a:pt x="10507" y="12343"/>
                  <a:pt x="10508" y="12347"/>
                  <a:pt x="10509" y="12350"/>
                </a:cubicBezTo>
                <a:cubicBezTo>
                  <a:pt x="10506" y="12363"/>
                  <a:pt x="10504" y="12377"/>
                  <a:pt x="10501" y="12390"/>
                </a:cubicBezTo>
                <a:cubicBezTo>
                  <a:pt x="10506" y="12474"/>
                  <a:pt x="10577" y="12536"/>
                  <a:pt x="10618" y="12469"/>
                </a:cubicBezTo>
                <a:cubicBezTo>
                  <a:pt x="10639" y="12476"/>
                  <a:pt x="10667" y="12485"/>
                  <a:pt x="10692" y="12467"/>
                </a:cubicBezTo>
                <a:cubicBezTo>
                  <a:pt x="10692" y="12455"/>
                  <a:pt x="10691" y="12452"/>
                  <a:pt x="10689" y="12441"/>
                </a:cubicBezTo>
                <a:cubicBezTo>
                  <a:pt x="10694" y="12434"/>
                  <a:pt x="10722" y="12446"/>
                  <a:pt x="10728" y="12461"/>
                </a:cubicBezTo>
                <a:cubicBezTo>
                  <a:pt x="10743" y="12511"/>
                  <a:pt x="10727" y="12530"/>
                  <a:pt x="10776" y="12527"/>
                </a:cubicBezTo>
                <a:cubicBezTo>
                  <a:pt x="10778" y="12533"/>
                  <a:pt x="10780" y="12539"/>
                  <a:pt x="10782" y="12544"/>
                </a:cubicBezTo>
                <a:cubicBezTo>
                  <a:pt x="10783" y="12545"/>
                  <a:pt x="10784" y="12546"/>
                  <a:pt x="10785" y="12548"/>
                </a:cubicBezTo>
                <a:cubicBezTo>
                  <a:pt x="10781" y="12554"/>
                  <a:pt x="10777" y="12561"/>
                  <a:pt x="10773" y="12567"/>
                </a:cubicBezTo>
                <a:cubicBezTo>
                  <a:pt x="10777" y="12599"/>
                  <a:pt x="10791" y="12626"/>
                  <a:pt x="10795" y="12664"/>
                </a:cubicBezTo>
                <a:cubicBezTo>
                  <a:pt x="10792" y="12681"/>
                  <a:pt x="10790" y="12698"/>
                  <a:pt x="10788" y="12715"/>
                </a:cubicBezTo>
                <a:cubicBezTo>
                  <a:pt x="10790" y="12728"/>
                  <a:pt x="10792" y="12740"/>
                  <a:pt x="10794" y="12753"/>
                </a:cubicBezTo>
                <a:cubicBezTo>
                  <a:pt x="10789" y="12793"/>
                  <a:pt x="10775" y="12835"/>
                  <a:pt x="10760" y="12860"/>
                </a:cubicBezTo>
                <a:cubicBezTo>
                  <a:pt x="10760" y="12862"/>
                  <a:pt x="10759" y="12864"/>
                  <a:pt x="10759" y="12867"/>
                </a:cubicBezTo>
                <a:cubicBezTo>
                  <a:pt x="10764" y="12868"/>
                  <a:pt x="10770" y="12870"/>
                  <a:pt x="10776" y="12872"/>
                </a:cubicBezTo>
                <a:cubicBezTo>
                  <a:pt x="10776" y="12906"/>
                  <a:pt x="10773" y="12930"/>
                  <a:pt x="10759" y="12938"/>
                </a:cubicBezTo>
                <a:cubicBezTo>
                  <a:pt x="10770" y="12955"/>
                  <a:pt x="10780" y="12973"/>
                  <a:pt x="10791" y="12989"/>
                </a:cubicBezTo>
                <a:cubicBezTo>
                  <a:pt x="10791" y="12990"/>
                  <a:pt x="10791" y="12993"/>
                  <a:pt x="10791" y="12993"/>
                </a:cubicBezTo>
                <a:cubicBezTo>
                  <a:pt x="10783" y="12992"/>
                  <a:pt x="10774" y="12990"/>
                  <a:pt x="10766" y="12988"/>
                </a:cubicBezTo>
                <a:cubicBezTo>
                  <a:pt x="10759" y="13044"/>
                  <a:pt x="10750" y="13085"/>
                  <a:pt x="10724" y="13106"/>
                </a:cubicBezTo>
                <a:cubicBezTo>
                  <a:pt x="10727" y="13117"/>
                  <a:pt x="10736" y="13153"/>
                  <a:pt x="10741" y="13162"/>
                </a:cubicBezTo>
                <a:cubicBezTo>
                  <a:pt x="10749" y="13176"/>
                  <a:pt x="10757" y="13169"/>
                  <a:pt x="10766" y="13191"/>
                </a:cubicBezTo>
                <a:cubicBezTo>
                  <a:pt x="10761" y="13197"/>
                  <a:pt x="10756" y="13202"/>
                  <a:pt x="10752" y="13208"/>
                </a:cubicBezTo>
                <a:cubicBezTo>
                  <a:pt x="10751" y="13210"/>
                  <a:pt x="10751" y="13212"/>
                  <a:pt x="10750" y="13214"/>
                </a:cubicBezTo>
                <a:cubicBezTo>
                  <a:pt x="10759" y="13239"/>
                  <a:pt x="10769" y="13263"/>
                  <a:pt x="10778" y="13288"/>
                </a:cubicBezTo>
                <a:cubicBezTo>
                  <a:pt x="10789" y="13299"/>
                  <a:pt x="10794" y="13289"/>
                  <a:pt x="10801" y="13306"/>
                </a:cubicBezTo>
                <a:cubicBezTo>
                  <a:pt x="10799" y="13311"/>
                  <a:pt x="10797" y="13318"/>
                  <a:pt x="10795" y="13324"/>
                </a:cubicBezTo>
                <a:cubicBezTo>
                  <a:pt x="10814" y="13348"/>
                  <a:pt x="10826" y="13373"/>
                  <a:pt x="10839" y="13408"/>
                </a:cubicBezTo>
                <a:cubicBezTo>
                  <a:pt x="10864" y="13451"/>
                  <a:pt x="10888" y="13493"/>
                  <a:pt x="10913" y="13535"/>
                </a:cubicBezTo>
                <a:cubicBezTo>
                  <a:pt x="10920" y="13551"/>
                  <a:pt x="10938" y="13617"/>
                  <a:pt x="10942" y="13635"/>
                </a:cubicBezTo>
                <a:cubicBezTo>
                  <a:pt x="10948" y="13662"/>
                  <a:pt x="10938" y="13700"/>
                  <a:pt x="10950" y="13741"/>
                </a:cubicBezTo>
                <a:cubicBezTo>
                  <a:pt x="10960" y="13766"/>
                  <a:pt x="10969" y="13792"/>
                  <a:pt x="10979" y="13818"/>
                </a:cubicBezTo>
                <a:cubicBezTo>
                  <a:pt x="10982" y="13843"/>
                  <a:pt x="10984" y="13867"/>
                  <a:pt x="10987" y="13892"/>
                </a:cubicBezTo>
                <a:cubicBezTo>
                  <a:pt x="10999" y="13946"/>
                  <a:pt x="11024" y="13967"/>
                  <a:pt x="11018" y="14049"/>
                </a:cubicBezTo>
                <a:cubicBezTo>
                  <a:pt x="10965" y="14092"/>
                  <a:pt x="11028" y="14193"/>
                  <a:pt x="11037" y="14246"/>
                </a:cubicBezTo>
                <a:cubicBezTo>
                  <a:pt x="11039" y="14286"/>
                  <a:pt x="11041" y="14328"/>
                  <a:pt x="11042" y="14367"/>
                </a:cubicBezTo>
                <a:cubicBezTo>
                  <a:pt x="11038" y="14412"/>
                  <a:pt x="11029" y="14483"/>
                  <a:pt x="11011" y="14504"/>
                </a:cubicBezTo>
                <a:cubicBezTo>
                  <a:pt x="11005" y="14508"/>
                  <a:pt x="10999" y="14512"/>
                  <a:pt x="10992" y="14516"/>
                </a:cubicBezTo>
                <a:cubicBezTo>
                  <a:pt x="10988" y="14532"/>
                  <a:pt x="10984" y="14548"/>
                  <a:pt x="10981" y="14565"/>
                </a:cubicBezTo>
                <a:cubicBezTo>
                  <a:pt x="10974" y="14578"/>
                  <a:pt x="10967" y="14591"/>
                  <a:pt x="10961" y="14604"/>
                </a:cubicBezTo>
                <a:cubicBezTo>
                  <a:pt x="10940" y="14694"/>
                  <a:pt x="10952" y="14834"/>
                  <a:pt x="10913" y="14889"/>
                </a:cubicBezTo>
                <a:cubicBezTo>
                  <a:pt x="10913" y="14970"/>
                  <a:pt x="10905" y="15079"/>
                  <a:pt x="10916" y="15151"/>
                </a:cubicBezTo>
                <a:cubicBezTo>
                  <a:pt x="10924" y="15206"/>
                  <a:pt x="10948" y="15239"/>
                  <a:pt x="10962" y="15282"/>
                </a:cubicBezTo>
                <a:cubicBezTo>
                  <a:pt x="10986" y="15370"/>
                  <a:pt x="11010" y="15457"/>
                  <a:pt x="11033" y="15544"/>
                </a:cubicBezTo>
                <a:cubicBezTo>
                  <a:pt x="11049" y="15603"/>
                  <a:pt x="11114" y="15707"/>
                  <a:pt x="11077" y="15775"/>
                </a:cubicBezTo>
                <a:cubicBezTo>
                  <a:pt x="11084" y="15832"/>
                  <a:pt x="11091" y="15887"/>
                  <a:pt x="11097" y="15944"/>
                </a:cubicBezTo>
                <a:cubicBezTo>
                  <a:pt x="11102" y="15966"/>
                  <a:pt x="11107" y="15989"/>
                  <a:pt x="11112" y="16012"/>
                </a:cubicBezTo>
                <a:cubicBezTo>
                  <a:pt x="11117" y="16045"/>
                  <a:pt x="11105" y="16068"/>
                  <a:pt x="11107" y="16093"/>
                </a:cubicBezTo>
                <a:cubicBezTo>
                  <a:pt x="11108" y="16125"/>
                  <a:pt x="11122" y="16153"/>
                  <a:pt x="11126" y="16178"/>
                </a:cubicBezTo>
                <a:cubicBezTo>
                  <a:pt x="11129" y="16197"/>
                  <a:pt x="11122" y="16207"/>
                  <a:pt x="11122" y="16218"/>
                </a:cubicBezTo>
                <a:cubicBezTo>
                  <a:pt x="11129" y="16261"/>
                  <a:pt x="11136" y="16303"/>
                  <a:pt x="11144" y="16345"/>
                </a:cubicBezTo>
                <a:cubicBezTo>
                  <a:pt x="11169" y="16398"/>
                  <a:pt x="11195" y="16452"/>
                  <a:pt x="11220" y="16505"/>
                </a:cubicBezTo>
                <a:cubicBezTo>
                  <a:pt x="11246" y="16581"/>
                  <a:pt x="11255" y="16681"/>
                  <a:pt x="11280" y="16763"/>
                </a:cubicBezTo>
                <a:cubicBezTo>
                  <a:pt x="11302" y="16835"/>
                  <a:pt x="11339" y="16907"/>
                  <a:pt x="11324" y="17026"/>
                </a:cubicBezTo>
                <a:cubicBezTo>
                  <a:pt x="11317" y="17030"/>
                  <a:pt x="11307" y="17027"/>
                  <a:pt x="11303" y="17037"/>
                </a:cubicBezTo>
                <a:cubicBezTo>
                  <a:pt x="11298" y="17050"/>
                  <a:pt x="11331" y="17129"/>
                  <a:pt x="11338" y="17152"/>
                </a:cubicBezTo>
                <a:cubicBezTo>
                  <a:pt x="11335" y="17172"/>
                  <a:pt x="11330" y="17191"/>
                  <a:pt x="11327" y="17211"/>
                </a:cubicBezTo>
                <a:cubicBezTo>
                  <a:pt x="11329" y="17215"/>
                  <a:pt x="11332" y="17219"/>
                  <a:pt x="11334" y="17223"/>
                </a:cubicBezTo>
                <a:cubicBezTo>
                  <a:pt x="11336" y="17224"/>
                  <a:pt x="11337" y="17225"/>
                  <a:pt x="11338" y="17226"/>
                </a:cubicBezTo>
                <a:cubicBezTo>
                  <a:pt x="11340" y="17220"/>
                  <a:pt x="11341" y="17215"/>
                  <a:pt x="11342" y="17209"/>
                </a:cubicBezTo>
                <a:cubicBezTo>
                  <a:pt x="11346" y="17206"/>
                  <a:pt x="11347" y="17204"/>
                  <a:pt x="11354" y="17203"/>
                </a:cubicBezTo>
                <a:cubicBezTo>
                  <a:pt x="11356" y="17212"/>
                  <a:pt x="11359" y="17222"/>
                  <a:pt x="11362" y="17232"/>
                </a:cubicBezTo>
                <a:cubicBezTo>
                  <a:pt x="11368" y="17231"/>
                  <a:pt x="11373" y="17228"/>
                  <a:pt x="11384" y="17229"/>
                </a:cubicBezTo>
                <a:cubicBezTo>
                  <a:pt x="11388" y="17241"/>
                  <a:pt x="11389" y="17251"/>
                  <a:pt x="11392" y="17268"/>
                </a:cubicBezTo>
                <a:cubicBezTo>
                  <a:pt x="11398" y="17285"/>
                  <a:pt x="11418" y="17297"/>
                  <a:pt x="11429" y="17303"/>
                </a:cubicBezTo>
                <a:cubicBezTo>
                  <a:pt x="11442" y="17285"/>
                  <a:pt x="11449" y="17255"/>
                  <a:pt x="11467" y="17245"/>
                </a:cubicBezTo>
                <a:cubicBezTo>
                  <a:pt x="11492" y="17231"/>
                  <a:pt x="11522" y="17263"/>
                  <a:pt x="11545" y="17242"/>
                </a:cubicBezTo>
                <a:cubicBezTo>
                  <a:pt x="11552" y="17230"/>
                  <a:pt x="11559" y="17218"/>
                  <a:pt x="11566" y="17206"/>
                </a:cubicBezTo>
                <a:cubicBezTo>
                  <a:pt x="11599" y="17177"/>
                  <a:pt x="11612" y="17206"/>
                  <a:pt x="11637" y="17206"/>
                </a:cubicBezTo>
                <a:cubicBezTo>
                  <a:pt x="11645" y="17198"/>
                  <a:pt x="11653" y="17190"/>
                  <a:pt x="11660" y="17183"/>
                </a:cubicBezTo>
                <a:cubicBezTo>
                  <a:pt x="11686" y="17169"/>
                  <a:pt x="11711" y="17212"/>
                  <a:pt x="11729" y="17223"/>
                </a:cubicBezTo>
                <a:cubicBezTo>
                  <a:pt x="11738" y="17211"/>
                  <a:pt x="11745" y="17201"/>
                  <a:pt x="11750" y="17183"/>
                </a:cubicBezTo>
                <a:cubicBezTo>
                  <a:pt x="11763" y="17188"/>
                  <a:pt x="11775" y="17194"/>
                  <a:pt x="11787" y="17199"/>
                </a:cubicBezTo>
                <a:cubicBezTo>
                  <a:pt x="11791" y="17192"/>
                  <a:pt x="11791" y="17177"/>
                  <a:pt x="11794" y="17168"/>
                </a:cubicBezTo>
                <a:cubicBezTo>
                  <a:pt x="11805" y="17149"/>
                  <a:pt x="11864" y="17161"/>
                  <a:pt x="11881" y="17140"/>
                </a:cubicBezTo>
                <a:cubicBezTo>
                  <a:pt x="11899" y="17111"/>
                  <a:pt x="11918" y="17081"/>
                  <a:pt x="11936" y="17052"/>
                </a:cubicBezTo>
                <a:cubicBezTo>
                  <a:pt x="12027" y="16920"/>
                  <a:pt x="12093" y="16774"/>
                  <a:pt x="12157" y="16592"/>
                </a:cubicBezTo>
                <a:cubicBezTo>
                  <a:pt x="12173" y="16547"/>
                  <a:pt x="12215" y="16514"/>
                  <a:pt x="12224" y="16471"/>
                </a:cubicBezTo>
                <a:cubicBezTo>
                  <a:pt x="12228" y="16450"/>
                  <a:pt x="12218" y="16423"/>
                  <a:pt x="12220" y="16413"/>
                </a:cubicBezTo>
                <a:cubicBezTo>
                  <a:pt x="12223" y="16395"/>
                  <a:pt x="12234" y="16399"/>
                  <a:pt x="12239" y="16386"/>
                </a:cubicBezTo>
                <a:cubicBezTo>
                  <a:pt x="12255" y="16349"/>
                  <a:pt x="12264" y="16245"/>
                  <a:pt x="12259" y="16186"/>
                </a:cubicBezTo>
                <a:cubicBezTo>
                  <a:pt x="12251" y="16180"/>
                  <a:pt x="12242" y="16170"/>
                  <a:pt x="12238" y="16155"/>
                </a:cubicBezTo>
                <a:cubicBezTo>
                  <a:pt x="12237" y="16152"/>
                  <a:pt x="12236" y="16151"/>
                  <a:pt x="12234" y="16148"/>
                </a:cubicBezTo>
                <a:cubicBezTo>
                  <a:pt x="12251" y="16111"/>
                  <a:pt x="12263" y="16077"/>
                  <a:pt x="12287" y="16052"/>
                </a:cubicBezTo>
                <a:cubicBezTo>
                  <a:pt x="12340" y="15998"/>
                  <a:pt x="12401" y="16003"/>
                  <a:pt x="12425" y="15895"/>
                </a:cubicBezTo>
                <a:cubicBezTo>
                  <a:pt x="12423" y="15871"/>
                  <a:pt x="12414" y="15881"/>
                  <a:pt x="12411" y="15867"/>
                </a:cubicBezTo>
                <a:cubicBezTo>
                  <a:pt x="12412" y="15864"/>
                  <a:pt x="12413" y="15863"/>
                  <a:pt x="12413" y="15860"/>
                </a:cubicBezTo>
                <a:cubicBezTo>
                  <a:pt x="12416" y="15848"/>
                  <a:pt x="12418" y="15834"/>
                  <a:pt x="12421" y="15821"/>
                </a:cubicBezTo>
                <a:cubicBezTo>
                  <a:pt x="12427" y="15772"/>
                  <a:pt x="12426" y="15714"/>
                  <a:pt x="12425" y="15664"/>
                </a:cubicBezTo>
                <a:cubicBezTo>
                  <a:pt x="12419" y="15669"/>
                  <a:pt x="12417" y="15672"/>
                  <a:pt x="12408" y="15672"/>
                </a:cubicBezTo>
                <a:cubicBezTo>
                  <a:pt x="12400" y="15622"/>
                  <a:pt x="12390" y="15562"/>
                  <a:pt x="12399" y="15521"/>
                </a:cubicBezTo>
                <a:cubicBezTo>
                  <a:pt x="12398" y="15491"/>
                  <a:pt x="12385" y="15475"/>
                  <a:pt x="12373" y="15464"/>
                </a:cubicBezTo>
                <a:cubicBezTo>
                  <a:pt x="12373" y="15437"/>
                  <a:pt x="12373" y="15410"/>
                  <a:pt x="12373" y="15382"/>
                </a:cubicBezTo>
                <a:cubicBezTo>
                  <a:pt x="12399" y="15347"/>
                  <a:pt x="12426" y="15312"/>
                  <a:pt x="12451" y="15277"/>
                </a:cubicBezTo>
                <a:cubicBezTo>
                  <a:pt x="12483" y="15227"/>
                  <a:pt x="12502" y="15153"/>
                  <a:pt x="12538" y="15112"/>
                </a:cubicBezTo>
                <a:cubicBezTo>
                  <a:pt x="12582" y="15062"/>
                  <a:pt x="12637" y="15047"/>
                  <a:pt x="12679" y="14994"/>
                </a:cubicBezTo>
                <a:cubicBezTo>
                  <a:pt x="12709" y="14956"/>
                  <a:pt x="12728" y="14886"/>
                  <a:pt x="12751" y="14835"/>
                </a:cubicBezTo>
                <a:cubicBezTo>
                  <a:pt x="12751" y="14824"/>
                  <a:pt x="12749" y="14819"/>
                  <a:pt x="12747" y="14807"/>
                </a:cubicBezTo>
                <a:cubicBezTo>
                  <a:pt x="12754" y="14788"/>
                  <a:pt x="12761" y="14773"/>
                  <a:pt x="12767" y="14750"/>
                </a:cubicBezTo>
                <a:cubicBezTo>
                  <a:pt x="12767" y="14745"/>
                  <a:pt x="12767" y="14742"/>
                  <a:pt x="12766" y="14738"/>
                </a:cubicBezTo>
                <a:cubicBezTo>
                  <a:pt x="12761" y="14733"/>
                  <a:pt x="12756" y="14728"/>
                  <a:pt x="12751" y="14724"/>
                </a:cubicBezTo>
                <a:cubicBezTo>
                  <a:pt x="12747" y="14659"/>
                  <a:pt x="12754" y="14588"/>
                  <a:pt x="12736" y="14550"/>
                </a:cubicBezTo>
                <a:cubicBezTo>
                  <a:pt x="12737" y="14536"/>
                  <a:pt x="12743" y="14525"/>
                  <a:pt x="12745" y="14507"/>
                </a:cubicBezTo>
                <a:cubicBezTo>
                  <a:pt x="12751" y="14461"/>
                  <a:pt x="12737" y="14388"/>
                  <a:pt x="12733" y="14347"/>
                </a:cubicBezTo>
                <a:cubicBezTo>
                  <a:pt x="12739" y="14325"/>
                  <a:pt x="12745" y="14302"/>
                  <a:pt x="12752" y="14280"/>
                </a:cubicBezTo>
                <a:cubicBezTo>
                  <a:pt x="12738" y="14223"/>
                  <a:pt x="12712" y="14216"/>
                  <a:pt x="12694" y="14172"/>
                </a:cubicBezTo>
                <a:cubicBezTo>
                  <a:pt x="12676" y="14128"/>
                  <a:pt x="12666" y="14013"/>
                  <a:pt x="12679" y="13949"/>
                </a:cubicBezTo>
                <a:cubicBezTo>
                  <a:pt x="12675" y="13937"/>
                  <a:pt x="12669" y="13934"/>
                  <a:pt x="12665" y="13924"/>
                </a:cubicBezTo>
                <a:cubicBezTo>
                  <a:pt x="12671" y="13899"/>
                  <a:pt x="12683" y="13865"/>
                  <a:pt x="12684" y="13838"/>
                </a:cubicBezTo>
                <a:cubicBezTo>
                  <a:pt x="12671" y="13809"/>
                  <a:pt x="12649" y="13787"/>
                  <a:pt x="12641" y="13750"/>
                </a:cubicBezTo>
                <a:cubicBezTo>
                  <a:pt x="12633" y="13712"/>
                  <a:pt x="12655" y="13585"/>
                  <a:pt x="12664" y="13568"/>
                </a:cubicBezTo>
                <a:cubicBezTo>
                  <a:pt x="12669" y="13557"/>
                  <a:pt x="12679" y="13561"/>
                  <a:pt x="12683" y="13549"/>
                </a:cubicBezTo>
                <a:cubicBezTo>
                  <a:pt x="12694" y="13521"/>
                  <a:pt x="12684" y="13506"/>
                  <a:pt x="12688" y="13481"/>
                </a:cubicBezTo>
                <a:cubicBezTo>
                  <a:pt x="12698" y="13426"/>
                  <a:pt x="12726" y="13422"/>
                  <a:pt x="12729" y="13331"/>
                </a:cubicBezTo>
                <a:cubicBezTo>
                  <a:pt x="12750" y="13310"/>
                  <a:pt x="12769" y="13311"/>
                  <a:pt x="12770" y="13250"/>
                </a:cubicBezTo>
                <a:cubicBezTo>
                  <a:pt x="12788" y="13256"/>
                  <a:pt x="12798" y="13241"/>
                  <a:pt x="12812" y="13230"/>
                </a:cubicBezTo>
                <a:cubicBezTo>
                  <a:pt x="12817" y="13215"/>
                  <a:pt x="12817" y="13207"/>
                  <a:pt x="12813" y="13191"/>
                </a:cubicBezTo>
                <a:cubicBezTo>
                  <a:pt x="12858" y="13096"/>
                  <a:pt x="12904" y="13001"/>
                  <a:pt x="12949" y="12906"/>
                </a:cubicBezTo>
                <a:cubicBezTo>
                  <a:pt x="12999" y="12831"/>
                  <a:pt x="13061" y="12774"/>
                  <a:pt x="13111" y="12700"/>
                </a:cubicBezTo>
                <a:cubicBezTo>
                  <a:pt x="13130" y="12658"/>
                  <a:pt x="13148" y="12617"/>
                  <a:pt x="13167" y="12575"/>
                </a:cubicBezTo>
                <a:cubicBezTo>
                  <a:pt x="13203" y="12488"/>
                  <a:pt x="13258" y="12403"/>
                  <a:pt x="13282" y="12296"/>
                </a:cubicBezTo>
                <a:cubicBezTo>
                  <a:pt x="13284" y="12277"/>
                  <a:pt x="13287" y="12257"/>
                  <a:pt x="13289" y="12237"/>
                </a:cubicBezTo>
                <a:cubicBezTo>
                  <a:pt x="13305" y="12189"/>
                  <a:pt x="13321" y="12142"/>
                  <a:pt x="13337" y="12094"/>
                </a:cubicBezTo>
                <a:cubicBezTo>
                  <a:pt x="13337" y="12082"/>
                  <a:pt x="13337" y="12071"/>
                  <a:pt x="13336" y="12060"/>
                </a:cubicBezTo>
                <a:cubicBezTo>
                  <a:pt x="13345" y="12044"/>
                  <a:pt x="13355" y="12028"/>
                  <a:pt x="13364" y="12011"/>
                </a:cubicBezTo>
                <a:cubicBezTo>
                  <a:pt x="13376" y="11972"/>
                  <a:pt x="13387" y="11932"/>
                  <a:pt x="13399" y="11892"/>
                </a:cubicBezTo>
                <a:cubicBezTo>
                  <a:pt x="13400" y="11857"/>
                  <a:pt x="13403" y="11823"/>
                  <a:pt x="13404" y="11788"/>
                </a:cubicBezTo>
                <a:cubicBezTo>
                  <a:pt x="13407" y="11772"/>
                  <a:pt x="13421" y="11760"/>
                  <a:pt x="13420" y="11737"/>
                </a:cubicBezTo>
                <a:cubicBezTo>
                  <a:pt x="13420" y="11719"/>
                  <a:pt x="13413" y="11694"/>
                  <a:pt x="13417" y="11668"/>
                </a:cubicBezTo>
                <a:cubicBezTo>
                  <a:pt x="13420" y="11652"/>
                  <a:pt x="13423" y="11635"/>
                  <a:pt x="13427" y="11618"/>
                </a:cubicBezTo>
                <a:cubicBezTo>
                  <a:pt x="13426" y="11616"/>
                  <a:pt x="13426" y="11613"/>
                  <a:pt x="13426" y="11610"/>
                </a:cubicBezTo>
                <a:cubicBezTo>
                  <a:pt x="13415" y="11602"/>
                  <a:pt x="13404" y="11593"/>
                  <a:pt x="13392" y="11584"/>
                </a:cubicBezTo>
                <a:cubicBezTo>
                  <a:pt x="13366" y="11619"/>
                  <a:pt x="13346" y="11654"/>
                  <a:pt x="13308" y="11670"/>
                </a:cubicBezTo>
                <a:cubicBezTo>
                  <a:pt x="13291" y="11676"/>
                  <a:pt x="13276" y="11663"/>
                  <a:pt x="13266" y="11659"/>
                </a:cubicBezTo>
                <a:cubicBezTo>
                  <a:pt x="13248" y="11652"/>
                  <a:pt x="13236" y="11681"/>
                  <a:pt x="13223" y="11687"/>
                </a:cubicBezTo>
                <a:cubicBezTo>
                  <a:pt x="13210" y="11684"/>
                  <a:pt x="13198" y="11683"/>
                  <a:pt x="13185" y="11680"/>
                </a:cubicBezTo>
                <a:cubicBezTo>
                  <a:pt x="13184" y="11680"/>
                  <a:pt x="13183" y="11680"/>
                  <a:pt x="13182" y="11680"/>
                </a:cubicBezTo>
                <a:cubicBezTo>
                  <a:pt x="13166" y="11699"/>
                  <a:pt x="13151" y="11718"/>
                  <a:pt x="13135" y="11737"/>
                </a:cubicBezTo>
                <a:cubicBezTo>
                  <a:pt x="13114" y="11752"/>
                  <a:pt x="13106" y="11712"/>
                  <a:pt x="13082" y="11721"/>
                </a:cubicBezTo>
                <a:cubicBezTo>
                  <a:pt x="13062" y="11737"/>
                  <a:pt x="13043" y="11755"/>
                  <a:pt x="13023" y="11771"/>
                </a:cubicBezTo>
                <a:cubicBezTo>
                  <a:pt x="13010" y="11771"/>
                  <a:pt x="12996" y="11771"/>
                  <a:pt x="12984" y="11771"/>
                </a:cubicBezTo>
                <a:cubicBezTo>
                  <a:pt x="12964" y="11731"/>
                  <a:pt x="12937" y="11685"/>
                  <a:pt x="12924" y="11634"/>
                </a:cubicBezTo>
                <a:cubicBezTo>
                  <a:pt x="12912" y="11629"/>
                  <a:pt x="12896" y="11632"/>
                  <a:pt x="12882" y="11628"/>
                </a:cubicBezTo>
                <a:cubicBezTo>
                  <a:pt x="12881" y="11627"/>
                  <a:pt x="12881" y="11627"/>
                  <a:pt x="12880" y="11626"/>
                </a:cubicBezTo>
                <a:cubicBezTo>
                  <a:pt x="12880" y="11625"/>
                  <a:pt x="12880" y="11623"/>
                  <a:pt x="12880" y="11621"/>
                </a:cubicBezTo>
                <a:cubicBezTo>
                  <a:pt x="12895" y="11608"/>
                  <a:pt x="12925" y="11584"/>
                  <a:pt x="12937" y="11561"/>
                </a:cubicBezTo>
                <a:cubicBezTo>
                  <a:pt x="12936" y="11493"/>
                  <a:pt x="12886" y="11476"/>
                  <a:pt x="12865" y="11439"/>
                </a:cubicBezTo>
                <a:cubicBezTo>
                  <a:pt x="12861" y="11432"/>
                  <a:pt x="12857" y="11382"/>
                  <a:pt x="12845" y="11362"/>
                </a:cubicBezTo>
                <a:cubicBezTo>
                  <a:pt x="12840" y="11352"/>
                  <a:pt x="12829" y="11360"/>
                  <a:pt x="12822" y="11352"/>
                </a:cubicBezTo>
                <a:cubicBezTo>
                  <a:pt x="12802" y="11313"/>
                  <a:pt x="12783" y="11272"/>
                  <a:pt x="12763" y="11233"/>
                </a:cubicBezTo>
                <a:cubicBezTo>
                  <a:pt x="12756" y="11226"/>
                  <a:pt x="12747" y="11230"/>
                  <a:pt x="12736" y="11230"/>
                </a:cubicBezTo>
                <a:cubicBezTo>
                  <a:pt x="12727" y="11209"/>
                  <a:pt x="12720" y="11175"/>
                  <a:pt x="12707" y="11162"/>
                </a:cubicBezTo>
                <a:cubicBezTo>
                  <a:pt x="12703" y="11171"/>
                  <a:pt x="12703" y="11195"/>
                  <a:pt x="12702" y="11205"/>
                </a:cubicBezTo>
                <a:cubicBezTo>
                  <a:pt x="12701" y="11206"/>
                  <a:pt x="12700" y="11207"/>
                  <a:pt x="12699" y="11208"/>
                </a:cubicBezTo>
                <a:cubicBezTo>
                  <a:pt x="12660" y="11146"/>
                  <a:pt x="12650" y="10957"/>
                  <a:pt x="12627" y="10859"/>
                </a:cubicBezTo>
                <a:cubicBezTo>
                  <a:pt x="12616" y="10814"/>
                  <a:pt x="12563" y="10792"/>
                  <a:pt x="12548" y="10755"/>
                </a:cubicBezTo>
                <a:cubicBezTo>
                  <a:pt x="12525" y="10697"/>
                  <a:pt x="12540" y="10547"/>
                  <a:pt x="12529" y="10463"/>
                </a:cubicBezTo>
                <a:cubicBezTo>
                  <a:pt x="12521" y="10408"/>
                  <a:pt x="12495" y="10321"/>
                  <a:pt x="12473" y="10290"/>
                </a:cubicBezTo>
                <a:cubicBezTo>
                  <a:pt x="12462" y="10275"/>
                  <a:pt x="12447" y="10270"/>
                  <a:pt x="12439" y="10250"/>
                </a:cubicBezTo>
                <a:cubicBezTo>
                  <a:pt x="12429" y="10225"/>
                  <a:pt x="12428" y="10184"/>
                  <a:pt x="12422" y="10152"/>
                </a:cubicBezTo>
                <a:cubicBezTo>
                  <a:pt x="12427" y="10144"/>
                  <a:pt x="12433" y="10134"/>
                  <a:pt x="12438" y="10125"/>
                </a:cubicBezTo>
                <a:cubicBezTo>
                  <a:pt x="12427" y="10105"/>
                  <a:pt x="12415" y="10084"/>
                  <a:pt x="12404" y="10063"/>
                </a:cubicBezTo>
                <a:cubicBezTo>
                  <a:pt x="12374" y="9979"/>
                  <a:pt x="12352" y="9878"/>
                  <a:pt x="12324" y="9794"/>
                </a:cubicBezTo>
                <a:cubicBezTo>
                  <a:pt x="12312" y="9736"/>
                  <a:pt x="12300" y="9678"/>
                  <a:pt x="12287" y="9620"/>
                </a:cubicBezTo>
                <a:cubicBezTo>
                  <a:pt x="12267" y="9551"/>
                  <a:pt x="12232" y="9503"/>
                  <a:pt x="12223" y="9408"/>
                </a:cubicBezTo>
                <a:cubicBezTo>
                  <a:pt x="12230" y="9390"/>
                  <a:pt x="12231" y="9382"/>
                  <a:pt x="12244" y="9373"/>
                </a:cubicBezTo>
                <a:cubicBezTo>
                  <a:pt x="12261" y="9472"/>
                  <a:pt x="12292" y="9571"/>
                  <a:pt x="12330" y="9632"/>
                </a:cubicBezTo>
                <a:cubicBezTo>
                  <a:pt x="12335" y="9640"/>
                  <a:pt x="12341" y="9640"/>
                  <a:pt x="12348" y="9638"/>
                </a:cubicBezTo>
                <a:cubicBezTo>
                  <a:pt x="12357" y="9605"/>
                  <a:pt x="12360" y="9566"/>
                  <a:pt x="12364" y="9528"/>
                </a:cubicBezTo>
                <a:cubicBezTo>
                  <a:pt x="12363" y="9541"/>
                  <a:pt x="12360" y="9555"/>
                  <a:pt x="12360" y="9566"/>
                </a:cubicBezTo>
                <a:cubicBezTo>
                  <a:pt x="12368" y="9567"/>
                  <a:pt x="12377" y="9565"/>
                  <a:pt x="12384" y="9566"/>
                </a:cubicBezTo>
                <a:cubicBezTo>
                  <a:pt x="12395" y="9590"/>
                  <a:pt x="12405" y="9616"/>
                  <a:pt x="12415" y="9640"/>
                </a:cubicBezTo>
                <a:cubicBezTo>
                  <a:pt x="12438" y="9709"/>
                  <a:pt x="12456" y="9765"/>
                  <a:pt x="12481" y="9828"/>
                </a:cubicBezTo>
                <a:cubicBezTo>
                  <a:pt x="12499" y="9876"/>
                  <a:pt x="12525" y="9922"/>
                  <a:pt x="12516" y="9997"/>
                </a:cubicBezTo>
                <a:cubicBezTo>
                  <a:pt x="12534" y="10045"/>
                  <a:pt x="12564" y="10060"/>
                  <a:pt x="12586" y="10100"/>
                </a:cubicBezTo>
                <a:cubicBezTo>
                  <a:pt x="12601" y="10148"/>
                  <a:pt x="12617" y="10192"/>
                  <a:pt x="12632" y="10240"/>
                </a:cubicBezTo>
                <a:cubicBezTo>
                  <a:pt x="12646" y="10292"/>
                  <a:pt x="12630" y="10368"/>
                  <a:pt x="12642" y="10427"/>
                </a:cubicBezTo>
                <a:cubicBezTo>
                  <a:pt x="12653" y="10456"/>
                  <a:pt x="12661" y="10483"/>
                  <a:pt x="12672" y="10512"/>
                </a:cubicBezTo>
                <a:cubicBezTo>
                  <a:pt x="12687" y="10550"/>
                  <a:pt x="12722" y="10559"/>
                  <a:pt x="12738" y="10596"/>
                </a:cubicBezTo>
                <a:cubicBezTo>
                  <a:pt x="12757" y="10669"/>
                  <a:pt x="12779" y="10747"/>
                  <a:pt x="12798" y="10821"/>
                </a:cubicBezTo>
                <a:cubicBezTo>
                  <a:pt x="12806" y="10832"/>
                  <a:pt x="12811" y="10839"/>
                  <a:pt x="12819" y="10850"/>
                </a:cubicBezTo>
                <a:cubicBezTo>
                  <a:pt x="12838" y="10878"/>
                  <a:pt x="12861" y="10945"/>
                  <a:pt x="12870" y="10990"/>
                </a:cubicBezTo>
                <a:cubicBezTo>
                  <a:pt x="12872" y="11017"/>
                  <a:pt x="12878" y="11046"/>
                  <a:pt x="12880" y="11074"/>
                </a:cubicBezTo>
                <a:cubicBezTo>
                  <a:pt x="12878" y="11090"/>
                  <a:pt x="12868" y="11096"/>
                  <a:pt x="12870" y="11120"/>
                </a:cubicBezTo>
                <a:cubicBezTo>
                  <a:pt x="12876" y="11189"/>
                  <a:pt x="12893" y="11260"/>
                  <a:pt x="12905" y="11317"/>
                </a:cubicBezTo>
                <a:cubicBezTo>
                  <a:pt x="12905" y="11346"/>
                  <a:pt x="12905" y="11381"/>
                  <a:pt x="12905" y="11410"/>
                </a:cubicBezTo>
                <a:cubicBezTo>
                  <a:pt x="12926" y="11493"/>
                  <a:pt x="12989" y="11473"/>
                  <a:pt x="13026" y="11429"/>
                </a:cubicBezTo>
                <a:cubicBezTo>
                  <a:pt x="13038" y="11410"/>
                  <a:pt x="13053" y="11391"/>
                  <a:pt x="13066" y="11372"/>
                </a:cubicBezTo>
                <a:cubicBezTo>
                  <a:pt x="13086" y="11361"/>
                  <a:pt x="13114" y="11382"/>
                  <a:pt x="13132" y="11372"/>
                </a:cubicBezTo>
                <a:cubicBezTo>
                  <a:pt x="13160" y="11357"/>
                  <a:pt x="13178" y="11313"/>
                  <a:pt x="13203" y="11298"/>
                </a:cubicBezTo>
                <a:cubicBezTo>
                  <a:pt x="13220" y="11288"/>
                  <a:pt x="13239" y="11303"/>
                  <a:pt x="13253" y="11289"/>
                </a:cubicBezTo>
                <a:cubicBezTo>
                  <a:pt x="13268" y="11274"/>
                  <a:pt x="13275" y="11237"/>
                  <a:pt x="13289" y="11222"/>
                </a:cubicBezTo>
                <a:cubicBezTo>
                  <a:pt x="13341" y="11170"/>
                  <a:pt x="13407" y="11175"/>
                  <a:pt x="13455" y="11120"/>
                </a:cubicBezTo>
                <a:cubicBezTo>
                  <a:pt x="13469" y="11104"/>
                  <a:pt x="13464" y="11084"/>
                  <a:pt x="13470" y="11055"/>
                </a:cubicBezTo>
                <a:cubicBezTo>
                  <a:pt x="13477" y="11027"/>
                  <a:pt x="13505" y="11002"/>
                  <a:pt x="13521" y="10990"/>
                </a:cubicBezTo>
                <a:cubicBezTo>
                  <a:pt x="13547" y="10974"/>
                  <a:pt x="13570" y="10959"/>
                  <a:pt x="13597" y="10943"/>
                </a:cubicBezTo>
                <a:cubicBezTo>
                  <a:pt x="13612" y="10946"/>
                  <a:pt x="13627" y="10949"/>
                  <a:pt x="13643" y="10952"/>
                </a:cubicBezTo>
                <a:cubicBezTo>
                  <a:pt x="13648" y="10946"/>
                  <a:pt x="13657" y="10939"/>
                  <a:pt x="13663" y="10933"/>
                </a:cubicBezTo>
                <a:cubicBezTo>
                  <a:pt x="13673" y="10897"/>
                  <a:pt x="13662" y="10848"/>
                  <a:pt x="13683" y="10831"/>
                </a:cubicBezTo>
                <a:cubicBezTo>
                  <a:pt x="13703" y="10812"/>
                  <a:pt x="13724" y="10840"/>
                  <a:pt x="13743" y="10812"/>
                </a:cubicBezTo>
                <a:cubicBezTo>
                  <a:pt x="13750" y="10801"/>
                  <a:pt x="13750" y="10782"/>
                  <a:pt x="13753" y="10764"/>
                </a:cubicBezTo>
                <a:cubicBezTo>
                  <a:pt x="13764" y="10716"/>
                  <a:pt x="13794" y="10702"/>
                  <a:pt x="13829" y="10700"/>
                </a:cubicBezTo>
                <a:cubicBezTo>
                  <a:pt x="13831" y="10652"/>
                  <a:pt x="13826" y="10577"/>
                  <a:pt x="13834" y="10531"/>
                </a:cubicBezTo>
                <a:cubicBezTo>
                  <a:pt x="13846" y="10521"/>
                  <a:pt x="13864" y="10542"/>
                  <a:pt x="13874" y="10531"/>
                </a:cubicBezTo>
                <a:cubicBezTo>
                  <a:pt x="13887" y="10514"/>
                  <a:pt x="13887" y="10471"/>
                  <a:pt x="13895" y="10446"/>
                </a:cubicBezTo>
                <a:cubicBezTo>
                  <a:pt x="13904" y="10429"/>
                  <a:pt x="13911" y="10407"/>
                  <a:pt x="13920" y="10390"/>
                </a:cubicBezTo>
                <a:cubicBezTo>
                  <a:pt x="13933" y="10360"/>
                  <a:pt x="13945" y="10331"/>
                  <a:pt x="13955" y="10296"/>
                </a:cubicBezTo>
                <a:cubicBezTo>
                  <a:pt x="13953" y="10269"/>
                  <a:pt x="13930" y="10256"/>
                  <a:pt x="13920" y="10240"/>
                </a:cubicBezTo>
                <a:cubicBezTo>
                  <a:pt x="13906" y="10208"/>
                  <a:pt x="13893" y="10179"/>
                  <a:pt x="13879" y="10147"/>
                </a:cubicBezTo>
                <a:cubicBezTo>
                  <a:pt x="13869" y="10134"/>
                  <a:pt x="13857" y="10153"/>
                  <a:pt x="13844" y="10147"/>
                </a:cubicBezTo>
                <a:cubicBezTo>
                  <a:pt x="13824" y="10128"/>
                  <a:pt x="13803" y="10101"/>
                  <a:pt x="13783" y="10081"/>
                </a:cubicBezTo>
                <a:cubicBezTo>
                  <a:pt x="13768" y="10061"/>
                  <a:pt x="13744" y="10023"/>
                  <a:pt x="13738" y="9988"/>
                </a:cubicBezTo>
                <a:cubicBezTo>
                  <a:pt x="13734" y="9961"/>
                  <a:pt x="13743" y="9925"/>
                  <a:pt x="13738" y="9904"/>
                </a:cubicBezTo>
                <a:cubicBezTo>
                  <a:pt x="13735" y="9897"/>
                  <a:pt x="13731" y="9895"/>
                  <a:pt x="13723" y="9894"/>
                </a:cubicBezTo>
                <a:cubicBezTo>
                  <a:pt x="13733" y="9867"/>
                  <a:pt x="13740" y="9845"/>
                  <a:pt x="13738" y="9800"/>
                </a:cubicBezTo>
                <a:cubicBezTo>
                  <a:pt x="13727" y="9823"/>
                  <a:pt x="13718" y="9852"/>
                  <a:pt x="13708" y="9875"/>
                </a:cubicBezTo>
                <a:cubicBezTo>
                  <a:pt x="13684" y="9912"/>
                  <a:pt x="13658" y="9928"/>
                  <a:pt x="13637" y="9978"/>
                </a:cubicBezTo>
                <a:cubicBezTo>
                  <a:pt x="13632" y="9996"/>
                  <a:pt x="13627" y="10017"/>
                  <a:pt x="13622" y="10035"/>
                </a:cubicBezTo>
                <a:cubicBezTo>
                  <a:pt x="13614" y="10047"/>
                  <a:pt x="13611" y="10043"/>
                  <a:pt x="13607" y="10063"/>
                </a:cubicBezTo>
                <a:cubicBezTo>
                  <a:pt x="13598" y="10068"/>
                  <a:pt x="13593" y="10071"/>
                  <a:pt x="13586" y="10063"/>
                </a:cubicBezTo>
                <a:cubicBezTo>
                  <a:pt x="13586" y="10068"/>
                  <a:pt x="13587" y="10068"/>
                  <a:pt x="13586" y="10073"/>
                </a:cubicBezTo>
                <a:cubicBezTo>
                  <a:pt x="13570" y="10084"/>
                  <a:pt x="13499" y="10080"/>
                  <a:pt x="13481" y="10063"/>
                </a:cubicBezTo>
                <a:cubicBezTo>
                  <a:pt x="13476" y="10070"/>
                  <a:pt x="13478" y="10069"/>
                  <a:pt x="13476" y="10081"/>
                </a:cubicBezTo>
                <a:cubicBezTo>
                  <a:pt x="13460" y="10083"/>
                  <a:pt x="13446" y="10082"/>
                  <a:pt x="13430" y="10081"/>
                </a:cubicBezTo>
                <a:cubicBezTo>
                  <a:pt x="13433" y="10058"/>
                  <a:pt x="13425" y="10059"/>
                  <a:pt x="13414" y="10054"/>
                </a:cubicBezTo>
                <a:cubicBezTo>
                  <a:pt x="13406" y="10018"/>
                  <a:pt x="13434" y="9995"/>
                  <a:pt x="13435" y="9959"/>
                </a:cubicBezTo>
                <a:cubicBezTo>
                  <a:pt x="13435" y="9948"/>
                  <a:pt x="13431" y="9852"/>
                  <a:pt x="13430" y="9847"/>
                </a:cubicBezTo>
                <a:cubicBezTo>
                  <a:pt x="13426" y="9837"/>
                  <a:pt x="13418" y="9844"/>
                  <a:pt x="13414" y="9828"/>
                </a:cubicBezTo>
                <a:cubicBezTo>
                  <a:pt x="13411" y="9827"/>
                  <a:pt x="13413" y="9820"/>
                  <a:pt x="13409" y="9819"/>
                </a:cubicBezTo>
                <a:cubicBezTo>
                  <a:pt x="13391" y="9843"/>
                  <a:pt x="13384" y="9940"/>
                  <a:pt x="13395" y="9988"/>
                </a:cubicBezTo>
                <a:cubicBezTo>
                  <a:pt x="13396" y="10016"/>
                  <a:pt x="13393" y="10027"/>
                  <a:pt x="13379" y="10025"/>
                </a:cubicBezTo>
                <a:cubicBezTo>
                  <a:pt x="13369" y="10001"/>
                  <a:pt x="13355" y="9934"/>
                  <a:pt x="13354" y="9894"/>
                </a:cubicBezTo>
                <a:cubicBezTo>
                  <a:pt x="13346" y="9883"/>
                  <a:pt x="13348" y="9882"/>
                  <a:pt x="13339" y="9885"/>
                </a:cubicBezTo>
                <a:cubicBezTo>
                  <a:pt x="13332" y="9842"/>
                  <a:pt x="13329" y="9836"/>
                  <a:pt x="13339" y="9790"/>
                </a:cubicBezTo>
                <a:cubicBezTo>
                  <a:pt x="13337" y="9782"/>
                  <a:pt x="13332" y="9771"/>
                  <a:pt x="13329" y="9762"/>
                </a:cubicBezTo>
                <a:cubicBezTo>
                  <a:pt x="13333" y="9750"/>
                  <a:pt x="13338" y="9754"/>
                  <a:pt x="13339" y="9735"/>
                </a:cubicBezTo>
                <a:cubicBezTo>
                  <a:pt x="13326" y="9702"/>
                  <a:pt x="13294" y="9709"/>
                  <a:pt x="13284" y="9669"/>
                </a:cubicBezTo>
                <a:cubicBezTo>
                  <a:pt x="13276" y="9657"/>
                  <a:pt x="13279" y="9656"/>
                  <a:pt x="13284" y="9640"/>
                </a:cubicBezTo>
                <a:cubicBezTo>
                  <a:pt x="13276" y="9634"/>
                  <a:pt x="13271" y="9630"/>
                  <a:pt x="13258" y="9631"/>
                </a:cubicBezTo>
                <a:cubicBezTo>
                  <a:pt x="13243" y="9556"/>
                  <a:pt x="13224" y="9488"/>
                  <a:pt x="13213" y="9408"/>
                </a:cubicBezTo>
                <a:cubicBezTo>
                  <a:pt x="13205" y="9412"/>
                  <a:pt x="13195" y="9423"/>
                  <a:pt x="13188" y="9427"/>
                </a:cubicBezTo>
                <a:cubicBezTo>
                  <a:pt x="13185" y="9424"/>
                  <a:pt x="13185" y="9420"/>
                  <a:pt x="13183" y="9417"/>
                </a:cubicBezTo>
                <a:cubicBezTo>
                  <a:pt x="13187" y="9407"/>
                  <a:pt x="13188" y="9390"/>
                  <a:pt x="13193" y="9380"/>
                </a:cubicBezTo>
                <a:cubicBezTo>
                  <a:pt x="13196" y="9380"/>
                  <a:pt x="13200" y="9380"/>
                  <a:pt x="13203" y="9380"/>
                </a:cubicBezTo>
                <a:cubicBezTo>
                  <a:pt x="13201" y="9364"/>
                  <a:pt x="13200" y="9349"/>
                  <a:pt x="13198" y="9332"/>
                </a:cubicBezTo>
                <a:cubicBezTo>
                  <a:pt x="13204" y="9319"/>
                  <a:pt x="13234" y="9322"/>
                  <a:pt x="13248" y="9323"/>
                </a:cubicBezTo>
                <a:cubicBezTo>
                  <a:pt x="13260" y="9301"/>
                  <a:pt x="13261" y="9272"/>
                  <a:pt x="13279" y="9258"/>
                </a:cubicBezTo>
                <a:cubicBezTo>
                  <a:pt x="13280" y="9258"/>
                  <a:pt x="13283" y="9258"/>
                  <a:pt x="13284" y="9258"/>
                </a:cubicBezTo>
                <a:cubicBezTo>
                  <a:pt x="13284" y="9275"/>
                  <a:pt x="13280" y="9286"/>
                  <a:pt x="13284" y="9295"/>
                </a:cubicBezTo>
                <a:cubicBezTo>
                  <a:pt x="13292" y="9324"/>
                  <a:pt x="13323" y="9325"/>
                  <a:pt x="13339" y="9313"/>
                </a:cubicBezTo>
                <a:cubicBezTo>
                  <a:pt x="13349" y="9341"/>
                  <a:pt x="13368" y="9371"/>
                  <a:pt x="13374" y="9399"/>
                </a:cubicBezTo>
                <a:cubicBezTo>
                  <a:pt x="13374" y="9412"/>
                  <a:pt x="13374" y="9421"/>
                  <a:pt x="13374" y="9435"/>
                </a:cubicBezTo>
                <a:cubicBezTo>
                  <a:pt x="13381" y="9468"/>
                  <a:pt x="13402" y="9544"/>
                  <a:pt x="13414" y="9576"/>
                </a:cubicBezTo>
                <a:cubicBezTo>
                  <a:pt x="13428" y="9612"/>
                  <a:pt x="13466" y="9605"/>
                  <a:pt x="13486" y="9631"/>
                </a:cubicBezTo>
                <a:cubicBezTo>
                  <a:pt x="13496" y="9654"/>
                  <a:pt x="13506" y="9674"/>
                  <a:pt x="13516" y="9697"/>
                </a:cubicBezTo>
                <a:cubicBezTo>
                  <a:pt x="13539" y="9723"/>
                  <a:pt x="13564" y="9728"/>
                  <a:pt x="13591" y="9744"/>
                </a:cubicBezTo>
                <a:cubicBezTo>
                  <a:pt x="13607" y="9754"/>
                  <a:pt x="13613" y="9777"/>
                  <a:pt x="13632" y="9781"/>
                </a:cubicBezTo>
                <a:cubicBezTo>
                  <a:pt x="13642" y="9766"/>
                  <a:pt x="13675" y="9727"/>
                  <a:pt x="13677" y="9707"/>
                </a:cubicBezTo>
                <a:cubicBezTo>
                  <a:pt x="13699" y="9693"/>
                  <a:pt x="13722" y="9675"/>
                  <a:pt x="13748" y="9688"/>
                </a:cubicBezTo>
                <a:cubicBezTo>
                  <a:pt x="13759" y="9692"/>
                  <a:pt x="13753" y="9705"/>
                  <a:pt x="13764" y="9707"/>
                </a:cubicBezTo>
                <a:cubicBezTo>
                  <a:pt x="13767" y="9724"/>
                  <a:pt x="13769" y="9748"/>
                  <a:pt x="13774" y="9771"/>
                </a:cubicBezTo>
                <a:cubicBezTo>
                  <a:pt x="13779" y="9799"/>
                  <a:pt x="13793" y="9817"/>
                  <a:pt x="13793" y="9857"/>
                </a:cubicBezTo>
                <a:cubicBezTo>
                  <a:pt x="13808" y="9861"/>
                  <a:pt x="13823" y="9877"/>
                  <a:pt x="13834" y="9885"/>
                </a:cubicBezTo>
                <a:cubicBezTo>
                  <a:pt x="13853" y="9885"/>
                  <a:pt x="13871" y="9885"/>
                  <a:pt x="13890" y="9885"/>
                </a:cubicBezTo>
                <a:cubicBezTo>
                  <a:pt x="13895" y="9894"/>
                  <a:pt x="13899" y="9902"/>
                  <a:pt x="13905" y="9912"/>
                </a:cubicBezTo>
                <a:cubicBezTo>
                  <a:pt x="13936" y="9913"/>
                  <a:pt x="13965" y="9920"/>
                  <a:pt x="13996" y="9921"/>
                </a:cubicBezTo>
                <a:cubicBezTo>
                  <a:pt x="14013" y="9930"/>
                  <a:pt x="14025" y="9944"/>
                  <a:pt x="14046" y="9950"/>
                </a:cubicBezTo>
                <a:cubicBezTo>
                  <a:pt x="14075" y="9958"/>
                  <a:pt x="14100" y="9938"/>
                  <a:pt x="14122" y="9931"/>
                </a:cubicBezTo>
                <a:cubicBezTo>
                  <a:pt x="14143" y="9931"/>
                  <a:pt x="14167" y="9931"/>
                  <a:pt x="14188" y="9931"/>
                </a:cubicBezTo>
                <a:cubicBezTo>
                  <a:pt x="14200" y="9922"/>
                  <a:pt x="14208" y="9909"/>
                  <a:pt x="14228" y="9904"/>
                </a:cubicBezTo>
                <a:cubicBezTo>
                  <a:pt x="14245" y="9971"/>
                  <a:pt x="14344" y="9897"/>
                  <a:pt x="14374" y="9894"/>
                </a:cubicBezTo>
                <a:cubicBezTo>
                  <a:pt x="14391" y="9916"/>
                  <a:pt x="14391" y="9939"/>
                  <a:pt x="14390" y="9988"/>
                </a:cubicBezTo>
                <a:cubicBezTo>
                  <a:pt x="14400" y="9992"/>
                  <a:pt x="14410" y="9993"/>
                  <a:pt x="14420" y="9997"/>
                </a:cubicBezTo>
                <a:cubicBezTo>
                  <a:pt x="14425" y="10025"/>
                  <a:pt x="14431" y="10053"/>
                  <a:pt x="14436" y="10081"/>
                </a:cubicBezTo>
                <a:cubicBezTo>
                  <a:pt x="14447" y="10108"/>
                  <a:pt x="14464" y="10091"/>
                  <a:pt x="14481" y="10109"/>
                </a:cubicBezTo>
                <a:cubicBezTo>
                  <a:pt x="14487" y="10126"/>
                  <a:pt x="14495" y="10149"/>
                  <a:pt x="14501" y="10166"/>
                </a:cubicBezTo>
                <a:cubicBezTo>
                  <a:pt x="14524" y="10216"/>
                  <a:pt x="14579" y="10252"/>
                  <a:pt x="14627" y="10221"/>
                </a:cubicBezTo>
                <a:cubicBezTo>
                  <a:pt x="14627" y="10242"/>
                  <a:pt x="14624" y="10246"/>
                  <a:pt x="14617" y="10259"/>
                </a:cubicBezTo>
                <a:cubicBezTo>
                  <a:pt x="14586" y="10318"/>
                  <a:pt x="14570" y="10274"/>
                  <a:pt x="14536" y="10296"/>
                </a:cubicBezTo>
                <a:cubicBezTo>
                  <a:pt x="14547" y="10342"/>
                  <a:pt x="14627" y="10500"/>
                  <a:pt x="14657" y="10502"/>
                </a:cubicBezTo>
                <a:cubicBezTo>
                  <a:pt x="14666" y="10496"/>
                  <a:pt x="14679" y="10489"/>
                  <a:pt x="14688" y="10483"/>
                </a:cubicBezTo>
                <a:cubicBezTo>
                  <a:pt x="14719" y="10464"/>
                  <a:pt x="14771" y="10431"/>
                  <a:pt x="14743" y="10362"/>
                </a:cubicBezTo>
                <a:cubicBezTo>
                  <a:pt x="14745" y="10350"/>
                  <a:pt x="14747" y="10336"/>
                  <a:pt x="14748" y="10324"/>
                </a:cubicBezTo>
                <a:cubicBezTo>
                  <a:pt x="14755" y="10316"/>
                  <a:pt x="14766" y="10314"/>
                  <a:pt x="14779" y="10315"/>
                </a:cubicBezTo>
                <a:cubicBezTo>
                  <a:pt x="14775" y="10344"/>
                  <a:pt x="14773" y="10395"/>
                  <a:pt x="14779" y="10427"/>
                </a:cubicBezTo>
                <a:cubicBezTo>
                  <a:pt x="14782" y="10446"/>
                  <a:pt x="14807" y="10468"/>
                  <a:pt x="14804" y="10493"/>
                </a:cubicBezTo>
                <a:cubicBezTo>
                  <a:pt x="14801" y="10518"/>
                  <a:pt x="14780" y="10536"/>
                  <a:pt x="14779" y="10567"/>
                </a:cubicBezTo>
                <a:cubicBezTo>
                  <a:pt x="14785" y="10626"/>
                  <a:pt x="14792" y="10687"/>
                  <a:pt x="14799" y="10745"/>
                </a:cubicBezTo>
                <a:cubicBezTo>
                  <a:pt x="14806" y="10829"/>
                  <a:pt x="14812" y="10915"/>
                  <a:pt x="14819" y="10998"/>
                </a:cubicBezTo>
                <a:cubicBezTo>
                  <a:pt x="14834" y="11099"/>
                  <a:pt x="14864" y="11175"/>
                  <a:pt x="14885" y="11260"/>
                </a:cubicBezTo>
                <a:cubicBezTo>
                  <a:pt x="14899" y="11318"/>
                  <a:pt x="14914" y="11384"/>
                  <a:pt x="14925" y="11448"/>
                </a:cubicBezTo>
                <a:cubicBezTo>
                  <a:pt x="14930" y="11480"/>
                  <a:pt x="14931" y="11509"/>
                  <a:pt x="14936" y="11541"/>
                </a:cubicBezTo>
                <a:cubicBezTo>
                  <a:pt x="14944" y="11563"/>
                  <a:pt x="14952" y="11585"/>
                  <a:pt x="14960" y="11607"/>
                </a:cubicBezTo>
                <a:cubicBezTo>
                  <a:pt x="14976" y="11673"/>
                  <a:pt x="14994" y="11737"/>
                  <a:pt x="15011" y="11803"/>
                </a:cubicBezTo>
                <a:cubicBezTo>
                  <a:pt x="15018" y="11849"/>
                  <a:pt x="15024" y="11898"/>
                  <a:pt x="15031" y="11944"/>
                </a:cubicBezTo>
                <a:cubicBezTo>
                  <a:pt x="15044" y="11969"/>
                  <a:pt x="15058" y="11993"/>
                  <a:pt x="15071" y="12018"/>
                </a:cubicBezTo>
                <a:cubicBezTo>
                  <a:pt x="15091" y="12017"/>
                  <a:pt x="15116" y="11988"/>
                  <a:pt x="15122" y="11963"/>
                </a:cubicBezTo>
                <a:cubicBezTo>
                  <a:pt x="15128" y="11941"/>
                  <a:pt x="15125" y="11922"/>
                  <a:pt x="15132" y="11906"/>
                </a:cubicBezTo>
                <a:cubicBezTo>
                  <a:pt x="15151" y="11895"/>
                  <a:pt x="15170" y="11879"/>
                  <a:pt x="15188" y="11868"/>
                </a:cubicBezTo>
                <a:cubicBezTo>
                  <a:pt x="15185" y="11857"/>
                  <a:pt x="15178" y="11857"/>
                  <a:pt x="15172" y="11851"/>
                </a:cubicBezTo>
                <a:cubicBezTo>
                  <a:pt x="15178" y="11821"/>
                  <a:pt x="15187" y="11796"/>
                  <a:pt x="15193" y="11767"/>
                </a:cubicBezTo>
                <a:cubicBezTo>
                  <a:pt x="15201" y="11758"/>
                  <a:pt x="15214" y="11756"/>
                  <a:pt x="15228" y="11757"/>
                </a:cubicBezTo>
                <a:cubicBezTo>
                  <a:pt x="15233" y="11710"/>
                  <a:pt x="15220" y="11653"/>
                  <a:pt x="15224" y="11607"/>
                </a:cubicBezTo>
                <a:cubicBezTo>
                  <a:pt x="15229" y="11521"/>
                  <a:pt x="15287" y="11425"/>
                  <a:pt x="15248" y="11345"/>
                </a:cubicBezTo>
                <a:cubicBezTo>
                  <a:pt x="15261" y="11288"/>
                  <a:pt x="15241" y="11220"/>
                  <a:pt x="15248" y="11158"/>
                </a:cubicBezTo>
                <a:cubicBezTo>
                  <a:pt x="15253" y="11139"/>
                  <a:pt x="15259" y="11120"/>
                  <a:pt x="15264" y="11101"/>
                </a:cubicBezTo>
                <a:cubicBezTo>
                  <a:pt x="15277" y="11082"/>
                  <a:pt x="15289" y="11084"/>
                  <a:pt x="15304" y="11101"/>
                </a:cubicBezTo>
                <a:cubicBezTo>
                  <a:pt x="15315" y="11088"/>
                  <a:pt x="15320" y="11050"/>
                  <a:pt x="15324" y="11026"/>
                </a:cubicBezTo>
                <a:cubicBezTo>
                  <a:pt x="15337" y="11013"/>
                  <a:pt x="15362" y="11024"/>
                  <a:pt x="15375" y="11008"/>
                </a:cubicBezTo>
                <a:cubicBezTo>
                  <a:pt x="15389" y="10989"/>
                  <a:pt x="15382" y="10943"/>
                  <a:pt x="15395" y="10924"/>
                </a:cubicBezTo>
                <a:cubicBezTo>
                  <a:pt x="15409" y="10911"/>
                  <a:pt x="15426" y="10899"/>
                  <a:pt x="15440" y="10886"/>
                </a:cubicBezTo>
                <a:cubicBezTo>
                  <a:pt x="15456" y="10867"/>
                  <a:pt x="15461" y="10828"/>
                  <a:pt x="15476" y="10812"/>
                </a:cubicBezTo>
                <a:cubicBezTo>
                  <a:pt x="15486" y="10800"/>
                  <a:pt x="15497" y="10796"/>
                  <a:pt x="15506" y="10783"/>
                </a:cubicBezTo>
                <a:cubicBezTo>
                  <a:pt x="15527" y="10735"/>
                  <a:pt x="15546" y="10691"/>
                  <a:pt x="15567" y="10643"/>
                </a:cubicBezTo>
                <a:cubicBezTo>
                  <a:pt x="15584" y="10621"/>
                  <a:pt x="15614" y="10627"/>
                  <a:pt x="15632" y="10605"/>
                </a:cubicBezTo>
                <a:cubicBezTo>
                  <a:pt x="15656" y="10577"/>
                  <a:pt x="15665" y="10530"/>
                  <a:pt x="15683" y="10493"/>
                </a:cubicBezTo>
                <a:cubicBezTo>
                  <a:pt x="15680" y="10475"/>
                  <a:pt x="15675" y="10454"/>
                  <a:pt x="15673" y="10436"/>
                </a:cubicBezTo>
                <a:cubicBezTo>
                  <a:pt x="15688" y="10407"/>
                  <a:pt x="15715" y="10404"/>
                  <a:pt x="15734" y="10381"/>
                </a:cubicBezTo>
                <a:cubicBezTo>
                  <a:pt x="15741" y="10367"/>
                  <a:pt x="15746" y="10357"/>
                  <a:pt x="15753" y="10343"/>
                </a:cubicBezTo>
                <a:cubicBezTo>
                  <a:pt x="15760" y="10352"/>
                  <a:pt x="15762" y="10363"/>
                  <a:pt x="15764" y="10381"/>
                </a:cubicBezTo>
                <a:cubicBezTo>
                  <a:pt x="15766" y="10382"/>
                  <a:pt x="15771" y="10379"/>
                  <a:pt x="15774" y="10381"/>
                </a:cubicBezTo>
                <a:cubicBezTo>
                  <a:pt x="15777" y="10369"/>
                  <a:pt x="15780" y="10364"/>
                  <a:pt x="15784" y="10352"/>
                </a:cubicBezTo>
                <a:cubicBezTo>
                  <a:pt x="15784" y="10350"/>
                  <a:pt x="15789" y="10345"/>
                  <a:pt x="15789" y="10343"/>
                </a:cubicBezTo>
                <a:cubicBezTo>
                  <a:pt x="15797" y="10351"/>
                  <a:pt x="15797" y="10373"/>
                  <a:pt x="15799" y="10390"/>
                </a:cubicBezTo>
                <a:cubicBezTo>
                  <a:pt x="15805" y="10390"/>
                  <a:pt x="15812" y="10390"/>
                  <a:pt x="15819" y="10390"/>
                </a:cubicBezTo>
                <a:cubicBezTo>
                  <a:pt x="15818" y="10378"/>
                  <a:pt x="15817" y="10373"/>
                  <a:pt x="15819" y="10362"/>
                </a:cubicBezTo>
                <a:cubicBezTo>
                  <a:pt x="15823" y="10366"/>
                  <a:pt x="15825" y="10367"/>
                  <a:pt x="15829" y="10371"/>
                </a:cubicBezTo>
                <a:cubicBezTo>
                  <a:pt x="15832" y="10362"/>
                  <a:pt x="15837" y="10352"/>
                  <a:pt x="15839" y="10343"/>
                </a:cubicBezTo>
                <a:cubicBezTo>
                  <a:pt x="15841" y="10340"/>
                  <a:pt x="15842" y="10346"/>
                  <a:pt x="15844" y="10343"/>
                </a:cubicBezTo>
                <a:cubicBezTo>
                  <a:pt x="15846" y="10352"/>
                  <a:pt x="15847" y="10354"/>
                  <a:pt x="15849" y="10362"/>
                </a:cubicBezTo>
                <a:cubicBezTo>
                  <a:pt x="15852" y="10362"/>
                  <a:pt x="15856" y="10362"/>
                  <a:pt x="15859" y="10362"/>
                </a:cubicBezTo>
                <a:cubicBezTo>
                  <a:pt x="15865" y="10348"/>
                  <a:pt x="15868" y="10337"/>
                  <a:pt x="15869" y="10315"/>
                </a:cubicBezTo>
                <a:cubicBezTo>
                  <a:pt x="15870" y="10314"/>
                  <a:pt x="15873" y="10315"/>
                  <a:pt x="15874" y="10315"/>
                </a:cubicBezTo>
                <a:cubicBezTo>
                  <a:pt x="15879" y="10330"/>
                  <a:pt x="15880" y="10346"/>
                  <a:pt x="15885" y="10362"/>
                </a:cubicBezTo>
                <a:cubicBezTo>
                  <a:pt x="15888" y="10362"/>
                  <a:pt x="15892" y="10362"/>
                  <a:pt x="15895" y="10362"/>
                </a:cubicBezTo>
                <a:cubicBezTo>
                  <a:pt x="15899" y="10334"/>
                  <a:pt x="15900" y="10331"/>
                  <a:pt x="15915" y="10324"/>
                </a:cubicBezTo>
                <a:cubicBezTo>
                  <a:pt x="15920" y="10296"/>
                  <a:pt x="15916" y="10272"/>
                  <a:pt x="15910" y="10250"/>
                </a:cubicBezTo>
                <a:cubicBezTo>
                  <a:pt x="15910" y="10236"/>
                  <a:pt x="15912" y="10218"/>
                  <a:pt x="15915" y="10212"/>
                </a:cubicBezTo>
                <a:cubicBezTo>
                  <a:pt x="15922" y="10229"/>
                  <a:pt x="15928" y="10242"/>
                  <a:pt x="15935" y="10259"/>
                </a:cubicBezTo>
                <a:cubicBezTo>
                  <a:pt x="15950" y="10259"/>
                  <a:pt x="15960" y="10249"/>
                  <a:pt x="15971" y="10240"/>
                </a:cubicBezTo>
                <a:cubicBezTo>
                  <a:pt x="16009" y="10296"/>
                  <a:pt x="15994" y="10504"/>
                  <a:pt x="16046" y="10531"/>
                </a:cubicBezTo>
                <a:cubicBezTo>
                  <a:pt x="16051" y="10533"/>
                  <a:pt x="16057" y="10527"/>
                  <a:pt x="16062" y="10531"/>
                </a:cubicBezTo>
                <a:cubicBezTo>
                  <a:pt x="16062" y="10542"/>
                  <a:pt x="16062" y="10547"/>
                  <a:pt x="16062" y="10558"/>
                </a:cubicBezTo>
                <a:cubicBezTo>
                  <a:pt x="16073" y="10572"/>
                  <a:pt x="16082" y="10567"/>
                  <a:pt x="16092" y="10577"/>
                </a:cubicBezTo>
                <a:cubicBezTo>
                  <a:pt x="16107" y="10592"/>
                  <a:pt x="16117" y="10628"/>
                  <a:pt x="16122" y="10662"/>
                </a:cubicBezTo>
                <a:cubicBezTo>
                  <a:pt x="16115" y="10667"/>
                  <a:pt x="16104" y="10678"/>
                  <a:pt x="16097" y="10681"/>
                </a:cubicBezTo>
                <a:cubicBezTo>
                  <a:pt x="16103" y="10693"/>
                  <a:pt x="16113" y="10702"/>
                  <a:pt x="16122" y="10709"/>
                </a:cubicBezTo>
                <a:cubicBezTo>
                  <a:pt x="16124" y="10701"/>
                  <a:pt x="16125" y="10688"/>
                  <a:pt x="16127" y="10681"/>
                </a:cubicBezTo>
                <a:cubicBezTo>
                  <a:pt x="16128" y="10680"/>
                  <a:pt x="16132" y="10682"/>
                  <a:pt x="16132" y="10681"/>
                </a:cubicBezTo>
                <a:cubicBezTo>
                  <a:pt x="16150" y="10733"/>
                  <a:pt x="16169" y="10827"/>
                  <a:pt x="16163" y="10914"/>
                </a:cubicBezTo>
                <a:cubicBezTo>
                  <a:pt x="16159" y="10967"/>
                  <a:pt x="16144" y="10998"/>
                  <a:pt x="16143" y="11055"/>
                </a:cubicBezTo>
                <a:cubicBezTo>
                  <a:pt x="16146" y="11059"/>
                  <a:pt x="16150" y="11070"/>
                  <a:pt x="16153" y="11074"/>
                </a:cubicBezTo>
                <a:cubicBezTo>
                  <a:pt x="16163" y="11059"/>
                  <a:pt x="16165" y="11040"/>
                  <a:pt x="16183" y="11036"/>
                </a:cubicBezTo>
                <a:cubicBezTo>
                  <a:pt x="16181" y="11046"/>
                  <a:pt x="16179" y="11064"/>
                  <a:pt x="16178" y="11074"/>
                </a:cubicBezTo>
                <a:cubicBezTo>
                  <a:pt x="16180" y="11078"/>
                  <a:pt x="16185" y="11078"/>
                  <a:pt x="16188" y="11082"/>
                </a:cubicBezTo>
                <a:cubicBezTo>
                  <a:pt x="16190" y="11082"/>
                  <a:pt x="16191" y="11082"/>
                  <a:pt x="16193" y="11082"/>
                </a:cubicBezTo>
                <a:cubicBezTo>
                  <a:pt x="16199" y="11073"/>
                  <a:pt x="16202" y="11066"/>
                  <a:pt x="16213" y="11064"/>
                </a:cubicBezTo>
                <a:cubicBezTo>
                  <a:pt x="16213" y="11072"/>
                  <a:pt x="16213" y="11084"/>
                  <a:pt x="16213" y="11091"/>
                </a:cubicBezTo>
                <a:cubicBezTo>
                  <a:pt x="16231" y="11121"/>
                  <a:pt x="16231" y="11053"/>
                  <a:pt x="16243" y="11036"/>
                </a:cubicBezTo>
                <a:cubicBezTo>
                  <a:pt x="16283" y="10983"/>
                  <a:pt x="16302" y="11031"/>
                  <a:pt x="16309" y="10905"/>
                </a:cubicBezTo>
                <a:cubicBezTo>
                  <a:pt x="16311" y="10905"/>
                  <a:pt x="16312" y="10905"/>
                  <a:pt x="16314" y="10905"/>
                </a:cubicBezTo>
                <a:cubicBezTo>
                  <a:pt x="16333" y="10930"/>
                  <a:pt x="16336" y="10995"/>
                  <a:pt x="16359" y="11008"/>
                </a:cubicBezTo>
                <a:cubicBezTo>
                  <a:pt x="16365" y="11080"/>
                  <a:pt x="16369" y="11150"/>
                  <a:pt x="16374" y="11222"/>
                </a:cubicBezTo>
                <a:cubicBezTo>
                  <a:pt x="16385" y="11289"/>
                  <a:pt x="16409" y="11353"/>
                  <a:pt x="16420" y="11410"/>
                </a:cubicBezTo>
                <a:cubicBezTo>
                  <a:pt x="16432" y="11468"/>
                  <a:pt x="16426" y="11531"/>
                  <a:pt x="16425" y="11588"/>
                </a:cubicBezTo>
                <a:cubicBezTo>
                  <a:pt x="16430" y="11592"/>
                  <a:pt x="16433" y="11588"/>
                  <a:pt x="16440" y="11588"/>
                </a:cubicBezTo>
                <a:cubicBezTo>
                  <a:pt x="16433" y="11620"/>
                  <a:pt x="16408" y="11728"/>
                  <a:pt x="16415" y="11757"/>
                </a:cubicBezTo>
                <a:cubicBezTo>
                  <a:pt x="16419" y="11763"/>
                  <a:pt x="16422" y="11771"/>
                  <a:pt x="16425" y="11776"/>
                </a:cubicBezTo>
                <a:cubicBezTo>
                  <a:pt x="16412" y="11842"/>
                  <a:pt x="16392" y="11930"/>
                  <a:pt x="16405" y="12001"/>
                </a:cubicBezTo>
                <a:cubicBezTo>
                  <a:pt x="16411" y="11997"/>
                  <a:pt x="16415" y="11995"/>
                  <a:pt x="16420" y="11991"/>
                </a:cubicBezTo>
                <a:cubicBezTo>
                  <a:pt x="16439" y="12028"/>
                  <a:pt x="16456" y="12047"/>
                  <a:pt x="16466" y="12103"/>
                </a:cubicBezTo>
                <a:cubicBezTo>
                  <a:pt x="16470" y="12107"/>
                  <a:pt x="16474" y="12107"/>
                  <a:pt x="16481" y="12103"/>
                </a:cubicBezTo>
                <a:cubicBezTo>
                  <a:pt x="16490" y="12126"/>
                  <a:pt x="16491" y="12138"/>
                  <a:pt x="16491" y="12178"/>
                </a:cubicBezTo>
                <a:cubicBezTo>
                  <a:pt x="16493" y="12180"/>
                  <a:pt x="16499" y="12184"/>
                  <a:pt x="16501" y="12187"/>
                </a:cubicBezTo>
                <a:cubicBezTo>
                  <a:pt x="16509" y="12204"/>
                  <a:pt x="16517" y="12196"/>
                  <a:pt x="16527" y="12187"/>
                </a:cubicBezTo>
                <a:cubicBezTo>
                  <a:pt x="16528" y="12188"/>
                  <a:pt x="16526" y="12195"/>
                  <a:pt x="16527" y="12196"/>
                </a:cubicBezTo>
                <a:cubicBezTo>
                  <a:pt x="16523" y="12253"/>
                  <a:pt x="16525" y="12316"/>
                  <a:pt x="16536" y="12375"/>
                </a:cubicBezTo>
                <a:cubicBezTo>
                  <a:pt x="16542" y="12394"/>
                  <a:pt x="16551" y="12413"/>
                  <a:pt x="16557" y="12431"/>
                </a:cubicBezTo>
                <a:cubicBezTo>
                  <a:pt x="16559" y="12459"/>
                  <a:pt x="16549" y="12481"/>
                  <a:pt x="16557" y="12506"/>
                </a:cubicBezTo>
                <a:cubicBezTo>
                  <a:pt x="16565" y="12519"/>
                  <a:pt x="16574" y="12539"/>
                  <a:pt x="16582" y="12553"/>
                </a:cubicBezTo>
                <a:cubicBezTo>
                  <a:pt x="16593" y="12579"/>
                  <a:pt x="16590" y="12630"/>
                  <a:pt x="16602" y="12654"/>
                </a:cubicBezTo>
                <a:cubicBezTo>
                  <a:pt x="16617" y="12671"/>
                  <a:pt x="16632" y="12685"/>
                  <a:pt x="16647" y="12702"/>
                </a:cubicBezTo>
                <a:cubicBezTo>
                  <a:pt x="16674" y="12733"/>
                  <a:pt x="16703" y="12771"/>
                  <a:pt x="16728" y="12806"/>
                </a:cubicBezTo>
                <a:cubicBezTo>
                  <a:pt x="16746" y="12806"/>
                  <a:pt x="16766" y="12806"/>
                  <a:pt x="16784" y="12806"/>
                </a:cubicBezTo>
                <a:cubicBezTo>
                  <a:pt x="16775" y="12771"/>
                  <a:pt x="16762" y="12736"/>
                  <a:pt x="16753" y="12702"/>
                </a:cubicBezTo>
                <a:cubicBezTo>
                  <a:pt x="16744" y="12675"/>
                  <a:pt x="16732" y="12663"/>
                  <a:pt x="16728" y="12627"/>
                </a:cubicBezTo>
                <a:cubicBezTo>
                  <a:pt x="16728" y="12551"/>
                  <a:pt x="16728" y="12470"/>
                  <a:pt x="16728" y="12394"/>
                </a:cubicBezTo>
                <a:cubicBezTo>
                  <a:pt x="16721" y="12378"/>
                  <a:pt x="16715" y="12361"/>
                  <a:pt x="16708" y="12346"/>
                </a:cubicBezTo>
                <a:cubicBezTo>
                  <a:pt x="16693" y="12312"/>
                  <a:pt x="16677" y="12278"/>
                  <a:pt x="16662" y="12244"/>
                </a:cubicBezTo>
                <a:cubicBezTo>
                  <a:pt x="16656" y="12241"/>
                  <a:pt x="16648" y="12246"/>
                  <a:pt x="16642" y="12244"/>
                </a:cubicBezTo>
                <a:cubicBezTo>
                  <a:pt x="16626" y="12227"/>
                  <a:pt x="16618" y="12187"/>
                  <a:pt x="16607" y="12160"/>
                </a:cubicBezTo>
                <a:cubicBezTo>
                  <a:pt x="16527" y="12167"/>
                  <a:pt x="16541" y="12066"/>
                  <a:pt x="16527" y="11953"/>
                </a:cubicBezTo>
                <a:cubicBezTo>
                  <a:pt x="16524" y="11955"/>
                  <a:pt x="16519" y="11961"/>
                  <a:pt x="16517" y="11963"/>
                </a:cubicBezTo>
                <a:cubicBezTo>
                  <a:pt x="16504" y="11945"/>
                  <a:pt x="16510" y="11899"/>
                  <a:pt x="16506" y="11868"/>
                </a:cubicBezTo>
                <a:cubicBezTo>
                  <a:pt x="16493" y="11870"/>
                  <a:pt x="16478" y="11882"/>
                  <a:pt x="16466" y="11878"/>
                </a:cubicBezTo>
                <a:cubicBezTo>
                  <a:pt x="16432" y="11777"/>
                  <a:pt x="16492" y="11619"/>
                  <a:pt x="16506" y="11541"/>
                </a:cubicBezTo>
                <a:cubicBezTo>
                  <a:pt x="16505" y="11520"/>
                  <a:pt x="16507" y="11498"/>
                  <a:pt x="16506" y="11476"/>
                </a:cubicBezTo>
                <a:cubicBezTo>
                  <a:pt x="16511" y="11444"/>
                  <a:pt x="16519" y="11433"/>
                  <a:pt x="16511" y="11391"/>
                </a:cubicBezTo>
                <a:cubicBezTo>
                  <a:pt x="16532" y="11363"/>
                  <a:pt x="16540" y="11368"/>
                  <a:pt x="16572" y="11372"/>
                </a:cubicBezTo>
                <a:cubicBezTo>
                  <a:pt x="16571" y="11403"/>
                  <a:pt x="16573" y="11436"/>
                  <a:pt x="16572" y="11467"/>
                </a:cubicBezTo>
                <a:cubicBezTo>
                  <a:pt x="16585" y="11467"/>
                  <a:pt x="16589" y="11473"/>
                  <a:pt x="16598" y="11476"/>
                </a:cubicBezTo>
                <a:cubicBezTo>
                  <a:pt x="16614" y="11482"/>
                  <a:pt x="16619" y="11457"/>
                  <a:pt x="16638" y="11476"/>
                </a:cubicBezTo>
                <a:cubicBezTo>
                  <a:pt x="16646" y="11493"/>
                  <a:pt x="16654" y="11506"/>
                  <a:pt x="16662" y="11522"/>
                </a:cubicBezTo>
                <a:cubicBezTo>
                  <a:pt x="16670" y="11527"/>
                  <a:pt x="16675" y="11536"/>
                  <a:pt x="16683" y="11541"/>
                </a:cubicBezTo>
                <a:cubicBezTo>
                  <a:pt x="16697" y="11580"/>
                  <a:pt x="16697" y="11624"/>
                  <a:pt x="16708" y="11674"/>
                </a:cubicBezTo>
                <a:cubicBezTo>
                  <a:pt x="16708" y="11675"/>
                  <a:pt x="16708" y="11680"/>
                  <a:pt x="16708" y="11682"/>
                </a:cubicBezTo>
                <a:cubicBezTo>
                  <a:pt x="16724" y="11680"/>
                  <a:pt x="16722" y="11665"/>
                  <a:pt x="16738" y="11664"/>
                </a:cubicBezTo>
                <a:cubicBezTo>
                  <a:pt x="16748" y="11691"/>
                  <a:pt x="16745" y="11691"/>
                  <a:pt x="16738" y="11720"/>
                </a:cubicBezTo>
                <a:cubicBezTo>
                  <a:pt x="16741" y="11722"/>
                  <a:pt x="16741" y="11726"/>
                  <a:pt x="16743" y="11729"/>
                </a:cubicBezTo>
                <a:cubicBezTo>
                  <a:pt x="16754" y="11726"/>
                  <a:pt x="16768" y="11722"/>
                  <a:pt x="16779" y="11720"/>
                </a:cubicBezTo>
                <a:cubicBezTo>
                  <a:pt x="16793" y="11740"/>
                  <a:pt x="16807" y="11762"/>
                  <a:pt x="16824" y="11776"/>
                </a:cubicBezTo>
                <a:cubicBezTo>
                  <a:pt x="16828" y="11785"/>
                  <a:pt x="16833" y="11789"/>
                  <a:pt x="16834" y="11803"/>
                </a:cubicBezTo>
                <a:cubicBezTo>
                  <a:pt x="16819" y="11832"/>
                  <a:pt x="16813" y="11908"/>
                  <a:pt x="16814" y="11963"/>
                </a:cubicBezTo>
                <a:cubicBezTo>
                  <a:pt x="16848" y="11962"/>
                  <a:pt x="16846" y="11922"/>
                  <a:pt x="16865" y="11897"/>
                </a:cubicBezTo>
                <a:cubicBezTo>
                  <a:pt x="16875" y="11891"/>
                  <a:pt x="16885" y="11884"/>
                  <a:pt x="16895" y="11878"/>
                </a:cubicBezTo>
                <a:cubicBezTo>
                  <a:pt x="16901" y="11871"/>
                  <a:pt x="16905" y="11845"/>
                  <a:pt x="16910" y="11841"/>
                </a:cubicBezTo>
                <a:cubicBezTo>
                  <a:pt x="16916" y="11841"/>
                  <a:pt x="16925" y="11841"/>
                  <a:pt x="16931" y="11841"/>
                </a:cubicBezTo>
                <a:cubicBezTo>
                  <a:pt x="16951" y="11819"/>
                  <a:pt x="16942" y="11749"/>
                  <a:pt x="16946" y="11710"/>
                </a:cubicBezTo>
                <a:cubicBezTo>
                  <a:pt x="16947" y="11709"/>
                  <a:pt x="16950" y="11711"/>
                  <a:pt x="16951" y="11710"/>
                </a:cubicBezTo>
                <a:cubicBezTo>
                  <a:pt x="16986" y="11782"/>
                  <a:pt x="17001" y="11717"/>
                  <a:pt x="17026" y="11682"/>
                </a:cubicBezTo>
                <a:cubicBezTo>
                  <a:pt x="17050" y="11649"/>
                  <a:pt x="17082" y="11648"/>
                  <a:pt x="17092" y="11588"/>
                </a:cubicBezTo>
                <a:cubicBezTo>
                  <a:pt x="17091" y="11552"/>
                  <a:pt x="17092" y="11522"/>
                  <a:pt x="17092" y="11486"/>
                </a:cubicBezTo>
                <a:cubicBezTo>
                  <a:pt x="17097" y="11470"/>
                  <a:pt x="17102" y="11445"/>
                  <a:pt x="17107" y="11429"/>
                </a:cubicBezTo>
                <a:cubicBezTo>
                  <a:pt x="17096" y="11343"/>
                  <a:pt x="17087" y="11263"/>
                  <a:pt x="17076" y="11176"/>
                </a:cubicBezTo>
                <a:cubicBezTo>
                  <a:pt x="17070" y="11154"/>
                  <a:pt x="17053" y="11137"/>
                  <a:pt x="17047" y="11110"/>
                </a:cubicBezTo>
                <a:cubicBezTo>
                  <a:pt x="17044" y="11090"/>
                  <a:pt x="17044" y="11074"/>
                  <a:pt x="17041" y="11055"/>
                </a:cubicBezTo>
                <a:cubicBezTo>
                  <a:pt x="17035" y="11034"/>
                  <a:pt x="17024" y="11038"/>
                  <a:pt x="17012" y="11026"/>
                </a:cubicBezTo>
                <a:cubicBezTo>
                  <a:pt x="16998" y="10999"/>
                  <a:pt x="16985" y="10970"/>
                  <a:pt x="16971" y="10943"/>
                </a:cubicBezTo>
                <a:cubicBezTo>
                  <a:pt x="16959" y="10927"/>
                  <a:pt x="16947" y="10911"/>
                  <a:pt x="16936" y="10895"/>
                </a:cubicBezTo>
                <a:cubicBezTo>
                  <a:pt x="16922" y="10865"/>
                  <a:pt x="16929" y="10859"/>
                  <a:pt x="16920" y="10821"/>
                </a:cubicBezTo>
                <a:cubicBezTo>
                  <a:pt x="16903" y="10789"/>
                  <a:pt x="16887" y="10750"/>
                  <a:pt x="16870" y="10717"/>
                </a:cubicBezTo>
                <a:cubicBezTo>
                  <a:pt x="16872" y="10676"/>
                  <a:pt x="16883" y="10614"/>
                  <a:pt x="16895" y="10586"/>
                </a:cubicBezTo>
                <a:cubicBezTo>
                  <a:pt x="16912" y="10547"/>
                  <a:pt x="16949" y="10551"/>
                  <a:pt x="16946" y="10474"/>
                </a:cubicBezTo>
                <a:cubicBezTo>
                  <a:pt x="16952" y="10467"/>
                  <a:pt x="16970" y="10467"/>
                  <a:pt x="16981" y="10474"/>
                </a:cubicBezTo>
                <a:cubicBezTo>
                  <a:pt x="16989" y="10463"/>
                  <a:pt x="16987" y="10451"/>
                  <a:pt x="16986" y="10427"/>
                </a:cubicBezTo>
                <a:cubicBezTo>
                  <a:pt x="16996" y="10415"/>
                  <a:pt x="17011" y="10402"/>
                  <a:pt x="17021" y="10390"/>
                </a:cubicBezTo>
                <a:cubicBezTo>
                  <a:pt x="17031" y="10383"/>
                  <a:pt x="17039" y="10398"/>
                  <a:pt x="17047" y="10390"/>
                </a:cubicBezTo>
                <a:cubicBezTo>
                  <a:pt x="17051" y="10384"/>
                  <a:pt x="17055" y="10365"/>
                  <a:pt x="17057" y="10352"/>
                </a:cubicBezTo>
                <a:cubicBezTo>
                  <a:pt x="17073" y="10379"/>
                  <a:pt x="17077" y="10400"/>
                  <a:pt x="17107" y="10398"/>
                </a:cubicBezTo>
                <a:cubicBezTo>
                  <a:pt x="17111" y="10390"/>
                  <a:pt x="17113" y="10388"/>
                  <a:pt x="17117" y="10381"/>
                </a:cubicBezTo>
                <a:cubicBezTo>
                  <a:pt x="17123" y="10384"/>
                  <a:pt x="17131" y="10387"/>
                  <a:pt x="17137" y="10390"/>
                </a:cubicBezTo>
                <a:cubicBezTo>
                  <a:pt x="17141" y="10422"/>
                  <a:pt x="17123" y="10436"/>
                  <a:pt x="17127" y="10474"/>
                </a:cubicBezTo>
                <a:cubicBezTo>
                  <a:pt x="17134" y="10500"/>
                  <a:pt x="17140" y="10524"/>
                  <a:pt x="17147" y="10550"/>
                </a:cubicBezTo>
                <a:cubicBezTo>
                  <a:pt x="17160" y="10546"/>
                  <a:pt x="17168" y="10538"/>
                  <a:pt x="17178" y="10531"/>
                </a:cubicBezTo>
                <a:cubicBezTo>
                  <a:pt x="17178" y="10526"/>
                  <a:pt x="17177" y="10516"/>
                  <a:pt x="17178" y="10512"/>
                </a:cubicBezTo>
                <a:cubicBezTo>
                  <a:pt x="17167" y="10500"/>
                  <a:pt x="17165" y="10491"/>
                  <a:pt x="17157" y="10474"/>
                </a:cubicBezTo>
                <a:cubicBezTo>
                  <a:pt x="17161" y="10459"/>
                  <a:pt x="17164" y="10442"/>
                  <a:pt x="17168" y="10427"/>
                </a:cubicBezTo>
                <a:cubicBezTo>
                  <a:pt x="17168" y="10425"/>
                  <a:pt x="17167" y="10419"/>
                  <a:pt x="17168" y="10417"/>
                </a:cubicBezTo>
                <a:cubicBezTo>
                  <a:pt x="17171" y="10419"/>
                  <a:pt x="17174" y="10425"/>
                  <a:pt x="17178" y="10427"/>
                </a:cubicBezTo>
                <a:cubicBezTo>
                  <a:pt x="17195" y="10429"/>
                  <a:pt x="17202" y="10396"/>
                  <a:pt x="17219" y="10390"/>
                </a:cubicBezTo>
                <a:cubicBezTo>
                  <a:pt x="17228" y="10391"/>
                  <a:pt x="17239" y="10398"/>
                  <a:pt x="17248" y="10398"/>
                </a:cubicBezTo>
                <a:cubicBezTo>
                  <a:pt x="17255" y="10392"/>
                  <a:pt x="17256" y="10369"/>
                  <a:pt x="17264" y="10362"/>
                </a:cubicBezTo>
                <a:cubicBezTo>
                  <a:pt x="17272" y="10365"/>
                  <a:pt x="17281" y="10369"/>
                  <a:pt x="17289" y="10371"/>
                </a:cubicBezTo>
                <a:cubicBezTo>
                  <a:pt x="17302" y="10367"/>
                  <a:pt x="17312" y="10366"/>
                  <a:pt x="17324" y="10362"/>
                </a:cubicBezTo>
                <a:cubicBezTo>
                  <a:pt x="17327" y="10353"/>
                  <a:pt x="17333" y="10336"/>
                  <a:pt x="17334" y="10324"/>
                </a:cubicBezTo>
                <a:cubicBezTo>
                  <a:pt x="17340" y="10327"/>
                  <a:pt x="17344" y="10330"/>
                  <a:pt x="17350" y="10333"/>
                </a:cubicBezTo>
                <a:cubicBezTo>
                  <a:pt x="17375" y="10307"/>
                  <a:pt x="17364" y="10282"/>
                  <a:pt x="17370" y="10240"/>
                </a:cubicBezTo>
                <a:cubicBezTo>
                  <a:pt x="17405" y="10297"/>
                  <a:pt x="17394" y="10251"/>
                  <a:pt x="17441" y="10250"/>
                </a:cubicBezTo>
                <a:cubicBezTo>
                  <a:pt x="17441" y="10257"/>
                  <a:pt x="17440" y="10261"/>
                  <a:pt x="17441" y="10269"/>
                </a:cubicBezTo>
                <a:cubicBezTo>
                  <a:pt x="17463" y="10264"/>
                  <a:pt x="17473" y="10250"/>
                  <a:pt x="17486" y="10231"/>
                </a:cubicBezTo>
                <a:cubicBezTo>
                  <a:pt x="17496" y="10236"/>
                  <a:pt x="17506" y="10244"/>
                  <a:pt x="17516" y="10250"/>
                </a:cubicBezTo>
                <a:cubicBezTo>
                  <a:pt x="17524" y="10224"/>
                  <a:pt x="17536" y="10214"/>
                  <a:pt x="17557" y="10212"/>
                </a:cubicBezTo>
                <a:cubicBezTo>
                  <a:pt x="17559" y="10203"/>
                  <a:pt x="17562" y="10200"/>
                  <a:pt x="17562" y="10185"/>
                </a:cubicBezTo>
                <a:cubicBezTo>
                  <a:pt x="17582" y="10159"/>
                  <a:pt x="17599" y="10142"/>
                  <a:pt x="17622" y="10119"/>
                </a:cubicBezTo>
                <a:cubicBezTo>
                  <a:pt x="17631" y="10105"/>
                  <a:pt x="17644" y="10095"/>
                  <a:pt x="17653" y="10081"/>
                </a:cubicBezTo>
                <a:cubicBezTo>
                  <a:pt x="17654" y="10062"/>
                  <a:pt x="17650" y="10035"/>
                  <a:pt x="17653" y="10016"/>
                </a:cubicBezTo>
                <a:cubicBezTo>
                  <a:pt x="17660" y="10011"/>
                  <a:pt x="17676" y="10020"/>
                  <a:pt x="17683" y="10025"/>
                </a:cubicBezTo>
                <a:cubicBezTo>
                  <a:pt x="17688" y="10017"/>
                  <a:pt x="17711" y="9976"/>
                  <a:pt x="17713" y="9969"/>
                </a:cubicBezTo>
                <a:cubicBezTo>
                  <a:pt x="17719" y="9946"/>
                  <a:pt x="17724" y="9927"/>
                  <a:pt x="17729" y="9904"/>
                </a:cubicBezTo>
                <a:cubicBezTo>
                  <a:pt x="17735" y="9897"/>
                  <a:pt x="17742" y="9892"/>
                  <a:pt x="17748" y="9885"/>
                </a:cubicBezTo>
                <a:cubicBezTo>
                  <a:pt x="17759" y="9859"/>
                  <a:pt x="17757" y="9777"/>
                  <a:pt x="17754" y="9753"/>
                </a:cubicBezTo>
                <a:cubicBezTo>
                  <a:pt x="17759" y="9748"/>
                  <a:pt x="17777" y="9743"/>
                  <a:pt x="17784" y="9735"/>
                </a:cubicBezTo>
                <a:cubicBezTo>
                  <a:pt x="17799" y="9719"/>
                  <a:pt x="17842" y="9582"/>
                  <a:pt x="17850" y="9547"/>
                </a:cubicBezTo>
                <a:cubicBezTo>
                  <a:pt x="17852" y="9551"/>
                  <a:pt x="17857" y="9553"/>
                  <a:pt x="17860" y="9557"/>
                </a:cubicBezTo>
                <a:cubicBezTo>
                  <a:pt x="17870" y="9551"/>
                  <a:pt x="17889" y="9431"/>
                  <a:pt x="17895" y="9408"/>
                </a:cubicBezTo>
                <a:cubicBezTo>
                  <a:pt x="17889" y="9407"/>
                  <a:pt x="17885" y="9399"/>
                  <a:pt x="17880" y="9399"/>
                </a:cubicBezTo>
                <a:cubicBezTo>
                  <a:pt x="17888" y="9385"/>
                  <a:pt x="17892" y="9365"/>
                  <a:pt x="17900" y="9351"/>
                </a:cubicBezTo>
                <a:cubicBezTo>
                  <a:pt x="17900" y="9348"/>
                  <a:pt x="17900" y="9345"/>
                  <a:pt x="17900" y="9342"/>
                </a:cubicBezTo>
                <a:cubicBezTo>
                  <a:pt x="17876" y="9340"/>
                  <a:pt x="17870" y="9321"/>
                  <a:pt x="17860" y="9295"/>
                </a:cubicBezTo>
                <a:cubicBezTo>
                  <a:pt x="17830" y="9297"/>
                  <a:pt x="17817" y="9332"/>
                  <a:pt x="17789" y="9304"/>
                </a:cubicBezTo>
                <a:cubicBezTo>
                  <a:pt x="17806" y="9273"/>
                  <a:pt x="17863" y="9237"/>
                  <a:pt x="17890" y="9220"/>
                </a:cubicBezTo>
                <a:cubicBezTo>
                  <a:pt x="17896" y="9169"/>
                  <a:pt x="17881" y="9151"/>
                  <a:pt x="17869" y="9126"/>
                </a:cubicBezTo>
                <a:cubicBezTo>
                  <a:pt x="17877" y="9120"/>
                  <a:pt x="17883" y="9114"/>
                  <a:pt x="17890" y="9108"/>
                </a:cubicBezTo>
                <a:cubicBezTo>
                  <a:pt x="17889" y="9099"/>
                  <a:pt x="17891" y="9098"/>
                  <a:pt x="17890" y="9089"/>
                </a:cubicBezTo>
                <a:cubicBezTo>
                  <a:pt x="17884" y="9067"/>
                  <a:pt x="17873" y="9068"/>
                  <a:pt x="17865" y="9051"/>
                </a:cubicBezTo>
                <a:cubicBezTo>
                  <a:pt x="17861" y="9040"/>
                  <a:pt x="17859" y="9025"/>
                  <a:pt x="17855" y="9014"/>
                </a:cubicBezTo>
                <a:cubicBezTo>
                  <a:pt x="17848" y="9004"/>
                  <a:pt x="17840" y="9007"/>
                  <a:pt x="17834" y="8995"/>
                </a:cubicBezTo>
                <a:cubicBezTo>
                  <a:pt x="17829" y="8977"/>
                  <a:pt x="17835" y="8951"/>
                  <a:pt x="17829" y="8930"/>
                </a:cubicBezTo>
                <a:cubicBezTo>
                  <a:pt x="17822" y="8917"/>
                  <a:pt x="17817" y="8905"/>
                  <a:pt x="17810" y="8892"/>
                </a:cubicBezTo>
                <a:cubicBezTo>
                  <a:pt x="17806" y="8866"/>
                  <a:pt x="17803" y="8834"/>
                  <a:pt x="17799" y="8808"/>
                </a:cubicBezTo>
                <a:cubicBezTo>
                  <a:pt x="17790" y="8764"/>
                  <a:pt x="17754" y="8720"/>
                  <a:pt x="17729" y="8706"/>
                </a:cubicBezTo>
                <a:cubicBezTo>
                  <a:pt x="17725" y="8609"/>
                  <a:pt x="17801" y="8603"/>
                  <a:pt x="17784" y="8508"/>
                </a:cubicBezTo>
                <a:cubicBezTo>
                  <a:pt x="17789" y="8506"/>
                  <a:pt x="17795" y="8501"/>
                  <a:pt x="17799" y="8499"/>
                </a:cubicBezTo>
                <a:cubicBezTo>
                  <a:pt x="17802" y="8508"/>
                  <a:pt x="17802" y="8518"/>
                  <a:pt x="17805" y="8527"/>
                </a:cubicBezTo>
                <a:cubicBezTo>
                  <a:pt x="17810" y="8525"/>
                  <a:pt x="17815" y="8530"/>
                  <a:pt x="17820" y="8527"/>
                </a:cubicBezTo>
                <a:cubicBezTo>
                  <a:pt x="17821" y="8512"/>
                  <a:pt x="17823" y="8495"/>
                  <a:pt x="17824" y="8480"/>
                </a:cubicBezTo>
                <a:cubicBezTo>
                  <a:pt x="17848" y="8430"/>
                  <a:pt x="17895" y="8409"/>
                  <a:pt x="17935" y="8425"/>
                </a:cubicBezTo>
                <a:cubicBezTo>
                  <a:pt x="17935" y="8391"/>
                  <a:pt x="17935" y="8371"/>
                  <a:pt x="17940" y="8349"/>
                </a:cubicBezTo>
                <a:cubicBezTo>
                  <a:pt x="17920" y="8333"/>
                  <a:pt x="17903" y="8357"/>
                  <a:pt x="17880" y="8349"/>
                </a:cubicBezTo>
                <a:cubicBezTo>
                  <a:pt x="17860" y="8342"/>
                  <a:pt x="17853" y="8300"/>
                  <a:pt x="17834" y="8293"/>
                </a:cubicBezTo>
                <a:cubicBezTo>
                  <a:pt x="17801" y="8276"/>
                  <a:pt x="17787" y="8362"/>
                  <a:pt x="17764" y="8377"/>
                </a:cubicBezTo>
                <a:cubicBezTo>
                  <a:pt x="17751" y="8386"/>
                  <a:pt x="17738" y="8378"/>
                  <a:pt x="17724" y="8377"/>
                </a:cubicBezTo>
                <a:cubicBezTo>
                  <a:pt x="17712" y="8342"/>
                  <a:pt x="17718" y="8315"/>
                  <a:pt x="17719" y="8265"/>
                </a:cubicBezTo>
                <a:cubicBezTo>
                  <a:pt x="17697" y="8237"/>
                  <a:pt x="17649" y="8254"/>
                  <a:pt x="17633" y="8218"/>
                </a:cubicBezTo>
                <a:cubicBezTo>
                  <a:pt x="17629" y="8204"/>
                  <a:pt x="17626" y="8194"/>
                  <a:pt x="17622" y="8180"/>
                </a:cubicBezTo>
                <a:cubicBezTo>
                  <a:pt x="17629" y="8150"/>
                  <a:pt x="17637" y="8098"/>
                  <a:pt x="17653" y="8087"/>
                </a:cubicBezTo>
                <a:cubicBezTo>
                  <a:pt x="17656" y="8082"/>
                  <a:pt x="17655" y="8087"/>
                  <a:pt x="17662" y="8087"/>
                </a:cubicBezTo>
                <a:cubicBezTo>
                  <a:pt x="17667" y="8099"/>
                  <a:pt x="17673" y="8103"/>
                  <a:pt x="17678" y="8115"/>
                </a:cubicBezTo>
                <a:cubicBezTo>
                  <a:pt x="17688" y="8111"/>
                  <a:pt x="17686" y="8102"/>
                  <a:pt x="17693" y="8096"/>
                </a:cubicBezTo>
                <a:cubicBezTo>
                  <a:pt x="17704" y="8088"/>
                  <a:pt x="17716" y="8098"/>
                  <a:pt x="17724" y="8087"/>
                </a:cubicBezTo>
                <a:cubicBezTo>
                  <a:pt x="17738" y="8065"/>
                  <a:pt x="17739" y="8015"/>
                  <a:pt x="17754" y="7994"/>
                </a:cubicBezTo>
                <a:cubicBezTo>
                  <a:pt x="17767" y="7975"/>
                  <a:pt x="17790" y="7983"/>
                  <a:pt x="17805" y="7965"/>
                </a:cubicBezTo>
                <a:cubicBezTo>
                  <a:pt x="17821" y="7930"/>
                  <a:pt x="17834" y="7897"/>
                  <a:pt x="17850" y="7862"/>
                </a:cubicBezTo>
                <a:cubicBezTo>
                  <a:pt x="17884" y="7861"/>
                  <a:pt x="17915" y="7880"/>
                  <a:pt x="17920" y="7929"/>
                </a:cubicBezTo>
                <a:cubicBezTo>
                  <a:pt x="17902" y="7967"/>
                  <a:pt x="17884" y="8010"/>
                  <a:pt x="17865" y="8049"/>
                </a:cubicBezTo>
                <a:cubicBezTo>
                  <a:pt x="17865" y="8056"/>
                  <a:pt x="17865" y="8061"/>
                  <a:pt x="17865" y="8068"/>
                </a:cubicBezTo>
                <a:cubicBezTo>
                  <a:pt x="17865" y="8070"/>
                  <a:pt x="17869" y="8066"/>
                  <a:pt x="17869" y="8068"/>
                </a:cubicBezTo>
                <a:cubicBezTo>
                  <a:pt x="17880" y="8067"/>
                  <a:pt x="17886" y="8075"/>
                  <a:pt x="17895" y="8077"/>
                </a:cubicBezTo>
                <a:cubicBezTo>
                  <a:pt x="17885" y="8108"/>
                  <a:pt x="17864" y="8120"/>
                  <a:pt x="17855" y="8152"/>
                </a:cubicBezTo>
                <a:cubicBezTo>
                  <a:pt x="17875" y="8164"/>
                  <a:pt x="17894" y="8120"/>
                  <a:pt x="17905" y="8106"/>
                </a:cubicBezTo>
                <a:cubicBezTo>
                  <a:pt x="17936" y="8077"/>
                  <a:pt x="17966" y="8041"/>
                  <a:pt x="17996" y="8012"/>
                </a:cubicBezTo>
                <a:cubicBezTo>
                  <a:pt x="18015" y="8002"/>
                  <a:pt x="18037" y="8007"/>
                  <a:pt x="18052" y="7994"/>
                </a:cubicBezTo>
                <a:cubicBezTo>
                  <a:pt x="18072" y="8070"/>
                  <a:pt x="18106" y="8001"/>
                  <a:pt x="18122" y="8058"/>
                </a:cubicBezTo>
                <a:cubicBezTo>
                  <a:pt x="18127" y="8075"/>
                  <a:pt x="18110" y="8118"/>
                  <a:pt x="18107" y="8144"/>
                </a:cubicBezTo>
                <a:cubicBezTo>
                  <a:pt x="18113" y="8149"/>
                  <a:pt x="18122" y="8155"/>
                  <a:pt x="18127" y="8161"/>
                </a:cubicBezTo>
                <a:cubicBezTo>
                  <a:pt x="18117" y="8195"/>
                  <a:pt x="18098" y="8185"/>
                  <a:pt x="18087" y="8237"/>
                </a:cubicBezTo>
                <a:cubicBezTo>
                  <a:pt x="18099" y="8265"/>
                  <a:pt x="18118" y="8291"/>
                  <a:pt x="18122" y="8330"/>
                </a:cubicBezTo>
                <a:cubicBezTo>
                  <a:pt x="18129" y="8314"/>
                  <a:pt x="18136" y="8291"/>
                  <a:pt x="18143" y="8275"/>
                </a:cubicBezTo>
                <a:cubicBezTo>
                  <a:pt x="18157" y="8279"/>
                  <a:pt x="18160" y="8298"/>
                  <a:pt x="18163" y="8320"/>
                </a:cubicBezTo>
                <a:cubicBezTo>
                  <a:pt x="18173" y="8315"/>
                  <a:pt x="18176" y="8304"/>
                  <a:pt x="18183" y="8293"/>
                </a:cubicBezTo>
                <a:cubicBezTo>
                  <a:pt x="18196" y="8311"/>
                  <a:pt x="18218" y="8369"/>
                  <a:pt x="18219" y="8406"/>
                </a:cubicBezTo>
                <a:cubicBezTo>
                  <a:pt x="18217" y="8409"/>
                  <a:pt x="18215" y="8412"/>
                  <a:pt x="18214" y="8415"/>
                </a:cubicBezTo>
                <a:cubicBezTo>
                  <a:pt x="18206" y="8411"/>
                  <a:pt x="18201" y="8401"/>
                  <a:pt x="18193" y="8396"/>
                </a:cubicBezTo>
                <a:cubicBezTo>
                  <a:pt x="18186" y="8404"/>
                  <a:pt x="18180" y="8417"/>
                  <a:pt x="18173" y="8425"/>
                </a:cubicBezTo>
                <a:cubicBezTo>
                  <a:pt x="18172" y="8428"/>
                  <a:pt x="18169" y="8430"/>
                  <a:pt x="18168" y="8434"/>
                </a:cubicBezTo>
                <a:cubicBezTo>
                  <a:pt x="18180" y="8434"/>
                  <a:pt x="18186" y="8437"/>
                  <a:pt x="18193" y="8443"/>
                </a:cubicBezTo>
                <a:cubicBezTo>
                  <a:pt x="18195" y="8458"/>
                  <a:pt x="18191" y="8482"/>
                  <a:pt x="18193" y="8499"/>
                </a:cubicBezTo>
                <a:cubicBezTo>
                  <a:pt x="18198" y="8512"/>
                  <a:pt x="18204" y="8524"/>
                  <a:pt x="18208" y="8537"/>
                </a:cubicBezTo>
                <a:cubicBezTo>
                  <a:pt x="18213" y="8580"/>
                  <a:pt x="18185" y="8601"/>
                  <a:pt x="18183" y="8639"/>
                </a:cubicBezTo>
                <a:cubicBezTo>
                  <a:pt x="18187" y="8680"/>
                  <a:pt x="18195" y="8721"/>
                  <a:pt x="18198" y="8761"/>
                </a:cubicBezTo>
                <a:cubicBezTo>
                  <a:pt x="18209" y="8750"/>
                  <a:pt x="18212" y="8753"/>
                  <a:pt x="18224" y="8742"/>
                </a:cubicBezTo>
                <a:cubicBezTo>
                  <a:pt x="18243" y="8725"/>
                  <a:pt x="18256" y="8674"/>
                  <a:pt x="18284" y="8668"/>
                </a:cubicBezTo>
                <a:cubicBezTo>
                  <a:pt x="18295" y="8666"/>
                  <a:pt x="18297" y="8685"/>
                  <a:pt x="18309" y="8687"/>
                </a:cubicBezTo>
                <a:cubicBezTo>
                  <a:pt x="18318" y="8673"/>
                  <a:pt x="18322" y="8658"/>
                  <a:pt x="18335" y="8649"/>
                </a:cubicBezTo>
                <a:cubicBezTo>
                  <a:pt x="18342" y="8655"/>
                  <a:pt x="18343" y="8659"/>
                  <a:pt x="18354" y="8658"/>
                </a:cubicBezTo>
                <a:cubicBezTo>
                  <a:pt x="18371" y="8630"/>
                  <a:pt x="18382" y="8580"/>
                  <a:pt x="18390" y="8537"/>
                </a:cubicBezTo>
                <a:cubicBezTo>
                  <a:pt x="18385" y="8537"/>
                  <a:pt x="18384" y="8537"/>
                  <a:pt x="18380" y="8537"/>
                </a:cubicBezTo>
                <a:cubicBezTo>
                  <a:pt x="18367" y="8483"/>
                  <a:pt x="18385" y="8391"/>
                  <a:pt x="18369" y="8339"/>
                </a:cubicBezTo>
                <a:cubicBezTo>
                  <a:pt x="18352" y="8279"/>
                  <a:pt x="18325" y="8218"/>
                  <a:pt x="18299" y="8171"/>
                </a:cubicBezTo>
                <a:cubicBezTo>
                  <a:pt x="18285" y="8146"/>
                  <a:pt x="18261" y="8130"/>
                  <a:pt x="18254" y="8096"/>
                </a:cubicBezTo>
                <a:cubicBezTo>
                  <a:pt x="18250" y="8084"/>
                  <a:pt x="18256" y="8063"/>
                  <a:pt x="18259" y="8049"/>
                </a:cubicBezTo>
                <a:cubicBezTo>
                  <a:pt x="18275" y="7963"/>
                  <a:pt x="18301" y="8012"/>
                  <a:pt x="18329" y="7965"/>
                </a:cubicBezTo>
                <a:cubicBezTo>
                  <a:pt x="18343" y="7941"/>
                  <a:pt x="18356" y="7915"/>
                  <a:pt x="18369" y="7891"/>
                </a:cubicBezTo>
                <a:cubicBezTo>
                  <a:pt x="18377" y="7888"/>
                  <a:pt x="18383" y="7894"/>
                  <a:pt x="18390" y="7891"/>
                </a:cubicBezTo>
                <a:cubicBezTo>
                  <a:pt x="18402" y="7870"/>
                  <a:pt x="18394" y="7777"/>
                  <a:pt x="18400" y="7750"/>
                </a:cubicBezTo>
                <a:cubicBezTo>
                  <a:pt x="18402" y="7740"/>
                  <a:pt x="18515" y="7532"/>
                  <a:pt x="18522" y="7525"/>
                </a:cubicBezTo>
                <a:cubicBezTo>
                  <a:pt x="18527" y="7522"/>
                  <a:pt x="18531" y="7518"/>
                  <a:pt x="18536" y="7515"/>
                </a:cubicBezTo>
                <a:cubicBezTo>
                  <a:pt x="18533" y="7526"/>
                  <a:pt x="18529" y="7533"/>
                  <a:pt x="18526" y="7544"/>
                </a:cubicBezTo>
                <a:cubicBezTo>
                  <a:pt x="18537" y="7539"/>
                  <a:pt x="18551" y="7533"/>
                  <a:pt x="18562" y="7525"/>
                </a:cubicBezTo>
                <a:cubicBezTo>
                  <a:pt x="18573" y="7561"/>
                  <a:pt x="18575" y="7556"/>
                  <a:pt x="18598" y="7572"/>
                </a:cubicBezTo>
                <a:cubicBezTo>
                  <a:pt x="18603" y="7578"/>
                  <a:pt x="18606" y="7580"/>
                  <a:pt x="18608" y="7591"/>
                </a:cubicBezTo>
                <a:cubicBezTo>
                  <a:pt x="18619" y="7598"/>
                  <a:pt x="18640" y="7580"/>
                  <a:pt x="18653" y="7572"/>
                </a:cubicBezTo>
                <a:cubicBezTo>
                  <a:pt x="18689" y="7549"/>
                  <a:pt x="18718" y="7529"/>
                  <a:pt x="18738" y="7479"/>
                </a:cubicBezTo>
                <a:cubicBezTo>
                  <a:pt x="18752" y="7444"/>
                  <a:pt x="18764" y="7401"/>
                  <a:pt x="18784" y="7375"/>
                </a:cubicBezTo>
                <a:cubicBezTo>
                  <a:pt x="18816" y="7330"/>
                  <a:pt x="18816" y="7308"/>
                  <a:pt x="18840" y="7253"/>
                </a:cubicBezTo>
                <a:cubicBezTo>
                  <a:pt x="18866" y="7192"/>
                  <a:pt x="18907" y="7152"/>
                  <a:pt x="18931" y="7086"/>
                </a:cubicBezTo>
                <a:cubicBezTo>
                  <a:pt x="18939" y="7054"/>
                  <a:pt x="18943" y="7015"/>
                  <a:pt x="18951" y="6983"/>
                </a:cubicBezTo>
                <a:cubicBezTo>
                  <a:pt x="18964" y="6962"/>
                  <a:pt x="18978" y="6947"/>
                  <a:pt x="18991" y="6926"/>
                </a:cubicBezTo>
                <a:cubicBezTo>
                  <a:pt x="18999" y="6905"/>
                  <a:pt x="18999" y="6872"/>
                  <a:pt x="19007" y="6852"/>
                </a:cubicBezTo>
                <a:cubicBezTo>
                  <a:pt x="19026" y="6817"/>
                  <a:pt x="19043" y="6783"/>
                  <a:pt x="19062" y="6748"/>
                </a:cubicBezTo>
                <a:cubicBezTo>
                  <a:pt x="19070" y="6664"/>
                  <a:pt x="19079" y="6579"/>
                  <a:pt x="19087" y="6495"/>
                </a:cubicBezTo>
                <a:cubicBezTo>
                  <a:pt x="19084" y="6473"/>
                  <a:pt x="19080" y="6453"/>
                  <a:pt x="19077" y="6430"/>
                </a:cubicBezTo>
                <a:cubicBezTo>
                  <a:pt x="19085" y="6333"/>
                  <a:pt x="19118" y="6266"/>
                  <a:pt x="19137" y="6187"/>
                </a:cubicBezTo>
                <a:cubicBezTo>
                  <a:pt x="19132" y="6170"/>
                  <a:pt x="19129" y="6163"/>
                  <a:pt x="19117" y="6159"/>
                </a:cubicBezTo>
                <a:cubicBezTo>
                  <a:pt x="19120" y="6131"/>
                  <a:pt x="19128" y="6122"/>
                  <a:pt x="19128" y="6093"/>
                </a:cubicBezTo>
                <a:cubicBezTo>
                  <a:pt x="19123" y="6088"/>
                  <a:pt x="19117" y="6079"/>
                  <a:pt x="19112" y="6074"/>
                </a:cubicBezTo>
                <a:cubicBezTo>
                  <a:pt x="19118" y="6060"/>
                  <a:pt x="19122" y="6051"/>
                  <a:pt x="19128" y="6037"/>
                </a:cubicBezTo>
                <a:cubicBezTo>
                  <a:pt x="19090" y="6001"/>
                  <a:pt x="19076" y="5919"/>
                  <a:pt x="19047" y="5887"/>
                </a:cubicBezTo>
                <a:cubicBezTo>
                  <a:pt x="19023" y="5862"/>
                  <a:pt x="18992" y="5883"/>
                  <a:pt x="18961" y="5868"/>
                </a:cubicBezTo>
                <a:cubicBezTo>
                  <a:pt x="18960" y="5885"/>
                  <a:pt x="18957" y="5897"/>
                  <a:pt x="18956" y="5914"/>
                </a:cubicBezTo>
                <a:cubicBezTo>
                  <a:pt x="18946" y="5972"/>
                  <a:pt x="18915" y="5968"/>
                  <a:pt x="18875" y="5962"/>
                </a:cubicBezTo>
                <a:cubicBezTo>
                  <a:pt x="18875" y="5957"/>
                  <a:pt x="18875" y="5957"/>
                  <a:pt x="18875" y="5952"/>
                </a:cubicBezTo>
                <a:cubicBezTo>
                  <a:pt x="18880" y="5941"/>
                  <a:pt x="18885" y="5926"/>
                  <a:pt x="18890" y="5914"/>
                </a:cubicBezTo>
                <a:cubicBezTo>
                  <a:pt x="18863" y="5892"/>
                  <a:pt x="18857" y="5941"/>
                  <a:pt x="18829" y="5933"/>
                </a:cubicBezTo>
                <a:cubicBezTo>
                  <a:pt x="18828" y="5933"/>
                  <a:pt x="18825" y="5934"/>
                  <a:pt x="18824" y="5933"/>
                </a:cubicBezTo>
                <a:cubicBezTo>
                  <a:pt x="18822" y="5887"/>
                  <a:pt x="18833" y="5846"/>
                  <a:pt x="18835" y="5802"/>
                </a:cubicBezTo>
                <a:cubicBezTo>
                  <a:pt x="18805" y="5800"/>
                  <a:pt x="18776" y="5814"/>
                  <a:pt x="18743" y="5812"/>
                </a:cubicBezTo>
                <a:cubicBezTo>
                  <a:pt x="18740" y="5805"/>
                  <a:pt x="18737" y="5800"/>
                  <a:pt x="18733" y="5793"/>
                </a:cubicBezTo>
                <a:cubicBezTo>
                  <a:pt x="18733" y="5701"/>
                  <a:pt x="18804" y="5667"/>
                  <a:pt x="18835" y="5625"/>
                </a:cubicBezTo>
                <a:cubicBezTo>
                  <a:pt x="18848" y="5602"/>
                  <a:pt x="18861" y="5584"/>
                  <a:pt x="18875" y="5560"/>
                </a:cubicBezTo>
                <a:cubicBezTo>
                  <a:pt x="18910" y="5498"/>
                  <a:pt x="18946" y="5435"/>
                  <a:pt x="18981" y="5373"/>
                </a:cubicBezTo>
                <a:cubicBezTo>
                  <a:pt x="19007" y="5342"/>
                  <a:pt x="19036" y="5309"/>
                  <a:pt x="19062" y="5278"/>
                </a:cubicBezTo>
                <a:cubicBezTo>
                  <a:pt x="19072" y="5247"/>
                  <a:pt x="19082" y="5216"/>
                  <a:pt x="19092" y="5185"/>
                </a:cubicBezTo>
                <a:cubicBezTo>
                  <a:pt x="19104" y="5156"/>
                  <a:pt x="19127" y="5149"/>
                  <a:pt x="19142" y="5128"/>
                </a:cubicBezTo>
                <a:cubicBezTo>
                  <a:pt x="19147" y="5116"/>
                  <a:pt x="19153" y="5102"/>
                  <a:pt x="19157" y="5090"/>
                </a:cubicBezTo>
                <a:cubicBezTo>
                  <a:pt x="19172" y="5055"/>
                  <a:pt x="19199" y="5024"/>
                  <a:pt x="19223" y="5007"/>
                </a:cubicBezTo>
                <a:cubicBezTo>
                  <a:pt x="19266" y="4976"/>
                  <a:pt x="19354" y="4992"/>
                  <a:pt x="19400" y="4988"/>
                </a:cubicBezTo>
                <a:cubicBezTo>
                  <a:pt x="19415" y="5018"/>
                  <a:pt x="19401" y="5046"/>
                  <a:pt x="19436" y="5044"/>
                </a:cubicBezTo>
                <a:cubicBezTo>
                  <a:pt x="19439" y="5029"/>
                  <a:pt x="19443" y="5012"/>
                  <a:pt x="19446" y="4997"/>
                </a:cubicBezTo>
                <a:cubicBezTo>
                  <a:pt x="19470" y="4990"/>
                  <a:pt x="19486" y="5015"/>
                  <a:pt x="19511" y="5007"/>
                </a:cubicBezTo>
                <a:cubicBezTo>
                  <a:pt x="19528" y="5003"/>
                  <a:pt x="19545" y="5000"/>
                  <a:pt x="19562" y="4997"/>
                </a:cubicBezTo>
                <a:cubicBezTo>
                  <a:pt x="19573" y="5006"/>
                  <a:pt x="19586" y="5016"/>
                  <a:pt x="19597" y="5025"/>
                </a:cubicBezTo>
                <a:cubicBezTo>
                  <a:pt x="19602" y="5018"/>
                  <a:pt x="19609" y="5018"/>
                  <a:pt x="19612" y="5007"/>
                </a:cubicBezTo>
                <a:cubicBezTo>
                  <a:pt x="19619" y="4996"/>
                  <a:pt x="19614" y="4980"/>
                  <a:pt x="19612" y="4961"/>
                </a:cubicBezTo>
                <a:cubicBezTo>
                  <a:pt x="19630" y="4945"/>
                  <a:pt x="19649" y="4940"/>
                  <a:pt x="19678" y="4942"/>
                </a:cubicBezTo>
                <a:cubicBezTo>
                  <a:pt x="19688" y="4955"/>
                  <a:pt x="19698" y="4964"/>
                  <a:pt x="19708" y="4978"/>
                </a:cubicBezTo>
                <a:cubicBezTo>
                  <a:pt x="19717" y="4973"/>
                  <a:pt x="19725" y="4974"/>
                  <a:pt x="19734" y="4970"/>
                </a:cubicBezTo>
                <a:cubicBezTo>
                  <a:pt x="19773" y="4956"/>
                  <a:pt x="19800" y="4983"/>
                  <a:pt x="19810" y="5025"/>
                </a:cubicBezTo>
                <a:cubicBezTo>
                  <a:pt x="19811" y="5028"/>
                  <a:pt x="19814" y="5032"/>
                  <a:pt x="19815" y="5035"/>
                </a:cubicBezTo>
                <a:cubicBezTo>
                  <a:pt x="19796" y="5043"/>
                  <a:pt x="19766" y="5041"/>
                  <a:pt x="19759" y="5073"/>
                </a:cubicBezTo>
                <a:cubicBezTo>
                  <a:pt x="19781" y="5116"/>
                  <a:pt x="19811" y="5068"/>
                  <a:pt x="19835" y="5054"/>
                </a:cubicBezTo>
                <a:cubicBezTo>
                  <a:pt x="19840" y="5061"/>
                  <a:pt x="19845" y="5075"/>
                  <a:pt x="19850" y="5082"/>
                </a:cubicBezTo>
                <a:cubicBezTo>
                  <a:pt x="19851" y="5085"/>
                  <a:pt x="19854" y="5080"/>
                  <a:pt x="19855" y="5082"/>
                </a:cubicBezTo>
                <a:cubicBezTo>
                  <a:pt x="19864" y="5068"/>
                  <a:pt x="19876" y="5058"/>
                  <a:pt x="19886" y="5044"/>
                </a:cubicBezTo>
                <a:cubicBezTo>
                  <a:pt x="19904" y="5031"/>
                  <a:pt x="19923" y="5061"/>
                  <a:pt x="19945" y="5054"/>
                </a:cubicBezTo>
                <a:cubicBezTo>
                  <a:pt x="19951" y="5052"/>
                  <a:pt x="19992" y="5033"/>
                  <a:pt x="20001" y="5025"/>
                </a:cubicBezTo>
                <a:cubicBezTo>
                  <a:pt x="20002" y="5025"/>
                  <a:pt x="20005" y="5025"/>
                  <a:pt x="20006" y="5025"/>
                </a:cubicBezTo>
                <a:cubicBezTo>
                  <a:pt x="20004" y="5017"/>
                  <a:pt x="20003" y="5006"/>
                  <a:pt x="20001" y="4997"/>
                </a:cubicBezTo>
                <a:cubicBezTo>
                  <a:pt x="19985" y="4985"/>
                  <a:pt x="19952" y="4998"/>
                  <a:pt x="19945" y="4970"/>
                </a:cubicBezTo>
                <a:cubicBezTo>
                  <a:pt x="19925" y="4889"/>
                  <a:pt x="20033" y="4786"/>
                  <a:pt x="20062" y="4773"/>
                </a:cubicBezTo>
                <a:cubicBezTo>
                  <a:pt x="20061" y="4759"/>
                  <a:pt x="20058" y="4750"/>
                  <a:pt x="20057" y="4736"/>
                </a:cubicBezTo>
                <a:cubicBezTo>
                  <a:pt x="20066" y="4713"/>
                  <a:pt x="20087" y="4681"/>
                  <a:pt x="20102" y="4670"/>
                </a:cubicBezTo>
                <a:cubicBezTo>
                  <a:pt x="20104" y="4652"/>
                  <a:pt x="20101" y="4631"/>
                  <a:pt x="20102" y="4613"/>
                </a:cubicBezTo>
                <a:cubicBezTo>
                  <a:pt x="20128" y="4582"/>
                  <a:pt x="20264" y="4504"/>
                  <a:pt x="20279" y="4596"/>
                </a:cubicBezTo>
                <a:cubicBezTo>
                  <a:pt x="20306" y="4592"/>
                  <a:pt x="20314" y="4560"/>
                  <a:pt x="20340" y="4558"/>
                </a:cubicBezTo>
                <a:cubicBezTo>
                  <a:pt x="20346" y="4596"/>
                  <a:pt x="20322" y="4635"/>
                  <a:pt x="20314" y="4670"/>
                </a:cubicBezTo>
                <a:cubicBezTo>
                  <a:pt x="20316" y="4675"/>
                  <a:pt x="20318" y="4684"/>
                  <a:pt x="20319" y="4689"/>
                </a:cubicBezTo>
                <a:cubicBezTo>
                  <a:pt x="20324" y="4698"/>
                  <a:pt x="20336" y="4699"/>
                  <a:pt x="20345" y="4699"/>
                </a:cubicBezTo>
                <a:cubicBezTo>
                  <a:pt x="20340" y="4721"/>
                  <a:pt x="20334" y="4742"/>
                  <a:pt x="20330" y="4765"/>
                </a:cubicBezTo>
                <a:cubicBezTo>
                  <a:pt x="20376" y="4773"/>
                  <a:pt x="20436" y="4643"/>
                  <a:pt x="20471" y="4605"/>
                </a:cubicBezTo>
                <a:cubicBezTo>
                  <a:pt x="20481" y="4599"/>
                  <a:pt x="20496" y="4593"/>
                  <a:pt x="20507" y="4586"/>
                </a:cubicBezTo>
                <a:cubicBezTo>
                  <a:pt x="20508" y="4586"/>
                  <a:pt x="20505" y="4578"/>
                  <a:pt x="20507" y="4577"/>
                </a:cubicBezTo>
                <a:cubicBezTo>
                  <a:pt x="20504" y="4518"/>
                  <a:pt x="20521" y="4508"/>
                  <a:pt x="20521" y="4445"/>
                </a:cubicBezTo>
                <a:cubicBezTo>
                  <a:pt x="20545" y="4432"/>
                  <a:pt x="20569" y="4421"/>
                  <a:pt x="20593" y="4408"/>
                </a:cubicBezTo>
                <a:cubicBezTo>
                  <a:pt x="20613" y="4414"/>
                  <a:pt x="20633" y="4421"/>
                  <a:pt x="20653" y="4427"/>
                </a:cubicBezTo>
                <a:cubicBezTo>
                  <a:pt x="20658" y="4436"/>
                  <a:pt x="20664" y="4444"/>
                  <a:pt x="20668" y="4454"/>
                </a:cubicBezTo>
                <a:cubicBezTo>
                  <a:pt x="20639" y="4456"/>
                  <a:pt x="20609" y="4468"/>
                  <a:pt x="20588" y="4482"/>
                </a:cubicBezTo>
                <a:cubicBezTo>
                  <a:pt x="20583" y="4504"/>
                  <a:pt x="20587" y="4529"/>
                  <a:pt x="20582" y="4558"/>
                </a:cubicBezTo>
                <a:cubicBezTo>
                  <a:pt x="20575" y="4583"/>
                  <a:pt x="20569" y="4607"/>
                  <a:pt x="20562" y="4632"/>
                </a:cubicBezTo>
                <a:cubicBezTo>
                  <a:pt x="20568" y="4638"/>
                  <a:pt x="20572" y="4645"/>
                  <a:pt x="20577" y="4651"/>
                </a:cubicBezTo>
                <a:cubicBezTo>
                  <a:pt x="20575" y="4660"/>
                  <a:pt x="20545" y="4740"/>
                  <a:pt x="20542" y="4746"/>
                </a:cubicBezTo>
                <a:cubicBezTo>
                  <a:pt x="20515" y="4785"/>
                  <a:pt x="20468" y="4776"/>
                  <a:pt x="20445" y="4820"/>
                </a:cubicBezTo>
                <a:cubicBezTo>
                  <a:pt x="20437" y="4838"/>
                  <a:pt x="20441" y="4861"/>
                  <a:pt x="20431" y="4877"/>
                </a:cubicBezTo>
                <a:cubicBezTo>
                  <a:pt x="20393" y="4931"/>
                  <a:pt x="20352" y="4990"/>
                  <a:pt x="20314" y="5044"/>
                </a:cubicBezTo>
                <a:cubicBezTo>
                  <a:pt x="20307" y="5067"/>
                  <a:pt x="20301" y="5086"/>
                  <a:pt x="20295" y="5109"/>
                </a:cubicBezTo>
                <a:cubicBezTo>
                  <a:pt x="20256" y="5186"/>
                  <a:pt x="20192" y="5261"/>
                  <a:pt x="20128" y="5288"/>
                </a:cubicBezTo>
                <a:cubicBezTo>
                  <a:pt x="20130" y="5300"/>
                  <a:pt x="20130" y="5312"/>
                  <a:pt x="20133" y="5325"/>
                </a:cubicBezTo>
                <a:cubicBezTo>
                  <a:pt x="20126" y="5349"/>
                  <a:pt x="20119" y="5368"/>
                  <a:pt x="20112" y="5392"/>
                </a:cubicBezTo>
                <a:cubicBezTo>
                  <a:pt x="20097" y="5432"/>
                  <a:pt x="20062" y="5457"/>
                  <a:pt x="20052" y="5504"/>
                </a:cubicBezTo>
                <a:cubicBezTo>
                  <a:pt x="20050" y="5529"/>
                  <a:pt x="20048" y="5562"/>
                  <a:pt x="20047" y="5587"/>
                </a:cubicBezTo>
                <a:cubicBezTo>
                  <a:pt x="20037" y="5687"/>
                  <a:pt x="20048" y="5769"/>
                  <a:pt x="20057" y="5859"/>
                </a:cubicBezTo>
                <a:cubicBezTo>
                  <a:pt x="20065" y="5944"/>
                  <a:pt x="20066" y="5996"/>
                  <a:pt x="20077" y="6074"/>
                </a:cubicBezTo>
                <a:cubicBezTo>
                  <a:pt x="20084" y="6101"/>
                  <a:pt x="20090" y="6132"/>
                  <a:pt x="20097" y="6159"/>
                </a:cubicBezTo>
                <a:cubicBezTo>
                  <a:pt x="20097" y="6180"/>
                  <a:pt x="20102" y="6202"/>
                  <a:pt x="20102" y="6224"/>
                </a:cubicBezTo>
                <a:cubicBezTo>
                  <a:pt x="20107" y="6273"/>
                  <a:pt x="20116" y="6323"/>
                  <a:pt x="20123" y="6366"/>
                </a:cubicBezTo>
                <a:cubicBezTo>
                  <a:pt x="20152" y="6348"/>
                  <a:pt x="20219" y="6221"/>
                  <a:pt x="20229" y="6168"/>
                </a:cubicBezTo>
                <a:cubicBezTo>
                  <a:pt x="20230" y="6136"/>
                  <a:pt x="20233" y="6107"/>
                  <a:pt x="20234" y="6074"/>
                </a:cubicBezTo>
                <a:cubicBezTo>
                  <a:pt x="20263" y="6056"/>
                  <a:pt x="20292" y="6028"/>
                  <a:pt x="20324" y="6009"/>
                </a:cubicBezTo>
                <a:cubicBezTo>
                  <a:pt x="20325" y="6000"/>
                  <a:pt x="20324" y="5989"/>
                  <a:pt x="20324" y="5981"/>
                </a:cubicBezTo>
                <a:cubicBezTo>
                  <a:pt x="20319" y="5970"/>
                  <a:pt x="20315" y="5962"/>
                  <a:pt x="20310" y="5952"/>
                </a:cubicBezTo>
                <a:cubicBezTo>
                  <a:pt x="20304" y="5889"/>
                  <a:pt x="20344" y="5824"/>
                  <a:pt x="20370" y="5812"/>
                </a:cubicBezTo>
                <a:cubicBezTo>
                  <a:pt x="20415" y="5792"/>
                  <a:pt x="20436" y="5856"/>
                  <a:pt x="20461" y="5764"/>
                </a:cubicBezTo>
                <a:cubicBezTo>
                  <a:pt x="20454" y="5747"/>
                  <a:pt x="20440" y="5734"/>
                  <a:pt x="20435" y="5719"/>
                </a:cubicBezTo>
                <a:cubicBezTo>
                  <a:pt x="20415" y="5646"/>
                  <a:pt x="20466" y="5524"/>
                  <a:pt x="20491" y="5504"/>
                </a:cubicBezTo>
                <a:cubicBezTo>
                  <a:pt x="20496" y="5503"/>
                  <a:pt x="20497" y="5495"/>
                  <a:pt x="20502" y="5494"/>
                </a:cubicBezTo>
                <a:cubicBezTo>
                  <a:pt x="20502" y="5496"/>
                  <a:pt x="20506" y="5502"/>
                  <a:pt x="20507" y="5504"/>
                </a:cubicBezTo>
                <a:cubicBezTo>
                  <a:pt x="20502" y="5519"/>
                  <a:pt x="20492" y="5529"/>
                  <a:pt x="20491" y="5551"/>
                </a:cubicBezTo>
                <a:cubicBezTo>
                  <a:pt x="20496" y="5556"/>
                  <a:pt x="20503" y="5565"/>
                  <a:pt x="20507" y="5570"/>
                </a:cubicBezTo>
                <a:cubicBezTo>
                  <a:pt x="20516" y="5582"/>
                  <a:pt x="20528" y="5558"/>
                  <a:pt x="20531" y="5542"/>
                </a:cubicBezTo>
                <a:cubicBezTo>
                  <a:pt x="20537" y="5515"/>
                  <a:pt x="20529" y="5477"/>
                  <a:pt x="20526" y="5456"/>
                </a:cubicBezTo>
                <a:cubicBezTo>
                  <a:pt x="20519" y="5456"/>
                  <a:pt x="20514" y="5457"/>
                  <a:pt x="20507" y="5456"/>
                </a:cubicBezTo>
                <a:cubicBezTo>
                  <a:pt x="20502" y="5434"/>
                  <a:pt x="20496" y="5414"/>
                  <a:pt x="20491" y="5392"/>
                </a:cubicBezTo>
                <a:cubicBezTo>
                  <a:pt x="20493" y="5342"/>
                  <a:pt x="20517" y="5334"/>
                  <a:pt x="20526" y="5297"/>
                </a:cubicBezTo>
                <a:cubicBezTo>
                  <a:pt x="20530" y="5290"/>
                  <a:pt x="20527" y="5290"/>
                  <a:pt x="20526" y="5278"/>
                </a:cubicBezTo>
                <a:cubicBezTo>
                  <a:pt x="20494" y="5268"/>
                  <a:pt x="20469" y="5275"/>
                  <a:pt x="20445" y="5242"/>
                </a:cubicBezTo>
                <a:cubicBezTo>
                  <a:pt x="20449" y="5138"/>
                  <a:pt x="20491" y="5123"/>
                  <a:pt x="20517" y="5063"/>
                </a:cubicBezTo>
                <a:cubicBezTo>
                  <a:pt x="20514" y="5058"/>
                  <a:pt x="20509" y="5049"/>
                  <a:pt x="20507" y="5044"/>
                </a:cubicBezTo>
                <a:cubicBezTo>
                  <a:pt x="20516" y="5028"/>
                  <a:pt x="20527" y="5013"/>
                  <a:pt x="20537" y="4997"/>
                </a:cubicBezTo>
                <a:cubicBezTo>
                  <a:pt x="20538" y="4984"/>
                  <a:pt x="20529" y="4983"/>
                  <a:pt x="20526" y="4961"/>
                </a:cubicBezTo>
                <a:cubicBezTo>
                  <a:pt x="20538" y="4933"/>
                  <a:pt x="20543" y="4900"/>
                  <a:pt x="20567" y="4894"/>
                </a:cubicBezTo>
                <a:cubicBezTo>
                  <a:pt x="20576" y="4880"/>
                  <a:pt x="20584" y="4872"/>
                  <a:pt x="20593" y="4858"/>
                </a:cubicBezTo>
                <a:cubicBezTo>
                  <a:pt x="20606" y="4875"/>
                  <a:pt x="20613" y="4899"/>
                  <a:pt x="20623" y="4923"/>
                </a:cubicBezTo>
                <a:cubicBezTo>
                  <a:pt x="20629" y="4919"/>
                  <a:pt x="20636" y="4918"/>
                  <a:pt x="20643" y="4913"/>
                </a:cubicBezTo>
                <a:cubicBezTo>
                  <a:pt x="20644" y="4900"/>
                  <a:pt x="20642" y="4889"/>
                  <a:pt x="20643" y="4877"/>
                </a:cubicBezTo>
                <a:cubicBezTo>
                  <a:pt x="20665" y="4858"/>
                  <a:pt x="20685" y="4844"/>
                  <a:pt x="20698" y="4811"/>
                </a:cubicBezTo>
                <a:cubicBezTo>
                  <a:pt x="20710" y="4813"/>
                  <a:pt x="20712" y="4813"/>
                  <a:pt x="20724" y="4811"/>
                </a:cubicBezTo>
                <a:cubicBezTo>
                  <a:pt x="20718" y="4846"/>
                  <a:pt x="20714" y="4871"/>
                  <a:pt x="20709" y="4904"/>
                </a:cubicBezTo>
                <a:cubicBezTo>
                  <a:pt x="20711" y="4908"/>
                  <a:pt x="20717" y="4919"/>
                  <a:pt x="20719" y="4923"/>
                </a:cubicBezTo>
                <a:cubicBezTo>
                  <a:pt x="20741" y="4889"/>
                  <a:pt x="20762" y="4854"/>
                  <a:pt x="20784" y="4820"/>
                </a:cubicBezTo>
                <a:cubicBezTo>
                  <a:pt x="20804" y="4803"/>
                  <a:pt x="20889" y="4772"/>
                  <a:pt x="20916" y="4792"/>
                </a:cubicBezTo>
                <a:cubicBezTo>
                  <a:pt x="20938" y="4808"/>
                  <a:pt x="20939" y="4868"/>
                  <a:pt x="20961" y="4886"/>
                </a:cubicBezTo>
                <a:cubicBezTo>
                  <a:pt x="20966" y="4887"/>
                  <a:pt x="20971" y="4886"/>
                  <a:pt x="20976" y="4886"/>
                </a:cubicBezTo>
                <a:cubicBezTo>
                  <a:pt x="20979" y="4881"/>
                  <a:pt x="20978" y="4873"/>
                  <a:pt x="20981" y="4867"/>
                </a:cubicBezTo>
                <a:cubicBezTo>
                  <a:pt x="20986" y="4856"/>
                  <a:pt x="20986" y="4834"/>
                  <a:pt x="20991" y="4820"/>
                </a:cubicBezTo>
                <a:cubicBezTo>
                  <a:pt x="21001" y="4796"/>
                  <a:pt x="21022" y="4808"/>
                  <a:pt x="21037" y="4792"/>
                </a:cubicBezTo>
                <a:cubicBezTo>
                  <a:pt x="21041" y="4779"/>
                  <a:pt x="21043" y="4768"/>
                  <a:pt x="21047" y="4755"/>
                </a:cubicBezTo>
                <a:cubicBezTo>
                  <a:pt x="21062" y="4744"/>
                  <a:pt x="21082" y="4729"/>
                  <a:pt x="21098" y="4717"/>
                </a:cubicBezTo>
                <a:cubicBezTo>
                  <a:pt x="21110" y="4698"/>
                  <a:pt x="21112" y="4654"/>
                  <a:pt x="21128" y="4642"/>
                </a:cubicBezTo>
                <a:cubicBezTo>
                  <a:pt x="21137" y="4641"/>
                  <a:pt x="21148" y="4643"/>
                  <a:pt x="21158" y="4642"/>
                </a:cubicBezTo>
                <a:cubicBezTo>
                  <a:pt x="21171" y="4634"/>
                  <a:pt x="21173" y="4600"/>
                  <a:pt x="21183" y="4586"/>
                </a:cubicBezTo>
                <a:cubicBezTo>
                  <a:pt x="21193" y="4573"/>
                  <a:pt x="21204" y="4584"/>
                  <a:pt x="21218" y="4577"/>
                </a:cubicBezTo>
                <a:cubicBezTo>
                  <a:pt x="21235" y="4568"/>
                  <a:pt x="21245" y="4540"/>
                  <a:pt x="21259" y="4530"/>
                </a:cubicBezTo>
                <a:cubicBezTo>
                  <a:pt x="21273" y="4525"/>
                  <a:pt x="21285" y="4515"/>
                  <a:pt x="21299" y="4511"/>
                </a:cubicBezTo>
                <a:cubicBezTo>
                  <a:pt x="21327" y="4486"/>
                  <a:pt x="21357" y="4461"/>
                  <a:pt x="21386" y="4436"/>
                </a:cubicBezTo>
                <a:cubicBezTo>
                  <a:pt x="21392" y="4419"/>
                  <a:pt x="21394" y="4406"/>
                  <a:pt x="21400" y="4389"/>
                </a:cubicBezTo>
                <a:cubicBezTo>
                  <a:pt x="21405" y="4379"/>
                  <a:pt x="21417" y="4378"/>
                  <a:pt x="21426" y="4380"/>
                </a:cubicBezTo>
                <a:cubicBezTo>
                  <a:pt x="21425" y="4387"/>
                  <a:pt x="21421" y="4400"/>
                  <a:pt x="21421" y="4408"/>
                </a:cubicBezTo>
                <a:cubicBezTo>
                  <a:pt x="21431" y="4428"/>
                  <a:pt x="21454" y="4420"/>
                  <a:pt x="21472" y="4427"/>
                </a:cubicBezTo>
                <a:cubicBezTo>
                  <a:pt x="21520" y="4446"/>
                  <a:pt x="21557" y="4486"/>
                  <a:pt x="21562" y="4361"/>
                </a:cubicBezTo>
                <a:cubicBezTo>
                  <a:pt x="21555" y="4363"/>
                  <a:pt x="21544" y="4368"/>
                  <a:pt x="21537" y="4370"/>
                </a:cubicBezTo>
                <a:cubicBezTo>
                  <a:pt x="21538" y="4348"/>
                  <a:pt x="21539" y="4325"/>
                  <a:pt x="21537" y="4304"/>
                </a:cubicBezTo>
                <a:cubicBezTo>
                  <a:pt x="21514" y="4282"/>
                  <a:pt x="21515" y="4234"/>
                  <a:pt x="21486" y="4239"/>
                </a:cubicBezTo>
                <a:cubicBezTo>
                  <a:pt x="21492" y="4227"/>
                  <a:pt x="21496" y="4223"/>
                  <a:pt x="21502" y="4211"/>
                </a:cubicBezTo>
                <a:cubicBezTo>
                  <a:pt x="21500" y="4168"/>
                  <a:pt x="21487" y="4149"/>
                  <a:pt x="21486" y="4109"/>
                </a:cubicBezTo>
                <a:cubicBezTo>
                  <a:pt x="21480" y="4114"/>
                  <a:pt x="21478" y="4123"/>
                  <a:pt x="21472" y="4127"/>
                </a:cubicBezTo>
                <a:cubicBezTo>
                  <a:pt x="21475" y="4120"/>
                  <a:pt x="21473" y="4116"/>
                  <a:pt x="21476" y="4109"/>
                </a:cubicBezTo>
                <a:cubicBezTo>
                  <a:pt x="21466" y="4114"/>
                  <a:pt x="21456" y="4112"/>
                  <a:pt x="21446" y="4118"/>
                </a:cubicBezTo>
                <a:cubicBezTo>
                  <a:pt x="21422" y="4097"/>
                  <a:pt x="21427" y="4098"/>
                  <a:pt x="21421" y="4043"/>
                </a:cubicBezTo>
                <a:cubicBezTo>
                  <a:pt x="21414" y="4041"/>
                  <a:pt x="21407" y="4036"/>
                  <a:pt x="21400" y="4034"/>
                </a:cubicBezTo>
                <a:cubicBezTo>
                  <a:pt x="21395" y="4042"/>
                  <a:pt x="21386" y="4054"/>
                  <a:pt x="21381" y="4062"/>
                </a:cubicBezTo>
                <a:cubicBezTo>
                  <a:pt x="21369" y="4055"/>
                  <a:pt x="21357" y="4041"/>
                  <a:pt x="21345" y="4034"/>
                </a:cubicBezTo>
                <a:cubicBezTo>
                  <a:pt x="21348" y="4023"/>
                  <a:pt x="21355" y="4019"/>
                  <a:pt x="21360" y="4015"/>
                </a:cubicBezTo>
                <a:cubicBezTo>
                  <a:pt x="21363" y="4000"/>
                  <a:pt x="21354" y="3986"/>
                  <a:pt x="21350" y="3968"/>
                </a:cubicBezTo>
                <a:cubicBezTo>
                  <a:pt x="21361" y="3974"/>
                  <a:pt x="21364" y="3981"/>
                  <a:pt x="21370" y="3996"/>
                </a:cubicBezTo>
                <a:cubicBezTo>
                  <a:pt x="21393" y="3991"/>
                  <a:pt x="21406" y="3984"/>
                  <a:pt x="21421" y="3968"/>
                </a:cubicBezTo>
                <a:cubicBezTo>
                  <a:pt x="21419" y="3972"/>
                  <a:pt x="21417" y="3973"/>
                  <a:pt x="21416" y="3977"/>
                </a:cubicBezTo>
                <a:cubicBezTo>
                  <a:pt x="21420" y="3976"/>
                  <a:pt x="21426" y="3978"/>
                  <a:pt x="21431" y="3977"/>
                </a:cubicBezTo>
                <a:cubicBezTo>
                  <a:pt x="21436" y="3990"/>
                  <a:pt x="21441" y="4002"/>
                  <a:pt x="21441" y="4024"/>
                </a:cubicBezTo>
                <a:cubicBezTo>
                  <a:pt x="21462" y="4038"/>
                  <a:pt x="21507" y="4047"/>
                  <a:pt x="21527" y="4024"/>
                </a:cubicBezTo>
                <a:cubicBezTo>
                  <a:pt x="21533" y="4014"/>
                  <a:pt x="21541" y="3997"/>
                  <a:pt x="21547" y="3987"/>
                </a:cubicBezTo>
                <a:cubicBezTo>
                  <a:pt x="21567" y="3974"/>
                  <a:pt x="21579" y="3983"/>
                  <a:pt x="21592" y="3960"/>
                </a:cubicBezTo>
                <a:cubicBezTo>
                  <a:pt x="21600" y="3944"/>
                  <a:pt x="21592" y="3788"/>
                  <a:pt x="21592" y="3753"/>
                </a:cubicBezTo>
                <a:cubicBezTo>
                  <a:pt x="21592" y="3558"/>
                  <a:pt x="21592" y="3366"/>
                  <a:pt x="21592" y="3172"/>
                </a:cubicBezTo>
                <a:cubicBezTo>
                  <a:pt x="21555" y="3127"/>
                  <a:pt x="21508" y="3079"/>
                  <a:pt x="21462" y="3050"/>
                </a:cubicBezTo>
                <a:cubicBezTo>
                  <a:pt x="21439" y="3043"/>
                  <a:pt x="21413" y="3039"/>
                  <a:pt x="21390" y="3031"/>
                </a:cubicBezTo>
                <a:cubicBezTo>
                  <a:pt x="21369" y="3020"/>
                  <a:pt x="21351" y="3003"/>
                  <a:pt x="21324" y="2995"/>
                </a:cubicBezTo>
                <a:cubicBezTo>
                  <a:pt x="21277" y="2980"/>
                  <a:pt x="21198" y="3004"/>
                  <a:pt x="21158" y="3013"/>
                </a:cubicBezTo>
                <a:cubicBezTo>
                  <a:pt x="21156" y="3003"/>
                  <a:pt x="21155" y="2995"/>
                  <a:pt x="21153" y="2985"/>
                </a:cubicBezTo>
                <a:cubicBezTo>
                  <a:pt x="21107" y="2969"/>
                  <a:pt x="21051" y="2939"/>
                  <a:pt x="20996" y="2938"/>
                </a:cubicBezTo>
                <a:cubicBezTo>
                  <a:pt x="20985" y="2960"/>
                  <a:pt x="20983" y="3000"/>
                  <a:pt x="20971" y="3022"/>
                </a:cubicBezTo>
                <a:cubicBezTo>
                  <a:pt x="20979" y="3026"/>
                  <a:pt x="20988" y="3027"/>
                  <a:pt x="20996" y="3031"/>
                </a:cubicBezTo>
                <a:cubicBezTo>
                  <a:pt x="21005" y="3061"/>
                  <a:pt x="21034" y="3127"/>
                  <a:pt x="21022" y="3162"/>
                </a:cubicBezTo>
                <a:cubicBezTo>
                  <a:pt x="21008" y="3195"/>
                  <a:pt x="20934" y="3211"/>
                  <a:pt x="20910" y="3200"/>
                </a:cubicBezTo>
                <a:cubicBezTo>
                  <a:pt x="20892" y="3126"/>
                  <a:pt x="20882" y="3148"/>
                  <a:pt x="20850" y="3107"/>
                </a:cubicBezTo>
                <a:cubicBezTo>
                  <a:pt x="20833" y="3077"/>
                  <a:pt x="20816" y="3042"/>
                  <a:pt x="20799" y="3013"/>
                </a:cubicBezTo>
                <a:cubicBezTo>
                  <a:pt x="20766" y="3049"/>
                  <a:pt x="20733" y="3085"/>
                  <a:pt x="20674" y="3069"/>
                </a:cubicBezTo>
                <a:cubicBezTo>
                  <a:pt x="20657" y="3069"/>
                  <a:pt x="20639" y="3069"/>
                  <a:pt x="20623" y="3069"/>
                </a:cubicBezTo>
                <a:cubicBezTo>
                  <a:pt x="20600" y="3058"/>
                  <a:pt x="20600" y="2999"/>
                  <a:pt x="20567" y="3013"/>
                </a:cubicBezTo>
                <a:cubicBezTo>
                  <a:pt x="20552" y="3021"/>
                  <a:pt x="20536" y="3032"/>
                  <a:pt x="20521" y="3041"/>
                </a:cubicBezTo>
                <a:cubicBezTo>
                  <a:pt x="20500" y="3042"/>
                  <a:pt x="20477" y="3040"/>
                  <a:pt x="20456" y="3041"/>
                </a:cubicBezTo>
                <a:cubicBezTo>
                  <a:pt x="20427" y="3060"/>
                  <a:pt x="20412" y="3106"/>
                  <a:pt x="20385" y="3135"/>
                </a:cubicBezTo>
                <a:cubicBezTo>
                  <a:pt x="20373" y="3114"/>
                  <a:pt x="20374" y="3077"/>
                  <a:pt x="20375" y="3031"/>
                </a:cubicBezTo>
                <a:cubicBezTo>
                  <a:pt x="20350" y="3020"/>
                  <a:pt x="20308" y="3029"/>
                  <a:pt x="20295" y="2995"/>
                </a:cubicBezTo>
                <a:cubicBezTo>
                  <a:pt x="20299" y="2974"/>
                  <a:pt x="20316" y="2924"/>
                  <a:pt x="20310" y="2891"/>
                </a:cubicBezTo>
                <a:cubicBezTo>
                  <a:pt x="20300" y="2839"/>
                  <a:pt x="20255" y="2791"/>
                  <a:pt x="20229" y="2769"/>
                </a:cubicBezTo>
                <a:cubicBezTo>
                  <a:pt x="20196" y="2742"/>
                  <a:pt x="20059" y="2724"/>
                  <a:pt x="20016" y="2741"/>
                </a:cubicBezTo>
                <a:cubicBezTo>
                  <a:pt x="19987" y="2755"/>
                  <a:pt x="19955" y="2765"/>
                  <a:pt x="19926" y="2779"/>
                </a:cubicBezTo>
                <a:cubicBezTo>
                  <a:pt x="19893" y="2786"/>
                  <a:pt x="19862" y="2800"/>
                  <a:pt x="19829" y="2807"/>
                </a:cubicBezTo>
                <a:cubicBezTo>
                  <a:pt x="19801" y="2796"/>
                  <a:pt x="19793" y="2704"/>
                  <a:pt x="19769" y="2676"/>
                </a:cubicBezTo>
                <a:cubicBezTo>
                  <a:pt x="19744" y="2646"/>
                  <a:pt x="19705" y="2656"/>
                  <a:pt x="19673" y="2638"/>
                </a:cubicBezTo>
                <a:cubicBezTo>
                  <a:pt x="19653" y="2625"/>
                  <a:pt x="19632" y="2605"/>
                  <a:pt x="19612" y="2592"/>
                </a:cubicBezTo>
                <a:cubicBezTo>
                  <a:pt x="19633" y="2572"/>
                  <a:pt x="19657" y="2553"/>
                  <a:pt x="19678" y="2536"/>
                </a:cubicBezTo>
                <a:cubicBezTo>
                  <a:pt x="19635" y="2472"/>
                  <a:pt x="19579" y="2471"/>
                  <a:pt x="19501" y="2471"/>
                </a:cubicBezTo>
                <a:cubicBezTo>
                  <a:pt x="19465" y="2524"/>
                  <a:pt x="19430" y="2611"/>
                  <a:pt x="19365" y="2602"/>
                </a:cubicBezTo>
                <a:cubicBezTo>
                  <a:pt x="19371" y="2547"/>
                  <a:pt x="19399" y="2562"/>
                  <a:pt x="19421" y="2536"/>
                </a:cubicBezTo>
                <a:cubicBezTo>
                  <a:pt x="19424" y="2525"/>
                  <a:pt x="19428" y="2509"/>
                  <a:pt x="19431" y="2499"/>
                </a:cubicBezTo>
                <a:cubicBezTo>
                  <a:pt x="19431" y="2496"/>
                  <a:pt x="19430" y="2492"/>
                  <a:pt x="19431" y="2490"/>
                </a:cubicBezTo>
                <a:cubicBezTo>
                  <a:pt x="19428" y="2487"/>
                  <a:pt x="19423" y="2492"/>
                  <a:pt x="19421" y="2490"/>
                </a:cubicBezTo>
                <a:cubicBezTo>
                  <a:pt x="19415" y="2480"/>
                  <a:pt x="19380" y="2480"/>
                  <a:pt x="19365" y="2480"/>
                </a:cubicBezTo>
                <a:cubicBezTo>
                  <a:pt x="19380" y="2461"/>
                  <a:pt x="19400" y="2443"/>
                  <a:pt x="19415" y="2423"/>
                </a:cubicBezTo>
                <a:cubicBezTo>
                  <a:pt x="19393" y="2421"/>
                  <a:pt x="19367" y="2417"/>
                  <a:pt x="19345" y="2414"/>
                </a:cubicBezTo>
                <a:cubicBezTo>
                  <a:pt x="19285" y="2388"/>
                  <a:pt x="19202" y="2342"/>
                  <a:pt x="19137" y="2340"/>
                </a:cubicBezTo>
                <a:cubicBezTo>
                  <a:pt x="19120" y="2370"/>
                  <a:pt x="19099" y="2412"/>
                  <a:pt x="19072" y="2423"/>
                </a:cubicBezTo>
                <a:cubicBezTo>
                  <a:pt x="19047" y="2434"/>
                  <a:pt x="19025" y="2412"/>
                  <a:pt x="19007" y="2433"/>
                </a:cubicBezTo>
                <a:cubicBezTo>
                  <a:pt x="19002" y="2443"/>
                  <a:pt x="18996" y="2452"/>
                  <a:pt x="18991" y="2461"/>
                </a:cubicBezTo>
                <a:cubicBezTo>
                  <a:pt x="18991" y="2464"/>
                  <a:pt x="18992" y="2468"/>
                  <a:pt x="18991" y="2471"/>
                </a:cubicBezTo>
                <a:cubicBezTo>
                  <a:pt x="19003" y="2486"/>
                  <a:pt x="19031" y="2471"/>
                  <a:pt x="19047" y="2461"/>
                </a:cubicBezTo>
                <a:cubicBezTo>
                  <a:pt x="19045" y="2525"/>
                  <a:pt x="19046" y="2580"/>
                  <a:pt x="19042" y="2638"/>
                </a:cubicBezTo>
                <a:cubicBezTo>
                  <a:pt x="19009" y="2656"/>
                  <a:pt x="18988" y="2624"/>
                  <a:pt x="18976" y="2592"/>
                </a:cubicBezTo>
                <a:cubicBezTo>
                  <a:pt x="18959" y="2597"/>
                  <a:pt x="18953" y="2611"/>
                  <a:pt x="18941" y="2621"/>
                </a:cubicBezTo>
                <a:cubicBezTo>
                  <a:pt x="18931" y="2652"/>
                  <a:pt x="18941" y="2703"/>
                  <a:pt x="18910" y="2713"/>
                </a:cubicBezTo>
                <a:cubicBezTo>
                  <a:pt x="18906" y="2714"/>
                  <a:pt x="18837" y="2631"/>
                  <a:pt x="18809" y="2621"/>
                </a:cubicBezTo>
                <a:cubicBezTo>
                  <a:pt x="18764" y="2604"/>
                  <a:pt x="18733" y="2668"/>
                  <a:pt x="18693" y="2676"/>
                </a:cubicBezTo>
                <a:cubicBezTo>
                  <a:pt x="18674" y="2680"/>
                  <a:pt x="18652" y="2649"/>
                  <a:pt x="18638" y="2638"/>
                </a:cubicBezTo>
                <a:cubicBezTo>
                  <a:pt x="18613" y="2621"/>
                  <a:pt x="18597" y="2610"/>
                  <a:pt x="18593" y="2555"/>
                </a:cubicBezTo>
                <a:cubicBezTo>
                  <a:pt x="18590" y="2554"/>
                  <a:pt x="18585" y="2556"/>
                  <a:pt x="18582" y="2555"/>
                </a:cubicBezTo>
                <a:cubicBezTo>
                  <a:pt x="18540" y="2614"/>
                  <a:pt x="18533" y="2737"/>
                  <a:pt x="18491" y="2798"/>
                </a:cubicBezTo>
                <a:cubicBezTo>
                  <a:pt x="18448" y="2813"/>
                  <a:pt x="18416" y="2749"/>
                  <a:pt x="18390" y="2713"/>
                </a:cubicBezTo>
                <a:cubicBezTo>
                  <a:pt x="18365" y="2677"/>
                  <a:pt x="18349" y="2628"/>
                  <a:pt x="18329" y="2583"/>
                </a:cubicBezTo>
                <a:cubicBezTo>
                  <a:pt x="18323" y="2569"/>
                  <a:pt x="18313" y="2564"/>
                  <a:pt x="18304" y="2555"/>
                </a:cubicBezTo>
                <a:cubicBezTo>
                  <a:pt x="18257" y="2503"/>
                  <a:pt x="18260" y="2466"/>
                  <a:pt x="18178" y="2461"/>
                </a:cubicBezTo>
                <a:cubicBezTo>
                  <a:pt x="18176" y="2460"/>
                  <a:pt x="18175" y="2454"/>
                  <a:pt x="18173" y="2452"/>
                </a:cubicBezTo>
                <a:cubicBezTo>
                  <a:pt x="18187" y="2402"/>
                  <a:pt x="18292" y="2311"/>
                  <a:pt x="18329" y="2302"/>
                </a:cubicBezTo>
                <a:cubicBezTo>
                  <a:pt x="18329" y="2288"/>
                  <a:pt x="18325" y="2279"/>
                  <a:pt x="18324" y="2264"/>
                </a:cubicBezTo>
                <a:cubicBezTo>
                  <a:pt x="18308" y="2244"/>
                  <a:pt x="18291" y="2219"/>
                  <a:pt x="18274" y="2198"/>
                </a:cubicBezTo>
                <a:cubicBezTo>
                  <a:pt x="18231" y="2198"/>
                  <a:pt x="18191" y="2198"/>
                  <a:pt x="18148" y="2198"/>
                </a:cubicBezTo>
                <a:cubicBezTo>
                  <a:pt x="18127" y="2186"/>
                  <a:pt x="18084" y="2104"/>
                  <a:pt x="18052" y="2124"/>
                </a:cubicBezTo>
                <a:cubicBezTo>
                  <a:pt x="18034" y="2142"/>
                  <a:pt x="18019" y="2162"/>
                  <a:pt x="18001" y="2180"/>
                </a:cubicBezTo>
                <a:cubicBezTo>
                  <a:pt x="18003" y="2205"/>
                  <a:pt x="18005" y="2228"/>
                  <a:pt x="18011" y="2245"/>
                </a:cubicBezTo>
                <a:cubicBezTo>
                  <a:pt x="17998" y="2276"/>
                  <a:pt x="17983" y="2309"/>
                  <a:pt x="17971" y="2340"/>
                </a:cubicBezTo>
                <a:cubicBezTo>
                  <a:pt x="17955" y="2350"/>
                  <a:pt x="17940" y="2307"/>
                  <a:pt x="17920" y="2311"/>
                </a:cubicBezTo>
                <a:cubicBezTo>
                  <a:pt x="17885" y="2317"/>
                  <a:pt x="17854" y="2324"/>
                  <a:pt x="17820" y="2330"/>
                </a:cubicBezTo>
                <a:cubicBezTo>
                  <a:pt x="17777" y="2315"/>
                  <a:pt x="17731" y="2298"/>
                  <a:pt x="17688" y="2283"/>
                </a:cubicBezTo>
                <a:cubicBezTo>
                  <a:pt x="17681" y="2244"/>
                  <a:pt x="17685" y="2219"/>
                  <a:pt x="17688" y="2171"/>
                </a:cubicBezTo>
                <a:cubicBezTo>
                  <a:pt x="17629" y="2162"/>
                  <a:pt x="17570" y="2151"/>
                  <a:pt x="17511" y="2142"/>
                </a:cubicBezTo>
                <a:cubicBezTo>
                  <a:pt x="17485" y="2137"/>
                  <a:pt x="17449" y="2161"/>
                  <a:pt x="17415" y="2161"/>
                </a:cubicBezTo>
                <a:cubicBezTo>
                  <a:pt x="17405" y="2185"/>
                  <a:pt x="17391" y="2213"/>
                  <a:pt x="17380" y="2236"/>
                </a:cubicBezTo>
                <a:cubicBezTo>
                  <a:pt x="17378" y="2240"/>
                  <a:pt x="17378" y="2241"/>
                  <a:pt x="17375" y="2245"/>
                </a:cubicBezTo>
                <a:cubicBezTo>
                  <a:pt x="17371" y="2232"/>
                  <a:pt x="17364" y="2220"/>
                  <a:pt x="17360" y="2207"/>
                </a:cubicBezTo>
                <a:cubicBezTo>
                  <a:pt x="17354" y="2178"/>
                  <a:pt x="17360" y="2139"/>
                  <a:pt x="17355" y="2114"/>
                </a:cubicBezTo>
                <a:cubicBezTo>
                  <a:pt x="17327" y="2102"/>
                  <a:pt x="17304" y="2163"/>
                  <a:pt x="17264" y="2142"/>
                </a:cubicBezTo>
                <a:cubicBezTo>
                  <a:pt x="17233" y="2127"/>
                  <a:pt x="17211" y="2083"/>
                  <a:pt x="17183" y="2057"/>
                </a:cubicBezTo>
                <a:cubicBezTo>
                  <a:pt x="17172" y="2070"/>
                  <a:pt x="17162" y="2080"/>
                  <a:pt x="17157" y="2105"/>
                </a:cubicBezTo>
                <a:cubicBezTo>
                  <a:pt x="17161" y="2113"/>
                  <a:pt x="17166" y="2111"/>
                  <a:pt x="17173" y="2114"/>
                </a:cubicBezTo>
                <a:cubicBezTo>
                  <a:pt x="17173" y="2128"/>
                  <a:pt x="17177" y="2147"/>
                  <a:pt x="17178" y="2161"/>
                </a:cubicBezTo>
                <a:cubicBezTo>
                  <a:pt x="17154" y="2206"/>
                  <a:pt x="17043" y="2242"/>
                  <a:pt x="17001" y="2255"/>
                </a:cubicBezTo>
                <a:cubicBezTo>
                  <a:pt x="16974" y="2263"/>
                  <a:pt x="16949" y="2256"/>
                  <a:pt x="16926" y="2274"/>
                </a:cubicBezTo>
                <a:cubicBezTo>
                  <a:pt x="16899" y="2294"/>
                  <a:pt x="16898" y="2351"/>
                  <a:pt x="16850" y="2349"/>
                </a:cubicBezTo>
                <a:cubicBezTo>
                  <a:pt x="16881" y="2273"/>
                  <a:pt x="16919" y="2209"/>
                  <a:pt x="16971" y="2171"/>
                </a:cubicBezTo>
                <a:cubicBezTo>
                  <a:pt x="16995" y="2158"/>
                  <a:pt x="17022" y="2146"/>
                  <a:pt x="17047" y="2133"/>
                </a:cubicBezTo>
                <a:cubicBezTo>
                  <a:pt x="17113" y="2055"/>
                  <a:pt x="17177" y="1977"/>
                  <a:pt x="17243" y="1899"/>
                </a:cubicBezTo>
                <a:cubicBezTo>
                  <a:pt x="17265" y="1876"/>
                  <a:pt x="17294" y="1876"/>
                  <a:pt x="17314" y="1852"/>
                </a:cubicBezTo>
                <a:cubicBezTo>
                  <a:pt x="17335" y="1823"/>
                  <a:pt x="17359" y="1797"/>
                  <a:pt x="17380" y="1768"/>
                </a:cubicBezTo>
                <a:cubicBezTo>
                  <a:pt x="17381" y="1767"/>
                  <a:pt x="17380" y="1761"/>
                  <a:pt x="17380" y="1759"/>
                </a:cubicBezTo>
                <a:cubicBezTo>
                  <a:pt x="17370" y="1743"/>
                  <a:pt x="17360" y="1727"/>
                  <a:pt x="17350" y="1712"/>
                </a:cubicBezTo>
                <a:cubicBezTo>
                  <a:pt x="17362" y="1683"/>
                  <a:pt x="17373" y="1647"/>
                  <a:pt x="17385" y="1618"/>
                </a:cubicBezTo>
                <a:cubicBezTo>
                  <a:pt x="17382" y="1600"/>
                  <a:pt x="17379" y="1580"/>
                  <a:pt x="17375" y="1562"/>
                </a:cubicBezTo>
                <a:cubicBezTo>
                  <a:pt x="17360" y="1564"/>
                  <a:pt x="17345" y="1569"/>
                  <a:pt x="17329" y="1571"/>
                </a:cubicBezTo>
                <a:cubicBezTo>
                  <a:pt x="17296" y="1412"/>
                  <a:pt x="17144" y="1428"/>
                  <a:pt x="17036" y="1431"/>
                </a:cubicBezTo>
                <a:cubicBezTo>
                  <a:pt x="17032" y="1439"/>
                  <a:pt x="17030" y="1450"/>
                  <a:pt x="17026" y="1459"/>
                </a:cubicBezTo>
                <a:cubicBezTo>
                  <a:pt x="17020" y="1470"/>
                  <a:pt x="17012" y="1476"/>
                  <a:pt x="17006" y="1487"/>
                </a:cubicBezTo>
                <a:cubicBezTo>
                  <a:pt x="16998" y="1491"/>
                  <a:pt x="16938" y="1488"/>
                  <a:pt x="16920" y="1487"/>
                </a:cubicBezTo>
                <a:cubicBezTo>
                  <a:pt x="16932" y="1440"/>
                  <a:pt x="16958" y="1413"/>
                  <a:pt x="16976" y="1375"/>
                </a:cubicBezTo>
                <a:cubicBezTo>
                  <a:pt x="16974" y="1369"/>
                  <a:pt x="16973" y="1360"/>
                  <a:pt x="16971" y="1356"/>
                </a:cubicBezTo>
                <a:cubicBezTo>
                  <a:pt x="16927" y="1361"/>
                  <a:pt x="16902" y="1357"/>
                  <a:pt x="16865" y="1347"/>
                </a:cubicBezTo>
                <a:cubicBezTo>
                  <a:pt x="16836" y="1339"/>
                  <a:pt x="16825" y="1366"/>
                  <a:pt x="16799" y="1347"/>
                </a:cubicBezTo>
                <a:cubicBezTo>
                  <a:pt x="16819" y="1317"/>
                  <a:pt x="16834" y="1284"/>
                  <a:pt x="16860" y="1262"/>
                </a:cubicBezTo>
                <a:cubicBezTo>
                  <a:pt x="16859" y="1252"/>
                  <a:pt x="16860" y="1243"/>
                  <a:pt x="16860" y="1233"/>
                </a:cubicBezTo>
                <a:cubicBezTo>
                  <a:pt x="16843" y="1211"/>
                  <a:pt x="16822" y="1201"/>
                  <a:pt x="16800" y="1197"/>
                </a:cubicBezTo>
                <a:close/>
                <a:moveTo>
                  <a:pt x="11618" y="8081"/>
                </a:moveTo>
                <a:cubicBezTo>
                  <a:pt x="11619" y="8087"/>
                  <a:pt x="11618" y="8093"/>
                  <a:pt x="11618" y="8098"/>
                </a:cubicBezTo>
                <a:cubicBezTo>
                  <a:pt x="11616" y="8094"/>
                  <a:pt x="11613" y="8090"/>
                  <a:pt x="11612" y="8087"/>
                </a:cubicBezTo>
                <a:cubicBezTo>
                  <a:pt x="11615" y="8097"/>
                  <a:pt x="11612" y="8102"/>
                  <a:pt x="11612" y="8115"/>
                </a:cubicBezTo>
                <a:cubicBezTo>
                  <a:pt x="11615" y="8114"/>
                  <a:pt x="11615" y="8116"/>
                  <a:pt x="11617" y="8115"/>
                </a:cubicBezTo>
                <a:cubicBezTo>
                  <a:pt x="11618" y="8113"/>
                  <a:pt x="11619" y="8111"/>
                  <a:pt x="11620" y="8110"/>
                </a:cubicBezTo>
                <a:cubicBezTo>
                  <a:pt x="11621" y="8110"/>
                  <a:pt x="11622" y="8110"/>
                  <a:pt x="11623" y="8110"/>
                </a:cubicBezTo>
                <a:cubicBezTo>
                  <a:pt x="11625" y="8106"/>
                  <a:pt x="11626" y="8105"/>
                  <a:pt x="11628" y="8100"/>
                </a:cubicBezTo>
                <a:cubicBezTo>
                  <a:pt x="11625" y="8094"/>
                  <a:pt x="11621" y="8088"/>
                  <a:pt x="11618" y="8081"/>
                </a:cubicBezTo>
                <a:close/>
                <a:moveTo>
                  <a:pt x="8596" y="1262"/>
                </a:moveTo>
                <a:cubicBezTo>
                  <a:pt x="8599" y="1266"/>
                  <a:pt x="8602" y="1271"/>
                  <a:pt x="8605" y="1275"/>
                </a:cubicBezTo>
                <a:cubicBezTo>
                  <a:pt x="8603" y="1277"/>
                  <a:pt x="8601" y="1278"/>
                  <a:pt x="8599" y="1279"/>
                </a:cubicBezTo>
                <a:cubicBezTo>
                  <a:pt x="8591" y="1286"/>
                  <a:pt x="8581" y="1291"/>
                  <a:pt x="8570" y="1295"/>
                </a:cubicBezTo>
                <a:cubicBezTo>
                  <a:pt x="8570" y="1295"/>
                  <a:pt x="8570" y="1295"/>
                  <a:pt x="8570" y="1294"/>
                </a:cubicBezTo>
                <a:cubicBezTo>
                  <a:pt x="8584" y="1286"/>
                  <a:pt x="8588" y="1273"/>
                  <a:pt x="8596" y="1262"/>
                </a:cubicBezTo>
                <a:close/>
                <a:moveTo>
                  <a:pt x="14484" y="1497"/>
                </a:moveTo>
                <a:cubicBezTo>
                  <a:pt x="14471" y="1499"/>
                  <a:pt x="14459" y="1501"/>
                  <a:pt x="14446" y="1503"/>
                </a:cubicBezTo>
                <a:cubicBezTo>
                  <a:pt x="14380" y="1524"/>
                  <a:pt x="14363" y="1504"/>
                  <a:pt x="14335" y="1599"/>
                </a:cubicBezTo>
                <a:cubicBezTo>
                  <a:pt x="14293" y="1603"/>
                  <a:pt x="14259" y="1625"/>
                  <a:pt x="14224" y="1639"/>
                </a:cubicBezTo>
                <a:cubicBezTo>
                  <a:pt x="14214" y="1639"/>
                  <a:pt x="14204" y="1639"/>
                  <a:pt x="14194" y="1640"/>
                </a:cubicBezTo>
                <a:cubicBezTo>
                  <a:pt x="14171" y="1654"/>
                  <a:pt x="14149" y="1668"/>
                  <a:pt x="14127" y="1682"/>
                </a:cubicBezTo>
                <a:cubicBezTo>
                  <a:pt x="14110" y="1672"/>
                  <a:pt x="14092" y="1663"/>
                  <a:pt x="14075" y="1653"/>
                </a:cubicBezTo>
                <a:cubicBezTo>
                  <a:pt x="14063" y="1650"/>
                  <a:pt x="14054" y="1667"/>
                  <a:pt x="14040" y="1664"/>
                </a:cubicBezTo>
                <a:cubicBezTo>
                  <a:pt x="14006" y="1793"/>
                  <a:pt x="13972" y="1724"/>
                  <a:pt x="13901" y="1767"/>
                </a:cubicBezTo>
                <a:cubicBezTo>
                  <a:pt x="13866" y="1789"/>
                  <a:pt x="13834" y="1842"/>
                  <a:pt x="13814" y="1893"/>
                </a:cubicBezTo>
                <a:cubicBezTo>
                  <a:pt x="13803" y="1892"/>
                  <a:pt x="13785" y="1883"/>
                  <a:pt x="13780" y="1884"/>
                </a:cubicBezTo>
                <a:cubicBezTo>
                  <a:pt x="13763" y="1890"/>
                  <a:pt x="13737" y="1950"/>
                  <a:pt x="13731" y="1978"/>
                </a:cubicBezTo>
                <a:cubicBezTo>
                  <a:pt x="13728" y="1983"/>
                  <a:pt x="13725" y="1987"/>
                  <a:pt x="13722" y="1993"/>
                </a:cubicBezTo>
                <a:cubicBezTo>
                  <a:pt x="13730" y="2004"/>
                  <a:pt x="13738" y="2019"/>
                  <a:pt x="13745" y="2034"/>
                </a:cubicBezTo>
                <a:cubicBezTo>
                  <a:pt x="13723" y="2062"/>
                  <a:pt x="13692" y="2048"/>
                  <a:pt x="13680" y="2095"/>
                </a:cubicBezTo>
                <a:cubicBezTo>
                  <a:pt x="13679" y="2097"/>
                  <a:pt x="13679" y="2099"/>
                  <a:pt x="13678" y="2101"/>
                </a:cubicBezTo>
                <a:cubicBezTo>
                  <a:pt x="13685" y="2113"/>
                  <a:pt x="13692" y="2124"/>
                  <a:pt x="13699" y="2136"/>
                </a:cubicBezTo>
                <a:cubicBezTo>
                  <a:pt x="13698" y="2147"/>
                  <a:pt x="13697" y="2158"/>
                  <a:pt x="13696" y="2169"/>
                </a:cubicBezTo>
                <a:cubicBezTo>
                  <a:pt x="13612" y="2169"/>
                  <a:pt x="13626" y="2215"/>
                  <a:pt x="13577" y="2257"/>
                </a:cubicBezTo>
                <a:cubicBezTo>
                  <a:pt x="13577" y="2258"/>
                  <a:pt x="13577" y="2259"/>
                  <a:pt x="13577" y="2260"/>
                </a:cubicBezTo>
                <a:cubicBezTo>
                  <a:pt x="13622" y="2362"/>
                  <a:pt x="13629" y="2275"/>
                  <a:pt x="13691" y="2295"/>
                </a:cubicBezTo>
                <a:cubicBezTo>
                  <a:pt x="13719" y="2304"/>
                  <a:pt x="13739" y="2335"/>
                  <a:pt x="13765" y="2345"/>
                </a:cubicBezTo>
                <a:cubicBezTo>
                  <a:pt x="13789" y="2320"/>
                  <a:pt x="13800" y="2280"/>
                  <a:pt x="13819" y="2248"/>
                </a:cubicBezTo>
                <a:cubicBezTo>
                  <a:pt x="13818" y="2237"/>
                  <a:pt x="13819" y="2226"/>
                  <a:pt x="13818" y="2215"/>
                </a:cubicBezTo>
                <a:cubicBezTo>
                  <a:pt x="13811" y="2207"/>
                  <a:pt x="13804" y="2200"/>
                  <a:pt x="13796" y="2191"/>
                </a:cubicBezTo>
                <a:cubicBezTo>
                  <a:pt x="13795" y="2188"/>
                  <a:pt x="13794" y="2185"/>
                  <a:pt x="13793" y="2183"/>
                </a:cubicBezTo>
                <a:cubicBezTo>
                  <a:pt x="13798" y="2173"/>
                  <a:pt x="13803" y="2164"/>
                  <a:pt x="13808" y="2155"/>
                </a:cubicBezTo>
                <a:cubicBezTo>
                  <a:pt x="13824" y="2156"/>
                  <a:pt x="13833" y="2164"/>
                  <a:pt x="13843" y="2175"/>
                </a:cubicBezTo>
                <a:cubicBezTo>
                  <a:pt x="13855" y="2151"/>
                  <a:pt x="13873" y="2129"/>
                  <a:pt x="13886" y="2109"/>
                </a:cubicBezTo>
                <a:cubicBezTo>
                  <a:pt x="13886" y="2107"/>
                  <a:pt x="13886" y="2105"/>
                  <a:pt x="13886" y="2103"/>
                </a:cubicBezTo>
                <a:cubicBezTo>
                  <a:pt x="13881" y="2096"/>
                  <a:pt x="13876" y="2089"/>
                  <a:pt x="13871" y="2082"/>
                </a:cubicBezTo>
                <a:cubicBezTo>
                  <a:pt x="13868" y="2075"/>
                  <a:pt x="13872" y="2065"/>
                  <a:pt x="13874" y="2052"/>
                </a:cubicBezTo>
                <a:cubicBezTo>
                  <a:pt x="13877" y="2047"/>
                  <a:pt x="13880" y="2041"/>
                  <a:pt x="13883" y="2036"/>
                </a:cubicBezTo>
                <a:cubicBezTo>
                  <a:pt x="13907" y="2037"/>
                  <a:pt x="13942" y="2055"/>
                  <a:pt x="13960" y="2038"/>
                </a:cubicBezTo>
                <a:cubicBezTo>
                  <a:pt x="13968" y="2027"/>
                  <a:pt x="13977" y="2017"/>
                  <a:pt x="13984" y="2006"/>
                </a:cubicBezTo>
                <a:cubicBezTo>
                  <a:pt x="13989" y="1996"/>
                  <a:pt x="13993" y="1987"/>
                  <a:pt x="13997" y="1978"/>
                </a:cubicBezTo>
                <a:cubicBezTo>
                  <a:pt x="13992" y="1972"/>
                  <a:pt x="13986" y="1966"/>
                  <a:pt x="13980" y="1960"/>
                </a:cubicBezTo>
                <a:cubicBezTo>
                  <a:pt x="13987" y="1895"/>
                  <a:pt x="14079" y="1874"/>
                  <a:pt x="14116" y="1853"/>
                </a:cubicBezTo>
                <a:cubicBezTo>
                  <a:pt x="14208" y="1805"/>
                  <a:pt x="14301" y="1758"/>
                  <a:pt x="14393" y="1710"/>
                </a:cubicBezTo>
                <a:cubicBezTo>
                  <a:pt x="14446" y="1681"/>
                  <a:pt x="14502" y="1664"/>
                  <a:pt x="14524" y="1579"/>
                </a:cubicBezTo>
                <a:cubicBezTo>
                  <a:pt x="14537" y="1544"/>
                  <a:pt x="14506" y="1495"/>
                  <a:pt x="14484" y="1497"/>
                </a:cubicBezTo>
                <a:close/>
                <a:moveTo>
                  <a:pt x="4110" y="1498"/>
                </a:moveTo>
                <a:cubicBezTo>
                  <a:pt x="4086" y="1501"/>
                  <a:pt x="4062" y="1507"/>
                  <a:pt x="4043" y="1509"/>
                </a:cubicBezTo>
                <a:cubicBezTo>
                  <a:pt x="4042" y="1521"/>
                  <a:pt x="4041" y="1533"/>
                  <a:pt x="4040" y="1545"/>
                </a:cubicBezTo>
                <a:cubicBezTo>
                  <a:pt x="4040" y="1550"/>
                  <a:pt x="4040" y="1553"/>
                  <a:pt x="4040" y="1558"/>
                </a:cubicBezTo>
                <a:cubicBezTo>
                  <a:pt x="4094" y="1573"/>
                  <a:pt x="4172" y="1605"/>
                  <a:pt x="4175" y="1717"/>
                </a:cubicBezTo>
                <a:cubicBezTo>
                  <a:pt x="4135" y="1718"/>
                  <a:pt x="4120" y="1691"/>
                  <a:pt x="4081" y="1691"/>
                </a:cubicBezTo>
                <a:cubicBezTo>
                  <a:pt x="4077" y="1698"/>
                  <a:pt x="4074" y="1706"/>
                  <a:pt x="4070" y="1713"/>
                </a:cubicBezTo>
                <a:cubicBezTo>
                  <a:pt x="4096" y="1850"/>
                  <a:pt x="4205" y="1782"/>
                  <a:pt x="4284" y="1805"/>
                </a:cubicBezTo>
                <a:cubicBezTo>
                  <a:pt x="4295" y="1805"/>
                  <a:pt x="4307" y="1805"/>
                  <a:pt x="4318" y="1806"/>
                </a:cubicBezTo>
                <a:cubicBezTo>
                  <a:pt x="4346" y="1826"/>
                  <a:pt x="4348" y="1905"/>
                  <a:pt x="4378" y="1922"/>
                </a:cubicBezTo>
                <a:cubicBezTo>
                  <a:pt x="4409" y="1940"/>
                  <a:pt x="4434" y="1915"/>
                  <a:pt x="4451" y="1891"/>
                </a:cubicBezTo>
                <a:cubicBezTo>
                  <a:pt x="4449" y="1836"/>
                  <a:pt x="4433" y="1812"/>
                  <a:pt x="4421" y="1776"/>
                </a:cubicBezTo>
                <a:cubicBezTo>
                  <a:pt x="4381" y="1659"/>
                  <a:pt x="4366" y="1657"/>
                  <a:pt x="4280" y="1625"/>
                </a:cubicBezTo>
                <a:cubicBezTo>
                  <a:pt x="4263" y="1621"/>
                  <a:pt x="4246" y="1616"/>
                  <a:pt x="4229" y="1612"/>
                </a:cubicBezTo>
                <a:cubicBezTo>
                  <a:pt x="4205" y="1598"/>
                  <a:pt x="4196" y="1529"/>
                  <a:pt x="4175" y="1512"/>
                </a:cubicBezTo>
                <a:cubicBezTo>
                  <a:pt x="4157" y="1497"/>
                  <a:pt x="4134" y="1496"/>
                  <a:pt x="4110" y="1498"/>
                </a:cubicBezTo>
                <a:close/>
                <a:moveTo>
                  <a:pt x="5373" y="1763"/>
                </a:moveTo>
                <a:cubicBezTo>
                  <a:pt x="5380" y="1768"/>
                  <a:pt x="5387" y="1774"/>
                  <a:pt x="5395" y="1779"/>
                </a:cubicBezTo>
                <a:cubicBezTo>
                  <a:pt x="5372" y="1779"/>
                  <a:pt x="5357" y="1786"/>
                  <a:pt x="5342" y="1793"/>
                </a:cubicBezTo>
                <a:cubicBezTo>
                  <a:pt x="5353" y="1785"/>
                  <a:pt x="5363" y="1777"/>
                  <a:pt x="5373" y="1763"/>
                </a:cubicBezTo>
                <a:close/>
                <a:moveTo>
                  <a:pt x="4569" y="1797"/>
                </a:moveTo>
                <a:cubicBezTo>
                  <a:pt x="4556" y="1797"/>
                  <a:pt x="4544" y="1798"/>
                  <a:pt x="4531" y="1799"/>
                </a:cubicBezTo>
                <a:cubicBezTo>
                  <a:pt x="4529" y="1804"/>
                  <a:pt x="4527" y="1809"/>
                  <a:pt x="4525" y="1814"/>
                </a:cubicBezTo>
                <a:cubicBezTo>
                  <a:pt x="4526" y="1857"/>
                  <a:pt x="4539" y="1873"/>
                  <a:pt x="4549" y="1899"/>
                </a:cubicBezTo>
                <a:cubicBezTo>
                  <a:pt x="4595" y="2029"/>
                  <a:pt x="4636" y="2014"/>
                  <a:pt x="4727" y="1976"/>
                </a:cubicBezTo>
                <a:cubicBezTo>
                  <a:pt x="4735" y="1962"/>
                  <a:pt x="4736" y="1937"/>
                  <a:pt x="4739" y="1914"/>
                </a:cubicBezTo>
                <a:cubicBezTo>
                  <a:pt x="4738" y="1876"/>
                  <a:pt x="4718" y="1881"/>
                  <a:pt x="4704" y="1871"/>
                </a:cubicBezTo>
                <a:cubicBezTo>
                  <a:pt x="4664" y="1842"/>
                  <a:pt x="4623" y="1793"/>
                  <a:pt x="4569" y="1797"/>
                </a:cubicBezTo>
                <a:close/>
                <a:moveTo>
                  <a:pt x="3303" y="2095"/>
                </a:moveTo>
                <a:cubicBezTo>
                  <a:pt x="3296" y="2097"/>
                  <a:pt x="3290" y="2099"/>
                  <a:pt x="3284" y="2101"/>
                </a:cubicBezTo>
                <a:cubicBezTo>
                  <a:pt x="3276" y="2112"/>
                  <a:pt x="3268" y="2124"/>
                  <a:pt x="3260" y="2134"/>
                </a:cubicBezTo>
                <a:cubicBezTo>
                  <a:pt x="3241" y="2134"/>
                  <a:pt x="3222" y="2134"/>
                  <a:pt x="3203" y="2134"/>
                </a:cubicBezTo>
                <a:cubicBezTo>
                  <a:pt x="3169" y="2142"/>
                  <a:pt x="3135" y="2150"/>
                  <a:pt x="3102" y="2157"/>
                </a:cubicBezTo>
                <a:cubicBezTo>
                  <a:pt x="3078" y="2171"/>
                  <a:pt x="3070" y="2206"/>
                  <a:pt x="3053" y="2229"/>
                </a:cubicBezTo>
                <a:cubicBezTo>
                  <a:pt x="3038" y="2242"/>
                  <a:pt x="3024" y="2255"/>
                  <a:pt x="3009" y="2268"/>
                </a:cubicBezTo>
                <a:cubicBezTo>
                  <a:pt x="3000" y="2284"/>
                  <a:pt x="2991" y="2299"/>
                  <a:pt x="2981" y="2314"/>
                </a:cubicBezTo>
                <a:cubicBezTo>
                  <a:pt x="2962" y="2337"/>
                  <a:pt x="2937" y="2340"/>
                  <a:pt x="2912" y="2353"/>
                </a:cubicBezTo>
                <a:cubicBezTo>
                  <a:pt x="2908" y="2381"/>
                  <a:pt x="2908" y="2391"/>
                  <a:pt x="2912" y="2419"/>
                </a:cubicBezTo>
                <a:cubicBezTo>
                  <a:pt x="2959" y="2475"/>
                  <a:pt x="2959" y="2431"/>
                  <a:pt x="3000" y="2414"/>
                </a:cubicBezTo>
                <a:cubicBezTo>
                  <a:pt x="3031" y="2443"/>
                  <a:pt x="3032" y="2500"/>
                  <a:pt x="3077" y="2491"/>
                </a:cubicBezTo>
                <a:cubicBezTo>
                  <a:pt x="3083" y="2478"/>
                  <a:pt x="3090" y="2466"/>
                  <a:pt x="3097" y="2453"/>
                </a:cubicBezTo>
                <a:cubicBezTo>
                  <a:pt x="3099" y="2439"/>
                  <a:pt x="3101" y="2424"/>
                  <a:pt x="3103" y="2410"/>
                </a:cubicBezTo>
                <a:cubicBezTo>
                  <a:pt x="3110" y="2401"/>
                  <a:pt x="3117" y="2392"/>
                  <a:pt x="3124" y="2383"/>
                </a:cubicBezTo>
                <a:cubicBezTo>
                  <a:pt x="3139" y="2341"/>
                  <a:pt x="3148" y="2299"/>
                  <a:pt x="3163" y="2260"/>
                </a:cubicBezTo>
                <a:cubicBezTo>
                  <a:pt x="3166" y="2255"/>
                  <a:pt x="3164" y="2257"/>
                  <a:pt x="3169" y="2255"/>
                </a:cubicBezTo>
                <a:cubicBezTo>
                  <a:pt x="3197" y="2246"/>
                  <a:pt x="3212" y="2337"/>
                  <a:pt x="3218" y="2379"/>
                </a:cubicBezTo>
                <a:cubicBezTo>
                  <a:pt x="3229" y="2379"/>
                  <a:pt x="3239" y="2379"/>
                  <a:pt x="3249" y="2380"/>
                </a:cubicBezTo>
                <a:cubicBezTo>
                  <a:pt x="3257" y="2356"/>
                  <a:pt x="3264" y="2332"/>
                  <a:pt x="3272" y="2307"/>
                </a:cubicBezTo>
                <a:cubicBezTo>
                  <a:pt x="3287" y="2301"/>
                  <a:pt x="3301" y="2296"/>
                  <a:pt x="3321" y="2296"/>
                </a:cubicBezTo>
                <a:cubicBezTo>
                  <a:pt x="3315" y="2266"/>
                  <a:pt x="3298" y="2221"/>
                  <a:pt x="3312" y="2186"/>
                </a:cubicBezTo>
                <a:cubicBezTo>
                  <a:pt x="3319" y="2166"/>
                  <a:pt x="3341" y="2149"/>
                  <a:pt x="3357" y="2147"/>
                </a:cubicBezTo>
                <a:cubicBezTo>
                  <a:pt x="3347" y="2125"/>
                  <a:pt x="3323" y="2095"/>
                  <a:pt x="3303" y="2095"/>
                </a:cubicBezTo>
                <a:close/>
                <a:moveTo>
                  <a:pt x="3691" y="2095"/>
                </a:moveTo>
                <a:cubicBezTo>
                  <a:pt x="3664" y="2116"/>
                  <a:pt x="3630" y="2091"/>
                  <a:pt x="3600" y="2103"/>
                </a:cubicBezTo>
                <a:cubicBezTo>
                  <a:pt x="3588" y="2110"/>
                  <a:pt x="3576" y="2117"/>
                  <a:pt x="3564" y="2124"/>
                </a:cubicBezTo>
                <a:cubicBezTo>
                  <a:pt x="3561" y="2133"/>
                  <a:pt x="3558" y="2142"/>
                  <a:pt x="3555" y="2152"/>
                </a:cubicBezTo>
                <a:cubicBezTo>
                  <a:pt x="3558" y="2167"/>
                  <a:pt x="3561" y="2183"/>
                  <a:pt x="3564" y="2198"/>
                </a:cubicBezTo>
                <a:cubicBezTo>
                  <a:pt x="3580" y="2247"/>
                  <a:pt x="3677" y="2224"/>
                  <a:pt x="3716" y="2221"/>
                </a:cubicBezTo>
                <a:cubicBezTo>
                  <a:pt x="3736" y="2187"/>
                  <a:pt x="3756" y="2154"/>
                  <a:pt x="3776" y="2121"/>
                </a:cubicBezTo>
                <a:cubicBezTo>
                  <a:pt x="3777" y="2118"/>
                  <a:pt x="3777" y="2115"/>
                  <a:pt x="3778" y="2113"/>
                </a:cubicBezTo>
                <a:cubicBezTo>
                  <a:pt x="3749" y="2106"/>
                  <a:pt x="3724" y="2094"/>
                  <a:pt x="3691" y="2095"/>
                </a:cubicBezTo>
                <a:close/>
                <a:moveTo>
                  <a:pt x="3764" y="2395"/>
                </a:moveTo>
                <a:cubicBezTo>
                  <a:pt x="3750" y="2404"/>
                  <a:pt x="3737" y="2414"/>
                  <a:pt x="3724" y="2423"/>
                </a:cubicBezTo>
                <a:cubicBezTo>
                  <a:pt x="3707" y="2445"/>
                  <a:pt x="3702" y="2483"/>
                  <a:pt x="3680" y="2499"/>
                </a:cubicBezTo>
                <a:cubicBezTo>
                  <a:pt x="3680" y="2501"/>
                  <a:pt x="3679" y="2501"/>
                  <a:pt x="3678" y="2503"/>
                </a:cubicBezTo>
                <a:cubicBezTo>
                  <a:pt x="3714" y="2536"/>
                  <a:pt x="3762" y="2578"/>
                  <a:pt x="3758" y="2677"/>
                </a:cubicBezTo>
                <a:cubicBezTo>
                  <a:pt x="3743" y="2684"/>
                  <a:pt x="3727" y="2692"/>
                  <a:pt x="3712" y="2699"/>
                </a:cubicBezTo>
                <a:cubicBezTo>
                  <a:pt x="3694" y="2696"/>
                  <a:pt x="3677" y="2692"/>
                  <a:pt x="3659" y="2688"/>
                </a:cubicBezTo>
                <a:cubicBezTo>
                  <a:pt x="3648" y="2692"/>
                  <a:pt x="3628" y="2699"/>
                  <a:pt x="3615" y="2690"/>
                </a:cubicBezTo>
                <a:cubicBezTo>
                  <a:pt x="3583" y="2668"/>
                  <a:pt x="3556" y="2561"/>
                  <a:pt x="3522" y="2555"/>
                </a:cubicBezTo>
                <a:cubicBezTo>
                  <a:pt x="3507" y="2561"/>
                  <a:pt x="3492" y="2568"/>
                  <a:pt x="3476" y="2575"/>
                </a:cubicBezTo>
                <a:cubicBezTo>
                  <a:pt x="3459" y="2555"/>
                  <a:pt x="3444" y="2506"/>
                  <a:pt x="3426" y="2495"/>
                </a:cubicBezTo>
                <a:cubicBezTo>
                  <a:pt x="3393" y="2475"/>
                  <a:pt x="3328" y="2544"/>
                  <a:pt x="3303" y="2549"/>
                </a:cubicBezTo>
                <a:cubicBezTo>
                  <a:pt x="3305" y="2573"/>
                  <a:pt x="3307" y="2597"/>
                  <a:pt x="3309" y="2621"/>
                </a:cubicBezTo>
                <a:cubicBezTo>
                  <a:pt x="3331" y="2636"/>
                  <a:pt x="3352" y="2651"/>
                  <a:pt x="3374" y="2667"/>
                </a:cubicBezTo>
                <a:cubicBezTo>
                  <a:pt x="3347" y="2704"/>
                  <a:pt x="3290" y="2666"/>
                  <a:pt x="3257" y="2694"/>
                </a:cubicBezTo>
                <a:cubicBezTo>
                  <a:pt x="3249" y="2709"/>
                  <a:pt x="3241" y="2724"/>
                  <a:pt x="3232" y="2740"/>
                </a:cubicBezTo>
                <a:cubicBezTo>
                  <a:pt x="3232" y="2744"/>
                  <a:pt x="3232" y="2748"/>
                  <a:pt x="3232" y="2752"/>
                </a:cubicBezTo>
                <a:cubicBezTo>
                  <a:pt x="3254" y="2781"/>
                  <a:pt x="3294" y="2830"/>
                  <a:pt x="3324" y="2779"/>
                </a:cubicBezTo>
                <a:cubicBezTo>
                  <a:pt x="3340" y="2791"/>
                  <a:pt x="3356" y="2802"/>
                  <a:pt x="3372" y="2814"/>
                </a:cubicBezTo>
                <a:cubicBezTo>
                  <a:pt x="3380" y="2810"/>
                  <a:pt x="3388" y="2806"/>
                  <a:pt x="3395" y="2802"/>
                </a:cubicBezTo>
                <a:cubicBezTo>
                  <a:pt x="3426" y="2790"/>
                  <a:pt x="3450" y="2797"/>
                  <a:pt x="3476" y="2783"/>
                </a:cubicBezTo>
                <a:cubicBezTo>
                  <a:pt x="3492" y="2771"/>
                  <a:pt x="3507" y="2761"/>
                  <a:pt x="3522" y="2750"/>
                </a:cubicBezTo>
                <a:cubicBezTo>
                  <a:pt x="3558" y="2755"/>
                  <a:pt x="3594" y="2760"/>
                  <a:pt x="3630" y="2765"/>
                </a:cubicBezTo>
                <a:cubicBezTo>
                  <a:pt x="3630" y="2766"/>
                  <a:pt x="3630" y="2767"/>
                  <a:pt x="3630" y="2768"/>
                </a:cubicBezTo>
                <a:cubicBezTo>
                  <a:pt x="3626" y="2786"/>
                  <a:pt x="3621" y="2804"/>
                  <a:pt x="3616" y="2822"/>
                </a:cubicBezTo>
                <a:cubicBezTo>
                  <a:pt x="3586" y="2844"/>
                  <a:pt x="3547" y="2833"/>
                  <a:pt x="3510" y="2850"/>
                </a:cubicBezTo>
                <a:cubicBezTo>
                  <a:pt x="3503" y="2855"/>
                  <a:pt x="3496" y="2860"/>
                  <a:pt x="3490" y="2865"/>
                </a:cubicBezTo>
                <a:cubicBezTo>
                  <a:pt x="3470" y="2874"/>
                  <a:pt x="3452" y="2865"/>
                  <a:pt x="3438" y="2880"/>
                </a:cubicBezTo>
                <a:cubicBezTo>
                  <a:pt x="3437" y="2882"/>
                  <a:pt x="3436" y="2884"/>
                  <a:pt x="3435" y="2886"/>
                </a:cubicBezTo>
                <a:cubicBezTo>
                  <a:pt x="3437" y="2898"/>
                  <a:pt x="3439" y="2912"/>
                  <a:pt x="3441" y="2925"/>
                </a:cubicBezTo>
                <a:cubicBezTo>
                  <a:pt x="3463" y="2934"/>
                  <a:pt x="3479" y="2956"/>
                  <a:pt x="3503" y="2964"/>
                </a:cubicBezTo>
                <a:cubicBezTo>
                  <a:pt x="3612" y="3002"/>
                  <a:pt x="3684" y="2851"/>
                  <a:pt x="3761" y="2817"/>
                </a:cubicBezTo>
                <a:cubicBezTo>
                  <a:pt x="3793" y="2827"/>
                  <a:pt x="3825" y="2837"/>
                  <a:pt x="3858" y="2848"/>
                </a:cubicBezTo>
                <a:cubicBezTo>
                  <a:pt x="3874" y="2843"/>
                  <a:pt x="3891" y="2839"/>
                  <a:pt x="3907" y="2834"/>
                </a:cubicBezTo>
                <a:cubicBezTo>
                  <a:pt x="3926" y="2828"/>
                  <a:pt x="3943" y="2838"/>
                  <a:pt x="3957" y="2825"/>
                </a:cubicBezTo>
                <a:cubicBezTo>
                  <a:pt x="3980" y="2802"/>
                  <a:pt x="3986" y="2699"/>
                  <a:pt x="3990" y="2642"/>
                </a:cubicBezTo>
                <a:cubicBezTo>
                  <a:pt x="3967" y="2616"/>
                  <a:pt x="3945" y="2578"/>
                  <a:pt x="3907" y="2583"/>
                </a:cubicBezTo>
                <a:cubicBezTo>
                  <a:pt x="3905" y="2619"/>
                  <a:pt x="3908" y="2636"/>
                  <a:pt x="3913" y="2667"/>
                </a:cubicBezTo>
                <a:cubicBezTo>
                  <a:pt x="3885" y="2644"/>
                  <a:pt x="3854" y="2625"/>
                  <a:pt x="3820" y="2606"/>
                </a:cubicBezTo>
                <a:cubicBezTo>
                  <a:pt x="3808" y="2549"/>
                  <a:pt x="3806" y="2440"/>
                  <a:pt x="3778" y="2411"/>
                </a:cubicBezTo>
                <a:cubicBezTo>
                  <a:pt x="3774" y="2402"/>
                  <a:pt x="3773" y="2397"/>
                  <a:pt x="3764" y="2395"/>
                </a:cubicBezTo>
                <a:close/>
                <a:moveTo>
                  <a:pt x="4587" y="2395"/>
                </a:moveTo>
                <a:cubicBezTo>
                  <a:pt x="4562" y="2411"/>
                  <a:pt x="4535" y="2382"/>
                  <a:pt x="4525" y="2425"/>
                </a:cubicBezTo>
                <a:cubicBezTo>
                  <a:pt x="4528" y="2431"/>
                  <a:pt x="4591" y="2536"/>
                  <a:pt x="4592" y="2537"/>
                </a:cubicBezTo>
                <a:cubicBezTo>
                  <a:pt x="4592" y="2538"/>
                  <a:pt x="4593" y="2539"/>
                  <a:pt x="4593" y="2540"/>
                </a:cubicBezTo>
                <a:cubicBezTo>
                  <a:pt x="4601" y="2539"/>
                  <a:pt x="4609" y="2538"/>
                  <a:pt x="4616" y="2537"/>
                </a:cubicBezTo>
                <a:cubicBezTo>
                  <a:pt x="4647" y="2544"/>
                  <a:pt x="4678" y="2550"/>
                  <a:pt x="4708" y="2557"/>
                </a:cubicBezTo>
                <a:cubicBezTo>
                  <a:pt x="4717" y="2533"/>
                  <a:pt x="4712" y="2500"/>
                  <a:pt x="4718" y="2472"/>
                </a:cubicBezTo>
                <a:cubicBezTo>
                  <a:pt x="4709" y="2458"/>
                  <a:pt x="4700" y="2445"/>
                  <a:pt x="4691" y="2432"/>
                </a:cubicBezTo>
                <a:cubicBezTo>
                  <a:pt x="4676" y="2431"/>
                  <a:pt x="4661" y="2430"/>
                  <a:pt x="4646" y="2429"/>
                </a:cubicBezTo>
                <a:cubicBezTo>
                  <a:pt x="4625" y="2421"/>
                  <a:pt x="4613" y="2394"/>
                  <a:pt x="4587" y="2395"/>
                </a:cubicBezTo>
                <a:close/>
                <a:moveTo>
                  <a:pt x="4901" y="2395"/>
                </a:moveTo>
                <a:cubicBezTo>
                  <a:pt x="4886" y="2407"/>
                  <a:pt x="4866" y="2404"/>
                  <a:pt x="4853" y="2418"/>
                </a:cubicBezTo>
                <a:cubicBezTo>
                  <a:pt x="4838" y="2441"/>
                  <a:pt x="4861" y="2480"/>
                  <a:pt x="4867" y="2492"/>
                </a:cubicBezTo>
                <a:cubicBezTo>
                  <a:pt x="4890" y="2541"/>
                  <a:pt x="4939" y="2604"/>
                  <a:pt x="4895" y="2686"/>
                </a:cubicBezTo>
                <a:cubicBezTo>
                  <a:pt x="4901" y="2744"/>
                  <a:pt x="4918" y="2787"/>
                  <a:pt x="4924" y="2837"/>
                </a:cubicBezTo>
                <a:cubicBezTo>
                  <a:pt x="4935" y="2840"/>
                  <a:pt x="4947" y="2844"/>
                  <a:pt x="4958" y="2848"/>
                </a:cubicBezTo>
                <a:cubicBezTo>
                  <a:pt x="4964" y="2831"/>
                  <a:pt x="4970" y="2814"/>
                  <a:pt x="4976" y="2798"/>
                </a:cubicBezTo>
                <a:cubicBezTo>
                  <a:pt x="4976" y="2796"/>
                  <a:pt x="4976" y="2794"/>
                  <a:pt x="4976" y="2792"/>
                </a:cubicBezTo>
                <a:cubicBezTo>
                  <a:pt x="5002" y="2828"/>
                  <a:pt x="5038" y="2926"/>
                  <a:pt x="5091" y="2863"/>
                </a:cubicBezTo>
                <a:cubicBezTo>
                  <a:pt x="5094" y="2850"/>
                  <a:pt x="5097" y="2839"/>
                  <a:pt x="5100" y="2827"/>
                </a:cubicBezTo>
                <a:cubicBezTo>
                  <a:pt x="5109" y="2805"/>
                  <a:pt x="5130" y="2798"/>
                  <a:pt x="5147" y="2792"/>
                </a:cubicBezTo>
                <a:cubicBezTo>
                  <a:pt x="5147" y="2835"/>
                  <a:pt x="5150" y="2870"/>
                  <a:pt x="5162" y="2890"/>
                </a:cubicBezTo>
                <a:cubicBezTo>
                  <a:pt x="5202" y="2903"/>
                  <a:pt x="5242" y="2887"/>
                  <a:pt x="5280" y="2877"/>
                </a:cubicBezTo>
                <a:cubicBezTo>
                  <a:pt x="5282" y="2862"/>
                  <a:pt x="5284" y="2847"/>
                  <a:pt x="5286" y="2831"/>
                </a:cubicBezTo>
                <a:cubicBezTo>
                  <a:pt x="5313" y="2839"/>
                  <a:pt x="5328" y="2867"/>
                  <a:pt x="5352" y="2877"/>
                </a:cubicBezTo>
                <a:cubicBezTo>
                  <a:pt x="5379" y="2889"/>
                  <a:pt x="5443" y="2870"/>
                  <a:pt x="5454" y="2860"/>
                </a:cubicBezTo>
                <a:cubicBezTo>
                  <a:pt x="5453" y="2834"/>
                  <a:pt x="5453" y="2806"/>
                  <a:pt x="5452" y="2780"/>
                </a:cubicBezTo>
                <a:cubicBezTo>
                  <a:pt x="5455" y="2778"/>
                  <a:pt x="5457" y="2776"/>
                  <a:pt x="5459" y="2773"/>
                </a:cubicBezTo>
                <a:cubicBezTo>
                  <a:pt x="5467" y="2779"/>
                  <a:pt x="5474" y="2785"/>
                  <a:pt x="5482" y="2791"/>
                </a:cubicBezTo>
                <a:cubicBezTo>
                  <a:pt x="5490" y="2801"/>
                  <a:pt x="5494" y="2844"/>
                  <a:pt x="5495" y="2865"/>
                </a:cubicBezTo>
                <a:cubicBezTo>
                  <a:pt x="5507" y="2876"/>
                  <a:pt x="5517" y="2886"/>
                  <a:pt x="5528" y="2896"/>
                </a:cubicBezTo>
                <a:cubicBezTo>
                  <a:pt x="5548" y="2907"/>
                  <a:pt x="5631" y="2882"/>
                  <a:pt x="5659" y="2877"/>
                </a:cubicBezTo>
                <a:cubicBezTo>
                  <a:pt x="5655" y="2856"/>
                  <a:pt x="5650" y="2835"/>
                  <a:pt x="5646" y="2814"/>
                </a:cubicBezTo>
                <a:cubicBezTo>
                  <a:pt x="5643" y="2777"/>
                  <a:pt x="5699" y="2738"/>
                  <a:pt x="5713" y="2727"/>
                </a:cubicBezTo>
                <a:cubicBezTo>
                  <a:pt x="5714" y="2725"/>
                  <a:pt x="5715" y="2720"/>
                  <a:pt x="5716" y="2718"/>
                </a:cubicBezTo>
                <a:cubicBezTo>
                  <a:pt x="5695" y="2658"/>
                  <a:pt x="5672" y="2675"/>
                  <a:pt x="5633" y="2648"/>
                </a:cubicBezTo>
                <a:cubicBezTo>
                  <a:pt x="5613" y="2624"/>
                  <a:pt x="5593" y="2600"/>
                  <a:pt x="5574" y="2577"/>
                </a:cubicBezTo>
                <a:cubicBezTo>
                  <a:pt x="5509" y="2548"/>
                  <a:pt x="5346" y="2600"/>
                  <a:pt x="5312" y="2638"/>
                </a:cubicBezTo>
                <a:cubicBezTo>
                  <a:pt x="5304" y="2655"/>
                  <a:pt x="5297" y="2672"/>
                  <a:pt x="5289" y="2690"/>
                </a:cubicBezTo>
                <a:cubicBezTo>
                  <a:pt x="5245" y="2687"/>
                  <a:pt x="5238" y="2630"/>
                  <a:pt x="5200" y="2621"/>
                </a:cubicBezTo>
                <a:cubicBezTo>
                  <a:pt x="5188" y="2618"/>
                  <a:pt x="5180" y="2638"/>
                  <a:pt x="5172" y="2642"/>
                </a:cubicBezTo>
                <a:cubicBezTo>
                  <a:pt x="5158" y="2643"/>
                  <a:pt x="5145" y="2643"/>
                  <a:pt x="5132" y="2644"/>
                </a:cubicBezTo>
                <a:cubicBezTo>
                  <a:pt x="5130" y="2687"/>
                  <a:pt x="5127" y="2688"/>
                  <a:pt x="5106" y="2683"/>
                </a:cubicBezTo>
                <a:cubicBezTo>
                  <a:pt x="5093" y="2651"/>
                  <a:pt x="5080" y="2622"/>
                  <a:pt x="5073" y="2580"/>
                </a:cubicBezTo>
                <a:cubicBezTo>
                  <a:pt x="5041" y="2567"/>
                  <a:pt x="5015" y="2556"/>
                  <a:pt x="4971" y="2557"/>
                </a:cubicBezTo>
                <a:cubicBezTo>
                  <a:pt x="4975" y="2542"/>
                  <a:pt x="4978" y="2527"/>
                  <a:pt x="4981" y="2511"/>
                </a:cubicBezTo>
                <a:cubicBezTo>
                  <a:pt x="4993" y="2475"/>
                  <a:pt x="5038" y="2491"/>
                  <a:pt x="5054" y="2463"/>
                </a:cubicBezTo>
                <a:cubicBezTo>
                  <a:pt x="5055" y="2462"/>
                  <a:pt x="5056" y="2461"/>
                  <a:pt x="5057" y="2460"/>
                </a:cubicBezTo>
                <a:cubicBezTo>
                  <a:pt x="5029" y="2442"/>
                  <a:pt x="5007" y="2408"/>
                  <a:pt x="4976" y="2395"/>
                </a:cubicBezTo>
                <a:cubicBezTo>
                  <a:pt x="4951" y="2395"/>
                  <a:pt x="4926" y="2395"/>
                  <a:pt x="4901" y="2395"/>
                </a:cubicBezTo>
                <a:close/>
                <a:moveTo>
                  <a:pt x="6969" y="2395"/>
                </a:moveTo>
                <a:cubicBezTo>
                  <a:pt x="6968" y="2396"/>
                  <a:pt x="6967" y="2396"/>
                  <a:pt x="6966" y="2396"/>
                </a:cubicBezTo>
                <a:cubicBezTo>
                  <a:pt x="6958" y="2407"/>
                  <a:pt x="6952" y="2422"/>
                  <a:pt x="6950" y="2436"/>
                </a:cubicBezTo>
                <a:cubicBezTo>
                  <a:pt x="6953" y="2452"/>
                  <a:pt x="6966" y="2456"/>
                  <a:pt x="6977" y="2457"/>
                </a:cubicBezTo>
                <a:cubicBezTo>
                  <a:pt x="6980" y="2433"/>
                  <a:pt x="6979" y="2417"/>
                  <a:pt x="6969" y="2395"/>
                </a:cubicBezTo>
                <a:close/>
                <a:moveTo>
                  <a:pt x="4353" y="2396"/>
                </a:moveTo>
                <a:cubicBezTo>
                  <a:pt x="4344" y="2395"/>
                  <a:pt x="4334" y="2398"/>
                  <a:pt x="4323" y="2411"/>
                </a:cubicBezTo>
                <a:cubicBezTo>
                  <a:pt x="4321" y="2413"/>
                  <a:pt x="4320" y="2414"/>
                  <a:pt x="4318" y="2415"/>
                </a:cubicBezTo>
                <a:cubicBezTo>
                  <a:pt x="4333" y="2459"/>
                  <a:pt x="4367" y="2493"/>
                  <a:pt x="4371" y="2550"/>
                </a:cubicBezTo>
                <a:cubicBezTo>
                  <a:pt x="4368" y="2552"/>
                  <a:pt x="4366" y="2553"/>
                  <a:pt x="4364" y="2555"/>
                </a:cubicBezTo>
                <a:cubicBezTo>
                  <a:pt x="4322" y="2544"/>
                  <a:pt x="4307" y="2429"/>
                  <a:pt x="4252" y="2429"/>
                </a:cubicBezTo>
                <a:cubicBezTo>
                  <a:pt x="4245" y="2473"/>
                  <a:pt x="4241" y="2499"/>
                  <a:pt x="4256" y="2541"/>
                </a:cubicBezTo>
                <a:cubicBezTo>
                  <a:pt x="4256" y="2542"/>
                  <a:pt x="4256" y="2544"/>
                  <a:pt x="4256" y="2545"/>
                </a:cubicBezTo>
                <a:cubicBezTo>
                  <a:pt x="4232" y="2558"/>
                  <a:pt x="4231" y="2580"/>
                  <a:pt x="4202" y="2579"/>
                </a:cubicBezTo>
                <a:cubicBezTo>
                  <a:pt x="4202" y="2593"/>
                  <a:pt x="4202" y="2606"/>
                  <a:pt x="4202" y="2619"/>
                </a:cubicBezTo>
                <a:cubicBezTo>
                  <a:pt x="4210" y="2629"/>
                  <a:pt x="4217" y="2638"/>
                  <a:pt x="4225" y="2648"/>
                </a:cubicBezTo>
                <a:cubicBezTo>
                  <a:pt x="4251" y="2632"/>
                  <a:pt x="4327" y="2598"/>
                  <a:pt x="4354" y="2619"/>
                </a:cubicBezTo>
                <a:cubicBezTo>
                  <a:pt x="4360" y="2626"/>
                  <a:pt x="4366" y="2640"/>
                  <a:pt x="4369" y="2653"/>
                </a:cubicBezTo>
                <a:cubicBezTo>
                  <a:pt x="4369" y="2660"/>
                  <a:pt x="4369" y="2667"/>
                  <a:pt x="4369" y="2673"/>
                </a:cubicBezTo>
                <a:cubicBezTo>
                  <a:pt x="4351" y="2686"/>
                  <a:pt x="4347" y="2705"/>
                  <a:pt x="4334" y="2725"/>
                </a:cubicBezTo>
                <a:cubicBezTo>
                  <a:pt x="4339" y="2807"/>
                  <a:pt x="4398" y="2779"/>
                  <a:pt x="4431" y="2768"/>
                </a:cubicBezTo>
                <a:cubicBezTo>
                  <a:pt x="4447" y="2771"/>
                  <a:pt x="4464" y="2775"/>
                  <a:pt x="4480" y="2779"/>
                </a:cubicBezTo>
                <a:cubicBezTo>
                  <a:pt x="4483" y="2775"/>
                  <a:pt x="4486" y="2770"/>
                  <a:pt x="4489" y="2765"/>
                </a:cubicBezTo>
                <a:cubicBezTo>
                  <a:pt x="4488" y="2737"/>
                  <a:pt x="4472" y="2686"/>
                  <a:pt x="4482" y="2654"/>
                </a:cubicBezTo>
                <a:cubicBezTo>
                  <a:pt x="4489" y="2631"/>
                  <a:pt x="4507" y="2628"/>
                  <a:pt x="4512" y="2596"/>
                </a:cubicBezTo>
                <a:cubicBezTo>
                  <a:pt x="4516" y="2571"/>
                  <a:pt x="4512" y="2526"/>
                  <a:pt x="4509" y="2509"/>
                </a:cubicBezTo>
                <a:cubicBezTo>
                  <a:pt x="4499" y="2426"/>
                  <a:pt x="4491" y="2421"/>
                  <a:pt x="4451" y="2396"/>
                </a:cubicBezTo>
                <a:cubicBezTo>
                  <a:pt x="4446" y="2400"/>
                  <a:pt x="4442" y="2404"/>
                  <a:pt x="4438" y="2409"/>
                </a:cubicBezTo>
                <a:cubicBezTo>
                  <a:pt x="4436" y="2426"/>
                  <a:pt x="4435" y="2443"/>
                  <a:pt x="4433" y="2460"/>
                </a:cubicBezTo>
                <a:cubicBezTo>
                  <a:pt x="4406" y="2455"/>
                  <a:pt x="4382" y="2401"/>
                  <a:pt x="4353" y="2396"/>
                </a:cubicBezTo>
                <a:close/>
                <a:moveTo>
                  <a:pt x="13691" y="2396"/>
                </a:moveTo>
                <a:cubicBezTo>
                  <a:pt x="13654" y="2387"/>
                  <a:pt x="13614" y="2420"/>
                  <a:pt x="13588" y="2433"/>
                </a:cubicBezTo>
                <a:cubicBezTo>
                  <a:pt x="13572" y="2435"/>
                  <a:pt x="13556" y="2437"/>
                  <a:pt x="13540" y="2438"/>
                </a:cubicBezTo>
                <a:cubicBezTo>
                  <a:pt x="13521" y="2456"/>
                  <a:pt x="13511" y="2501"/>
                  <a:pt x="13489" y="2519"/>
                </a:cubicBezTo>
                <a:cubicBezTo>
                  <a:pt x="13488" y="2522"/>
                  <a:pt x="13487" y="2525"/>
                  <a:pt x="13487" y="2528"/>
                </a:cubicBezTo>
                <a:cubicBezTo>
                  <a:pt x="13498" y="2538"/>
                  <a:pt x="13506" y="2553"/>
                  <a:pt x="13522" y="2555"/>
                </a:cubicBezTo>
                <a:cubicBezTo>
                  <a:pt x="13514" y="2598"/>
                  <a:pt x="13493" y="2667"/>
                  <a:pt x="13470" y="2680"/>
                </a:cubicBezTo>
                <a:cubicBezTo>
                  <a:pt x="13454" y="2689"/>
                  <a:pt x="13445" y="2670"/>
                  <a:pt x="13433" y="2671"/>
                </a:cubicBezTo>
                <a:cubicBezTo>
                  <a:pt x="13422" y="2695"/>
                  <a:pt x="13410" y="2718"/>
                  <a:pt x="13417" y="2764"/>
                </a:cubicBezTo>
                <a:cubicBezTo>
                  <a:pt x="13421" y="2774"/>
                  <a:pt x="13426" y="2785"/>
                  <a:pt x="13430" y="2795"/>
                </a:cubicBezTo>
                <a:cubicBezTo>
                  <a:pt x="13461" y="2834"/>
                  <a:pt x="13466" y="2776"/>
                  <a:pt x="13489" y="2783"/>
                </a:cubicBezTo>
                <a:cubicBezTo>
                  <a:pt x="13534" y="2795"/>
                  <a:pt x="13560" y="2842"/>
                  <a:pt x="13597" y="2864"/>
                </a:cubicBezTo>
                <a:cubicBezTo>
                  <a:pt x="13596" y="2873"/>
                  <a:pt x="13596" y="2881"/>
                  <a:pt x="13595" y="2890"/>
                </a:cubicBezTo>
                <a:cubicBezTo>
                  <a:pt x="13577" y="2905"/>
                  <a:pt x="13555" y="2911"/>
                  <a:pt x="13557" y="2960"/>
                </a:cubicBezTo>
                <a:cubicBezTo>
                  <a:pt x="13578" y="2967"/>
                  <a:pt x="13593" y="2962"/>
                  <a:pt x="13618" y="2961"/>
                </a:cubicBezTo>
                <a:cubicBezTo>
                  <a:pt x="13623" y="2975"/>
                  <a:pt x="13630" y="2990"/>
                  <a:pt x="13635" y="3003"/>
                </a:cubicBezTo>
                <a:cubicBezTo>
                  <a:pt x="13656" y="3019"/>
                  <a:pt x="13666" y="2978"/>
                  <a:pt x="13680" y="2969"/>
                </a:cubicBezTo>
                <a:cubicBezTo>
                  <a:pt x="13714" y="2970"/>
                  <a:pt x="13748" y="2971"/>
                  <a:pt x="13782" y="2972"/>
                </a:cubicBezTo>
                <a:cubicBezTo>
                  <a:pt x="13780" y="2921"/>
                  <a:pt x="13743" y="2906"/>
                  <a:pt x="13726" y="2881"/>
                </a:cubicBezTo>
                <a:cubicBezTo>
                  <a:pt x="13697" y="2838"/>
                  <a:pt x="13680" y="2748"/>
                  <a:pt x="13671" y="2667"/>
                </a:cubicBezTo>
                <a:cubicBezTo>
                  <a:pt x="13652" y="2493"/>
                  <a:pt x="13727" y="2552"/>
                  <a:pt x="13735" y="2425"/>
                </a:cubicBezTo>
                <a:cubicBezTo>
                  <a:pt x="13721" y="2416"/>
                  <a:pt x="13706" y="2406"/>
                  <a:pt x="13691" y="2396"/>
                </a:cubicBezTo>
                <a:close/>
                <a:moveTo>
                  <a:pt x="3038" y="2995"/>
                </a:moveTo>
                <a:cubicBezTo>
                  <a:pt x="3026" y="2998"/>
                  <a:pt x="3013" y="3001"/>
                  <a:pt x="3000" y="3004"/>
                </a:cubicBezTo>
                <a:cubicBezTo>
                  <a:pt x="2944" y="3025"/>
                  <a:pt x="2875" y="3025"/>
                  <a:pt x="2809" y="3025"/>
                </a:cubicBezTo>
                <a:cubicBezTo>
                  <a:pt x="2809" y="3026"/>
                  <a:pt x="2808" y="3027"/>
                  <a:pt x="2808" y="3027"/>
                </a:cubicBezTo>
                <a:cubicBezTo>
                  <a:pt x="2823" y="3085"/>
                  <a:pt x="2845" y="3113"/>
                  <a:pt x="2864" y="3161"/>
                </a:cubicBezTo>
                <a:cubicBezTo>
                  <a:pt x="2873" y="3241"/>
                  <a:pt x="2836" y="3262"/>
                  <a:pt x="2820" y="3308"/>
                </a:cubicBezTo>
                <a:cubicBezTo>
                  <a:pt x="2808" y="3341"/>
                  <a:pt x="2812" y="3362"/>
                  <a:pt x="2782" y="3361"/>
                </a:cubicBezTo>
                <a:cubicBezTo>
                  <a:pt x="2786" y="3404"/>
                  <a:pt x="2794" y="3431"/>
                  <a:pt x="2793" y="3481"/>
                </a:cubicBezTo>
                <a:cubicBezTo>
                  <a:pt x="2779" y="3509"/>
                  <a:pt x="2763" y="3522"/>
                  <a:pt x="2747" y="3546"/>
                </a:cubicBezTo>
                <a:cubicBezTo>
                  <a:pt x="2761" y="3607"/>
                  <a:pt x="2796" y="3576"/>
                  <a:pt x="2832" y="3600"/>
                </a:cubicBezTo>
                <a:cubicBezTo>
                  <a:pt x="2869" y="3625"/>
                  <a:pt x="2885" y="3689"/>
                  <a:pt x="2901" y="3754"/>
                </a:cubicBezTo>
                <a:cubicBezTo>
                  <a:pt x="2949" y="3774"/>
                  <a:pt x="2985" y="3760"/>
                  <a:pt x="2998" y="3688"/>
                </a:cubicBezTo>
                <a:cubicBezTo>
                  <a:pt x="3083" y="3695"/>
                  <a:pt x="3096" y="3684"/>
                  <a:pt x="3094" y="3514"/>
                </a:cubicBezTo>
                <a:cubicBezTo>
                  <a:pt x="3109" y="3506"/>
                  <a:pt x="3124" y="3499"/>
                  <a:pt x="3140" y="3491"/>
                </a:cubicBezTo>
                <a:cubicBezTo>
                  <a:pt x="3165" y="3458"/>
                  <a:pt x="3184" y="3401"/>
                  <a:pt x="3209" y="3366"/>
                </a:cubicBezTo>
                <a:cubicBezTo>
                  <a:pt x="3215" y="3359"/>
                  <a:pt x="3231" y="3347"/>
                  <a:pt x="3242" y="3337"/>
                </a:cubicBezTo>
                <a:cubicBezTo>
                  <a:pt x="3245" y="3341"/>
                  <a:pt x="3250" y="3345"/>
                  <a:pt x="3253" y="3349"/>
                </a:cubicBezTo>
                <a:cubicBezTo>
                  <a:pt x="3271" y="3356"/>
                  <a:pt x="3277" y="3344"/>
                  <a:pt x="3291" y="3362"/>
                </a:cubicBezTo>
                <a:cubicBezTo>
                  <a:pt x="3304" y="3378"/>
                  <a:pt x="3314" y="3411"/>
                  <a:pt x="3329" y="3419"/>
                </a:cubicBezTo>
                <a:cubicBezTo>
                  <a:pt x="3366" y="3412"/>
                  <a:pt x="3403" y="3404"/>
                  <a:pt x="3439" y="3398"/>
                </a:cubicBezTo>
                <a:cubicBezTo>
                  <a:pt x="3443" y="3408"/>
                  <a:pt x="3448" y="3418"/>
                  <a:pt x="3452" y="3429"/>
                </a:cubicBezTo>
                <a:cubicBezTo>
                  <a:pt x="3450" y="3434"/>
                  <a:pt x="3448" y="3439"/>
                  <a:pt x="3446" y="3443"/>
                </a:cubicBezTo>
                <a:cubicBezTo>
                  <a:pt x="3409" y="3493"/>
                  <a:pt x="3286" y="3462"/>
                  <a:pt x="3263" y="3515"/>
                </a:cubicBezTo>
                <a:cubicBezTo>
                  <a:pt x="3256" y="3565"/>
                  <a:pt x="3330" y="3580"/>
                  <a:pt x="3365" y="3580"/>
                </a:cubicBezTo>
                <a:cubicBezTo>
                  <a:pt x="3484" y="3580"/>
                  <a:pt x="3647" y="3558"/>
                  <a:pt x="3705" y="3666"/>
                </a:cubicBezTo>
                <a:cubicBezTo>
                  <a:pt x="3682" y="3681"/>
                  <a:pt x="3570" y="3689"/>
                  <a:pt x="3533" y="3677"/>
                </a:cubicBezTo>
                <a:cubicBezTo>
                  <a:pt x="3512" y="3676"/>
                  <a:pt x="3492" y="3677"/>
                  <a:pt x="3472" y="3676"/>
                </a:cubicBezTo>
                <a:cubicBezTo>
                  <a:pt x="3457" y="3682"/>
                  <a:pt x="3425" y="3675"/>
                  <a:pt x="3407" y="3685"/>
                </a:cubicBezTo>
                <a:cubicBezTo>
                  <a:pt x="3399" y="3690"/>
                  <a:pt x="3393" y="3702"/>
                  <a:pt x="3382" y="3706"/>
                </a:cubicBezTo>
                <a:cubicBezTo>
                  <a:pt x="3371" y="3706"/>
                  <a:pt x="3360" y="3706"/>
                  <a:pt x="3350" y="3706"/>
                </a:cubicBezTo>
                <a:cubicBezTo>
                  <a:pt x="3340" y="3715"/>
                  <a:pt x="3331" y="3724"/>
                  <a:pt x="3321" y="3734"/>
                </a:cubicBezTo>
                <a:cubicBezTo>
                  <a:pt x="3321" y="3735"/>
                  <a:pt x="3321" y="3736"/>
                  <a:pt x="3321" y="3737"/>
                </a:cubicBezTo>
                <a:cubicBezTo>
                  <a:pt x="3346" y="3787"/>
                  <a:pt x="3389" y="3857"/>
                  <a:pt x="3430" y="3876"/>
                </a:cubicBezTo>
                <a:cubicBezTo>
                  <a:pt x="3465" y="3891"/>
                  <a:pt x="3551" y="3874"/>
                  <a:pt x="3573" y="3908"/>
                </a:cubicBezTo>
                <a:cubicBezTo>
                  <a:pt x="3587" y="3929"/>
                  <a:pt x="3570" y="3962"/>
                  <a:pt x="3575" y="3993"/>
                </a:cubicBezTo>
                <a:cubicBezTo>
                  <a:pt x="3588" y="4055"/>
                  <a:pt x="3658" y="4016"/>
                  <a:pt x="3696" y="4026"/>
                </a:cubicBezTo>
                <a:cubicBezTo>
                  <a:pt x="3737" y="4037"/>
                  <a:pt x="3822" y="4009"/>
                  <a:pt x="3855" y="3984"/>
                </a:cubicBezTo>
                <a:cubicBezTo>
                  <a:pt x="3865" y="3971"/>
                  <a:pt x="3876" y="3958"/>
                  <a:pt x="3886" y="3945"/>
                </a:cubicBezTo>
                <a:cubicBezTo>
                  <a:pt x="3899" y="3943"/>
                  <a:pt x="3913" y="3942"/>
                  <a:pt x="3926" y="3941"/>
                </a:cubicBezTo>
                <a:cubicBezTo>
                  <a:pt x="3964" y="3929"/>
                  <a:pt x="3992" y="3912"/>
                  <a:pt x="4003" y="3853"/>
                </a:cubicBezTo>
                <a:cubicBezTo>
                  <a:pt x="4011" y="3846"/>
                  <a:pt x="4021" y="3839"/>
                  <a:pt x="4032" y="3845"/>
                </a:cubicBezTo>
                <a:cubicBezTo>
                  <a:pt x="4044" y="3857"/>
                  <a:pt x="4048" y="3886"/>
                  <a:pt x="4061" y="3899"/>
                </a:cubicBezTo>
                <a:cubicBezTo>
                  <a:pt x="4114" y="3951"/>
                  <a:pt x="4200" y="3995"/>
                  <a:pt x="4279" y="3964"/>
                </a:cubicBezTo>
                <a:cubicBezTo>
                  <a:pt x="4300" y="3955"/>
                  <a:pt x="4307" y="3930"/>
                  <a:pt x="4326" y="3918"/>
                </a:cubicBezTo>
                <a:cubicBezTo>
                  <a:pt x="4325" y="3877"/>
                  <a:pt x="4312" y="3876"/>
                  <a:pt x="4305" y="3850"/>
                </a:cubicBezTo>
                <a:cubicBezTo>
                  <a:pt x="4291" y="3839"/>
                  <a:pt x="4255" y="3870"/>
                  <a:pt x="4232" y="3876"/>
                </a:cubicBezTo>
                <a:cubicBezTo>
                  <a:pt x="4230" y="3855"/>
                  <a:pt x="4228" y="3834"/>
                  <a:pt x="4226" y="3814"/>
                </a:cubicBezTo>
                <a:cubicBezTo>
                  <a:pt x="4228" y="3810"/>
                  <a:pt x="4229" y="3808"/>
                  <a:pt x="4230" y="3804"/>
                </a:cubicBezTo>
                <a:cubicBezTo>
                  <a:pt x="4261" y="3793"/>
                  <a:pt x="4275" y="3783"/>
                  <a:pt x="4297" y="3762"/>
                </a:cubicBezTo>
                <a:cubicBezTo>
                  <a:pt x="4322" y="3785"/>
                  <a:pt x="4344" y="3811"/>
                  <a:pt x="4380" y="3811"/>
                </a:cubicBezTo>
                <a:cubicBezTo>
                  <a:pt x="4381" y="3809"/>
                  <a:pt x="4382" y="3808"/>
                  <a:pt x="4383" y="3807"/>
                </a:cubicBezTo>
                <a:cubicBezTo>
                  <a:pt x="4377" y="3644"/>
                  <a:pt x="4275" y="3657"/>
                  <a:pt x="4210" y="3603"/>
                </a:cubicBezTo>
                <a:cubicBezTo>
                  <a:pt x="4185" y="3582"/>
                  <a:pt x="4170" y="3538"/>
                  <a:pt x="4147" y="3514"/>
                </a:cubicBezTo>
                <a:cubicBezTo>
                  <a:pt x="4141" y="3462"/>
                  <a:pt x="4156" y="3434"/>
                  <a:pt x="4157" y="3380"/>
                </a:cubicBezTo>
                <a:cubicBezTo>
                  <a:pt x="4138" y="3340"/>
                  <a:pt x="4118" y="3290"/>
                  <a:pt x="4107" y="3235"/>
                </a:cubicBezTo>
                <a:cubicBezTo>
                  <a:pt x="4099" y="3195"/>
                  <a:pt x="4105" y="3156"/>
                  <a:pt x="4093" y="3126"/>
                </a:cubicBezTo>
                <a:cubicBezTo>
                  <a:pt x="4061" y="3045"/>
                  <a:pt x="3984" y="3012"/>
                  <a:pt x="3919" y="2995"/>
                </a:cubicBezTo>
                <a:cubicBezTo>
                  <a:pt x="3913" y="3045"/>
                  <a:pt x="3913" y="3116"/>
                  <a:pt x="3925" y="3172"/>
                </a:cubicBezTo>
                <a:cubicBezTo>
                  <a:pt x="3935" y="3219"/>
                  <a:pt x="3963" y="3273"/>
                  <a:pt x="3956" y="3326"/>
                </a:cubicBezTo>
                <a:cubicBezTo>
                  <a:pt x="3946" y="3336"/>
                  <a:pt x="3936" y="3346"/>
                  <a:pt x="3926" y="3357"/>
                </a:cubicBezTo>
                <a:cubicBezTo>
                  <a:pt x="3906" y="3328"/>
                  <a:pt x="3890" y="3266"/>
                  <a:pt x="3881" y="3218"/>
                </a:cubicBezTo>
                <a:cubicBezTo>
                  <a:pt x="3876" y="3190"/>
                  <a:pt x="3878" y="3161"/>
                  <a:pt x="3869" y="3141"/>
                </a:cubicBezTo>
                <a:cubicBezTo>
                  <a:pt x="3852" y="3105"/>
                  <a:pt x="3805" y="3082"/>
                  <a:pt x="3774" y="3076"/>
                </a:cubicBezTo>
                <a:cubicBezTo>
                  <a:pt x="3773" y="3076"/>
                  <a:pt x="3774" y="3076"/>
                  <a:pt x="3773" y="3076"/>
                </a:cubicBezTo>
                <a:cubicBezTo>
                  <a:pt x="3766" y="3102"/>
                  <a:pt x="3792" y="3148"/>
                  <a:pt x="3796" y="3183"/>
                </a:cubicBezTo>
                <a:cubicBezTo>
                  <a:pt x="3787" y="3187"/>
                  <a:pt x="3776" y="3178"/>
                  <a:pt x="3764" y="3184"/>
                </a:cubicBezTo>
                <a:cubicBezTo>
                  <a:pt x="3741" y="3197"/>
                  <a:pt x="3729" y="3227"/>
                  <a:pt x="3694" y="3229"/>
                </a:cubicBezTo>
                <a:cubicBezTo>
                  <a:pt x="3695" y="3201"/>
                  <a:pt x="3697" y="3174"/>
                  <a:pt x="3698" y="3146"/>
                </a:cubicBezTo>
                <a:cubicBezTo>
                  <a:pt x="3687" y="3126"/>
                  <a:pt x="3619" y="3076"/>
                  <a:pt x="3597" y="3095"/>
                </a:cubicBezTo>
                <a:cubicBezTo>
                  <a:pt x="3567" y="3120"/>
                  <a:pt x="3572" y="3162"/>
                  <a:pt x="3519" y="3164"/>
                </a:cubicBezTo>
                <a:cubicBezTo>
                  <a:pt x="3519" y="3086"/>
                  <a:pt x="3525" y="3084"/>
                  <a:pt x="3535" y="3038"/>
                </a:cubicBezTo>
                <a:cubicBezTo>
                  <a:pt x="3527" y="2963"/>
                  <a:pt x="3445" y="3039"/>
                  <a:pt x="3422" y="3052"/>
                </a:cubicBezTo>
                <a:cubicBezTo>
                  <a:pt x="3399" y="3064"/>
                  <a:pt x="3364" y="3091"/>
                  <a:pt x="3331" y="3126"/>
                </a:cubicBezTo>
                <a:cubicBezTo>
                  <a:pt x="3310" y="3105"/>
                  <a:pt x="3288" y="3085"/>
                  <a:pt x="3272" y="3079"/>
                </a:cubicBezTo>
                <a:cubicBezTo>
                  <a:pt x="3226" y="3061"/>
                  <a:pt x="3192" y="3114"/>
                  <a:pt x="3152" y="3091"/>
                </a:cubicBezTo>
                <a:cubicBezTo>
                  <a:pt x="3115" y="3069"/>
                  <a:pt x="3080" y="3002"/>
                  <a:pt x="3038" y="2995"/>
                </a:cubicBezTo>
                <a:close/>
                <a:moveTo>
                  <a:pt x="4500" y="2995"/>
                </a:moveTo>
                <a:cubicBezTo>
                  <a:pt x="4489" y="3006"/>
                  <a:pt x="4434" y="3049"/>
                  <a:pt x="4420" y="3038"/>
                </a:cubicBezTo>
                <a:cubicBezTo>
                  <a:pt x="4411" y="3026"/>
                  <a:pt x="4402" y="3014"/>
                  <a:pt x="4393" y="3002"/>
                </a:cubicBezTo>
                <a:cubicBezTo>
                  <a:pt x="4377" y="2990"/>
                  <a:pt x="4371" y="3016"/>
                  <a:pt x="4361" y="3021"/>
                </a:cubicBezTo>
                <a:cubicBezTo>
                  <a:pt x="4345" y="3018"/>
                  <a:pt x="4329" y="3015"/>
                  <a:pt x="4313" y="3013"/>
                </a:cubicBezTo>
                <a:cubicBezTo>
                  <a:pt x="4312" y="3016"/>
                  <a:pt x="4310" y="3018"/>
                  <a:pt x="4308" y="3022"/>
                </a:cubicBezTo>
                <a:cubicBezTo>
                  <a:pt x="4310" y="3030"/>
                  <a:pt x="4312" y="3037"/>
                  <a:pt x="4313" y="3045"/>
                </a:cubicBezTo>
                <a:cubicBezTo>
                  <a:pt x="4315" y="3052"/>
                  <a:pt x="4367" y="3138"/>
                  <a:pt x="4374" y="3146"/>
                </a:cubicBezTo>
                <a:cubicBezTo>
                  <a:pt x="4374" y="3154"/>
                  <a:pt x="4374" y="3162"/>
                  <a:pt x="4374" y="3169"/>
                </a:cubicBezTo>
                <a:cubicBezTo>
                  <a:pt x="4351" y="3182"/>
                  <a:pt x="4333" y="3231"/>
                  <a:pt x="4320" y="3261"/>
                </a:cubicBezTo>
                <a:cubicBezTo>
                  <a:pt x="4276" y="3257"/>
                  <a:pt x="4261" y="3199"/>
                  <a:pt x="4227" y="3173"/>
                </a:cubicBezTo>
                <a:cubicBezTo>
                  <a:pt x="4219" y="3195"/>
                  <a:pt x="4211" y="3218"/>
                  <a:pt x="4202" y="3239"/>
                </a:cubicBezTo>
                <a:cubicBezTo>
                  <a:pt x="4215" y="3270"/>
                  <a:pt x="4261" y="3353"/>
                  <a:pt x="4280" y="3365"/>
                </a:cubicBezTo>
                <a:cubicBezTo>
                  <a:pt x="4307" y="3381"/>
                  <a:pt x="4333" y="3375"/>
                  <a:pt x="4353" y="3400"/>
                </a:cubicBezTo>
                <a:cubicBezTo>
                  <a:pt x="4395" y="3451"/>
                  <a:pt x="4406" y="3574"/>
                  <a:pt x="4474" y="3566"/>
                </a:cubicBezTo>
                <a:cubicBezTo>
                  <a:pt x="4481" y="3553"/>
                  <a:pt x="4489" y="3540"/>
                  <a:pt x="4497" y="3526"/>
                </a:cubicBezTo>
                <a:cubicBezTo>
                  <a:pt x="4488" y="3508"/>
                  <a:pt x="4478" y="3490"/>
                  <a:pt x="4469" y="3472"/>
                </a:cubicBezTo>
                <a:cubicBezTo>
                  <a:pt x="4469" y="3466"/>
                  <a:pt x="4469" y="3460"/>
                  <a:pt x="4469" y="3454"/>
                </a:cubicBezTo>
                <a:cubicBezTo>
                  <a:pt x="4494" y="3463"/>
                  <a:pt x="4501" y="3503"/>
                  <a:pt x="4524" y="3511"/>
                </a:cubicBezTo>
                <a:cubicBezTo>
                  <a:pt x="4582" y="3532"/>
                  <a:pt x="4568" y="3406"/>
                  <a:pt x="4584" y="3352"/>
                </a:cubicBezTo>
                <a:cubicBezTo>
                  <a:pt x="4591" y="3340"/>
                  <a:pt x="4598" y="3329"/>
                  <a:pt x="4604" y="3318"/>
                </a:cubicBezTo>
                <a:cubicBezTo>
                  <a:pt x="4602" y="3303"/>
                  <a:pt x="4600" y="3289"/>
                  <a:pt x="4598" y="3275"/>
                </a:cubicBezTo>
                <a:cubicBezTo>
                  <a:pt x="4592" y="3254"/>
                  <a:pt x="4534" y="3207"/>
                  <a:pt x="4518" y="3202"/>
                </a:cubicBezTo>
                <a:cubicBezTo>
                  <a:pt x="4503" y="3197"/>
                  <a:pt x="4501" y="3212"/>
                  <a:pt x="4481" y="3202"/>
                </a:cubicBezTo>
                <a:cubicBezTo>
                  <a:pt x="4477" y="3185"/>
                  <a:pt x="4475" y="3178"/>
                  <a:pt x="4476" y="3156"/>
                </a:cubicBezTo>
                <a:cubicBezTo>
                  <a:pt x="4492" y="3136"/>
                  <a:pt x="4516" y="3127"/>
                  <a:pt x="4530" y="3104"/>
                </a:cubicBezTo>
                <a:cubicBezTo>
                  <a:pt x="4534" y="3091"/>
                  <a:pt x="4537" y="3079"/>
                  <a:pt x="4541" y="3067"/>
                </a:cubicBezTo>
                <a:cubicBezTo>
                  <a:pt x="4550" y="3051"/>
                  <a:pt x="4558" y="3062"/>
                  <a:pt x="4564" y="3038"/>
                </a:cubicBezTo>
                <a:cubicBezTo>
                  <a:pt x="4565" y="3037"/>
                  <a:pt x="4566" y="3034"/>
                  <a:pt x="4567" y="3033"/>
                </a:cubicBezTo>
                <a:cubicBezTo>
                  <a:pt x="4553" y="3004"/>
                  <a:pt x="4527" y="2998"/>
                  <a:pt x="4500" y="2995"/>
                </a:cubicBezTo>
                <a:close/>
                <a:moveTo>
                  <a:pt x="4795" y="2995"/>
                </a:moveTo>
                <a:cubicBezTo>
                  <a:pt x="4776" y="3009"/>
                  <a:pt x="4740" y="3005"/>
                  <a:pt x="4722" y="3015"/>
                </a:cubicBezTo>
                <a:cubicBezTo>
                  <a:pt x="4726" y="3051"/>
                  <a:pt x="4736" y="3064"/>
                  <a:pt x="4743" y="3092"/>
                </a:cubicBezTo>
                <a:cubicBezTo>
                  <a:pt x="4730" y="3091"/>
                  <a:pt x="4718" y="3090"/>
                  <a:pt x="4705" y="3090"/>
                </a:cubicBezTo>
                <a:cubicBezTo>
                  <a:pt x="4694" y="3139"/>
                  <a:pt x="4678" y="3219"/>
                  <a:pt x="4693" y="3289"/>
                </a:cubicBezTo>
                <a:cubicBezTo>
                  <a:pt x="4703" y="3336"/>
                  <a:pt x="4721" y="3355"/>
                  <a:pt x="4724" y="3423"/>
                </a:cubicBezTo>
                <a:cubicBezTo>
                  <a:pt x="4764" y="3455"/>
                  <a:pt x="4801" y="3438"/>
                  <a:pt x="4815" y="3368"/>
                </a:cubicBezTo>
                <a:cubicBezTo>
                  <a:pt x="4805" y="3352"/>
                  <a:pt x="4797" y="3336"/>
                  <a:pt x="4788" y="3321"/>
                </a:cubicBezTo>
                <a:cubicBezTo>
                  <a:pt x="4784" y="3313"/>
                  <a:pt x="4780" y="3305"/>
                  <a:pt x="4776" y="3298"/>
                </a:cubicBezTo>
                <a:cubicBezTo>
                  <a:pt x="4806" y="3274"/>
                  <a:pt x="4878" y="3300"/>
                  <a:pt x="4917" y="3300"/>
                </a:cubicBezTo>
                <a:cubicBezTo>
                  <a:pt x="4959" y="3240"/>
                  <a:pt x="4977" y="3133"/>
                  <a:pt x="5017" y="3069"/>
                </a:cubicBezTo>
                <a:cubicBezTo>
                  <a:pt x="5017" y="3066"/>
                  <a:pt x="5017" y="3062"/>
                  <a:pt x="5017" y="3058"/>
                </a:cubicBezTo>
                <a:cubicBezTo>
                  <a:pt x="4984" y="2984"/>
                  <a:pt x="4949" y="3042"/>
                  <a:pt x="4907" y="3035"/>
                </a:cubicBezTo>
                <a:cubicBezTo>
                  <a:pt x="4863" y="3028"/>
                  <a:pt x="4837" y="3008"/>
                  <a:pt x="4795" y="2995"/>
                </a:cubicBezTo>
                <a:close/>
                <a:moveTo>
                  <a:pt x="5266" y="2996"/>
                </a:moveTo>
                <a:cubicBezTo>
                  <a:pt x="5153" y="2979"/>
                  <a:pt x="5016" y="3162"/>
                  <a:pt x="5021" y="3337"/>
                </a:cubicBezTo>
                <a:cubicBezTo>
                  <a:pt x="5031" y="3349"/>
                  <a:pt x="5040" y="3361"/>
                  <a:pt x="5050" y="3373"/>
                </a:cubicBezTo>
                <a:cubicBezTo>
                  <a:pt x="5052" y="3381"/>
                  <a:pt x="5052" y="3383"/>
                  <a:pt x="5052" y="3398"/>
                </a:cubicBezTo>
                <a:cubicBezTo>
                  <a:pt x="5016" y="3419"/>
                  <a:pt x="5012" y="3438"/>
                  <a:pt x="5010" y="3516"/>
                </a:cubicBezTo>
                <a:cubicBezTo>
                  <a:pt x="5084" y="3553"/>
                  <a:pt x="5146" y="3527"/>
                  <a:pt x="5190" y="3630"/>
                </a:cubicBezTo>
                <a:cubicBezTo>
                  <a:pt x="5177" y="3661"/>
                  <a:pt x="5090" y="3637"/>
                  <a:pt x="5064" y="3639"/>
                </a:cubicBezTo>
                <a:cubicBezTo>
                  <a:pt x="5054" y="3738"/>
                  <a:pt x="5142" y="3777"/>
                  <a:pt x="5194" y="3764"/>
                </a:cubicBezTo>
                <a:cubicBezTo>
                  <a:pt x="5198" y="3752"/>
                  <a:pt x="5201" y="3739"/>
                  <a:pt x="5204" y="3727"/>
                </a:cubicBezTo>
                <a:cubicBezTo>
                  <a:pt x="5215" y="3732"/>
                  <a:pt x="5226" y="3736"/>
                  <a:pt x="5237" y="3741"/>
                </a:cubicBezTo>
                <a:cubicBezTo>
                  <a:pt x="5242" y="3755"/>
                  <a:pt x="5242" y="3782"/>
                  <a:pt x="5242" y="3807"/>
                </a:cubicBezTo>
                <a:cubicBezTo>
                  <a:pt x="5250" y="3813"/>
                  <a:pt x="5258" y="3819"/>
                  <a:pt x="5267" y="3824"/>
                </a:cubicBezTo>
                <a:cubicBezTo>
                  <a:pt x="5293" y="3824"/>
                  <a:pt x="5319" y="3824"/>
                  <a:pt x="5345" y="3824"/>
                </a:cubicBezTo>
                <a:cubicBezTo>
                  <a:pt x="5374" y="3835"/>
                  <a:pt x="5404" y="3845"/>
                  <a:pt x="5433" y="3856"/>
                </a:cubicBezTo>
                <a:cubicBezTo>
                  <a:pt x="5441" y="3852"/>
                  <a:pt x="5448" y="3848"/>
                  <a:pt x="5456" y="3845"/>
                </a:cubicBezTo>
                <a:cubicBezTo>
                  <a:pt x="5472" y="3840"/>
                  <a:pt x="5492" y="3863"/>
                  <a:pt x="5501" y="3876"/>
                </a:cubicBezTo>
                <a:cubicBezTo>
                  <a:pt x="5510" y="3868"/>
                  <a:pt x="5520" y="3860"/>
                  <a:pt x="5530" y="3853"/>
                </a:cubicBezTo>
                <a:cubicBezTo>
                  <a:pt x="5552" y="3842"/>
                  <a:pt x="5579" y="3893"/>
                  <a:pt x="5592" y="3907"/>
                </a:cubicBezTo>
                <a:cubicBezTo>
                  <a:pt x="5597" y="3869"/>
                  <a:pt x="5577" y="3860"/>
                  <a:pt x="5576" y="3822"/>
                </a:cubicBezTo>
                <a:cubicBezTo>
                  <a:pt x="5576" y="3821"/>
                  <a:pt x="5576" y="3821"/>
                  <a:pt x="5576" y="3820"/>
                </a:cubicBezTo>
                <a:cubicBezTo>
                  <a:pt x="5607" y="3784"/>
                  <a:pt x="5653" y="3886"/>
                  <a:pt x="5699" y="3873"/>
                </a:cubicBezTo>
                <a:cubicBezTo>
                  <a:pt x="5711" y="3870"/>
                  <a:pt x="5718" y="3858"/>
                  <a:pt x="5727" y="3850"/>
                </a:cubicBezTo>
                <a:cubicBezTo>
                  <a:pt x="5729" y="3842"/>
                  <a:pt x="5729" y="3829"/>
                  <a:pt x="5727" y="3816"/>
                </a:cubicBezTo>
                <a:cubicBezTo>
                  <a:pt x="5709" y="3744"/>
                  <a:pt x="5624" y="3748"/>
                  <a:pt x="5608" y="3691"/>
                </a:cubicBezTo>
                <a:cubicBezTo>
                  <a:pt x="5608" y="3689"/>
                  <a:pt x="5607" y="3687"/>
                  <a:pt x="5606" y="3685"/>
                </a:cubicBezTo>
                <a:cubicBezTo>
                  <a:pt x="5609" y="3683"/>
                  <a:pt x="5612" y="3681"/>
                  <a:pt x="5614" y="3679"/>
                </a:cubicBezTo>
                <a:cubicBezTo>
                  <a:pt x="5628" y="3664"/>
                  <a:pt x="5666" y="3717"/>
                  <a:pt x="5682" y="3723"/>
                </a:cubicBezTo>
                <a:cubicBezTo>
                  <a:pt x="5690" y="3718"/>
                  <a:pt x="5698" y="3712"/>
                  <a:pt x="5706" y="3707"/>
                </a:cubicBezTo>
                <a:cubicBezTo>
                  <a:pt x="5715" y="3723"/>
                  <a:pt x="5725" y="3737"/>
                  <a:pt x="5734" y="3753"/>
                </a:cubicBezTo>
                <a:cubicBezTo>
                  <a:pt x="5763" y="3791"/>
                  <a:pt x="5793" y="3782"/>
                  <a:pt x="5797" y="3869"/>
                </a:cubicBezTo>
                <a:cubicBezTo>
                  <a:pt x="5803" y="3876"/>
                  <a:pt x="5810" y="3882"/>
                  <a:pt x="5815" y="3889"/>
                </a:cubicBezTo>
                <a:cubicBezTo>
                  <a:pt x="5825" y="3890"/>
                  <a:pt x="5835" y="3890"/>
                  <a:pt x="5845" y="3891"/>
                </a:cubicBezTo>
                <a:cubicBezTo>
                  <a:pt x="5873" y="3928"/>
                  <a:pt x="5901" y="3968"/>
                  <a:pt x="5929" y="4005"/>
                </a:cubicBezTo>
                <a:cubicBezTo>
                  <a:pt x="5929" y="4015"/>
                  <a:pt x="5928" y="4024"/>
                  <a:pt x="5928" y="4034"/>
                </a:cubicBezTo>
                <a:cubicBezTo>
                  <a:pt x="5905" y="4038"/>
                  <a:pt x="5883" y="4042"/>
                  <a:pt x="5860" y="4046"/>
                </a:cubicBezTo>
                <a:cubicBezTo>
                  <a:pt x="5862" y="4068"/>
                  <a:pt x="5864" y="4090"/>
                  <a:pt x="5866" y="4112"/>
                </a:cubicBezTo>
                <a:cubicBezTo>
                  <a:pt x="5867" y="4112"/>
                  <a:pt x="5868" y="4112"/>
                  <a:pt x="5868" y="4112"/>
                </a:cubicBezTo>
                <a:cubicBezTo>
                  <a:pt x="5885" y="4101"/>
                  <a:pt x="5911" y="4096"/>
                  <a:pt x="5928" y="4085"/>
                </a:cubicBezTo>
                <a:cubicBezTo>
                  <a:pt x="5937" y="4085"/>
                  <a:pt x="5946" y="4085"/>
                  <a:pt x="5955" y="4085"/>
                </a:cubicBezTo>
                <a:cubicBezTo>
                  <a:pt x="5964" y="4073"/>
                  <a:pt x="5974" y="4061"/>
                  <a:pt x="5982" y="4049"/>
                </a:cubicBezTo>
                <a:cubicBezTo>
                  <a:pt x="5985" y="4058"/>
                  <a:pt x="6003" y="4128"/>
                  <a:pt x="6005" y="4131"/>
                </a:cubicBezTo>
                <a:cubicBezTo>
                  <a:pt x="6027" y="4172"/>
                  <a:pt x="6050" y="4177"/>
                  <a:pt x="6082" y="4203"/>
                </a:cubicBezTo>
                <a:cubicBezTo>
                  <a:pt x="6099" y="4217"/>
                  <a:pt x="6134" y="4356"/>
                  <a:pt x="6138" y="4408"/>
                </a:cubicBezTo>
                <a:cubicBezTo>
                  <a:pt x="6126" y="4432"/>
                  <a:pt x="6114" y="4456"/>
                  <a:pt x="6103" y="4480"/>
                </a:cubicBezTo>
                <a:cubicBezTo>
                  <a:pt x="6098" y="4499"/>
                  <a:pt x="6093" y="4517"/>
                  <a:pt x="6088" y="4536"/>
                </a:cubicBezTo>
                <a:cubicBezTo>
                  <a:pt x="6074" y="4559"/>
                  <a:pt x="6016" y="4602"/>
                  <a:pt x="6009" y="4624"/>
                </a:cubicBezTo>
                <a:cubicBezTo>
                  <a:pt x="6008" y="4633"/>
                  <a:pt x="6057" y="4735"/>
                  <a:pt x="6065" y="4747"/>
                </a:cubicBezTo>
                <a:cubicBezTo>
                  <a:pt x="6064" y="4753"/>
                  <a:pt x="6064" y="4759"/>
                  <a:pt x="6063" y="4765"/>
                </a:cubicBezTo>
                <a:cubicBezTo>
                  <a:pt x="6063" y="4766"/>
                  <a:pt x="6063" y="4768"/>
                  <a:pt x="6063" y="4770"/>
                </a:cubicBezTo>
                <a:cubicBezTo>
                  <a:pt x="6049" y="4768"/>
                  <a:pt x="6036" y="4766"/>
                  <a:pt x="6022" y="4765"/>
                </a:cubicBezTo>
                <a:cubicBezTo>
                  <a:pt x="5998" y="4773"/>
                  <a:pt x="5976" y="4798"/>
                  <a:pt x="5943" y="4798"/>
                </a:cubicBezTo>
                <a:cubicBezTo>
                  <a:pt x="5939" y="4821"/>
                  <a:pt x="5943" y="4836"/>
                  <a:pt x="5943" y="4866"/>
                </a:cubicBezTo>
                <a:cubicBezTo>
                  <a:pt x="5943" y="4866"/>
                  <a:pt x="5942" y="4866"/>
                  <a:pt x="5942" y="4866"/>
                </a:cubicBezTo>
                <a:cubicBezTo>
                  <a:pt x="5933" y="4849"/>
                  <a:pt x="5925" y="4830"/>
                  <a:pt x="5917" y="4813"/>
                </a:cubicBezTo>
                <a:cubicBezTo>
                  <a:pt x="5909" y="4801"/>
                  <a:pt x="5830" y="4770"/>
                  <a:pt x="5818" y="4778"/>
                </a:cubicBezTo>
                <a:cubicBezTo>
                  <a:pt x="5815" y="4786"/>
                  <a:pt x="5816" y="4826"/>
                  <a:pt x="5814" y="4839"/>
                </a:cubicBezTo>
                <a:cubicBezTo>
                  <a:pt x="5779" y="4848"/>
                  <a:pt x="5767" y="4878"/>
                  <a:pt x="5769" y="4947"/>
                </a:cubicBezTo>
                <a:cubicBezTo>
                  <a:pt x="5810" y="4973"/>
                  <a:pt x="5850" y="4997"/>
                  <a:pt x="5904" y="4992"/>
                </a:cubicBezTo>
                <a:cubicBezTo>
                  <a:pt x="5914" y="4974"/>
                  <a:pt x="5924" y="4954"/>
                  <a:pt x="5934" y="4936"/>
                </a:cubicBezTo>
                <a:cubicBezTo>
                  <a:pt x="5953" y="4947"/>
                  <a:pt x="5973" y="4958"/>
                  <a:pt x="5993" y="4969"/>
                </a:cubicBezTo>
                <a:cubicBezTo>
                  <a:pt x="5998" y="4967"/>
                  <a:pt x="5997" y="4969"/>
                  <a:pt x="6000" y="4963"/>
                </a:cubicBezTo>
                <a:cubicBezTo>
                  <a:pt x="6004" y="4952"/>
                  <a:pt x="5999" y="4920"/>
                  <a:pt x="5996" y="4904"/>
                </a:cubicBezTo>
                <a:cubicBezTo>
                  <a:pt x="5996" y="4901"/>
                  <a:pt x="5996" y="4898"/>
                  <a:pt x="5996" y="4894"/>
                </a:cubicBezTo>
                <a:cubicBezTo>
                  <a:pt x="6030" y="4904"/>
                  <a:pt x="6042" y="4933"/>
                  <a:pt x="6083" y="4932"/>
                </a:cubicBezTo>
                <a:cubicBezTo>
                  <a:pt x="6082" y="5001"/>
                  <a:pt x="6108" y="5046"/>
                  <a:pt x="6132" y="5067"/>
                </a:cubicBezTo>
                <a:cubicBezTo>
                  <a:pt x="6143" y="5071"/>
                  <a:pt x="6154" y="5075"/>
                  <a:pt x="6165" y="5078"/>
                </a:cubicBezTo>
                <a:cubicBezTo>
                  <a:pt x="6178" y="5092"/>
                  <a:pt x="6190" y="5106"/>
                  <a:pt x="6203" y="5120"/>
                </a:cubicBezTo>
                <a:cubicBezTo>
                  <a:pt x="6197" y="5144"/>
                  <a:pt x="6187" y="5153"/>
                  <a:pt x="6178" y="5170"/>
                </a:cubicBezTo>
                <a:cubicBezTo>
                  <a:pt x="6189" y="5223"/>
                  <a:pt x="6219" y="5216"/>
                  <a:pt x="6240" y="5248"/>
                </a:cubicBezTo>
                <a:cubicBezTo>
                  <a:pt x="6241" y="5250"/>
                  <a:pt x="6253" y="5247"/>
                  <a:pt x="6262" y="5254"/>
                </a:cubicBezTo>
                <a:cubicBezTo>
                  <a:pt x="6268" y="5261"/>
                  <a:pt x="6274" y="5267"/>
                  <a:pt x="6280" y="5274"/>
                </a:cubicBezTo>
                <a:cubicBezTo>
                  <a:pt x="6290" y="5277"/>
                  <a:pt x="6301" y="5278"/>
                  <a:pt x="6312" y="5281"/>
                </a:cubicBezTo>
                <a:cubicBezTo>
                  <a:pt x="6321" y="5299"/>
                  <a:pt x="6329" y="5319"/>
                  <a:pt x="6338" y="5338"/>
                </a:cubicBezTo>
                <a:cubicBezTo>
                  <a:pt x="6359" y="5360"/>
                  <a:pt x="6382" y="5352"/>
                  <a:pt x="6410" y="5365"/>
                </a:cubicBezTo>
                <a:cubicBezTo>
                  <a:pt x="6455" y="5394"/>
                  <a:pt x="6499" y="5422"/>
                  <a:pt x="6544" y="5451"/>
                </a:cubicBezTo>
                <a:cubicBezTo>
                  <a:pt x="6529" y="5363"/>
                  <a:pt x="6497" y="5300"/>
                  <a:pt x="6460" y="5254"/>
                </a:cubicBezTo>
                <a:cubicBezTo>
                  <a:pt x="6426" y="5212"/>
                  <a:pt x="6364" y="5181"/>
                  <a:pt x="6358" y="5092"/>
                </a:cubicBezTo>
                <a:cubicBezTo>
                  <a:pt x="6398" y="5092"/>
                  <a:pt x="6405" y="5125"/>
                  <a:pt x="6432" y="5143"/>
                </a:cubicBezTo>
                <a:cubicBezTo>
                  <a:pt x="6430" y="5123"/>
                  <a:pt x="6428" y="5103"/>
                  <a:pt x="6426" y="5084"/>
                </a:cubicBezTo>
                <a:cubicBezTo>
                  <a:pt x="6467" y="5142"/>
                  <a:pt x="6488" y="5236"/>
                  <a:pt x="6559" y="5225"/>
                </a:cubicBezTo>
                <a:cubicBezTo>
                  <a:pt x="6574" y="5269"/>
                  <a:pt x="6590" y="5305"/>
                  <a:pt x="6618" y="5325"/>
                </a:cubicBezTo>
                <a:cubicBezTo>
                  <a:pt x="6610" y="5293"/>
                  <a:pt x="6602" y="5261"/>
                  <a:pt x="6593" y="5229"/>
                </a:cubicBezTo>
                <a:cubicBezTo>
                  <a:pt x="6602" y="5233"/>
                  <a:pt x="6611" y="5237"/>
                  <a:pt x="6619" y="5240"/>
                </a:cubicBezTo>
                <a:cubicBezTo>
                  <a:pt x="6620" y="5240"/>
                  <a:pt x="6620" y="5240"/>
                  <a:pt x="6621" y="5240"/>
                </a:cubicBezTo>
                <a:cubicBezTo>
                  <a:pt x="6620" y="5166"/>
                  <a:pt x="6582" y="5139"/>
                  <a:pt x="6587" y="5066"/>
                </a:cubicBezTo>
                <a:cubicBezTo>
                  <a:pt x="6606" y="5089"/>
                  <a:pt x="6626" y="5135"/>
                  <a:pt x="6635" y="5174"/>
                </a:cubicBezTo>
                <a:cubicBezTo>
                  <a:pt x="6637" y="5177"/>
                  <a:pt x="6638" y="5178"/>
                  <a:pt x="6640" y="5181"/>
                </a:cubicBezTo>
                <a:cubicBezTo>
                  <a:pt x="6648" y="5046"/>
                  <a:pt x="6601" y="5064"/>
                  <a:pt x="6576" y="4988"/>
                </a:cubicBezTo>
                <a:cubicBezTo>
                  <a:pt x="6578" y="4982"/>
                  <a:pt x="6579" y="4979"/>
                  <a:pt x="6581" y="4974"/>
                </a:cubicBezTo>
                <a:cubicBezTo>
                  <a:pt x="6587" y="4971"/>
                  <a:pt x="6591" y="4967"/>
                  <a:pt x="6597" y="4965"/>
                </a:cubicBezTo>
                <a:cubicBezTo>
                  <a:pt x="6598" y="4965"/>
                  <a:pt x="6599" y="4965"/>
                  <a:pt x="6600" y="4965"/>
                </a:cubicBezTo>
                <a:cubicBezTo>
                  <a:pt x="6586" y="4953"/>
                  <a:pt x="6573" y="4941"/>
                  <a:pt x="6560" y="4930"/>
                </a:cubicBezTo>
                <a:cubicBezTo>
                  <a:pt x="6545" y="4913"/>
                  <a:pt x="6536" y="4876"/>
                  <a:pt x="6518" y="4867"/>
                </a:cubicBezTo>
                <a:cubicBezTo>
                  <a:pt x="6514" y="4873"/>
                  <a:pt x="6510" y="4880"/>
                  <a:pt x="6506" y="4886"/>
                </a:cubicBezTo>
                <a:cubicBezTo>
                  <a:pt x="6504" y="4890"/>
                  <a:pt x="6502" y="4892"/>
                  <a:pt x="6500" y="4896"/>
                </a:cubicBezTo>
                <a:cubicBezTo>
                  <a:pt x="6485" y="4846"/>
                  <a:pt x="6468" y="4794"/>
                  <a:pt x="6454" y="4739"/>
                </a:cubicBezTo>
                <a:cubicBezTo>
                  <a:pt x="6442" y="4736"/>
                  <a:pt x="6431" y="4732"/>
                  <a:pt x="6420" y="4728"/>
                </a:cubicBezTo>
                <a:cubicBezTo>
                  <a:pt x="6410" y="4685"/>
                  <a:pt x="6395" y="4653"/>
                  <a:pt x="6388" y="4603"/>
                </a:cubicBezTo>
                <a:cubicBezTo>
                  <a:pt x="6405" y="4618"/>
                  <a:pt x="6427" y="4642"/>
                  <a:pt x="6434" y="4676"/>
                </a:cubicBezTo>
                <a:cubicBezTo>
                  <a:pt x="6443" y="4674"/>
                  <a:pt x="6451" y="4672"/>
                  <a:pt x="6460" y="4670"/>
                </a:cubicBezTo>
                <a:cubicBezTo>
                  <a:pt x="6461" y="4667"/>
                  <a:pt x="6463" y="4663"/>
                  <a:pt x="6464" y="4659"/>
                </a:cubicBezTo>
                <a:cubicBezTo>
                  <a:pt x="6452" y="4634"/>
                  <a:pt x="6440" y="4610"/>
                  <a:pt x="6428" y="4585"/>
                </a:cubicBezTo>
                <a:cubicBezTo>
                  <a:pt x="6430" y="4556"/>
                  <a:pt x="6451" y="4554"/>
                  <a:pt x="6459" y="4536"/>
                </a:cubicBezTo>
                <a:cubicBezTo>
                  <a:pt x="6509" y="4549"/>
                  <a:pt x="6518" y="4616"/>
                  <a:pt x="6555" y="4647"/>
                </a:cubicBezTo>
                <a:cubicBezTo>
                  <a:pt x="6570" y="4660"/>
                  <a:pt x="6588" y="4653"/>
                  <a:pt x="6600" y="4667"/>
                </a:cubicBezTo>
                <a:cubicBezTo>
                  <a:pt x="6597" y="4682"/>
                  <a:pt x="6595" y="4696"/>
                  <a:pt x="6592" y="4711"/>
                </a:cubicBezTo>
                <a:cubicBezTo>
                  <a:pt x="6593" y="4744"/>
                  <a:pt x="6604" y="4756"/>
                  <a:pt x="6611" y="4778"/>
                </a:cubicBezTo>
                <a:cubicBezTo>
                  <a:pt x="6621" y="4771"/>
                  <a:pt x="6630" y="4763"/>
                  <a:pt x="6639" y="4755"/>
                </a:cubicBezTo>
                <a:cubicBezTo>
                  <a:pt x="6646" y="4771"/>
                  <a:pt x="6644" y="4787"/>
                  <a:pt x="6650" y="4807"/>
                </a:cubicBezTo>
                <a:cubicBezTo>
                  <a:pt x="6655" y="4822"/>
                  <a:pt x="6694" y="4854"/>
                  <a:pt x="6704" y="4847"/>
                </a:cubicBezTo>
                <a:cubicBezTo>
                  <a:pt x="6705" y="4847"/>
                  <a:pt x="6706" y="4847"/>
                  <a:pt x="6707" y="4847"/>
                </a:cubicBezTo>
                <a:cubicBezTo>
                  <a:pt x="6704" y="4822"/>
                  <a:pt x="6701" y="4796"/>
                  <a:pt x="6697" y="4770"/>
                </a:cubicBezTo>
                <a:cubicBezTo>
                  <a:pt x="6700" y="4739"/>
                  <a:pt x="6702" y="4708"/>
                  <a:pt x="6704" y="4677"/>
                </a:cubicBezTo>
                <a:cubicBezTo>
                  <a:pt x="6705" y="4676"/>
                  <a:pt x="6706" y="4676"/>
                  <a:pt x="6707" y="4676"/>
                </a:cubicBezTo>
                <a:cubicBezTo>
                  <a:pt x="6715" y="4696"/>
                  <a:pt x="6726" y="4726"/>
                  <a:pt x="6741" y="4732"/>
                </a:cubicBezTo>
                <a:cubicBezTo>
                  <a:pt x="6749" y="4696"/>
                  <a:pt x="6767" y="4677"/>
                  <a:pt x="6791" y="4670"/>
                </a:cubicBezTo>
                <a:cubicBezTo>
                  <a:pt x="6788" y="4635"/>
                  <a:pt x="6768" y="4608"/>
                  <a:pt x="6754" y="4596"/>
                </a:cubicBezTo>
                <a:cubicBezTo>
                  <a:pt x="6753" y="4594"/>
                  <a:pt x="6753" y="4592"/>
                  <a:pt x="6753" y="4590"/>
                </a:cubicBezTo>
                <a:cubicBezTo>
                  <a:pt x="6786" y="4552"/>
                  <a:pt x="6792" y="4615"/>
                  <a:pt x="6823" y="4590"/>
                </a:cubicBezTo>
                <a:cubicBezTo>
                  <a:pt x="6828" y="4583"/>
                  <a:pt x="6836" y="4551"/>
                  <a:pt x="6843" y="4539"/>
                </a:cubicBezTo>
                <a:cubicBezTo>
                  <a:pt x="6844" y="4537"/>
                  <a:pt x="6844" y="4535"/>
                  <a:pt x="6844" y="4532"/>
                </a:cubicBezTo>
                <a:cubicBezTo>
                  <a:pt x="6825" y="4507"/>
                  <a:pt x="6807" y="4482"/>
                  <a:pt x="6788" y="4457"/>
                </a:cubicBezTo>
                <a:cubicBezTo>
                  <a:pt x="6768" y="4490"/>
                  <a:pt x="6752" y="4488"/>
                  <a:pt x="6722" y="4477"/>
                </a:cubicBezTo>
                <a:cubicBezTo>
                  <a:pt x="6725" y="4460"/>
                  <a:pt x="6728" y="4443"/>
                  <a:pt x="6730" y="4426"/>
                </a:cubicBezTo>
                <a:cubicBezTo>
                  <a:pt x="6698" y="4421"/>
                  <a:pt x="6667" y="4436"/>
                  <a:pt x="6627" y="4436"/>
                </a:cubicBezTo>
                <a:cubicBezTo>
                  <a:pt x="6627" y="4424"/>
                  <a:pt x="6627" y="4410"/>
                  <a:pt x="6627" y="4397"/>
                </a:cubicBezTo>
                <a:cubicBezTo>
                  <a:pt x="6641" y="4391"/>
                  <a:pt x="6654" y="4386"/>
                  <a:pt x="6668" y="4380"/>
                </a:cubicBezTo>
                <a:cubicBezTo>
                  <a:pt x="6669" y="4380"/>
                  <a:pt x="6669" y="4380"/>
                  <a:pt x="6670" y="4380"/>
                </a:cubicBezTo>
                <a:cubicBezTo>
                  <a:pt x="6659" y="4340"/>
                  <a:pt x="6634" y="4286"/>
                  <a:pt x="6612" y="4269"/>
                </a:cubicBezTo>
                <a:cubicBezTo>
                  <a:pt x="6591" y="4252"/>
                  <a:pt x="6583" y="4292"/>
                  <a:pt x="6564" y="4285"/>
                </a:cubicBezTo>
                <a:cubicBezTo>
                  <a:pt x="6531" y="4273"/>
                  <a:pt x="6528" y="4240"/>
                  <a:pt x="6492" y="4274"/>
                </a:cubicBezTo>
                <a:cubicBezTo>
                  <a:pt x="6484" y="4255"/>
                  <a:pt x="6483" y="4208"/>
                  <a:pt x="6472" y="4195"/>
                </a:cubicBezTo>
                <a:cubicBezTo>
                  <a:pt x="6440" y="4152"/>
                  <a:pt x="6382" y="4154"/>
                  <a:pt x="6364" y="4087"/>
                </a:cubicBezTo>
                <a:cubicBezTo>
                  <a:pt x="6378" y="4083"/>
                  <a:pt x="6393" y="4079"/>
                  <a:pt x="6407" y="4076"/>
                </a:cubicBezTo>
                <a:cubicBezTo>
                  <a:pt x="6409" y="4070"/>
                  <a:pt x="6410" y="4064"/>
                  <a:pt x="6412" y="4058"/>
                </a:cubicBezTo>
                <a:cubicBezTo>
                  <a:pt x="6401" y="4041"/>
                  <a:pt x="6389" y="4024"/>
                  <a:pt x="6378" y="4007"/>
                </a:cubicBezTo>
                <a:cubicBezTo>
                  <a:pt x="6378" y="4006"/>
                  <a:pt x="6378" y="4006"/>
                  <a:pt x="6378" y="4005"/>
                </a:cubicBezTo>
                <a:cubicBezTo>
                  <a:pt x="6381" y="3999"/>
                  <a:pt x="6383" y="3993"/>
                  <a:pt x="6386" y="3987"/>
                </a:cubicBezTo>
                <a:cubicBezTo>
                  <a:pt x="6406" y="3976"/>
                  <a:pt x="6425" y="4009"/>
                  <a:pt x="6439" y="4015"/>
                </a:cubicBezTo>
                <a:cubicBezTo>
                  <a:pt x="6457" y="4023"/>
                  <a:pt x="6477" y="4019"/>
                  <a:pt x="6496" y="4018"/>
                </a:cubicBezTo>
                <a:cubicBezTo>
                  <a:pt x="6497" y="4016"/>
                  <a:pt x="6497" y="4014"/>
                  <a:pt x="6498" y="4012"/>
                </a:cubicBezTo>
                <a:cubicBezTo>
                  <a:pt x="6490" y="3993"/>
                  <a:pt x="6485" y="3977"/>
                  <a:pt x="6472" y="3966"/>
                </a:cubicBezTo>
                <a:cubicBezTo>
                  <a:pt x="6452" y="3949"/>
                  <a:pt x="6407" y="3957"/>
                  <a:pt x="6398" y="3919"/>
                </a:cubicBezTo>
                <a:cubicBezTo>
                  <a:pt x="6398" y="3913"/>
                  <a:pt x="6398" y="3907"/>
                  <a:pt x="6399" y="3901"/>
                </a:cubicBezTo>
                <a:cubicBezTo>
                  <a:pt x="6418" y="3891"/>
                  <a:pt x="6447" y="3888"/>
                  <a:pt x="6471" y="3889"/>
                </a:cubicBezTo>
                <a:cubicBezTo>
                  <a:pt x="6465" y="3844"/>
                  <a:pt x="6437" y="3791"/>
                  <a:pt x="6410" y="3783"/>
                </a:cubicBezTo>
                <a:cubicBezTo>
                  <a:pt x="6402" y="3791"/>
                  <a:pt x="6396" y="3814"/>
                  <a:pt x="6389" y="3820"/>
                </a:cubicBezTo>
                <a:cubicBezTo>
                  <a:pt x="6378" y="3823"/>
                  <a:pt x="6367" y="3825"/>
                  <a:pt x="6356" y="3827"/>
                </a:cubicBezTo>
                <a:cubicBezTo>
                  <a:pt x="6343" y="3834"/>
                  <a:pt x="6333" y="3850"/>
                  <a:pt x="6317" y="3853"/>
                </a:cubicBezTo>
                <a:cubicBezTo>
                  <a:pt x="6313" y="3845"/>
                  <a:pt x="6309" y="3838"/>
                  <a:pt x="6305" y="3830"/>
                </a:cubicBezTo>
                <a:cubicBezTo>
                  <a:pt x="6306" y="3823"/>
                  <a:pt x="6308" y="3816"/>
                  <a:pt x="6310" y="3810"/>
                </a:cubicBezTo>
                <a:cubicBezTo>
                  <a:pt x="6328" y="3769"/>
                  <a:pt x="6370" y="3782"/>
                  <a:pt x="6381" y="3727"/>
                </a:cubicBezTo>
                <a:cubicBezTo>
                  <a:pt x="6346" y="3641"/>
                  <a:pt x="6310" y="3703"/>
                  <a:pt x="6266" y="3714"/>
                </a:cubicBezTo>
                <a:cubicBezTo>
                  <a:pt x="6259" y="3703"/>
                  <a:pt x="6251" y="3692"/>
                  <a:pt x="6243" y="3681"/>
                </a:cubicBezTo>
                <a:cubicBezTo>
                  <a:pt x="6242" y="3660"/>
                  <a:pt x="6241" y="3638"/>
                  <a:pt x="6240" y="3616"/>
                </a:cubicBezTo>
                <a:cubicBezTo>
                  <a:pt x="6210" y="3621"/>
                  <a:pt x="6197" y="3643"/>
                  <a:pt x="6165" y="3647"/>
                </a:cubicBezTo>
                <a:cubicBezTo>
                  <a:pt x="6179" y="3618"/>
                  <a:pt x="6192" y="3587"/>
                  <a:pt x="6205" y="3557"/>
                </a:cubicBezTo>
                <a:cubicBezTo>
                  <a:pt x="6205" y="3556"/>
                  <a:pt x="6205" y="3557"/>
                  <a:pt x="6205" y="3556"/>
                </a:cubicBezTo>
                <a:cubicBezTo>
                  <a:pt x="6182" y="3527"/>
                  <a:pt x="6155" y="3512"/>
                  <a:pt x="6123" y="3493"/>
                </a:cubicBezTo>
                <a:cubicBezTo>
                  <a:pt x="6110" y="3526"/>
                  <a:pt x="6087" y="3552"/>
                  <a:pt x="6079" y="3591"/>
                </a:cubicBezTo>
                <a:cubicBezTo>
                  <a:pt x="6077" y="3593"/>
                  <a:pt x="6076" y="3595"/>
                  <a:pt x="6075" y="3596"/>
                </a:cubicBezTo>
                <a:cubicBezTo>
                  <a:pt x="6064" y="3558"/>
                  <a:pt x="6050" y="3519"/>
                  <a:pt x="6037" y="3485"/>
                </a:cubicBezTo>
                <a:cubicBezTo>
                  <a:pt x="6012" y="3484"/>
                  <a:pt x="5992" y="3510"/>
                  <a:pt x="5979" y="3539"/>
                </a:cubicBezTo>
                <a:cubicBezTo>
                  <a:pt x="5975" y="3538"/>
                  <a:pt x="5969" y="3537"/>
                  <a:pt x="5965" y="3535"/>
                </a:cubicBezTo>
                <a:cubicBezTo>
                  <a:pt x="5961" y="3527"/>
                  <a:pt x="5957" y="3517"/>
                  <a:pt x="5953" y="3508"/>
                </a:cubicBezTo>
                <a:cubicBezTo>
                  <a:pt x="5961" y="3477"/>
                  <a:pt x="5990" y="3435"/>
                  <a:pt x="6011" y="3427"/>
                </a:cubicBezTo>
                <a:cubicBezTo>
                  <a:pt x="6011" y="3421"/>
                  <a:pt x="6011" y="3414"/>
                  <a:pt x="6011" y="3408"/>
                </a:cubicBezTo>
                <a:cubicBezTo>
                  <a:pt x="6001" y="3384"/>
                  <a:pt x="5986" y="3374"/>
                  <a:pt x="5972" y="3356"/>
                </a:cubicBezTo>
                <a:cubicBezTo>
                  <a:pt x="5961" y="3341"/>
                  <a:pt x="5956" y="3308"/>
                  <a:pt x="5946" y="3294"/>
                </a:cubicBezTo>
                <a:cubicBezTo>
                  <a:pt x="5929" y="3272"/>
                  <a:pt x="5912" y="3293"/>
                  <a:pt x="5892" y="3288"/>
                </a:cubicBezTo>
                <a:cubicBezTo>
                  <a:pt x="5831" y="3272"/>
                  <a:pt x="5761" y="3198"/>
                  <a:pt x="5732" y="3345"/>
                </a:cubicBezTo>
                <a:cubicBezTo>
                  <a:pt x="5734" y="3374"/>
                  <a:pt x="5736" y="3402"/>
                  <a:pt x="5738" y="3431"/>
                </a:cubicBezTo>
                <a:cubicBezTo>
                  <a:pt x="5737" y="3434"/>
                  <a:pt x="5735" y="3437"/>
                  <a:pt x="5734" y="3439"/>
                </a:cubicBezTo>
                <a:cubicBezTo>
                  <a:pt x="5726" y="3434"/>
                  <a:pt x="5717" y="3430"/>
                  <a:pt x="5708" y="3425"/>
                </a:cubicBezTo>
                <a:cubicBezTo>
                  <a:pt x="5707" y="3400"/>
                  <a:pt x="5706" y="3376"/>
                  <a:pt x="5705" y="3352"/>
                </a:cubicBezTo>
                <a:cubicBezTo>
                  <a:pt x="5688" y="3330"/>
                  <a:pt x="5673" y="3331"/>
                  <a:pt x="5649" y="3337"/>
                </a:cubicBezTo>
                <a:cubicBezTo>
                  <a:pt x="5644" y="3401"/>
                  <a:pt x="5614" y="3425"/>
                  <a:pt x="5581" y="3407"/>
                </a:cubicBezTo>
                <a:cubicBezTo>
                  <a:pt x="5581" y="3380"/>
                  <a:pt x="5581" y="3354"/>
                  <a:pt x="5581" y="3327"/>
                </a:cubicBezTo>
                <a:cubicBezTo>
                  <a:pt x="5585" y="3300"/>
                  <a:pt x="5623" y="3217"/>
                  <a:pt x="5619" y="3188"/>
                </a:cubicBezTo>
                <a:cubicBezTo>
                  <a:pt x="5608" y="3165"/>
                  <a:pt x="5597" y="3141"/>
                  <a:pt x="5587" y="3118"/>
                </a:cubicBezTo>
                <a:cubicBezTo>
                  <a:pt x="5575" y="3090"/>
                  <a:pt x="5562" y="3062"/>
                  <a:pt x="5550" y="3034"/>
                </a:cubicBezTo>
                <a:cubicBezTo>
                  <a:pt x="5497" y="2969"/>
                  <a:pt x="5379" y="3071"/>
                  <a:pt x="5342" y="3103"/>
                </a:cubicBezTo>
                <a:cubicBezTo>
                  <a:pt x="5341" y="3107"/>
                  <a:pt x="5340" y="3111"/>
                  <a:pt x="5339" y="3114"/>
                </a:cubicBezTo>
                <a:cubicBezTo>
                  <a:pt x="5358" y="3134"/>
                  <a:pt x="5377" y="3152"/>
                  <a:pt x="5396" y="3172"/>
                </a:cubicBezTo>
                <a:cubicBezTo>
                  <a:pt x="5396" y="3174"/>
                  <a:pt x="5397" y="3176"/>
                  <a:pt x="5397" y="3177"/>
                </a:cubicBezTo>
                <a:cubicBezTo>
                  <a:pt x="5371" y="3178"/>
                  <a:pt x="5345" y="3184"/>
                  <a:pt x="5322" y="3172"/>
                </a:cubicBezTo>
                <a:cubicBezTo>
                  <a:pt x="5315" y="3181"/>
                  <a:pt x="5309" y="3189"/>
                  <a:pt x="5302" y="3198"/>
                </a:cubicBezTo>
                <a:cubicBezTo>
                  <a:pt x="5295" y="3217"/>
                  <a:pt x="5295" y="3253"/>
                  <a:pt x="5297" y="3281"/>
                </a:cubicBezTo>
                <a:cubicBezTo>
                  <a:pt x="5305" y="3292"/>
                  <a:pt x="5313" y="3301"/>
                  <a:pt x="5321" y="3311"/>
                </a:cubicBezTo>
                <a:cubicBezTo>
                  <a:pt x="5327" y="3312"/>
                  <a:pt x="5335" y="3313"/>
                  <a:pt x="5342" y="3314"/>
                </a:cubicBezTo>
                <a:cubicBezTo>
                  <a:pt x="5351" y="3326"/>
                  <a:pt x="5360" y="3339"/>
                  <a:pt x="5370" y="3352"/>
                </a:cubicBezTo>
                <a:cubicBezTo>
                  <a:pt x="5371" y="3354"/>
                  <a:pt x="5372" y="3357"/>
                  <a:pt x="5373" y="3360"/>
                </a:cubicBezTo>
                <a:cubicBezTo>
                  <a:pt x="5354" y="3362"/>
                  <a:pt x="5339" y="3366"/>
                  <a:pt x="5322" y="3356"/>
                </a:cubicBezTo>
                <a:cubicBezTo>
                  <a:pt x="5310" y="3368"/>
                  <a:pt x="5297" y="3387"/>
                  <a:pt x="5291" y="3411"/>
                </a:cubicBezTo>
                <a:cubicBezTo>
                  <a:pt x="5300" y="3430"/>
                  <a:pt x="5308" y="3449"/>
                  <a:pt x="5316" y="3468"/>
                </a:cubicBezTo>
                <a:cubicBezTo>
                  <a:pt x="5330" y="3489"/>
                  <a:pt x="5350" y="3483"/>
                  <a:pt x="5358" y="3516"/>
                </a:cubicBezTo>
                <a:cubicBezTo>
                  <a:pt x="5368" y="3560"/>
                  <a:pt x="5351" y="3590"/>
                  <a:pt x="5345" y="3620"/>
                </a:cubicBezTo>
                <a:cubicBezTo>
                  <a:pt x="5322" y="3616"/>
                  <a:pt x="5298" y="3611"/>
                  <a:pt x="5275" y="3607"/>
                </a:cubicBezTo>
                <a:cubicBezTo>
                  <a:pt x="5275" y="3597"/>
                  <a:pt x="5275" y="3586"/>
                  <a:pt x="5275" y="3576"/>
                </a:cubicBezTo>
                <a:cubicBezTo>
                  <a:pt x="5286" y="3566"/>
                  <a:pt x="5298" y="3557"/>
                  <a:pt x="5310" y="3547"/>
                </a:cubicBezTo>
                <a:cubicBezTo>
                  <a:pt x="5310" y="3543"/>
                  <a:pt x="5311" y="3540"/>
                  <a:pt x="5312" y="3535"/>
                </a:cubicBezTo>
                <a:cubicBezTo>
                  <a:pt x="5285" y="3476"/>
                  <a:pt x="5210" y="3430"/>
                  <a:pt x="5251" y="3316"/>
                </a:cubicBezTo>
                <a:cubicBezTo>
                  <a:pt x="5239" y="3299"/>
                  <a:pt x="5227" y="3282"/>
                  <a:pt x="5215" y="3265"/>
                </a:cubicBezTo>
                <a:cubicBezTo>
                  <a:pt x="5214" y="3251"/>
                  <a:pt x="5213" y="3235"/>
                  <a:pt x="5211" y="3221"/>
                </a:cubicBezTo>
                <a:cubicBezTo>
                  <a:pt x="5215" y="3180"/>
                  <a:pt x="5287" y="3044"/>
                  <a:pt x="5307" y="3029"/>
                </a:cubicBezTo>
                <a:cubicBezTo>
                  <a:pt x="5309" y="3024"/>
                  <a:pt x="5310" y="3019"/>
                  <a:pt x="5312" y="3015"/>
                </a:cubicBezTo>
                <a:cubicBezTo>
                  <a:pt x="5297" y="3004"/>
                  <a:pt x="5282" y="2999"/>
                  <a:pt x="5266" y="2996"/>
                </a:cubicBezTo>
                <a:close/>
                <a:moveTo>
                  <a:pt x="7297" y="3295"/>
                </a:moveTo>
                <a:cubicBezTo>
                  <a:pt x="7284" y="3320"/>
                  <a:pt x="7260" y="3327"/>
                  <a:pt x="7282" y="3364"/>
                </a:cubicBezTo>
                <a:cubicBezTo>
                  <a:pt x="7284" y="3364"/>
                  <a:pt x="7286" y="3365"/>
                  <a:pt x="7287" y="3365"/>
                </a:cubicBezTo>
                <a:cubicBezTo>
                  <a:pt x="7295" y="3355"/>
                  <a:pt x="7310" y="3315"/>
                  <a:pt x="7297" y="3295"/>
                </a:cubicBezTo>
                <a:close/>
                <a:moveTo>
                  <a:pt x="13551" y="3295"/>
                </a:moveTo>
                <a:cubicBezTo>
                  <a:pt x="13558" y="3295"/>
                  <a:pt x="13564" y="3296"/>
                  <a:pt x="13570" y="3295"/>
                </a:cubicBezTo>
                <a:cubicBezTo>
                  <a:pt x="13570" y="3303"/>
                  <a:pt x="13569" y="3311"/>
                  <a:pt x="13568" y="3319"/>
                </a:cubicBezTo>
                <a:cubicBezTo>
                  <a:pt x="13563" y="3319"/>
                  <a:pt x="13555" y="3318"/>
                  <a:pt x="13548" y="3316"/>
                </a:cubicBezTo>
                <a:cubicBezTo>
                  <a:pt x="13549" y="3308"/>
                  <a:pt x="13550" y="3301"/>
                  <a:pt x="13551" y="3295"/>
                </a:cubicBezTo>
                <a:close/>
                <a:moveTo>
                  <a:pt x="7338" y="3422"/>
                </a:moveTo>
                <a:cubicBezTo>
                  <a:pt x="7351" y="3430"/>
                  <a:pt x="7343" y="3457"/>
                  <a:pt x="7334" y="3465"/>
                </a:cubicBezTo>
                <a:cubicBezTo>
                  <a:pt x="7327" y="3471"/>
                  <a:pt x="7318" y="3467"/>
                  <a:pt x="7311" y="3469"/>
                </a:cubicBezTo>
                <a:cubicBezTo>
                  <a:pt x="7297" y="3473"/>
                  <a:pt x="7288" y="3487"/>
                  <a:pt x="7271" y="3489"/>
                </a:cubicBezTo>
                <a:cubicBezTo>
                  <a:pt x="7270" y="3490"/>
                  <a:pt x="7269" y="3489"/>
                  <a:pt x="7268" y="3489"/>
                </a:cubicBezTo>
                <a:cubicBezTo>
                  <a:pt x="7284" y="3477"/>
                  <a:pt x="7297" y="3461"/>
                  <a:pt x="7305" y="3443"/>
                </a:cubicBezTo>
                <a:cubicBezTo>
                  <a:pt x="7304" y="3445"/>
                  <a:pt x="7304" y="3446"/>
                  <a:pt x="7303" y="3448"/>
                </a:cubicBezTo>
                <a:cubicBezTo>
                  <a:pt x="7319" y="3441"/>
                  <a:pt x="7322" y="3427"/>
                  <a:pt x="7338" y="3422"/>
                </a:cubicBezTo>
                <a:close/>
                <a:moveTo>
                  <a:pt x="9225" y="3593"/>
                </a:moveTo>
                <a:cubicBezTo>
                  <a:pt x="9225" y="3615"/>
                  <a:pt x="9225" y="3637"/>
                  <a:pt x="9225" y="3658"/>
                </a:cubicBezTo>
                <a:cubicBezTo>
                  <a:pt x="9197" y="3695"/>
                  <a:pt x="9157" y="3676"/>
                  <a:pt x="9120" y="3668"/>
                </a:cubicBezTo>
                <a:cubicBezTo>
                  <a:pt x="9124" y="3688"/>
                  <a:pt x="9130" y="3703"/>
                  <a:pt x="9129" y="3727"/>
                </a:cubicBezTo>
                <a:cubicBezTo>
                  <a:pt x="9109" y="3727"/>
                  <a:pt x="9094" y="3704"/>
                  <a:pt x="9088" y="3679"/>
                </a:cubicBezTo>
                <a:cubicBezTo>
                  <a:pt x="9074" y="3659"/>
                  <a:pt x="9055" y="3675"/>
                  <a:pt x="9040" y="3695"/>
                </a:cubicBezTo>
                <a:cubicBezTo>
                  <a:pt x="9042" y="3708"/>
                  <a:pt x="9045" y="3721"/>
                  <a:pt x="9047" y="3735"/>
                </a:cubicBezTo>
                <a:cubicBezTo>
                  <a:pt x="9047" y="3736"/>
                  <a:pt x="9047" y="3736"/>
                  <a:pt x="9047" y="3737"/>
                </a:cubicBezTo>
                <a:cubicBezTo>
                  <a:pt x="9044" y="3739"/>
                  <a:pt x="9040" y="3743"/>
                  <a:pt x="9037" y="3746"/>
                </a:cubicBezTo>
                <a:cubicBezTo>
                  <a:pt x="9021" y="3726"/>
                  <a:pt x="9004" y="3697"/>
                  <a:pt x="8997" y="3661"/>
                </a:cubicBezTo>
                <a:cubicBezTo>
                  <a:pt x="8997" y="3661"/>
                  <a:pt x="8997" y="3661"/>
                  <a:pt x="8996" y="3661"/>
                </a:cubicBezTo>
                <a:cubicBezTo>
                  <a:pt x="8993" y="3665"/>
                  <a:pt x="8988" y="3669"/>
                  <a:pt x="8985" y="3673"/>
                </a:cubicBezTo>
                <a:cubicBezTo>
                  <a:pt x="8978" y="3694"/>
                  <a:pt x="8983" y="3731"/>
                  <a:pt x="8984" y="3765"/>
                </a:cubicBezTo>
                <a:cubicBezTo>
                  <a:pt x="8974" y="3784"/>
                  <a:pt x="8959" y="3783"/>
                  <a:pt x="8946" y="3797"/>
                </a:cubicBezTo>
                <a:cubicBezTo>
                  <a:pt x="8939" y="3810"/>
                  <a:pt x="8933" y="3821"/>
                  <a:pt x="8926" y="3833"/>
                </a:cubicBezTo>
                <a:cubicBezTo>
                  <a:pt x="8918" y="3813"/>
                  <a:pt x="8911" y="3794"/>
                  <a:pt x="8903" y="3774"/>
                </a:cubicBezTo>
                <a:cubicBezTo>
                  <a:pt x="8899" y="3757"/>
                  <a:pt x="8919" y="3734"/>
                  <a:pt x="8916" y="3701"/>
                </a:cubicBezTo>
                <a:cubicBezTo>
                  <a:pt x="8908" y="3636"/>
                  <a:pt x="8859" y="3622"/>
                  <a:pt x="8826" y="3604"/>
                </a:cubicBezTo>
                <a:cubicBezTo>
                  <a:pt x="8823" y="3611"/>
                  <a:pt x="8819" y="3618"/>
                  <a:pt x="8816" y="3624"/>
                </a:cubicBezTo>
                <a:cubicBezTo>
                  <a:pt x="8815" y="3626"/>
                  <a:pt x="8814" y="3628"/>
                  <a:pt x="8813" y="3630"/>
                </a:cubicBezTo>
                <a:cubicBezTo>
                  <a:pt x="8823" y="3642"/>
                  <a:pt x="8832" y="3659"/>
                  <a:pt x="8835" y="3681"/>
                </a:cubicBezTo>
                <a:cubicBezTo>
                  <a:pt x="8835" y="3682"/>
                  <a:pt x="8835" y="3683"/>
                  <a:pt x="8835" y="3684"/>
                </a:cubicBezTo>
                <a:cubicBezTo>
                  <a:pt x="8805" y="3723"/>
                  <a:pt x="8782" y="3614"/>
                  <a:pt x="8765" y="3685"/>
                </a:cubicBezTo>
                <a:cubicBezTo>
                  <a:pt x="8770" y="3699"/>
                  <a:pt x="8775" y="3714"/>
                  <a:pt x="8781" y="3727"/>
                </a:cubicBezTo>
                <a:cubicBezTo>
                  <a:pt x="8782" y="3730"/>
                  <a:pt x="8784" y="3733"/>
                  <a:pt x="8786" y="3735"/>
                </a:cubicBezTo>
                <a:cubicBezTo>
                  <a:pt x="8768" y="3742"/>
                  <a:pt x="8742" y="3743"/>
                  <a:pt x="8728" y="3756"/>
                </a:cubicBezTo>
                <a:cubicBezTo>
                  <a:pt x="8727" y="3767"/>
                  <a:pt x="8727" y="3775"/>
                  <a:pt x="8730" y="3784"/>
                </a:cubicBezTo>
                <a:cubicBezTo>
                  <a:pt x="8753" y="3851"/>
                  <a:pt x="8791" y="3776"/>
                  <a:pt x="8829" y="3787"/>
                </a:cubicBezTo>
                <a:cubicBezTo>
                  <a:pt x="8850" y="3793"/>
                  <a:pt x="8865" y="3804"/>
                  <a:pt x="8881" y="3816"/>
                </a:cubicBezTo>
                <a:cubicBezTo>
                  <a:pt x="8882" y="3825"/>
                  <a:pt x="8882" y="3835"/>
                  <a:pt x="8883" y="3843"/>
                </a:cubicBezTo>
                <a:cubicBezTo>
                  <a:pt x="8882" y="3851"/>
                  <a:pt x="8881" y="3859"/>
                  <a:pt x="8880" y="3866"/>
                </a:cubicBezTo>
                <a:cubicBezTo>
                  <a:pt x="8856" y="3899"/>
                  <a:pt x="8775" y="3893"/>
                  <a:pt x="8763" y="3933"/>
                </a:cubicBezTo>
                <a:cubicBezTo>
                  <a:pt x="8763" y="3935"/>
                  <a:pt x="8762" y="3938"/>
                  <a:pt x="8762" y="3941"/>
                </a:cubicBezTo>
                <a:cubicBezTo>
                  <a:pt x="8764" y="3946"/>
                  <a:pt x="8766" y="3950"/>
                  <a:pt x="8768" y="3955"/>
                </a:cubicBezTo>
                <a:cubicBezTo>
                  <a:pt x="8785" y="3969"/>
                  <a:pt x="8824" y="3947"/>
                  <a:pt x="8843" y="3941"/>
                </a:cubicBezTo>
                <a:cubicBezTo>
                  <a:pt x="8859" y="3975"/>
                  <a:pt x="8866" y="3991"/>
                  <a:pt x="8899" y="3997"/>
                </a:cubicBezTo>
                <a:cubicBezTo>
                  <a:pt x="8880" y="4049"/>
                  <a:pt x="8856" y="4052"/>
                  <a:pt x="8835" y="4092"/>
                </a:cubicBezTo>
                <a:cubicBezTo>
                  <a:pt x="8858" y="4142"/>
                  <a:pt x="8936" y="4097"/>
                  <a:pt x="8969" y="4120"/>
                </a:cubicBezTo>
                <a:cubicBezTo>
                  <a:pt x="8980" y="4134"/>
                  <a:pt x="8991" y="4147"/>
                  <a:pt x="9002" y="4161"/>
                </a:cubicBezTo>
                <a:cubicBezTo>
                  <a:pt x="9019" y="4180"/>
                  <a:pt x="9048" y="4187"/>
                  <a:pt x="9069" y="4193"/>
                </a:cubicBezTo>
                <a:cubicBezTo>
                  <a:pt x="9128" y="4211"/>
                  <a:pt x="9126" y="4141"/>
                  <a:pt x="9150" y="4123"/>
                </a:cubicBezTo>
                <a:cubicBezTo>
                  <a:pt x="9172" y="4118"/>
                  <a:pt x="9194" y="4112"/>
                  <a:pt x="9217" y="4107"/>
                </a:cubicBezTo>
                <a:cubicBezTo>
                  <a:pt x="9247" y="4089"/>
                  <a:pt x="9273" y="4046"/>
                  <a:pt x="9297" y="4015"/>
                </a:cubicBezTo>
                <a:cubicBezTo>
                  <a:pt x="9323" y="4039"/>
                  <a:pt x="9347" y="4017"/>
                  <a:pt x="9354" y="3969"/>
                </a:cubicBezTo>
                <a:cubicBezTo>
                  <a:pt x="9354" y="3959"/>
                  <a:pt x="9355" y="3948"/>
                  <a:pt x="9355" y="3938"/>
                </a:cubicBezTo>
                <a:cubicBezTo>
                  <a:pt x="9368" y="3932"/>
                  <a:pt x="9382" y="3926"/>
                  <a:pt x="9396" y="3920"/>
                </a:cubicBezTo>
                <a:cubicBezTo>
                  <a:pt x="9405" y="3891"/>
                  <a:pt x="9413" y="3818"/>
                  <a:pt x="9400" y="3784"/>
                </a:cubicBezTo>
                <a:cubicBezTo>
                  <a:pt x="9391" y="3764"/>
                  <a:pt x="9366" y="3777"/>
                  <a:pt x="9351" y="3768"/>
                </a:cubicBezTo>
                <a:cubicBezTo>
                  <a:pt x="9345" y="3761"/>
                  <a:pt x="9339" y="3754"/>
                  <a:pt x="9333" y="3747"/>
                </a:cubicBezTo>
                <a:cubicBezTo>
                  <a:pt x="9330" y="3733"/>
                  <a:pt x="9332" y="3711"/>
                  <a:pt x="9335" y="3695"/>
                </a:cubicBezTo>
                <a:cubicBezTo>
                  <a:pt x="9334" y="3689"/>
                  <a:pt x="9332" y="3682"/>
                  <a:pt x="9330" y="3676"/>
                </a:cubicBezTo>
                <a:cubicBezTo>
                  <a:pt x="9300" y="3651"/>
                  <a:pt x="9276" y="3662"/>
                  <a:pt x="9262" y="3607"/>
                </a:cubicBezTo>
                <a:cubicBezTo>
                  <a:pt x="9254" y="3597"/>
                  <a:pt x="9240" y="3593"/>
                  <a:pt x="9225" y="3593"/>
                </a:cubicBezTo>
                <a:close/>
                <a:moveTo>
                  <a:pt x="4680" y="3595"/>
                </a:moveTo>
                <a:cubicBezTo>
                  <a:pt x="4665" y="3591"/>
                  <a:pt x="4649" y="3593"/>
                  <a:pt x="4635" y="3602"/>
                </a:cubicBezTo>
                <a:cubicBezTo>
                  <a:pt x="4624" y="3608"/>
                  <a:pt x="4625" y="3634"/>
                  <a:pt x="4612" y="3641"/>
                </a:cubicBezTo>
                <a:cubicBezTo>
                  <a:pt x="4615" y="3670"/>
                  <a:pt x="4624" y="3689"/>
                  <a:pt x="4635" y="3703"/>
                </a:cubicBezTo>
                <a:cubicBezTo>
                  <a:pt x="4634" y="3715"/>
                  <a:pt x="4633" y="3728"/>
                  <a:pt x="4632" y="3741"/>
                </a:cubicBezTo>
                <a:cubicBezTo>
                  <a:pt x="4613" y="3736"/>
                  <a:pt x="4607" y="3715"/>
                  <a:pt x="4585" y="3718"/>
                </a:cubicBezTo>
                <a:cubicBezTo>
                  <a:pt x="4571" y="3751"/>
                  <a:pt x="4559" y="3777"/>
                  <a:pt x="4551" y="3824"/>
                </a:cubicBezTo>
                <a:cubicBezTo>
                  <a:pt x="4566" y="3842"/>
                  <a:pt x="4586" y="3861"/>
                  <a:pt x="4597" y="3887"/>
                </a:cubicBezTo>
                <a:cubicBezTo>
                  <a:pt x="4589" y="3905"/>
                  <a:pt x="4576" y="3932"/>
                  <a:pt x="4564" y="3942"/>
                </a:cubicBezTo>
                <a:cubicBezTo>
                  <a:pt x="4563" y="4023"/>
                  <a:pt x="4635" y="4070"/>
                  <a:pt x="4673" y="4080"/>
                </a:cubicBezTo>
                <a:cubicBezTo>
                  <a:pt x="4681" y="4077"/>
                  <a:pt x="4688" y="4074"/>
                  <a:pt x="4696" y="4072"/>
                </a:cubicBezTo>
                <a:cubicBezTo>
                  <a:pt x="4723" y="4084"/>
                  <a:pt x="4738" y="4136"/>
                  <a:pt x="4785" y="4108"/>
                </a:cubicBezTo>
                <a:cubicBezTo>
                  <a:pt x="4785" y="4108"/>
                  <a:pt x="4786" y="4108"/>
                  <a:pt x="4786" y="4108"/>
                </a:cubicBezTo>
                <a:cubicBezTo>
                  <a:pt x="4786" y="4146"/>
                  <a:pt x="4786" y="4184"/>
                  <a:pt x="4786" y="4222"/>
                </a:cubicBezTo>
                <a:cubicBezTo>
                  <a:pt x="4772" y="4209"/>
                  <a:pt x="4761" y="4190"/>
                  <a:pt x="4752" y="4168"/>
                </a:cubicBezTo>
                <a:cubicBezTo>
                  <a:pt x="4728" y="4168"/>
                  <a:pt x="4723" y="4189"/>
                  <a:pt x="4700" y="4193"/>
                </a:cubicBezTo>
                <a:cubicBezTo>
                  <a:pt x="4696" y="4209"/>
                  <a:pt x="4691" y="4224"/>
                  <a:pt x="4686" y="4239"/>
                </a:cubicBezTo>
                <a:cubicBezTo>
                  <a:pt x="4686" y="4240"/>
                  <a:pt x="4686" y="4241"/>
                  <a:pt x="4686" y="4242"/>
                </a:cubicBezTo>
                <a:cubicBezTo>
                  <a:pt x="4709" y="4244"/>
                  <a:pt x="4720" y="4245"/>
                  <a:pt x="4737" y="4230"/>
                </a:cubicBezTo>
                <a:cubicBezTo>
                  <a:pt x="4754" y="4232"/>
                  <a:pt x="4757" y="4274"/>
                  <a:pt x="4761" y="4299"/>
                </a:cubicBezTo>
                <a:cubicBezTo>
                  <a:pt x="4747" y="4331"/>
                  <a:pt x="4731" y="4308"/>
                  <a:pt x="4716" y="4330"/>
                </a:cubicBezTo>
                <a:cubicBezTo>
                  <a:pt x="4705" y="4354"/>
                  <a:pt x="4695" y="4377"/>
                  <a:pt x="4684" y="4401"/>
                </a:cubicBezTo>
                <a:cubicBezTo>
                  <a:pt x="4678" y="4413"/>
                  <a:pt x="4651" y="4408"/>
                  <a:pt x="4639" y="4407"/>
                </a:cubicBezTo>
                <a:cubicBezTo>
                  <a:pt x="4611" y="4457"/>
                  <a:pt x="4640" y="4536"/>
                  <a:pt x="4640" y="4611"/>
                </a:cubicBezTo>
                <a:cubicBezTo>
                  <a:pt x="4616" y="4593"/>
                  <a:pt x="4567" y="4577"/>
                  <a:pt x="4573" y="4504"/>
                </a:cubicBezTo>
                <a:cubicBezTo>
                  <a:pt x="4575" y="4471"/>
                  <a:pt x="4584" y="4440"/>
                  <a:pt x="4582" y="4404"/>
                </a:cubicBezTo>
                <a:cubicBezTo>
                  <a:pt x="4569" y="4391"/>
                  <a:pt x="4556" y="4393"/>
                  <a:pt x="4539" y="4381"/>
                </a:cubicBezTo>
                <a:cubicBezTo>
                  <a:pt x="4507" y="4359"/>
                  <a:pt x="4488" y="4335"/>
                  <a:pt x="4443" y="4347"/>
                </a:cubicBezTo>
                <a:cubicBezTo>
                  <a:pt x="4442" y="4360"/>
                  <a:pt x="4441" y="4372"/>
                  <a:pt x="4441" y="4385"/>
                </a:cubicBezTo>
                <a:cubicBezTo>
                  <a:pt x="4471" y="4400"/>
                  <a:pt x="4499" y="4391"/>
                  <a:pt x="4517" y="4424"/>
                </a:cubicBezTo>
                <a:cubicBezTo>
                  <a:pt x="4528" y="4444"/>
                  <a:pt x="4518" y="4484"/>
                  <a:pt x="4514" y="4501"/>
                </a:cubicBezTo>
                <a:cubicBezTo>
                  <a:pt x="4481" y="4503"/>
                  <a:pt x="4466" y="4462"/>
                  <a:pt x="4445" y="4432"/>
                </a:cubicBezTo>
                <a:cubicBezTo>
                  <a:pt x="4404" y="4464"/>
                  <a:pt x="4345" y="4458"/>
                  <a:pt x="4285" y="4461"/>
                </a:cubicBezTo>
                <a:cubicBezTo>
                  <a:pt x="4270" y="4461"/>
                  <a:pt x="4264" y="4473"/>
                  <a:pt x="4253" y="4478"/>
                </a:cubicBezTo>
                <a:cubicBezTo>
                  <a:pt x="4200" y="4501"/>
                  <a:pt x="4130" y="4442"/>
                  <a:pt x="4112" y="4396"/>
                </a:cubicBezTo>
                <a:cubicBezTo>
                  <a:pt x="4040" y="4414"/>
                  <a:pt x="4020" y="4345"/>
                  <a:pt x="3963" y="4350"/>
                </a:cubicBezTo>
                <a:cubicBezTo>
                  <a:pt x="3956" y="4365"/>
                  <a:pt x="3949" y="4370"/>
                  <a:pt x="3947" y="4393"/>
                </a:cubicBezTo>
                <a:cubicBezTo>
                  <a:pt x="3924" y="4415"/>
                  <a:pt x="3883" y="4424"/>
                  <a:pt x="3853" y="4427"/>
                </a:cubicBezTo>
                <a:cubicBezTo>
                  <a:pt x="3831" y="4559"/>
                  <a:pt x="3879" y="4557"/>
                  <a:pt x="3886" y="4630"/>
                </a:cubicBezTo>
                <a:cubicBezTo>
                  <a:pt x="3876" y="4634"/>
                  <a:pt x="3866" y="4639"/>
                  <a:pt x="3856" y="4643"/>
                </a:cubicBezTo>
                <a:cubicBezTo>
                  <a:pt x="3857" y="4664"/>
                  <a:pt x="3857" y="4683"/>
                  <a:pt x="3858" y="4704"/>
                </a:cubicBezTo>
                <a:cubicBezTo>
                  <a:pt x="3840" y="4674"/>
                  <a:pt x="3822" y="4645"/>
                  <a:pt x="3804" y="4615"/>
                </a:cubicBezTo>
                <a:cubicBezTo>
                  <a:pt x="3800" y="4599"/>
                  <a:pt x="3810" y="4583"/>
                  <a:pt x="3823" y="4581"/>
                </a:cubicBezTo>
                <a:cubicBezTo>
                  <a:pt x="3824" y="4571"/>
                  <a:pt x="3825" y="4562"/>
                  <a:pt x="3826" y="4553"/>
                </a:cubicBezTo>
                <a:cubicBezTo>
                  <a:pt x="3804" y="4506"/>
                  <a:pt x="3772" y="4508"/>
                  <a:pt x="3737" y="4484"/>
                </a:cubicBezTo>
                <a:cubicBezTo>
                  <a:pt x="3716" y="4469"/>
                  <a:pt x="3700" y="4429"/>
                  <a:pt x="3669" y="4435"/>
                </a:cubicBezTo>
                <a:cubicBezTo>
                  <a:pt x="3633" y="4442"/>
                  <a:pt x="3595" y="4469"/>
                  <a:pt x="3555" y="4481"/>
                </a:cubicBezTo>
                <a:cubicBezTo>
                  <a:pt x="3479" y="4504"/>
                  <a:pt x="3409" y="4455"/>
                  <a:pt x="3350" y="4439"/>
                </a:cubicBezTo>
                <a:cubicBezTo>
                  <a:pt x="3353" y="4419"/>
                  <a:pt x="3355" y="4399"/>
                  <a:pt x="3358" y="4378"/>
                </a:cubicBezTo>
                <a:cubicBezTo>
                  <a:pt x="3384" y="4360"/>
                  <a:pt x="3416" y="4365"/>
                  <a:pt x="3442" y="4353"/>
                </a:cubicBezTo>
                <a:cubicBezTo>
                  <a:pt x="3439" y="4299"/>
                  <a:pt x="3371" y="4218"/>
                  <a:pt x="3334" y="4230"/>
                </a:cubicBezTo>
                <a:cubicBezTo>
                  <a:pt x="3222" y="4264"/>
                  <a:pt x="3077" y="4140"/>
                  <a:pt x="2995" y="4080"/>
                </a:cubicBezTo>
                <a:cubicBezTo>
                  <a:pt x="2973" y="4063"/>
                  <a:pt x="2904" y="4004"/>
                  <a:pt x="2875" y="4037"/>
                </a:cubicBezTo>
                <a:cubicBezTo>
                  <a:pt x="2857" y="4057"/>
                  <a:pt x="2819" y="4189"/>
                  <a:pt x="2774" y="4116"/>
                </a:cubicBezTo>
                <a:cubicBezTo>
                  <a:pt x="2784" y="4082"/>
                  <a:pt x="2777" y="4056"/>
                  <a:pt x="2769" y="4024"/>
                </a:cubicBezTo>
                <a:cubicBezTo>
                  <a:pt x="2760" y="4017"/>
                  <a:pt x="2738" y="4034"/>
                  <a:pt x="2726" y="4043"/>
                </a:cubicBezTo>
                <a:cubicBezTo>
                  <a:pt x="2715" y="4065"/>
                  <a:pt x="2732" y="4109"/>
                  <a:pt x="2734" y="4132"/>
                </a:cubicBezTo>
                <a:cubicBezTo>
                  <a:pt x="2715" y="4166"/>
                  <a:pt x="2680" y="4120"/>
                  <a:pt x="2664" y="4099"/>
                </a:cubicBezTo>
                <a:cubicBezTo>
                  <a:pt x="2612" y="4032"/>
                  <a:pt x="2611" y="3877"/>
                  <a:pt x="2532" y="3862"/>
                </a:cubicBezTo>
                <a:cubicBezTo>
                  <a:pt x="2544" y="3901"/>
                  <a:pt x="2564" y="3919"/>
                  <a:pt x="2573" y="3965"/>
                </a:cubicBezTo>
                <a:cubicBezTo>
                  <a:pt x="2558" y="4004"/>
                  <a:pt x="2531" y="4004"/>
                  <a:pt x="2510" y="4031"/>
                </a:cubicBezTo>
                <a:cubicBezTo>
                  <a:pt x="2503" y="4043"/>
                  <a:pt x="2496" y="4055"/>
                  <a:pt x="2489" y="4068"/>
                </a:cubicBezTo>
                <a:cubicBezTo>
                  <a:pt x="2470" y="4073"/>
                  <a:pt x="2451" y="4077"/>
                  <a:pt x="2433" y="4082"/>
                </a:cubicBezTo>
                <a:cubicBezTo>
                  <a:pt x="2393" y="4113"/>
                  <a:pt x="2390" y="4159"/>
                  <a:pt x="2324" y="4157"/>
                </a:cubicBezTo>
                <a:cubicBezTo>
                  <a:pt x="2302" y="4188"/>
                  <a:pt x="2291" y="4229"/>
                  <a:pt x="2258" y="4242"/>
                </a:cubicBezTo>
                <a:cubicBezTo>
                  <a:pt x="2253" y="4270"/>
                  <a:pt x="2252" y="4292"/>
                  <a:pt x="2258" y="4322"/>
                </a:cubicBezTo>
                <a:cubicBezTo>
                  <a:pt x="2234" y="4300"/>
                  <a:pt x="2223" y="4253"/>
                  <a:pt x="2195" y="4236"/>
                </a:cubicBezTo>
                <a:cubicBezTo>
                  <a:pt x="2195" y="4235"/>
                  <a:pt x="2195" y="4233"/>
                  <a:pt x="2194" y="4231"/>
                </a:cubicBezTo>
                <a:cubicBezTo>
                  <a:pt x="2220" y="4155"/>
                  <a:pt x="2233" y="4201"/>
                  <a:pt x="2265" y="4162"/>
                </a:cubicBezTo>
                <a:cubicBezTo>
                  <a:pt x="2272" y="4146"/>
                  <a:pt x="2277" y="4130"/>
                  <a:pt x="2284" y="4114"/>
                </a:cubicBezTo>
                <a:cubicBezTo>
                  <a:pt x="2308" y="4100"/>
                  <a:pt x="2332" y="4085"/>
                  <a:pt x="2356" y="4072"/>
                </a:cubicBezTo>
                <a:cubicBezTo>
                  <a:pt x="2366" y="4060"/>
                  <a:pt x="2375" y="4049"/>
                  <a:pt x="2385" y="4037"/>
                </a:cubicBezTo>
                <a:cubicBezTo>
                  <a:pt x="2416" y="4016"/>
                  <a:pt x="2425" y="4022"/>
                  <a:pt x="2439" y="3974"/>
                </a:cubicBezTo>
                <a:cubicBezTo>
                  <a:pt x="2418" y="3967"/>
                  <a:pt x="2380" y="3949"/>
                  <a:pt x="2359" y="3974"/>
                </a:cubicBezTo>
                <a:cubicBezTo>
                  <a:pt x="2352" y="3988"/>
                  <a:pt x="2345" y="4002"/>
                  <a:pt x="2337" y="4016"/>
                </a:cubicBezTo>
                <a:cubicBezTo>
                  <a:pt x="2316" y="4022"/>
                  <a:pt x="2294" y="4028"/>
                  <a:pt x="2273" y="4034"/>
                </a:cubicBezTo>
                <a:cubicBezTo>
                  <a:pt x="2267" y="4042"/>
                  <a:pt x="2260" y="4049"/>
                  <a:pt x="2253" y="4057"/>
                </a:cubicBezTo>
                <a:cubicBezTo>
                  <a:pt x="2248" y="4057"/>
                  <a:pt x="2243" y="4057"/>
                  <a:pt x="2238" y="4057"/>
                </a:cubicBezTo>
                <a:cubicBezTo>
                  <a:pt x="2225" y="4067"/>
                  <a:pt x="2214" y="4102"/>
                  <a:pt x="2199" y="4111"/>
                </a:cubicBezTo>
                <a:cubicBezTo>
                  <a:pt x="2172" y="4128"/>
                  <a:pt x="2147" y="4084"/>
                  <a:pt x="2124" y="4099"/>
                </a:cubicBezTo>
                <a:cubicBezTo>
                  <a:pt x="2118" y="4102"/>
                  <a:pt x="2110" y="4114"/>
                  <a:pt x="2099" y="4111"/>
                </a:cubicBezTo>
                <a:cubicBezTo>
                  <a:pt x="2093" y="4108"/>
                  <a:pt x="2087" y="4107"/>
                  <a:pt x="2081" y="4104"/>
                </a:cubicBezTo>
                <a:cubicBezTo>
                  <a:pt x="2070" y="4117"/>
                  <a:pt x="2059" y="4129"/>
                  <a:pt x="2047" y="4142"/>
                </a:cubicBezTo>
                <a:cubicBezTo>
                  <a:pt x="2044" y="4155"/>
                  <a:pt x="2045" y="4168"/>
                  <a:pt x="2046" y="4188"/>
                </a:cubicBezTo>
                <a:cubicBezTo>
                  <a:pt x="2065" y="4200"/>
                  <a:pt x="2072" y="4237"/>
                  <a:pt x="2080" y="4270"/>
                </a:cubicBezTo>
                <a:cubicBezTo>
                  <a:pt x="2080" y="4271"/>
                  <a:pt x="2080" y="4271"/>
                  <a:pt x="2080" y="4272"/>
                </a:cubicBezTo>
                <a:cubicBezTo>
                  <a:pt x="2061" y="4274"/>
                  <a:pt x="2048" y="4245"/>
                  <a:pt x="2030" y="4236"/>
                </a:cubicBezTo>
                <a:cubicBezTo>
                  <a:pt x="2001" y="4229"/>
                  <a:pt x="1971" y="4222"/>
                  <a:pt x="1941" y="4214"/>
                </a:cubicBezTo>
                <a:cubicBezTo>
                  <a:pt x="1909" y="4197"/>
                  <a:pt x="1884" y="4159"/>
                  <a:pt x="1856" y="4137"/>
                </a:cubicBezTo>
                <a:cubicBezTo>
                  <a:pt x="1832" y="4117"/>
                  <a:pt x="1802" y="4089"/>
                  <a:pt x="1774" y="4085"/>
                </a:cubicBezTo>
                <a:cubicBezTo>
                  <a:pt x="1757" y="4083"/>
                  <a:pt x="1738" y="4101"/>
                  <a:pt x="1718" y="4091"/>
                </a:cubicBezTo>
                <a:cubicBezTo>
                  <a:pt x="1669" y="4065"/>
                  <a:pt x="1636" y="3987"/>
                  <a:pt x="1584" y="3965"/>
                </a:cubicBezTo>
                <a:cubicBezTo>
                  <a:pt x="1541" y="3971"/>
                  <a:pt x="1498" y="3976"/>
                  <a:pt x="1455" y="3983"/>
                </a:cubicBezTo>
                <a:cubicBezTo>
                  <a:pt x="1439" y="3974"/>
                  <a:pt x="1419" y="3956"/>
                  <a:pt x="1398" y="3949"/>
                </a:cubicBezTo>
                <a:cubicBezTo>
                  <a:pt x="1365" y="3944"/>
                  <a:pt x="1332" y="3941"/>
                  <a:pt x="1298" y="3937"/>
                </a:cubicBezTo>
                <a:cubicBezTo>
                  <a:pt x="1268" y="3924"/>
                  <a:pt x="1239" y="3901"/>
                  <a:pt x="1206" y="3891"/>
                </a:cubicBezTo>
                <a:cubicBezTo>
                  <a:pt x="1181" y="3895"/>
                  <a:pt x="1155" y="3899"/>
                  <a:pt x="1130" y="3903"/>
                </a:cubicBezTo>
                <a:cubicBezTo>
                  <a:pt x="1101" y="3911"/>
                  <a:pt x="1071" y="3893"/>
                  <a:pt x="1049" y="3892"/>
                </a:cubicBezTo>
                <a:cubicBezTo>
                  <a:pt x="1044" y="3894"/>
                  <a:pt x="1038" y="3897"/>
                  <a:pt x="1032" y="3900"/>
                </a:cubicBezTo>
                <a:cubicBezTo>
                  <a:pt x="1002" y="3892"/>
                  <a:pt x="994" y="3824"/>
                  <a:pt x="968" y="3807"/>
                </a:cubicBezTo>
                <a:cubicBezTo>
                  <a:pt x="936" y="3802"/>
                  <a:pt x="905" y="3799"/>
                  <a:pt x="873" y="3795"/>
                </a:cubicBezTo>
                <a:cubicBezTo>
                  <a:pt x="859" y="3789"/>
                  <a:pt x="845" y="3783"/>
                  <a:pt x="831" y="3777"/>
                </a:cubicBezTo>
                <a:cubicBezTo>
                  <a:pt x="824" y="3794"/>
                  <a:pt x="817" y="3808"/>
                  <a:pt x="809" y="3824"/>
                </a:cubicBezTo>
                <a:cubicBezTo>
                  <a:pt x="796" y="3818"/>
                  <a:pt x="782" y="3813"/>
                  <a:pt x="768" y="3807"/>
                </a:cubicBezTo>
                <a:cubicBezTo>
                  <a:pt x="768" y="3807"/>
                  <a:pt x="767" y="3807"/>
                  <a:pt x="766" y="3807"/>
                </a:cubicBezTo>
                <a:cubicBezTo>
                  <a:pt x="766" y="3777"/>
                  <a:pt x="768" y="3774"/>
                  <a:pt x="776" y="3761"/>
                </a:cubicBezTo>
                <a:cubicBezTo>
                  <a:pt x="769" y="3731"/>
                  <a:pt x="744" y="3701"/>
                  <a:pt x="717" y="3718"/>
                </a:cubicBezTo>
                <a:cubicBezTo>
                  <a:pt x="698" y="3744"/>
                  <a:pt x="680" y="3771"/>
                  <a:pt x="661" y="3797"/>
                </a:cubicBezTo>
                <a:cubicBezTo>
                  <a:pt x="626" y="3826"/>
                  <a:pt x="550" y="3820"/>
                  <a:pt x="504" y="3820"/>
                </a:cubicBezTo>
                <a:cubicBezTo>
                  <a:pt x="504" y="3828"/>
                  <a:pt x="504" y="3836"/>
                  <a:pt x="504" y="3843"/>
                </a:cubicBezTo>
                <a:cubicBezTo>
                  <a:pt x="513" y="3863"/>
                  <a:pt x="522" y="3872"/>
                  <a:pt x="529" y="3897"/>
                </a:cubicBezTo>
                <a:cubicBezTo>
                  <a:pt x="528" y="3903"/>
                  <a:pt x="527" y="3908"/>
                  <a:pt x="527" y="3914"/>
                </a:cubicBezTo>
                <a:cubicBezTo>
                  <a:pt x="504" y="3912"/>
                  <a:pt x="482" y="3910"/>
                  <a:pt x="460" y="3908"/>
                </a:cubicBezTo>
                <a:cubicBezTo>
                  <a:pt x="433" y="3916"/>
                  <a:pt x="379" y="3942"/>
                  <a:pt x="360" y="3966"/>
                </a:cubicBezTo>
                <a:cubicBezTo>
                  <a:pt x="335" y="3998"/>
                  <a:pt x="312" y="4061"/>
                  <a:pt x="296" y="4108"/>
                </a:cubicBezTo>
                <a:cubicBezTo>
                  <a:pt x="292" y="4129"/>
                  <a:pt x="287" y="4149"/>
                  <a:pt x="282" y="4169"/>
                </a:cubicBezTo>
                <a:cubicBezTo>
                  <a:pt x="256" y="4231"/>
                  <a:pt x="177" y="4238"/>
                  <a:pt x="119" y="4239"/>
                </a:cubicBezTo>
                <a:cubicBezTo>
                  <a:pt x="116" y="4286"/>
                  <a:pt x="105" y="4314"/>
                  <a:pt x="86" y="4330"/>
                </a:cubicBezTo>
                <a:cubicBezTo>
                  <a:pt x="85" y="4332"/>
                  <a:pt x="84" y="4334"/>
                  <a:pt x="83" y="4336"/>
                </a:cubicBezTo>
                <a:cubicBezTo>
                  <a:pt x="134" y="4375"/>
                  <a:pt x="277" y="4463"/>
                  <a:pt x="279" y="4576"/>
                </a:cubicBezTo>
                <a:cubicBezTo>
                  <a:pt x="318" y="4585"/>
                  <a:pt x="357" y="4594"/>
                  <a:pt x="396" y="4604"/>
                </a:cubicBezTo>
                <a:cubicBezTo>
                  <a:pt x="399" y="4625"/>
                  <a:pt x="402" y="4646"/>
                  <a:pt x="406" y="4667"/>
                </a:cubicBezTo>
                <a:cubicBezTo>
                  <a:pt x="408" y="4671"/>
                  <a:pt x="509" y="4705"/>
                  <a:pt x="516" y="4707"/>
                </a:cubicBezTo>
                <a:cubicBezTo>
                  <a:pt x="516" y="4723"/>
                  <a:pt x="516" y="4732"/>
                  <a:pt x="513" y="4742"/>
                </a:cubicBezTo>
                <a:cubicBezTo>
                  <a:pt x="499" y="4775"/>
                  <a:pt x="456" y="4742"/>
                  <a:pt x="436" y="4740"/>
                </a:cubicBezTo>
                <a:cubicBezTo>
                  <a:pt x="393" y="4831"/>
                  <a:pt x="344" y="4799"/>
                  <a:pt x="277" y="4784"/>
                </a:cubicBezTo>
                <a:cubicBezTo>
                  <a:pt x="274" y="4762"/>
                  <a:pt x="276" y="4731"/>
                  <a:pt x="279" y="4712"/>
                </a:cubicBezTo>
                <a:cubicBezTo>
                  <a:pt x="219" y="4680"/>
                  <a:pt x="177" y="4749"/>
                  <a:pt x="133" y="4784"/>
                </a:cubicBezTo>
                <a:cubicBezTo>
                  <a:pt x="94" y="4814"/>
                  <a:pt x="44" y="4841"/>
                  <a:pt x="5" y="4866"/>
                </a:cubicBezTo>
                <a:cubicBezTo>
                  <a:pt x="4" y="4870"/>
                  <a:pt x="1" y="4875"/>
                  <a:pt x="0" y="4880"/>
                </a:cubicBezTo>
                <a:cubicBezTo>
                  <a:pt x="52" y="4908"/>
                  <a:pt x="105" y="4936"/>
                  <a:pt x="158" y="4965"/>
                </a:cubicBezTo>
                <a:cubicBezTo>
                  <a:pt x="146" y="4986"/>
                  <a:pt x="123" y="4974"/>
                  <a:pt x="104" y="4982"/>
                </a:cubicBezTo>
                <a:cubicBezTo>
                  <a:pt x="99" y="4985"/>
                  <a:pt x="100" y="4984"/>
                  <a:pt x="96" y="4989"/>
                </a:cubicBezTo>
                <a:cubicBezTo>
                  <a:pt x="97" y="5014"/>
                  <a:pt x="98" y="5039"/>
                  <a:pt x="99" y="5063"/>
                </a:cubicBezTo>
                <a:cubicBezTo>
                  <a:pt x="118" y="5086"/>
                  <a:pt x="160" y="5112"/>
                  <a:pt x="195" y="5100"/>
                </a:cubicBezTo>
                <a:cubicBezTo>
                  <a:pt x="216" y="5093"/>
                  <a:pt x="247" y="5079"/>
                  <a:pt x="274" y="5090"/>
                </a:cubicBezTo>
                <a:cubicBezTo>
                  <a:pt x="291" y="5097"/>
                  <a:pt x="316" y="5125"/>
                  <a:pt x="335" y="5115"/>
                </a:cubicBezTo>
                <a:cubicBezTo>
                  <a:pt x="351" y="5094"/>
                  <a:pt x="366" y="5074"/>
                  <a:pt x="382" y="5054"/>
                </a:cubicBezTo>
                <a:cubicBezTo>
                  <a:pt x="401" y="5042"/>
                  <a:pt x="419" y="5029"/>
                  <a:pt x="438" y="5017"/>
                </a:cubicBezTo>
                <a:cubicBezTo>
                  <a:pt x="455" y="5036"/>
                  <a:pt x="461" y="5045"/>
                  <a:pt x="470" y="5079"/>
                </a:cubicBezTo>
                <a:cubicBezTo>
                  <a:pt x="468" y="5085"/>
                  <a:pt x="466" y="5091"/>
                  <a:pt x="464" y="5096"/>
                </a:cubicBezTo>
                <a:cubicBezTo>
                  <a:pt x="457" y="5104"/>
                  <a:pt x="446" y="5103"/>
                  <a:pt x="433" y="5102"/>
                </a:cubicBezTo>
                <a:cubicBezTo>
                  <a:pt x="433" y="5106"/>
                  <a:pt x="432" y="5110"/>
                  <a:pt x="432" y="5113"/>
                </a:cubicBezTo>
                <a:cubicBezTo>
                  <a:pt x="450" y="5161"/>
                  <a:pt x="464" y="5192"/>
                  <a:pt x="458" y="5267"/>
                </a:cubicBezTo>
                <a:cubicBezTo>
                  <a:pt x="455" y="5273"/>
                  <a:pt x="452" y="5277"/>
                  <a:pt x="449" y="5282"/>
                </a:cubicBezTo>
                <a:cubicBezTo>
                  <a:pt x="419" y="5283"/>
                  <a:pt x="377" y="5285"/>
                  <a:pt x="360" y="5311"/>
                </a:cubicBezTo>
                <a:cubicBezTo>
                  <a:pt x="344" y="5334"/>
                  <a:pt x="338" y="5369"/>
                  <a:pt x="314" y="5379"/>
                </a:cubicBezTo>
                <a:cubicBezTo>
                  <a:pt x="302" y="5385"/>
                  <a:pt x="261" y="5350"/>
                  <a:pt x="247" y="5342"/>
                </a:cubicBezTo>
                <a:cubicBezTo>
                  <a:pt x="225" y="5367"/>
                  <a:pt x="216" y="5414"/>
                  <a:pt x="201" y="5452"/>
                </a:cubicBezTo>
                <a:cubicBezTo>
                  <a:pt x="191" y="5467"/>
                  <a:pt x="182" y="5481"/>
                  <a:pt x="173" y="5496"/>
                </a:cubicBezTo>
                <a:cubicBezTo>
                  <a:pt x="170" y="5513"/>
                  <a:pt x="167" y="5530"/>
                  <a:pt x="164" y="5547"/>
                </a:cubicBezTo>
                <a:cubicBezTo>
                  <a:pt x="160" y="5552"/>
                  <a:pt x="156" y="5557"/>
                  <a:pt x="152" y="5562"/>
                </a:cubicBezTo>
                <a:cubicBezTo>
                  <a:pt x="148" y="5570"/>
                  <a:pt x="148" y="5589"/>
                  <a:pt x="148" y="5604"/>
                </a:cubicBezTo>
                <a:cubicBezTo>
                  <a:pt x="140" y="5608"/>
                  <a:pt x="132" y="5612"/>
                  <a:pt x="124" y="5616"/>
                </a:cubicBezTo>
                <a:cubicBezTo>
                  <a:pt x="131" y="5645"/>
                  <a:pt x="137" y="5674"/>
                  <a:pt x="144" y="5704"/>
                </a:cubicBezTo>
                <a:cubicBezTo>
                  <a:pt x="189" y="5706"/>
                  <a:pt x="202" y="5750"/>
                  <a:pt x="234" y="5763"/>
                </a:cubicBezTo>
                <a:cubicBezTo>
                  <a:pt x="252" y="5770"/>
                  <a:pt x="253" y="5749"/>
                  <a:pt x="271" y="5747"/>
                </a:cubicBezTo>
                <a:cubicBezTo>
                  <a:pt x="283" y="5762"/>
                  <a:pt x="286" y="5781"/>
                  <a:pt x="295" y="5802"/>
                </a:cubicBezTo>
                <a:cubicBezTo>
                  <a:pt x="295" y="5805"/>
                  <a:pt x="295" y="5808"/>
                  <a:pt x="295" y="5812"/>
                </a:cubicBezTo>
                <a:cubicBezTo>
                  <a:pt x="271" y="5841"/>
                  <a:pt x="237" y="5793"/>
                  <a:pt x="210" y="5786"/>
                </a:cubicBezTo>
                <a:cubicBezTo>
                  <a:pt x="207" y="5806"/>
                  <a:pt x="202" y="5823"/>
                  <a:pt x="194" y="5835"/>
                </a:cubicBezTo>
                <a:cubicBezTo>
                  <a:pt x="194" y="5835"/>
                  <a:pt x="194" y="5837"/>
                  <a:pt x="194" y="5837"/>
                </a:cubicBezTo>
                <a:cubicBezTo>
                  <a:pt x="199" y="5851"/>
                  <a:pt x="253" y="5955"/>
                  <a:pt x="260" y="5960"/>
                </a:cubicBezTo>
                <a:cubicBezTo>
                  <a:pt x="273" y="5981"/>
                  <a:pt x="352" y="5918"/>
                  <a:pt x="368" y="5905"/>
                </a:cubicBezTo>
                <a:cubicBezTo>
                  <a:pt x="378" y="5923"/>
                  <a:pt x="399" y="5983"/>
                  <a:pt x="396" y="6017"/>
                </a:cubicBezTo>
                <a:cubicBezTo>
                  <a:pt x="393" y="6050"/>
                  <a:pt x="383" y="6105"/>
                  <a:pt x="395" y="6147"/>
                </a:cubicBezTo>
                <a:cubicBezTo>
                  <a:pt x="402" y="6168"/>
                  <a:pt x="434" y="6162"/>
                  <a:pt x="449" y="6151"/>
                </a:cubicBezTo>
                <a:cubicBezTo>
                  <a:pt x="476" y="6129"/>
                  <a:pt x="473" y="6087"/>
                  <a:pt x="527" y="6114"/>
                </a:cubicBezTo>
                <a:cubicBezTo>
                  <a:pt x="548" y="6125"/>
                  <a:pt x="565" y="6215"/>
                  <a:pt x="590" y="6199"/>
                </a:cubicBezTo>
                <a:cubicBezTo>
                  <a:pt x="600" y="6178"/>
                  <a:pt x="582" y="6153"/>
                  <a:pt x="588" y="6132"/>
                </a:cubicBezTo>
                <a:cubicBezTo>
                  <a:pt x="593" y="6118"/>
                  <a:pt x="604" y="6113"/>
                  <a:pt x="613" y="6108"/>
                </a:cubicBezTo>
                <a:cubicBezTo>
                  <a:pt x="618" y="6123"/>
                  <a:pt x="623" y="6138"/>
                  <a:pt x="629" y="6154"/>
                </a:cubicBezTo>
                <a:cubicBezTo>
                  <a:pt x="658" y="6156"/>
                  <a:pt x="676" y="6137"/>
                  <a:pt x="702" y="6132"/>
                </a:cubicBezTo>
                <a:cubicBezTo>
                  <a:pt x="702" y="6133"/>
                  <a:pt x="702" y="6135"/>
                  <a:pt x="702" y="6136"/>
                </a:cubicBezTo>
                <a:cubicBezTo>
                  <a:pt x="699" y="6155"/>
                  <a:pt x="696" y="6174"/>
                  <a:pt x="693" y="6194"/>
                </a:cubicBezTo>
                <a:cubicBezTo>
                  <a:pt x="687" y="6206"/>
                  <a:pt x="681" y="6219"/>
                  <a:pt x="674" y="6231"/>
                </a:cubicBezTo>
                <a:cubicBezTo>
                  <a:pt x="665" y="6264"/>
                  <a:pt x="676" y="6306"/>
                  <a:pt x="668" y="6347"/>
                </a:cubicBezTo>
                <a:cubicBezTo>
                  <a:pt x="663" y="6373"/>
                  <a:pt x="623" y="6411"/>
                  <a:pt x="610" y="6422"/>
                </a:cubicBezTo>
                <a:cubicBezTo>
                  <a:pt x="604" y="6438"/>
                  <a:pt x="602" y="6466"/>
                  <a:pt x="607" y="6487"/>
                </a:cubicBezTo>
                <a:cubicBezTo>
                  <a:pt x="607" y="6488"/>
                  <a:pt x="607" y="6489"/>
                  <a:pt x="607" y="6490"/>
                </a:cubicBezTo>
                <a:cubicBezTo>
                  <a:pt x="593" y="6488"/>
                  <a:pt x="579" y="6486"/>
                  <a:pt x="565" y="6485"/>
                </a:cubicBezTo>
                <a:cubicBezTo>
                  <a:pt x="541" y="6497"/>
                  <a:pt x="495" y="6574"/>
                  <a:pt x="480" y="6607"/>
                </a:cubicBezTo>
                <a:cubicBezTo>
                  <a:pt x="480" y="6611"/>
                  <a:pt x="480" y="6615"/>
                  <a:pt x="480" y="6618"/>
                </a:cubicBezTo>
                <a:cubicBezTo>
                  <a:pt x="507" y="6669"/>
                  <a:pt x="572" y="6632"/>
                  <a:pt x="598" y="6590"/>
                </a:cubicBezTo>
                <a:cubicBezTo>
                  <a:pt x="603" y="6573"/>
                  <a:pt x="608" y="6556"/>
                  <a:pt x="613" y="6539"/>
                </a:cubicBezTo>
                <a:cubicBezTo>
                  <a:pt x="626" y="6521"/>
                  <a:pt x="650" y="6498"/>
                  <a:pt x="664" y="6487"/>
                </a:cubicBezTo>
                <a:cubicBezTo>
                  <a:pt x="693" y="6462"/>
                  <a:pt x="732" y="6469"/>
                  <a:pt x="747" y="6418"/>
                </a:cubicBezTo>
                <a:cubicBezTo>
                  <a:pt x="742" y="6405"/>
                  <a:pt x="736" y="6392"/>
                  <a:pt x="731" y="6379"/>
                </a:cubicBezTo>
                <a:cubicBezTo>
                  <a:pt x="755" y="6359"/>
                  <a:pt x="779" y="6318"/>
                  <a:pt x="801" y="6295"/>
                </a:cubicBezTo>
                <a:cubicBezTo>
                  <a:pt x="820" y="6285"/>
                  <a:pt x="840" y="6273"/>
                  <a:pt x="860" y="6263"/>
                </a:cubicBezTo>
                <a:cubicBezTo>
                  <a:pt x="871" y="6242"/>
                  <a:pt x="881" y="6221"/>
                  <a:pt x="892" y="6199"/>
                </a:cubicBezTo>
                <a:cubicBezTo>
                  <a:pt x="907" y="6176"/>
                  <a:pt x="929" y="6168"/>
                  <a:pt x="937" y="6128"/>
                </a:cubicBezTo>
                <a:cubicBezTo>
                  <a:pt x="928" y="6109"/>
                  <a:pt x="912" y="6098"/>
                  <a:pt x="892" y="6099"/>
                </a:cubicBezTo>
                <a:cubicBezTo>
                  <a:pt x="889" y="6095"/>
                  <a:pt x="887" y="6090"/>
                  <a:pt x="884" y="6086"/>
                </a:cubicBezTo>
                <a:cubicBezTo>
                  <a:pt x="886" y="5960"/>
                  <a:pt x="998" y="6007"/>
                  <a:pt x="974" y="5883"/>
                </a:cubicBezTo>
                <a:cubicBezTo>
                  <a:pt x="980" y="5871"/>
                  <a:pt x="988" y="5873"/>
                  <a:pt x="994" y="5863"/>
                </a:cubicBezTo>
                <a:cubicBezTo>
                  <a:pt x="1001" y="5847"/>
                  <a:pt x="1009" y="5831"/>
                  <a:pt x="1016" y="5814"/>
                </a:cubicBezTo>
                <a:cubicBezTo>
                  <a:pt x="1028" y="5806"/>
                  <a:pt x="1040" y="5798"/>
                  <a:pt x="1052" y="5789"/>
                </a:cubicBezTo>
                <a:cubicBezTo>
                  <a:pt x="1072" y="5764"/>
                  <a:pt x="1087" y="5726"/>
                  <a:pt x="1108" y="5701"/>
                </a:cubicBezTo>
                <a:cubicBezTo>
                  <a:pt x="1146" y="5673"/>
                  <a:pt x="1171" y="5744"/>
                  <a:pt x="1197" y="5760"/>
                </a:cubicBezTo>
                <a:cubicBezTo>
                  <a:pt x="1197" y="5762"/>
                  <a:pt x="1198" y="5763"/>
                  <a:pt x="1199" y="5764"/>
                </a:cubicBezTo>
                <a:cubicBezTo>
                  <a:pt x="1197" y="5767"/>
                  <a:pt x="1196" y="5771"/>
                  <a:pt x="1196" y="5774"/>
                </a:cubicBezTo>
                <a:cubicBezTo>
                  <a:pt x="1181" y="5784"/>
                  <a:pt x="1148" y="5758"/>
                  <a:pt x="1125" y="5770"/>
                </a:cubicBezTo>
                <a:cubicBezTo>
                  <a:pt x="1087" y="5789"/>
                  <a:pt x="1087" y="5831"/>
                  <a:pt x="1067" y="5883"/>
                </a:cubicBezTo>
                <a:cubicBezTo>
                  <a:pt x="1060" y="5903"/>
                  <a:pt x="1047" y="5911"/>
                  <a:pt x="1043" y="5937"/>
                </a:cubicBezTo>
                <a:cubicBezTo>
                  <a:pt x="1051" y="5962"/>
                  <a:pt x="1061" y="5971"/>
                  <a:pt x="1064" y="6008"/>
                </a:cubicBezTo>
                <a:cubicBezTo>
                  <a:pt x="1054" y="6032"/>
                  <a:pt x="1040" y="6037"/>
                  <a:pt x="1037" y="6079"/>
                </a:cubicBezTo>
                <a:cubicBezTo>
                  <a:pt x="1081" y="6054"/>
                  <a:pt x="1088" y="6037"/>
                  <a:pt x="1121" y="6002"/>
                </a:cubicBezTo>
                <a:cubicBezTo>
                  <a:pt x="1132" y="5996"/>
                  <a:pt x="1143" y="5989"/>
                  <a:pt x="1154" y="5983"/>
                </a:cubicBezTo>
                <a:cubicBezTo>
                  <a:pt x="1170" y="5969"/>
                  <a:pt x="1174" y="5930"/>
                  <a:pt x="1196" y="5924"/>
                </a:cubicBezTo>
                <a:cubicBezTo>
                  <a:pt x="1216" y="5918"/>
                  <a:pt x="1231" y="5945"/>
                  <a:pt x="1254" y="5945"/>
                </a:cubicBezTo>
                <a:cubicBezTo>
                  <a:pt x="1280" y="5837"/>
                  <a:pt x="1264" y="5881"/>
                  <a:pt x="1231" y="5832"/>
                </a:cubicBezTo>
                <a:cubicBezTo>
                  <a:pt x="1236" y="5805"/>
                  <a:pt x="1240" y="5788"/>
                  <a:pt x="1255" y="5779"/>
                </a:cubicBezTo>
                <a:cubicBezTo>
                  <a:pt x="1255" y="5767"/>
                  <a:pt x="1254" y="5753"/>
                  <a:pt x="1254" y="5741"/>
                </a:cubicBezTo>
                <a:cubicBezTo>
                  <a:pt x="1270" y="5737"/>
                  <a:pt x="1276" y="5726"/>
                  <a:pt x="1288" y="5719"/>
                </a:cubicBezTo>
                <a:cubicBezTo>
                  <a:pt x="1317" y="5757"/>
                  <a:pt x="1336" y="5756"/>
                  <a:pt x="1375" y="5781"/>
                </a:cubicBezTo>
                <a:cubicBezTo>
                  <a:pt x="1401" y="5797"/>
                  <a:pt x="1421" y="5834"/>
                  <a:pt x="1441" y="5863"/>
                </a:cubicBezTo>
                <a:cubicBezTo>
                  <a:pt x="1457" y="5860"/>
                  <a:pt x="1465" y="5848"/>
                  <a:pt x="1474" y="5835"/>
                </a:cubicBezTo>
                <a:cubicBezTo>
                  <a:pt x="1486" y="5864"/>
                  <a:pt x="1492" y="5901"/>
                  <a:pt x="1512" y="5914"/>
                </a:cubicBezTo>
                <a:cubicBezTo>
                  <a:pt x="1537" y="5931"/>
                  <a:pt x="1570" y="5909"/>
                  <a:pt x="1599" y="5917"/>
                </a:cubicBezTo>
                <a:cubicBezTo>
                  <a:pt x="1616" y="5922"/>
                  <a:pt x="1637" y="5935"/>
                  <a:pt x="1658" y="5928"/>
                </a:cubicBezTo>
                <a:cubicBezTo>
                  <a:pt x="1677" y="5922"/>
                  <a:pt x="1680" y="5905"/>
                  <a:pt x="1700" y="5912"/>
                </a:cubicBezTo>
                <a:cubicBezTo>
                  <a:pt x="1703" y="5921"/>
                  <a:pt x="1704" y="5937"/>
                  <a:pt x="1706" y="5951"/>
                </a:cubicBezTo>
                <a:cubicBezTo>
                  <a:pt x="1726" y="5961"/>
                  <a:pt x="1751" y="5984"/>
                  <a:pt x="1779" y="5974"/>
                </a:cubicBezTo>
                <a:cubicBezTo>
                  <a:pt x="1793" y="5966"/>
                  <a:pt x="1807" y="5958"/>
                  <a:pt x="1821" y="5951"/>
                </a:cubicBezTo>
                <a:cubicBezTo>
                  <a:pt x="1829" y="5958"/>
                  <a:pt x="1834" y="5966"/>
                  <a:pt x="1838" y="5981"/>
                </a:cubicBezTo>
                <a:cubicBezTo>
                  <a:pt x="1832" y="5998"/>
                  <a:pt x="1820" y="6006"/>
                  <a:pt x="1807" y="6012"/>
                </a:cubicBezTo>
                <a:cubicBezTo>
                  <a:pt x="1821" y="6038"/>
                  <a:pt x="1847" y="6062"/>
                  <a:pt x="1868" y="6072"/>
                </a:cubicBezTo>
                <a:cubicBezTo>
                  <a:pt x="1878" y="6075"/>
                  <a:pt x="1887" y="6079"/>
                  <a:pt x="1896" y="6082"/>
                </a:cubicBezTo>
                <a:cubicBezTo>
                  <a:pt x="1925" y="6113"/>
                  <a:pt x="1940" y="6184"/>
                  <a:pt x="1976" y="6202"/>
                </a:cubicBezTo>
                <a:cubicBezTo>
                  <a:pt x="1992" y="6198"/>
                  <a:pt x="2008" y="6193"/>
                  <a:pt x="2024" y="6189"/>
                </a:cubicBezTo>
                <a:cubicBezTo>
                  <a:pt x="2024" y="6150"/>
                  <a:pt x="2004" y="6144"/>
                  <a:pt x="1994" y="6122"/>
                </a:cubicBezTo>
                <a:cubicBezTo>
                  <a:pt x="1993" y="6122"/>
                  <a:pt x="1992" y="6122"/>
                  <a:pt x="1991" y="6122"/>
                </a:cubicBezTo>
                <a:cubicBezTo>
                  <a:pt x="1991" y="6121"/>
                  <a:pt x="1991" y="6120"/>
                  <a:pt x="1991" y="6120"/>
                </a:cubicBezTo>
                <a:cubicBezTo>
                  <a:pt x="2011" y="6127"/>
                  <a:pt x="2020" y="6138"/>
                  <a:pt x="2037" y="6122"/>
                </a:cubicBezTo>
                <a:cubicBezTo>
                  <a:pt x="2056" y="6159"/>
                  <a:pt x="2057" y="6201"/>
                  <a:pt x="2091" y="6212"/>
                </a:cubicBezTo>
                <a:cubicBezTo>
                  <a:pt x="2092" y="6212"/>
                  <a:pt x="2092" y="6212"/>
                  <a:pt x="2093" y="6212"/>
                </a:cubicBezTo>
                <a:cubicBezTo>
                  <a:pt x="2099" y="6159"/>
                  <a:pt x="2072" y="6120"/>
                  <a:pt x="2081" y="6054"/>
                </a:cubicBezTo>
                <a:cubicBezTo>
                  <a:pt x="2081" y="6051"/>
                  <a:pt x="2081" y="6048"/>
                  <a:pt x="2081" y="6045"/>
                </a:cubicBezTo>
                <a:cubicBezTo>
                  <a:pt x="2085" y="6045"/>
                  <a:pt x="2089" y="6045"/>
                  <a:pt x="2093" y="6045"/>
                </a:cubicBezTo>
                <a:cubicBezTo>
                  <a:pt x="2100" y="6083"/>
                  <a:pt x="2111" y="6165"/>
                  <a:pt x="2127" y="6189"/>
                </a:cubicBezTo>
                <a:cubicBezTo>
                  <a:pt x="2140" y="6204"/>
                  <a:pt x="2154" y="6219"/>
                  <a:pt x="2167" y="6235"/>
                </a:cubicBezTo>
                <a:cubicBezTo>
                  <a:pt x="2183" y="6260"/>
                  <a:pt x="2183" y="6277"/>
                  <a:pt x="2207" y="6295"/>
                </a:cubicBezTo>
                <a:cubicBezTo>
                  <a:pt x="2207" y="6299"/>
                  <a:pt x="2207" y="6301"/>
                  <a:pt x="2207" y="6305"/>
                </a:cubicBezTo>
                <a:cubicBezTo>
                  <a:pt x="2204" y="6312"/>
                  <a:pt x="2201" y="6318"/>
                  <a:pt x="2198" y="6325"/>
                </a:cubicBezTo>
                <a:cubicBezTo>
                  <a:pt x="2205" y="6356"/>
                  <a:pt x="2220" y="6373"/>
                  <a:pt x="2213" y="6407"/>
                </a:cubicBezTo>
                <a:cubicBezTo>
                  <a:pt x="2240" y="6445"/>
                  <a:pt x="2273" y="6484"/>
                  <a:pt x="2288" y="6541"/>
                </a:cubicBezTo>
                <a:cubicBezTo>
                  <a:pt x="2299" y="6557"/>
                  <a:pt x="2286" y="6597"/>
                  <a:pt x="2287" y="6641"/>
                </a:cubicBezTo>
                <a:cubicBezTo>
                  <a:pt x="2312" y="6629"/>
                  <a:pt x="2315" y="6610"/>
                  <a:pt x="2355" y="6611"/>
                </a:cubicBezTo>
                <a:cubicBezTo>
                  <a:pt x="2362" y="6646"/>
                  <a:pt x="2381" y="6661"/>
                  <a:pt x="2385" y="6701"/>
                </a:cubicBezTo>
                <a:cubicBezTo>
                  <a:pt x="2388" y="6727"/>
                  <a:pt x="2380" y="6759"/>
                  <a:pt x="2384" y="6783"/>
                </a:cubicBezTo>
                <a:cubicBezTo>
                  <a:pt x="2387" y="6787"/>
                  <a:pt x="2390" y="6791"/>
                  <a:pt x="2393" y="6795"/>
                </a:cubicBezTo>
                <a:cubicBezTo>
                  <a:pt x="2403" y="6781"/>
                  <a:pt x="2409" y="6768"/>
                  <a:pt x="2425" y="6766"/>
                </a:cubicBezTo>
                <a:cubicBezTo>
                  <a:pt x="2426" y="6757"/>
                  <a:pt x="2427" y="6747"/>
                  <a:pt x="2428" y="6738"/>
                </a:cubicBezTo>
                <a:cubicBezTo>
                  <a:pt x="2429" y="6738"/>
                  <a:pt x="2430" y="6738"/>
                  <a:pt x="2430" y="6737"/>
                </a:cubicBezTo>
                <a:cubicBezTo>
                  <a:pt x="2434" y="6753"/>
                  <a:pt x="2438" y="6768"/>
                  <a:pt x="2441" y="6783"/>
                </a:cubicBezTo>
                <a:cubicBezTo>
                  <a:pt x="2431" y="6804"/>
                  <a:pt x="2422" y="6834"/>
                  <a:pt x="2411" y="6852"/>
                </a:cubicBezTo>
                <a:cubicBezTo>
                  <a:pt x="2411" y="6932"/>
                  <a:pt x="2440" y="6983"/>
                  <a:pt x="2465" y="7018"/>
                </a:cubicBezTo>
                <a:cubicBezTo>
                  <a:pt x="2479" y="7003"/>
                  <a:pt x="2484" y="6985"/>
                  <a:pt x="2505" y="6980"/>
                </a:cubicBezTo>
                <a:cubicBezTo>
                  <a:pt x="2499" y="7054"/>
                  <a:pt x="2514" y="7065"/>
                  <a:pt x="2530" y="7114"/>
                </a:cubicBezTo>
                <a:cubicBezTo>
                  <a:pt x="2536" y="7114"/>
                  <a:pt x="2543" y="7114"/>
                  <a:pt x="2550" y="7114"/>
                </a:cubicBezTo>
                <a:cubicBezTo>
                  <a:pt x="2550" y="7136"/>
                  <a:pt x="2551" y="7158"/>
                  <a:pt x="2551" y="7180"/>
                </a:cubicBezTo>
                <a:cubicBezTo>
                  <a:pt x="2561" y="7199"/>
                  <a:pt x="2572" y="7201"/>
                  <a:pt x="2586" y="7198"/>
                </a:cubicBezTo>
                <a:cubicBezTo>
                  <a:pt x="2586" y="7202"/>
                  <a:pt x="2593" y="7214"/>
                  <a:pt x="2596" y="7221"/>
                </a:cubicBezTo>
                <a:cubicBezTo>
                  <a:pt x="2592" y="7225"/>
                  <a:pt x="2591" y="7230"/>
                  <a:pt x="2586" y="7236"/>
                </a:cubicBezTo>
                <a:cubicBezTo>
                  <a:pt x="2577" y="7254"/>
                  <a:pt x="2567" y="7272"/>
                  <a:pt x="2557" y="7291"/>
                </a:cubicBezTo>
                <a:cubicBezTo>
                  <a:pt x="2557" y="7292"/>
                  <a:pt x="2557" y="7293"/>
                  <a:pt x="2557" y="7294"/>
                </a:cubicBezTo>
                <a:cubicBezTo>
                  <a:pt x="2577" y="7303"/>
                  <a:pt x="2589" y="7291"/>
                  <a:pt x="2599" y="7319"/>
                </a:cubicBezTo>
                <a:cubicBezTo>
                  <a:pt x="2587" y="7332"/>
                  <a:pt x="2574" y="7360"/>
                  <a:pt x="2579" y="7394"/>
                </a:cubicBezTo>
                <a:cubicBezTo>
                  <a:pt x="2592" y="7442"/>
                  <a:pt x="2634" y="7426"/>
                  <a:pt x="2657" y="7407"/>
                </a:cubicBezTo>
                <a:cubicBezTo>
                  <a:pt x="2666" y="7420"/>
                  <a:pt x="2671" y="7433"/>
                  <a:pt x="2674" y="7459"/>
                </a:cubicBezTo>
                <a:cubicBezTo>
                  <a:pt x="2698" y="7484"/>
                  <a:pt x="2722" y="7491"/>
                  <a:pt x="2753" y="7484"/>
                </a:cubicBezTo>
                <a:cubicBezTo>
                  <a:pt x="2757" y="7544"/>
                  <a:pt x="2761" y="7577"/>
                  <a:pt x="2782" y="7604"/>
                </a:cubicBezTo>
                <a:cubicBezTo>
                  <a:pt x="2799" y="7602"/>
                  <a:pt x="2798" y="7585"/>
                  <a:pt x="2814" y="7581"/>
                </a:cubicBezTo>
                <a:cubicBezTo>
                  <a:pt x="2818" y="7607"/>
                  <a:pt x="2824" y="7629"/>
                  <a:pt x="2829" y="7649"/>
                </a:cubicBezTo>
                <a:cubicBezTo>
                  <a:pt x="2845" y="7652"/>
                  <a:pt x="2850" y="7643"/>
                  <a:pt x="2862" y="7636"/>
                </a:cubicBezTo>
                <a:cubicBezTo>
                  <a:pt x="2850" y="7697"/>
                  <a:pt x="2887" y="7716"/>
                  <a:pt x="2901" y="7753"/>
                </a:cubicBezTo>
                <a:cubicBezTo>
                  <a:pt x="2905" y="7781"/>
                  <a:pt x="2911" y="7810"/>
                  <a:pt x="2915" y="7838"/>
                </a:cubicBezTo>
                <a:cubicBezTo>
                  <a:pt x="2923" y="7905"/>
                  <a:pt x="2896" y="7936"/>
                  <a:pt x="2893" y="7984"/>
                </a:cubicBezTo>
                <a:cubicBezTo>
                  <a:pt x="2883" y="7981"/>
                  <a:pt x="2880" y="7965"/>
                  <a:pt x="2866" y="7960"/>
                </a:cubicBezTo>
                <a:cubicBezTo>
                  <a:pt x="2866" y="7959"/>
                  <a:pt x="2866" y="7957"/>
                  <a:pt x="2866" y="7956"/>
                </a:cubicBezTo>
                <a:cubicBezTo>
                  <a:pt x="2874" y="7939"/>
                  <a:pt x="2881" y="7921"/>
                  <a:pt x="2888" y="7904"/>
                </a:cubicBezTo>
                <a:cubicBezTo>
                  <a:pt x="2889" y="7828"/>
                  <a:pt x="2855" y="7863"/>
                  <a:pt x="2825" y="7852"/>
                </a:cubicBezTo>
                <a:cubicBezTo>
                  <a:pt x="2806" y="7845"/>
                  <a:pt x="2786" y="7815"/>
                  <a:pt x="2765" y="7826"/>
                </a:cubicBezTo>
                <a:cubicBezTo>
                  <a:pt x="2763" y="7901"/>
                  <a:pt x="2794" y="7937"/>
                  <a:pt x="2794" y="8026"/>
                </a:cubicBezTo>
                <a:cubicBezTo>
                  <a:pt x="2795" y="8026"/>
                  <a:pt x="2795" y="8026"/>
                  <a:pt x="2796" y="8026"/>
                </a:cubicBezTo>
                <a:cubicBezTo>
                  <a:pt x="2799" y="8021"/>
                  <a:pt x="2798" y="8023"/>
                  <a:pt x="2799" y="8012"/>
                </a:cubicBezTo>
                <a:cubicBezTo>
                  <a:pt x="2804" y="8017"/>
                  <a:pt x="2809" y="8022"/>
                  <a:pt x="2815" y="8026"/>
                </a:cubicBezTo>
                <a:cubicBezTo>
                  <a:pt x="2810" y="8030"/>
                  <a:pt x="2806" y="8032"/>
                  <a:pt x="2801" y="8035"/>
                </a:cubicBezTo>
                <a:cubicBezTo>
                  <a:pt x="2801" y="8065"/>
                  <a:pt x="2801" y="8096"/>
                  <a:pt x="2801" y="8126"/>
                </a:cubicBezTo>
                <a:cubicBezTo>
                  <a:pt x="2809" y="8130"/>
                  <a:pt x="2817" y="8133"/>
                  <a:pt x="2825" y="8137"/>
                </a:cubicBezTo>
                <a:cubicBezTo>
                  <a:pt x="2819" y="8137"/>
                  <a:pt x="2814" y="8137"/>
                  <a:pt x="2808" y="8137"/>
                </a:cubicBezTo>
                <a:cubicBezTo>
                  <a:pt x="2813" y="8186"/>
                  <a:pt x="2814" y="8279"/>
                  <a:pt x="2804" y="8350"/>
                </a:cubicBezTo>
                <a:cubicBezTo>
                  <a:pt x="2800" y="8382"/>
                  <a:pt x="2784" y="8442"/>
                  <a:pt x="2791" y="8483"/>
                </a:cubicBezTo>
                <a:cubicBezTo>
                  <a:pt x="2795" y="8495"/>
                  <a:pt x="2798" y="8507"/>
                  <a:pt x="2802" y="8519"/>
                </a:cubicBezTo>
                <a:cubicBezTo>
                  <a:pt x="2798" y="8535"/>
                  <a:pt x="2795" y="8549"/>
                  <a:pt x="2791" y="8565"/>
                </a:cubicBezTo>
                <a:cubicBezTo>
                  <a:pt x="2786" y="8575"/>
                  <a:pt x="2777" y="8578"/>
                  <a:pt x="2774" y="8592"/>
                </a:cubicBezTo>
                <a:cubicBezTo>
                  <a:pt x="2761" y="8641"/>
                  <a:pt x="2797" y="8764"/>
                  <a:pt x="2801" y="8812"/>
                </a:cubicBezTo>
                <a:cubicBezTo>
                  <a:pt x="2808" y="8883"/>
                  <a:pt x="2779" y="8917"/>
                  <a:pt x="2786" y="8976"/>
                </a:cubicBezTo>
                <a:cubicBezTo>
                  <a:pt x="2791" y="9016"/>
                  <a:pt x="2818" y="9042"/>
                  <a:pt x="2823" y="9085"/>
                </a:cubicBezTo>
                <a:cubicBezTo>
                  <a:pt x="2821" y="9096"/>
                  <a:pt x="2819" y="9105"/>
                  <a:pt x="2817" y="9115"/>
                </a:cubicBezTo>
                <a:cubicBezTo>
                  <a:pt x="2817" y="9130"/>
                  <a:pt x="2825" y="9159"/>
                  <a:pt x="2825" y="9170"/>
                </a:cubicBezTo>
                <a:cubicBezTo>
                  <a:pt x="2825" y="9172"/>
                  <a:pt x="2825" y="9173"/>
                  <a:pt x="2825" y="9174"/>
                </a:cubicBezTo>
                <a:lnTo>
                  <a:pt x="2893" y="9319"/>
                </a:lnTo>
                <a:cubicBezTo>
                  <a:pt x="2898" y="9317"/>
                  <a:pt x="2899" y="9322"/>
                  <a:pt x="2903" y="9328"/>
                </a:cubicBezTo>
                <a:cubicBezTo>
                  <a:pt x="2904" y="9316"/>
                  <a:pt x="2904" y="9303"/>
                  <a:pt x="2905" y="9290"/>
                </a:cubicBezTo>
                <a:cubicBezTo>
                  <a:pt x="2905" y="9290"/>
                  <a:pt x="2906" y="9290"/>
                  <a:pt x="2906" y="9290"/>
                </a:cubicBezTo>
                <a:cubicBezTo>
                  <a:pt x="2910" y="9319"/>
                  <a:pt x="2919" y="9348"/>
                  <a:pt x="2930" y="9366"/>
                </a:cubicBezTo>
                <a:cubicBezTo>
                  <a:pt x="2930" y="9369"/>
                  <a:pt x="2931" y="9373"/>
                  <a:pt x="2931" y="9376"/>
                </a:cubicBezTo>
                <a:cubicBezTo>
                  <a:pt x="2918" y="9372"/>
                  <a:pt x="2914" y="9357"/>
                  <a:pt x="2911" y="9334"/>
                </a:cubicBezTo>
                <a:cubicBezTo>
                  <a:pt x="2909" y="9333"/>
                  <a:pt x="2908" y="9332"/>
                  <a:pt x="2906" y="9331"/>
                </a:cubicBezTo>
                <a:cubicBezTo>
                  <a:pt x="2905" y="9335"/>
                  <a:pt x="2904" y="9338"/>
                  <a:pt x="2903" y="9342"/>
                </a:cubicBezTo>
                <a:cubicBezTo>
                  <a:pt x="2897" y="9373"/>
                  <a:pt x="2912" y="9383"/>
                  <a:pt x="2906" y="9408"/>
                </a:cubicBezTo>
                <a:cubicBezTo>
                  <a:pt x="2921" y="9430"/>
                  <a:pt x="2922" y="9439"/>
                  <a:pt x="2945" y="9450"/>
                </a:cubicBezTo>
                <a:cubicBezTo>
                  <a:pt x="2949" y="9467"/>
                  <a:pt x="2954" y="9489"/>
                  <a:pt x="2940" y="9493"/>
                </a:cubicBezTo>
                <a:cubicBezTo>
                  <a:pt x="2941" y="9570"/>
                  <a:pt x="3012" y="9639"/>
                  <a:pt x="3006" y="9676"/>
                </a:cubicBezTo>
                <a:cubicBezTo>
                  <a:pt x="3011" y="9688"/>
                  <a:pt x="3015" y="9689"/>
                  <a:pt x="3023" y="9692"/>
                </a:cubicBezTo>
                <a:cubicBezTo>
                  <a:pt x="3024" y="9710"/>
                  <a:pt x="3021" y="9726"/>
                  <a:pt x="3024" y="9747"/>
                </a:cubicBezTo>
                <a:cubicBezTo>
                  <a:pt x="3020" y="9770"/>
                  <a:pt x="3028" y="9765"/>
                  <a:pt x="3033" y="9784"/>
                </a:cubicBezTo>
                <a:cubicBezTo>
                  <a:pt x="3053" y="9785"/>
                  <a:pt x="3072" y="9787"/>
                  <a:pt x="3092" y="9789"/>
                </a:cubicBezTo>
                <a:cubicBezTo>
                  <a:pt x="3117" y="9806"/>
                  <a:pt x="3113" y="9842"/>
                  <a:pt x="3156" y="9840"/>
                </a:cubicBezTo>
                <a:cubicBezTo>
                  <a:pt x="3161" y="9854"/>
                  <a:pt x="3164" y="9856"/>
                  <a:pt x="3162" y="9873"/>
                </a:cubicBezTo>
                <a:cubicBezTo>
                  <a:pt x="3164" y="9875"/>
                  <a:pt x="3167" y="9878"/>
                  <a:pt x="3169" y="9881"/>
                </a:cubicBezTo>
                <a:cubicBezTo>
                  <a:pt x="3204" y="9837"/>
                  <a:pt x="3238" y="9994"/>
                  <a:pt x="3248" y="10046"/>
                </a:cubicBezTo>
                <a:cubicBezTo>
                  <a:pt x="3248" y="10062"/>
                  <a:pt x="3248" y="10078"/>
                  <a:pt x="3248" y="10096"/>
                </a:cubicBezTo>
                <a:cubicBezTo>
                  <a:pt x="3255" y="10108"/>
                  <a:pt x="3262" y="10121"/>
                  <a:pt x="3269" y="10133"/>
                </a:cubicBezTo>
                <a:cubicBezTo>
                  <a:pt x="3256" y="10184"/>
                  <a:pt x="3278" y="10211"/>
                  <a:pt x="3291" y="10248"/>
                </a:cubicBezTo>
                <a:cubicBezTo>
                  <a:pt x="3298" y="10269"/>
                  <a:pt x="3296" y="10289"/>
                  <a:pt x="3301" y="10317"/>
                </a:cubicBezTo>
                <a:cubicBezTo>
                  <a:pt x="3305" y="10336"/>
                  <a:pt x="3316" y="10334"/>
                  <a:pt x="3321" y="10348"/>
                </a:cubicBezTo>
                <a:cubicBezTo>
                  <a:pt x="3325" y="10371"/>
                  <a:pt x="3329" y="10394"/>
                  <a:pt x="3334" y="10417"/>
                </a:cubicBezTo>
                <a:cubicBezTo>
                  <a:pt x="3341" y="10440"/>
                  <a:pt x="3384" y="10482"/>
                  <a:pt x="3397" y="10502"/>
                </a:cubicBezTo>
                <a:cubicBezTo>
                  <a:pt x="3413" y="10526"/>
                  <a:pt x="3449" y="10589"/>
                  <a:pt x="3424" y="10639"/>
                </a:cubicBezTo>
                <a:cubicBezTo>
                  <a:pt x="3415" y="10670"/>
                  <a:pt x="3388" y="10660"/>
                  <a:pt x="3369" y="10651"/>
                </a:cubicBezTo>
                <a:cubicBezTo>
                  <a:pt x="3383" y="10694"/>
                  <a:pt x="3450" y="10809"/>
                  <a:pt x="3482" y="10785"/>
                </a:cubicBezTo>
                <a:cubicBezTo>
                  <a:pt x="3489" y="10799"/>
                  <a:pt x="3497" y="10815"/>
                  <a:pt x="3504" y="10829"/>
                </a:cubicBezTo>
                <a:cubicBezTo>
                  <a:pt x="3512" y="10840"/>
                  <a:pt x="3522" y="10839"/>
                  <a:pt x="3530" y="10850"/>
                </a:cubicBezTo>
                <a:cubicBezTo>
                  <a:pt x="3542" y="10864"/>
                  <a:pt x="3551" y="10911"/>
                  <a:pt x="3557" y="10937"/>
                </a:cubicBezTo>
                <a:cubicBezTo>
                  <a:pt x="3562" y="10965"/>
                  <a:pt x="3548" y="11002"/>
                  <a:pt x="3557" y="11026"/>
                </a:cubicBezTo>
                <a:cubicBezTo>
                  <a:pt x="3571" y="11069"/>
                  <a:pt x="3618" y="11136"/>
                  <a:pt x="3641" y="11166"/>
                </a:cubicBezTo>
                <a:cubicBezTo>
                  <a:pt x="3654" y="11182"/>
                  <a:pt x="3670" y="11187"/>
                  <a:pt x="3678" y="11212"/>
                </a:cubicBezTo>
                <a:cubicBezTo>
                  <a:pt x="3683" y="11229"/>
                  <a:pt x="3684" y="11258"/>
                  <a:pt x="3688" y="11274"/>
                </a:cubicBezTo>
                <a:cubicBezTo>
                  <a:pt x="3691" y="11276"/>
                  <a:pt x="3695" y="11278"/>
                  <a:pt x="3698" y="11280"/>
                </a:cubicBezTo>
                <a:cubicBezTo>
                  <a:pt x="3711" y="11263"/>
                  <a:pt x="3724" y="11244"/>
                  <a:pt x="3727" y="11209"/>
                </a:cubicBezTo>
                <a:cubicBezTo>
                  <a:pt x="3721" y="11189"/>
                  <a:pt x="3715" y="11193"/>
                  <a:pt x="3705" y="11180"/>
                </a:cubicBezTo>
                <a:cubicBezTo>
                  <a:pt x="3696" y="11153"/>
                  <a:pt x="3687" y="11125"/>
                  <a:pt x="3678" y="11098"/>
                </a:cubicBezTo>
                <a:cubicBezTo>
                  <a:pt x="3671" y="11106"/>
                  <a:pt x="3665" y="11113"/>
                  <a:pt x="3658" y="11121"/>
                </a:cubicBezTo>
                <a:cubicBezTo>
                  <a:pt x="3636" y="11085"/>
                  <a:pt x="3650" y="11083"/>
                  <a:pt x="3641" y="11026"/>
                </a:cubicBezTo>
                <a:cubicBezTo>
                  <a:pt x="3630" y="10986"/>
                  <a:pt x="3618" y="10946"/>
                  <a:pt x="3607" y="10906"/>
                </a:cubicBezTo>
                <a:cubicBezTo>
                  <a:pt x="3599" y="10870"/>
                  <a:pt x="3596" y="10825"/>
                  <a:pt x="3590" y="10794"/>
                </a:cubicBezTo>
                <a:cubicBezTo>
                  <a:pt x="3550" y="10802"/>
                  <a:pt x="3560" y="10755"/>
                  <a:pt x="3546" y="10693"/>
                </a:cubicBezTo>
                <a:cubicBezTo>
                  <a:pt x="3538" y="10689"/>
                  <a:pt x="3530" y="10685"/>
                  <a:pt x="3522" y="10682"/>
                </a:cubicBezTo>
                <a:cubicBezTo>
                  <a:pt x="3515" y="10659"/>
                  <a:pt x="3510" y="10620"/>
                  <a:pt x="3508" y="10589"/>
                </a:cubicBezTo>
                <a:cubicBezTo>
                  <a:pt x="3498" y="10580"/>
                  <a:pt x="3489" y="10573"/>
                  <a:pt x="3479" y="10564"/>
                </a:cubicBezTo>
                <a:cubicBezTo>
                  <a:pt x="3465" y="10538"/>
                  <a:pt x="3461" y="10484"/>
                  <a:pt x="3449" y="10455"/>
                </a:cubicBezTo>
                <a:cubicBezTo>
                  <a:pt x="3435" y="10418"/>
                  <a:pt x="3404" y="10409"/>
                  <a:pt x="3393" y="10365"/>
                </a:cubicBezTo>
                <a:cubicBezTo>
                  <a:pt x="3392" y="10331"/>
                  <a:pt x="3391" y="10297"/>
                  <a:pt x="3390" y="10263"/>
                </a:cubicBezTo>
                <a:cubicBezTo>
                  <a:pt x="3385" y="10251"/>
                  <a:pt x="3380" y="10240"/>
                  <a:pt x="3375" y="10228"/>
                </a:cubicBezTo>
                <a:cubicBezTo>
                  <a:pt x="3370" y="10203"/>
                  <a:pt x="3380" y="10169"/>
                  <a:pt x="3382" y="10143"/>
                </a:cubicBezTo>
                <a:cubicBezTo>
                  <a:pt x="3398" y="10153"/>
                  <a:pt x="3411" y="10177"/>
                  <a:pt x="3430" y="10179"/>
                </a:cubicBezTo>
                <a:cubicBezTo>
                  <a:pt x="3433" y="10173"/>
                  <a:pt x="3435" y="10165"/>
                  <a:pt x="3437" y="10158"/>
                </a:cubicBezTo>
                <a:cubicBezTo>
                  <a:pt x="3442" y="10160"/>
                  <a:pt x="3447" y="10163"/>
                  <a:pt x="3452" y="10166"/>
                </a:cubicBezTo>
                <a:cubicBezTo>
                  <a:pt x="3455" y="10176"/>
                  <a:pt x="3457" y="10185"/>
                  <a:pt x="3457" y="10202"/>
                </a:cubicBezTo>
                <a:cubicBezTo>
                  <a:pt x="3471" y="10211"/>
                  <a:pt x="3484" y="10218"/>
                  <a:pt x="3495" y="10228"/>
                </a:cubicBezTo>
                <a:cubicBezTo>
                  <a:pt x="3494" y="10336"/>
                  <a:pt x="3575" y="10577"/>
                  <a:pt x="3611" y="10623"/>
                </a:cubicBezTo>
                <a:cubicBezTo>
                  <a:pt x="3624" y="10632"/>
                  <a:pt x="3639" y="10642"/>
                  <a:pt x="3653" y="10651"/>
                </a:cubicBezTo>
                <a:cubicBezTo>
                  <a:pt x="3659" y="10667"/>
                  <a:pt x="3656" y="10677"/>
                  <a:pt x="3654" y="10702"/>
                </a:cubicBezTo>
                <a:cubicBezTo>
                  <a:pt x="3669" y="10755"/>
                  <a:pt x="3692" y="10727"/>
                  <a:pt x="3706" y="10808"/>
                </a:cubicBezTo>
                <a:cubicBezTo>
                  <a:pt x="3727" y="10797"/>
                  <a:pt x="3738" y="10809"/>
                  <a:pt x="3746" y="10852"/>
                </a:cubicBezTo>
                <a:cubicBezTo>
                  <a:pt x="3736" y="10873"/>
                  <a:pt x="3730" y="10896"/>
                  <a:pt x="3737" y="10929"/>
                </a:cubicBezTo>
                <a:cubicBezTo>
                  <a:pt x="3739" y="10933"/>
                  <a:pt x="3743" y="10938"/>
                  <a:pt x="3745" y="10943"/>
                </a:cubicBezTo>
                <a:cubicBezTo>
                  <a:pt x="3748" y="10940"/>
                  <a:pt x="3758" y="10927"/>
                  <a:pt x="3764" y="10933"/>
                </a:cubicBezTo>
                <a:cubicBezTo>
                  <a:pt x="3770" y="10948"/>
                  <a:pt x="3776" y="10963"/>
                  <a:pt x="3781" y="10978"/>
                </a:cubicBezTo>
                <a:cubicBezTo>
                  <a:pt x="3792" y="10987"/>
                  <a:pt x="3803" y="10997"/>
                  <a:pt x="3815" y="11006"/>
                </a:cubicBezTo>
                <a:cubicBezTo>
                  <a:pt x="3817" y="11024"/>
                  <a:pt x="3820" y="11042"/>
                  <a:pt x="3823" y="11060"/>
                </a:cubicBezTo>
                <a:cubicBezTo>
                  <a:pt x="3835" y="11076"/>
                  <a:pt x="3848" y="11093"/>
                  <a:pt x="3861" y="11109"/>
                </a:cubicBezTo>
                <a:cubicBezTo>
                  <a:pt x="3899" y="11192"/>
                  <a:pt x="3938" y="11274"/>
                  <a:pt x="3976" y="11357"/>
                </a:cubicBezTo>
                <a:cubicBezTo>
                  <a:pt x="3974" y="11369"/>
                  <a:pt x="3972" y="11382"/>
                  <a:pt x="3970" y="11394"/>
                </a:cubicBezTo>
                <a:cubicBezTo>
                  <a:pt x="3984" y="11433"/>
                  <a:pt x="4007" y="11479"/>
                  <a:pt x="3982" y="11528"/>
                </a:cubicBezTo>
                <a:cubicBezTo>
                  <a:pt x="3983" y="11540"/>
                  <a:pt x="3986" y="11542"/>
                  <a:pt x="3990" y="11553"/>
                </a:cubicBezTo>
                <a:cubicBezTo>
                  <a:pt x="3986" y="11567"/>
                  <a:pt x="3964" y="11575"/>
                  <a:pt x="3965" y="11593"/>
                </a:cubicBezTo>
                <a:cubicBezTo>
                  <a:pt x="3970" y="11602"/>
                  <a:pt x="3974" y="11610"/>
                  <a:pt x="3978" y="11620"/>
                </a:cubicBezTo>
                <a:cubicBezTo>
                  <a:pt x="3988" y="11646"/>
                  <a:pt x="3997" y="11683"/>
                  <a:pt x="4011" y="11702"/>
                </a:cubicBezTo>
                <a:cubicBezTo>
                  <a:pt x="4028" y="11716"/>
                  <a:pt x="4043" y="11732"/>
                  <a:pt x="4060" y="11747"/>
                </a:cubicBezTo>
                <a:cubicBezTo>
                  <a:pt x="4074" y="11777"/>
                  <a:pt x="4090" y="11808"/>
                  <a:pt x="4105" y="11838"/>
                </a:cubicBezTo>
                <a:cubicBezTo>
                  <a:pt x="4131" y="11851"/>
                  <a:pt x="4156" y="11864"/>
                  <a:pt x="4182" y="11878"/>
                </a:cubicBezTo>
                <a:cubicBezTo>
                  <a:pt x="4212" y="11873"/>
                  <a:pt x="4233" y="11928"/>
                  <a:pt x="4257" y="11955"/>
                </a:cubicBezTo>
                <a:cubicBezTo>
                  <a:pt x="4281" y="11975"/>
                  <a:pt x="4304" y="11995"/>
                  <a:pt x="4328" y="12015"/>
                </a:cubicBezTo>
                <a:cubicBezTo>
                  <a:pt x="4346" y="12021"/>
                  <a:pt x="4363" y="12028"/>
                  <a:pt x="4380" y="12034"/>
                </a:cubicBezTo>
                <a:cubicBezTo>
                  <a:pt x="4405" y="12060"/>
                  <a:pt x="4430" y="12084"/>
                  <a:pt x="4455" y="12110"/>
                </a:cubicBezTo>
                <a:cubicBezTo>
                  <a:pt x="4468" y="12120"/>
                  <a:pt x="4548" y="12156"/>
                  <a:pt x="4562" y="12152"/>
                </a:cubicBezTo>
                <a:cubicBezTo>
                  <a:pt x="4607" y="12139"/>
                  <a:pt x="4630" y="12060"/>
                  <a:pt x="4686" y="12092"/>
                </a:cubicBezTo>
                <a:cubicBezTo>
                  <a:pt x="4745" y="12127"/>
                  <a:pt x="4813" y="12282"/>
                  <a:pt x="4863" y="12349"/>
                </a:cubicBezTo>
                <a:cubicBezTo>
                  <a:pt x="4880" y="12372"/>
                  <a:pt x="4899" y="12354"/>
                  <a:pt x="4925" y="12368"/>
                </a:cubicBezTo>
                <a:cubicBezTo>
                  <a:pt x="4978" y="12395"/>
                  <a:pt x="5027" y="12460"/>
                  <a:pt x="5095" y="12460"/>
                </a:cubicBezTo>
                <a:cubicBezTo>
                  <a:pt x="5099" y="12449"/>
                  <a:pt x="5101" y="12443"/>
                  <a:pt x="5103" y="12427"/>
                </a:cubicBezTo>
                <a:cubicBezTo>
                  <a:pt x="5119" y="12434"/>
                  <a:pt x="5123" y="12454"/>
                  <a:pt x="5129" y="12477"/>
                </a:cubicBezTo>
                <a:cubicBezTo>
                  <a:pt x="5123" y="12477"/>
                  <a:pt x="5118" y="12477"/>
                  <a:pt x="5112" y="12477"/>
                </a:cubicBezTo>
                <a:cubicBezTo>
                  <a:pt x="5112" y="12482"/>
                  <a:pt x="5112" y="12486"/>
                  <a:pt x="5112" y="12491"/>
                </a:cubicBezTo>
                <a:cubicBezTo>
                  <a:pt x="5139" y="12545"/>
                  <a:pt x="5174" y="12585"/>
                  <a:pt x="5199" y="12642"/>
                </a:cubicBezTo>
                <a:cubicBezTo>
                  <a:pt x="5207" y="12662"/>
                  <a:pt x="5221" y="12708"/>
                  <a:pt x="5237" y="12711"/>
                </a:cubicBezTo>
                <a:cubicBezTo>
                  <a:pt x="5237" y="12716"/>
                  <a:pt x="5238" y="12720"/>
                  <a:pt x="5238" y="12725"/>
                </a:cubicBezTo>
                <a:cubicBezTo>
                  <a:pt x="5234" y="12726"/>
                  <a:pt x="5231" y="12726"/>
                  <a:pt x="5227" y="12727"/>
                </a:cubicBezTo>
                <a:cubicBezTo>
                  <a:pt x="5232" y="12733"/>
                  <a:pt x="5237" y="12738"/>
                  <a:pt x="5242" y="12744"/>
                </a:cubicBezTo>
                <a:cubicBezTo>
                  <a:pt x="5242" y="12748"/>
                  <a:pt x="5244" y="12751"/>
                  <a:pt x="5244" y="12756"/>
                </a:cubicBezTo>
                <a:cubicBezTo>
                  <a:pt x="5241" y="12773"/>
                  <a:pt x="5233" y="12780"/>
                  <a:pt x="5229" y="12796"/>
                </a:cubicBezTo>
                <a:cubicBezTo>
                  <a:pt x="5242" y="12869"/>
                  <a:pt x="5265" y="12842"/>
                  <a:pt x="5275" y="12887"/>
                </a:cubicBezTo>
                <a:cubicBezTo>
                  <a:pt x="5276" y="12888"/>
                  <a:pt x="5277" y="12889"/>
                  <a:pt x="5278" y="12889"/>
                </a:cubicBezTo>
                <a:cubicBezTo>
                  <a:pt x="5283" y="12880"/>
                  <a:pt x="5288" y="12871"/>
                  <a:pt x="5292" y="12861"/>
                </a:cubicBezTo>
                <a:cubicBezTo>
                  <a:pt x="5288" y="12847"/>
                  <a:pt x="5284" y="12846"/>
                  <a:pt x="5275" y="12841"/>
                </a:cubicBezTo>
                <a:cubicBezTo>
                  <a:pt x="5273" y="12831"/>
                  <a:pt x="5271" y="12820"/>
                  <a:pt x="5269" y="12810"/>
                </a:cubicBezTo>
                <a:cubicBezTo>
                  <a:pt x="5269" y="12809"/>
                  <a:pt x="5269" y="12808"/>
                  <a:pt x="5269" y="12807"/>
                </a:cubicBezTo>
                <a:cubicBezTo>
                  <a:pt x="5279" y="12818"/>
                  <a:pt x="5290" y="12830"/>
                  <a:pt x="5301" y="12841"/>
                </a:cubicBezTo>
                <a:cubicBezTo>
                  <a:pt x="5305" y="12856"/>
                  <a:pt x="5306" y="12889"/>
                  <a:pt x="5315" y="12896"/>
                </a:cubicBezTo>
                <a:cubicBezTo>
                  <a:pt x="5343" y="12921"/>
                  <a:pt x="5391" y="12925"/>
                  <a:pt x="5367" y="12999"/>
                </a:cubicBezTo>
                <a:cubicBezTo>
                  <a:pt x="5372" y="13016"/>
                  <a:pt x="5382" y="13025"/>
                  <a:pt x="5395" y="13027"/>
                </a:cubicBezTo>
                <a:cubicBezTo>
                  <a:pt x="5395" y="13026"/>
                  <a:pt x="5396" y="13024"/>
                  <a:pt x="5396" y="13022"/>
                </a:cubicBezTo>
                <a:cubicBezTo>
                  <a:pt x="5392" y="13012"/>
                  <a:pt x="5388" y="13002"/>
                  <a:pt x="5384" y="12992"/>
                </a:cubicBezTo>
                <a:cubicBezTo>
                  <a:pt x="5385" y="12991"/>
                  <a:pt x="5386" y="12990"/>
                  <a:pt x="5388" y="12989"/>
                </a:cubicBezTo>
                <a:cubicBezTo>
                  <a:pt x="5403" y="13000"/>
                  <a:pt x="5412" y="13036"/>
                  <a:pt x="5412" y="13073"/>
                </a:cubicBezTo>
                <a:cubicBezTo>
                  <a:pt x="5415" y="13064"/>
                  <a:pt x="5418" y="13056"/>
                  <a:pt x="5421" y="13046"/>
                </a:cubicBezTo>
                <a:cubicBezTo>
                  <a:pt x="5449" y="13034"/>
                  <a:pt x="5465" y="13059"/>
                  <a:pt x="5495" y="13061"/>
                </a:cubicBezTo>
                <a:cubicBezTo>
                  <a:pt x="5501" y="13094"/>
                  <a:pt x="5507" y="13113"/>
                  <a:pt x="5527" y="13120"/>
                </a:cubicBezTo>
                <a:cubicBezTo>
                  <a:pt x="5528" y="13109"/>
                  <a:pt x="5529" y="13099"/>
                  <a:pt x="5530" y="13088"/>
                </a:cubicBezTo>
                <a:cubicBezTo>
                  <a:pt x="5530" y="13088"/>
                  <a:pt x="5530" y="13088"/>
                  <a:pt x="5530" y="13088"/>
                </a:cubicBezTo>
                <a:cubicBezTo>
                  <a:pt x="5536" y="13108"/>
                  <a:pt x="5548" y="13132"/>
                  <a:pt x="5545" y="13157"/>
                </a:cubicBezTo>
                <a:cubicBezTo>
                  <a:pt x="5546" y="13160"/>
                  <a:pt x="5547" y="13161"/>
                  <a:pt x="5549" y="13164"/>
                </a:cubicBezTo>
                <a:cubicBezTo>
                  <a:pt x="5574" y="13172"/>
                  <a:pt x="5581" y="13145"/>
                  <a:pt x="5603" y="13141"/>
                </a:cubicBezTo>
                <a:cubicBezTo>
                  <a:pt x="5601" y="13096"/>
                  <a:pt x="5582" y="13093"/>
                  <a:pt x="5573" y="13060"/>
                </a:cubicBezTo>
                <a:cubicBezTo>
                  <a:pt x="5582" y="13036"/>
                  <a:pt x="5604" y="13018"/>
                  <a:pt x="5619" y="13010"/>
                </a:cubicBezTo>
                <a:cubicBezTo>
                  <a:pt x="5619" y="12993"/>
                  <a:pt x="5618" y="12988"/>
                  <a:pt x="5621" y="12975"/>
                </a:cubicBezTo>
                <a:cubicBezTo>
                  <a:pt x="5664" y="12949"/>
                  <a:pt x="5690" y="12968"/>
                  <a:pt x="5702" y="13031"/>
                </a:cubicBezTo>
                <a:cubicBezTo>
                  <a:pt x="5712" y="13034"/>
                  <a:pt x="5719" y="13024"/>
                  <a:pt x="5726" y="13015"/>
                </a:cubicBezTo>
                <a:cubicBezTo>
                  <a:pt x="5726" y="13035"/>
                  <a:pt x="5727" y="13043"/>
                  <a:pt x="5735" y="13049"/>
                </a:cubicBezTo>
                <a:cubicBezTo>
                  <a:pt x="5735" y="13050"/>
                  <a:pt x="5736" y="13053"/>
                  <a:pt x="5736" y="13054"/>
                </a:cubicBezTo>
                <a:cubicBezTo>
                  <a:pt x="5723" y="13051"/>
                  <a:pt x="5715" y="13045"/>
                  <a:pt x="5710" y="13066"/>
                </a:cubicBezTo>
                <a:cubicBezTo>
                  <a:pt x="5705" y="13097"/>
                  <a:pt x="5722" y="13140"/>
                  <a:pt x="5729" y="13164"/>
                </a:cubicBezTo>
                <a:cubicBezTo>
                  <a:pt x="5718" y="13190"/>
                  <a:pt x="5678" y="13207"/>
                  <a:pt x="5656" y="13185"/>
                </a:cubicBezTo>
                <a:cubicBezTo>
                  <a:pt x="5646" y="13199"/>
                  <a:pt x="5643" y="13211"/>
                  <a:pt x="5643" y="13243"/>
                </a:cubicBezTo>
                <a:cubicBezTo>
                  <a:pt x="5640" y="13249"/>
                  <a:pt x="5636" y="13255"/>
                  <a:pt x="5633" y="13260"/>
                </a:cubicBezTo>
                <a:cubicBezTo>
                  <a:pt x="5631" y="13239"/>
                  <a:pt x="5629" y="13232"/>
                  <a:pt x="5618" y="13226"/>
                </a:cubicBezTo>
                <a:cubicBezTo>
                  <a:pt x="5611" y="13223"/>
                  <a:pt x="5604" y="13234"/>
                  <a:pt x="5598" y="13241"/>
                </a:cubicBezTo>
                <a:cubicBezTo>
                  <a:pt x="5553" y="13284"/>
                  <a:pt x="5570" y="13342"/>
                  <a:pt x="5555" y="13418"/>
                </a:cubicBezTo>
                <a:cubicBezTo>
                  <a:pt x="5546" y="13421"/>
                  <a:pt x="5537" y="13425"/>
                  <a:pt x="5527" y="13429"/>
                </a:cubicBezTo>
                <a:lnTo>
                  <a:pt x="5481" y="13531"/>
                </a:lnTo>
                <a:cubicBezTo>
                  <a:pt x="5484" y="13546"/>
                  <a:pt x="5487" y="13561"/>
                  <a:pt x="5490" y="13576"/>
                </a:cubicBezTo>
                <a:cubicBezTo>
                  <a:pt x="5488" y="13584"/>
                  <a:pt x="5488" y="13586"/>
                  <a:pt x="5483" y="13591"/>
                </a:cubicBezTo>
                <a:cubicBezTo>
                  <a:pt x="5482" y="13592"/>
                  <a:pt x="5482" y="13593"/>
                  <a:pt x="5481" y="13595"/>
                </a:cubicBezTo>
                <a:cubicBezTo>
                  <a:pt x="5466" y="13565"/>
                  <a:pt x="5462" y="13531"/>
                  <a:pt x="5442" y="13511"/>
                </a:cubicBezTo>
                <a:cubicBezTo>
                  <a:pt x="5442" y="13511"/>
                  <a:pt x="5441" y="13511"/>
                  <a:pt x="5440" y="13511"/>
                </a:cubicBezTo>
                <a:cubicBezTo>
                  <a:pt x="5444" y="13541"/>
                  <a:pt x="5459" y="13558"/>
                  <a:pt x="5463" y="13593"/>
                </a:cubicBezTo>
                <a:cubicBezTo>
                  <a:pt x="5453" y="13599"/>
                  <a:pt x="5446" y="13625"/>
                  <a:pt x="5437" y="13637"/>
                </a:cubicBezTo>
                <a:cubicBezTo>
                  <a:pt x="5433" y="13628"/>
                  <a:pt x="5432" y="13623"/>
                  <a:pt x="5427" y="13616"/>
                </a:cubicBezTo>
                <a:cubicBezTo>
                  <a:pt x="5430" y="13646"/>
                  <a:pt x="5419" y="13655"/>
                  <a:pt x="5415" y="13688"/>
                </a:cubicBezTo>
                <a:cubicBezTo>
                  <a:pt x="5426" y="13715"/>
                  <a:pt x="5442" y="13730"/>
                  <a:pt x="5450" y="13762"/>
                </a:cubicBezTo>
                <a:cubicBezTo>
                  <a:pt x="5449" y="13782"/>
                  <a:pt x="5444" y="13790"/>
                  <a:pt x="5440" y="13804"/>
                </a:cubicBezTo>
                <a:cubicBezTo>
                  <a:pt x="5442" y="13831"/>
                  <a:pt x="5454" y="13832"/>
                  <a:pt x="5460" y="13853"/>
                </a:cubicBezTo>
                <a:cubicBezTo>
                  <a:pt x="5456" y="13866"/>
                  <a:pt x="5451" y="13868"/>
                  <a:pt x="5442" y="13870"/>
                </a:cubicBezTo>
                <a:cubicBezTo>
                  <a:pt x="5441" y="13906"/>
                  <a:pt x="5453" y="13933"/>
                  <a:pt x="5455" y="13968"/>
                </a:cubicBezTo>
                <a:cubicBezTo>
                  <a:pt x="5452" y="13993"/>
                  <a:pt x="5449" y="14020"/>
                  <a:pt x="5445" y="14046"/>
                </a:cubicBezTo>
                <a:cubicBezTo>
                  <a:pt x="5452" y="14060"/>
                  <a:pt x="5459" y="14073"/>
                  <a:pt x="5466" y="14086"/>
                </a:cubicBezTo>
                <a:cubicBezTo>
                  <a:pt x="5451" y="14134"/>
                  <a:pt x="5437" y="14183"/>
                  <a:pt x="5423" y="14231"/>
                </a:cubicBezTo>
                <a:cubicBezTo>
                  <a:pt x="5412" y="14248"/>
                  <a:pt x="5380" y="14244"/>
                  <a:pt x="5369" y="14255"/>
                </a:cubicBezTo>
                <a:cubicBezTo>
                  <a:pt x="5368" y="14290"/>
                  <a:pt x="5377" y="14298"/>
                  <a:pt x="5372" y="14326"/>
                </a:cubicBezTo>
                <a:cubicBezTo>
                  <a:pt x="5361" y="14323"/>
                  <a:pt x="5356" y="14323"/>
                  <a:pt x="5345" y="14326"/>
                </a:cubicBezTo>
                <a:cubicBezTo>
                  <a:pt x="5343" y="14330"/>
                  <a:pt x="5342" y="14335"/>
                  <a:pt x="5341" y="14339"/>
                </a:cubicBezTo>
                <a:cubicBezTo>
                  <a:pt x="5345" y="14350"/>
                  <a:pt x="5347" y="14356"/>
                  <a:pt x="5349" y="14371"/>
                </a:cubicBezTo>
                <a:cubicBezTo>
                  <a:pt x="5331" y="14418"/>
                  <a:pt x="5310" y="14415"/>
                  <a:pt x="5277" y="14438"/>
                </a:cubicBezTo>
                <a:cubicBezTo>
                  <a:pt x="5268" y="14455"/>
                  <a:pt x="5282" y="14495"/>
                  <a:pt x="5275" y="14528"/>
                </a:cubicBezTo>
                <a:cubicBezTo>
                  <a:pt x="5271" y="14552"/>
                  <a:pt x="5253" y="14557"/>
                  <a:pt x="5249" y="14588"/>
                </a:cubicBezTo>
                <a:cubicBezTo>
                  <a:pt x="5252" y="14596"/>
                  <a:pt x="5256" y="14605"/>
                  <a:pt x="5259" y="14613"/>
                </a:cubicBezTo>
                <a:cubicBezTo>
                  <a:pt x="5246" y="14627"/>
                  <a:pt x="5233" y="14640"/>
                  <a:pt x="5219" y="14654"/>
                </a:cubicBezTo>
                <a:cubicBezTo>
                  <a:pt x="5231" y="14696"/>
                  <a:pt x="5229" y="14732"/>
                  <a:pt x="5235" y="14785"/>
                </a:cubicBezTo>
                <a:cubicBezTo>
                  <a:pt x="5231" y="14796"/>
                  <a:pt x="5229" y="14800"/>
                  <a:pt x="5223" y="14805"/>
                </a:cubicBezTo>
                <a:cubicBezTo>
                  <a:pt x="5222" y="14808"/>
                  <a:pt x="5221" y="14811"/>
                  <a:pt x="5220" y="14813"/>
                </a:cubicBezTo>
                <a:cubicBezTo>
                  <a:pt x="5255" y="14893"/>
                  <a:pt x="5266" y="14837"/>
                  <a:pt x="5294" y="14794"/>
                </a:cubicBezTo>
                <a:cubicBezTo>
                  <a:pt x="5293" y="14817"/>
                  <a:pt x="5300" y="14844"/>
                  <a:pt x="5296" y="14867"/>
                </a:cubicBezTo>
                <a:cubicBezTo>
                  <a:pt x="5282" y="14959"/>
                  <a:pt x="5214" y="14986"/>
                  <a:pt x="5189" y="15075"/>
                </a:cubicBezTo>
                <a:cubicBezTo>
                  <a:pt x="5193" y="15144"/>
                  <a:pt x="5232" y="15165"/>
                  <a:pt x="5226" y="15232"/>
                </a:cubicBezTo>
                <a:cubicBezTo>
                  <a:pt x="5214" y="15232"/>
                  <a:pt x="5208" y="15235"/>
                  <a:pt x="5201" y="15240"/>
                </a:cubicBezTo>
                <a:cubicBezTo>
                  <a:pt x="5200" y="15243"/>
                  <a:pt x="5199" y="15244"/>
                  <a:pt x="5198" y="15247"/>
                </a:cubicBezTo>
                <a:cubicBezTo>
                  <a:pt x="5221" y="15280"/>
                  <a:pt x="5253" y="15292"/>
                  <a:pt x="5275" y="15327"/>
                </a:cubicBezTo>
                <a:cubicBezTo>
                  <a:pt x="5288" y="15367"/>
                  <a:pt x="5302" y="15408"/>
                  <a:pt x="5316" y="15448"/>
                </a:cubicBezTo>
                <a:cubicBezTo>
                  <a:pt x="5346" y="15533"/>
                  <a:pt x="5432" y="15756"/>
                  <a:pt x="5427" y="15870"/>
                </a:cubicBezTo>
                <a:cubicBezTo>
                  <a:pt x="5462" y="15910"/>
                  <a:pt x="5469" y="15984"/>
                  <a:pt x="5490" y="16049"/>
                </a:cubicBezTo>
                <a:cubicBezTo>
                  <a:pt x="5499" y="16076"/>
                  <a:pt x="5516" y="16097"/>
                  <a:pt x="5521" y="16130"/>
                </a:cubicBezTo>
                <a:cubicBezTo>
                  <a:pt x="5521" y="16158"/>
                  <a:pt x="5521" y="16187"/>
                  <a:pt x="5521" y="16214"/>
                </a:cubicBezTo>
                <a:cubicBezTo>
                  <a:pt x="5530" y="16238"/>
                  <a:pt x="5539" y="16262"/>
                  <a:pt x="5549" y="16286"/>
                </a:cubicBezTo>
                <a:cubicBezTo>
                  <a:pt x="5598" y="16394"/>
                  <a:pt x="5678" y="16459"/>
                  <a:pt x="5750" y="16526"/>
                </a:cubicBezTo>
                <a:cubicBezTo>
                  <a:pt x="5772" y="16545"/>
                  <a:pt x="5793" y="16564"/>
                  <a:pt x="5815" y="16583"/>
                </a:cubicBezTo>
                <a:cubicBezTo>
                  <a:pt x="5821" y="16605"/>
                  <a:pt x="5827" y="16628"/>
                  <a:pt x="5833" y="16651"/>
                </a:cubicBezTo>
                <a:cubicBezTo>
                  <a:pt x="5848" y="16676"/>
                  <a:pt x="5877" y="16676"/>
                  <a:pt x="5888" y="16707"/>
                </a:cubicBezTo>
                <a:cubicBezTo>
                  <a:pt x="5921" y="16797"/>
                  <a:pt x="5909" y="17175"/>
                  <a:pt x="5899" y="17295"/>
                </a:cubicBezTo>
                <a:cubicBezTo>
                  <a:pt x="5893" y="17302"/>
                  <a:pt x="5888" y="17310"/>
                  <a:pt x="5882" y="17317"/>
                </a:cubicBezTo>
                <a:cubicBezTo>
                  <a:pt x="5882" y="17329"/>
                  <a:pt x="5882" y="17340"/>
                  <a:pt x="5882" y="17353"/>
                </a:cubicBezTo>
                <a:cubicBezTo>
                  <a:pt x="5887" y="17362"/>
                  <a:pt x="5891" y="17368"/>
                  <a:pt x="5895" y="17377"/>
                </a:cubicBezTo>
                <a:cubicBezTo>
                  <a:pt x="5888" y="17414"/>
                  <a:pt x="5882" y="17485"/>
                  <a:pt x="5887" y="17529"/>
                </a:cubicBezTo>
                <a:cubicBezTo>
                  <a:pt x="5889" y="17547"/>
                  <a:pt x="5891" y="17565"/>
                  <a:pt x="5893" y="17583"/>
                </a:cubicBezTo>
                <a:cubicBezTo>
                  <a:pt x="5886" y="17604"/>
                  <a:pt x="5880" y="17625"/>
                  <a:pt x="5873" y="17646"/>
                </a:cubicBezTo>
                <a:cubicBezTo>
                  <a:pt x="5881" y="17696"/>
                  <a:pt x="5868" y="17841"/>
                  <a:pt x="5859" y="17888"/>
                </a:cubicBezTo>
                <a:cubicBezTo>
                  <a:pt x="5854" y="17902"/>
                  <a:pt x="5849" y="17916"/>
                  <a:pt x="5844" y="17930"/>
                </a:cubicBezTo>
                <a:cubicBezTo>
                  <a:pt x="5838" y="17973"/>
                  <a:pt x="5832" y="18015"/>
                  <a:pt x="5826" y="18058"/>
                </a:cubicBezTo>
                <a:cubicBezTo>
                  <a:pt x="5822" y="18101"/>
                  <a:pt x="5846" y="18116"/>
                  <a:pt x="5839" y="18172"/>
                </a:cubicBezTo>
                <a:cubicBezTo>
                  <a:pt x="5834" y="18207"/>
                  <a:pt x="5816" y="18225"/>
                  <a:pt x="5811" y="18256"/>
                </a:cubicBezTo>
                <a:cubicBezTo>
                  <a:pt x="5805" y="18291"/>
                  <a:pt x="5820" y="18453"/>
                  <a:pt x="5823" y="18492"/>
                </a:cubicBezTo>
                <a:cubicBezTo>
                  <a:pt x="5825" y="18507"/>
                  <a:pt x="5827" y="18524"/>
                  <a:pt x="5829" y="18539"/>
                </a:cubicBezTo>
                <a:cubicBezTo>
                  <a:pt x="5822" y="18557"/>
                  <a:pt x="5815" y="18574"/>
                  <a:pt x="5808" y="18592"/>
                </a:cubicBezTo>
                <a:cubicBezTo>
                  <a:pt x="5806" y="18608"/>
                  <a:pt x="5813" y="18636"/>
                  <a:pt x="5816" y="18651"/>
                </a:cubicBezTo>
                <a:cubicBezTo>
                  <a:pt x="5814" y="18689"/>
                  <a:pt x="5797" y="18712"/>
                  <a:pt x="5791" y="18747"/>
                </a:cubicBezTo>
                <a:cubicBezTo>
                  <a:pt x="5768" y="18886"/>
                  <a:pt x="5734" y="18993"/>
                  <a:pt x="5716" y="19140"/>
                </a:cubicBezTo>
                <a:cubicBezTo>
                  <a:pt x="5708" y="19150"/>
                  <a:pt x="5695" y="19148"/>
                  <a:pt x="5684" y="19153"/>
                </a:cubicBezTo>
                <a:cubicBezTo>
                  <a:pt x="5683" y="19154"/>
                  <a:pt x="5682" y="19157"/>
                  <a:pt x="5681" y="19158"/>
                </a:cubicBezTo>
                <a:cubicBezTo>
                  <a:pt x="5687" y="19182"/>
                  <a:pt x="5693" y="19206"/>
                  <a:pt x="5699" y="19230"/>
                </a:cubicBezTo>
                <a:cubicBezTo>
                  <a:pt x="5699" y="19265"/>
                  <a:pt x="5699" y="19302"/>
                  <a:pt x="5699" y="19338"/>
                </a:cubicBezTo>
                <a:cubicBezTo>
                  <a:pt x="5703" y="19374"/>
                  <a:pt x="5716" y="19413"/>
                  <a:pt x="5713" y="19457"/>
                </a:cubicBezTo>
                <a:cubicBezTo>
                  <a:pt x="5713" y="19459"/>
                  <a:pt x="5713" y="19461"/>
                  <a:pt x="5713" y="19463"/>
                </a:cubicBezTo>
                <a:cubicBezTo>
                  <a:pt x="5703" y="19528"/>
                  <a:pt x="5654" y="19575"/>
                  <a:pt x="5671" y="19682"/>
                </a:cubicBezTo>
                <a:cubicBezTo>
                  <a:pt x="5675" y="19709"/>
                  <a:pt x="5686" y="19725"/>
                  <a:pt x="5689" y="19759"/>
                </a:cubicBezTo>
                <a:cubicBezTo>
                  <a:pt x="5705" y="19783"/>
                  <a:pt x="5720" y="19768"/>
                  <a:pt x="5730" y="19739"/>
                </a:cubicBezTo>
                <a:cubicBezTo>
                  <a:pt x="5741" y="19739"/>
                  <a:pt x="5746" y="19741"/>
                  <a:pt x="5753" y="19746"/>
                </a:cubicBezTo>
                <a:cubicBezTo>
                  <a:pt x="5750" y="19760"/>
                  <a:pt x="5748" y="19775"/>
                  <a:pt x="5745" y="19790"/>
                </a:cubicBezTo>
                <a:cubicBezTo>
                  <a:pt x="5752" y="19803"/>
                  <a:pt x="5759" y="19806"/>
                  <a:pt x="5764" y="19824"/>
                </a:cubicBezTo>
                <a:cubicBezTo>
                  <a:pt x="5763" y="19831"/>
                  <a:pt x="5763" y="19836"/>
                  <a:pt x="5762" y="19843"/>
                </a:cubicBezTo>
                <a:cubicBezTo>
                  <a:pt x="5754" y="19847"/>
                  <a:pt x="5748" y="19852"/>
                  <a:pt x="5744" y="19865"/>
                </a:cubicBezTo>
                <a:cubicBezTo>
                  <a:pt x="5737" y="19900"/>
                  <a:pt x="5752" y="19931"/>
                  <a:pt x="5756" y="19956"/>
                </a:cubicBezTo>
                <a:cubicBezTo>
                  <a:pt x="5719" y="19977"/>
                  <a:pt x="5736" y="19991"/>
                  <a:pt x="5729" y="20054"/>
                </a:cubicBezTo>
                <a:cubicBezTo>
                  <a:pt x="5726" y="20076"/>
                  <a:pt x="5722" y="20088"/>
                  <a:pt x="5724" y="20116"/>
                </a:cubicBezTo>
                <a:cubicBezTo>
                  <a:pt x="5734" y="20127"/>
                  <a:pt x="5743" y="20139"/>
                  <a:pt x="5754" y="20150"/>
                </a:cubicBezTo>
                <a:cubicBezTo>
                  <a:pt x="5754" y="20156"/>
                  <a:pt x="5755" y="20161"/>
                  <a:pt x="5756" y="20167"/>
                </a:cubicBezTo>
                <a:cubicBezTo>
                  <a:pt x="5749" y="20189"/>
                  <a:pt x="5740" y="20213"/>
                  <a:pt x="5729" y="20227"/>
                </a:cubicBezTo>
                <a:cubicBezTo>
                  <a:pt x="5721" y="20236"/>
                  <a:pt x="5712" y="20236"/>
                  <a:pt x="5707" y="20250"/>
                </a:cubicBezTo>
                <a:cubicBezTo>
                  <a:pt x="5700" y="20274"/>
                  <a:pt x="5713" y="20283"/>
                  <a:pt x="5724" y="20289"/>
                </a:cubicBezTo>
                <a:cubicBezTo>
                  <a:pt x="5682" y="20345"/>
                  <a:pt x="5708" y="20327"/>
                  <a:pt x="5692" y="20416"/>
                </a:cubicBezTo>
                <a:cubicBezTo>
                  <a:pt x="5684" y="20436"/>
                  <a:pt x="5676" y="20458"/>
                  <a:pt x="5669" y="20479"/>
                </a:cubicBezTo>
                <a:cubicBezTo>
                  <a:pt x="5668" y="20480"/>
                  <a:pt x="5668" y="20480"/>
                  <a:pt x="5667" y="20481"/>
                </a:cubicBezTo>
                <a:cubicBezTo>
                  <a:pt x="5662" y="20464"/>
                  <a:pt x="5662" y="20447"/>
                  <a:pt x="5663" y="20427"/>
                </a:cubicBezTo>
                <a:cubicBezTo>
                  <a:pt x="5661" y="20426"/>
                  <a:pt x="5661" y="20425"/>
                  <a:pt x="5659" y="20424"/>
                </a:cubicBezTo>
                <a:cubicBezTo>
                  <a:pt x="5649" y="20433"/>
                  <a:pt x="5648" y="20451"/>
                  <a:pt x="5641" y="20463"/>
                </a:cubicBezTo>
                <a:cubicBezTo>
                  <a:pt x="5640" y="20462"/>
                  <a:pt x="5639" y="20461"/>
                  <a:pt x="5638" y="20460"/>
                </a:cubicBezTo>
                <a:cubicBezTo>
                  <a:pt x="5636" y="20449"/>
                  <a:pt x="5635" y="20438"/>
                  <a:pt x="5633" y="20427"/>
                </a:cubicBezTo>
                <a:cubicBezTo>
                  <a:pt x="5639" y="20411"/>
                  <a:pt x="5648" y="20400"/>
                  <a:pt x="5659" y="20395"/>
                </a:cubicBezTo>
                <a:cubicBezTo>
                  <a:pt x="5659" y="20387"/>
                  <a:pt x="5659" y="20378"/>
                  <a:pt x="5659" y="20370"/>
                </a:cubicBezTo>
                <a:cubicBezTo>
                  <a:pt x="5650" y="20357"/>
                  <a:pt x="5644" y="20358"/>
                  <a:pt x="5628" y="20360"/>
                </a:cubicBezTo>
                <a:cubicBezTo>
                  <a:pt x="5615" y="20401"/>
                  <a:pt x="5598" y="20434"/>
                  <a:pt x="5573" y="20452"/>
                </a:cubicBezTo>
                <a:cubicBezTo>
                  <a:pt x="5570" y="20461"/>
                  <a:pt x="5570" y="20461"/>
                  <a:pt x="5570" y="20471"/>
                </a:cubicBezTo>
                <a:cubicBezTo>
                  <a:pt x="5579" y="20469"/>
                  <a:pt x="5589" y="20468"/>
                  <a:pt x="5598" y="20466"/>
                </a:cubicBezTo>
                <a:cubicBezTo>
                  <a:pt x="5598" y="20475"/>
                  <a:pt x="5598" y="20485"/>
                  <a:pt x="5598" y="20494"/>
                </a:cubicBezTo>
                <a:cubicBezTo>
                  <a:pt x="5627" y="20515"/>
                  <a:pt x="5643" y="20498"/>
                  <a:pt x="5663" y="20537"/>
                </a:cubicBezTo>
                <a:cubicBezTo>
                  <a:pt x="5662" y="20546"/>
                  <a:pt x="5661" y="20555"/>
                  <a:pt x="5659" y="20563"/>
                </a:cubicBezTo>
                <a:cubicBezTo>
                  <a:pt x="5656" y="20572"/>
                  <a:pt x="5652" y="20572"/>
                  <a:pt x="5643" y="20571"/>
                </a:cubicBezTo>
                <a:cubicBezTo>
                  <a:pt x="5637" y="20588"/>
                  <a:pt x="5636" y="20611"/>
                  <a:pt x="5629" y="20629"/>
                </a:cubicBezTo>
                <a:cubicBezTo>
                  <a:pt x="5629" y="20635"/>
                  <a:pt x="5629" y="20641"/>
                  <a:pt x="5629" y="20647"/>
                </a:cubicBezTo>
                <a:lnTo>
                  <a:pt x="5681" y="20645"/>
                </a:lnTo>
                <a:cubicBezTo>
                  <a:pt x="5689" y="20655"/>
                  <a:pt x="5697" y="20664"/>
                  <a:pt x="5704" y="20674"/>
                </a:cubicBezTo>
                <a:cubicBezTo>
                  <a:pt x="5704" y="20678"/>
                  <a:pt x="5704" y="20682"/>
                  <a:pt x="5704" y="20686"/>
                </a:cubicBezTo>
                <a:cubicBezTo>
                  <a:pt x="5703" y="20690"/>
                  <a:pt x="5701" y="20694"/>
                  <a:pt x="5700" y="20698"/>
                </a:cubicBezTo>
                <a:cubicBezTo>
                  <a:pt x="5676" y="20696"/>
                  <a:pt x="5675" y="20679"/>
                  <a:pt x="5650" y="20679"/>
                </a:cubicBezTo>
                <a:cubicBezTo>
                  <a:pt x="5652" y="20704"/>
                  <a:pt x="5652" y="20728"/>
                  <a:pt x="5654" y="20753"/>
                </a:cubicBezTo>
                <a:cubicBezTo>
                  <a:pt x="5650" y="20765"/>
                  <a:pt x="5647" y="20776"/>
                  <a:pt x="5643" y="20787"/>
                </a:cubicBezTo>
                <a:cubicBezTo>
                  <a:pt x="5644" y="20824"/>
                  <a:pt x="5645" y="20860"/>
                  <a:pt x="5646" y="20897"/>
                </a:cubicBezTo>
                <a:cubicBezTo>
                  <a:pt x="5653" y="20887"/>
                  <a:pt x="5660" y="20876"/>
                  <a:pt x="5667" y="20866"/>
                </a:cubicBezTo>
                <a:cubicBezTo>
                  <a:pt x="5668" y="20875"/>
                  <a:pt x="5668" y="20885"/>
                  <a:pt x="5669" y="20894"/>
                </a:cubicBezTo>
                <a:cubicBezTo>
                  <a:pt x="5662" y="20904"/>
                  <a:pt x="5656" y="20913"/>
                  <a:pt x="5649" y="20922"/>
                </a:cubicBezTo>
                <a:cubicBezTo>
                  <a:pt x="5651" y="20954"/>
                  <a:pt x="5658" y="20962"/>
                  <a:pt x="5667" y="20982"/>
                </a:cubicBezTo>
                <a:cubicBezTo>
                  <a:pt x="5662" y="20990"/>
                  <a:pt x="5657" y="20997"/>
                  <a:pt x="5651" y="21005"/>
                </a:cubicBezTo>
                <a:cubicBezTo>
                  <a:pt x="5654" y="21021"/>
                  <a:pt x="5656" y="21037"/>
                  <a:pt x="5659" y="21053"/>
                </a:cubicBezTo>
                <a:cubicBezTo>
                  <a:pt x="5666" y="21067"/>
                  <a:pt x="5680" y="21054"/>
                  <a:pt x="5693" y="21052"/>
                </a:cubicBezTo>
                <a:cubicBezTo>
                  <a:pt x="5685" y="21095"/>
                  <a:pt x="5675" y="21125"/>
                  <a:pt x="5647" y="21133"/>
                </a:cubicBezTo>
                <a:cubicBezTo>
                  <a:pt x="5658" y="21154"/>
                  <a:pt x="5671" y="21158"/>
                  <a:pt x="5681" y="21174"/>
                </a:cubicBezTo>
                <a:cubicBezTo>
                  <a:pt x="5683" y="21180"/>
                  <a:pt x="5684" y="21189"/>
                  <a:pt x="5686" y="21195"/>
                </a:cubicBezTo>
                <a:cubicBezTo>
                  <a:pt x="5683" y="21205"/>
                  <a:pt x="5683" y="21208"/>
                  <a:pt x="5678" y="21213"/>
                </a:cubicBezTo>
                <a:cubicBezTo>
                  <a:pt x="5676" y="21217"/>
                  <a:pt x="5674" y="21221"/>
                  <a:pt x="5672" y="21225"/>
                </a:cubicBezTo>
                <a:cubicBezTo>
                  <a:pt x="5678" y="21233"/>
                  <a:pt x="5684" y="21244"/>
                  <a:pt x="5687" y="21259"/>
                </a:cubicBezTo>
                <a:cubicBezTo>
                  <a:pt x="5694" y="21254"/>
                  <a:pt x="5701" y="21251"/>
                  <a:pt x="5708" y="21247"/>
                </a:cubicBezTo>
                <a:cubicBezTo>
                  <a:pt x="5709" y="21247"/>
                  <a:pt x="5709" y="21247"/>
                  <a:pt x="5710" y="21247"/>
                </a:cubicBezTo>
                <a:cubicBezTo>
                  <a:pt x="5709" y="21272"/>
                  <a:pt x="5704" y="21277"/>
                  <a:pt x="5701" y="21298"/>
                </a:cubicBezTo>
                <a:cubicBezTo>
                  <a:pt x="5707" y="21302"/>
                  <a:pt x="5713" y="21306"/>
                  <a:pt x="5719" y="21310"/>
                </a:cubicBezTo>
                <a:cubicBezTo>
                  <a:pt x="5726" y="21301"/>
                  <a:pt x="5733" y="21291"/>
                  <a:pt x="5740" y="21282"/>
                </a:cubicBezTo>
                <a:cubicBezTo>
                  <a:pt x="5744" y="21305"/>
                  <a:pt x="5749" y="21316"/>
                  <a:pt x="5762" y="21321"/>
                </a:cubicBezTo>
                <a:cubicBezTo>
                  <a:pt x="5760" y="21347"/>
                  <a:pt x="5753" y="21352"/>
                  <a:pt x="5754" y="21386"/>
                </a:cubicBezTo>
                <a:cubicBezTo>
                  <a:pt x="5774" y="21385"/>
                  <a:pt x="5800" y="21380"/>
                  <a:pt x="5811" y="21398"/>
                </a:cubicBezTo>
                <a:cubicBezTo>
                  <a:pt x="5784" y="21408"/>
                  <a:pt x="5766" y="21425"/>
                  <a:pt x="5739" y="21433"/>
                </a:cubicBezTo>
                <a:cubicBezTo>
                  <a:pt x="5738" y="21451"/>
                  <a:pt x="5739" y="21456"/>
                  <a:pt x="5741" y="21472"/>
                </a:cubicBezTo>
                <a:cubicBezTo>
                  <a:pt x="5776" y="21475"/>
                  <a:pt x="5802" y="21438"/>
                  <a:pt x="5827" y="21426"/>
                </a:cubicBezTo>
                <a:cubicBezTo>
                  <a:pt x="5833" y="21433"/>
                  <a:pt x="5839" y="21440"/>
                  <a:pt x="5845" y="21447"/>
                </a:cubicBezTo>
                <a:cubicBezTo>
                  <a:pt x="5845" y="21449"/>
                  <a:pt x="5845" y="21452"/>
                  <a:pt x="5845" y="21455"/>
                </a:cubicBezTo>
                <a:cubicBezTo>
                  <a:pt x="5828" y="21489"/>
                  <a:pt x="5813" y="21525"/>
                  <a:pt x="5798" y="21564"/>
                </a:cubicBezTo>
                <a:cubicBezTo>
                  <a:pt x="5807" y="21574"/>
                  <a:pt x="5815" y="21586"/>
                  <a:pt x="5824" y="21597"/>
                </a:cubicBezTo>
                <a:cubicBezTo>
                  <a:pt x="5834" y="21593"/>
                  <a:pt x="5845" y="21589"/>
                  <a:pt x="5855" y="21586"/>
                </a:cubicBezTo>
                <a:cubicBezTo>
                  <a:pt x="5869" y="21537"/>
                  <a:pt x="5856" y="21469"/>
                  <a:pt x="5872" y="21421"/>
                </a:cubicBezTo>
                <a:cubicBezTo>
                  <a:pt x="5872" y="21421"/>
                  <a:pt x="5873" y="21421"/>
                  <a:pt x="5873" y="21421"/>
                </a:cubicBezTo>
                <a:cubicBezTo>
                  <a:pt x="5885" y="21393"/>
                  <a:pt x="5905" y="21406"/>
                  <a:pt x="5926" y="21393"/>
                </a:cubicBezTo>
                <a:cubicBezTo>
                  <a:pt x="5941" y="21383"/>
                  <a:pt x="5945" y="21356"/>
                  <a:pt x="5958" y="21344"/>
                </a:cubicBezTo>
                <a:cubicBezTo>
                  <a:pt x="5960" y="21342"/>
                  <a:pt x="5963" y="21340"/>
                  <a:pt x="5966" y="21338"/>
                </a:cubicBezTo>
                <a:cubicBezTo>
                  <a:pt x="5980" y="21358"/>
                  <a:pt x="5998" y="21372"/>
                  <a:pt x="6020" y="21359"/>
                </a:cubicBezTo>
                <a:cubicBezTo>
                  <a:pt x="6005" y="21284"/>
                  <a:pt x="5941" y="21158"/>
                  <a:pt x="5987" y="21048"/>
                </a:cubicBezTo>
                <a:cubicBezTo>
                  <a:pt x="6002" y="21011"/>
                  <a:pt x="6041" y="21016"/>
                  <a:pt x="6057" y="20979"/>
                </a:cubicBezTo>
                <a:cubicBezTo>
                  <a:pt x="6073" y="20943"/>
                  <a:pt x="6060" y="20910"/>
                  <a:pt x="6065" y="20864"/>
                </a:cubicBezTo>
                <a:cubicBezTo>
                  <a:pt x="6072" y="20845"/>
                  <a:pt x="6079" y="20826"/>
                  <a:pt x="6085" y="20808"/>
                </a:cubicBezTo>
                <a:cubicBezTo>
                  <a:pt x="6117" y="20730"/>
                  <a:pt x="6209" y="20720"/>
                  <a:pt x="6189" y="20566"/>
                </a:cubicBezTo>
                <a:cubicBezTo>
                  <a:pt x="6180" y="20551"/>
                  <a:pt x="6162" y="20555"/>
                  <a:pt x="6149" y="20547"/>
                </a:cubicBezTo>
                <a:cubicBezTo>
                  <a:pt x="6127" y="20534"/>
                  <a:pt x="6097" y="20491"/>
                  <a:pt x="6087" y="20455"/>
                </a:cubicBezTo>
                <a:cubicBezTo>
                  <a:pt x="6060" y="20360"/>
                  <a:pt x="6110" y="20265"/>
                  <a:pt x="6146" y="20237"/>
                </a:cubicBezTo>
                <a:cubicBezTo>
                  <a:pt x="6167" y="20232"/>
                  <a:pt x="6187" y="20226"/>
                  <a:pt x="6207" y="20221"/>
                </a:cubicBezTo>
                <a:cubicBezTo>
                  <a:pt x="6206" y="20206"/>
                  <a:pt x="6198" y="20199"/>
                  <a:pt x="6196" y="20178"/>
                </a:cubicBezTo>
                <a:cubicBezTo>
                  <a:pt x="6226" y="20129"/>
                  <a:pt x="6218" y="20114"/>
                  <a:pt x="6217" y="20031"/>
                </a:cubicBezTo>
                <a:cubicBezTo>
                  <a:pt x="6230" y="19996"/>
                  <a:pt x="6255" y="19965"/>
                  <a:pt x="6278" y="19951"/>
                </a:cubicBezTo>
                <a:cubicBezTo>
                  <a:pt x="6279" y="19949"/>
                  <a:pt x="6279" y="19948"/>
                  <a:pt x="6279" y="19946"/>
                </a:cubicBezTo>
                <a:cubicBezTo>
                  <a:pt x="6265" y="19939"/>
                  <a:pt x="6250" y="19933"/>
                  <a:pt x="6236" y="19927"/>
                </a:cubicBezTo>
                <a:cubicBezTo>
                  <a:pt x="6235" y="19923"/>
                  <a:pt x="6234" y="19919"/>
                  <a:pt x="6233" y="19916"/>
                </a:cubicBezTo>
                <a:cubicBezTo>
                  <a:pt x="6241" y="19900"/>
                  <a:pt x="6271" y="19883"/>
                  <a:pt x="6286" y="19893"/>
                </a:cubicBezTo>
                <a:cubicBezTo>
                  <a:pt x="6292" y="19900"/>
                  <a:pt x="6292" y="19911"/>
                  <a:pt x="6297" y="19919"/>
                </a:cubicBezTo>
                <a:cubicBezTo>
                  <a:pt x="6304" y="19926"/>
                  <a:pt x="6314" y="19918"/>
                  <a:pt x="6322" y="19913"/>
                </a:cubicBezTo>
                <a:cubicBezTo>
                  <a:pt x="6323" y="19910"/>
                  <a:pt x="6325" y="19906"/>
                  <a:pt x="6326" y="19902"/>
                </a:cubicBezTo>
                <a:cubicBezTo>
                  <a:pt x="6324" y="19874"/>
                  <a:pt x="6321" y="19847"/>
                  <a:pt x="6318" y="19819"/>
                </a:cubicBezTo>
                <a:cubicBezTo>
                  <a:pt x="6318" y="19818"/>
                  <a:pt x="6317" y="19815"/>
                  <a:pt x="6316" y="19815"/>
                </a:cubicBezTo>
                <a:cubicBezTo>
                  <a:pt x="6305" y="19821"/>
                  <a:pt x="6294" y="19827"/>
                  <a:pt x="6282" y="19833"/>
                </a:cubicBezTo>
                <a:cubicBezTo>
                  <a:pt x="6285" y="19842"/>
                  <a:pt x="6288" y="19851"/>
                  <a:pt x="6291" y="19859"/>
                </a:cubicBezTo>
                <a:cubicBezTo>
                  <a:pt x="6290" y="19860"/>
                  <a:pt x="6288" y="19860"/>
                  <a:pt x="6286" y="19860"/>
                </a:cubicBezTo>
                <a:cubicBezTo>
                  <a:pt x="6266" y="19888"/>
                  <a:pt x="6248" y="19841"/>
                  <a:pt x="6238" y="19831"/>
                </a:cubicBezTo>
                <a:cubicBezTo>
                  <a:pt x="6235" y="19800"/>
                  <a:pt x="6244" y="19783"/>
                  <a:pt x="6242" y="19754"/>
                </a:cubicBezTo>
                <a:cubicBezTo>
                  <a:pt x="6239" y="19719"/>
                  <a:pt x="6229" y="19701"/>
                  <a:pt x="6227" y="19659"/>
                </a:cubicBezTo>
                <a:cubicBezTo>
                  <a:pt x="6229" y="19653"/>
                  <a:pt x="6231" y="19647"/>
                  <a:pt x="6233" y="19640"/>
                </a:cubicBezTo>
                <a:cubicBezTo>
                  <a:pt x="6259" y="19634"/>
                  <a:pt x="6287" y="19674"/>
                  <a:pt x="6310" y="19685"/>
                </a:cubicBezTo>
                <a:cubicBezTo>
                  <a:pt x="6338" y="19698"/>
                  <a:pt x="6367" y="19679"/>
                  <a:pt x="6385" y="19665"/>
                </a:cubicBezTo>
                <a:cubicBezTo>
                  <a:pt x="6395" y="19656"/>
                  <a:pt x="6404" y="19654"/>
                  <a:pt x="6410" y="19635"/>
                </a:cubicBezTo>
                <a:cubicBezTo>
                  <a:pt x="6415" y="19604"/>
                  <a:pt x="6395" y="19591"/>
                  <a:pt x="6399" y="19555"/>
                </a:cubicBezTo>
                <a:cubicBezTo>
                  <a:pt x="6402" y="19524"/>
                  <a:pt x="6416" y="19491"/>
                  <a:pt x="6423" y="19461"/>
                </a:cubicBezTo>
                <a:cubicBezTo>
                  <a:pt x="6415" y="19445"/>
                  <a:pt x="6393" y="19410"/>
                  <a:pt x="6407" y="19371"/>
                </a:cubicBezTo>
                <a:cubicBezTo>
                  <a:pt x="6410" y="19365"/>
                  <a:pt x="6433" y="19378"/>
                  <a:pt x="6444" y="19382"/>
                </a:cubicBezTo>
                <a:cubicBezTo>
                  <a:pt x="6476" y="19395"/>
                  <a:pt x="6521" y="19385"/>
                  <a:pt x="6554" y="19373"/>
                </a:cubicBezTo>
                <a:cubicBezTo>
                  <a:pt x="6602" y="19355"/>
                  <a:pt x="6684" y="19340"/>
                  <a:pt x="6706" y="19281"/>
                </a:cubicBezTo>
                <a:cubicBezTo>
                  <a:pt x="6714" y="19259"/>
                  <a:pt x="6715" y="19232"/>
                  <a:pt x="6723" y="19212"/>
                </a:cubicBezTo>
                <a:cubicBezTo>
                  <a:pt x="6736" y="19180"/>
                  <a:pt x="6756" y="19147"/>
                  <a:pt x="6763" y="19107"/>
                </a:cubicBezTo>
                <a:cubicBezTo>
                  <a:pt x="6768" y="19094"/>
                  <a:pt x="6761" y="19067"/>
                  <a:pt x="6760" y="19047"/>
                </a:cubicBezTo>
                <a:cubicBezTo>
                  <a:pt x="6743" y="19027"/>
                  <a:pt x="6710" y="19011"/>
                  <a:pt x="6722" y="18947"/>
                </a:cubicBezTo>
                <a:cubicBezTo>
                  <a:pt x="6725" y="18929"/>
                  <a:pt x="6730" y="18927"/>
                  <a:pt x="6731" y="18899"/>
                </a:cubicBezTo>
                <a:cubicBezTo>
                  <a:pt x="6710" y="18847"/>
                  <a:pt x="6671" y="18840"/>
                  <a:pt x="6649" y="18780"/>
                </a:cubicBezTo>
                <a:cubicBezTo>
                  <a:pt x="6649" y="18776"/>
                  <a:pt x="6648" y="18772"/>
                  <a:pt x="6648" y="18769"/>
                </a:cubicBezTo>
                <a:cubicBezTo>
                  <a:pt x="6652" y="18758"/>
                  <a:pt x="6656" y="18748"/>
                  <a:pt x="6660" y="18736"/>
                </a:cubicBezTo>
                <a:cubicBezTo>
                  <a:pt x="6674" y="18744"/>
                  <a:pt x="6683" y="18772"/>
                  <a:pt x="6694" y="18788"/>
                </a:cubicBezTo>
                <a:cubicBezTo>
                  <a:pt x="6739" y="18776"/>
                  <a:pt x="6763" y="18781"/>
                  <a:pt x="6788" y="18842"/>
                </a:cubicBezTo>
                <a:cubicBezTo>
                  <a:pt x="6809" y="18841"/>
                  <a:pt x="6822" y="18818"/>
                  <a:pt x="6845" y="18816"/>
                </a:cubicBezTo>
                <a:cubicBezTo>
                  <a:pt x="6862" y="18815"/>
                  <a:pt x="6875" y="18844"/>
                  <a:pt x="6899" y="18831"/>
                </a:cubicBezTo>
                <a:cubicBezTo>
                  <a:pt x="6937" y="18810"/>
                  <a:pt x="6951" y="18747"/>
                  <a:pt x="6972" y="18695"/>
                </a:cubicBezTo>
                <a:cubicBezTo>
                  <a:pt x="6994" y="18640"/>
                  <a:pt x="7028" y="18604"/>
                  <a:pt x="7043" y="18534"/>
                </a:cubicBezTo>
                <a:cubicBezTo>
                  <a:pt x="7048" y="18488"/>
                  <a:pt x="7054" y="18443"/>
                  <a:pt x="7059" y="18397"/>
                </a:cubicBezTo>
                <a:cubicBezTo>
                  <a:pt x="7067" y="18363"/>
                  <a:pt x="7092" y="18350"/>
                  <a:pt x="7101" y="18318"/>
                </a:cubicBezTo>
                <a:cubicBezTo>
                  <a:pt x="7105" y="18286"/>
                  <a:pt x="7110" y="18255"/>
                  <a:pt x="7114" y="18223"/>
                </a:cubicBezTo>
                <a:cubicBezTo>
                  <a:pt x="7114" y="18222"/>
                  <a:pt x="7114" y="18219"/>
                  <a:pt x="7114" y="18218"/>
                </a:cubicBezTo>
                <a:cubicBezTo>
                  <a:pt x="7125" y="18227"/>
                  <a:pt x="7138" y="18235"/>
                  <a:pt x="7152" y="18224"/>
                </a:cubicBezTo>
                <a:cubicBezTo>
                  <a:pt x="7152" y="18224"/>
                  <a:pt x="7152" y="18224"/>
                  <a:pt x="7152" y="18224"/>
                </a:cubicBezTo>
                <a:cubicBezTo>
                  <a:pt x="7155" y="18302"/>
                  <a:pt x="7109" y="18343"/>
                  <a:pt x="7099" y="18420"/>
                </a:cubicBezTo>
                <a:cubicBezTo>
                  <a:pt x="7121" y="18383"/>
                  <a:pt x="7150" y="18332"/>
                  <a:pt x="7164" y="18280"/>
                </a:cubicBezTo>
                <a:cubicBezTo>
                  <a:pt x="7175" y="18231"/>
                  <a:pt x="7186" y="18181"/>
                  <a:pt x="7197" y="18133"/>
                </a:cubicBezTo>
                <a:cubicBezTo>
                  <a:pt x="7235" y="18021"/>
                  <a:pt x="7302" y="18012"/>
                  <a:pt x="7283" y="17788"/>
                </a:cubicBezTo>
                <a:cubicBezTo>
                  <a:pt x="7280" y="17757"/>
                  <a:pt x="7275" y="17742"/>
                  <a:pt x="7270" y="17719"/>
                </a:cubicBezTo>
                <a:cubicBezTo>
                  <a:pt x="7280" y="17697"/>
                  <a:pt x="7299" y="17637"/>
                  <a:pt x="7275" y="17617"/>
                </a:cubicBezTo>
                <a:cubicBezTo>
                  <a:pt x="7275" y="17612"/>
                  <a:pt x="7275" y="17605"/>
                  <a:pt x="7275" y="17600"/>
                </a:cubicBezTo>
                <a:cubicBezTo>
                  <a:pt x="7306" y="17606"/>
                  <a:pt x="7309" y="17572"/>
                  <a:pt x="7326" y="17545"/>
                </a:cubicBezTo>
                <a:cubicBezTo>
                  <a:pt x="7343" y="17517"/>
                  <a:pt x="7433" y="17398"/>
                  <a:pt x="7453" y="17391"/>
                </a:cubicBezTo>
                <a:cubicBezTo>
                  <a:pt x="7464" y="17387"/>
                  <a:pt x="7473" y="17398"/>
                  <a:pt x="7481" y="17403"/>
                </a:cubicBezTo>
                <a:cubicBezTo>
                  <a:pt x="7488" y="17388"/>
                  <a:pt x="7494" y="17373"/>
                  <a:pt x="7501" y="17358"/>
                </a:cubicBezTo>
                <a:cubicBezTo>
                  <a:pt x="7519" y="17338"/>
                  <a:pt x="7532" y="17346"/>
                  <a:pt x="7536" y="17298"/>
                </a:cubicBezTo>
                <a:cubicBezTo>
                  <a:pt x="7557" y="17293"/>
                  <a:pt x="7582" y="17295"/>
                  <a:pt x="7598" y="17300"/>
                </a:cubicBezTo>
                <a:cubicBezTo>
                  <a:pt x="7633" y="17313"/>
                  <a:pt x="7671" y="17295"/>
                  <a:pt x="7703" y="17290"/>
                </a:cubicBezTo>
                <a:cubicBezTo>
                  <a:pt x="7702" y="17216"/>
                  <a:pt x="7733" y="17192"/>
                  <a:pt x="7767" y="17187"/>
                </a:cubicBezTo>
                <a:cubicBezTo>
                  <a:pt x="7765" y="17166"/>
                  <a:pt x="7764" y="17147"/>
                  <a:pt x="7762" y="17126"/>
                </a:cubicBezTo>
                <a:cubicBezTo>
                  <a:pt x="7765" y="17076"/>
                  <a:pt x="7787" y="17044"/>
                  <a:pt x="7799" y="17007"/>
                </a:cubicBezTo>
                <a:cubicBezTo>
                  <a:pt x="7806" y="16979"/>
                  <a:pt x="7813" y="16951"/>
                  <a:pt x="7821" y="16922"/>
                </a:cubicBezTo>
                <a:cubicBezTo>
                  <a:pt x="7828" y="16903"/>
                  <a:pt x="7843" y="16894"/>
                  <a:pt x="7847" y="16869"/>
                </a:cubicBezTo>
                <a:cubicBezTo>
                  <a:pt x="7846" y="16845"/>
                  <a:pt x="7844" y="16820"/>
                  <a:pt x="7843" y="16795"/>
                </a:cubicBezTo>
                <a:cubicBezTo>
                  <a:pt x="7836" y="16727"/>
                  <a:pt x="7857" y="16677"/>
                  <a:pt x="7883" y="16660"/>
                </a:cubicBezTo>
                <a:cubicBezTo>
                  <a:pt x="7883" y="16641"/>
                  <a:pt x="7875" y="16605"/>
                  <a:pt x="7879" y="16571"/>
                </a:cubicBezTo>
                <a:cubicBezTo>
                  <a:pt x="7884" y="16528"/>
                  <a:pt x="7900" y="16473"/>
                  <a:pt x="7896" y="16422"/>
                </a:cubicBezTo>
                <a:cubicBezTo>
                  <a:pt x="7892" y="16355"/>
                  <a:pt x="7889" y="16288"/>
                  <a:pt x="7885" y="16221"/>
                </a:cubicBezTo>
                <a:cubicBezTo>
                  <a:pt x="7891" y="16151"/>
                  <a:pt x="7905" y="16104"/>
                  <a:pt x="7905" y="16033"/>
                </a:cubicBezTo>
                <a:cubicBezTo>
                  <a:pt x="7908" y="16034"/>
                  <a:pt x="7912" y="16035"/>
                  <a:pt x="7915" y="16036"/>
                </a:cubicBezTo>
                <a:cubicBezTo>
                  <a:pt x="7918" y="16050"/>
                  <a:pt x="7923" y="16064"/>
                  <a:pt x="7926" y="16078"/>
                </a:cubicBezTo>
                <a:cubicBezTo>
                  <a:pt x="7928" y="16078"/>
                  <a:pt x="7929" y="16078"/>
                  <a:pt x="7930" y="16078"/>
                </a:cubicBezTo>
                <a:cubicBezTo>
                  <a:pt x="7955" y="16044"/>
                  <a:pt x="7983" y="15952"/>
                  <a:pt x="7994" y="15897"/>
                </a:cubicBezTo>
                <a:cubicBezTo>
                  <a:pt x="8001" y="15864"/>
                  <a:pt x="7996" y="15846"/>
                  <a:pt x="8007" y="15825"/>
                </a:cubicBezTo>
                <a:cubicBezTo>
                  <a:pt x="8017" y="15817"/>
                  <a:pt x="8027" y="15808"/>
                  <a:pt x="8037" y="15799"/>
                </a:cubicBezTo>
                <a:cubicBezTo>
                  <a:pt x="8097" y="15714"/>
                  <a:pt x="8137" y="15622"/>
                  <a:pt x="8153" y="15452"/>
                </a:cubicBezTo>
                <a:cubicBezTo>
                  <a:pt x="8159" y="15389"/>
                  <a:pt x="8123" y="15158"/>
                  <a:pt x="8106" y="15148"/>
                </a:cubicBezTo>
                <a:cubicBezTo>
                  <a:pt x="8071" y="15128"/>
                  <a:pt x="8033" y="15151"/>
                  <a:pt x="8007" y="15120"/>
                </a:cubicBezTo>
                <a:cubicBezTo>
                  <a:pt x="7951" y="15053"/>
                  <a:pt x="7911" y="14943"/>
                  <a:pt x="7847" y="14890"/>
                </a:cubicBezTo>
                <a:cubicBezTo>
                  <a:pt x="7810" y="14860"/>
                  <a:pt x="7785" y="14897"/>
                  <a:pt x="7749" y="14885"/>
                </a:cubicBezTo>
                <a:cubicBezTo>
                  <a:pt x="7727" y="14879"/>
                  <a:pt x="7705" y="14873"/>
                  <a:pt x="7684" y="14867"/>
                </a:cubicBezTo>
                <a:cubicBezTo>
                  <a:pt x="7665" y="14858"/>
                  <a:pt x="7644" y="14814"/>
                  <a:pt x="7621" y="14819"/>
                </a:cubicBezTo>
                <a:cubicBezTo>
                  <a:pt x="7587" y="14826"/>
                  <a:pt x="7559" y="14874"/>
                  <a:pt x="7536" y="14902"/>
                </a:cubicBezTo>
                <a:cubicBezTo>
                  <a:pt x="7525" y="14822"/>
                  <a:pt x="7541" y="14853"/>
                  <a:pt x="7545" y="14805"/>
                </a:cubicBezTo>
                <a:cubicBezTo>
                  <a:pt x="7548" y="14774"/>
                  <a:pt x="7520" y="14727"/>
                  <a:pt x="7505" y="14724"/>
                </a:cubicBezTo>
                <a:cubicBezTo>
                  <a:pt x="7501" y="14731"/>
                  <a:pt x="7497" y="14736"/>
                  <a:pt x="7493" y="14743"/>
                </a:cubicBezTo>
                <a:cubicBezTo>
                  <a:pt x="7491" y="14743"/>
                  <a:pt x="7490" y="14743"/>
                  <a:pt x="7488" y="14743"/>
                </a:cubicBezTo>
                <a:cubicBezTo>
                  <a:pt x="7476" y="14673"/>
                  <a:pt x="7439" y="14681"/>
                  <a:pt x="7402" y="14657"/>
                </a:cubicBezTo>
                <a:cubicBezTo>
                  <a:pt x="7388" y="14647"/>
                  <a:pt x="7380" y="14629"/>
                  <a:pt x="7368" y="14616"/>
                </a:cubicBezTo>
                <a:cubicBezTo>
                  <a:pt x="7357" y="14619"/>
                  <a:pt x="7334" y="14621"/>
                  <a:pt x="7320" y="14628"/>
                </a:cubicBezTo>
                <a:cubicBezTo>
                  <a:pt x="7304" y="14639"/>
                  <a:pt x="7303" y="14682"/>
                  <a:pt x="7294" y="14707"/>
                </a:cubicBezTo>
                <a:cubicBezTo>
                  <a:pt x="7279" y="14747"/>
                  <a:pt x="7245" y="14757"/>
                  <a:pt x="7233" y="14805"/>
                </a:cubicBezTo>
                <a:cubicBezTo>
                  <a:pt x="7232" y="14806"/>
                  <a:pt x="7231" y="14808"/>
                  <a:pt x="7230" y="14809"/>
                </a:cubicBezTo>
                <a:cubicBezTo>
                  <a:pt x="7230" y="14781"/>
                  <a:pt x="7233" y="14767"/>
                  <a:pt x="7238" y="14748"/>
                </a:cubicBezTo>
                <a:cubicBezTo>
                  <a:pt x="7213" y="14758"/>
                  <a:pt x="7181" y="14768"/>
                  <a:pt x="7152" y="14759"/>
                </a:cubicBezTo>
                <a:cubicBezTo>
                  <a:pt x="7145" y="14728"/>
                  <a:pt x="7137" y="14698"/>
                  <a:pt x="7130" y="14667"/>
                </a:cubicBezTo>
                <a:cubicBezTo>
                  <a:pt x="7111" y="14677"/>
                  <a:pt x="7086" y="14734"/>
                  <a:pt x="7061" y="14716"/>
                </a:cubicBezTo>
                <a:cubicBezTo>
                  <a:pt x="7060" y="14714"/>
                  <a:pt x="7058" y="14712"/>
                  <a:pt x="7057" y="14711"/>
                </a:cubicBezTo>
                <a:cubicBezTo>
                  <a:pt x="7075" y="14685"/>
                  <a:pt x="7079" y="14630"/>
                  <a:pt x="7092" y="14593"/>
                </a:cubicBezTo>
                <a:cubicBezTo>
                  <a:pt x="7106" y="14551"/>
                  <a:pt x="7136" y="14537"/>
                  <a:pt x="7152" y="14500"/>
                </a:cubicBezTo>
                <a:cubicBezTo>
                  <a:pt x="7167" y="14467"/>
                  <a:pt x="7173" y="14415"/>
                  <a:pt x="7195" y="14397"/>
                </a:cubicBezTo>
                <a:cubicBezTo>
                  <a:pt x="7203" y="14375"/>
                  <a:pt x="7199" y="14353"/>
                  <a:pt x="7195" y="14330"/>
                </a:cubicBezTo>
                <a:cubicBezTo>
                  <a:pt x="7137" y="14315"/>
                  <a:pt x="7134" y="14187"/>
                  <a:pt x="7119" y="14097"/>
                </a:cubicBezTo>
                <a:cubicBezTo>
                  <a:pt x="7115" y="14070"/>
                  <a:pt x="7116" y="14038"/>
                  <a:pt x="7103" y="14027"/>
                </a:cubicBezTo>
                <a:cubicBezTo>
                  <a:pt x="7096" y="14025"/>
                  <a:pt x="7094" y="14040"/>
                  <a:pt x="7087" y="14038"/>
                </a:cubicBezTo>
                <a:cubicBezTo>
                  <a:pt x="7083" y="14036"/>
                  <a:pt x="7016" y="13910"/>
                  <a:pt x="6998" y="13893"/>
                </a:cubicBezTo>
                <a:cubicBezTo>
                  <a:pt x="6975" y="13879"/>
                  <a:pt x="6950" y="13865"/>
                  <a:pt x="6926" y="13850"/>
                </a:cubicBezTo>
                <a:cubicBezTo>
                  <a:pt x="6907" y="13836"/>
                  <a:pt x="6852" y="13805"/>
                  <a:pt x="6820" y="13830"/>
                </a:cubicBezTo>
                <a:cubicBezTo>
                  <a:pt x="6817" y="13835"/>
                  <a:pt x="6816" y="13840"/>
                  <a:pt x="6816" y="13853"/>
                </a:cubicBezTo>
                <a:cubicBezTo>
                  <a:pt x="6795" y="13844"/>
                  <a:pt x="6774" y="13836"/>
                  <a:pt x="6754" y="13827"/>
                </a:cubicBezTo>
                <a:cubicBezTo>
                  <a:pt x="6753" y="13827"/>
                  <a:pt x="6753" y="13827"/>
                  <a:pt x="6752" y="13827"/>
                </a:cubicBezTo>
                <a:cubicBezTo>
                  <a:pt x="6749" y="13833"/>
                  <a:pt x="6746" y="13839"/>
                  <a:pt x="6743" y="13845"/>
                </a:cubicBezTo>
                <a:cubicBezTo>
                  <a:pt x="6729" y="13796"/>
                  <a:pt x="6695" y="13718"/>
                  <a:pt x="6657" y="13727"/>
                </a:cubicBezTo>
                <a:cubicBezTo>
                  <a:pt x="6655" y="13736"/>
                  <a:pt x="6653" y="13744"/>
                  <a:pt x="6651" y="13753"/>
                </a:cubicBezTo>
                <a:cubicBezTo>
                  <a:pt x="6648" y="13717"/>
                  <a:pt x="6645" y="13683"/>
                  <a:pt x="6642" y="13647"/>
                </a:cubicBezTo>
                <a:cubicBezTo>
                  <a:pt x="6626" y="13597"/>
                  <a:pt x="6574" y="13533"/>
                  <a:pt x="6539" y="13519"/>
                </a:cubicBezTo>
                <a:cubicBezTo>
                  <a:pt x="6521" y="13512"/>
                  <a:pt x="6501" y="13520"/>
                  <a:pt x="6487" y="13526"/>
                </a:cubicBezTo>
                <a:cubicBezTo>
                  <a:pt x="6472" y="13524"/>
                  <a:pt x="6458" y="13522"/>
                  <a:pt x="6444" y="13520"/>
                </a:cubicBezTo>
                <a:cubicBezTo>
                  <a:pt x="6444" y="13519"/>
                  <a:pt x="6444" y="13520"/>
                  <a:pt x="6444" y="13519"/>
                </a:cubicBezTo>
                <a:cubicBezTo>
                  <a:pt x="6485" y="13495"/>
                  <a:pt x="6475" y="13451"/>
                  <a:pt x="6504" y="13429"/>
                </a:cubicBezTo>
                <a:cubicBezTo>
                  <a:pt x="6505" y="13427"/>
                  <a:pt x="6505" y="13425"/>
                  <a:pt x="6505" y="13423"/>
                </a:cubicBezTo>
                <a:cubicBezTo>
                  <a:pt x="6494" y="13409"/>
                  <a:pt x="6479" y="13405"/>
                  <a:pt x="6466" y="13389"/>
                </a:cubicBezTo>
                <a:cubicBezTo>
                  <a:pt x="6464" y="13382"/>
                  <a:pt x="6461" y="13374"/>
                  <a:pt x="6458" y="13366"/>
                </a:cubicBezTo>
                <a:cubicBezTo>
                  <a:pt x="6449" y="13354"/>
                  <a:pt x="6430" y="13358"/>
                  <a:pt x="6421" y="13349"/>
                </a:cubicBezTo>
                <a:cubicBezTo>
                  <a:pt x="6415" y="13356"/>
                  <a:pt x="6412" y="13363"/>
                  <a:pt x="6411" y="13380"/>
                </a:cubicBezTo>
                <a:cubicBezTo>
                  <a:pt x="6410" y="13381"/>
                  <a:pt x="6409" y="13382"/>
                  <a:pt x="6408" y="13383"/>
                </a:cubicBezTo>
                <a:cubicBezTo>
                  <a:pt x="6405" y="13337"/>
                  <a:pt x="6387" y="13320"/>
                  <a:pt x="6368" y="13306"/>
                </a:cubicBezTo>
                <a:cubicBezTo>
                  <a:pt x="6368" y="13300"/>
                  <a:pt x="6368" y="13294"/>
                  <a:pt x="6368" y="13288"/>
                </a:cubicBezTo>
                <a:cubicBezTo>
                  <a:pt x="6381" y="13289"/>
                  <a:pt x="6394" y="13288"/>
                  <a:pt x="6407" y="13289"/>
                </a:cubicBezTo>
                <a:cubicBezTo>
                  <a:pt x="6409" y="13287"/>
                  <a:pt x="6412" y="13285"/>
                  <a:pt x="6414" y="13283"/>
                </a:cubicBezTo>
                <a:cubicBezTo>
                  <a:pt x="6415" y="13279"/>
                  <a:pt x="6415" y="13275"/>
                  <a:pt x="6416" y="13272"/>
                </a:cubicBezTo>
                <a:cubicBezTo>
                  <a:pt x="6416" y="13270"/>
                  <a:pt x="6416" y="13268"/>
                  <a:pt x="6415" y="13266"/>
                </a:cubicBezTo>
                <a:cubicBezTo>
                  <a:pt x="6387" y="13255"/>
                  <a:pt x="6324" y="13251"/>
                  <a:pt x="6297" y="13275"/>
                </a:cubicBezTo>
                <a:cubicBezTo>
                  <a:pt x="6281" y="13289"/>
                  <a:pt x="6272" y="13326"/>
                  <a:pt x="6251" y="13334"/>
                </a:cubicBezTo>
                <a:cubicBezTo>
                  <a:pt x="6195" y="13357"/>
                  <a:pt x="6178" y="13273"/>
                  <a:pt x="6143" y="13269"/>
                </a:cubicBezTo>
                <a:cubicBezTo>
                  <a:pt x="6114" y="13266"/>
                  <a:pt x="6064" y="13302"/>
                  <a:pt x="6038" y="13279"/>
                </a:cubicBezTo>
                <a:cubicBezTo>
                  <a:pt x="6025" y="13267"/>
                  <a:pt x="6028" y="13257"/>
                  <a:pt x="6022" y="13231"/>
                </a:cubicBezTo>
                <a:cubicBezTo>
                  <a:pt x="6012" y="13181"/>
                  <a:pt x="5979" y="13167"/>
                  <a:pt x="5941" y="13166"/>
                </a:cubicBezTo>
                <a:cubicBezTo>
                  <a:pt x="5934" y="13146"/>
                  <a:pt x="5925" y="13112"/>
                  <a:pt x="5922" y="13088"/>
                </a:cubicBezTo>
                <a:cubicBezTo>
                  <a:pt x="5910" y="13084"/>
                  <a:pt x="5901" y="13093"/>
                  <a:pt x="5897" y="13112"/>
                </a:cubicBezTo>
                <a:cubicBezTo>
                  <a:pt x="5900" y="13123"/>
                  <a:pt x="5903" y="13133"/>
                  <a:pt x="5907" y="13143"/>
                </a:cubicBezTo>
                <a:cubicBezTo>
                  <a:pt x="5913" y="13143"/>
                  <a:pt x="5919" y="13142"/>
                  <a:pt x="5925" y="13141"/>
                </a:cubicBezTo>
                <a:cubicBezTo>
                  <a:pt x="5927" y="13145"/>
                  <a:pt x="5930" y="13149"/>
                  <a:pt x="5933" y="13153"/>
                </a:cubicBezTo>
                <a:cubicBezTo>
                  <a:pt x="5929" y="13178"/>
                  <a:pt x="5840" y="13225"/>
                  <a:pt x="5821" y="13238"/>
                </a:cubicBezTo>
                <a:cubicBezTo>
                  <a:pt x="5822" y="13240"/>
                  <a:pt x="5823" y="13242"/>
                  <a:pt x="5824" y="13243"/>
                </a:cubicBezTo>
                <a:cubicBezTo>
                  <a:pt x="5822" y="13258"/>
                  <a:pt x="5821" y="13258"/>
                  <a:pt x="5816" y="13266"/>
                </a:cubicBezTo>
                <a:cubicBezTo>
                  <a:pt x="5828" y="13277"/>
                  <a:pt x="5859" y="13387"/>
                  <a:pt x="5850" y="13426"/>
                </a:cubicBezTo>
                <a:cubicBezTo>
                  <a:pt x="5844" y="13444"/>
                  <a:pt x="5829" y="13455"/>
                  <a:pt x="5816" y="13460"/>
                </a:cubicBezTo>
                <a:cubicBezTo>
                  <a:pt x="5802" y="13440"/>
                  <a:pt x="5795" y="13392"/>
                  <a:pt x="5784" y="13366"/>
                </a:cubicBezTo>
                <a:cubicBezTo>
                  <a:pt x="5787" y="13326"/>
                  <a:pt x="5800" y="13291"/>
                  <a:pt x="5811" y="13264"/>
                </a:cubicBezTo>
                <a:cubicBezTo>
                  <a:pt x="5809" y="13223"/>
                  <a:pt x="5799" y="13198"/>
                  <a:pt x="5791" y="13162"/>
                </a:cubicBezTo>
                <a:cubicBezTo>
                  <a:pt x="5800" y="13137"/>
                  <a:pt x="5823" y="13127"/>
                  <a:pt x="5844" y="13126"/>
                </a:cubicBezTo>
                <a:cubicBezTo>
                  <a:pt x="5846" y="13120"/>
                  <a:pt x="5849" y="13116"/>
                  <a:pt x="5851" y="13111"/>
                </a:cubicBezTo>
                <a:cubicBezTo>
                  <a:pt x="5848" y="13085"/>
                  <a:pt x="5838" y="13069"/>
                  <a:pt x="5826" y="13061"/>
                </a:cubicBezTo>
                <a:cubicBezTo>
                  <a:pt x="5792" y="13037"/>
                  <a:pt x="5784" y="13117"/>
                  <a:pt x="5767" y="13135"/>
                </a:cubicBezTo>
                <a:cubicBezTo>
                  <a:pt x="5758" y="13140"/>
                  <a:pt x="5749" y="13146"/>
                  <a:pt x="5740" y="13152"/>
                </a:cubicBezTo>
                <a:cubicBezTo>
                  <a:pt x="5744" y="13137"/>
                  <a:pt x="5750" y="13132"/>
                  <a:pt x="5747" y="13111"/>
                </a:cubicBezTo>
                <a:cubicBezTo>
                  <a:pt x="5753" y="13116"/>
                  <a:pt x="5754" y="13117"/>
                  <a:pt x="5756" y="13129"/>
                </a:cubicBezTo>
                <a:cubicBezTo>
                  <a:pt x="5756" y="13129"/>
                  <a:pt x="5756" y="13129"/>
                  <a:pt x="5756" y="13129"/>
                </a:cubicBezTo>
                <a:cubicBezTo>
                  <a:pt x="5768" y="13115"/>
                  <a:pt x="5774" y="13095"/>
                  <a:pt x="5783" y="13079"/>
                </a:cubicBezTo>
                <a:cubicBezTo>
                  <a:pt x="5766" y="13011"/>
                  <a:pt x="5748" y="12941"/>
                  <a:pt x="5710" y="12912"/>
                </a:cubicBezTo>
                <a:cubicBezTo>
                  <a:pt x="5697" y="12903"/>
                  <a:pt x="5680" y="12913"/>
                  <a:pt x="5665" y="12902"/>
                </a:cubicBezTo>
                <a:cubicBezTo>
                  <a:pt x="5660" y="12898"/>
                  <a:pt x="5639" y="12883"/>
                  <a:pt x="5631" y="12887"/>
                </a:cubicBezTo>
                <a:cubicBezTo>
                  <a:pt x="5621" y="12900"/>
                  <a:pt x="5611" y="12912"/>
                  <a:pt x="5600" y="12925"/>
                </a:cubicBezTo>
                <a:cubicBezTo>
                  <a:pt x="5594" y="12932"/>
                  <a:pt x="5586" y="12930"/>
                  <a:pt x="5578" y="12935"/>
                </a:cubicBezTo>
                <a:cubicBezTo>
                  <a:pt x="5552" y="12953"/>
                  <a:pt x="5540" y="12988"/>
                  <a:pt x="5506" y="12975"/>
                </a:cubicBezTo>
                <a:cubicBezTo>
                  <a:pt x="5490" y="12937"/>
                  <a:pt x="5478" y="12986"/>
                  <a:pt x="5461" y="12956"/>
                </a:cubicBezTo>
                <a:cubicBezTo>
                  <a:pt x="5457" y="12938"/>
                  <a:pt x="5454" y="12920"/>
                  <a:pt x="5450" y="12902"/>
                </a:cubicBezTo>
                <a:cubicBezTo>
                  <a:pt x="5422" y="12855"/>
                  <a:pt x="5363" y="12766"/>
                  <a:pt x="5352" y="12694"/>
                </a:cubicBezTo>
                <a:cubicBezTo>
                  <a:pt x="5346" y="12651"/>
                  <a:pt x="5355" y="12591"/>
                  <a:pt x="5359" y="12556"/>
                </a:cubicBezTo>
                <a:cubicBezTo>
                  <a:pt x="5365" y="12510"/>
                  <a:pt x="5359" y="12443"/>
                  <a:pt x="5367" y="12399"/>
                </a:cubicBezTo>
                <a:cubicBezTo>
                  <a:pt x="5372" y="12386"/>
                  <a:pt x="5377" y="12373"/>
                  <a:pt x="5383" y="12360"/>
                </a:cubicBezTo>
                <a:cubicBezTo>
                  <a:pt x="5398" y="12310"/>
                  <a:pt x="5386" y="12259"/>
                  <a:pt x="5378" y="12217"/>
                </a:cubicBezTo>
                <a:cubicBezTo>
                  <a:pt x="5365" y="12211"/>
                  <a:pt x="5352" y="12205"/>
                  <a:pt x="5339" y="12199"/>
                </a:cubicBezTo>
                <a:cubicBezTo>
                  <a:pt x="5331" y="12179"/>
                  <a:pt x="5334" y="12182"/>
                  <a:pt x="5335" y="12149"/>
                </a:cubicBezTo>
                <a:cubicBezTo>
                  <a:pt x="5326" y="12142"/>
                  <a:pt x="5318" y="12136"/>
                  <a:pt x="5309" y="12129"/>
                </a:cubicBezTo>
                <a:cubicBezTo>
                  <a:pt x="5287" y="12131"/>
                  <a:pt x="5264" y="12134"/>
                  <a:pt x="5242" y="12137"/>
                </a:cubicBezTo>
                <a:cubicBezTo>
                  <a:pt x="5236" y="12132"/>
                  <a:pt x="5231" y="12126"/>
                  <a:pt x="5226" y="12121"/>
                </a:cubicBezTo>
                <a:cubicBezTo>
                  <a:pt x="5217" y="12127"/>
                  <a:pt x="5209" y="12136"/>
                  <a:pt x="5201" y="12142"/>
                </a:cubicBezTo>
                <a:cubicBezTo>
                  <a:pt x="5154" y="12160"/>
                  <a:pt x="5118" y="12119"/>
                  <a:pt x="5084" y="12149"/>
                </a:cubicBezTo>
                <a:cubicBezTo>
                  <a:pt x="5069" y="12148"/>
                  <a:pt x="5063" y="12136"/>
                  <a:pt x="5054" y="12125"/>
                </a:cubicBezTo>
                <a:cubicBezTo>
                  <a:pt x="5053" y="12133"/>
                  <a:pt x="5053" y="12141"/>
                  <a:pt x="5052" y="12149"/>
                </a:cubicBezTo>
                <a:cubicBezTo>
                  <a:pt x="5051" y="12150"/>
                  <a:pt x="5050" y="12151"/>
                  <a:pt x="5049" y="12152"/>
                </a:cubicBezTo>
                <a:cubicBezTo>
                  <a:pt x="5044" y="12146"/>
                  <a:pt x="5039" y="12140"/>
                  <a:pt x="5033" y="12134"/>
                </a:cubicBezTo>
                <a:cubicBezTo>
                  <a:pt x="5036" y="12092"/>
                  <a:pt x="5059" y="12093"/>
                  <a:pt x="5066" y="12060"/>
                </a:cubicBezTo>
                <a:cubicBezTo>
                  <a:pt x="5082" y="11992"/>
                  <a:pt x="5071" y="11924"/>
                  <a:pt x="5084" y="11859"/>
                </a:cubicBezTo>
                <a:cubicBezTo>
                  <a:pt x="5084" y="11849"/>
                  <a:pt x="5084" y="11841"/>
                  <a:pt x="5084" y="11832"/>
                </a:cubicBezTo>
                <a:cubicBezTo>
                  <a:pt x="5078" y="11834"/>
                  <a:pt x="5072" y="11836"/>
                  <a:pt x="5066" y="11838"/>
                </a:cubicBezTo>
                <a:cubicBezTo>
                  <a:pt x="5070" y="11824"/>
                  <a:pt x="5072" y="11812"/>
                  <a:pt x="5072" y="11787"/>
                </a:cubicBezTo>
                <a:cubicBezTo>
                  <a:pt x="5073" y="11786"/>
                  <a:pt x="5075" y="11784"/>
                  <a:pt x="5076" y="11782"/>
                </a:cubicBezTo>
                <a:cubicBezTo>
                  <a:pt x="5078" y="11778"/>
                  <a:pt x="5080" y="11774"/>
                  <a:pt x="5081" y="11771"/>
                </a:cubicBezTo>
                <a:cubicBezTo>
                  <a:pt x="5087" y="11791"/>
                  <a:pt x="5093" y="11812"/>
                  <a:pt x="5098" y="11832"/>
                </a:cubicBezTo>
                <a:cubicBezTo>
                  <a:pt x="5099" y="11833"/>
                  <a:pt x="5100" y="11832"/>
                  <a:pt x="5101" y="11833"/>
                </a:cubicBezTo>
                <a:cubicBezTo>
                  <a:pt x="5105" y="11784"/>
                  <a:pt x="5109" y="11736"/>
                  <a:pt x="5114" y="11687"/>
                </a:cubicBezTo>
                <a:cubicBezTo>
                  <a:pt x="5110" y="11689"/>
                  <a:pt x="5107" y="11691"/>
                  <a:pt x="5103" y="11693"/>
                </a:cubicBezTo>
                <a:cubicBezTo>
                  <a:pt x="5102" y="11691"/>
                  <a:pt x="5102" y="11689"/>
                  <a:pt x="5101" y="11687"/>
                </a:cubicBezTo>
                <a:cubicBezTo>
                  <a:pt x="5102" y="11680"/>
                  <a:pt x="5118" y="11599"/>
                  <a:pt x="5120" y="11593"/>
                </a:cubicBezTo>
                <a:cubicBezTo>
                  <a:pt x="5131" y="11565"/>
                  <a:pt x="5150" y="11549"/>
                  <a:pt x="5159" y="11516"/>
                </a:cubicBezTo>
                <a:cubicBezTo>
                  <a:pt x="5162" y="11503"/>
                  <a:pt x="5162" y="11489"/>
                  <a:pt x="5161" y="11474"/>
                </a:cubicBezTo>
                <a:cubicBezTo>
                  <a:pt x="5107" y="11398"/>
                  <a:pt x="4991" y="11469"/>
                  <a:pt x="4929" y="11510"/>
                </a:cubicBezTo>
                <a:cubicBezTo>
                  <a:pt x="4926" y="11530"/>
                  <a:pt x="4923" y="11548"/>
                  <a:pt x="4920" y="11568"/>
                </a:cubicBezTo>
                <a:cubicBezTo>
                  <a:pt x="4920" y="11592"/>
                  <a:pt x="4920" y="11617"/>
                  <a:pt x="4920" y="11641"/>
                </a:cubicBezTo>
                <a:cubicBezTo>
                  <a:pt x="4916" y="11649"/>
                  <a:pt x="4911" y="11656"/>
                  <a:pt x="4907" y="11664"/>
                </a:cubicBezTo>
                <a:cubicBezTo>
                  <a:pt x="4906" y="11681"/>
                  <a:pt x="4906" y="11697"/>
                  <a:pt x="4905" y="11713"/>
                </a:cubicBezTo>
                <a:cubicBezTo>
                  <a:pt x="4898" y="11742"/>
                  <a:pt x="4870" y="11753"/>
                  <a:pt x="4858" y="11775"/>
                </a:cubicBezTo>
                <a:cubicBezTo>
                  <a:pt x="4857" y="11775"/>
                  <a:pt x="4856" y="11775"/>
                  <a:pt x="4855" y="11775"/>
                </a:cubicBezTo>
                <a:cubicBezTo>
                  <a:pt x="4861" y="11785"/>
                  <a:pt x="4866" y="11784"/>
                  <a:pt x="4869" y="11799"/>
                </a:cubicBezTo>
                <a:cubicBezTo>
                  <a:pt x="4865" y="11806"/>
                  <a:pt x="4860" y="11814"/>
                  <a:pt x="4855" y="11821"/>
                </a:cubicBezTo>
                <a:cubicBezTo>
                  <a:pt x="4850" y="11827"/>
                  <a:pt x="4840" y="11819"/>
                  <a:pt x="4831" y="11815"/>
                </a:cubicBezTo>
                <a:cubicBezTo>
                  <a:pt x="4831" y="11806"/>
                  <a:pt x="4831" y="11796"/>
                  <a:pt x="4831" y="11787"/>
                </a:cubicBezTo>
                <a:cubicBezTo>
                  <a:pt x="4792" y="11796"/>
                  <a:pt x="4718" y="11856"/>
                  <a:pt x="4682" y="11845"/>
                </a:cubicBezTo>
                <a:cubicBezTo>
                  <a:pt x="4661" y="11839"/>
                  <a:pt x="4657" y="11808"/>
                  <a:pt x="4642" y="11792"/>
                </a:cubicBezTo>
                <a:cubicBezTo>
                  <a:pt x="4629" y="11780"/>
                  <a:pt x="4610" y="11782"/>
                  <a:pt x="4591" y="11782"/>
                </a:cubicBezTo>
                <a:cubicBezTo>
                  <a:pt x="4574" y="11740"/>
                  <a:pt x="4563" y="11689"/>
                  <a:pt x="4546" y="11644"/>
                </a:cubicBezTo>
                <a:cubicBezTo>
                  <a:pt x="4528" y="11594"/>
                  <a:pt x="4503" y="11543"/>
                  <a:pt x="4487" y="11491"/>
                </a:cubicBezTo>
                <a:cubicBezTo>
                  <a:pt x="4463" y="11417"/>
                  <a:pt x="4455" y="11218"/>
                  <a:pt x="4468" y="11098"/>
                </a:cubicBezTo>
                <a:cubicBezTo>
                  <a:pt x="4470" y="11067"/>
                  <a:pt x="4473" y="11037"/>
                  <a:pt x="4476" y="11006"/>
                </a:cubicBezTo>
                <a:cubicBezTo>
                  <a:pt x="4486" y="10973"/>
                  <a:pt x="4495" y="10942"/>
                  <a:pt x="4505" y="10909"/>
                </a:cubicBezTo>
                <a:cubicBezTo>
                  <a:pt x="4512" y="10849"/>
                  <a:pt x="4481" y="10795"/>
                  <a:pt x="4493" y="10724"/>
                </a:cubicBezTo>
                <a:cubicBezTo>
                  <a:pt x="4499" y="10709"/>
                  <a:pt x="4505" y="10693"/>
                  <a:pt x="4511" y="10678"/>
                </a:cubicBezTo>
                <a:cubicBezTo>
                  <a:pt x="4512" y="10676"/>
                  <a:pt x="4513" y="10674"/>
                  <a:pt x="4514" y="10673"/>
                </a:cubicBezTo>
                <a:cubicBezTo>
                  <a:pt x="4509" y="10663"/>
                  <a:pt x="4504" y="10653"/>
                  <a:pt x="4499" y="10644"/>
                </a:cubicBezTo>
                <a:cubicBezTo>
                  <a:pt x="4498" y="10644"/>
                  <a:pt x="4497" y="10644"/>
                  <a:pt x="4496" y="10644"/>
                </a:cubicBezTo>
                <a:cubicBezTo>
                  <a:pt x="4514" y="10611"/>
                  <a:pt x="4546" y="10620"/>
                  <a:pt x="4559" y="10577"/>
                </a:cubicBezTo>
                <a:cubicBezTo>
                  <a:pt x="4555" y="10568"/>
                  <a:pt x="4551" y="10561"/>
                  <a:pt x="4546" y="10552"/>
                </a:cubicBezTo>
                <a:cubicBezTo>
                  <a:pt x="4554" y="10533"/>
                  <a:pt x="4577" y="10558"/>
                  <a:pt x="4597" y="10548"/>
                </a:cubicBezTo>
                <a:cubicBezTo>
                  <a:pt x="4628" y="10533"/>
                  <a:pt x="4641" y="10488"/>
                  <a:pt x="4666" y="10467"/>
                </a:cubicBezTo>
                <a:cubicBezTo>
                  <a:pt x="4670" y="10449"/>
                  <a:pt x="4660" y="10435"/>
                  <a:pt x="4656" y="10416"/>
                </a:cubicBezTo>
                <a:cubicBezTo>
                  <a:pt x="4659" y="10412"/>
                  <a:pt x="4663" y="10407"/>
                  <a:pt x="4666" y="10402"/>
                </a:cubicBezTo>
                <a:cubicBezTo>
                  <a:pt x="4667" y="10412"/>
                  <a:pt x="4668" y="10421"/>
                  <a:pt x="4670" y="10431"/>
                </a:cubicBezTo>
                <a:cubicBezTo>
                  <a:pt x="4694" y="10437"/>
                  <a:pt x="4697" y="10422"/>
                  <a:pt x="4713" y="10413"/>
                </a:cubicBezTo>
                <a:cubicBezTo>
                  <a:pt x="4746" y="10394"/>
                  <a:pt x="4782" y="10418"/>
                  <a:pt x="4807" y="10428"/>
                </a:cubicBezTo>
                <a:cubicBezTo>
                  <a:pt x="4822" y="10434"/>
                  <a:pt x="4841" y="10438"/>
                  <a:pt x="4849" y="10425"/>
                </a:cubicBezTo>
                <a:cubicBezTo>
                  <a:pt x="4850" y="10425"/>
                  <a:pt x="4850" y="10425"/>
                  <a:pt x="4851" y="10425"/>
                </a:cubicBezTo>
                <a:cubicBezTo>
                  <a:pt x="4846" y="10418"/>
                  <a:pt x="4842" y="10412"/>
                  <a:pt x="4837" y="10405"/>
                </a:cubicBezTo>
                <a:cubicBezTo>
                  <a:pt x="4837" y="10403"/>
                  <a:pt x="4836" y="10401"/>
                  <a:pt x="4836" y="10400"/>
                </a:cubicBezTo>
                <a:cubicBezTo>
                  <a:pt x="4841" y="10398"/>
                  <a:pt x="4847" y="10396"/>
                  <a:pt x="4853" y="10394"/>
                </a:cubicBezTo>
                <a:cubicBezTo>
                  <a:pt x="4864" y="10407"/>
                  <a:pt x="4875" y="10421"/>
                  <a:pt x="4886" y="10433"/>
                </a:cubicBezTo>
                <a:cubicBezTo>
                  <a:pt x="4890" y="10444"/>
                  <a:pt x="4893" y="10453"/>
                  <a:pt x="4897" y="10463"/>
                </a:cubicBezTo>
                <a:cubicBezTo>
                  <a:pt x="4906" y="10471"/>
                  <a:pt x="4915" y="10480"/>
                  <a:pt x="4923" y="10487"/>
                </a:cubicBezTo>
                <a:cubicBezTo>
                  <a:pt x="4933" y="10480"/>
                  <a:pt x="4942" y="10471"/>
                  <a:pt x="4951" y="10463"/>
                </a:cubicBezTo>
                <a:cubicBezTo>
                  <a:pt x="4954" y="10471"/>
                  <a:pt x="4957" y="10480"/>
                  <a:pt x="4960" y="10487"/>
                </a:cubicBezTo>
                <a:cubicBezTo>
                  <a:pt x="4960" y="10487"/>
                  <a:pt x="4960" y="10487"/>
                  <a:pt x="4960" y="10487"/>
                </a:cubicBezTo>
                <a:cubicBezTo>
                  <a:pt x="4964" y="10484"/>
                  <a:pt x="4967" y="10480"/>
                  <a:pt x="4971" y="10477"/>
                </a:cubicBezTo>
                <a:cubicBezTo>
                  <a:pt x="4971" y="10476"/>
                  <a:pt x="4971" y="10475"/>
                  <a:pt x="4971" y="10474"/>
                </a:cubicBezTo>
                <a:cubicBezTo>
                  <a:pt x="4967" y="10470"/>
                  <a:pt x="4964" y="10466"/>
                  <a:pt x="4960" y="10462"/>
                </a:cubicBezTo>
                <a:cubicBezTo>
                  <a:pt x="4960" y="10459"/>
                  <a:pt x="4959" y="10457"/>
                  <a:pt x="4958" y="10455"/>
                </a:cubicBezTo>
                <a:cubicBezTo>
                  <a:pt x="4960" y="10449"/>
                  <a:pt x="4962" y="10442"/>
                  <a:pt x="4963" y="10436"/>
                </a:cubicBezTo>
                <a:cubicBezTo>
                  <a:pt x="4978" y="10439"/>
                  <a:pt x="5003" y="10465"/>
                  <a:pt x="5006" y="10491"/>
                </a:cubicBezTo>
                <a:cubicBezTo>
                  <a:pt x="5019" y="10493"/>
                  <a:pt x="5027" y="10492"/>
                  <a:pt x="5038" y="10490"/>
                </a:cubicBezTo>
                <a:cubicBezTo>
                  <a:pt x="5028" y="10457"/>
                  <a:pt x="5000" y="10457"/>
                  <a:pt x="4997" y="10413"/>
                </a:cubicBezTo>
                <a:cubicBezTo>
                  <a:pt x="5003" y="10407"/>
                  <a:pt x="5009" y="10400"/>
                  <a:pt x="5016" y="10394"/>
                </a:cubicBezTo>
                <a:cubicBezTo>
                  <a:pt x="5011" y="10375"/>
                  <a:pt x="5000" y="10367"/>
                  <a:pt x="4990" y="10356"/>
                </a:cubicBezTo>
                <a:cubicBezTo>
                  <a:pt x="4976" y="10361"/>
                  <a:pt x="4959" y="10383"/>
                  <a:pt x="4950" y="10354"/>
                </a:cubicBezTo>
                <a:cubicBezTo>
                  <a:pt x="4953" y="10346"/>
                  <a:pt x="4955" y="10338"/>
                  <a:pt x="4957" y="10331"/>
                </a:cubicBezTo>
                <a:cubicBezTo>
                  <a:pt x="4974" y="10313"/>
                  <a:pt x="4984" y="10361"/>
                  <a:pt x="4997" y="10354"/>
                </a:cubicBezTo>
                <a:cubicBezTo>
                  <a:pt x="5008" y="10348"/>
                  <a:pt x="5014" y="10331"/>
                  <a:pt x="5023" y="10325"/>
                </a:cubicBezTo>
                <a:cubicBezTo>
                  <a:pt x="5042" y="10313"/>
                  <a:pt x="5080" y="10326"/>
                  <a:pt x="5095" y="10331"/>
                </a:cubicBezTo>
                <a:cubicBezTo>
                  <a:pt x="5097" y="10318"/>
                  <a:pt x="5099" y="10304"/>
                  <a:pt x="5101" y="10292"/>
                </a:cubicBezTo>
                <a:cubicBezTo>
                  <a:pt x="5101" y="10292"/>
                  <a:pt x="5102" y="10292"/>
                  <a:pt x="5103" y="10292"/>
                </a:cubicBezTo>
                <a:cubicBezTo>
                  <a:pt x="5108" y="10309"/>
                  <a:pt x="5113" y="10326"/>
                  <a:pt x="5119" y="10343"/>
                </a:cubicBezTo>
                <a:cubicBezTo>
                  <a:pt x="5126" y="10340"/>
                  <a:pt x="5135" y="10338"/>
                  <a:pt x="5143" y="10336"/>
                </a:cubicBezTo>
                <a:cubicBezTo>
                  <a:pt x="5143" y="10330"/>
                  <a:pt x="5143" y="10323"/>
                  <a:pt x="5143" y="10317"/>
                </a:cubicBezTo>
                <a:cubicBezTo>
                  <a:pt x="5165" y="10327"/>
                  <a:pt x="5184" y="10320"/>
                  <a:pt x="5208" y="10315"/>
                </a:cubicBezTo>
                <a:cubicBezTo>
                  <a:pt x="5221" y="10338"/>
                  <a:pt x="5232" y="10347"/>
                  <a:pt x="5256" y="10354"/>
                </a:cubicBezTo>
                <a:cubicBezTo>
                  <a:pt x="5264" y="10373"/>
                  <a:pt x="5266" y="10401"/>
                  <a:pt x="5275" y="10417"/>
                </a:cubicBezTo>
                <a:cubicBezTo>
                  <a:pt x="5288" y="10411"/>
                  <a:pt x="5301" y="10406"/>
                  <a:pt x="5313" y="10400"/>
                </a:cubicBezTo>
                <a:cubicBezTo>
                  <a:pt x="5323" y="10388"/>
                  <a:pt x="5330" y="10367"/>
                  <a:pt x="5342" y="10362"/>
                </a:cubicBezTo>
                <a:cubicBezTo>
                  <a:pt x="5376" y="10346"/>
                  <a:pt x="5396" y="10452"/>
                  <a:pt x="5415" y="10474"/>
                </a:cubicBezTo>
                <a:cubicBezTo>
                  <a:pt x="5428" y="10488"/>
                  <a:pt x="5442" y="10484"/>
                  <a:pt x="5445" y="10514"/>
                </a:cubicBezTo>
                <a:cubicBezTo>
                  <a:pt x="5441" y="10561"/>
                  <a:pt x="5435" y="10609"/>
                  <a:pt x="5431" y="10655"/>
                </a:cubicBezTo>
                <a:cubicBezTo>
                  <a:pt x="5433" y="10656"/>
                  <a:pt x="5435" y="10655"/>
                  <a:pt x="5436" y="10656"/>
                </a:cubicBezTo>
                <a:cubicBezTo>
                  <a:pt x="5444" y="10665"/>
                  <a:pt x="5447" y="10650"/>
                  <a:pt x="5455" y="10644"/>
                </a:cubicBezTo>
                <a:cubicBezTo>
                  <a:pt x="5456" y="10652"/>
                  <a:pt x="5457" y="10659"/>
                  <a:pt x="5458" y="10667"/>
                </a:cubicBezTo>
                <a:cubicBezTo>
                  <a:pt x="5452" y="10681"/>
                  <a:pt x="5449" y="10684"/>
                  <a:pt x="5439" y="10693"/>
                </a:cubicBezTo>
                <a:cubicBezTo>
                  <a:pt x="5448" y="10721"/>
                  <a:pt x="5456" y="10750"/>
                  <a:pt x="5464" y="10778"/>
                </a:cubicBezTo>
                <a:cubicBezTo>
                  <a:pt x="5468" y="10778"/>
                  <a:pt x="5472" y="10778"/>
                  <a:pt x="5477" y="10778"/>
                </a:cubicBezTo>
                <a:cubicBezTo>
                  <a:pt x="5478" y="10791"/>
                  <a:pt x="5480" y="10803"/>
                  <a:pt x="5481" y="10816"/>
                </a:cubicBezTo>
                <a:cubicBezTo>
                  <a:pt x="5485" y="10821"/>
                  <a:pt x="5489" y="10826"/>
                  <a:pt x="5493" y="10831"/>
                </a:cubicBezTo>
                <a:cubicBezTo>
                  <a:pt x="5504" y="10873"/>
                  <a:pt x="5490" y="10898"/>
                  <a:pt x="5522" y="10901"/>
                </a:cubicBezTo>
                <a:cubicBezTo>
                  <a:pt x="5530" y="10924"/>
                  <a:pt x="5537" y="10979"/>
                  <a:pt x="5546" y="10998"/>
                </a:cubicBezTo>
                <a:cubicBezTo>
                  <a:pt x="5556" y="10989"/>
                  <a:pt x="5571" y="10988"/>
                  <a:pt x="5585" y="10985"/>
                </a:cubicBezTo>
                <a:cubicBezTo>
                  <a:pt x="5584" y="10993"/>
                  <a:pt x="5583" y="11003"/>
                  <a:pt x="5582" y="11012"/>
                </a:cubicBezTo>
                <a:cubicBezTo>
                  <a:pt x="5583" y="11012"/>
                  <a:pt x="5584" y="11012"/>
                  <a:pt x="5585" y="11012"/>
                </a:cubicBezTo>
                <a:cubicBezTo>
                  <a:pt x="5595" y="10954"/>
                  <a:pt x="5621" y="10848"/>
                  <a:pt x="5608" y="10764"/>
                </a:cubicBezTo>
                <a:cubicBezTo>
                  <a:pt x="5604" y="10732"/>
                  <a:pt x="5591" y="10697"/>
                  <a:pt x="5585" y="10659"/>
                </a:cubicBezTo>
                <a:cubicBezTo>
                  <a:pt x="5582" y="10626"/>
                  <a:pt x="5579" y="10593"/>
                  <a:pt x="5576" y="10559"/>
                </a:cubicBezTo>
                <a:cubicBezTo>
                  <a:pt x="5563" y="10486"/>
                  <a:pt x="5507" y="10379"/>
                  <a:pt x="5518" y="10277"/>
                </a:cubicBezTo>
                <a:cubicBezTo>
                  <a:pt x="5525" y="10236"/>
                  <a:pt x="5532" y="10197"/>
                  <a:pt x="5539" y="10156"/>
                </a:cubicBezTo>
                <a:cubicBezTo>
                  <a:pt x="5551" y="10122"/>
                  <a:pt x="5567" y="10092"/>
                  <a:pt x="5575" y="10050"/>
                </a:cubicBezTo>
                <a:cubicBezTo>
                  <a:pt x="5608" y="10038"/>
                  <a:pt x="5642" y="10014"/>
                  <a:pt x="5656" y="9970"/>
                </a:cubicBezTo>
                <a:cubicBezTo>
                  <a:pt x="5666" y="9937"/>
                  <a:pt x="5666" y="9911"/>
                  <a:pt x="5684" y="9892"/>
                </a:cubicBezTo>
                <a:cubicBezTo>
                  <a:pt x="5700" y="9874"/>
                  <a:pt x="5730" y="9876"/>
                  <a:pt x="5744" y="9861"/>
                </a:cubicBezTo>
                <a:cubicBezTo>
                  <a:pt x="5758" y="9828"/>
                  <a:pt x="5772" y="9794"/>
                  <a:pt x="5786" y="9762"/>
                </a:cubicBezTo>
                <a:cubicBezTo>
                  <a:pt x="5801" y="9758"/>
                  <a:pt x="5816" y="9754"/>
                  <a:pt x="5832" y="9750"/>
                </a:cubicBezTo>
                <a:cubicBezTo>
                  <a:pt x="5837" y="9741"/>
                  <a:pt x="5843" y="9732"/>
                  <a:pt x="5848" y="9724"/>
                </a:cubicBezTo>
                <a:cubicBezTo>
                  <a:pt x="5849" y="9722"/>
                  <a:pt x="5849" y="9720"/>
                  <a:pt x="5850" y="9719"/>
                </a:cubicBezTo>
                <a:cubicBezTo>
                  <a:pt x="5844" y="9714"/>
                  <a:pt x="5842" y="9715"/>
                  <a:pt x="5840" y="9704"/>
                </a:cubicBezTo>
                <a:cubicBezTo>
                  <a:pt x="5834" y="9712"/>
                  <a:pt x="5825" y="9717"/>
                  <a:pt x="5819" y="9724"/>
                </a:cubicBezTo>
                <a:cubicBezTo>
                  <a:pt x="5816" y="9720"/>
                  <a:pt x="5812" y="9718"/>
                  <a:pt x="5809" y="9715"/>
                </a:cubicBezTo>
                <a:cubicBezTo>
                  <a:pt x="5805" y="9709"/>
                  <a:pt x="5804" y="9702"/>
                  <a:pt x="5802" y="9693"/>
                </a:cubicBezTo>
                <a:cubicBezTo>
                  <a:pt x="5808" y="9701"/>
                  <a:pt x="5810" y="9711"/>
                  <a:pt x="5818" y="9715"/>
                </a:cubicBezTo>
                <a:cubicBezTo>
                  <a:pt x="5829" y="9702"/>
                  <a:pt x="5827" y="9690"/>
                  <a:pt x="5837" y="9681"/>
                </a:cubicBezTo>
                <a:cubicBezTo>
                  <a:pt x="5837" y="9679"/>
                  <a:pt x="5837" y="9677"/>
                  <a:pt x="5837" y="9676"/>
                </a:cubicBezTo>
                <a:cubicBezTo>
                  <a:pt x="5830" y="9663"/>
                  <a:pt x="5820" y="9653"/>
                  <a:pt x="5807" y="9653"/>
                </a:cubicBezTo>
                <a:cubicBezTo>
                  <a:pt x="5805" y="9648"/>
                  <a:pt x="5804" y="9645"/>
                  <a:pt x="5802" y="9640"/>
                </a:cubicBezTo>
                <a:cubicBezTo>
                  <a:pt x="5812" y="9646"/>
                  <a:pt x="5822" y="9652"/>
                  <a:pt x="5832" y="9658"/>
                </a:cubicBezTo>
                <a:cubicBezTo>
                  <a:pt x="5830" y="9653"/>
                  <a:pt x="5828" y="9649"/>
                  <a:pt x="5827" y="9644"/>
                </a:cubicBezTo>
                <a:cubicBezTo>
                  <a:pt x="5827" y="9644"/>
                  <a:pt x="5827" y="9642"/>
                  <a:pt x="5827" y="9642"/>
                </a:cubicBezTo>
                <a:cubicBezTo>
                  <a:pt x="5838" y="9650"/>
                  <a:pt x="5841" y="9665"/>
                  <a:pt x="5858" y="9669"/>
                </a:cubicBezTo>
                <a:cubicBezTo>
                  <a:pt x="5863" y="9657"/>
                  <a:pt x="5869" y="9643"/>
                  <a:pt x="5875" y="9631"/>
                </a:cubicBezTo>
                <a:cubicBezTo>
                  <a:pt x="5876" y="9624"/>
                  <a:pt x="5876" y="9630"/>
                  <a:pt x="5883" y="9631"/>
                </a:cubicBezTo>
                <a:cubicBezTo>
                  <a:pt x="5884" y="9627"/>
                  <a:pt x="5886" y="9623"/>
                  <a:pt x="5887" y="9619"/>
                </a:cubicBezTo>
                <a:cubicBezTo>
                  <a:pt x="5887" y="9600"/>
                  <a:pt x="5885" y="9593"/>
                  <a:pt x="5879" y="9585"/>
                </a:cubicBezTo>
                <a:cubicBezTo>
                  <a:pt x="5877" y="9583"/>
                  <a:pt x="5878" y="9583"/>
                  <a:pt x="5876" y="9585"/>
                </a:cubicBezTo>
                <a:cubicBezTo>
                  <a:pt x="5870" y="9592"/>
                  <a:pt x="5870" y="9606"/>
                  <a:pt x="5866" y="9617"/>
                </a:cubicBezTo>
                <a:cubicBezTo>
                  <a:pt x="5865" y="9607"/>
                  <a:pt x="5866" y="9597"/>
                  <a:pt x="5867" y="9584"/>
                </a:cubicBezTo>
                <a:cubicBezTo>
                  <a:pt x="5866" y="9582"/>
                  <a:pt x="5865" y="9580"/>
                  <a:pt x="5864" y="9578"/>
                </a:cubicBezTo>
                <a:cubicBezTo>
                  <a:pt x="5851" y="9582"/>
                  <a:pt x="5840" y="9586"/>
                  <a:pt x="5823" y="9585"/>
                </a:cubicBezTo>
                <a:cubicBezTo>
                  <a:pt x="5825" y="9570"/>
                  <a:pt x="5819" y="9557"/>
                  <a:pt x="5823" y="9542"/>
                </a:cubicBezTo>
                <a:cubicBezTo>
                  <a:pt x="5824" y="9548"/>
                  <a:pt x="5823" y="9553"/>
                  <a:pt x="5824" y="9562"/>
                </a:cubicBezTo>
                <a:cubicBezTo>
                  <a:pt x="5826" y="9566"/>
                  <a:pt x="5828" y="9571"/>
                  <a:pt x="5830" y="9576"/>
                </a:cubicBezTo>
                <a:cubicBezTo>
                  <a:pt x="5835" y="9573"/>
                  <a:pt x="5839" y="9570"/>
                  <a:pt x="5844" y="9567"/>
                </a:cubicBezTo>
                <a:cubicBezTo>
                  <a:pt x="5844" y="9560"/>
                  <a:pt x="5844" y="9559"/>
                  <a:pt x="5842" y="9551"/>
                </a:cubicBezTo>
                <a:cubicBezTo>
                  <a:pt x="5846" y="9556"/>
                  <a:pt x="5850" y="9560"/>
                  <a:pt x="5855" y="9565"/>
                </a:cubicBezTo>
                <a:cubicBezTo>
                  <a:pt x="5857" y="9563"/>
                  <a:pt x="5859" y="9561"/>
                  <a:pt x="5861" y="9559"/>
                </a:cubicBezTo>
                <a:cubicBezTo>
                  <a:pt x="5861" y="9558"/>
                  <a:pt x="5861" y="9557"/>
                  <a:pt x="5861" y="9555"/>
                </a:cubicBezTo>
                <a:cubicBezTo>
                  <a:pt x="5859" y="9549"/>
                  <a:pt x="5857" y="9544"/>
                  <a:pt x="5855" y="9538"/>
                </a:cubicBezTo>
                <a:cubicBezTo>
                  <a:pt x="5862" y="9545"/>
                  <a:pt x="5867" y="9553"/>
                  <a:pt x="5875" y="9547"/>
                </a:cubicBezTo>
                <a:cubicBezTo>
                  <a:pt x="5875" y="9553"/>
                  <a:pt x="5876" y="9559"/>
                  <a:pt x="5877" y="9565"/>
                </a:cubicBezTo>
                <a:cubicBezTo>
                  <a:pt x="5879" y="9565"/>
                  <a:pt x="5880" y="9565"/>
                  <a:pt x="5882" y="9565"/>
                </a:cubicBezTo>
                <a:cubicBezTo>
                  <a:pt x="5879" y="9538"/>
                  <a:pt x="5873" y="9529"/>
                  <a:pt x="5866" y="9511"/>
                </a:cubicBezTo>
                <a:cubicBezTo>
                  <a:pt x="5869" y="9511"/>
                  <a:pt x="5872" y="9511"/>
                  <a:pt x="5875" y="9511"/>
                </a:cubicBezTo>
                <a:cubicBezTo>
                  <a:pt x="5873" y="9499"/>
                  <a:pt x="5873" y="9502"/>
                  <a:pt x="5870" y="9496"/>
                </a:cubicBezTo>
                <a:cubicBezTo>
                  <a:pt x="5871" y="9493"/>
                  <a:pt x="5872" y="9489"/>
                  <a:pt x="5872" y="9486"/>
                </a:cubicBezTo>
                <a:cubicBezTo>
                  <a:pt x="5867" y="9452"/>
                  <a:pt x="5855" y="9452"/>
                  <a:pt x="5836" y="9459"/>
                </a:cubicBezTo>
                <a:cubicBezTo>
                  <a:pt x="5835" y="9431"/>
                  <a:pt x="5822" y="9419"/>
                  <a:pt x="5809" y="9413"/>
                </a:cubicBezTo>
                <a:cubicBezTo>
                  <a:pt x="5809" y="9412"/>
                  <a:pt x="5809" y="9410"/>
                  <a:pt x="5808" y="9408"/>
                </a:cubicBezTo>
                <a:cubicBezTo>
                  <a:pt x="5810" y="9406"/>
                  <a:pt x="5812" y="9402"/>
                  <a:pt x="5815" y="9400"/>
                </a:cubicBezTo>
                <a:cubicBezTo>
                  <a:pt x="5824" y="9408"/>
                  <a:pt x="5832" y="9418"/>
                  <a:pt x="5836" y="9436"/>
                </a:cubicBezTo>
                <a:cubicBezTo>
                  <a:pt x="5842" y="9445"/>
                  <a:pt x="5841" y="9445"/>
                  <a:pt x="5851" y="9444"/>
                </a:cubicBezTo>
                <a:cubicBezTo>
                  <a:pt x="5851" y="9436"/>
                  <a:pt x="5850" y="9426"/>
                  <a:pt x="5850" y="9417"/>
                </a:cubicBezTo>
                <a:cubicBezTo>
                  <a:pt x="5846" y="9412"/>
                  <a:pt x="5843" y="9407"/>
                  <a:pt x="5839" y="9403"/>
                </a:cubicBezTo>
                <a:cubicBezTo>
                  <a:pt x="5840" y="9403"/>
                  <a:pt x="5841" y="9403"/>
                  <a:pt x="5842" y="9403"/>
                </a:cubicBezTo>
                <a:cubicBezTo>
                  <a:pt x="5842" y="9398"/>
                  <a:pt x="5842" y="9393"/>
                  <a:pt x="5842" y="9388"/>
                </a:cubicBezTo>
                <a:cubicBezTo>
                  <a:pt x="5845" y="9391"/>
                  <a:pt x="5848" y="9393"/>
                  <a:pt x="5852" y="9396"/>
                </a:cubicBezTo>
                <a:cubicBezTo>
                  <a:pt x="5852" y="9396"/>
                  <a:pt x="5854" y="9396"/>
                  <a:pt x="5854" y="9396"/>
                </a:cubicBezTo>
                <a:cubicBezTo>
                  <a:pt x="5854" y="9378"/>
                  <a:pt x="5853" y="9375"/>
                  <a:pt x="5845" y="9370"/>
                </a:cubicBezTo>
                <a:cubicBezTo>
                  <a:pt x="5847" y="9368"/>
                  <a:pt x="5849" y="9367"/>
                  <a:pt x="5851" y="9365"/>
                </a:cubicBezTo>
                <a:cubicBezTo>
                  <a:pt x="5847" y="9361"/>
                  <a:pt x="5846" y="9356"/>
                  <a:pt x="5843" y="9353"/>
                </a:cubicBezTo>
                <a:cubicBezTo>
                  <a:pt x="5850" y="9344"/>
                  <a:pt x="5852" y="9337"/>
                  <a:pt x="5855" y="9320"/>
                </a:cubicBezTo>
                <a:cubicBezTo>
                  <a:pt x="5847" y="9301"/>
                  <a:pt x="5803" y="9268"/>
                  <a:pt x="5787" y="9257"/>
                </a:cubicBezTo>
                <a:cubicBezTo>
                  <a:pt x="5787" y="9254"/>
                  <a:pt x="5787" y="9251"/>
                  <a:pt x="5787" y="9249"/>
                </a:cubicBezTo>
                <a:cubicBezTo>
                  <a:pt x="5802" y="9248"/>
                  <a:pt x="5803" y="9258"/>
                  <a:pt x="5815" y="9268"/>
                </a:cubicBezTo>
                <a:cubicBezTo>
                  <a:pt x="5814" y="9262"/>
                  <a:pt x="5814" y="9256"/>
                  <a:pt x="5814" y="9251"/>
                </a:cubicBezTo>
                <a:cubicBezTo>
                  <a:pt x="5823" y="9268"/>
                  <a:pt x="5835" y="9284"/>
                  <a:pt x="5847" y="9296"/>
                </a:cubicBezTo>
                <a:cubicBezTo>
                  <a:pt x="5843" y="9259"/>
                  <a:pt x="5830" y="9259"/>
                  <a:pt x="5826" y="9228"/>
                </a:cubicBezTo>
                <a:cubicBezTo>
                  <a:pt x="5827" y="9228"/>
                  <a:pt x="5827" y="9228"/>
                  <a:pt x="5827" y="9228"/>
                </a:cubicBezTo>
                <a:cubicBezTo>
                  <a:pt x="5830" y="9241"/>
                  <a:pt x="5833" y="9246"/>
                  <a:pt x="5840" y="9251"/>
                </a:cubicBezTo>
                <a:cubicBezTo>
                  <a:pt x="5840" y="9253"/>
                  <a:pt x="5841" y="9255"/>
                  <a:pt x="5842" y="9257"/>
                </a:cubicBezTo>
                <a:cubicBezTo>
                  <a:pt x="5843" y="9257"/>
                  <a:pt x="5843" y="9257"/>
                  <a:pt x="5844" y="9257"/>
                </a:cubicBezTo>
                <a:cubicBezTo>
                  <a:pt x="5841" y="9242"/>
                  <a:pt x="5838" y="9226"/>
                  <a:pt x="5834" y="9212"/>
                </a:cubicBezTo>
                <a:cubicBezTo>
                  <a:pt x="5830" y="9168"/>
                  <a:pt x="5850" y="9193"/>
                  <a:pt x="5833" y="9134"/>
                </a:cubicBezTo>
                <a:cubicBezTo>
                  <a:pt x="5837" y="9135"/>
                  <a:pt x="5840" y="9135"/>
                  <a:pt x="5844" y="9135"/>
                </a:cubicBezTo>
                <a:cubicBezTo>
                  <a:pt x="5844" y="9128"/>
                  <a:pt x="5845" y="9121"/>
                  <a:pt x="5845" y="9114"/>
                </a:cubicBezTo>
                <a:cubicBezTo>
                  <a:pt x="5850" y="9118"/>
                  <a:pt x="5848" y="9113"/>
                  <a:pt x="5850" y="9123"/>
                </a:cubicBezTo>
                <a:cubicBezTo>
                  <a:pt x="5850" y="9123"/>
                  <a:pt x="5851" y="9123"/>
                  <a:pt x="5851" y="9123"/>
                </a:cubicBezTo>
                <a:cubicBezTo>
                  <a:pt x="5853" y="9117"/>
                  <a:pt x="5854" y="9117"/>
                  <a:pt x="5854" y="9105"/>
                </a:cubicBezTo>
                <a:cubicBezTo>
                  <a:pt x="5855" y="9110"/>
                  <a:pt x="5854" y="9113"/>
                  <a:pt x="5855" y="9118"/>
                </a:cubicBezTo>
                <a:cubicBezTo>
                  <a:pt x="5861" y="9109"/>
                  <a:pt x="5862" y="9108"/>
                  <a:pt x="5861" y="9100"/>
                </a:cubicBezTo>
                <a:cubicBezTo>
                  <a:pt x="5865" y="9096"/>
                  <a:pt x="5868" y="9091"/>
                  <a:pt x="5872" y="9086"/>
                </a:cubicBezTo>
                <a:cubicBezTo>
                  <a:pt x="5870" y="9093"/>
                  <a:pt x="5869" y="9101"/>
                  <a:pt x="5867" y="9108"/>
                </a:cubicBezTo>
                <a:cubicBezTo>
                  <a:pt x="5870" y="9111"/>
                  <a:pt x="5873" y="9112"/>
                  <a:pt x="5876" y="9115"/>
                </a:cubicBezTo>
                <a:cubicBezTo>
                  <a:pt x="5870" y="9117"/>
                  <a:pt x="5865" y="9120"/>
                  <a:pt x="5859" y="9123"/>
                </a:cubicBezTo>
                <a:cubicBezTo>
                  <a:pt x="5857" y="9130"/>
                  <a:pt x="5854" y="9136"/>
                  <a:pt x="5852" y="9143"/>
                </a:cubicBezTo>
                <a:cubicBezTo>
                  <a:pt x="5852" y="9144"/>
                  <a:pt x="5852" y="9145"/>
                  <a:pt x="5852" y="9146"/>
                </a:cubicBezTo>
                <a:cubicBezTo>
                  <a:pt x="5856" y="9146"/>
                  <a:pt x="5860" y="9146"/>
                  <a:pt x="5864" y="9146"/>
                </a:cubicBezTo>
                <a:cubicBezTo>
                  <a:pt x="5861" y="9160"/>
                  <a:pt x="5859" y="9165"/>
                  <a:pt x="5848" y="9165"/>
                </a:cubicBezTo>
                <a:cubicBezTo>
                  <a:pt x="5847" y="9167"/>
                  <a:pt x="5846" y="9169"/>
                  <a:pt x="5845" y="9172"/>
                </a:cubicBezTo>
                <a:cubicBezTo>
                  <a:pt x="5849" y="9179"/>
                  <a:pt x="5851" y="9181"/>
                  <a:pt x="5858" y="9182"/>
                </a:cubicBezTo>
                <a:cubicBezTo>
                  <a:pt x="5858" y="9184"/>
                  <a:pt x="5859" y="9186"/>
                  <a:pt x="5859" y="9188"/>
                </a:cubicBezTo>
                <a:cubicBezTo>
                  <a:pt x="5859" y="9191"/>
                  <a:pt x="5859" y="9195"/>
                  <a:pt x="5859" y="9199"/>
                </a:cubicBezTo>
                <a:cubicBezTo>
                  <a:pt x="5856" y="9196"/>
                  <a:pt x="5854" y="9192"/>
                  <a:pt x="5851" y="9189"/>
                </a:cubicBezTo>
                <a:cubicBezTo>
                  <a:pt x="5850" y="9190"/>
                  <a:pt x="5849" y="9192"/>
                  <a:pt x="5848" y="9193"/>
                </a:cubicBezTo>
                <a:cubicBezTo>
                  <a:pt x="5847" y="9198"/>
                  <a:pt x="5846" y="9203"/>
                  <a:pt x="5845" y="9208"/>
                </a:cubicBezTo>
                <a:cubicBezTo>
                  <a:pt x="5845" y="9209"/>
                  <a:pt x="5845" y="9210"/>
                  <a:pt x="5845" y="9211"/>
                </a:cubicBezTo>
                <a:cubicBezTo>
                  <a:pt x="5855" y="9201"/>
                  <a:pt x="5852" y="9207"/>
                  <a:pt x="5864" y="9216"/>
                </a:cubicBezTo>
                <a:cubicBezTo>
                  <a:pt x="5865" y="9219"/>
                  <a:pt x="5866" y="9220"/>
                  <a:pt x="5867" y="9223"/>
                </a:cubicBezTo>
                <a:cubicBezTo>
                  <a:pt x="5861" y="9227"/>
                  <a:pt x="5855" y="9231"/>
                  <a:pt x="5848" y="9235"/>
                </a:cubicBezTo>
                <a:cubicBezTo>
                  <a:pt x="5848" y="9237"/>
                  <a:pt x="5847" y="9239"/>
                  <a:pt x="5847" y="9240"/>
                </a:cubicBezTo>
                <a:cubicBezTo>
                  <a:pt x="5849" y="9246"/>
                  <a:pt x="5852" y="9254"/>
                  <a:pt x="5854" y="9259"/>
                </a:cubicBezTo>
                <a:cubicBezTo>
                  <a:pt x="5858" y="9264"/>
                  <a:pt x="5861" y="9269"/>
                  <a:pt x="5864" y="9273"/>
                </a:cubicBezTo>
                <a:cubicBezTo>
                  <a:pt x="5869" y="9268"/>
                  <a:pt x="5874" y="9262"/>
                  <a:pt x="5879" y="9257"/>
                </a:cubicBezTo>
                <a:cubicBezTo>
                  <a:pt x="5879" y="9279"/>
                  <a:pt x="5878" y="9270"/>
                  <a:pt x="5873" y="9285"/>
                </a:cubicBezTo>
                <a:cubicBezTo>
                  <a:pt x="5876" y="9289"/>
                  <a:pt x="5879" y="9293"/>
                  <a:pt x="5883" y="9296"/>
                </a:cubicBezTo>
                <a:cubicBezTo>
                  <a:pt x="5881" y="9301"/>
                  <a:pt x="5880" y="9304"/>
                  <a:pt x="5879" y="9309"/>
                </a:cubicBezTo>
                <a:cubicBezTo>
                  <a:pt x="5879" y="9310"/>
                  <a:pt x="5879" y="9313"/>
                  <a:pt x="5879" y="9313"/>
                </a:cubicBezTo>
                <a:cubicBezTo>
                  <a:pt x="5879" y="9313"/>
                  <a:pt x="5879" y="9313"/>
                  <a:pt x="5880" y="9313"/>
                </a:cubicBezTo>
                <a:cubicBezTo>
                  <a:pt x="5885" y="9310"/>
                  <a:pt x="5887" y="9308"/>
                  <a:pt x="5891" y="9313"/>
                </a:cubicBezTo>
                <a:cubicBezTo>
                  <a:pt x="5883" y="9342"/>
                  <a:pt x="5872" y="9367"/>
                  <a:pt x="5866" y="9405"/>
                </a:cubicBezTo>
                <a:cubicBezTo>
                  <a:pt x="5867" y="9411"/>
                  <a:pt x="5868" y="9416"/>
                  <a:pt x="5869" y="9422"/>
                </a:cubicBezTo>
                <a:cubicBezTo>
                  <a:pt x="5871" y="9421"/>
                  <a:pt x="5873" y="9418"/>
                  <a:pt x="5875" y="9417"/>
                </a:cubicBezTo>
                <a:cubicBezTo>
                  <a:pt x="5878" y="9402"/>
                  <a:pt x="5882" y="9387"/>
                  <a:pt x="5885" y="9372"/>
                </a:cubicBezTo>
                <a:cubicBezTo>
                  <a:pt x="5890" y="9371"/>
                  <a:pt x="5889" y="9375"/>
                  <a:pt x="5893" y="9370"/>
                </a:cubicBezTo>
                <a:cubicBezTo>
                  <a:pt x="5898" y="9348"/>
                  <a:pt x="5902" y="9325"/>
                  <a:pt x="5907" y="9303"/>
                </a:cubicBezTo>
                <a:cubicBezTo>
                  <a:pt x="5914" y="9280"/>
                  <a:pt x="5927" y="9272"/>
                  <a:pt x="5930" y="9246"/>
                </a:cubicBezTo>
                <a:cubicBezTo>
                  <a:pt x="5929" y="9230"/>
                  <a:pt x="5928" y="9215"/>
                  <a:pt x="5927" y="9199"/>
                </a:cubicBezTo>
                <a:cubicBezTo>
                  <a:pt x="5910" y="9185"/>
                  <a:pt x="5898" y="9115"/>
                  <a:pt x="5894" y="9080"/>
                </a:cubicBezTo>
                <a:cubicBezTo>
                  <a:pt x="5899" y="9071"/>
                  <a:pt x="5901" y="9061"/>
                  <a:pt x="5907" y="9054"/>
                </a:cubicBezTo>
                <a:cubicBezTo>
                  <a:pt x="5908" y="9055"/>
                  <a:pt x="5909" y="9055"/>
                  <a:pt x="5910" y="9055"/>
                </a:cubicBezTo>
                <a:cubicBezTo>
                  <a:pt x="5906" y="9068"/>
                  <a:pt x="5901" y="9075"/>
                  <a:pt x="5897" y="9085"/>
                </a:cubicBezTo>
                <a:cubicBezTo>
                  <a:pt x="5909" y="9115"/>
                  <a:pt x="5912" y="9143"/>
                  <a:pt x="5937" y="9142"/>
                </a:cubicBezTo>
                <a:cubicBezTo>
                  <a:pt x="5938" y="9157"/>
                  <a:pt x="5936" y="9160"/>
                  <a:pt x="5934" y="9174"/>
                </a:cubicBezTo>
                <a:cubicBezTo>
                  <a:pt x="5934" y="9175"/>
                  <a:pt x="5934" y="9176"/>
                  <a:pt x="5934" y="9177"/>
                </a:cubicBezTo>
                <a:cubicBezTo>
                  <a:pt x="5935" y="9178"/>
                  <a:pt x="5936" y="9179"/>
                  <a:pt x="5937" y="9180"/>
                </a:cubicBezTo>
                <a:cubicBezTo>
                  <a:pt x="5949" y="9163"/>
                  <a:pt x="5970" y="9128"/>
                  <a:pt x="5970" y="9092"/>
                </a:cubicBezTo>
                <a:cubicBezTo>
                  <a:pt x="5973" y="9094"/>
                  <a:pt x="5976" y="9096"/>
                  <a:pt x="5979" y="9097"/>
                </a:cubicBezTo>
                <a:cubicBezTo>
                  <a:pt x="5986" y="9060"/>
                  <a:pt x="5995" y="9019"/>
                  <a:pt x="5999" y="8974"/>
                </a:cubicBezTo>
                <a:cubicBezTo>
                  <a:pt x="5988" y="8972"/>
                  <a:pt x="5985" y="8966"/>
                  <a:pt x="5979" y="8953"/>
                </a:cubicBezTo>
                <a:cubicBezTo>
                  <a:pt x="5979" y="8950"/>
                  <a:pt x="5979" y="8948"/>
                  <a:pt x="5979" y="8946"/>
                </a:cubicBezTo>
                <a:cubicBezTo>
                  <a:pt x="5985" y="8936"/>
                  <a:pt x="5986" y="8932"/>
                  <a:pt x="5993" y="8935"/>
                </a:cubicBezTo>
                <a:cubicBezTo>
                  <a:pt x="5997" y="8914"/>
                  <a:pt x="6001" y="8893"/>
                  <a:pt x="6005" y="8872"/>
                </a:cubicBezTo>
                <a:cubicBezTo>
                  <a:pt x="6002" y="8891"/>
                  <a:pt x="5998" y="8909"/>
                  <a:pt x="5995" y="8928"/>
                </a:cubicBezTo>
                <a:cubicBezTo>
                  <a:pt x="6036" y="8875"/>
                  <a:pt x="6085" y="8837"/>
                  <a:pt x="6157" y="8838"/>
                </a:cubicBezTo>
                <a:cubicBezTo>
                  <a:pt x="6159" y="8821"/>
                  <a:pt x="6161" y="8803"/>
                  <a:pt x="6163" y="8787"/>
                </a:cubicBezTo>
                <a:cubicBezTo>
                  <a:pt x="6164" y="8786"/>
                  <a:pt x="6170" y="8786"/>
                  <a:pt x="6176" y="8781"/>
                </a:cubicBezTo>
                <a:cubicBezTo>
                  <a:pt x="6177" y="8790"/>
                  <a:pt x="6175" y="8803"/>
                  <a:pt x="6176" y="8820"/>
                </a:cubicBezTo>
                <a:cubicBezTo>
                  <a:pt x="6176" y="8821"/>
                  <a:pt x="6177" y="8821"/>
                  <a:pt x="6178" y="8822"/>
                </a:cubicBezTo>
                <a:cubicBezTo>
                  <a:pt x="6190" y="8821"/>
                  <a:pt x="6202" y="8803"/>
                  <a:pt x="6205" y="8787"/>
                </a:cubicBezTo>
                <a:cubicBezTo>
                  <a:pt x="6205" y="8787"/>
                  <a:pt x="6205" y="8787"/>
                  <a:pt x="6205" y="8787"/>
                </a:cubicBezTo>
                <a:cubicBezTo>
                  <a:pt x="6208" y="8793"/>
                  <a:pt x="6209" y="8802"/>
                  <a:pt x="6208" y="8815"/>
                </a:cubicBezTo>
                <a:cubicBezTo>
                  <a:pt x="6224" y="8808"/>
                  <a:pt x="6240" y="8800"/>
                  <a:pt x="6256" y="8793"/>
                </a:cubicBezTo>
                <a:cubicBezTo>
                  <a:pt x="6256" y="8779"/>
                  <a:pt x="6253" y="8775"/>
                  <a:pt x="6251" y="8768"/>
                </a:cubicBezTo>
                <a:cubicBezTo>
                  <a:pt x="6251" y="8770"/>
                  <a:pt x="6251" y="8772"/>
                  <a:pt x="6251" y="8774"/>
                </a:cubicBezTo>
                <a:cubicBezTo>
                  <a:pt x="6245" y="8779"/>
                  <a:pt x="6239" y="8784"/>
                  <a:pt x="6232" y="8789"/>
                </a:cubicBezTo>
                <a:cubicBezTo>
                  <a:pt x="6229" y="8787"/>
                  <a:pt x="6224" y="8784"/>
                  <a:pt x="6221" y="8781"/>
                </a:cubicBezTo>
                <a:cubicBezTo>
                  <a:pt x="6217" y="8743"/>
                  <a:pt x="6208" y="8708"/>
                  <a:pt x="6185" y="8704"/>
                </a:cubicBezTo>
                <a:cubicBezTo>
                  <a:pt x="6187" y="8677"/>
                  <a:pt x="6200" y="8671"/>
                  <a:pt x="6213" y="8664"/>
                </a:cubicBezTo>
                <a:cubicBezTo>
                  <a:pt x="6213" y="8661"/>
                  <a:pt x="6214" y="8658"/>
                  <a:pt x="6214" y="8656"/>
                </a:cubicBezTo>
                <a:cubicBezTo>
                  <a:pt x="6203" y="8649"/>
                  <a:pt x="6202" y="8652"/>
                  <a:pt x="6196" y="8633"/>
                </a:cubicBezTo>
                <a:cubicBezTo>
                  <a:pt x="6206" y="8603"/>
                  <a:pt x="6217" y="8535"/>
                  <a:pt x="6236" y="8524"/>
                </a:cubicBezTo>
                <a:cubicBezTo>
                  <a:pt x="6236" y="8515"/>
                  <a:pt x="6236" y="8506"/>
                  <a:pt x="6236" y="8496"/>
                </a:cubicBezTo>
                <a:cubicBezTo>
                  <a:pt x="6242" y="8492"/>
                  <a:pt x="6248" y="8487"/>
                  <a:pt x="6254" y="8483"/>
                </a:cubicBezTo>
                <a:cubicBezTo>
                  <a:pt x="6254" y="8487"/>
                  <a:pt x="6253" y="8492"/>
                  <a:pt x="6253" y="8496"/>
                </a:cubicBezTo>
                <a:cubicBezTo>
                  <a:pt x="6256" y="8499"/>
                  <a:pt x="6258" y="8502"/>
                  <a:pt x="6261" y="8504"/>
                </a:cubicBezTo>
                <a:cubicBezTo>
                  <a:pt x="6261" y="8504"/>
                  <a:pt x="6262" y="8504"/>
                  <a:pt x="6263" y="8504"/>
                </a:cubicBezTo>
                <a:cubicBezTo>
                  <a:pt x="6269" y="8490"/>
                  <a:pt x="6270" y="8493"/>
                  <a:pt x="6268" y="8473"/>
                </a:cubicBezTo>
                <a:cubicBezTo>
                  <a:pt x="6270" y="8470"/>
                  <a:pt x="6273" y="8467"/>
                  <a:pt x="6275" y="8464"/>
                </a:cubicBezTo>
                <a:cubicBezTo>
                  <a:pt x="6275" y="8470"/>
                  <a:pt x="6273" y="8476"/>
                  <a:pt x="6272" y="8481"/>
                </a:cubicBezTo>
                <a:cubicBezTo>
                  <a:pt x="6276" y="8483"/>
                  <a:pt x="6280" y="8485"/>
                  <a:pt x="6283" y="8487"/>
                </a:cubicBezTo>
                <a:cubicBezTo>
                  <a:pt x="6285" y="8478"/>
                  <a:pt x="6287" y="8469"/>
                  <a:pt x="6289" y="8460"/>
                </a:cubicBezTo>
                <a:cubicBezTo>
                  <a:pt x="6291" y="8463"/>
                  <a:pt x="6295" y="8467"/>
                  <a:pt x="6297" y="8470"/>
                </a:cubicBezTo>
                <a:cubicBezTo>
                  <a:pt x="6310" y="8452"/>
                  <a:pt x="6322" y="8409"/>
                  <a:pt x="6328" y="8380"/>
                </a:cubicBezTo>
                <a:cubicBezTo>
                  <a:pt x="6328" y="8380"/>
                  <a:pt x="6329" y="8380"/>
                  <a:pt x="6329" y="8380"/>
                </a:cubicBezTo>
                <a:cubicBezTo>
                  <a:pt x="6330" y="8381"/>
                  <a:pt x="6331" y="8383"/>
                  <a:pt x="6332" y="8384"/>
                </a:cubicBezTo>
                <a:cubicBezTo>
                  <a:pt x="6330" y="8393"/>
                  <a:pt x="6328" y="8400"/>
                  <a:pt x="6326" y="8408"/>
                </a:cubicBezTo>
                <a:cubicBezTo>
                  <a:pt x="6327" y="8410"/>
                  <a:pt x="6328" y="8412"/>
                  <a:pt x="6328" y="8414"/>
                </a:cubicBezTo>
                <a:cubicBezTo>
                  <a:pt x="6334" y="8417"/>
                  <a:pt x="6340" y="8421"/>
                  <a:pt x="6346" y="8425"/>
                </a:cubicBezTo>
                <a:cubicBezTo>
                  <a:pt x="6345" y="8417"/>
                  <a:pt x="6344" y="8409"/>
                  <a:pt x="6343" y="8402"/>
                </a:cubicBezTo>
                <a:cubicBezTo>
                  <a:pt x="6353" y="8405"/>
                  <a:pt x="6360" y="8393"/>
                  <a:pt x="6369" y="8388"/>
                </a:cubicBezTo>
                <a:cubicBezTo>
                  <a:pt x="6371" y="8396"/>
                  <a:pt x="6372" y="8404"/>
                  <a:pt x="6374" y="8412"/>
                </a:cubicBezTo>
                <a:cubicBezTo>
                  <a:pt x="6382" y="8401"/>
                  <a:pt x="6386" y="8383"/>
                  <a:pt x="6394" y="8373"/>
                </a:cubicBezTo>
                <a:cubicBezTo>
                  <a:pt x="6397" y="8377"/>
                  <a:pt x="6401" y="8381"/>
                  <a:pt x="6404" y="8385"/>
                </a:cubicBezTo>
                <a:cubicBezTo>
                  <a:pt x="6408" y="8379"/>
                  <a:pt x="6407" y="8382"/>
                  <a:pt x="6408" y="8368"/>
                </a:cubicBezTo>
                <a:cubicBezTo>
                  <a:pt x="6423" y="8373"/>
                  <a:pt x="6429" y="8362"/>
                  <a:pt x="6442" y="8352"/>
                </a:cubicBezTo>
                <a:cubicBezTo>
                  <a:pt x="6444" y="8344"/>
                  <a:pt x="6443" y="8346"/>
                  <a:pt x="6444" y="8339"/>
                </a:cubicBezTo>
                <a:cubicBezTo>
                  <a:pt x="6440" y="8339"/>
                  <a:pt x="6437" y="8339"/>
                  <a:pt x="6434" y="8339"/>
                </a:cubicBezTo>
                <a:cubicBezTo>
                  <a:pt x="6436" y="8334"/>
                  <a:pt x="6438" y="8328"/>
                  <a:pt x="6440" y="8322"/>
                </a:cubicBezTo>
                <a:cubicBezTo>
                  <a:pt x="6438" y="8312"/>
                  <a:pt x="6436" y="8303"/>
                  <a:pt x="6434" y="8293"/>
                </a:cubicBezTo>
                <a:cubicBezTo>
                  <a:pt x="6436" y="8297"/>
                  <a:pt x="6438" y="8300"/>
                  <a:pt x="6440" y="8303"/>
                </a:cubicBezTo>
                <a:cubicBezTo>
                  <a:pt x="6449" y="8287"/>
                  <a:pt x="6470" y="8296"/>
                  <a:pt x="6480" y="8310"/>
                </a:cubicBezTo>
                <a:cubicBezTo>
                  <a:pt x="6487" y="8302"/>
                  <a:pt x="6494" y="8294"/>
                  <a:pt x="6501" y="8287"/>
                </a:cubicBezTo>
                <a:cubicBezTo>
                  <a:pt x="6500" y="8281"/>
                  <a:pt x="6498" y="8276"/>
                  <a:pt x="6497" y="8270"/>
                </a:cubicBezTo>
                <a:cubicBezTo>
                  <a:pt x="6502" y="8276"/>
                  <a:pt x="6507" y="8281"/>
                  <a:pt x="6512" y="8287"/>
                </a:cubicBezTo>
                <a:cubicBezTo>
                  <a:pt x="6543" y="8280"/>
                  <a:pt x="6555" y="8227"/>
                  <a:pt x="6587" y="8226"/>
                </a:cubicBezTo>
                <a:cubicBezTo>
                  <a:pt x="6590" y="8216"/>
                  <a:pt x="6593" y="8207"/>
                  <a:pt x="6595" y="8198"/>
                </a:cubicBezTo>
                <a:cubicBezTo>
                  <a:pt x="6594" y="8190"/>
                  <a:pt x="6592" y="8182"/>
                  <a:pt x="6591" y="8175"/>
                </a:cubicBezTo>
                <a:cubicBezTo>
                  <a:pt x="6596" y="8182"/>
                  <a:pt x="6600" y="8189"/>
                  <a:pt x="6601" y="8206"/>
                </a:cubicBezTo>
                <a:cubicBezTo>
                  <a:pt x="6605" y="8201"/>
                  <a:pt x="6610" y="8198"/>
                  <a:pt x="6614" y="8193"/>
                </a:cubicBezTo>
                <a:cubicBezTo>
                  <a:pt x="6614" y="8193"/>
                  <a:pt x="6615" y="8193"/>
                  <a:pt x="6615" y="8193"/>
                </a:cubicBezTo>
                <a:cubicBezTo>
                  <a:pt x="6610" y="8220"/>
                  <a:pt x="6592" y="8244"/>
                  <a:pt x="6577" y="8253"/>
                </a:cubicBezTo>
                <a:cubicBezTo>
                  <a:pt x="6575" y="8260"/>
                  <a:pt x="6575" y="8262"/>
                  <a:pt x="6574" y="8273"/>
                </a:cubicBezTo>
                <a:cubicBezTo>
                  <a:pt x="6598" y="8250"/>
                  <a:pt x="6641" y="8257"/>
                  <a:pt x="6669" y="8262"/>
                </a:cubicBezTo>
                <a:cubicBezTo>
                  <a:pt x="6670" y="8265"/>
                  <a:pt x="6671" y="8268"/>
                  <a:pt x="6672" y="8270"/>
                </a:cubicBezTo>
                <a:cubicBezTo>
                  <a:pt x="6652" y="8270"/>
                  <a:pt x="6639" y="8284"/>
                  <a:pt x="6622" y="8291"/>
                </a:cubicBezTo>
                <a:cubicBezTo>
                  <a:pt x="6622" y="8297"/>
                  <a:pt x="6622" y="8303"/>
                  <a:pt x="6622" y="8310"/>
                </a:cubicBezTo>
                <a:cubicBezTo>
                  <a:pt x="6617" y="8302"/>
                  <a:pt x="6618" y="8300"/>
                  <a:pt x="6612" y="8299"/>
                </a:cubicBezTo>
                <a:cubicBezTo>
                  <a:pt x="6613" y="8290"/>
                  <a:pt x="6613" y="8280"/>
                  <a:pt x="6614" y="8270"/>
                </a:cubicBezTo>
                <a:cubicBezTo>
                  <a:pt x="6596" y="8269"/>
                  <a:pt x="6535" y="8337"/>
                  <a:pt x="6523" y="8361"/>
                </a:cubicBezTo>
                <a:cubicBezTo>
                  <a:pt x="6522" y="8361"/>
                  <a:pt x="6521" y="8361"/>
                  <a:pt x="6520" y="8361"/>
                </a:cubicBezTo>
                <a:cubicBezTo>
                  <a:pt x="6523" y="8364"/>
                  <a:pt x="6525" y="8365"/>
                  <a:pt x="6528" y="8368"/>
                </a:cubicBezTo>
                <a:cubicBezTo>
                  <a:pt x="6528" y="8369"/>
                  <a:pt x="6528" y="8369"/>
                  <a:pt x="6528" y="8370"/>
                </a:cubicBezTo>
                <a:cubicBezTo>
                  <a:pt x="6522" y="8371"/>
                  <a:pt x="6524" y="8371"/>
                  <a:pt x="6520" y="8365"/>
                </a:cubicBezTo>
                <a:cubicBezTo>
                  <a:pt x="6511" y="8374"/>
                  <a:pt x="6501" y="8384"/>
                  <a:pt x="6493" y="8393"/>
                </a:cubicBezTo>
                <a:cubicBezTo>
                  <a:pt x="6492" y="8395"/>
                  <a:pt x="6492" y="8396"/>
                  <a:pt x="6492" y="8397"/>
                </a:cubicBezTo>
                <a:cubicBezTo>
                  <a:pt x="6493" y="8399"/>
                  <a:pt x="6494" y="8401"/>
                  <a:pt x="6496" y="8403"/>
                </a:cubicBezTo>
                <a:cubicBezTo>
                  <a:pt x="6502" y="8395"/>
                  <a:pt x="6508" y="8387"/>
                  <a:pt x="6514" y="8380"/>
                </a:cubicBezTo>
                <a:cubicBezTo>
                  <a:pt x="6511" y="8395"/>
                  <a:pt x="6510" y="8387"/>
                  <a:pt x="6505" y="8396"/>
                </a:cubicBezTo>
                <a:cubicBezTo>
                  <a:pt x="6488" y="8429"/>
                  <a:pt x="6500" y="8464"/>
                  <a:pt x="6504" y="8500"/>
                </a:cubicBezTo>
                <a:cubicBezTo>
                  <a:pt x="6508" y="8498"/>
                  <a:pt x="6506" y="8500"/>
                  <a:pt x="6509" y="8493"/>
                </a:cubicBezTo>
                <a:cubicBezTo>
                  <a:pt x="6513" y="8506"/>
                  <a:pt x="6518" y="8520"/>
                  <a:pt x="6522" y="8533"/>
                </a:cubicBezTo>
                <a:cubicBezTo>
                  <a:pt x="6532" y="8529"/>
                  <a:pt x="6532" y="8527"/>
                  <a:pt x="6539" y="8539"/>
                </a:cubicBezTo>
                <a:cubicBezTo>
                  <a:pt x="6540" y="8530"/>
                  <a:pt x="6543" y="8520"/>
                  <a:pt x="6544" y="8511"/>
                </a:cubicBezTo>
                <a:cubicBezTo>
                  <a:pt x="6552" y="8504"/>
                  <a:pt x="6556" y="8504"/>
                  <a:pt x="6568" y="8506"/>
                </a:cubicBezTo>
                <a:cubicBezTo>
                  <a:pt x="6568" y="8500"/>
                  <a:pt x="6568" y="8495"/>
                  <a:pt x="6568" y="8489"/>
                </a:cubicBezTo>
                <a:cubicBezTo>
                  <a:pt x="6569" y="8491"/>
                  <a:pt x="6571" y="8492"/>
                  <a:pt x="6572" y="8493"/>
                </a:cubicBezTo>
                <a:cubicBezTo>
                  <a:pt x="6585" y="8479"/>
                  <a:pt x="6591" y="8425"/>
                  <a:pt x="6616" y="8425"/>
                </a:cubicBezTo>
                <a:cubicBezTo>
                  <a:pt x="6619" y="8404"/>
                  <a:pt x="6614" y="8402"/>
                  <a:pt x="6614" y="8380"/>
                </a:cubicBezTo>
                <a:cubicBezTo>
                  <a:pt x="6616" y="8380"/>
                  <a:pt x="6619" y="8380"/>
                  <a:pt x="6622" y="8380"/>
                </a:cubicBezTo>
                <a:cubicBezTo>
                  <a:pt x="6623" y="8384"/>
                  <a:pt x="6624" y="8389"/>
                  <a:pt x="6625" y="8393"/>
                </a:cubicBezTo>
                <a:cubicBezTo>
                  <a:pt x="6626" y="8393"/>
                  <a:pt x="6627" y="8393"/>
                  <a:pt x="6627" y="8393"/>
                </a:cubicBezTo>
                <a:cubicBezTo>
                  <a:pt x="6632" y="8388"/>
                  <a:pt x="6635" y="8384"/>
                  <a:pt x="6637" y="8373"/>
                </a:cubicBezTo>
                <a:cubicBezTo>
                  <a:pt x="6638" y="8372"/>
                  <a:pt x="6639" y="8371"/>
                  <a:pt x="6640" y="8370"/>
                </a:cubicBezTo>
                <a:cubicBezTo>
                  <a:pt x="6639" y="8376"/>
                  <a:pt x="6639" y="8382"/>
                  <a:pt x="6638" y="8388"/>
                </a:cubicBezTo>
                <a:cubicBezTo>
                  <a:pt x="6646" y="8390"/>
                  <a:pt x="6654" y="8392"/>
                  <a:pt x="6662" y="8393"/>
                </a:cubicBezTo>
                <a:cubicBezTo>
                  <a:pt x="6665" y="8380"/>
                  <a:pt x="6668" y="8383"/>
                  <a:pt x="6670" y="8365"/>
                </a:cubicBezTo>
                <a:cubicBezTo>
                  <a:pt x="6672" y="8368"/>
                  <a:pt x="6675" y="8371"/>
                  <a:pt x="6678" y="8373"/>
                </a:cubicBezTo>
                <a:cubicBezTo>
                  <a:pt x="6679" y="8367"/>
                  <a:pt x="6679" y="8360"/>
                  <a:pt x="6680" y="8354"/>
                </a:cubicBezTo>
                <a:cubicBezTo>
                  <a:pt x="6681" y="8354"/>
                  <a:pt x="6683" y="8352"/>
                  <a:pt x="6684" y="8352"/>
                </a:cubicBezTo>
                <a:cubicBezTo>
                  <a:pt x="6691" y="8355"/>
                  <a:pt x="6690" y="8358"/>
                  <a:pt x="6694" y="8365"/>
                </a:cubicBezTo>
                <a:cubicBezTo>
                  <a:pt x="6721" y="8347"/>
                  <a:pt x="6751" y="8307"/>
                  <a:pt x="6783" y="8306"/>
                </a:cubicBezTo>
                <a:cubicBezTo>
                  <a:pt x="6782" y="8302"/>
                  <a:pt x="6782" y="8300"/>
                  <a:pt x="6781" y="8296"/>
                </a:cubicBezTo>
                <a:cubicBezTo>
                  <a:pt x="6788" y="8297"/>
                  <a:pt x="6795" y="8298"/>
                  <a:pt x="6802" y="8299"/>
                </a:cubicBezTo>
                <a:cubicBezTo>
                  <a:pt x="6801" y="8296"/>
                  <a:pt x="6800" y="8293"/>
                  <a:pt x="6799" y="8291"/>
                </a:cubicBezTo>
                <a:cubicBezTo>
                  <a:pt x="6800" y="8289"/>
                  <a:pt x="6802" y="8288"/>
                  <a:pt x="6803" y="8287"/>
                </a:cubicBezTo>
                <a:cubicBezTo>
                  <a:pt x="6808" y="8281"/>
                  <a:pt x="6808" y="8284"/>
                  <a:pt x="6813" y="8291"/>
                </a:cubicBezTo>
                <a:cubicBezTo>
                  <a:pt x="6818" y="8287"/>
                  <a:pt x="6823" y="8285"/>
                  <a:pt x="6827" y="8281"/>
                </a:cubicBezTo>
                <a:cubicBezTo>
                  <a:pt x="6821" y="8267"/>
                  <a:pt x="6812" y="8266"/>
                  <a:pt x="6798" y="8268"/>
                </a:cubicBezTo>
                <a:cubicBezTo>
                  <a:pt x="6797" y="8265"/>
                  <a:pt x="6796" y="8262"/>
                  <a:pt x="6795" y="8260"/>
                </a:cubicBezTo>
                <a:cubicBezTo>
                  <a:pt x="6798" y="8257"/>
                  <a:pt x="6800" y="8255"/>
                  <a:pt x="6803" y="8253"/>
                </a:cubicBezTo>
                <a:cubicBezTo>
                  <a:pt x="6804" y="8249"/>
                  <a:pt x="6806" y="8245"/>
                  <a:pt x="6808" y="8242"/>
                </a:cubicBezTo>
                <a:cubicBezTo>
                  <a:pt x="6803" y="8233"/>
                  <a:pt x="6798" y="8225"/>
                  <a:pt x="6794" y="8216"/>
                </a:cubicBezTo>
                <a:cubicBezTo>
                  <a:pt x="6777" y="8206"/>
                  <a:pt x="6769" y="8234"/>
                  <a:pt x="6765" y="8191"/>
                </a:cubicBezTo>
                <a:cubicBezTo>
                  <a:pt x="6750" y="8195"/>
                  <a:pt x="6746" y="8212"/>
                  <a:pt x="6735" y="8219"/>
                </a:cubicBezTo>
                <a:cubicBezTo>
                  <a:pt x="6728" y="8224"/>
                  <a:pt x="6720" y="8220"/>
                  <a:pt x="6715" y="8223"/>
                </a:cubicBezTo>
                <a:cubicBezTo>
                  <a:pt x="6717" y="8218"/>
                  <a:pt x="6717" y="8213"/>
                  <a:pt x="6719" y="8208"/>
                </a:cubicBezTo>
                <a:cubicBezTo>
                  <a:pt x="6718" y="8208"/>
                  <a:pt x="6717" y="8208"/>
                  <a:pt x="6716" y="8208"/>
                </a:cubicBezTo>
                <a:cubicBezTo>
                  <a:pt x="6715" y="8207"/>
                  <a:pt x="6715" y="8205"/>
                  <a:pt x="6715" y="8203"/>
                </a:cubicBezTo>
                <a:cubicBezTo>
                  <a:pt x="6700" y="8191"/>
                  <a:pt x="6689" y="8214"/>
                  <a:pt x="6679" y="8206"/>
                </a:cubicBezTo>
                <a:cubicBezTo>
                  <a:pt x="6674" y="8200"/>
                  <a:pt x="6670" y="8196"/>
                  <a:pt x="6666" y="8191"/>
                </a:cubicBezTo>
                <a:cubicBezTo>
                  <a:pt x="6660" y="8192"/>
                  <a:pt x="6654" y="8193"/>
                  <a:pt x="6648" y="8193"/>
                </a:cubicBezTo>
                <a:cubicBezTo>
                  <a:pt x="6642" y="8188"/>
                  <a:pt x="6639" y="8174"/>
                  <a:pt x="6630" y="8171"/>
                </a:cubicBezTo>
                <a:cubicBezTo>
                  <a:pt x="6629" y="8171"/>
                  <a:pt x="6629" y="8171"/>
                  <a:pt x="6629" y="8171"/>
                </a:cubicBezTo>
                <a:cubicBezTo>
                  <a:pt x="6629" y="8171"/>
                  <a:pt x="6628" y="8171"/>
                  <a:pt x="6627" y="8171"/>
                </a:cubicBezTo>
                <a:cubicBezTo>
                  <a:pt x="6627" y="8170"/>
                  <a:pt x="6627" y="8169"/>
                  <a:pt x="6627" y="8168"/>
                </a:cubicBezTo>
                <a:cubicBezTo>
                  <a:pt x="6633" y="8164"/>
                  <a:pt x="6639" y="8161"/>
                  <a:pt x="6644" y="8157"/>
                </a:cubicBezTo>
                <a:cubicBezTo>
                  <a:pt x="6645" y="8156"/>
                  <a:pt x="6646" y="8155"/>
                  <a:pt x="6647" y="8154"/>
                </a:cubicBezTo>
                <a:cubicBezTo>
                  <a:pt x="6625" y="8134"/>
                  <a:pt x="6581" y="8143"/>
                  <a:pt x="6588" y="8077"/>
                </a:cubicBezTo>
                <a:cubicBezTo>
                  <a:pt x="6584" y="8066"/>
                  <a:pt x="6584" y="8067"/>
                  <a:pt x="6579" y="8069"/>
                </a:cubicBezTo>
                <a:cubicBezTo>
                  <a:pt x="6576" y="8048"/>
                  <a:pt x="6577" y="8039"/>
                  <a:pt x="6582" y="8022"/>
                </a:cubicBezTo>
                <a:cubicBezTo>
                  <a:pt x="6575" y="8009"/>
                  <a:pt x="6561" y="8010"/>
                  <a:pt x="6547" y="8011"/>
                </a:cubicBezTo>
                <a:cubicBezTo>
                  <a:pt x="6566" y="7975"/>
                  <a:pt x="6569" y="7991"/>
                  <a:pt x="6576" y="7938"/>
                </a:cubicBezTo>
                <a:cubicBezTo>
                  <a:pt x="6580" y="7930"/>
                  <a:pt x="6585" y="7922"/>
                  <a:pt x="6590" y="7914"/>
                </a:cubicBezTo>
                <a:cubicBezTo>
                  <a:pt x="6586" y="7909"/>
                  <a:pt x="6583" y="7905"/>
                  <a:pt x="6580" y="7900"/>
                </a:cubicBezTo>
                <a:cubicBezTo>
                  <a:pt x="6576" y="7904"/>
                  <a:pt x="6572" y="7907"/>
                  <a:pt x="6568" y="7910"/>
                </a:cubicBezTo>
                <a:cubicBezTo>
                  <a:pt x="6568" y="7906"/>
                  <a:pt x="6568" y="7902"/>
                  <a:pt x="6568" y="7898"/>
                </a:cubicBezTo>
                <a:cubicBezTo>
                  <a:pt x="6556" y="7908"/>
                  <a:pt x="6544" y="7918"/>
                  <a:pt x="6532" y="7929"/>
                </a:cubicBezTo>
                <a:cubicBezTo>
                  <a:pt x="6518" y="7893"/>
                  <a:pt x="6507" y="7873"/>
                  <a:pt x="6477" y="7868"/>
                </a:cubicBezTo>
                <a:cubicBezTo>
                  <a:pt x="6477" y="7867"/>
                  <a:pt x="6477" y="7865"/>
                  <a:pt x="6477" y="7864"/>
                </a:cubicBezTo>
                <a:cubicBezTo>
                  <a:pt x="6487" y="7858"/>
                  <a:pt x="6501" y="7842"/>
                  <a:pt x="6517" y="7849"/>
                </a:cubicBezTo>
                <a:cubicBezTo>
                  <a:pt x="6525" y="7855"/>
                  <a:pt x="6532" y="7862"/>
                  <a:pt x="6539" y="7868"/>
                </a:cubicBezTo>
                <a:cubicBezTo>
                  <a:pt x="6557" y="7865"/>
                  <a:pt x="6615" y="7805"/>
                  <a:pt x="6622" y="7780"/>
                </a:cubicBezTo>
                <a:cubicBezTo>
                  <a:pt x="6601" y="7679"/>
                  <a:pt x="6531" y="7677"/>
                  <a:pt x="6474" y="7718"/>
                </a:cubicBezTo>
                <a:cubicBezTo>
                  <a:pt x="6413" y="7763"/>
                  <a:pt x="6345" y="7794"/>
                  <a:pt x="6296" y="7861"/>
                </a:cubicBezTo>
                <a:cubicBezTo>
                  <a:pt x="6256" y="7916"/>
                  <a:pt x="6226" y="8001"/>
                  <a:pt x="6186" y="8060"/>
                </a:cubicBezTo>
                <a:cubicBezTo>
                  <a:pt x="6220" y="7929"/>
                  <a:pt x="6290" y="7768"/>
                  <a:pt x="6356" y="7696"/>
                </a:cubicBezTo>
                <a:cubicBezTo>
                  <a:pt x="6373" y="7677"/>
                  <a:pt x="6405" y="7684"/>
                  <a:pt x="6421" y="7663"/>
                </a:cubicBezTo>
                <a:cubicBezTo>
                  <a:pt x="6445" y="7632"/>
                  <a:pt x="6437" y="7556"/>
                  <a:pt x="6480" y="7529"/>
                </a:cubicBezTo>
                <a:cubicBezTo>
                  <a:pt x="6505" y="7512"/>
                  <a:pt x="6548" y="7517"/>
                  <a:pt x="6574" y="7525"/>
                </a:cubicBezTo>
                <a:cubicBezTo>
                  <a:pt x="6613" y="7536"/>
                  <a:pt x="6652" y="7516"/>
                  <a:pt x="6687" y="7523"/>
                </a:cubicBezTo>
                <a:cubicBezTo>
                  <a:pt x="6723" y="7527"/>
                  <a:pt x="6758" y="7529"/>
                  <a:pt x="6794" y="7533"/>
                </a:cubicBezTo>
                <a:cubicBezTo>
                  <a:pt x="6842" y="7519"/>
                  <a:pt x="6895" y="7517"/>
                  <a:pt x="6926" y="7473"/>
                </a:cubicBezTo>
                <a:cubicBezTo>
                  <a:pt x="6944" y="7437"/>
                  <a:pt x="6963" y="7400"/>
                  <a:pt x="6981" y="7363"/>
                </a:cubicBezTo>
                <a:cubicBezTo>
                  <a:pt x="7010" y="7358"/>
                  <a:pt x="7039" y="7352"/>
                  <a:pt x="7068" y="7346"/>
                </a:cubicBezTo>
                <a:cubicBezTo>
                  <a:pt x="7049" y="7401"/>
                  <a:pt x="7031" y="7461"/>
                  <a:pt x="7023" y="7507"/>
                </a:cubicBezTo>
                <a:cubicBezTo>
                  <a:pt x="7030" y="7523"/>
                  <a:pt x="7037" y="7538"/>
                  <a:pt x="7044" y="7553"/>
                </a:cubicBezTo>
                <a:cubicBezTo>
                  <a:pt x="7025" y="7590"/>
                  <a:pt x="7004" y="7555"/>
                  <a:pt x="6992" y="7621"/>
                </a:cubicBezTo>
                <a:cubicBezTo>
                  <a:pt x="6991" y="7624"/>
                  <a:pt x="6991" y="7627"/>
                  <a:pt x="6990" y="7630"/>
                </a:cubicBezTo>
                <a:cubicBezTo>
                  <a:pt x="7000" y="7635"/>
                  <a:pt x="7010" y="7640"/>
                  <a:pt x="7021" y="7645"/>
                </a:cubicBezTo>
                <a:cubicBezTo>
                  <a:pt x="7002" y="7681"/>
                  <a:pt x="6964" y="7691"/>
                  <a:pt x="6951" y="7738"/>
                </a:cubicBezTo>
                <a:cubicBezTo>
                  <a:pt x="6948" y="7750"/>
                  <a:pt x="6953" y="7768"/>
                  <a:pt x="6956" y="7784"/>
                </a:cubicBezTo>
                <a:cubicBezTo>
                  <a:pt x="6978" y="7780"/>
                  <a:pt x="6999" y="7776"/>
                  <a:pt x="7020" y="7772"/>
                </a:cubicBezTo>
                <a:cubicBezTo>
                  <a:pt x="7047" y="7779"/>
                  <a:pt x="7073" y="7785"/>
                  <a:pt x="7099" y="7792"/>
                </a:cubicBezTo>
                <a:cubicBezTo>
                  <a:pt x="7123" y="7800"/>
                  <a:pt x="7149" y="7791"/>
                  <a:pt x="7153" y="7758"/>
                </a:cubicBezTo>
                <a:cubicBezTo>
                  <a:pt x="7160" y="7757"/>
                  <a:pt x="7167" y="7755"/>
                  <a:pt x="7175" y="7753"/>
                </a:cubicBezTo>
                <a:cubicBezTo>
                  <a:pt x="7175" y="7766"/>
                  <a:pt x="7175" y="7779"/>
                  <a:pt x="7175" y="7792"/>
                </a:cubicBezTo>
                <a:cubicBezTo>
                  <a:pt x="7176" y="7795"/>
                  <a:pt x="7178" y="7798"/>
                  <a:pt x="7179" y="7800"/>
                </a:cubicBezTo>
                <a:cubicBezTo>
                  <a:pt x="7181" y="7799"/>
                  <a:pt x="7184" y="7799"/>
                  <a:pt x="7187" y="7798"/>
                </a:cubicBezTo>
                <a:cubicBezTo>
                  <a:pt x="7194" y="7793"/>
                  <a:pt x="7196" y="7782"/>
                  <a:pt x="7197" y="7769"/>
                </a:cubicBezTo>
                <a:cubicBezTo>
                  <a:pt x="7210" y="7772"/>
                  <a:pt x="7222" y="7774"/>
                  <a:pt x="7235" y="7776"/>
                </a:cubicBezTo>
                <a:cubicBezTo>
                  <a:pt x="7235" y="7778"/>
                  <a:pt x="7235" y="7780"/>
                  <a:pt x="7235" y="7781"/>
                </a:cubicBezTo>
                <a:cubicBezTo>
                  <a:pt x="7208" y="7804"/>
                  <a:pt x="7201" y="7850"/>
                  <a:pt x="7168" y="7867"/>
                </a:cubicBezTo>
                <a:cubicBezTo>
                  <a:pt x="7166" y="7877"/>
                  <a:pt x="7167" y="7874"/>
                  <a:pt x="7168" y="7885"/>
                </a:cubicBezTo>
                <a:cubicBezTo>
                  <a:pt x="7175" y="7892"/>
                  <a:pt x="7186" y="7893"/>
                  <a:pt x="7197" y="7892"/>
                </a:cubicBezTo>
                <a:cubicBezTo>
                  <a:pt x="7218" y="7850"/>
                  <a:pt x="7258" y="7814"/>
                  <a:pt x="7273" y="7767"/>
                </a:cubicBezTo>
                <a:cubicBezTo>
                  <a:pt x="7275" y="7768"/>
                  <a:pt x="7277" y="7770"/>
                  <a:pt x="7280" y="7772"/>
                </a:cubicBezTo>
                <a:cubicBezTo>
                  <a:pt x="7284" y="7783"/>
                  <a:pt x="7288" y="7793"/>
                  <a:pt x="7293" y="7804"/>
                </a:cubicBezTo>
                <a:cubicBezTo>
                  <a:pt x="7293" y="7832"/>
                  <a:pt x="7287" y="7849"/>
                  <a:pt x="7280" y="7864"/>
                </a:cubicBezTo>
                <a:cubicBezTo>
                  <a:pt x="7280" y="7871"/>
                  <a:pt x="7280" y="7878"/>
                  <a:pt x="7281" y="7885"/>
                </a:cubicBezTo>
                <a:cubicBezTo>
                  <a:pt x="7284" y="7886"/>
                  <a:pt x="7289" y="7886"/>
                  <a:pt x="7292" y="7887"/>
                </a:cubicBezTo>
                <a:cubicBezTo>
                  <a:pt x="7298" y="7878"/>
                  <a:pt x="7303" y="7871"/>
                  <a:pt x="7308" y="7862"/>
                </a:cubicBezTo>
                <a:cubicBezTo>
                  <a:pt x="7309" y="7877"/>
                  <a:pt x="7310" y="7890"/>
                  <a:pt x="7311" y="7904"/>
                </a:cubicBezTo>
                <a:cubicBezTo>
                  <a:pt x="7323" y="7911"/>
                  <a:pt x="7334" y="7917"/>
                  <a:pt x="7345" y="7923"/>
                </a:cubicBezTo>
                <a:cubicBezTo>
                  <a:pt x="7352" y="7886"/>
                  <a:pt x="7369" y="7845"/>
                  <a:pt x="7367" y="7803"/>
                </a:cubicBezTo>
                <a:cubicBezTo>
                  <a:pt x="7340" y="7807"/>
                  <a:pt x="7337" y="7792"/>
                  <a:pt x="7343" y="7756"/>
                </a:cubicBezTo>
                <a:cubicBezTo>
                  <a:pt x="7342" y="7754"/>
                  <a:pt x="7342" y="7753"/>
                  <a:pt x="7342" y="7752"/>
                </a:cubicBezTo>
                <a:cubicBezTo>
                  <a:pt x="7337" y="7749"/>
                  <a:pt x="7332" y="7746"/>
                  <a:pt x="7328" y="7744"/>
                </a:cubicBezTo>
                <a:cubicBezTo>
                  <a:pt x="7322" y="7751"/>
                  <a:pt x="7317" y="7759"/>
                  <a:pt x="7315" y="7772"/>
                </a:cubicBezTo>
                <a:cubicBezTo>
                  <a:pt x="7314" y="7773"/>
                  <a:pt x="7314" y="7774"/>
                  <a:pt x="7313" y="7775"/>
                </a:cubicBezTo>
                <a:cubicBezTo>
                  <a:pt x="7306" y="7758"/>
                  <a:pt x="7300" y="7729"/>
                  <a:pt x="7296" y="7707"/>
                </a:cubicBezTo>
                <a:cubicBezTo>
                  <a:pt x="7296" y="7706"/>
                  <a:pt x="7296" y="7705"/>
                  <a:pt x="7296" y="7704"/>
                </a:cubicBezTo>
                <a:cubicBezTo>
                  <a:pt x="7322" y="7681"/>
                  <a:pt x="7321" y="7694"/>
                  <a:pt x="7343" y="7659"/>
                </a:cubicBezTo>
                <a:cubicBezTo>
                  <a:pt x="7343" y="7654"/>
                  <a:pt x="7343" y="7649"/>
                  <a:pt x="7343" y="7645"/>
                </a:cubicBezTo>
                <a:cubicBezTo>
                  <a:pt x="7339" y="7643"/>
                  <a:pt x="7336" y="7641"/>
                  <a:pt x="7333" y="7638"/>
                </a:cubicBezTo>
                <a:cubicBezTo>
                  <a:pt x="7324" y="7646"/>
                  <a:pt x="7315" y="7655"/>
                  <a:pt x="7302" y="7656"/>
                </a:cubicBezTo>
                <a:cubicBezTo>
                  <a:pt x="7295" y="7646"/>
                  <a:pt x="7286" y="7633"/>
                  <a:pt x="7282" y="7617"/>
                </a:cubicBezTo>
                <a:cubicBezTo>
                  <a:pt x="7281" y="7614"/>
                  <a:pt x="7279" y="7612"/>
                  <a:pt x="7278" y="7610"/>
                </a:cubicBezTo>
                <a:cubicBezTo>
                  <a:pt x="7288" y="7593"/>
                  <a:pt x="7299" y="7577"/>
                  <a:pt x="7310" y="7561"/>
                </a:cubicBezTo>
                <a:cubicBezTo>
                  <a:pt x="7313" y="7555"/>
                  <a:pt x="7315" y="7548"/>
                  <a:pt x="7318" y="7542"/>
                </a:cubicBezTo>
                <a:cubicBezTo>
                  <a:pt x="7299" y="7521"/>
                  <a:pt x="7276" y="7504"/>
                  <a:pt x="7246" y="7510"/>
                </a:cubicBezTo>
                <a:cubicBezTo>
                  <a:pt x="7243" y="7519"/>
                  <a:pt x="7240" y="7528"/>
                  <a:pt x="7238" y="7537"/>
                </a:cubicBezTo>
                <a:cubicBezTo>
                  <a:pt x="7207" y="7548"/>
                  <a:pt x="7181" y="7514"/>
                  <a:pt x="7162" y="7487"/>
                </a:cubicBezTo>
                <a:cubicBezTo>
                  <a:pt x="7162" y="7485"/>
                  <a:pt x="7162" y="7483"/>
                  <a:pt x="7162" y="7482"/>
                </a:cubicBezTo>
                <a:cubicBezTo>
                  <a:pt x="7162" y="7481"/>
                  <a:pt x="7162" y="7480"/>
                  <a:pt x="7162" y="7479"/>
                </a:cubicBezTo>
                <a:cubicBezTo>
                  <a:pt x="7170" y="7464"/>
                  <a:pt x="7179" y="7450"/>
                  <a:pt x="7187" y="7436"/>
                </a:cubicBezTo>
                <a:cubicBezTo>
                  <a:pt x="7177" y="7429"/>
                  <a:pt x="7167" y="7421"/>
                  <a:pt x="7157" y="7414"/>
                </a:cubicBezTo>
                <a:cubicBezTo>
                  <a:pt x="7133" y="7423"/>
                  <a:pt x="7135" y="7469"/>
                  <a:pt x="7111" y="7479"/>
                </a:cubicBezTo>
                <a:cubicBezTo>
                  <a:pt x="7110" y="7378"/>
                  <a:pt x="7187" y="7318"/>
                  <a:pt x="7165" y="7236"/>
                </a:cubicBezTo>
                <a:cubicBezTo>
                  <a:pt x="7175" y="7231"/>
                  <a:pt x="7186" y="7223"/>
                  <a:pt x="7195" y="7217"/>
                </a:cubicBezTo>
                <a:cubicBezTo>
                  <a:pt x="7195" y="7213"/>
                  <a:pt x="7196" y="7211"/>
                  <a:pt x="7196" y="7207"/>
                </a:cubicBezTo>
                <a:cubicBezTo>
                  <a:pt x="7195" y="7203"/>
                  <a:pt x="7194" y="7198"/>
                  <a:pt x="7193" y="7194"/>
                </a:cubicBezTo>
                <a:cubicBezTo>
                  <a:pt x="7190" y="7192"/>
                  <a:pt x="7188" y="7190"/>
                  <a:pt x="7185" y="7188"/>
                </a:cubicBezTo>
                <a:cubicBezTo>
                  <a:pt x="7174" y="7194"/>
                  <a:pt x="7163" y="7199"/>
                  <a:pt x="7152" y="7205"/>
                </a:cubicBezTo>
                <a:cubicBezTo>
                  <a:pt x="7147" y="7191"/>
                  <a:pt x="7142" y="7179"/>
                  <a:pt x="7136" y="7165"/>
                </a:cubicBezTo>
                <a:cubicBezTo>
                  <a:pt x="7144" y="7141"/>
                  <a:pt x="7150" y="7108"/>
                  <a:pt x="7157" y="7080"/>
                </a:cubicBezTo>
                <a:cubicBezTo>
                  <a:pt x="7155" y="7040"/>
                  <a:pt x="7123" y="7007"/>
                  <a:pt x="7103" y="7001"/>
                </a:cubicBezTo>
                <a:cubicBezTo>
                  <a:pt x="7094" y="6997"/>
                  <a:pt x="7078" y="7018"/>
                  <a:pt x="7069" y="7026"/>
                </a:cubicBezTo>
                <a:cubicBezTo>
                  <a:pt x="7067" y="7018"/>
                  <a:pt x="7064" y="7011"/>
                  <a:pt x="7061" y="7003"/>
                </a:cubicBezTo>
                <a:cubicBezTo>
                  <a:pt x="7063" y="6985"/>
                  <a:pt x="7068" y="6978"/>
                  <a:pt x="7072" y="6965"/>
                </a:cubicBezTo>
                <a:cubicBezTo>
                  <a:pt x="7016" y="6866"/>
                  <a:pt x="6980" y="6975"/>
                  <a:pt x="6939" y="7018"/>
                </a:cubicBezTo>
                <a:cubicBezTo>
                  <a:pt x="6919" y="7038"/>
                  <a:pt x="6891" y="7043"/>
                  <a:pt x="6872" y="7057"/>
                </a:cubicBezTo>
                <a:cubicBezTo>
                  <a:pt x="6875" y="7029"/>
                  <a:pt x="6880" y="6987"/>
                  <a:pt x="6891" y="6972"/>
                </a:cubicBezTo>
                <a:cubicBezTo>
                  <a:pt x="6902" y="6970"/>
                  <a:pt x="6914" y="6970"/>
                  <a:pt x="6926" y="6968"/>
                </a:cubicBezTo>
                <a:cubicBezTo>
                  <a:pt x="6949" y="6956"/>
                  <a:pt x="6959" y="6912"/>
                  <a:pt x="6986" y="6901"/>
                </a:cubicBezTo>
                <a:cubicBezTo>
                  <a:pt x="7013" y="6889"/>
                  <a:pt x="7039" y="6887"/>
                  <a:pt x="7050" y="6849"/>
                </a:cubicBezTo>
                <a:cubicBezTo>
                  <a:pt x="7026" y="6838"/>
                  <a:pt x="7002" y="6828"/>
                  <a:pt x="6978" y="6817"/>
                </a:cubicBezTo>
                <a:cubicBezTo>
                  <a:pt x="6955" y="6799"/>
                  <a:pt x="6936" y="6763"/>
                  <a:pt x="6907" y="6755"/>
                </a:cubicBezTo>
                <a:cubicBezTo>
                  <a:pt x="6885" y="6749"/>
                  <a:pt x="6872" y="6771"/>
                  <a:pt x="6851" y="6770"/>
                </a:cubicBezTo>
                <a:cubicBezTo>
                  <a:pt x="6855" y="6749"/>
                  <a:pt x="6860" y="6729"/>
                  <a:pt x="6864" y="6709"/>
                </a:cubicBezTo>
                <a:cubicBezTo>
                  <a:pt x="6863" y="6672"/>
                  <a:pt x="6813" y="6598"/>
                  <a:pt x="6797" y="6587"/>
                </a:cubicBezTo>
                <a:cubicBezTo>
                  <a:pt x="6790" y="6587"/>
                  <a:pt x="6782" y="6587"/>
                  <a:pt x="6775" y="6587"/>
                </a:cubicBezTo>
                <a:cubicBezTo>
                  <a:pt x="6762" y="6577"/>
                  <a:pt x="6747" y="6512"/>
                  <a:pt x="6740" y="6490"/>
                </a:cubicBezTo>
                <a:cubicBezTo>
                  <a:pt x="6741" y="6489"/>
                  <a:pt x="6742" y="6488"/>
                  <a:pt x="6743" y="6487"/>
                </a:cubicBezTo>
                <a:cubicBezTo>
                  <a:pt x="6754" y="6475"/>
                  <a:pt x="6782" y="6496"/>
                  <a:pt x="6799" y="6487"/>
                </a:cubicBezTo>
                <a:cubicBezTo>
                  <a:pt x="6801" y="6477"/>
                  <a:pt x="6802" y="6462"/>
                  <a:pt x="6802" y="6445"/>
                </a:cubicBezTo>
                <a:cubicBezTo>
                  <a:pt x="6783" y="6420"/>
                  <a:pt x="6763" y="6409"/>
                  <a:pt x="6749" y="6375"/>
                </a:cubicBezTo>
                <a:cubicBezTo>
                  <a:pt x="6755" y="6365"/>
                  <a:pt x="6761" y="6356"/>
                  <a:pt x="6771" y="6353"/>
                </a:cubicBezTo>
                <a:cubicBezTo>
                  <a:pt x="6763" y="6270"/>
                  <a:pt x="6723" y="6326"/>
                  <a:pt x="6715" y="6210"/>
                </a:cubicBezTo>
                <a:cubicBezTo>
                  <a:pt x="6709" y="6211"/>
                  <a:pt x="6703" y="6211"/>
                  <a:pt x="6697" y="6212"/>
                </a:cubicBezTo>
                <a:cubicBezTo>
                  <a:pt x="6695" y="6184"/>
                  <a:pt x="6700" y="6181"/>
                  <a:pt x="6703" y="6159"/>
                </a:cubicBezTo>
                <a:cubicBezTo>
                  <a:pt x="6677" y="6102"/>
                  <a:pt x="6624" y="5932"/>
                  <a:pt x="6592" y="5905"/>
                </a:cubicBezTo>
                <a:cubicBezTo>
                  <a:pt x="6592" y="5903"/>
                  <a:pt x="6591" y="5901"/>
                  <a:pt x="6590" y="5900"/>
                </a:cubicBezTo>
                <a:cubicBezTo>
                  <a:pt x="6585" y="5917"/>
                  <a:pt x="6580" y="5934"/>
                  <a:pt x="6576" y="5951"/>
                </a:cubicBezTo>
                <a:cubicBezTo>
                  <a:pt x="6544" y="5990"/>
                  <a:pt x="6517" y="5960"/>
                  <a:pt x="6551" y="6045"/>
                </a:cubicBezTo>
                <a:cubicBezTo>
                  <a:pt x="6530" y="6095"/>
                  <a:pt x="6511" y="6109"/>
                  <a:pt x="6511" y="6202"/>
                </a:cubicBezTo>
                <a:cubicBezTo>
                  <a:pt x="6510" y="6202"/>
                  <a:pt x="6510" y="6202"/>
                  <a:pt x="6509" y="6202"/>
                </a:cubicBezTo>
                <a:cubicBezTo>
                  <a:pt x="6498" y="6181"/>
                  <a:pt x="6497" y="6140"/>
                  <a:pt x="6477" y="6137"/>
                </a:cubicBezTo>
                <a:cubicBezTo>
                  <a:pt x="6469" y="6161"/>
                  <a:pt x="6461" y="6186"/>
                  <a:pt x="6454" y="6210"/>
                </a:cubicBezTo>
                <a:cubicBezTo>
                  <a:pt x="6437" y="6234"/>
                  <a:pt x="6396" y="6232"/>
                  <a:pt x="6377" y="6248"/>
                </a:cubicBezTo>
                <a:cubicBezTo>
                  <a:pt x="6375" y="6240"/>
                  <a:pt x="6372" y="6233"/>
                  <a:pt x="6369" y="6225"/>
                </a:cubicBezTo>
                <a:cubicBezTo>
                  <a:pt x="6373" y="6216"/>
                  <a:pt x="6374" y="6214"/>
                  <a:pt x="6374" y="6198"/>
                </a:cubicBezTo>
                <a:cubicBezTo>
                  <a:pt x="6341" y="6108"/>
                  <a:pt x="6313" y="6150"/>
                  <a:pt x="6268" y="6179"/>
                </a:cubicBezTo>
                <a:cubicBezTo>
                  <a:pt x="6268" y="6179"/>
                  <a:pt x="6267" y="6179"/>
                  <a:pt x="6267" y="6179"/>
                </a:cubicBezTo>
                <a:cubicBezTo>
                  <a:pt x="6257" y="6156"/>
                  <a:pt x="6258" y="6145"/>
                  <a:pt x="6261" y="6108"/>
                </a:cubicBezTo>
                <a:cubicBezTo>
                  <a:pt x="6269" y="6108"/>
                  <a:pt x="6277" y="6108"/>
                  <a:pt x="6285" y="6109"/>
                </a:cubicBezTo>
                <a:cubicBezTo>
                  <a:pt x="6309" y="6043"/>
                  <a:pt x="6239" y="5858"/>
                  <a:pt x="6288" y="5816"/>
                </a:cubicBezTo>
                <a:cubicBezTo>
                  <a:pt x="6290" y="5807"/>
                  <a:pt x="6291" y="5795"/>
                  <a:pt x="6291" y="5779"/>
                </a:cubicBezTo>
                <a:cubicBezTo>
                  <a:pt x="6289" y="5772"/>
                  <a:pt x="6286" y="5765"/>
                  <a:pt x="6283" y="5758"/>
                </a:cubicBezTo>
                <a:cubicBezTo>
                  <a:pt x="6275" y="5753"/>
                  <a:pt x="6265" y="5783"/>
                  <a:pt x="6245" y="5774"/>
                </a:cubicBezTo>
                <a:cubicBezTo>
                  <a:pt x="6210" y="5758"/>
                  <a:pt x="6177" y="5721"/>
                  <a:pt x="6145" y="5709"/>
                </a:cubicBezTo>
                <a:cubicBezTo>
                  <a:pt x="6134" y="5683"/>
                  <a:pt x="6133" y="5684"/>
                  <a:pt x="6142" y="5652"/>
                </a:cubicBezTo>
                <a:cubicBezTo>
                  <a:pt x="6112" y="5613"/>
                  <a:pt x="6067" y="5531"/>
                  <a:pt x="6035" y="5505"/>
                </a:cubicBezTo>
                <a:cubicBezTo>
                  <a:pt x="6010" y="5485"/>
                  <a:pt x="5956" y="5555"/>
                  <a:pt x="5907" y="5539"/>
                </a:cubicBezTo>
                <a:cubicBezTo>
                  <a:pt x="5865" y="5525"/>
                  <a:pt x="5833" y="5487"/>
                  <a:pt x="5790" y="5477"/>
                </a:cubicBezTo>
                <a:cubicBezTo>
                  <a:pt x="5761" y="5470"/>
                  <a:pt x="5727" y="5543"/>
                  <a:pt x="5741" y="5601"/>
                </a:cubicBezTo>
                <a:cubicBezTo>
                  <a:pt x="5747" y="5625"/>
                  <a:pt x="5765" y="5644"/>
                  <a:pt x="5776" y="5658"/>
                </a:cubicBezTo>
                <a:cubicBezTo>
                  <a:pt x="5771" y="5718"/>
                  <a:pt x="5744" y="5752"/>
                  <a:pt x="5730" y="5798"/>
                </a:cubicBezTo>
                <a:cubicBezTo>
                  <a:pt x="5730" y="5799"/>
                  <a:pt x="5730" y="5801"/>
                  <a:pt x="5730" y="5802"/>
                </a:cubicBezTo>
                <a:cubicBezTo>
                  <a:pt x="5746" y="5804"/>
                  <a:pt x="5763" y="5804"/>
                  <a:pt x="5779" y="5806"/>
                </a:cubicBezTo>
                <a:cubicBezTo>
                  <a:pt x="5779" y="5833"/>
                  <a:pt x="5770" y="5844"/>
                  <a:pt x="5772" y="5866"/>
                </a:cubicBezTo>
                <a:cubicBezTo>
                  <a:pt x="5776" y="5880"/>
                  <a:pt x="5780" y="5895"/>
                  <a:pt x="5784" y="5909"/>
                </a:cubicBezTo>
                <a:cubicBezTo>
                  <a:pt x="5786" y="5930"/>
                  <a:pt x="5789" y="5953"/>
                  <a:pt x="5791" y="5974"/>
                </a:cubicBezTo>
                <a:cubicBezTo>
                  <a:pt x="5781" y="6003"/>
                  <a:pt x="5772" y="5985"/>
                  <a:pt x="5762" y="6004"/>
                </a:cubicBezTo>
                <a:cubicBezTo>
                  <a:pt x="5760" y="6017"/>
                  <a:pt x="5756" y="6031"/>
                  <a:pt x="5754" y="6045"/>
                </a:cubicBezTo>
                <a:cubicBezTo>
                  <a:pt x="5743" y="6092"/>
                  <a:pt x="5732" y="6125"/>
                  <a:pt x="5711" y="6154"/>
                </a:cubicBezTo>
                <a:cubicBezTo>
                  <a:pt x="5719" y="6212"/>
                  <a:pt x="5798" y="6273"/>
                  <a:pt x="5819" y="6330"/>
                </a:cubicBezTo>
                <a:cubicBezTo>
                  <a:pt x="5904" y="6560"/>
                  <a:pt x="5742" y="6798"/>
                  <a:pt x="5643" y="6829"/>
                </a:cubicBezTo>
                <a:cubicBezTo>
                  <a:pt x="5646" y="6856"/>
                  <a:pt x="5649" y="6892"/>
                  <a:pt x="5657" y="6910"/>
                </a:cubicBezTo>
                <a:cubicBezTo>
                  <a:pt x="5671" y="6943"/>
                  <a:pt x="5690" y="6920"/>
                  <a:pt x="5690" y="6984"/>
                </a:cubicBezTo>
                <a:cubicBezTo>
                  <a:pt x="5686" y="6984"/>
                  <a:pt x="5681" y="6984"/>
                  <a:pt x="5676" y="6984"/>
                </a:cubicBezTo>
                <a:cubicBezTo>
                  <a:pt x="5680" y="7009"/>
                  <a:pt x="5683" y="7032"/>
                  <a:pt x="5687" y="7057"/>
                </a:cubicBezTo>
                <a:cubicBezTo>
                  <a:pt x="5687" y="7074"/>
                  <a:pt x="5687" y="7090"/>
                  <a:pt x="5687" y="7106"/>
                </a:cubicBezTo>
                <a:cubicBezTo>
                  <a:pt x="5695" y="7169"/>
                  <a:pt x="5727" y="7243"/>
                  <a:pt x="5692" y="7294"/>
                </a:cubicBezTo>
                <a:cubicBezTo>
                  <a:pt x="5694" y="7332"/>
                  <a:pt x="5693" y="7350"/>
                  <a:pt x="5690" y="7391"/>
                </a:cubicBezTo>
                <a:cubicBezTo>
                  <a:pt x="5678" y="7371"/>
                  <a:pt x="5677" y="7338"/>
                  <a:pt x="5659" y="7328"/>
                </a:cubicBezTo>
                <a:cubicBezTo>
                  <a:pt x="5649" y="7341"/>
                  <a:pt x="5643" y="7353"/>
                  <a:pt x="5638" y="7379"/>
                </a:cubicBezTo>
                <a:cubicBezTo>
                  <a:pt x="5645" y="7397"/>
                  <a:pt x="5651" y="7417"/>
                  <a:pt x="5656" y="7440"/>
                </a:cubicBezTo>
                <a:cubicBezTo>
                  <a:pt x="5633" y="7419"/>
                  <a:pt x="5625" y="7370"/>
                  <a:pt x="5591" y="7371"/>
                </a:cubicBezTo>
                <a:cubicBezTo>
                  <a:pt x="5583" y="7304"/>
                  <a:pt x="5546" y="7241"/>
                  <a:pt x="5503" y="7237"/>
                </a:cubicBezTo>
                <a:cubicBezTo>
                  <a:pt x="5506" y="7149"/>
                  <a:pt x="5487" y="7147"/>
                  <a:pt x="5464" y="7106"/>
                </a:cubicBezTo>
                <a:cubicBezTo>
                  <a:pt x="5465" y="7060"/>
                  <a:pt x="5482" y="7020"/>
                  <a:pt x="5475" y="6957"/>
                </a:cubicBezTo>
                <a:cubicBezTo>
                  <a:pt x="5470" y="6938"/>
                  <a:pt x="5465" y="6917"/>
                  <a:pt x="5460" y="6898"/>
                </a:cubicBezTo>
                <a:cubicBezTo>
                  <a:pt x="5464" y="6860"/>
                  <a:pt x="5469" y="6822"/>
                  <a:pt x="5474" y="6784"/>
                </a:cubicBezTo>
                <a:cubicBezTo>
                  <a:pt x="5441" y="6722"/>
                  <a:pt x="5330" y="6762"/>
                  <a:pt x="5287" y="6728"/>
                </a:cubicBezTo>
                <a:cubicBezTo>
                  <a:pt x="5269" y="6714"/>
                  <a:pt x="5255" y="6688"/>
                  <a:pt x="5235" y="6676"/>
                </a:cubicBezTo>
                <a:cubicBezTo>
                  <a:pt x="5203" y="6661"/>
                  <a:pt x="5171" y="6646"/>
                  <a:pt x="5138" y="6630"/>
                </a:cubicBezTo>
                <a:cubicBezTo>
                  <a:pt x="5129" y="6605"/>
                  <a:pt x="5119" y="6581"/>
                  <a:pt x="5109" y="6556"/>
                </a:cubicBezTo>
                <a:cubicBezTo>
                  <a:pt x="5070" y="6497"/>
                  <a:pt x="4989" y="6433"/>
                  <a:pt x="4931" y="6416"/>
                </a:cubicBezTo>
                <a:cubicBezTo>
                  <a:pt x="4886" y="6402"/>
                  <a:pt x="4862" y="6451"/>
                  <a:pt x="4820" y="6452"/>
                </a:cubicBezTo>
                <a:cubicBezTo>
                  <a:pt x="4821" y="6424"/>
                  <a:pt x="4822" y="6397"/>
                  <a:pt x="4823" y="6370"/>
                </a:cubicBezTo>
                <a:cubicBezTo>
                  <a:pt x="4817" y="6313"/>
                  <a:pt x="4789" y="6192"/>
                  <a:pt x="4769" y="6159"/>
                </a:cubicBezTo>
                <a:cubicBezTo>
                  <a:pt x="4732" y="6148"/>
                  <a:pt x="4721" y="6172"/>
                  <a:pt x="4685" y="6140"/>
                </a:cubicBezTo>
                <a:cubicBezTo>
                  <a:pt x="4645" y="6036"/>
                  <a:pt x="4697" y="5753"/>
                  <a:pt x="4729" y="5694"/>
                </a:cubicBezTo>
                <a:cubicBezTo>
                  <a:pt x="4739" y="5676"/>
                  <a:pt x="4755" y="5686"/>
                  <a:pt x="4762" y="5660"/>
                </a:cubicBezTo>
                <a:cubicBezTo>
                  <a:pt x="4766" y="5648"/>
                  <a:pt x="4762" y="5620"/>
                  <a:pt x="4760" y="5601"/>
                </a:cubicBezTo>
                <a:cubicBezTo>
                  <a:pt x="4781" y="5549"/>
                  <a:pt x="4843" y="5513"/>
                  <a:pt x="4854" y="5467"/>
                </a:cubicBezTo>
                <a:cubicBezTo>
                  <a:pt x="4855" y="5466"/>
                  <a:pt x="4856" y="5465"/>
                  <a:pt x="4857" y="5463"/>
                </a:cubicBezTo>
                <a:cubicBezTo>
                  <a:pt x="4846" y="5451"/>
                  <a:pt x="4834" y="5437"/>
                  <a:pt x="4823" y="5425"/>
                </a:cubicBezTo>
                <a:cubicBezTo>
                  <a:pt x="4823" y="5424"/>
                  <a:pt x="4823" y="5425"/>
                  <a:pt x="4823" y="5424"/>
                </a:cubicBezTo>
                <a:cubicBezTo>
                  <a:pt x="4824" y="5421"/>
                  <a:pt x="4824" y="5417"/>
                  <a:pt x="4825" y="5413"/>
                </a:cubicBezTo>
                <a:cubicBezTo>
                  <a:pt x="4838" y="5397"/>
                  <a:pt x="4866" y="5423"/>
                  <a:pt x="4892" y="5413"/>
                </a:cubicBezTo>
                <a:cubicBezTo>
                  <a:pt x="4913" y="5405"/>
                  <a:pt x="4922" y="5392"/>
                  <a:pt x="4936" y="5373"/>
                </a:cubicBezTo>
                <a:cubicBezTo>
                  <a:pt x="4936" y="5365"/>
                  <a:pt x="4936" y="5356"/>
                  <a:pt x="4936" y="5348"/>
                </a:cubicBezTo>
                <a:cubicBezTo>
                  <a:pt x="4907" y="5299"/>
                  <a:pt x="4874" y="5303"/>
                  <a:pt x="4829" y="5279"/>
                </a:cubicBezTo>
                <a:cubicBezTo>
                  <a:pt x="4810" y="5256"/>
                  <a:pt x="4789" y="5234"/>
                  <a:pt x="4769" y="5211"/>
                </a:cubicBezTo>
                <a:cubicBezTo>
                  <a:pt x="4769" y="5211"/>
                  <a:pt x="4768" y="5211"/>
                  <a:pt x="4767" y="5211"/>
                </a:cubicBezTo>
                <a:cubicBezTo>
                  <a:pt x="4767" y="5210"/>
                  <a:pt x="4767" y="5209"/>
                  <a:pt x="4767" y="5208"/>
                </a:cubicBezTo>
                <a:cubicBezTo>
                  <a:pt x="4804" y="5218"/>
                  <a:pt x="4840" y="5228"/>
                  <a:pt x="4877" y="5239"/>
                </a:cubicBezTo>
                <a:cubicBezTo>
                  <a:pt x="4910" y="5257"/>
                  <a:pt x="4936" y="5289"/>
                  <a:pt x="4985" y="5282"/>
                </a:cubicBezTo>
                <a:cubicBezTo>
                  <a:pt x="4987" y="5248"/>
                  <a:pt x="4978" y="5212"/>
                  <a:pt x="4979" y="5166"/>
                </a:cubicBezTo>
                <a:cubicBezTo>
                  <a:pt x="4997" y="5178"/>
                  <a:pt x="5010" y="5201"/>
                  <a:pt x="5034" y="5208"/>
                </a:cubicBezTo>
                <a:cubicBezTo>
                  <a:pt x="5070" y="5219"/>
                  <a:pt x="5129" y="5127"/>
                  <a:pt x="5141" y="5092"/>
                </a:cubicBezTo>
                <a:cubicBezTo>
                  <a:pt x="5147" y="5062"/>
                  <a:pt x="5152" y="5032"/>
                  <a:pt x="5158" y="5002"/>
                </a:cubicBezTo>
                <a:cubicBezTo>
                  <a:pt x="5158" y="5001"/>
                  <a:pt x="5158" y="5001"/>
                  <a:pt x="5158" y="5000"/>
                </a:cubicBezTo>
                <a:cubicBezTo>
                  <a:pt x="5114" y="4996"/>
                  <a:pt x="5074" y="4982"/>
                  <a:pt x="5044" y="4948"/>
                </a:cubicBezTo>
                <a:cubicBezTo>
                  <a:pt x="5029" y="4926"/>
                  <a:pt x="5013" y="4903"/>
                  <a:pt x="4997" y="4881"/>
                </a:cubicBezTo>
                <a:cubicBezTo>
                  <a:pt x="4973" y="4867"/>
                  <a:pt x="4950" y="4854"/>
                  <a:pt x="4926" y="4840"/>
                </a:cubicBezTo>
                <a:cubicBezTo>
                  <a:pt x="4925" y="4840"/>
                  <a:pt x="4924" y="4839"/>
                  <a:pt x="4923" y="4838"/>
                </a:cubicBezTo>
                <a:cubicBezTo>
                  <a:pt x="4944" y="4834"/>
                  <a:pt x="4967" y="4810"/>
                  <a:pt x="4993" y="4821"/>
                </a:cubicBezTo>
                <a:cubicBezTo>
                  <a:pt x="5005" y="4833"/>
                  <a:pt x="5016" y="4844"/>
                  <a:pt x="5028" y="4855"/>
                </a:cubicBezTo>
                <a:cubicBezTo>
                  <a:pt x="5041" y="4863"/>
                  <a:pt x="5055" y="4872"/>
                  <a:pt x="5068" y="4880"/>
                </a:cubicBezTo>
                <a:cubicBezTo>
                  <a:pt x="5084" y="4900"/>
                  <a:pt x="5093" y="4931"/>
                  <a:pt x="5115" y="4943"/>
                </a:cubicBezTo>
                <a:cubicBezTo>
                  <a:pt x="5147" y="4959"/>
                  <a:pt x="5223" y="4820"/>
                  <a:pt x="5232" y="4786"/>
                </a:cubicBezTo>
                <a:cubicBezTo>
                  <a:pt x="5216" y="4763"/>
                  <a:pt x="5194" y="4756"/>
                  <a:pt x="5180" y="4730"/>
                </a:cubicBezTo>
                <a:cubicBezTo>
                  <a:pt x="5179" y="4730"/>
                  <a:pt x="5178" y="4730"/>
                  <a:pt x="5177" y="4730"/>
                </a:cubicBezTo>
                <a:cubicBezTo>
                  <a:pt x="5178" y="4724"/>
                  <a:pt x="5180" y="4720"/>
                  <a:pt x="5181" y="4715"/>
                </a:cubicBezTo>
                <a:cubicBezTo>
                  <a:pt x="5201" y="4693"/>
                  <a:pt x="5242" y="4694"/>
                  <a:pt x="5272" y="4696"/>
                </a:cubicBezTo>
                <a:cubicBezTo>
                  <a:pt x="5281" y="4753"/>
                  <a:pt x="5291" y="4767"/>
                  <a:pt x="5327" y="4758"/>
                </a:cubicBezTo>
                <a:cubicBezTo>
                  <a:pt x="5346" y="4753"/>
                  <a:pt x="5357" y="4762"/>
                  <a:pt x="5375" y="4758"/>
                </a:cubicBezTo>
                <a:cubicBezTo>
                  <a:pt x="5357" y="4713"/>
                  <a:pt x="5327" y="4660"/>
                  <a:pt x="5297" y="4638"/>
                </a:cubicBezTo>
                <a:cubicBezTo>
                  <a:pt x="5297" y="4636"/>
                  <a:pt x="5297" y="4634"/>
                  <a:pt x="5296" y="4632"/>
                </a:cubicBezTo>
                <a:cubicBezTo>
                  <a:pt x="5302" y="4625"/>
                  <a:pt x="5308" y="4617"/>
                  <a:pt x="5313" y="4609"/>
                </a:cubicBezTo>
                <a:cubicBezTo>
                  <a:pt x="5362" y="4614"/>
                  <a:pt x="5371" y="4723"/>
                  <a:pt x="5415" y="4742"/>
                </a:cubicBezTo>
                <a:cubicBezTo>
                  <a:pt x="5431" y="4712"/>
                  <a:pt x="5445" y="4715"/>
                  <a:pt x="5467" y="4694"/>
                </a:cubicBezTo>
                <a:cubicBezTo>
                  <a:pt x="5487" y="4676"/>
                  <a:pt x="5532" y="4584"/>
                  <a:pt x="5532" y="4524"/>
                </a:cubicBezTo>
                <a:cubicBezTo>
                  <a:pt x="5500" y="4447"/>
                  <a:pt x="5450" y="4402"/>
                  <a:pt x="5442" y="4278"/>
                </a:cubicBezTo>
                <a:cubicBezTo>
                  <a:pt x="5453" y="4270"/>
                  <a:pt x="5459" y="4255"/>
                  <a:pt x="5474" y="4254"/>
                </a:cubicBezTo>
                <a:cubicBezTo>
                  <a:pt x="5480" y="4274"/>
                  <a:pt x="5489" y="4298"/>
                  <a:pt x="5501" y="4309"/>
                </a:cubicBezTo>
                <a:cubicBezTo>
                  <a:pt x="5507" y="4302"/>
                  <a:pt x="5514" y="4293"/>
                  <a:pt x="5521" y="4285"/>
                </a:cubicBezTo>
                <a:cubicBezTo>
                  <a:pt x="5528" y="4267"/>
                  <a:pt x="5527" y="4182"/>
                  <a:pt x="5512" y="4168"/>
                </a:cubicBezTo>
                <a:cubicBezTo>
                  <a:pt x="5505" y="4153"/>
                  <a:pt x="5492" y="4164"/>
                  <a:pt x="5477" y="4165"/>
                </a:cubicBezTo>
                <a:cubicBezTo>
                  <a:pt x="5464" y="4143"/>
                  <a:pt x="5452" y="4121"/>
                  <a:pt x="5439" y="4100"/>
                </a:cubicBezTo>
                <a:cubicBezTo>
                  <a:pt x="5427" y="4093"/>
                  <a:pt x="5413" y="4087"/>
                  <a:pt x="5400" y="4080"/>
                </a:cubicBezTo>
                <a:cubicBezTo>
                  <a:pt x="5358" y="4055"/>
                  <a:pt x="5337" y="4043"/>
                  <a:pt x="5287" y="4043"/>
                </a:cubicBezTo>
                <a:cubicBezTo>
                  <a:pt x="5282" y="4052"/>
                  <a:pt x="5277" y="4062"/>
                  <a:pt x="5272" y="4070"/>
                </a:cubicBezTo>
                <a:cubicBezTo>
                  <a:pt x="5270" y="4099"/>
                  <a:pt x="5269" y="4127"/>
                  <a:pt x="5267" y="4155"/>
                </a:cubicBezTo>
                <a:cubicBezTo>
                  <a:pt x="5286" y="4177"/>
                  <a:pt x="5304" y="4198"/>
                  <a:pt x="5323" y="4219"/>
                </a:cubicBezTo>
                <a:cubicBezTo>
                  <a:pt x="5322" y="4234"/>
                  <a:pt x="5321" y="4247"/>
                  <a:pt x="5320" y="4262"/>
                </a:cubicBezTo>
                <a:cubicBezTo>
                  <a:pt x="5307" y="4275"/>
                  <a:pt x="5287" y="4266"/>
                  <a:pt x="5270" y="4265"/>
                </a:cubicBezTo>
                <a:cubicBezTo>
                  <a:pt x="5253" y="4297"/>
                  <a:pt x="5259" y="4367"/>
                  <a:pt x="5247" y="4411"/>
                </a:cubicBezTo>
                <a:cubicBezTo>
                  <a:pt x="5233" y="4463"/>
                  <a:pt x="5202" y="4464"/>
                  <a:pt x="5201" y="4546"/>
                </a:cubicBezTo>
                <a:cubicBezTo>
                  <a:pt x="5188" y="4561"/>
                  <a:pt x="5163" y="4578"/>
                  <a:pt x="5146" y="4584"/>
                </a:cubicBezTo>
                <a:cubicBezTo>
                  <a:pt x="5133" y="4561"/>
                  <a:pt x="5078" y="4450"/>
                  <a:pt x="5073" y="4424"/>
                </a:cubicBezTo>
                <a:cubicBezTo>
                  <a:pt x="5070" y="4404"/>
                  <a:pt x="5078" y="4373"/>
                  <a:pt x="5080" y="4359"/>
                </a:cubicBezTo>
                <a:cubicBezTo>
                  <a:pt x="5091" y="4360"/>
                  <a:pt x="5102" y="4361"/>
                  <a:pt x="5114" y="4362"/>
                </a:cubicBezTo>
                <a:cubicBezTo>
                  <a:pt x="5124" y="4276"/>
                  <a:pt x="5075" y="4171"/>
                  <a:pt x="5033" y="4165"/>
                </a:cubicBezTo>
                <a:cubicBezTo>
                  <a:pt x="4998" y="4216"/>
                  <a:pt x="5009" y="4336"/>
                  <a:pt x="4955" y="4355"/>
                </a:cubicBezTo>
                <a:cubicBezTo>
                  <a:pt x="4955" y="4306"/>
                  <a:pt x="4955" y="4255"/>
                  <a:pt x="4944" y="4224"/>
                </a:cubicBezTo>
                <a:cubicBezTo>
                  <a:pt x="4937" y="4203"/>
                  <a:pt x="4924" y="4196"/>
                  <a:pt x="4920" y="4169"/>
                </a:cubicBezTo>
                <a:cubicBezTo>
                  <a:pt x="4929" y="4150"/>
                  <a:pt x="4937" y="4140"/>
                  <a:pt x="4944" y="4116"/>
                </a:cubicBezTo>
                <a:cubicBezTo>
                  <a:pt x="4934" y="4101"/>
                  <a:pt x="4905" y="4068"/>
                  <a:pt x="4883" y="4080"/>
                </a:cubicBezTo>
                <a:cubicBezTo>
                  <a:pt x="4874" y="4085"/>
                  <a:pt x="4867" y="4098"/>
                  <a:pt x="4851" y="4091"/>
                </a:cubicBezTo>
                <a:cubicBezTo>
                  <a:pt x="4837" y="4084"/>
                  <a:pt x="4827" y="4065"/>
                  <a:pt x="4808" y="4062"/>
                </a:cubicBezTo>
                <a:cubicBezTo>
                  <a:pt x="4812" y="4044"/>
                  <a:pt x="4816" y="4024"/>
                  <a:pt x="4820" y="4005"/>
                </a:cubicBezTo>
                <a:cubicBezTo>
                  <a:pt x="4832" y="3988"/>
                  <a:pt x="4840" y="3980"/>
                  <a:pt x="4863" y="3980"/>
                </a:cubicBezTo>
                <a:cubicBezTo>
                  <a:pt x="4866" y="3969"/>
                  <a:pt x="4868" y="3959"/>
                  <a:pt x="4871" y="3949"/>
                </a:cubicBezTo>
                <a:cubicBezTo>
                  <a:pt x="4859" y="3920"/>
                  <a:pt x="4800" y="3820"/>
                  <a:pt x="4783" y="3806"/>
                </a:cubicBezTo>
                <a:cubicBezTo>
                  <a:pt x="4779" y="3772"/>
                  <a:pt x="4790" y="3737"/>
                  <a:pt x="4780" y="3703"/>
                </a:cubicBezTo>
                <a:cubicBezTo>
                  <a:pt x="4770" y="3662"/>
                  <a:pt x="4725" y="3605"/>
                  <a:pt x="4680" y="3595"/>
                </a:cubicBezTo>
                <a:close/>
                <a:moveTo>
                  <a:pt x="6251" y="8768"/>
                </a:moveTo>
                <a:cubicBezTo>
                  <a:pt x="6251" y="8765"/>
                  <a:pt x="6251" y="8763"/>
                  <a:pt x="6251" y="8761"/>
                </a:cubicBezTo>
                <a:cubicBezTo>
                  <a:pt x="6251" y="8761"/>
                  <a:pt x="6251" y="8761"/>
                  <a:pt x="6251" y="8761"/>
                </a:cubicBezTo>
                <a:cubicBezTo>
                  <a:pt x="6251" y="8763"/>
                  <a:pt x="6251" y="8766"/>
                  <a:pt x="6251" y="8768"/>
                </a:cubicBezTo>
                <a:close/>
                <a:moveTo>
                  <a:pt x="6251" y="8761"/>
                </a:moveTo>
                <a:cubicBezTo>
                  <a:pt x="6249" y="8756"/>
                  <a:pt x="6250" y="8747"/>
                  <a:pt x="6248" y="8741"/>
                </a:cubicBezTo>
                <a:cubicBezTo>
                  <a:pt x="6244" y="8739"/>
                  <a:pt x="6240" y="8737"/>
                  <a:pt x="6236" y="8735"/>
                </a:cubicBezTo>
                <a:cubicBezTo>
                  <a:pt x="6236" y="8736"/>
                  <a:pt x="6236" y="8737"/>
                  <a:pt x="6236" y="8738"/>
                </a:cubicBezTo>
                <a:cubicBezTo>
                  <a:pt x="6239" y="8745"/>
                  <a:pt x="6242" y="8753"/>
                  <a:pt x="6245" y="8761"/>
                </a:cubicBezTo>
                <a:cubicBezTo>
                  <a:pt x="6247" y="8761"/>
                  <a:pt x="6249" y="8761"/>
                  <a:pt x="6251" y="8761"/>
                </a:cubicBezTo>
                <a:close/>
                <a:moveTo>
                  <a:pt x="5872" y="9486"/>
                </a:moveTo>
                <a:cubicBezTo>
                  <a:pt x="5873" y="9488"/>
                  <a:pt x="5874" y="9487"/>
                  <a:pt x="5874" y="9489"/>
                </a:cubicBezTo>
                <a:cubicBezTo>
                  <a:pt x="5874" y="9488"/>
                  <a:pt x="5873" y="9486"/>
                  <a:pt x="5873" y="9485"/>
                </a:cubicBezTo>
                <a:cubicBezTo>
                  <a:pt x="5873" y="9485"/>
                  <a:pt x="5872" y="9486"/>
                  <a:pt x="5872" y="9486"/>
                </a:cubicBezTo>
                <a:close/>
                <a:moveTo>
                  <a:pt x="5874" y="9489"/>
                </a:moveTo>
                <a:cubicBezTo>
                  <a:pt x="5874" y="9491"/>
                  <a:pt x="5874" y="9494"/>
                  <a:pt x="5875" y="9496"/>
                </a:cubicBezTo>
                <a:cubicBezTo>
                  <a:pt x="5875" y="9496"/>
                  <a:pt x="5876" y="9496"/>
                  <a:pt x="5876" y="9496"/>
                </a:cubicBezTo>
                <a:cubicBezTo>
                  <a:pt x="5876" y="9492"/>
                  <a:pt x="5874" y="9492"/>
                  <a:pt x="5874" y="9489"/>
                </a:cubicBezTo>
                <a:close/>
                <a:moveTo>
                  <a:pt x="4465" y="3893"/>
                </a:moveTo>
                <a:cubicBezTo>
                  <a:pt x="4458" y="3896"/>
                  <a:pt x="4451" y="3898"/>
                  <a:pt x="4444" y="3900"/>
                </a:cubicBezTo>
                <a:cubicBezTo>
                  <a:pt x="4435" y="3925"/>
                  <a:pt x="4434" y="3990"/>
                  <a:pt x="4420" y="4007"/>
                </a:cubicBezTo>
                <a:cubicBezTo>
                  <a:pt x="4402" y="4030"/>
                  <a:pt x="4377" y="4029"/>
                  <a:pt x="4368" y="4068"/>
                </a:cubicBezTo>
                <a:cubicBezTo>
                  <a:pt x="4367" y="4070"/>
                  <a:pt x="4365" y="4073"/>
                  <a:pt x="4363" y="4076"/>
                </a:cubicBezTo>
                <a:cubicBezTo>
                  <a:pt x="4379" y="4092"/>
                  <a:pt x="4396" y="4087"/>
                  <a:pt x="4416" y="4099"/>
                </a:cubicBezTo>
                <a:cubicBezTo>
                  <a:pt x="4449" y="4118"/>
                  <a:pt x="4519" y="4190"/>
                  <a:pt x="4563" y="4168"/>
                </a:cubicBezTo>
                <a:cubicBezTo>
                  <a:pt x="4578" y="4150"/>
                  <a:pt x="4593" y="4132"/>
                  <a:pt x="4608" y="4114"/>
                </a:cubicBezTo>
                <a:cubicBezTo>
                  <a:pt x="4608" y="4112"/>
                  <a:pt x="4609" y="4111"/>
                  <a:pt x="4609" y="4109"/>
                </a:cubicBezTo>
                <a:cubicBezTo>
                  <a:pt x="4589" y="4063"/>
                  <a:pt x="4583" y="4080"/>
                  <a:pt x="4568" y="4011"/>
                </a:cubicBezTo>
                <a:cubicBezTo>
                  <a:pt x="4561" y="3995"/>
                  <a:pt x="4479" y="3900"/>
                  <a:pt x="4465" y="3893"/>
                </a:cubicBezTo>
                <a:close/>
                <a:moveTo>
                  <a:pt x="5903" y="4193"/>
                </a:moveTo>
                <a:cubicBezTo>
                  <a:pt x="5889" y="4199"/>
                  <a:pt x="5875" y="4205"/>
                  <a:pt x="5861" y="4211"/>
                </a:cubicBezTo>
                <a:cubicBezTo>
                  <a:pt x="5837" y="4236"/>
                  <a:pt x="5797" y="4352"/>
                  <a:pt x="5832" y="4401"/>
                </a:cubicBezTo>
                <a:cubicBezTo>
                  <a:pt x="5866" y="4448"/>
                  <a:pt x="5943" y="4396"/>
                  <a:pt x="5953" y="4346"/>
                </a:cubicBezTo>
                <a:cubicBezTo>
                  <a:pt x="5953" y="4311"/>
                  <a:pt x="5954" y="4277"/>
                  <a:pt x="5955" y="4242"/>
                </a:cubicBezTo>
                <a:cubicBezTo>
                  <a:pt x="5944" y="4220"/>
                  <a:pt x="5922" y="4199"/>
                  <a:pt x="5903" y="4193"/>
                </a:cubicBezTo>
                <a:close/>
                <a:moveTo>
                  <a:pt x="5269" y="4792"/>
                </a:moveTo>
                <a:cubicBezTo>
                  <a:pt x="5252" y="4889"/>
                  <a:pt x="5209" y="5013"/>
                  <a:pt x="5237" y="5123"/>
                </a:cubicBezTo>
                <a:cubicBezTo>
                  <a:pt x="5210" y="5146"/>
                  <a:pt x="5181" y="5167"/>
                  <a:pt x="5171" y="5224"/>
                </a:cubicBezTo>
                <a:cubicBezTo>
                  <a:pt x="5171" y="5227"/>
                  <a:pt x="5171" y="5231"/>
                  <a:pt x="5171" y="5235"/>
                </a:cubicBezTo>
                <a:cubicBezTo>
                  <a:pt x="5203" y="5224"/>
                  <a:pt x="5236" y="5212"/>
                  <a:pt x="5269" y="5201"/>
                </a:cubicBezTo>
                <a:cubicBezTo>
                  <a:pt x="5275" y="5230"/>
                  <a:pt x="5276" y="5253"/>
                  <a:pt x="5275" y="5300"/>
                </a:cubicBezTo>
                <a:cubicBezTo>
                  <a:pt x="5337" y="5300"/>
                  <a:pt x="5342" y="5209"/>
                  <a:pt x="5400" y="5201"/>
                </a:cubicBezTo>
                <a:cubicBezTo>
                  <a:pt x="5401" y="5198"/>
                  <a:pt x="5404" y="5196"/>
                  <a:pt x="5405" y="5193"/>
                </a:cubicBezTo>
                <a:cubicBezTo>
                  <a:pt x="5403" y="5176"/>
                  <a:pt x="5401" y="5159"/>
                  <a:pt x="5399" y="5142"/>
                </a:cubicBezTo>
                <a:cubicBezTo>
                  <a:pt x="5402" y="5134"/>
                  <a:pt x="5404" y="5126"/>
                  <a:pt x="5406" y="5119"/>
                </a:cubicBezTo>
                <a:cubicBezTo>
                  <a:pt x="5464" y="5120"/>
                  <a:pt x="5454" y="5172"/>
                  <a:pt x="5484" y="5211"/>
                </a:cubicBezTo>
                <a:cubicBezTo>
                  <a:pt x="5507" y="5240"/>
                  <a:pt x="5549" y="5233"/>
                  <a:pt x="5579" y="5247"/>
                </a:cubicBezTo>
                <a:cubicBezTo>
                  <a:pt x="5588" y="5226"/>
                  <a:pt x="5597" y="5216"/>
                  <a:pt x="5610" y="5202"/>
                </a:cubicBezTo>
                <a:cubicBezTo>
                  <a:pt x="5611" y="5202"/>
                  <a:pt x="5612" y="5202"/>
                  <a:pt x="5613" y="5201"/>
                </a:cubicBezTo>
                <a:cubicBezTo>
                  <a:pt x="5603" y="5189"/>
                  <a:pt x="5592" y="5176"/>
                  <a:pt x="5582" y="5165"/>
                </a:cubicBezTo>
                <a:cubicBezTo>
                  <a:pt x="5560" y="5147"/>
                  <a:pt x="5530" y="5156"/>
                  <a:pt x="5504" y="5151"/>
                </a:cubicBezTo>
                <a:cubicBezTo>
                  <a:pt x="5511" y="4993"/>
                  <a:pt x="5479" y="5037"/>
                  <a:pt x="5427" y="4984"/>
                </a:cubicBezTo>
                <a:cubicBezTo>
                  <a:pt x="5397" y="4952"/>
                  <a:pt x="5380" y="4909"/>
                  <a:pt x="5344" y="4885"/>
                </a:cubicBezTo>
                <a:cubicBezTo>
                  <a:pt x="5340" y="4898"/>
                  <a:pt x="5336" y="4910"/>
                  <a:pt x="5331" y="4923"/>
                </a:cubicBezTo>
                <a:cubicBezTo>
                  <a:pt x="5312" y="4921"/>
                  <a:pt x="5306" y="4905"/>
                  <a:pt x="5294" y="4890"/>
                </a:cubicBezTo>
                <a:cubicBezTo>
                  <a:pt x="5296" y="4875"/>
                  <a:pt x="5300" y="4859"/>
                  <a:pt x="5302" y="4843"/>
                </a:cubicBezTo>
                <a:cubicBezTo>
                  <a:pt x="5291" y="4826"/>
                  <a:pt x="5280" y="4809"/>
                  <a:pt x="5269" y="4792"/>
                </a:cubicBezTo>
                <a:close/>
                <a:moveTo>
                  <a:pt x="9930" y="5090"/>
                </a:moveTo>
                <a:cubicBezTo>
                  <a:pt x="9926" y="5101"/>
                  <a:pt x="9922" y="5112"/>
                  <a:pt x="9918" y="5123"/>
                </a:cubicBezTo>
                <a:cubicBezTo>
                  <a:pt x="9922" y="5135"/>
                  <a:pt x="9926" y="5146"/>
                  <a:pt x="9930" y="5158"/>
                </a:cubicBezTo>
                <a:cubicBezTo>
                  <a:pt x="9921" y="5163"/>
                  <a:pt x="9912" y="5169"/>
                  <a:pt x="9903" y="5174"/>
                </a:cubicBezTo>
                <a:cubicBezTo>
                  <a:pt x="9909" y="5195"/>
                  <a:pt x="9914" y="5214"/>
                  <a:pt x="9920" y="5235"/>
                </a:cubicBezTo>
                <a:cubicBezTo>
                  <a:pt x="9909" y="5236"/>
                  <a:pt x="9902" y="5234"/>
                  <a:pt x="9892" y="5228"/>
                </a:cubicBezTo>
                <a:cubicBezTo>
                  <a:pt x="9884" y="5232"/>
                  <a:pt x="9880" y="5244"/>
                  <a:pt x="9877" y="5256"/>
                </a:cubicBezTo>
                <a:cubicBezTo>
                  <a:pt x="9883" y="5269"/>
                  <a:pt x="9889" y="5283"/>
                  <a:pt x="9895" y="5296"/>
                </a:cubicBezTo>
                <a:cubicBezTo>
                  <a:pt x="9891" y="5308"/>
                  <a:pt x="9882" y="5305"/>
                  <a:pt x="9878" y="5315"/>
                </a:cubicBezTo>
                <a:cubicBezTo>
                  <a:pt x="9880" y="5331"/>
                  <a:pt x="9882" y="5348"/>
                  <a:pt x="9884" y="5365"/>
                </a:cubicBezTo>
                <a:cubicBezTo>
                  <a:pt x="9884" y="5365"/>
                  <a:pt x="9861" y="5437"/>
                  <a:pt x="9859" y="5446"/>
                </a:cubicBezTo>
                <a:cubicBezTo>
                  <a:pt x="9863" y="5450"/>
                  <a:pt x="9868" y="5454"/>
                  <a:pt x="9873" y="5458"/>
                </a:cubicBezTo>
                <a:cubicBezTo>
                  <a:pt x="9880" y="5448"/>
                  <a:pt x="9884" y="5439"/>
                  <a:pt x="9889" y="5425"/>
                </a:cubicBezTo>
                <a:cubicBezTo>
                  <a:pt x="9890" y="5424"/>
                  <a:pt x="9890" y="5423"/>
                  <a:pt x="9891" y="5421"/>
                </a:cubicBezTo>
                <a:cubicBezTo>
                  <a:pt x="9896" y="5428"/>
                  <a:pt x="9902" y="5433"/>
                  <a:pt x="9908" y="5440"/>
                </a:cubicBezTo>
                <a:cubicBezTo>
                  <a:pt x="9900" y="5476"/>
                  <a:pt x="9878" y="5526"/>
                  <a:pt x="9888" y="5564"/>
                </a:cubicBezTo>
                <a:cubicBezTo>
                  <a:pt x="9888" y="5566"/>
                  <a:pt x="9888" y="5568"/>
                  <a:pt x="9888" y="5570"/>
                </a:cubicBezTo>
                <a:cubicBezTo>
                  <a:pt x="9906" y="5551"/>
                  <a:pt x="9924" y="5531"/>
                  <a:pt x="9940" y="5508"/>
                </a:cubicBezTo>
                <a:cubicBezTo>
                  <a:pt x="9941" y="5508"/>
                  <a:pt x="9943" y="5508"/>
                  <a:pt x="9945" y="5508"/>
                </a:cubicBezTo>
                <a:cubicBezTo>
                  <a:pt x="9946" y="5519"/>
                  <a:pt x="9948" y="5530"/>
                  <a:pt x="9949" y="5542"/>
                </a:cubicBezTo>
                <a:cubicBezTo>
                  <a:pt x="9945" y="5553"/>
                  <a:pt x="9940" y="5560"/>
                  <a:pt x="9932" y="5564"/>
                </a:cubicBezTo>
                <a:cubicBezTo>
                  <a:pt x="9930" y="5587"/>
                  <a:pt x="9934" y="5607"/>
                  <a:pt x="9943" y="5616"/>
                </a:cubicBezTo>
                <a:cubicBezTo>
                  <a:pt x="9951" y="5641"/>
                  <a:pt x="9921" y="5688"/>
                  <a:pt x="9918" y="5728"/>
                </a:cubicBezTo>
                <a:cubicBezTo>
                  <a:pt x="9929" y="5733"/>
                  <a:pt x="9939" y="5739"/>
                  <a:pt x="9951" y="5744"/>
                </a:cubicBezTo>
                <a:cubicBezTo>
                  <a:pt x="9956" y="5737"/>
                  <a:pt x="9958" y="5734"/>
                  <a:pt x="9959" y="5719"/>
                </a:cubicBezTo>
                <a:cubicBezTo>
                  <a:pt x="9967" y="5723"/>
                  <a:pt x="9975" y="5727"/>
                  <a:pt x="9983" y="5732"/>
                </a:cubicBezTo>
                <a:cubicBezTo>
                  <a:pt x="10013" y="5729"/>
                  <a:pt x="10002" y="5699"/>
                  <a:pt x="10042" y="5719"/>
                </a:cubicBezTo>
                <a:cubicBezTo>
                  <a:pt x="10032" y="5741"/>
                  <a:pt x="10020" y="5755"/>
                  <a:pt x="10016" y="5790"/>
                </a:cubicBezTo>
                <a:cubicBezTo>
                  <a:pt x="10022" y="5812"/>
                  <a:pt x="10028" y="5819"/>
                  <a:pt x="10035" y="5835"/>
                </a:cubicBezTo>
                <a:cubicBezTo>
                  <a:pt x="10043" y="5832"/>
                  <a:pt x="10051" y="5829"/>
                  <a:pt x="10058" y="5827"/>
                </a:cubicBezTo>
                <a:cubicBezTo>
                  <a:pt x="10059" y="5827"/>
                  <a:pt x="10059" y="5827"/>
                  <a:pt x="10060" y="5827"/>
                </a:cubicBezTo>
                <a:cubicBezTo>
                  <a:pt x="10059" y="5890"/>
                  <a:pt x="10043" y="5919"/>
                  <a:pt x="10057" y="5970"/>
                </a:cubicBezTo>
                <a:cubicBezTo>
                  <a:pt x="10057" y="5971"/>
                  <a:pt x="10057" y="5972"/>
                  <a:pt x="10057" y="5972"/>
                </a:cubicBezTo>
                <a:cubicBezTo>
                  <a:pt x="10010" y="5974"/>
                  <a:pt x="9967" y="5983"/>
                  <a:pt x="9951" y="6043"/>
                </a:cubicBezTo>
                <a:cubicBezTo>
                  <a:pt x="9951" y="6043"/>
                  <a:pt x="9951" y="6043"/>
                  <a:pt x="9951" y="6044"/>
                </a:cubicBezTo>
                <a:cubicBezTo>
                  <a:pt x="9960" y="6044"/>
                  <a:pt x="9970" y="6044"/>
                  <a:pt x="9980" y="6044"/>
                </a:cubicBezTo>
                <a:cubicBezTo>
                  <a:pt x="9980" y="6046"/>
                  <a:pt x="9980" y="6048"/>
                  <a:pt x="9980" y="6049"/>
                </a:cubicBezTo>
                <a:cubicBezTo>
                  <a:pt x="9985" y="6064"/>
                  <a:pt x="9981" y="6092"/>
                  <a:pt x="9980" y="6114"/>
                </a:cubicBezTo>
                <a:cubicBezTo>
                  <a:pt x="9963" y="6160"/>
                  <a:pt x="9923" y="6162"/>
                  <a:pt x="9916" y="6186"/>
                </a:cubicBezTo>
                <a:cubicBezTo>
                  <a:pt x="9913" y="6190"/>
                  <a:pt x="9911" y="6194"/>
                  <a:pt x="9909" y="6198"/>
                </a:cubicBezTo>
                <a:cubicBezTo>
                  <a:pt x="9915" y="6207"/>
                  <a:pt x="9920" y="6216"/>
                  <a:pt x="9926" y="6225"/>
                </a:cubicBezTo>
                <a:cubicBezTo>
                  <a:pt x="9944" y="6226"/>
                  <a:pt x="9962" y="6225"/>
                  <a:pt x="9980" y="6226"/>
                </a:cubicBezTo>
                <a:cubicBezTo>
                  <a:pt x="9994" y="6238"/>
                  <a:pt x="10008" y="6251"/>
                  <a:pt x="10021" y="6263"/>
                </a:cubicBezTo>
                <a:cubicBezTo>
                  <a:pt x="10022" y="6263"/>
                  <a:pt x="10022" y="6263"/>
                  <a:pt x="10023" y="6263"/>
                </a:cubicBezTo>
                <a:cubicBezTo>
                  <a:pt x="10023" y="6263"/>
                  <a:pt x="10023" y="6263"/>
                  <a:pt x="10023" y="6263"/>
                </a:cubicBezTo>
                <a:cubicBezTo>
                  <a:pt x="10043" y="6261"/>
                  <a:pt x="10054" y="6243"/>
                  <a:pt x="10069" y="6232"/>
                </a:cubicBezTo>
                <a:cubicBezTo>
                  <a:pt x="10062" y="6256"/>
                  <a:pt x="10050" y="6272"/>
                  <a:pt x="10049" y="6301"/>
                </a:cubicBezTo>
                <a:cubicBezTo>
                  <a:pt x="10020" y="6314"/>
                  <a:pt x="9998" y="6284"/>
                  <a:pt x="9974" y="6305"/>
                </a:cubicBezTo>
                <a:cubicBezTo>
                  <a:pt x="9966" y="6321"/>
                  <a:pt x="9969" y="6338"/>
                  <a:pt x="9953" y="6333"/>
                </a:cubicBezTo>
                <a:cubicBezTo>
                  <a:pt x="9950" y="6388"/>
                  <a:pt x="9903" y="6446"/>
                  <a:pt x="9877" y="6460"/>
                </a:cubicBezTo>
                <a:cubicBezTo>
                  <a:pt x="9876" y="6462"/>
                  <a:pt x="9876" y="6464"/>
                  <a:pt x="9876" y="6466"/>
                </a:cubicBezTo>
                <a:cubicBezTo>
                  <a:pt x="9882" y="6469"/>
                  <a:pt x="9890" y="6473"/>
                  <a:pt x="9897" y="6476"/>
                </a:cubicBezTo>
                <a:cubicBezTo>
                  <a:pt x="9900" y="6482"/>
                  <a:pt x="9903" y="6488"/>
                  <a:pt x="9906" y="6494"/>
                </a:cubicBezTo>
                <a:cubicBezTo>
                  <a:pt x="9917" y="6466"/>
                  <a:pt x="9933" y="6444"/>
                  <a:pt x="9953" y="6432"/>
                </a:cubicBezTo>
                <a:cubicBezTo>
                  <a:pt x="9963" y="6440"/>
                  <a:pt x="9968" y="6434"/>
                  <a:pt x="9974" y="6428"/>
                </a:cubicBezTo>
                <a:cubicBezTo>
                  <a:pt x="9997" y="6452"/>
                  <a:pt x="10018" y="6472"/>
                  <a:pt x="10020" y="6391"/>
                </a:cubicBezTo>
                <a:cubicBezTo>
                  <a:pt x="10063" y="6381"/>
                  <a:pt x="10075" y="6390"/>
                  <a:pt x="10115" y="6397"/>
                </a:cubicBezTo>
                <a:cubicBezTo>
                  <a:pt x="10114" y="6391"/>
                  <a:pt x="10114" y="6385"/>
                  <a:pt x="10113" y="6379"/>
                </a:cubicBezTo>
                <a:cubicBezTo>
                  <a:pt x="10132" y="6374"/>
                  <a:pt x="10150" y="6368"/>
                  <a:pt x="10169" y="6363"/>
                </a:cubicBezTo>
                <a:cubicBezTo>
                  <a:pt x="10179" y="6360"/>
                  <a:pt x="10182" y="6373"/>
                  <a:pt x="10189" y="6375"/>
                </a:cubicBezTo>
                <a:cubicBezTo>
                  <a:pt x="10198" y="6371"/>
                  <a:pt x="10207" y="6367"/>
                  <a:pt x="10217" y="6363"/>
                </a:cubicBezTo>
                <a:cubicBezTo>
                  <a:pt x="10230" y="6366"/>
                  <a:pt x="10243" y="6370"/>
                  <a:pt x="10257" y="6374"/>
                </a:cubicBezTo>
                <a:cubicBezTo>
                  <a:pt x="10273" y="6368"/>
                  <a:pt x="10279" y="6344"/>
                  <a:pt x="10301" y="6348"/>
                </a:cubicBezTo>
                <a:cubicBezTo>
                  <a:pt x="10302" y="6324"/>
                  <a:pt x="10320" y="6316"/>
                  <a:pt x="10330" y="6312"/>
                </a:cubicBezTo>
                <a:cubicBezTo>
                  <a:pt x="10330" y="6300"/>
                  <a:pt x="10330" y="6289"/>
                  <a:pt x="10330" y="6276"/>
                </a:cubicBezTo>
                <a:cubicBezTo>
                  <a:pt x="10329" y="6276"/>
                  <a:pt x="10328" y="6276"/>
                  <a:pt x="10327" y="6276"/>
                </a:cubicBezTo>
                <a:cubicBezTo>
                  <a:pt x="10325" y="6273"/>
                  <a:pt x="10276" y="6264"/>
                  <a:pt x="10263" y="6263"/>
                </a:cubicBezTo>
                <a:cubicBezTo>
                  <a:pt x="10263" y="6262"/>
                  <a:pt x="10263" y="6261"/>
                  <a:pt x="10263" y="6260"/>
                </a:cubicBezTo>
                <a:cubicBezTo>
                  <a:pt x="10286" y="6248"/>
                  <a:pt x="10343" y="6178"/>
                  <a:pt x="10350" y="6140"/>
                </a:cubicBezTo>
                <a:cubicBezTo>
                  <a:pt x="10349" y="6118"/>
                  <a:pt x="10347" y="6095"/>
                  <a:pt x="10346" y="6072"/>
                </a:cubicBezTo>
                <a:cubicBezTo>
                  <a:pt x="10327" y="6045"/>
                  <a:pt x="10286" y="6005"/>
                  <a:pt x="10265" y="6060"/>
                </a:cubicBezTo>
                <a:cubicBezTo>
                  <a:pt x="10257" y="6058"/>
                  <a:pt x="10250" y="6055"/>
                  <a:pt x="10243" y="6052"/>
                </a:cubicBezTo>
                <a:cubicBezTo>
                  <a:pt x="10272" y="5971"/>
                  <a:pt x="10255" y="5982"/>
                  <a:pt x="10227" y="5924"/>
                </a:cubicBezTo>
                <a:cubicBezTo>
                  <a:pt x="10226" y="5923"/>
                  <a:pt x="10229" y="5862"/>
                  <a:pt x="10221" y="5841"/>
                </a:cubicBezTo>
                <a:cubicBezTo>
                  <a:pt x="10210" y="5816"/>
                  <a:pt x="10200" y="5790"/>
                  <a:pt x="10189" y="5764"/>
                </a:cubicBezTo>
                <a:cubicBezTo>
                  <a:pt x="10177" y="5752"/>
                  <a:pt x="10164" y="5762"/>
                  <a:pt x="10156" y="5744"/>
                </a:cubicBezTo>
                <a:cubicBezTo>
                  <a:pt x="10141" y="5710"/>
                  <a:pt x="10143" y="5664"/>
                  <a:pt x="10135" y="5623"/>
                </a:cubicBezTo>
                <a:cubicBezTo>
                  <a:pt x="10128" y="5601"/>
                  <a:pt x="10084" y="5532"/>
                  <a:pt x="10066" y="5533"/>
                </a:cubicBezTo>
                <a:cubicBezTo>
                  <a:pt x="10037" y="5536"/>
                  <a:pt x="10035" y="5564"/>
                  <a:pt x="9999" y="5536"/>
                </a:cubicBezTo>
                <a:cubicBezTo>
                  <a:pt x="9998" y="5534"/>
                  <a:pt x="9998" y="5532"/>
                  <a:pt x="9998" y="5531"/>
                </a:cubicBezTo>
                <a:cubicBezTo>
                  <a:pt x="10025" y="5532"/>
                  <a:pt x="10054" y="5527"/>
                  <a:pt x="10066" y="5500"/>
                </a:cubicBezTo>
                <a:cubicBezTo>
                  <a:pt x="10067" y="5499"/>
                  <a:pt x="10068" y="5498"/>
                  <a:pt x="10069" y="5497"/>
                </a:cubicBezTo>
                <a:cubicBezTo>
                  <a:pt x="10061" y="5489"/>
                  <a:pt x="10053" y="5481"/>
                  <a:pt x="10046" y="5474"/>
                </a:cubicBezTo>
                <a:cubicBezTo>
                  <a:pt x="10046" y="5472"/>
                  <a:pt x="10045" y="5470"/>
                  <a:pt x="10045" y="5469"/>
                </a:cubicBezTo>
                <a:cubicBezTo>
                  <a:pt x="10088" y="5467"/>
                  <a:pt x="10105" y="5354"/>
                  <a:pt x="10117" y="5297"/>
                </a:cubicBezTo>
                <a:cubicBezTo>
                  <a:pt x="10120" y="5287"/>
                  <a:pt x="10117" y="5289"/>
                  <a:pt x="10114" y="5277"/>
                </a:cubicBezTo>
                <a:cubicBezTo>
                  <a:pt x="10092" y="5247"/>
                  <a:pt x="10014" y="5266"/>
                  <a:pt x="9978" y="5266"/>
                </a:cubicBezTo>
                <a:cubicBezTo>
                  <a:pt x="9977" y="5263"/>
                  <a:pt x="9975" y="5260"/>
                  <a:pt x="9974" y="5256"/>
                </a:cubicBezTo>
                <a:cubicBezTo>
                  <a:pt x="9978" y="5177"/>
                  <a:pt x="10029" y="5185"/>
                  <a:pt x="10045" y="5129"/>
                </a:cubicBezTo>
                <a:cubicBezTo>
                  <a:pt x="10052" y="5117"/>
                  <a:pt x="10047" y="5117"/>
                  <a:pt x="10043" y="5101"/>
                </a:cubicBezTo>
                <a:cubicBezTo>
                  <a:pt x="10015" y="5080"/>
                  <a:pt x="9981" y="5133"/>
                  <a:pt x="9955" y="5120"/>
                </a:cubicBezTo>
                <a:cubicBezTo>
                  <a:pt x="9947" y="5110"/>
                  <a:pt x="9938" y="5100"/>
                  <a:pt x="9930" y="5090"/>
                </a:cubicBezTo>
                <a:close/>
                <a:moveTo>
                  <a:pt x="7781" y="5092"/>
                </a:moveTo>
                <a:cubicBezTo>
                  <a:pt x="7779" y="5104"/>
                  <a:pt x="7761" y="5110"/>
                  <a:pt x="7758" y="5128"/>
                </a:cubicBezTo>
                <a:cubicBezTo>
                  <a:pt x="7758" y="5129"/>
                  <a:pt x="7758" y="5129"/>
                  <a:pt x="7758" y="5129"/>
                </a:cubicBezTo>
                <a:cubicBezTo>
                  <a:pt x="7775" y="5125"/>
                  <a:pt x="7784" y="5115"/>
                  <a:pt x="7792" y="5104"/>
                </a:cubicBezTo>
                <a:cubicBezTo>
                  <a:pt x="7793" y="5098"/>
                  <a:pt x="7792" y="5095"/>
                  <a:pt x="7789" y="5092"/>
                </a:cubicBezTo>
                <a:cubicBezTo>
                  <a:pt x="7787" y="5091"/>
                  <a:pt x="7785" y="5090"/>
                  <a:pt x="7781" y="5092"/>
                </a:cubicBezTo>
                <a:close/>
                <a:moveTo>
                  <a:pt x="9712" y="5690"/>
                </a:moveTo>
                <a:cubicBezTo>
                  <a:pt x="9680" y="5696"/>
                  <a:pt x="9670" y="5720"/>
                  <a:pt x="9662" y="5773"/>
                </a:cubicBezTo>
                <a:cubicBezTo>
                  <a:pt x="9656" y="5775"/>
                  <a:pt x="9651" y="5778"/>
                  <a:pt x="9645" y="5781"/>
                </a:cubicBezTo>
                <a:cubicBezTo>
                  <a:pt x="9644" y="5784"/>
                  <a:pt x="9643" y="5787"/>
                  <a:pt x="9642" y="5790"/>
                </a:cubicBezTo>
                <a:cubicBezTo>
                  <a:pt x="9655" y="5790"/>
                  <a:pt x="9668" y="5790"/>
                  <a:pt x="9682" y="5790"/>
                </a:cubicBezTo>
                <a:cubicBezTo>
                  <a:pt x="9676" y="5816"/>
                  <a:pt x="9667" y="5827"/>
                  <a:pt x="9652" y="5835"/>
                </a:cubicBezTo>
                <a:cubicBezTo>
                  <a:pt x="9652" y="5843"/>
                  <a:pt x="9654" y="5851"/>
                  <a:pt x="9657" y="5860"/>
                </a:cubicBezTo>
                <a:cubicBezTo>
                  <a:pt x="9629" y="5856"/>
                  <a:pt x="9597" y="5855"/>
                  <a:pt x="9574" y="5840"/>
                </a:cubicBezTo>
                <a:cubicBezTo>
                  <a:pt x="9565" y="5854"/>
                  <a:pt x="9560" y="5868"/>
                  <a:pt x="9556" y="5894"/>
                </a:cubicBezTo>
                <a:cubicBezTo>
                  <a:pt x="9556" y="5900"/>
                  <a:pt x="9556" y="5904"/>
                  <a:pt x="9556" y="5909"/>
                </a:cubicBezTo>
                <a:cubicBezTo>
                  <a:pt x="9569" y="5903"/>
                  <a:pt x="9575" y="5900"/>
                  <a:pt x="9584" y="5914"/>
                </a:cubicBezTo>
                <a:cubicBezTo>
                  <a:pt x="9585" y="5914"/>
                  <a:pt x="9586" y="5914"/>
                  <a:pt x="9587" y="5914"/>
                </a:cubicBezTo>
                <a:cubicBezTo>
                  <a:pt x="9579" y="5931"/>
                  <a:pt x="9576" y="5929"/>
                  <a:pt x="9579" y="5956"/>
                </a:cubicBezTo>
                <a:cubicBezTo>
                  <a:pt x="9573" y="5959"/>
                  <a:pt x="9566" y="5961"/>
                  <a:pt x="9559" y="5963"/>
                </a:cubicBezTo>
                <a:cubicBezTo>
                  <a:pt x="9561" y="5967"/>
                  <a:pt x="9563" y="5970"/>
                  <a:pt x="9565" y="5974"/>
                </a:cubicBezTo>
                <a:cubicBezTo>
                  <a:pt x="9562" y="5981"/>
                  <a:pt x="9559" y="5986"/>
                  <a:pt x="9556" y="5993"/>
                </a:cubicBezTo>
                <a:cubicBezTo>
                  <a:pt x="9567" y="6003"/>
                  <a:pt x="9620" y="6021"/>
                  <a:pt x="9631" y="6009"/>
                </a:cubicBezTo>
                <a:cubicBezTo>
                  <a:pt x="9633" y="6016"/>
                  <a:pt x="9634" y="6024"/>
                  <a:pt x="9636" y="6031"/>
                </a:cubicBezTo>
                <a:cubicBezTo>
                  <a:pt x="9617" y="6045"/>
                  <a:pt x="9607" y="6034"/>
                  <a:pt x="9599" y="6067"/>
                </a:cubicBezTo>
                <a:cubicBezTo>
                  <a:pt x="9598" y="6076"/>
                  <a:pt x="9598" y="6073"/>
                  <a:pt x="9602" y="6083"/>
                </a:cubicBezTo>
                <a:cubicBezTo>
                  <a:pt x="9599" y="6091"/>
                  <a:pt x="9597" y="6099"/>
                  <a:pt x="9594" y="6106"/>
                </a:cubicBezTo>
                <a:cubicBezTo>
                  <a:pt x="9593" y="6108"/>
                  <a:pt x="9592" y="6110"/>
                  <a:pt x="9591" y="6112"/>
                </a:cubicBezTo>
                <a:cubicBezTo>
                  <a:pt x="9601" y="6109"/>
                  <a:pt x="9612" y="6107"/>
                  <a:pt x="9622" y="6105"/>
                </a:cubicBezTo>
                <a:cubicBezTo>
                  <a:pt x="9618" y="6132"/>
                  <a:pt x="9601" y="6130"/>
                  <a:pt x="9587" y="6135"/>
                </a:cubicBezTo>
                <a:cubicBezTo>
                  <a:pt x="9582" y="6145"/>
                  <a:pt x="9583" y="6166"/>
                  <a:pt x="9577" y="6175"/>
                </a:cubicBezTo>
                <a:cubicBezTo>
                  <a:pt x="9571" y="6185"/>
                  <a:pt x="9549" y="6182"/>
                  <a:pt x="9537" y="6181"/>
                </a:cubicBezTo>
                <a:cubicBezTo>
                  <a:pt x="9537" y="6187"/>
                  <a:pt x="9536" y="6193"/>
                  <a:pt x="9536" y="6199"/>
                </a:cubicBezTo>
                <a:cubicBezTo>
                  <a:pt x="9546" y="6200"/>
                  <a:pt x="9556" y="6201"/>
                  <a:pt x="9566" y="6202"/>
                </a:cubicBezTo>
                <a:cubicBezTo>
                  <a:pt x="9566" y="6203"/>
                  <a:pt x="9566" y="6204"/>
                  <a:pt x="9566" y="6205"/>
                </a:cubicBezTo>
                <a:cubicBezTo>
                  <a:pt x="9561" y="6208"/>
                  <a:pt x="9556" y="6211"/>
                  <a:pt x="9551" y="6214"/>
                </a:cubicBezTo>
                <a:cubicBezTo>
                  <a:pt x="9550" y="6227"/>
                  <a:pt x="9553" y="6236"/>
                  <a:pt x="9554" y="6251"/>
                </a:cubicBezTo>
                <a:cubicBezTo>
                  <a:pt x="9562" y="6249"/>
                  <a:pt x="9570" y="6247"/>
                  <a:pt x="9577" y="6245"/>
                </a:cubicBezTo>
                <a:cubicBezTo>
                  <a:pt x="9581" y="6265"/>
                  <a:pt x="9581" y="6280"/>
                  <a:pt x="9580" y="6305"/>
                </a:cubicBezTo>
                <a:cubicBezTo>
                  <a:pt x="9606" y="6302"/>
                  <a:pt x="9622" y="6286"/>
                  <a:pt x="9639" y="6276"/>
                </a:cubicBezTo>
                <a:cubicBezTo>
                  <a:pt x="9647" y="6275"/>
                  <a:pt x="9655" y="6274"/>
                  <a:pt x="9662" y="6274"/>
                </a:cubicBezTo>
                <a:cubicBezTo>
                  <a:pt x="9679" y="6251"/>
                  <a:pt x="9696" y="6230"/>
                  <a:pt x="9712" y="6208"/>
                </a:cubicBezTo>
                <a:cubicBezTo>
                  <a:pt x="9728" y="6205"/>
                  <a:pt x="9744" y="6202"/>
                  <a:pt x="9760" y="6199"/>
                </a:cubicBezTo>
                <a:cubicBezTo>
                  <a:pt x="9762" y="6194"/>
                  <a:pt x="9764" y="6189"/>
                  <a:pt x="9766" y="6183"/>
                </a:cubicBezTo>
                <a:cubicBezTo>
                  <a:pt x="9777" y="6183"/>
                  <a:pt x="9787" y="6182"/>
                  <a:pt x="9798" y="6181"/>
                </a:cubicBezTo>
                <a:cubicBezTo>
                  <a:pt x="9801" y="6138"/>
                  <a:pt x="9815" y="6119"/>
                  <a:pt x="9820" y="6089"/>
                </a:cubicBezTo>
                <a:cubicBezTo>
                  <a:pt x="9828" y="6039"/>
                  <a:pt x="9806" y="5942"/>
                  <a:pt x="9794" y="5912"/>
                </a:cubicBezTo>
                <a:cubicBezTo>
                  <a:pt x="9821" y="5897"/>
                  <a:pt x="9830" y="5890"/>
                  <a:pt x="9843" y="5848"/>
                </a:cubicBezTo>
                <a:cubicBezTo>
                  <a:pt x="9840" y="5798"/>
                  <a:pt x="9829" y="5759"/>
                  <a:pt x="9822" y="5716"/>
                </a:cubicBezTo>
                <a:cubicBezTo>
                  <a:pt x="9801" y="5688"/>
                  <a:pt x="9760" y="5701"/>
                  <a:pt x="9734" y="5721"/>
                </a:cubicBezTo>
                <a:cubicBezTo>
                  <a:pt x="9720" y="5721"/>
                  <a:pt x="9715" y="5711"/>
                  <a:pt x="9712" y="5690"/>
                </a:cubicBezTo>
                <a:close/>
                <a:moveTo>
                  <a:pt x="9871" y="5690"/>
                </a:moveTo>
                <a:cubicBezTo>
                  <a:pt x="9868" y="5692"/>
                  <a:pt x="9864" y="5694"/>
                  <a:pt x="9860" y="5696"/>
                </a:cubicBezTo>
                <a:cubicBezTo>
                  <a:pt x="9858" y="5715"/>
                  <a:pt x="9858" y="5725"/>
                  <a:pt x="9860" y="5744"/>
                </a:cubicBezTo>
                <a:cubicBezTo>
                  <a:pt x="9862" y="5745"/>
                  <a:pt x="9865" y="5746"/>
                  <a:pt x="9867" y="5747"/>
                </a:cubicBezTo>
                <a:cubicBezTo>
                  <a:pt x="9870" y="5742"/>
                  <a:pt x="9872" y="5737"/>
                  <a:pt x="9874" y="5732"/>
                </a:cubicBezTo>
                <a:cubicBezTo>
                  <a:pt x="9873" y="5718"/>
                  <a:pt x="9872" y="5704"/>
                  <a:pt x="9871" y="5690"/>
                </a:cubicBezTo>
                <a:close/>
                <a:moveTo>
                  <a:pt x="11054" y="5690"/>
                </a:moveTo>
                <a:cubicBezTo>
                  <a:pt x="11049" y="5702"/>
                  <a:pt x="11045" y="5742"/>
                  <a:pt x="11042" y="5758"/>
                </a:cubicBezTo>
                <a:cubicBezTo>
                  <a:pt x="11030" y="5747"/>
                  <a:pt x="11024" y="5737"/>
                  <a:pt x="11020" y="5710"/>
                </a:cubicBezTo>
                <a:cubicBezTo>
                  <a:pt x="11019" y="5710"/>
                  <a:pt x="11018" y="5710"/>
                  <a:pt x="11017" y="5709"/>
                </a:cubicBezTo>
                <a:cubicBezTo>
                  <a:pt x="11000" y="5749"/>
                  <a:pt x="10977" y="5746"/>
                  <a:pt x="10999" y="5816"/>
                </a:cubicBezTo>
                <a:cubicBezTo>
                  <a:pt x="11005" y="5830"/>
                  <a:pt x="11022" y="5825"/>
                  <a:pt x="11032" y="5824"/>
                </a:cubicBezTo>
                <a:cubicBezTo>
                  <a:pt x="11035" y="5836"/>
                  <a:pt x="11039" y="5848"/>
                  <a:pt x="11042" y="5860"/>
                </a:cubicBezTo>
                <a:cubicBezTo>
                  <a:pt x="11054" y="5855"/>
                  <a:pt x="11064" y="5831"/>
                  <a:pt x="11070" y="5814"/>
                </a:cubicBezTo>
                <a:cubicBezTo>
                  <a:pt x="11073" y="5811"/>
                  <a:pt x="11071" y="5814"/>
                  <a:pt x="11073" y="5809"/>
                </a:cubicBezTo>
                <a:cubicBezTo>
                  <a:pt x="11068" y="5804"/>
                  <a:pt x="11063" y="5798"/>
                  <a:pt x="11058" y="5793"/>
                </a:cubicBezTo>
                <a:cubicBezTo>
                  <a:pt x="11057" y="5791"/>
                  <a:pt x="11058" y="5791"/>
                  <a:pt x="11057" y="5789"/>
                </a:cubicBezTo>
                <a:cubicBezTo>
                  <a:pt x="11072" y="5767"/>
                  <a:pt x="11077" y="5739"/>
                  <a:pt x="11073" y="5693"/>
                </a:cubicBezTo>
                <a:cubicBezTo>
                  <a:pt x="11067" y="5692"/>
                  <a:pt x="11061" y="5691"/>
                  <a:pt x="11054" y="5690"/>
                </a:cubicBezTo>
                <a:close/>
                <a:moveTo>
                  <a:pt x="19300" y="5990"/>
                </a:moveTo>
                <a:cubicBezTo>
                  <a:pt x="19283" y="6024"/>
                  <a:pt x="19250" y="6024"/>
                  <a:pt x="19239" y="6049"/>
                </a:cubicBezTo>
                <a:cubicBezTo>
                  <a:pt x="19260" y="6130"/>
                  <a:pt x="19227" y="6162"/>
                  <a:pt x="19235" y="6240"/>
                </a:cubicBezTo>
                <a:cubicBezTo>
                  <a:pt x="19239" y="6286"/>
                  <a:pt x="19257" y="6301"/>
                  <a:pt x="19264" y="6341"/>
                </a:cubicBezTo>
                <a:cubicBezTo>
                  <a:pt x="19277" y="6416"/>
                  <a:pt x="19267" y="6696"/>
                  <a:pt x="19243" y="6730"/>
                </a:cubicBezTo>
                <a:cubicBezTo>
                  <a:pt x="19246" y="6766"/>
                  <a:pt x="19269" y="6819"/>
                  <a:pt x="19262" y="6861"/>
                </a:cubicBezTo>
                <a:cubicBezTo>
                  <a:pt x="19259" y="6883"/>
                  <a:pt x="19245" y="6897"/>
                  <a:pt x="19243" y="6924"/>
                </a:cubicBezTo>
                <a:cubicBezTo>
                  <a:pt x="19246" y="6948"/>
                  <a:pt x="19251" y="6970"/>
                  <a:pt x="19254" y="6994"/>
                </a:cubicBezTo>
                <a:cubicBezTo>
                  <a:pt x="19248" y="7017"/>
                  <a:pt x="19241" y="7041"/>
                  <a:pt x="19235" y="7064"/>
                </a:cubicBezTo>
                <a:cubicBezTo>
                  <a:pt x="19231" y="7097"/>
                  <a:pt x="19245" y="7138"/>
                  <a:pt x="19250" y="7160"/>
                </a:cubicBezTo>
                <a:cubicBezTo>
                  <a:pt x="19251" y="7161"/>
                  <a:pt x="19252" y="7160"/>
                  <a:pt x="19253" y="7161"/>
                </a:cubicBezTo>
                <a:cubicBezTo>
                  <a:pt x="19270" y="7121"/>
                  <a:pt x="19274" y="7079"/>
                  <a:pt x="19295" y="7047"/>
                </a:cubicBezTo>
                <a:cubicBezTo>
                  <a:pt x="19323" y="7053"/>
                  <a:pt x="19336" y="7100"/>
                  <a:pt x="19341" y="7146"/>
                </a:cubicBezTo>
                <a:cubicBezTo>
                  <a:pt x="19341" y="7146"/>
                  <a:pt x="19343" y="7146"/>
                  <a:pt x="19343" y="7146"/>
                </a:cubicBezTo>
                <a:cubicBezTo>
                  <a:pt x="19370" y="7041"/>
                  <a:pt x="19314" y="7006"/>
                  <a:pt x="19298" y="6933"/>
                </a:cubicBezTo>
                <a:cubicBezTo>
                  <a:pt x="19279" y="6845"/>
                  <a:pt x="19306" y="6756"/>
                  <a:pt x="19313" y="6682"/>
                </a:cubicBezTo>
                <a:cubicBezTo>
                  <a:pt x="19357" y="6638"/>
                  <a:pt x="19391" y="6705"/>
                  <a:pt x="19422" y="6737"/>
                </a:cubicBezTo>
                <a:cubicBezTo>
                  <a:pt x="19411" y="6699"/>
                  <a:pt x="19400" y="6661"/>
                  <a:pt x="19389" y="6622"/>
                </a:cubicBezTo>
                <a:cubicBezTo>
                  <a:pt x="19375" y="6553"/>
                  <a:pt x="19361" y="6484"/>
                  <a:pt x="19347" y="6414"/>
                </a:cubicBezTo>
                <a:cubicBezTo>
                  <a:pt x="19339" y="6378"/>
                  <a:pt x="19326" y="6347"/>
                  <a:pt x="19321" y="6303"/>
                </a:cubicBezTo>
                <a:cubicBezTo>
                  <a:pt x="19307" y="6190"/>
                  <a:pt x="19350" y="6147"/>
                  <a:pt x="19318" y="6035"/>
                </a:cubicBezTo>
                <a:cubicBezTo>
                  <a:pt x="19313" y="6018"/>
                  <a:pt x="19310" y="5998"/>
                  <a:pt x="19300" y="5990"/>
                </a:cubicBezTo>
                <a:close/>
                <a:moveTo>
                  <a:pt x="2102" y="6290"/>
                </a:moveTo>
                <a:cubicBezTo>
                  <a:pt x="2095" y="6333"/>
                  <a:pt x="2121" y="6419"/>
                  <a:pt x="2134" y="6449"/>
                </a:cubicBezTo>
                <a:cubicBezTo>
                  <a:pt x="2134" y="6451"/>
                  <a:pt x="2134" y="6452"/>
                  <a:pt x="2134" y="6453"/>
                </a:cubicBezTo>
                <a:cubicBezTo>
                  <a:pt x="2134" y="6453"/>
                  <a:pt x="2135" y="6453"/>
                  <a:pt x="2135" y="6453"/>
                </a:cubicBezTo>
                <a:cubicBezTo>
                  <a:pt x="2148" y="6371"/>
                  <a:pt x="2139" y="6386"/>
                  <a:pt x="2131" y="6305"/>
                </a:cubicBezTo>
                <a:cubicBezTo>
                  <a:pt x="2121" y="6300"/>
                  <a:pt x="2111" y="6295"/>
                  <a:pt x="2102" y="6290"/>
                </a:cubicBezTo>
                <a:close/>
                <a:moveTo>
                  <a:pt x="2263" y="6888"/>
                </a:moveTo>
                <a:cubicBezTo>
                  <a:pt x="2257" y="6951"/>
                  <a:pt x="2281" y="6977"/>
                  <a:pt x="2294" y="7011"/>
                </a:cubicBezTo>
                <a:cubicBezTo>
                  <a:pt x="2306" y="7006"/>
                  <a:pt x="2311" y="6997"/>
                  <a:pt x="2326" y="6997"/>
                </a:cubicBezTo>
                <a:cubicBezTo>
                  <a:pt x="2330" y="6962"/>
                  <a:pt x="2333" y="6937"/>
                  <a:pt x="2340" y="6913"/>
                </a:cubicBezTo>
                <a:cubicBezTo>
                  <a:pt x="2326" y="6888"/>
                  <a:pt x="2286" y="6890"/>
                  <a:pt x="2263" y="6888"/>
                </a:cubicBezTo>
                <a:close/>
                <a:moveTo>
                  <a:pt x="13546" y="6888"/>
                </a:moveTo>
                <a:cubicBezTo>
                  <a:pt x="13567" y="6892"/>
                  <a:pt x="13576" y="6920"/>
                  <a:pt x="13591" y="6926"/>
                </a:cubicBezTo>
                <a:cubicBezTo>
                  <a:pt x="13608" y="6933"/>
                  <a:pt x="13614" y="6912"/>
                  <a:pt x="13622" y="6907"/>
                </a:cubicBezTo>
                <a:cubicBezTo>
                  <a:pt x="13635" y="6912"/>
                  <a:pt x="13645" y="6912"/>
                  <a:pt x="13658" y="6917"/>
                </a:cubicBezTo>
                <a:cubicBezTo>
                  <a:pt x="13661" y="6927"/>
                  <a:pt x="13664" y="6944"/>
                  <a:pt x="13667" y="6955"/>
                </a:cubicBezTo>
                <a:cubicBezTo>
                  <a:pt x="13664" y="6961"/>
                  <a:pt x="13662" y="6967"/>
                  <a:pt x="13658" y="6974"/>
                </a:cubicBezTo>
                <a:cubicBezTo>
                  <a:pt x="13668" y="7040"/>
                  <a:pt x="13658" y="7055"/>
                  <a:pt x="13637" y="7105"/>
                </a:cubicBezTo>
                <a:cubicBezTo>
                  <a:pt x="13638" y="7128"/>
                  <a:pt x="13653" y="7137"/>
                  <a:pt x="13663" y="7142"/>
                </a:cubicBezTo>
                <a:cubicBezTo>
                  <a:pt x="13663" y="7144"/>
                  <a:pt x="13667" y="7150"/>
                  <a:pt x="13667" y="7152"/>
                </a:cubicBezTo>
                <a:cubicBezTo>
                  <a:pt x="13637" y="7147"/>
                  <a:pt x="13607" y="7138"/>
                  <a:pt x="13577" y="7133"/>
                </a:cubicBezTo>
                <a:cubicBezTo>
                  <a:pt x="13569" y="7136"/>
                  <a:pt x="13563" y="7143"/>
                  <a:pt x="13551" y="7142"/>
                </a:cubicBezTo>
                <a:cubicBezTo>
                  <a:pt x="13549" y="7156"/>
                  <a:pt x="13549" y="7175"/>
                  <a:pt x="13546" y="7188"/>
                </a:cubicBezTo>
                <a:cubicBezTo>
                  <a:pt x="13540" y="7203"/>
                  <a:pt x="13530" y="7194"/>
                  <a:pt x="13526" y="7217"/>
                </a:cubicBezTo>
                <a:cubicBezTo>
                  <a:pt x="13532" y="7232"/>
                  <a:pt x="13540" y="7238"/>
                  <a:pt x="13551" y="7244"/>
                </a:cubicBezTo>
                <a:cubicBezTo>
                  <a:pt x="13553" y="7247"/>
                  <a:pt x="13555" y="7259"/>
                  <a:pt x="13556" y="7263"/>
                </a:cubicBezTo>
                <a:cubicBezTo>
                  <a:pt x="13543" y="7281"/>
                  <a:pt x="13512" y="7251"/>
                  <a:pt x="13486" y="7253"/>
                </a:cubicBezTo>
                <a:cubicBezTo>
                  <a:pt x="13484" y="7256"/>
                  <a:pt x="13482" y="7260"/>
                  <a:pt x="13481" y="7263"/>
                </a:cubicBezTo>
                <a:cubicBezTo>
                  <a:pt x="13481" y="7274"/>
                  <a:pt x="13481" y="7280"/>
                  <a:pt x="13481" y="7291"/>
                </a:cubicBezTo>
                <a:cubicBezTo>
                  <a:pt x="13489" y="7302"/>
                  <a:pt x="13510" y="7307"/>
                  <a:pt x="13521" y="7310"/>
                </a:cubicBezTo>
                <a:cubicBezTo>
                  <a:pt x="13527" y="7372"/>
                  <a:pt x="13547" y="7393"/>
                  <a:pt x="13546" y="7460"/>
                </a:cubicBezTo>
                <a:cubicBezTo>
                  <a:pt x="13553" y="7460"/>
                  <a:pt x="13560" y="7460"/>
                  <a:pt x="13567" y="7460"/>
                </a:cubicBezTo>
                <a:cubicBezTo>
                  <a:pt x="13575" y="7471"/>
                  <a:pt x="13582" y="7487"/>
                  <a:pt x="13586" y="7506"/>
                </a:cubicBezTo>
                <a:cubicBezTo>
                  <a:pt x="13606" y="7511"/>
                  <a:pt x="13622" y="7505"/>
                  <a:pt x="13637" y="7534"/>
                </a:cubicBezTo>
                <a:cubicBezTo>
                  <a:pt x="13630" y="7560"/>
                  <a:pt x="13623" y="7595"/>
                  <a:pt x="13617" y="7619"/>
                </a:cubicBezTo>
                <a:cubicBezTo>
                  <a:pt x="13622" y="7635"/>
                  <a:pt x="13617" y="7647"/>
                  <a:pt x="13622" y="7665"/>
                </a:cubicBezTo>
                <a:cubicBezTo>
                  <a:pt x="13625" y="7668"/>
                  <a:pt x="13630" y="7672"/>
                  <a:pt x="13632" y="7675"/>
                </a:cubicBezTo>
                <a:cubicBezTo>
                  <a:pt x="13632" y="7683"/>
                  <a:pt x="13628" y="7686"/>
                  <a:pt x="13627" y="7694"/>
                </a:cubicBezTo>
                <a:cubicBezTo>
                  <a:pt x="13630" y="7705"/>
                  <a:pt x="13643" y="7727"/>
                  <a:pt x="13648" y="7741"/>
                </a:cubicBezTo>
                <a:cubicBezTo>
                  <a:pt x="13652" y="7710"/>
                  <a:pt x="13649" y="7658"/>
                  <a:pt x="13653" y="7629"/>
                </a:cubicBezTo>
                <a:cubicBezTo>
                  <a:pt x="13672" y="7622"/>
                  <a:pt x="13691" y="7608"/>
                  <a:pt x="13713" y="7610"/>
                </a:cubicBezTo>
                <a:cubicBezTo>
                  <a:pt x="13716" y="7633"/>
                  <a:pt x="13717" y="7686"/>
                  <a:pt x="13723" y="7703"/>
                </a:cubicBezTo>
                <a:cubicBezTo>
                  <a:pt x="13734" y="7732"/>
                  <a:pt x="13757" y="7728"/>
                  <a:pt x="13769" y="7769"/>
                </a:cubicBezTo>
                <a:cubicBezTo>
                  <a:pt x="13765" y="7782"/>
                  <a:pt x="13760" y="7792"/>
                  <a:pt x="13753" y="7798"/>
                </a:cubicBezTo>
                <a:cubicBezTo>
                  <a:pt x="13744" y="7794"/>
                  <a:pt x="13742" y="7782"/>
                  <a:pt x="13733" y="7779"/>
                </a:cubicBezTo>
                <a:cubicBezTo>
                  <a:pt x="13735" y="7789"/>
                  <a:pt x="13741" y="7806"/>
                  <a:pt x="13743" y="7817"/>
                </a:cubicBezTo>
                <a:cubicBezTo>
                  <a:pt x="13737" y="7821"/>
                  <a:pt x="13737" y="7804"/>
                  <a:pt x="13729" y="7807"/>
                </a:cubicBezTo>
                <a:cubicBezTo>
                  <a:pt x="13721" y="7811"/>
                  <a:pt x="13710" y="7812"/>
                  <a:pt x="13703" y="7817"/>
                </a:cubicBezTo>
                <a:cubicBezTo>
                  <a:pt x="13703" y="7807"/>
                  <a:pt x="13698" y="7797"/>
                  <a:pt x="13698" y="7788"/>
                </a:cubicBezTo>
                <a:cubicBezTo>
                  <a:pt x="13695" y="7786"/>
                  <a:pt x="13695" y="7790"/>
                  <a:pt x="13693" y="7788"/>
                </a:cubicBezTo>
                <a:cubicBezTo>
                  <a:pt x="13692" y="7795"/>
                  <a:pt x="13689" y="7800"/>
                  <a:pt x="13688" y="7807"/>
                </a:cubicBezTo>
                <a:cubicBezTo>
                  <a:pt x="13677" y="7802"/>
                  <a:pt x="13679" y="7795"/>
                  <a:pt x="13667" y="7798"/>
                </a:cubicBezTo>
                <a:cubicBezTo>
                  <a:pt x="13664" y="7784"/>
                  <a:pt x="13656" y="7773"/>
                  <a:pt x="13653" y="7760"/>
                </a:cubicBezTo>
                <a:cubicBezTo>
                  <a:pt x="13638" y="7790"/>
                  <a:pt x="13635" y="7870"/>
                  <a:pt x="13643" y="7910"/>
                </a:cubicBezTo>
                <a:cubicBezTo>
                  <a:pt x="13651" y="7918"/>
                  <a:pt x="13675" y="7910"/>
                  <a:pt x="13693" y="7910"/>
                </a:cubicBezTo>
                <a:cubicBezTo>
                  <a:pt x="13690" y="7917"/>
                  <a:pt x="13686" y="7930"/>
                  <a:pt x="13683" y="7938"/>
                </a:cubicBezTo>
                <a:cubicBezTo>
                  <a:pt x="13684" y="7943"/>
                  <a:pt x="13682" y="7941"/>
                  <a:pt x="13683" y="7946"/>
                </a:cubicBezTo>
                <a:cubicBezTo>
                  <a:pt x="13686" y="7955"/>
                  <a:pt x="13692" y="7962"/>
                  <a:pt x="13698" y="7965"/>
                </a:cubicBezTo>
                <a:cubicBezTo>
                  <a:pt x="13698" y="7968"/>
                  <a:pt x="13698" y="7972"/>
                  <a:pt x="13698" y="7975"/>
                </a:cubicBezTo>
                <a:cubicBezTo>
                  <a:pt x="13688" y="7973"/>
                  <a:pt x="13682" y="7976"/>
                  <a:pt x="13672" y="7975"/>
                </a:cubicBezTo>
                <a:cubicBezTo>
                  <a:pt x="13670" y="7981"/>
                  <a:pt x="13665" y="7978"/>
                  <a:pt x="13663" y="7984"/>
                </a:cubicBezTo>
                <a:cubicBezTo>
                  <a:pt x="13663" y="7990"/>
                  <a:pt x="13663" y="7997"/>
                  <a:pt x="13663" y="8003"/>
                </a:cubicBezTo>
                <a:cubicBezTo>
                  <a:pt x="13672" y="7991"/>
                  <a:pt x="13680" y="7998"/>
                  <a:pt x="13693" y="8003"/>
                </a:cubicBezTo>
                <a:cubicBezTo>
                  <a:pt x="13698" y="8030"/>
                  <a:pt x="13712" y="8035"/>
                  <a:pt x="13718" y="8058"/>
                </a:cubicBezTo>
                <a:cubicBezTo>
                  <a:pt x="13721" y="8080"/>
                  <a:pt x="13708" y="8109"/>
                  <a:pt x="13708" y="8144"/>
                </a:cubicBezTo>
                <a:cubicBezTo>
                  <a:pt x="13708" y="8160"/>
                  <a:pt x="13702" y="8172"/>
                  <a:pt x="13703" y="8180"/>
                </a:cubicBezTo>
                <a:cubicBezTo>
                  <a:pt x="13707" y="8221"/>
                  <a:pt x="13726" y="8323"/>
                  <a:pt x="13708" y="8349"/>
                </a:cubicBezTo>
                <a:cubicBezTo>
                  <a:pt x="13695" y="8368"/>
                  <a:pt x="13667" y="8360"/>
                  <a:pt x="13648" y="8368"/>
                </a:cubicBezTo>
                <a:cubicBezTo>
                  <a:pt x="13579" y="8396"/>
                  <a:pt x="13484" y="8414"/>
                  <a:pt x="13460" y="8293"/>
                </a:cubicBezTo>
                <a:cubicBezTo>
                  <a:pt x="13434" y="8280"/>
                  <a:pt x="13406" y="8269"/>
                  <a:pt x="13384" y="8256"/>
                </a:cubicBezTo>
                <a:cubicBezTo>
                  <a:pt x="13373" y="8175"/>
                  <a:pt x="13400" y="8098"/>
                  <a:pt x="13400" y="8030"/>
                </a:cubicBezTo>
                <a:cubicBezTo>
                  <a:pt x="13401" y="8033"/>
                  <a:pt x="13403" y="8033"/>
                  <a:pt x="13404" y="8039"/>
                </a:cubicBezTo>
                <a:cubicBezTo>
                  <a:pt x="13405" y="8041"/>
                  <a:pt x="13408" y="8047"/>
                  <a:pt x="13409" y="8049"/>
                </a:cubicBezTo>
                <a:cubicBezTo>
                  <a:pt x="13411" y="8037"/>
                  <a:pt x="13413" y="8024"/>
                  <a:pt x="13414" y="8012"/>
                </a:cubicBezTo>
                <a:cubicBezTo>
                  <a:pt x="13419" y="8009"/>
                  <a:pt x="13419" y="8001"/>
                  <a:pt x="13425" y="8003"/>
                </a:cubicBezTo>
                <a:cubicBezTo>
                  <a:pt x="13422" y="7935"/>
                  <a:pt x="13427" y="7826"/>
                  <a:pt x="13486" y="7872"/>
                </a:cubicBezTo>
                <a:cubicBezTo>
                  <a:pt x="13487" y="7868"/>
                  <a:pt x="13486" y="7857"/>
                  <a:pt x="13486" y="7853"/>
                </a:cubicBezTo>
                <a:cubicBezTo>
                  <a:pt x="13474" y="7802"/>
                  <a:pt x="13446" y="7846"/>
                  <a:pt x="13435" y="7817"/>
                </a:cubicBezTo>
                <a:cubicBezTo>
                  <a:pt x="13428" y="7799"/>
                  <a:pt x="13419" y="7777"/>
                  <a:pt x="13414" y="7760"/>
                </a:cubicBezTo>
                <a:cubicBezTo>
                  <a:pt x="13409" y="7740"/>
                  <a:pt x="13410" y="7728"/>
                  <a:pt x="13404" y="7713"/>
                </a:cubicBezTo>
                <a:cubicBezTo>
                  <a:pt x="13395" y="7691"/>
                  <a:pt x="13381" y="7655"/>
                  <a:pt x="13369" y="7638"/>
                </a:cubicBezTo>
                <a:cubicBezTo>
                  <a:pt x="13365" y="7636"/>
                  <a:pt x="13363" y="7631"/>
                  <a:pt x="13359" y="7629"/>
                </a:cubicBezTo>
                <a:cubicBezTo>
                  <a:pt x="13348" y="7600"/>
                  <a:pt x="13343" y="7557"/>
                  <a:pt x="13329" y="7534"/>
                </a:cubicBezTo>
                <a:cubicBezTo>
                  <a:pt x="13326" y="7532"/>
                  <a:pt x="13322" y="7536"/>
                  <a:pt x="13319" y="7534"/>
                </a:cubicBezTo>
                <a:cubicBezTo>
                  <a:pt x="13312" y="7515"/>
                  <a:pt x="13320" y="7500"/>
                  <a:pt x="13309" y="7488"/>
                </a:cubicBezTo>
                <a:cubicBezTo>
                  <a:pt x="13296" y="7456"/>
                  <a:pt x="13306" y="7403"/>
                  <a:pt x="13314" y="7365"/>
                </a:cubicBezTo>
                <a:cubicBezTo>
                  <a:pt x="13314" y="7363"/>
                  <a:pt x="13314" y="7359"/>
                  <a:pt x="13314" y="7356"/>
                </a:cubicBezTo>
                <a:cubicBezTo>
                  <a:pt x="13312" y="7356"/>
                  <a:pt x="13306" y="7356"/>
                  <a:pt x="13304" y="7356"/>
                </a:cubicBezTo>
                <a:cubicBezTo>
                  <a:pt x="13302" y="7371"/>
                  <a:pt x="13302" y="7388"/>
                  <a:pt x="13299" y="7403"/>
                </a:cubicBezTo>
                <a:cubicBezTo>
                  <a:pt x="13298" y="7357"/>
                  <a:pt x="13296" y="7315"/>
                  <a:pt x="13274" y="7291"/>
                </a:cubicBezTo>
                <a:cubicBezTo>
                  <a:pt x="13267" y="7284"/>
                  <a:pt x="13256" y="7286"/>
                  <a:pt x="13253" y="7272"/>
                </a:cubicBezTo>
                <a:cubicBezTo>
                  <a:pt x="13253" y="7268"/>
                  <a:pt x="13253" y="7257"/>
                  <a:pt x="13253" y="7253"/>
                </a:cubicBezTo>
                <a:cubicBezTo>
                  <a:pt x="13254" y="7223"/>
                  <a:pt x="13272" y="7226"/>
                  <a:pt x="13279" y="7207"/>
                </a:cubicBezTo>
                <a:cubicBezTo>
                  <a:pt x="13293" y="7170"/>
                  <a:pt x="13298" y="7122"/>
                  <a:pt x="13304" y="7086"/>
                </a:cubicBezTo>
                <a:cubicBezTo>
                  <a:pt x="13305" y="7083"/>
                  <a:pt x="13308" y="7088"/>
                  <a:pt x="13309" y="7086"/>
                </a:cubicBezTo>
                <a:cubicBezTo>
                  <a:pt x="13331" y="7106"/>
                  <a:pt x="13352" y="7066"/>
                  <a:pt x="13369" y="7048"/>
                </a:cubicBezTo>
                <a:cubicBezTo>
                  <a:pt x="13372" y="7051"/>
                  <a:pt x="13376" y="7054"/>
                  <a:pt x="13379" y="7057"/>
                </a:cubicBezTo>
                <a:cubicBezTo>
                  <a:pt x="13383" y="7050"/>
                  <a:pt x="13385" y="7045"/>
                  <a:pt x="13384" y="7029"/>
                </a:cubicBezTo>
                <a:cubicBezTo>
                  <a:pt x="13407" y="7020"/>
                  <a:pt x="13412" y="6986"/>
                  <a:pt x="13430" y="6974"/>
                </a:cubicBezTo>
                <a:cubicBezTo>
                  <a:pt x="13438" y="6973"/>
                  <a:pt x="13446" y="6974"/>
                  <a:pt x="13455" y="6974"/>
                </a:cubicBezTo>
                <a:cubicBezTo>
                  <a:pt x="13483" y="6957"/>
                  <a:pt x="13509" y="6883"/>
                  <a:pt x="13546" y="6888"/>
                </a:cubicBezTo>
                <a:close/>
                <a:moveTo>
                  <a:pt x="12637" y="6926"/>
                </a:moveTo>
                <a:cubicBezTo>
                  <a:pt x="12639" y="6935"/>
                  <a:pt x="12645" y="6946"/>
                  <a:pt x="12647" y="6955"/>
                </a:cubicBezTo>
                <a:cubicBezTo>
                  <a:pt x="12637" y="6968"/>
                  <a:pt x="12626" y="6982"/>
                  <a:pt x="12613" y="6992"/>
                </a:cubicBezTo>
                <a:cubicBezTo>
                  <a:pt x="12612" y="6993"/>
                  <a:pt x="12612" y="6992"/>
                  <a:pt x="12611" y="6992"/>
                </a:cubicBezTo>
                <a:cubicBezTo>
                  <a:pt x="12596" y="7004"/>
                  <a:pt x="12579" y="7013"/>
                  <a:pt x="12562" y="7014"/>
                </a:cubicBezTo>
                <a:cubicBezTo>
                  <a:pt x="12561" y="7016"/>
                  <a:pt x="12561" y="7017"/>
                  <a:pt x="12560" y="7018"/>
                </a:cubicBezTo>
                <a:cubicBezTo>
                  <a:pt x="12559" y="7018"/>
                  <a:pt x="12557" y="7019"/>
                  <a:pt x="12556" y="7019"/>
                </a:cubicBezTo>
                <a:cubicBezTo>
                  <a:pt x="12554" y="7024"/>
                  <a:pt x="12553" y="7024"/>
                  <a:pt x="12551" y="7029"/>
                </a:cubicBezTo>
                <a:cubicBezTo>
                  <a:pt x="12567" y="7049"/>
                  <a:pt x="12579" y="7071"/>
                  <a:pt x="12589" y="7101"/>
                </a:cubicBezTo>
                <a:cubicBezTo>
                  <a:pt x="12583" y="7104"/>
                  <a:pt x="12577" y="7108"/>
                  <a:pt x="12567" y="7107"/>
                </a:cubicBezTo>
                <a:cubicBezTo>
                  <a:pt x="12567" y="7109"/>
                  <a:pt x="12567" y="7111"/>
                  <a:pt x="12567" y="7113"/>
                </a:cubicBezTo>
                <a:cubicBezTo>
                  <a:pt x="12564" y="7113"/>
                  <a:pt x="12563" y="7114"/>
                  <a:pt x="12561" y="7114"/>
                </a:cubicBezTo>
                <a:cubicBezTo>
                  <a:pt x="12559" y="7121"/>
                  <a:pt x="12558" y="7128"/>
                  <a:pt x="12556" y="7134"/>
                </a:cubicBezTo>
                <a:cubicBezTo>
                  <a:pt x="12555" y="7133"/>
                  <a:pt x="12552" y="7131"/>
                  <a:pt x="12551" y="7132"/>
                </a:cubicBezTo>
                <a:cubicBezTo>
                  <a:pt x="12548" y="7132"/>
                  <a:pt x="12544" y="7133"/>
                  <a:pt x="12541" y="7134"/>
                </a:cubicBezTo>
                <a:cubicBezTo>
                  <a:pt x="12543" y="7147"/>
                  <a:pt x="12545" y="7160"/>
                  <a:pt x="12546" y="7174"/>
                </a:cubicBezTo>
                <a:cubicBezTo>
                  <a:pt x="12547" y="7174"/>
                  <a:pt x="12547" y="7175"/>
                  <a:pt x="12548" y="7176"/>
                </a:cubicBezTo>
                <a:cubicBezTo>
                  <a:pt x="12546" y="7185"/>
                  <a:pt x="12543" y="7192"/>
                  <a:pt x="12542" y="7203"/>
                </a:cubicBezTo>
                <a:cubicBezTo>
                  <a:pt x="12530" y="7211"/>
                  <a:pt x="12513" y="7215"/>
                  <a:pt x="12502" y="7219"/>
                </a:cubicBezTo>
                <a:cubicBezTo>
                  <a:pt x="12502" y="7221"/>
                  <a:pt x="12503" y="7222"/>
                  <a:pt x="12503" y="7223"/>
                </a:cubicBezTo>
                <a:cubicBezTo>
                  <a:pt x="12501" y="7224"/>
                  <a:pt x="12498" y="7225"/>
                  <a:pt x="12496" y="7226"/>
                </a:cubicBezTo>
                <a:cubicBezTo>
                  <a:pt x="12504" y="7246"/>
                  <a:pt x="12514" y="7273"/>
                  <a:pt x="12524" y="7295"/>
                </a:cubicBezTo>
                <a:cubicBezTo>
                  <a:pt x="12500" y="7325"/>
                  <a:pt x="12453" y="7320"/>
                  <a:pt x="12430" y="7305"/>
                </a:cubicBezTo>
                <a:cubicBezTo>
                  <a:pt x="12429" y="7305"/>
                  <a:pt x="12429" y="7308"/>
                  <a:pt x="12428" y="7309"/>
                </a:cubicBezTo>
                <a:cubicBezTo>
                  <a:pt x="12432" y="7319"/>
                  <a:pt x="12436" y="7330"/>
                  <a:pt x="12441" y="7341"/>
                </a:cubicBezTo>
                <a:cubicBezTo>
                  <a:pt x="12441" y="7349"/>
                  <a:pt x="12442" y="7357"/>
                  <a:pt x="12443" y="7365"/>
                </a:cubicBezTo>
                <a:cubicBezTo>
                  <a:pt x="12461" y="7356"/>
                  <a:pt x="12481" y="7358"/>
                  <a:pt x="12501" y="7369"/>
                </a:cubicBezTo>
                <a:cubicBezTo>
                  <a:pt x="12506" y="7387"/>
                  <a:pt x="12512" y="7387"/>
                  <a:pt x="12519" y="7388"/>
                </a:cubicBezTo>
                <a:cubicBezTo>
                  <a:pt x="12529" y="7434"/>
                  <a:pt x="12539" y="7474"/>
                  <a:pt x="12567" y="7411"/>
                </a:cubicBezTo>
                <a:cubicBezTo>
                  <a:pt x="12605" y="7453"/>
                  <a:pt x="12611" y="7472"/>
                  <a:pt x="12641" y="7523"/>
                </a:cubicBezTo>
                <a:cubicBezTo>
                  <a:pt x="12642" y="7518"/>
                  <a:pt x="12643" y="7512"/>
                  <a:pt x="12645" y="7506"/>
                </a:cubicBezTo>
                <a:cubicBezTo>
                  <a:pt x="12661" y="7522"/>
                  <a:pt x="12677" y="7539"/>
                  <a:pt x="12693" y="7556"/>
                </a:cubicBezTo>
                <a:cubicBezTo>
                  <a:pt x="12703" y="7565"/>
                  <a:pt x="12701" y="7580"/>
                  <a:pt x="12706" y="7590"/>
                </a:cubicBezTo>
                <a:cubicBezTo>
                  <a:pt x="12715" y="7597"/>
                  <a:pt x="12723" y="7603"/>
                  <a:pt x="12731" y="7610"/>
                </a:cubicBezTo>
                <a:cubicBezTo>
                  <a:pt x="12741" y="7627"/>
                  <a:pt x="12751" y="7646"/>
                  <a:pt x="12761" y="7664"/>
                </a:cubicBezTo>
                <a:cubicBezTo>
                  <a:pt x="12770" y="7673"/>
                  <a:pt x="12780" y="7674"/>
                  <a:pt x="12790" y="7680"/>
                </a:cubicBezTo>
                <a:cubicBezTo>
                  <a:pt x="12801" y="7784"/>
                  <a:pt x="12766" y="7822"/>
                  <a:pt x="12718" y="7844"/>
                </a:cubicBezTo>
                <a:cubicBezTo>
                  <a:pt x="12689" y="7856"/>
                  <a:pt x="12672" y="7826"/>
                  <a:pt x="12647" y="7834"/>
                </a:cubicBezTo>
                <a:cubicBezTo>
                  <a:pt x="12635" y="7841"/>
                  <a:pt x="12623" y="7846"/>
                  <a:pt x="12612" y="7853"/>
                </a:cubicBezTo>
                <a:cubicBezTo>
                  <a:pt x="12591" y="7862"/>
                  <a:pt x="12554" y="7842"/>
                  <a:pt x="12531" y="7834"/>
                </a:cubicBezTo>
                <a:cubicBezTo>
                  <a:pt x="12504" y="7826"/>
                  <a:pt x="12496" y="7786"/>
                  <a:pt x="12465" y="7807"/>
                </a:cubicBezTo>
                <a:cubicBezTo>
                  <a:pt x="12448" y="7792"/>
                  <a:pt x="12450" y="7779"/>
                  <a:pt x="12441" y="7750"/>
                </a:cubicBezTo>
                <a:cubicBezTo>
                  <a:pt x="12434" y="7742"/>
                  <a:pt x="12415" y="7757"/>
                  <a:pt x="12400" y="7750"/>
                </a:cubicBezTo>
                <a:cubicBezTo>
                  <a:pt x="12382" y="7742"/>
                  <a:pt x="12384" y="7717"/>
                  <a:pt x="12374" y="7694"/>
                </a:cubicBezTo>
                <a:cubicBezTo>
                  <a:pt x="12336" y="7738"/>
                  <a:pt x="12306" y="7682"/>
                  <a:pt x="12258" y="7703"/>
                </a:cubicBezTo>
                <a:cubicBezTo>
                  <a:pt x="12216" y="7722"/>
                  <a:pt x="12185" y="7775"/>
                  <a:pt x="12147" y="7798"/>
                </a:cubicBezTo>
                <a:cubicBezTo>
                  <a:pt x="12147" y="7804"/>
                  <a:pt x="12146" y="7810"/>
                  <a:pt x="12147" y="7817"/>
                </a:cubicBezTo>
                <a:cubicBezTo>
                  <a:pt x="12116" y="7847"/>
                  <a:pt x="12102" y="7825"/>
                  <a:pt x="12077" y="7817"/>
                </a:cubicBezTo>
                <a:cubicBezTo>
                  <a:pt x="12073" y="7819"/>
                  <a:pt x="12071" y="7822"/>
                  <a:pt x="12067" y="7825"/>
                </a:cubicBezTo>
                <a:cubicBezTo>
                  <a:pt x="12046" y="7821"/>
                  <a:pt x="12026" y="7820"/>
                  <a:pt x="12006" y="7817"/>
                </a:cubicBezTo>
                <a:cubicBezTo>
                  <a:pt x="12003" y="7827"/>
                  <a:pt x="11999" y="7833"/>
                  <a:pt x="11996" y="7844"/>
                </a:cubicBezTo>
                <a:cubicBezTo>
                  <a:pt x="12002" y="7856"/>
                  <a:pt x="12008" y="7862"/>
                  <a:pt x="12011" y="7881"/>
                </a:cubicBezTo>
                <a:cubicBezTo>
                  <a:pt x="12002" y="7883"/>
                  <a:pt x="11994" y="7891"/>
                  <a:pt x="11986" y="7891"/>
                </a:cubicBezTo>
                <a:cubicBezTo>
                  <a:pt x="11982" y="7900"/>
                  <a:pt x="11981" y="7899"/>
                  <a:pt x="11981" y="7910"/>
                </a:cubicBezTo>
                <a:cubicBezTo>
                  <a:pt x="11986" y="7912"/>
                  <a:pt x="11990" y="7917"/>
                  <a:pt x="11996" y="7919"/>
                </a:cubicBezTo>
                <a:cubicBezTo>
                  <a:pt x="11997" y="7921"/>
                  <a:pt x="12000" y="7927"/>
                  <a:pt x="12001" y="7929"/>
                </a:cubicBezTo>
                <a:cubicBezTo>
                  <a:pt x="12000" y="7932"/>
                  <a:pt x="11997" y="7935"/>
                  <a:pt x="11996" y="7938"/>
                </a:cubicBezTo>
                <a:cubicBezTo>
                  <a:pt x="11971" y="7931"/>
                  <a:pt x="11952" y="7926"/>
                  <a:pt x="11925" y="7929"/>
                </a:cubicBezTo>
                <a:cubicBezTo>
                  <a:pt x="11928" y="7923"/>
                  <a:pt x="11927" y="7924"/>
                  <a:pt x="11930" y="7919"/>
                </a:cubicBezTo>
                <a:cubicBezTo>
                  <a:pt x="11922" y="7913"/>
                  <a:pt x="11917" y="7916"/>
                  <a:pt x="11910" y="7919"/>
                </a:cubicBezTo>
                <a:cubicBezTo>
                  <a:pt x="11913" y="7922"/>
                  <a:pt x="11917" y="7926"/>
                  <a:pt x="11920" y="7929"/>
                </a:cubicBezTo>
                <a:cubicBezTo>
                  <a:pt x="11920" y="7931"/>
                  <a:pt x="11920" y="7936"/>
                  <a:pt x="11920" y="7938"/>
                </a:cubicBezTo>
                <a:cubicBezTo>
                  <a:pt x="11905" y="7947"/>
                  <a:pt x="11888" y="7941"/>
                  <a:pt x="11884" y="7919"/>
                </a:cubicBezTo>
                <a:cubicBezTo>
                  <a:pt x="11866" y="7923"/>
                  <a:pt x="11845" y="7934"/>
                  <a:pt x="11833" y="7953"/>
                </a:cubicBezTo>
                <a:lnTo>
                  <a:pt x="11836" y="7950"/>
                </a:lnTo>
                <a:cubicBezTo>
                  <a:pt x="11836" y="7949"/>
                  <a:pt x="11837" y="7949"/>
                  <a:pt x="11837" y="7948"/>
                </a:cubicBezTo>
                <a:cubicBezTo>
                  <a:pt x="11841" y="7939"/>
                  <a:pt x="11846" y="7929"/>
                  <a:pt x="11851" y="7922"/>
                </a:cubicBezTo>
                <a:cubicBezTo>
                  <a:pt x="11857" y="7917"/>
                  <a:pt x="11862" y="7911"/>
                  <a:pt x="11868" y="7906"/>
                </a:cubicBezTo>
                <a:cubicBezTo>
                  <a:pt x="11874" y="7901"/>
                  <a:pt x="11879" y="7895"/>
                  <a:pt x="11884" y="7891"/>
                </a:cubicBezTo>
                <a:cubicBezTo>
                  <a:pt x="11886" y="7887"/>
                  <a:pt x="11887" y="7882"/>
                  <a:pt x="11888" y="7877"/>
                </a:cubicBezTo>
                <a:lnTo>
                  <a:pt x="11894" y="7869"/>
                </a:lnTo>
                <a:cubicBezTo>
                  <a:pt x="11895" y="7863"/>
                  <a:pt x="11898" y="7857"/>
                  <a:pt x="11900" y="7852"/>
                </a:cubicBezTo>
                <a:cubicBezTo>
                  <a:pt x="11907" y="7848"/>
                  <a:pt x="11916" y="7851"/>
                  <a:pt x="11925" y="7844"/>
                </a:cubicBezTo>
                <a:cubicBezTo>
                  <a:pt x="11955" y="7822"/>
                  <a:pt x="11950" y="7851"/>
                  <a:pt x="11986" y="7853"/>
                </a:cubicBezTo>
                <a:cubicBezTo>
                  <a:pt x="11991" y="7841"/>
                  <a:pt x="11997" y="7833"/>
                  <a:pt x="12001" y="7817"/>
                </a:cubicBezTo>
                <a:cubicBezTo>
                  <a:pt x="11992" y="7795"/>
                  <a:pt x="11975" y="7792"/>
                  <a:pt x="11961" y="7781"/>
                </a:cubicBezTo>
                <a:lnTo>
                  <a:pt x="11966" y="7775"/>
                </a:lnTo>
                <a:cubicBezTo>
                  <a:pt x="11965" y="7774"/>
                  <a:pt x="11962" y="7773"/>
                  <a:pt x="11961" y="7772"/>
                </a:cubicBezTo>
                <a:cubicBezTo>
                  <a:pt x="11942" y="7752"/>
                  <a:pt x="11921" y="7645"/>
                  <a:pt x="11901" y="7650"/>
                </a:cubicBezTo>
                <a:cubicBezTo>
                  <a:pt x="11901" y="7644"/>
                  <a:pt x="11901" y="7638"/>
                  <a:pt x="11901" y="7631"/>
                </a:cubicBezTo>
                <a:cubicBezTo>
                  <a:pt x="11909" y="7617"/>
                  <a:pt x="11914" y="7611"/>
                  <a:pt x="11926" y="7603"/>
                </a:cubicBezTo>
                <a:cubicBezTo>
                  <a:pt x="11930" y="7569"/>
                  <a:pt x="11933" y="7538"/>
                  <a:pt x="11936" y="7510"/>
                </a:cubicBezTo>
                <a:cubicBezTo>
                  <a:pt x="11943" y="7506"/>
                  <a:pt x="11953" y="7504"/>
                  <a:pt x="11955" y="7498"/>
                </a:cubicBezTo>
                <a:cubicBezTo>
                  <a:pt x="11955" y="7497"/>
                  <a:pt x="11955" y="7496"/>
                  <a:pt x="11955" y="7495"/>
                </a:cubicBezTo>
                <a:cubicBezTo>
                  <a:pt x="11957" y="7493"/>
                  <a:pt x="11960" y="7493"/>
                  <a:pt x="11961" y="7491"/>
                </a:cubicBezTo>
                <a:cubicBezTo>
                  <a:pt x="11962" y="7475"/>
                  <a:pt x="11960" y="7461"/>
                  <a:pt x="11961" y="7445"/>
                </a:cubicBezTo>
                <a:cubicBezTo>
                  <a:pt x="11967" y="7388"/>
                  <a:pt x="11973" y="7334"/>
                  <a:pt x="11994" y="7306"/>
                </a:cubicBezTo>
                <a:cubicBezTo>
                  <a:pt x="12001" y="7299"/>
                  <a:pt x="12010" y="7292"/>
                  <a:pt x="12021" y="7291"/>
                </a:cubicBezTo>
                <a:cubicBezTo>
                  <a:pt x="12021" y="7290"/>
                  <a:pt x="12021" y="7289"/>
                  <a:pt x="12021" y="7288"/>
                </a:cubicBezTo>
                <a:cubicBezTo>
                  <a:pt x="12023" y="7288"/>
                  <a:pt x="12024" y="7286"/>
                  <a:pt x="12027" y="7286"/>
                </a:cubicBezTo>
                <a:cubicBezTo>
                  <a:pt x="12031" y="7266"/>
                  <a:pt x="12037" y="7248"/>
                  <a:pt x="12042" y="7229"/>
                </a:cubicBezTo>
                <a:cubicBezTo>
                  <a:pt x="12038" y="7217"/>
                  <a:pt x="12035" y="7212"/>
                  <a:pt x="12032" y="7202"/>
                </a:cubicBezTo>
                <a:cubicBezTo>
                  <a:pt x="12028" y="7183"/>
                  <a:pt x="12033" y="7176"/>
                  <a:pt x="12039" y="7171"/>
                </a:cubicBezTo>
                <a:cubicBezTo>
                  <a:pt x="12045" y="7168"/>
                  <a:pt x="12052" y="7167"/>
                  <a:pt x="12056" y="7161"/>
                </a:cubicBezTo>
                <a:cubicBezTo>
                  <a:pt x="12058" y="7160"/>
                  <a:pt x="12058" y="7158"/>
                  <a:pt x="12059" y="7156"/>
                </a:cubicBezTo>
                <a:cubicBezTo>
                  <a:pt x="12060" y="7155"/>
                  <a:pt x="12061" y="7156"/>
                  <a:pt x="12062" y="7155"/>
                </a:cubicBezTo>
                <a:cubicBezTo>
                  <a:pt x="12093" y="7120"/>
                  <a:pt x="12093" y="7068"/>
                  <a:pt x="12121" y="7041"/>
                </a:cubicBezTo>
                <a:cubicBezTo>
                  <a:pt x="12132" y="7033"/>
                  <a:pt x="12146" y="7028"/>
                  <a:pt x="12167" y="7029"/>
                </a:cubicBezTo>
                <a:cubicBezTo>
                  <a:pt x="12168" y="7027"/>
                  <a:pt x="12168" y="7026"/>
                  <a:pt x="12169" y="7025"/>
                </a:cubicBezTo>
                <a:cubicBezTo>
                  <a:pt x="12171" y="7025"/>
                  <a:pt x="12171" y="7023"/>
                  <a:pt x="12174" y="7024"/>
                </a:cubicBezTo>
                <a:cubicBezTo>
                  <a:pt x="12175" y="7020"/>
                  <a:pt x="12176" y="7016"/>
                  <a:pt x="12177" y="7011"/>
                </a:cubicBezTo>
                <a:cubicBezTo>
                  <a:pt x="12182" y="7022"/>
                  <a:pt x="12187" y="7028"/>
                  <a:pt x="12192" y="7038"/>
                </a:cubicBezTo>
                <a:cubicBezTo>
                  <a:pt x="12187" y="7047"/>
                  <a:pt x="12183" y="7058"/>
                  <a:pt x="12177" y="7067"/>
                </a:cubicBezTo>
                <a:cubicBezTo>
                  <a:pt x="12177" y="7069"/>
                  <a:pt x="12177" y="7075"/>
                  <a:pt x="12177" y="7076"/>
                </a:cubicBezTo>
                <a:cubicBezTo>
                  <a:pt x="12199" y="7130"/>
                  <a:pt x="12236" y="7112"/>
                  <a:pt x="12278" y="7114"/>
                </a:cubicBezTo>
                <a:cubicBezTo>
                  <a:pt x="12281" y="7124"/>
                  <a:pt x="12280" y="7132"/>
                  <a:pt x="12283" y="7142"/>
                </a:cubicBezTo>
                <a:cubicBezTo>
                  <a:pt x="12266" y="7167"/>
                  <a:pt x="12235" y="7181"/>
                  <a:pt x="12219" y="7210"/>
                </a:cubicBezTo>
                <a:cubicBezTo>
                  <a:pt x="12217" y="7213"/>
                  <a:pt x="12214" y="7214"/>
                  <a:pt x="12212" y="7217"/>
                </a:cubicBezTo>
                <a:cubicBezTo>
                  <a:pt x="12213" y="7220"/>
                  <a:pt x="12217" y="7223"/>
                  <a:pt x="12217" y="7226"/>
                </a:cubicBezTo>
                <a:cubicBezTo>
                  <a:pt x="12261" y="7242"/>
                  <a:pt x="12298" y="7222"/>
                  <a:pt x="12274" y="7329"/>
                </a:cubicBezTo>
                <a:cubicBezTo>
                  <a:pt x="12274" y="7331"/>
                  <a:pt x="12274" y="7336"/>
                  <a:pt x="12274" y="7338"/>
                </a:cubicBezTo>
                <a:cubicBezTo>
                  <a:pt x="12309" y="7350"/>
                  <a:pt x="12316" y="7343"/>
                  <a:pt x="12321" y="7332"/>
                </a:cubicBezTo>
                <a:cubicBezTo>
                  <a:pt x="12326" y="7324"/>
                  <a:pt x="12333" y="7312"/>
                  <a:pt x="12347" y="7300"/>
                </a:cubicBezTo>
                <a:cubicBezTo>
                  <a:pt x="12357" y="7299"/>
                  <a:pt x="12369" y="7302"/>
                  <a:pt x="12379" y="7300"/>
                </a:cubicBezTo>
                <a:cubicBezTo>
                  <a:pt x="12380" y="7299"/>
                  <a:pt x="12381" y="7297"/>
                  <a:pt x="12382" y="7295"/>
                </a:cubicBezTo>
                <a:cubicBezTo>
                  <a:pt x="12383" y="7295"/>
                  <a:pt x="12384" y="7295"/>
                  <a:pt x="12385" y="7295"/>
                </a:cubicBezTo>
                <a:cubicBezTo>
                  <a:pt x="12391" y="7286"/>
                  <a:pt x="12396" y="7274"/>
                  <a:pt x="12402" y="7264"/>
                </a:cubicBezTo>
                <a:cubicBezTo>
                  <a:pt x="12413" y="7260"/>
                  <a:pt x="12421" y="7269"/>
                  <a:pt x="12430" y="7272"/>
                </a:cubicBezTo>
                <a:cubicBezTo>
                  <a:pt x="12439" y="7269"/>
                  <a:pt x="12447" y="7275"/>
                  <a:pt x="12455" y="7272"/>
                </a:cubicBezTo>
                <a:cubicBezTo>
                  <a:pt x="12456" y="7271"/>
                  <a:pt x="12456" y="7268"/>
                  <a:pt x="12457" y="7267"/>
                </a:cubicBezTo>
                <a:cubicBezTo>
                  <a:pt x="12458" y="7267"/>
                  <a:pt x="12459" y="7267"/>
                  <a:pt x="12461" y="7267"/>
                </a:cubicBezTo>
                <a:cubicBezTo>
                  <a:pt x="12466" y="7254"/>
                  <a:pt x="12469" y="7236"/>
                  <a:pt x="12471" y="7219"/>
                </a:cubicBezTo>
                <a:cubicBezTo>
                  <a:pt x="12457" y="7216"/>
                  <a:pt x="12445" y="7213"/>
                  <a:pt x="12431" y="7210"/>
                </a:cubicBezTo>
                <a:cubicBezTo>
                  <a:pt x="12415" y="7213"/>
                  <a:pt x="12400" y="7230"/>
                  <a:pt x="12380" y="7219"/>
                </a:cubicBezTo>
                <a:cubicBezTo>
                  <a:pt x="12375" y="7172"/>
                  <a:pt x="12343" y="7123"/>
                  <a:pt x="12314" y="7103"/>
                </a:cubicBezTo>
                <a:cubicBezTo>
                  <a:pt x="12331" y="7099"/>
                  <a:pt x="12346" y="7096"/>
                  <a:pt x="12364" y="7095"/>
                </a:cubicBezTo>
                <a:cubicBezTo>
                  <a:pt x="12365" y="7094"/>
                  <a:pt x="12365" y="7091"/>
                  <a:pt x="12366" y="7090"/>
                </a:cubicBezTo>
                <a:cubicBezTo>
                  <a:pt x="12368" y="7090"/>
                  <a:pt x="12369" y="7088"/>
                  <a:pt x="12371" y="7088"/>
                </a:cubicBezTo>
                <a:cubicBezTo>
                  <a:pt x="12378" y="7074"/>
                  <a:pt x="12384" y="7059"/>
                  <a:pt x="12388" y="7038"/>
                </a:cubicBezTo>
                <a:cubicBezTo>
                  <a:pt x="12389" y="7038"/>
                  <a:pt x="12389" y="7039"/>
                  <a:pt x="12390" y="7038"/>
                </a:cubicBezTo>
                <a:cubicBezTo>
                  <a:pt x="12393" y="7043"/>
                  <a:pt x="12391" y="7052"/>
                  <a:pt x="12395" y="7057"/>
                </a:cubicBezTo>
                <a:cubicBezTo>
                  <a:pt x="12399" y="7062"/>
                  <a:pt x="12399" y="7060"/>
                  <a:pt x="12405" y="7057"/>
                </a:cubicBezTo>
                <a:cubicBezTo>
                  <a:pt x="12416" y="7051"/>
                  <a:pt x="12421" y="7035"/>
                  <a:pt x="12430" y="7029"/>
                </a:cubicBezTo>
                <a:cubicBezTo>
                  <a:pt x="12431" y="7029"/>
                  <a:pt x="12431" y="7029"/>
                  <a:pt x="12432" y="7029"/>
                </a:cubicBezTo>
                <a:cubicBezTo>
                  <a:pt x="12459" y="7020"/>
                  <a:pt x="12484" y="7011"/>
                  <a:pt x="12511" y="7002"/>
                </a:cubicBezTo>
                <a:cubicBezTo>
                  <a:pt x="12512" y="7000"/>
                  <a:pt x="12512" y="6998"/>
                  <a:pt x="12513" y="6997"/>
                </a:cubicBezTo>
                <a:cubicBezTo>
                  <a:pt x="12515" y="6996"/>
                  <a:pt x="12516" y="6996"/>
                  <a:pt x="12517" y="6995"/>
                </a:cubicBezTo>
                <a:cubicBezTo>
                  <a:pt x="12521" y="6987"/>
                  <a:pt x="12525" y="6981"/>
                  <a:pt x="12529" y="6974"/>
                </a:cubicBezTo>
                <a:cubicBezTo>
                  <a:pt x="12544" y="6971"/>
                  <a:pt x="12561" y="6967"/>
                  <a:pt x="12576" y="6964"/>
                </a:cubicBezTo>
                <a:cubicBezTo>
                  <a:pt x="12578" y="6961"/>
                  <a:pt x="12577" y="6960"/>
                  <a:pt x="12576" y="6959"/>
                </a:cubicBezTo>
                <a:cubicBezTo>
                  <a:pt x="12578" y="6958"/>
                  <a:pt x="12581" y="6958"/>
                  <a:pt x="12583" y="6957"/>
                </a:cubicBezTo>
                <a:cubicBezTo>
                  <a:pt x="12584" y="6955"/>
                  <a:pt x="12583" y="6953"/>
                  <a:pt x="12583" y="6952"/>
                </a:cubicBezTo>
                <a:cubicBezTo>
                  <a:pt x="12601" y="6945"/>
                  <a:pt x="12618" y="6933"/>
                  <a:pt x="12637" y="6926"/>
                </a:cubicBezTo>
                <a:close/>
                <a:moveTo>
                  <a:pt x="19206" y="7188"/>
                </a:moveTo>
                <a:cubicBezTo>
                  <a:pt x="19173" y="7246"/>
                  <a:pt x="19195" y="7239"/>
                  <a:pt x="19200" y="7305"/>
                </a:cubicBezTo>
                <a:cubicBezTo>
                  <a:pt x="19200" y="7339"/>
                  <a:pt x="19199" y="7373"/>
                  <a:pt x="19198" y="7407"/>
                </a:cubicBezTo>
                <a:cubicBezTo>
                  <a:pt x="19192" y="7420"/>
                  <a:pt x="19183" y="7430"/>
                  <a:pt x="19172" y="7436"/>
                </a:cubicBezTo>
                <a:cubicBezTo>
                  <a:pt x="19172" y="7463"/>
                  <a:pt x="19172" y="7490"/>
                  <a:pt x="19172" y="7518"/>
                </a:cubicBezTo>
                <a:cubicBezTo>
                  <a:pt x="19150" y="7530"/>
                  <a:pt x="19142" y="7514"/>
                  <a:pt x="19128" y="7494"/>
                </a:cubicBezTo>
                <a:cubicBezTo>
                  <a:pt x="19119" y="7496"/>
                  <a:pt x="19119" y="7501"/>
                  <a:pt x="19114" y="7510"/>
                </a:cubicBezTo>
                <a:cubicBezTo>
                  <a:pt x="19115" y="7521"/>
                  <a:pt x="19117" y="7526"/>
                  <a:pt x="19123" y="7533"/>
                </a:cubicBezTo>
                <a:cubicBezTo>
                  <a:pt x="19123" y="7540"/>
                  <a:pt x="19122" y="7546"/>
                  <a:pt x="19122" y="7553"/>
                </a:cubicBezTo>
                <a:cubicBezTo>
                  <a:pt x="19105" y="7573"/>
                  <a:pt x="19089" y="7593"/>
                  <a:pt x="19072" y="7613"/>
                </a:cubicBezTo>
                <a:cubicBezTo>
                  <a:pt x="19073" y="7631"/>
                  <a:pt x="19074" y="7649"/>
                  <a:pt x="19074" y="7668"/>
                </a:cubicBezTo>
                <a:cubicBezTo>
                  <a:pt x="19081" y="7677"/>
                  <a:pt x="19086" y="7685"/>
                  <a:pt x="19095" y="7690"/>
                </a:cubicBezTo>
                <a:cubicBezTo>
                  <a:pt x="19101" y="7727"/>
                  <a:pt x="19082" y="7751"/>
                  <a:pt x="19095" y="7781"/>
                </a:cubicBezTo>
                <a:cubicBezTo>
                  <a:pt x="19096" y="7783"/>
                  <a:pt x="19096" y="7785"/>
                  <a:pt x="19097" y="7787"/>
                </a:cubicBezTo>
                <a:cubicBezTo>
                  <a:pt x="19111" y="7775"/>
                  <a:pt x="19121" y="7751"/>
                  <a:pt x="19129" y="7729"/>
                </a:cubicBezTo>
                <a:cubicBezTo>
                  <a:pt x="19143" y="7731"/>
                  <a:pt x="19149" y="7733"/>
                  <a:pt x="19160" y="7725"/>
                </a:cubicBezTo>
                <a:cubicBezTo>
                  <a:pt x="19161" y="7722"/>
                  <a:pt x="19162" y="7721"/>
                  <a:pt x="19163" y="7718"/>
                </a:cubicBezTo>
                <a:cubicBezTo>
                  <a:pt x="19151" y="7689"/>
                  <a:pt x="19125" y="7668"/>
                  <a:pt x="19107" y="7650"/>
                </a:cubicBezTo>
                <a:cubicBezTo>
                  <a:pt x="19107" y="7648"/>
                  <a:pt x="19105" y="7646"/>
                  <a:pt x="19105" y="7644"/>
                </a:cubicBezTo>
                <a:cubicBezTo>
                  <a:pt x="19107" y="7618"/>
                  <a:pt x="19120" y="7611"/>
                  <a:pt x="19133" y="7604"/>
                </a:cubicBezTo>
                <a:cubicBezTo>
                  <a:pt x="19139" y="7620"/>
                  <a:pt x="19145" y="7627"/>
                  <a:pt x="19148" y="7649"/>
                </a:cubicBezTo>
                <a:cubicBezTo>
                  <a:pt x="19158" y="7636"/>
                  <a:pt x="19167" y="7623"/>
                  <a:pt x="19177" y="7610"/>
                </a:cubicBezTo>
                <a:cubicBezTo>
                  <a:pt x="19214" y="7578"/>
                  <a:pt x="19262" y="7685"/>
                  <a:pt x="19295" y="7695"/>
                </a:cubicBezTo>
                <a:cubicBezTo>
                  <a:pt x="19304" y="7638"/>
                  <a:pt x="19325" y="7573"/>
                  <a:pt x="19354" y="7552"/>
                </a:cubicBezTo>
                <a:cubicBezTo>
                  <a:pt x="19367" y="7542"/>
                  <a:pt x="19372" y="7559"/>
                  <a:pt x="19380" y="7564"/>
                </a:cubicBezTo>
                <a:cubicBezTo>
                  <a:pt x="19403" y="7551"/>
                  <a:pt x="19421" y="7545"/>
                  <a:pt x="19435" y="7518"/>
                </a:cubicBezTo>
                <a:cubicBezTo>
                  <a:pt x="19440" y="7505"/>
                  <a:pt x="19416" y="7451"/>
                  <a:pt x="19413" y="7425"/>
                </a:cubicBezTo>
                <a:cubicBezTo>
                  <a:pt x="19419" y="7407"/>
                  <a:pt x="19424" y="7389"/>
                  <a:pt x="19429" y="7371"/>
                </a:cubicBezTo>
                <a:cubicBezTo>
                  <a:pt x="19429" y="7368"/>
                  <a:pt x="19429" y="7365"/>
                  <a:pt x="19429" y="7363"/>
                </a:cubicBezTo>
                <a:cubicBezTo>
                  <a:pt x="19410" y="7371"/>
                  <a:pt x="19406" y="7400"/>
                  <a:pt x="19391" y="7414"/>
                </a:cubicBezTo>
                <a:cubicBezTo>
                  <a:pt x="19327" y="7464"/>
                  <a:pt x="19242" y="7226"/>
                  <a:pt x="19206" y="7188"/>
                </a:cubicBezTo>
                <a:close/>
                <a:moveTo>
                  <a:pt x="2614" y="7191"/>
                </a:moveTo>
                <a:cubicBezTo>
                  <a:pt x="2615" y="7191"/>
                  <a:pt x="2615" y="7191"/>
                  <a:pt x="2616" y="7191"/>
                </a:cubicBezTo>
                <a:cubicBezTo>
                  <a:pt x="2616" y="7192"/>
                  <a:pt x="2616" y="7192"/>
                  <a:pt x="2616" y="7192"/>
                </a:cubicBezTo>
                <a:cubicBezTo>
                  <a:pt x="2615" y="7192"/>
                  <a:pt x="2615" y="7191"/>
                  <a:pt x="2614" y="7191"/>
                </a:cubicBezTo>
                <a:close/>
                <a:moveTo>
                  <a:pt x="6836" y="7788"/>
                </a:moveTo>
                <a:cubicBezTo>
                  <a:pt x="6826" y="7829"/>
                  <a:pt x="6781" y="7896"/>
                  <a:pt x="6789" y="7954"/>
                </a:cubicBezTo>
                <a:cubicBezTo>
                  <a:pt x="6800" y="8038"/>
                  <a:pt x="6881" y="8011"/>
                  <a:pt x="6891" y="7944"/>
                </a:cubicBezTo>
                <a:cubicBezTo>
                  <a:pt x="6859" y="7862"/>
                  <a:pt x="6850" y="7960"/>
                  <a:pt x="6824" y="7975"/>
                </a:cubicBezTo>
                <a:cubicBezTo>
                  <a:pt x="6820" y="7970"/>
                  <a:pt x="6816" y="7967"/>
                  <a:pt x="6813" y="7962"/>
                </a:cubicBezTo>
                <a:cubicBezTo>
                  <a:pt x="6810" y="7922"/>
                  <a:pt x="6831" y="7925"/>
                  <a:pt x="6842" y="7903"/>
                </a:cubicBezTo>
                <a:cubicBezTo>
                  <a:pt x="6851" y="7884"/>
                  <a:pt x="6855" y="7841"/>
                  <a:pt x="6862" y="7821"/>
                </a:cubicBezTo>
                <a:cubicBezTo>
                  <a:pt x="6853" y="7810"/>
                  <a:pt x="6845" y="7799"/>
                  <a:pt x="6836" y="7788"/>
                </a:cubicBezTo>
                <a:close/>
                <a:moveTo>
                  <a:pt x="10738" y="7788"/>
                </a:moveTo>
                <a:cubicBezTo>
                  <a:pt x="10719" y="7821"/>
                  <a:pt x="10702" y="7823"/>
                  <a:pt x="10670" y="7834"/>
                </a:cubicBezTo>
                <a:cubicBezTo>
                  <a:pt x="10669" y="7836"/>
                  <a:pt x="10668" y="7838"/>
                  <a:pt x="10667" y="7840"/>
                </a:cubicBezTo>
                <a:cubicBezTo>
                  <a:pt x="10671" y="7872"/>
                  <a:pt x="10684" y="7882"/>
                  <a:pt x="10688" y="7919"/>
                </a:cubicBezTo>
                <a:cubicBezTo>
                  <a:pt x="10696" y="7995"/>
                  <a:pt x="10661" y="8075"/>
                  <a:pt x="10709" y="8094"/>
                </a:cubicBezTo>
                <a:cubicBezTo>
                  <a:pt x="10713" y="8083"/>
                  <a:pt x="10717" y="8073"/>
                  <a:pt x="10721" y="8062"/>
                </a:cubicBezTo>
                <a:cubicBezTo>
                  <a:pt x="10733" y="8052"/>
                  <a:pt x="10743" y="8063"/>
                  <a:pt x="10753" y="8068"/>
                </a:cubicBezTo>
                <a:cubicBezTo>
                  <a:pt x="10758" y="8044"/>
                  <a:pt x="10768" y="8023"/>
                  <a:pt x="10766" y="7988"/>
                </a:cubicBezTo>
                <a:cubicBezTo>
                  <a:pt x="10764" y="7969"/>
                  <a:pt x="10763" y="7950"/>
                  <a:pt x="10761" y="7931"/>
                </a:cubicBezTo>
                <a:cubicBezTo>
                  <a:pt x="10763" y="7917"/>
                  <a:pt x="10769" y="7903"/>
                  <a:pt x="10771" y="7892"/>
                </a:cubicBezTo>
                <a:cubicBezTo>
                  <a:pt x="10778" y="7854"/>
                  <a:pt x="10750" y="7796"/>
                  <a:pt x="10738" y="7788"/>
                </a:cubicBezTo>
                <a:close/>
                <a:moveTo>
                  <a:pt x="19241" y="7788"/>
                </a:moveTo>
                <a:cubicBezTo>
                  <a:pt x="19237" y="7794"/>
                  <a:pt x="19232" y="7800"/>
                  <a:pt x="19227" y="7806"/>
                </a:cubicBezTo>
                <a:cubicBezTo>
                  <a:pt x="19226" y="7809"/>
                  <a:pt x="19226" y="7812"/>
                  <a:pt x="19225" y="7815"/>
                </a:cubicBezTo>
                <a:cubicBezTo>
                  <a:pt x="19230" y="7828"/>
                  <a:pt x="19231" y="7834"/>
                  <a:pt x="19243" y="7834"/>
                </a:cubicBezTo>
                <a:cubicBezTo>
                  <a:pt x="19244" y="7845"/>
                  <a:pt x="19246" y="7855"/>
                  <a:pt x="19248" y="7867"/>
                </a:cubicBezTo>
                <a:cubicBezTo>
                  <a:pt x="19240" y="7879"/>
                  <a:pt x="19227" y="7881"/>
                  <a:pt x="19216" y="7887"/>
                </a:cubicBezTo>
                <a:cubicBezTo>
                  <a:pt x="19213" y="7875"/>
                  <a:pt x="19209" y="7864"/>
                  <a:pt x="19205" y="7852"/>
                </a:cubicBezTo>
                <a:cubicBezTo>
                  <a:pt x="19203" y="7852"/>
                  <a:pt x="19202" y="7852"/>
                  <a:pt x="19200" y="7852"/>
                </a:cubicBezTo>
                <a:cubicBezTo>
                  <a:pt x="19189" y="7869"/>
                  <a:pt x="19185" y="7893"/>
                  <a:pt x="19171" y="7904"/>
                </a:cubicBezTo>
                <a:cubicBezTo>
                  <a:pt x="19171" y="7927"/>
                  <a:pt x="19173" y="7952"/>
                  <a:pt x="19173" y="7975"/>
                </a:cubicBezTo>
                <a:cubicBezTo>
                  <a:pt x="19170" y="7984"/>
                  <a:pt x="19167" y="7993"/>
                  <a:pt x="19164" y="8003"/>
                </a:cubicBezTo>
                <a:cubicBezTo>
                  <a:pt x="19163" y="8005"/>
                  <a:pt x="19163" y="8009"/>
                  <a:pt x="19163" y="8011"/>
                </a:cubicBezTo>
                <a:cubicBezTo>
                  <a:pt x="19167" y="8018"/>
                  <a:pt x="19171" y="8024"/>
                  <a:pt x="19175" y="8031"/>
                </a:cubicBezTo>
                <a:cubicBezTo>
                  <a:pt x="19175" y="8115"/>
                  <a:pt x="19146" y="8235"/>
                  <a:pt x="19125" y="8276"/>
                </a:cubicBezTo>
                <a:cubicBezTo>
                  <a:pt x="19117" y="8285"/>
                  <a:pt x="19109" y="8291"/>
                  <a:pt x="19101" y="8300"/>
                </a:cubicBezTo>
                <a:cubicBezTo>
                  <a:pt x="19092" y="8320"/>
                  <a:pt x="19091" y="8347"/>
                  <a:pt x="19079" y="8362"/>
                </a:cubicBezTo>
                <a:cubicBezTo>
                  <a:pt x="19052" y="8397"/>
                  <a:pt x="19020" y="8410"/>
                  <a:pt x="18996" y="8450"/>
                </a:cubicBezTo>
                <a:cubicBezTo>
                  <a:pt x="18993" y="8449"/>
                  <a:pt x="18989" y="8448"/>
                  <a:pt x="18986" y="8447"/>
                </a:cubicBezTo>
                <a:cubicBezTo>
                  <a:pt x="18985" y="8430"/>
                  <a:pt x="18984" y="8419"/>
                  <a:pt x="18985" y="8399"/>
                </a:cubicBezTo>
                <a:cubicBezTo>
                  <a:pt x="18990" y="8385"/>
                  <a:pt x="18996" y="8374"/>
                  <a:pt x="19004" y="8368"/>
                </a:cubicBezTo>
                <a:cubicBezTo>
                  <a:pt x="19004" y="8360"/>
                  <a:pt x="19003" y="8352"/>
                  <a:pt x="19003" y="8345"/>
                </a:cubicBezTo>
                <a:cubicBezTo>
                  <a:pt x="18986" y="8348"/>
                  <a:pt x="18972" y="8358"/>
                  <a:pt x="18961" y="8373"/>
                </a:cubicBezTo>
                <a:cubicBezTo>
                  <a:pt x="18961" y="8400"/>
                  <a:pt x="18960" y="8428"/>
                  <a:pt x="18960" y="8456"/>
                </a:cubicBezTo>
                <a:cubicBezTo>
                  <a:pt x="18946" y="8510"/>
                  <a:pt x="18915" y="8504"/>
                  <a:pt x="18915" y="8592"/>
                </a:cubicBezTo>
                <a:cubicBezTo>
                  <a:pt x="18904" y="8606"/>
                  <a:pt x="18893" y="8617"/>
                  <a:pt x="18878" y="8627"/>
                </a:cubicBezTo>
                <a:cubicBezTo>
                  <a:pt x="18870" y="8616"/>
                  <a:pt x="18868" y="8608"/>
                  <a:pt x="18866" y="8584"/>
                </a:cubicBezTo>
                <a:cubicBezTo>
                  <a:pt x="18827" y="8605"/>
                  <a:pt x="18773" y="8626"/>
                  <a:pt x="18728" y="8635"/>
                </a:cubicBezTo>
                <a:cubicBezTo>
                  <a:pt x="18727" y="8609"/>
                  <a:pt x="18720" y="8609"/>
                  <a:pt x="18706" y="8620"/>
                </a:cubicBezTo>
                <a:cubicBezTo>
                  <a:pt x="18681" y="8642"/>
                  <a:pt x="18668" y="8695"/>
                  <a:pt x="18645" y="8733"/>
                </a:cubicBezTo>
                <a:cubicBezTo>
                  <a:pt x="18640" y="8731"/>
                  <a:pt x="18634" y="8728"/>
                  <a:pt x="18628" y="8722"/>
                </a:cubicBezTo>
                <a:cubicBezTo>
                  <a:pt x="18624" y="8736"/>
                  <a:pt x="18620" y="8749"/>
                  <a:pt x="18614" y="8761"/>
                </a:cubicBezTo>
                <a:cubicBezTo>
                  <a:pt x="18608" y="8764"/>
                  <a:pt x="18602" y="8770"/>
                  <a:pt x="18594" y="8770"/>
                </a:cubicBezTo>
                <a:cubicBezTo>
                  <a:pt x="18593" y="8777"/>
                  <a:pt x="18592" y="8785"/>
                  <a:pt x="18590" y="8792"/>
                </a:cubicBezTo>
                <a:cubicBezTo>
                  <a:pt x="18590" y="8792"/>
                  <a:pt x="18589" y="8793"/>
                  <a:pt x="18588" y="8793"/>
                </a:cubicBezTo>
                <a:cubicBezTo>
                  <a:pt x="18588" y="8795"/>
                  <a:pt x="18588" y="8797"/>
                  <a:pt x="18587" y="8799"/>
                </a:cubicBezTo>
                <a:cubicBezTo>
                  <a:pt x="18588" y="8800"/>
                  <a:pt x="18588" y="8802"/>
                  <a:pt x="18588" y="8803"/>
                </a:cubicBezTo>
                <a:cubicBezTo>
                  <a:pt x="18588" y="8804"/>
                  <a:pt x="18588" y="8806"/>
                  <a:pt x="18587" y="8808"/>
                </a:cubicBezTo>
                <a:cubicBezTo>
                  <a:pt x="18590" y="8812"/>
                  <a:pt x="18591" y="8813"/>
                  <a:pt x="18593" y="8816"/>
                </a:cubicBezTo>
                <a:cubicBezTo>
                  <a:pt x="18604" y="8845"/>
                  <a:pt x="18610" y="8884"/>
                  <a:pt x="18625" y="8905"/>
                </a:cubicBezTo>
                <a:cubicBezTo>
                  <a:pt x="18643" y="8882"/>
                  <a:pt x="18644" y="8852"/>
                  <a:pt x="18653" y="8826"/>
                </a:cubicBezTo>
                <a:cubicBezTo>
                  <a:pt x="18657" y="8828"/>
                  <a:pt x="18661" y="8829"/>
                  <a:pt x="18665" y="8831"/>
                </a:cubicBezTo>
                <a:cubicBezTo>
                  <a:pt x="18667" y="8818"/>
                  <a:pt x="18667" y="8808"/>
                  <a:pt x="18668" y="8799"/>
                </a:cubicBezTo>
                <a:cubicBezTo>
                  <a:pt x="18670" y="8796"/>
                  <a:pt x="18672" y="8793"/>
                  <a:pt x="18674" y="8791"/>
                </a:cubicBezTo>
                <a:cubicBezTo>
                  <a:pt x="18690" y="8791"/>
                  <a:pt x="18700" y="8804"/>
                  <a:pt x="18705" y="8824"/>
                </a:cubicBezTo>
                <a:cubicBezTo>
                  <a:pt x="18716" y="8815"/>
                  <a:pt x="18727" y="8791"/>
                  <a:pt x="18735" y="8764"/>
                </a:cubicBezTo>
                <a:cubicBezTo>
                  <a:pt x="18745" y="8758"/>
                  <a:pt x="18754" y="8753"/>
                  <a:pt x="18763" y="8747"/>
                </a:cubicBezTo>
                <a:cubicBezTo>
                  <a:pt x="18770" y="8745"/>
                  <a:pt x="18778" y="8759"/>
                  <a:pt x="18781" y="8757"/>
                </a:cubicBezTo>
                <a:cubicBezTo>
                  <a:pt x="18793" y="8746"/>
                  <a:pt x="18806" y="8734"/>
                  <a:pt x="18818" y="8723"/>
                </a:cubicBezTo>
                <a:cubicBezTo>
                  <a:pt x="18837" y="8719"/>
                  <a:pt x="18851" y="8736"/>
                  <a:pt x="18870" y="8723"/>
                </a:cubicBezTo>
                <a:cubicBezTo>
                  <a:pt x="18871" y="8725"/>
                  <a:pt x="18874" y="8727"/>
                  <a:pt x="18875" y="8728"/>
                </a:cubicBezTo>
                <a:cubicBezTo>
                  <a:pt x="18878" y="8756"/>
                  <a:pt x="18864" y="8769"/>
                  <a:pt x="18854" y="8781"/>
                </a:cubicBezTo>
                <a:cubicBezTo>
                  <a:pt x="18856" y="8802"/>
                  <a:pt x="18857" y="8825"/>
                  <a:pt x="18859" y="8846"/>
                </a:cubicBezTo>
                <a:cubicBezTo>
                  <a:pt x="18874" y="8860"/>
                  <a:pt x="18890" y="8875"/>
                  <a:pt x="18906" y="8889"/>
                </a:cubicBezTo>
                <a:cubicBezTo>
                  <a:pt x="18918" y="8826"/>
                  <a:pt x="18936" y="8801"/>
                  <a:pt x="18972" y="8780"/>
                </a:cubicBezTo>
                <a:cubicBezTo>
                  <a:pt x="18974" y="8776"/>
                  <a:pt x="18975" y="8772"/>
                  <a:pt x="18977" y="8769"/>
                </a:cubicBezTo>
                <a:cubicBezTo>
                  <a:pt x="18971" y="8755"/>
                  <a:pt x="18963" y="8748"/>
                  <a:pt x="18953" y="8741"/>
                </a:cubicBezTo>
                <a:cubicBezTo>
                  <a:pt x="18957" y="8725"/>
                  <a:pt x="18960" y="8710"/>
                  <a:pt x="18963" y="8695"/>
                </a:cubicBezTo>
                <a:cubicBezTo>
                  <a:pt x="18976" y="8685"/>
                  <a:pt x="18993" y="8717"/>
                  <a:pt x="18997" y="8741"/>
                </a:cubicBezTo>
                <a:cubicBezTo>
                  <a:pt x="19017" y="8738"/>
                  <a:pt x="19032" y="8732"/>
                  <a:pt x="19055" y="8733"/>
                </a:cubicBezTo>
                <a:cubicBezTo>
                  <a:pt x="19068" y="8709"/>
                  <a:pt x="19070" y="8684"/>
                  <a:pt x="19090" y="8673"/>
                </a:cubicBezTo>
                <a:cubicBezTo>
                  <a:pt x="19091" y="8674"/>
                  <a:pt x="19092" y="8676"/>
                  <a:pt x="19093" y="8677"/>
                </a:cubicBezTo>
                <a:cubicBezTo>
                  <a:pt x="19093" y="8692"/>
                  <a:pt x="19094" y="8708"/>
                  <a:pt x="19095" y="8723"/>
                </a:cubicBezTo>
                <a:cubicBezTo>
                  <a:pt x="19097" y="8726"/>
                  <a:pt x="19099" y="8727"/>
                  <a:pt x="19101" y="8730"/>
                </a:cubicBezTo>
                <a:cubicBezTo>
                  <a:pt x="19111" y="8717"/>
                  <a:pt x="19114" y="8701"/>
                  <a:pt x="19114" y="8668"/>
                </a:cubicBezTo>
                <a:cubicBezTo>
                  <a:pt x="19125" y="8651"/>
                  <a:pt x="19158" y="8606"/>
                  <a:pt x="19171" y="8599"/>
                </a:cubicBezTo>
                <a:cubicBezTo>
                  <a:pt x="19172" y="8601"/>
                  <a:pt x="19174" y="8604"/>
                  <a:pt x="19175" y="8607"/>
                </a:cubicBezTo>
                <a:cubicBezTo>
                  <a:pt x="19169" y="8631"/>
                  <a:pt x="19160" y="8660"/>
                  <a:pt x="19163" y="8689"/>
                </a:cubicBezTo>
                <a:cubicBezTo>
                  <a:pt x="19163" y="8691"/>
                  <a:pt x="19163" y="8693"/>
                  <a:pt x="19164" y="8695"/>
                </a:cubicBezTo>
                <a:cubicBezTo>
                  <a:pt x="19174" y="8686"/>
                  <a:pt x="19184" y="8676"/>
                  <a:pt x="19195" y="8668"/>
                </a:cubicBezTo>
                <a:cubicBezTo>
                  <a:pt x="19202" y="8619"/>
                  <a:pt x="19201" y="8598"/>
                  <a:pt x="19226" y="8584"/>
                </a:cubicBezTo>
                <a:cubicBezTo>
                  <a:pt x="19226" y="8582"/>
                  <a:pt x="19227" y="8580"/>
                  <a:pt x="19227" y="8579"/>
                </a:cubicBezTo>
                <a:cubicBezTo>
                  <a:pt x="19182" y="8516"/>
                  <a:pt x="19226" y="8458"/>
                  <a:pt x="19235" y="8408"/>
                </a:cubicBezTo>
                <a:cubicBezTo>
                  <a:pt x="19254" y="8309"/>
                  <a:pt x="19197" y="8251"/>
                  <a:pt x="19269" y="8211"/>
                </a:cubicBezTo>
                <a:cubicBezTo>
                  <a:pt x="19270" y="8196"/>
                  <a:pt x="19271" y="8180"/>
                  <a:pt x="19272" y="8165"/>
                </a:cubicBezTo>
                <a:cubicBezTo>
                  <a:pt x="19280" y="8132"/>
                  <a:pt x="19297" y="8114"/>
                  <a:pt x="19302" y="8072"/>
                </a:cubicBezTo>
                <a:cubicBezTo>
                  <a:pt x="19308" y="8031"/>
                  <a:pt x="19290" y="7967"/>
                  <a:pt x="19281" y="7942"/>
                </a:cubicBezTo>
                <a:cubicBezTo>
                  <a:pt x="19277" y="7934"/>
                  <a:pt x="19272" y="7927"/>
                  <a:pt x="19268" y="7919"/>
                </a:cubicBezTo>
                <a:cubicBezTo>
                  <a:pt x="19267" y="7884"/>
                  <a:pt x="19267" y="7848"/>
                  <a:pt x="19266" y="7813"/>
                </a:cubicBezTo>
                <a:cubicBezTo>
                  <a:pt x="19260" y="7800"/>
                  <a:pt x="19252" y="7792"/>
                  <a:pt x="19241" y="7788"/>
                </a:cubicBezTo>
                <a:close/>
                <a:moveTo>
                  <a:pt x="11045" y="8387"/>
                </a:moveTo>
                <a:cubicBezTo>
                  <a:pt x="11026" y="8419"/>
                  <a:pt x="11000" y="8390"/>
                  <a:pt x="10990" y="8449"/>
                </a:cubicBezTo>
                <a:cubicBezTo>
                  <a:pt x="10999" y="8483"/>
                  <a:pt x="11013" y="8473"/>
                  <a:pt x="11032" y="8489"/>
                </a:cubicBezTo>
                <a:cubicBezTo>
                  <a:pt x="11071" y="8524"/>
                  <a:pt x="11108" y="8569"/>
                  <a:pt x="11150" y="8592"/>
                </a:cubicBezTo>
                <a:cubicBezTo>
                  <a:pt x="11158" y="8581"/>
                  <a:pt x="11162" y="8563"/>
                  <a:pt x="11171" y="8554"/>
                </a:cubicBezTo>
                <a:cubicBezTo>
                  <a:pt x="11174" y="8540"/>
                  <a:pt x="11165" y="8531"/>
                  <a:pt x="11161" y="8515"/>
                </a:cubicBezTo>
                <a:cubicBezTo>
                  <a:pt x="11153" y="8477"/>
                  <a:pt x="11177" y="8425"/>
                  <a:pt x="11183" y="8397"/>
                </a:cubicBezTo>
                <a:cubicBezTo>
                  <a:pt x="11183" y="8397"/>
                  <a:pt x="11183" y="8394"/>
                  <a:pt x="11183" y="8393"/>
                </a:cubicBezTo>
                <a:cubicBezTo>
                  <a:pt x="11171" y="8388"/>
                  <a:pt x="11156" y="8399"/>
                  <a:pt x="11145" y="8404"/>
                </a:cubicBezTo>
                <a:cubicBezTo>
                  <a:pt x="11099" y="8425"/>
                  <a:pt x="11080" y="8428"/>
                  <a:pt x="11045" y="8387"/>
                </a:cubicBezTo>
                <a:close/>
                <a:moveTo>
                  <a:pt x="11650" y="8687"/>
                </a:moveTo>
                <a:cubicBezTo>
                  <a:pt x="11648" y="8692"/>
                  <a:pt x="11649" y="8691"/>
                  <a:pt x="11648" y="8701"/>
                </a:cubicBezTo>
                <a:cubicBezTo>
                  <a:pt x="11646" y="8701"/>
                  <a:pt x="11643" y="8701"/>
                  <a:pt x="11641" y="8701"/>
                </a:cubicBezTo>
                <a:cubicBezTo>
                  <a:pt x="11640" y="8714"/>
                  <a:pt x="11639" y="8728"/>
                  <a:pt x="11637" y="8741"/>
                </a:cubicBezTo>
                <a:cubicBezTo>
                  <a:pt x="11656" y="8756"/>
                  <a:pt x="11694" y="8753"/>
                  <a:pt x="11715" y="8769"/>
                </a:cubicBezTo>
                <a:cubicBezTo>
                  <a:pt x="11715" y="8775"/>
                  <a:pt x="11715" y="8780"/>
                  <a:pt x="11715" y="8787"/>
                </a:cubicBezTo>
                <a:cubicBezTo>
                  <a:pt x="11745" y="8783"/>
                  <a:pt x="11777" y="8779"/>
                  <a:pt x="11808" y="8776"/>
                </a:cubicBezTo>
                <a:cubicBezTo>
                  <a:pt x="11811" y="8765"/>
                  <a:pt x="11813" y="8752"/>
                  <a:pt x="11814" y="8735"/>
                </a:cubicBezTo>
                <a:cubicBezTo>
                  <a:pt x="11805" y="8747"/>
                  <a:pt x="11794" y="8749"/>
                  <a:pt x="11783" y="8761"/>
                </a:cubicBezTo>
                <a:cubicBezTo>
                  <a:pt x="11781" y="8759"/>
                  <a:pt x="11779" y="8757"/>
                  <a:pt x="11777" y="8755"/>
                </a:cubicBezTo>
                <a:cubicBezTo>
                  <a:pt x="11778" y="8749"/>
                  <a:pt x="11779" y="8742"/>
                  <a:pt x="11780" y="8735"/>
                </a:cubicBezTo>
                <a:cubicBezTo>
                  <a:pt x="11780" y="8734"/>
                  <a:pt x="11778" y="8733"/>
                  <a:pt x="11778" y="8733"/>
                </a:cubicBezTo>
                <a:cubicBezTo>
                  <a:pt x="11757" y="8737"/>
                  <a:pt x="11749" y="8733"/>
                  <a:pt x="11733" y="8719"/>
                </a:cubicBezTo>
                <a:cubicBezTo>
                  <a:pt x="11718" y="8722"/>
                  <a:pt x="11702" y="8724"/>
                  <a:pt x="11687" y="8727"/>
                </a:cubicBezTo>
                <a:cubicBezTo>
                  <a:pt x="11682" y="8720"/>
                  <a:pt x="11684" y="8717"/>
                  <a:pt x="11676" y="8715"/>
                </a:cubicBezTo>
                <a:cubicBezTo>
                  <a:pt x="11677" y="8711"/>
                  <a:pt x="11679" y="8708"/>
                  <a:pt x="11680" y="8704"/>
                </a:cubicBezTo>
                <a:cubicBezTo>
                  <a:pt x="11679" y="8702"/>
                  <a:pt x="11678" y="8699"/>
                  <a:pt x="11677" y="8696"/>
                </a:cubicBezTo>
                <a:cubicBezTo>
                  <a:pt x="11674" y="8700"/>
                  <a:pt x="11670" y="8704"/>
                  <a:pt x="11667" y="8707"/>
                </a:cubicBezTo>
                <a:cubicBezTo>
                  <a:pt x="11660" y="8702"/>
                  <a:pt x="11655" y="8701"/>
                  <a:pt x="11650" y="8691"/>
                </a:cubicBezTo>
                <a:cubicBezTo>
                  <a:pt x="11650" y="8689"/>
                  <a:pt x="11650" y="8688"/>
                  <a:pt x="11650" y="8687"/>
                </a:cubicBezTo>
                <a:close/>
                <a:moveTo>
                  <a:pt x="18505" y="8985"/>
                </a:moveTo>
                <a:cubicBezTo>
                  <a:pt x="18502" y="8986"/>
                  <a:pt x="18499" y="8988"/>
                  <a:pt x="18496" y="8989"/>
                </a:cubicBezTo>
                <a:cubicBezTo>
                  <a:pt x="18489" y="9000"/>
                  <a:pt x="18484" y="9017"/>
                  <a:pt x="18481" y="9035"/>
                </a:cubicBezTo>
                <a:cubicBezTo>
                  <a:pt x="18461" y="9046"/>
                  <a:pt x="18437" y="9033"/>
                  <a:pt x="18426" y="9061"/>
                </a:cubicBezTo>
                <a:cubicBezTo>
                  <a:pt x="18435" y="9081"/>
                  <a:pt x="18445" y="9126"/>
                  <a:pt x="18460" y="9132"/>
                </a:cubicBezTo>
                <a:cubicBezTo>
                  <a:pt x="18465" y="9119"/>
                  <a:pt x="18470" y="9105"/>
                  <a:pt x="18475" y="9092"/>
                </a:cubicBezTo>
                <a:cubicBezTo>
                  <a:pt x="18478" y="9092"/>
                  <a:pt x="18481" y="9092"/>
                  <a:pt x="18484" y="9092"/>
                </a:cubicBezTo>
                <a:cubicBezTo>
                  <a:pt x="18491" y="9114"/>
                  <a:pt x="18500" y="9127"/>
                  <a:pt x="18499" y="9163"/>
                </a:cubicBezTo>
                <a:cubicBezTo>
                  <a:pt x="18490" y="9180"/>
                  <a:pt x="18481" y="9196"/>
                  <a:pt x="18472" y="9212"/>
                </a:cubicBezTo>
                <a:cubicBezTo>
                  <a:pt x="18475" y="9228"/>
                  <a:pt x="18478" y="9245"/>
                  <a:pt x="18481" y="9261"/>
                </a:cubicBezTo>
                <a:cubicBezTo>
                  <a:pt x="18484" y="9290"/>
                  <a:pt x="18471" y="9301"/>
                  <a:pt x="18474" y="9323"/>
                </a:cubicBezTo>
                <a:cubicBezTo>
                  <a:pt x="18477" y="9330"/>
                  <a:pt x="18474" y="9325"/>
                  <a:pt x="18478" y="9330"/>
                </a:cubicBezTo>
                <a:cubicBezTo>
                  <a:pt x="18480" y="9331"/>
                  <a:pt x="18482" y="9333"/>
                  <a:pt x="18484" y="9335"/>
                </a:cubicBezTo>
                <a:cubicBezTo>
                  <a:pt x="18489" y="9317"/>
                  <a:pt x="18494" y="9300"/>
                  <a:pt x="18499" y="9278"/>
                </a:cubicBezTo>
                <a:cubicBezTo>
                  <a:pt x="18502" y="9277"/>
                  <a:pt x="18505" y="9275"/>
                  <a:pt x="18507" y="9273"/>
                </a:cubicBezTo>
                <a:cubicBezTo>
                  <a:pt x="18510" y="9275"/>
                  <a:pt x="18512" y="9277"/>
                  <a:pt x="18515" y="9278"/>
                </a:cubicBezTo>
                <a:cubicBezTo>
                  <a:pt x="18511" y="9302"/>
                  <a:pt x="18508" y="9327"/>
                  <a:pt x="18505" y="9351"/>
                </a:cubicBezTo>
                <a:cubicBezTo>
                  <a:pt x="18507" y="9356"/>
                  <a:pt x="18509" y="9356"/>
                  <a:pt x="18512" y="9358"/>
                </a:cubicBezTo>
                <a:cubicBezTo>
                  <a:pt x="18513" y="9356"/>
                  <a:pt x="18552" y="9277"/>
                  <a:pt x="18552" y="9277"/>
                </a:cubicBezTo>
                <a:cubicBezTo>
                  <a:pt x="18565" y="9208"/>
                  <a:pt x="18556" y="9160"/>
                  <a:pt x="18583" y="9122"/>
                </a:cubicBezTo>
                <a:cubicBezTo>
                  <a:pt x="18582" y="9096"/>
                  <a:pt x="18569" y="9075"/>
                  <a:pt x="18558" y="9068"/>
                </a:cubicBezTo>
                <a:cubicBezTo>
                  <a:pt x="18561" y="9055"/>
                  <a:pt x="18567" y="9048"/>
                  <a:pt x="18574" y="9042"/>
                </a:cubicBezTo>
                <a:cubicBezTo>
                  <a:pt x="18572" y="9033"/>
                  <a:pt x="18571" y="9025"/>
                  <a:pt x="18570" y="9016"/>
                </a:cubicBezTo>
                <a:cubicBezTo>
                  <a:pt x="18549" y="9020"/>
                  <a:pt x="18535" y="9036"/>
                  <a:pt x="18523" y="8989"/>
                </a:cubicBezTo>
                <a:cubicBezTo>
                  <a:pt x="18517" y="8988"/>
                  <a:pt x="18511" y="8986"/>
                  <a:pt x="18505" y="8985"/>
                </a:cubicBezTo>
                <a:close/>
                <a:moveTo>
                  <a:pt x="5798" y="9212"/>
                </a:moveTo>
                <a:cubicBezTo>
                  <a:pt x="5795" y="9218"/>
                  <a:pt x="5791" y="9225"/>
                  <a:pt x="5787" y="9231"/>
                </a:cubicBezTo>
                <a:cubicBezTo>
                  <a:pt x="5787" y="9227"/>
                  <a:pt x="5786" y="9223"/>
                  <a:pt x="5787" y="9218"/>
                </a:cubicBezTo>
                <a:cubicBezTo>
                  <a:pt x="5791" y="9216"/>
                  <a:pt x="5795" y="9214"/>
                  <a:pt x="5798" y="9212"/>
                </a:cubicBezTo>
                <a:close/>
                <a:moveTo>
                  <a:pt x="5978" y="9285"/>
                </a:moveTo>
                <a:cubicBezTo>
                  <a:pt x="5978" y="9288"/>
                  <a:pt x="5978" y="9291"/>
                  <a:pt x="5978" y="9293"/>
                </a:cubicBezTo>
                <a:lnTo>
                  <a:pt x="5979" y="9293"/>
                </a:lnTo>
                <a:cubicBezTo>
                  <a:pt x="5979" y="9291"/>
                  <a:pt x="5978" y="9288"/>
                  <a:pt x="5978" y="9285"/>
                </a:cubicBezTo>
                <a:close/>
                <a:moveTo>
                  <a:pt x="5979" y="9285"/>
                </a:moveTo>
                <a:cubicBezTo>
                  <a:pt x="5981" y="9310"/>
                  <a:pt x="5987" y="9323"/>
                  <a:pt x="5991" y="9342"/>
                </a:cubicBezTo>
                <a:cubicBezTo>
                  <a:pt x="5992" y="9343"/>
                  <a:pt x="5994" y="9345"/>
                  <a:pt x="5995" y="9347"/>
                </a:cubicBezTo>
                <a:cubicBezTo>
                  <a:pt x="5990" y="9327"/>
                  <a:pt x="5985" y="9305"/>
                  <a:pt x="5979" y="9285"/>
                </a:cubicBezTo>
                <a:close/>
                <a:moveTo>
                  <a:pt x="5979" y="9285"/>
                </a:moveTo>
                <a:cubicBezTo>
                  <a:pt x="5980" y="9291"/>
                  <a:pt x="5980" y="9298"/>
                  <a:pt x="5981" y="9304"/>
                </a:cubicBezTo>
                <a:cubicBezTo>
                  <a:pt x="5981" y="9304"/>
                  <a:pt x="5982" y="9304"/>
                  <a:pt x="5982" y="9304"/>
                </a:cubicBezTo>
                <a:cubicBezTo>
                  <a:pt x="5981" y="9298"/>
                  <a:pt x="5980" y="9291"/>
                  <a:pt x="5979" y="9285"/>
                </a:cubicBezTo>
                <a:close/>
                <a:moveTo>
                  <a:pt x="17872" y="9885"/>
                </a:moveTo>
                <a:cubicBezTo>
                  <a:pt x="17863" y="9906"/>
                  <a:pt x="17853" y="9905"/>
                  <a:pt x="17840" y="9920"/>
                </a:cubicBezTo>
                <a:cubicBezTo>
                  <a:pt x="17825" y="9939"/>
                  <a:pt x="17773" y="10094"/>
                  <a:pt x="17779" y="10142"/>
                </a:cubicBezTo>
                <a:cubicBezTo>
                  <a:pt x="17787" y="10203"/>
                  <a:pt x="17807" y="10237"/>
                  <a:pt x="17820" y="10287"/>
                </a:cubicBezTo>
                <a:cubicBezTo>
                  <a:pt x="17836" y="10278"/>
                  <a:pt x="17835" y="10221"/>
                  <a:pt x="17842" y="10194"/>
                </a:cubicBezTo>
                <a:cubicBezTo>
                  <a:pt x="17849" y="10165"/>
                  <a:pt x="17863" y="10138"/>
                  <a:pt x="17868" y="10102"/>
                </a:cubicBezTo>
                <a:cubicBezTo>
                  <a:pt x="17877" y="10034"/>
                  <a:pt x="17878" y="9968"/>
                  <a:pt x="17896" y="9917"/>
                </a:cubicBezTo>
                <a:cubicBezTo>
                  <a:pt x="17890" y="9903"/>
                  <a:pt x="17882" y="9893"/>
                  <a:pt x="17872" y="9885"/>
                </a:cubicBezTo>
                <a:close/>
                <a:moveTo>
                  <a:pt x="17256" y="10483"/>
                </a:moveTo>
                <a:cubicBezTo>
                  <a:pt x="17243" y="10495"/>
                  <a:pt x="17227" y="10491"/>
                  <a:pt x="17219" y="10510"/>
                </a:cubicBezTo>
                <a:cubicBezTo>
                  <a:pt x="17213" y="10506"/>
                  <a:pt x="17206" y="10501"/>
                  <a:pt x="17200" y="10497"/>
                </a:cubicBezTo>
                <a:cubicBezTo>
                  <a:pt x="17190" y="10499"/>
                  <a:pt x="17188" y="10507"/>
                  <a:pt x="17187" y="10524"/>
                </a:cubicBezTo>
                <a:cubicBezTo>
                  <a:pt x="17160" y="10537"/>
                  <a:pt x="17161" y="10558"/>
                  <a:pt x="17138" y="10571"/>
                </a:cubicBezTo>
                <a:cubicBezTo>
                  <a:pt x="17128" y="10599"/>
                  <a:pt x="17135" y="10634"/>
                  <a:pt x="17137" y="10673"/>
                </a:cubicBezTo>
                <a:cubicBezTo>
                  <a:pt x="17153" y="10687"/>
                  <a:pt x="17169" y="10702"/>
                  <a:pt x="17185" y="10717"/>
                </a:cubicBezTo>
                <a:cubicBezTo>
                  <a:pt x="17190" y="10704"/>
                  <a:pt x="17195" y="10691"/>
                  <a:pt x="17200" y="10678"/>
                </a:cubicBezTo>
                <a:cubicBezTo>
                  <a:pt x="17214" y="10670"/>
                  <a:pt x="17227" y="10662"/>
                  <a:pt x="17240" y="10654"/>
                </a:cubicBezTo>
                <a:cubicBezTo>
                  <a:pt x="17248" y="10639"/>
                  <a:pt x="17241" y="10633"/>
                  <a:pt x="17243" y="10614"/>
                </a:cubicBezTo>
                <a:cubicBezTo>
                  <a:pt x="17246" y="10581"/>
                  <a:pt x="17263" y="10541"/>
                  <a:pt x="17278" y="10528"/>
                </a:cubicBezTo>
                <a:cubicBezTo>
                  <a:pt x="17279" y="10526"/>
                  <a:pt x="17280" y="10524"/>
                  <a:pt x="17280" y="10523"/>
                </a:cubicBezTo>
                <a:cubicBezTo>
                  <a:pt x="17275" y="10512"/>
                  <a:pt x="17270" y="10500"/>
                  <a:pt x="17264" y="10489"/>
                </a:cubicBezTo>
                <a:cubicBezTo>
                  <a:pt x="17262" y="10484"/>
                  <a:pt x="17261" y="10484"/>
                  <a:pt x="17256" y="10483"/>
                </a:cubicBezTo>
                <a:close/>
                <a:moveTo>
                  <a:pt x="17850" y="10783"/>
                </a:moveTo>
                <a:cubicBezTo>
                  <a:pt x="17804" y="10838"/>
                  <a:pt x="17829" y="10989"/>
                  <a:pt x="17815" y="11083"/>
                </a:cubicBezTo>
                <a:cubicBezTo>
                  <a:pt x="17806" y="11082"/>
                  <a:pt x="17798" y="11062"/>
                  <a:pt x="17789" y="11055"/>
                </a:cubicBezTo>
                <a:cubicBezTo>
                  <a:pt x="17787" y="11052"/>
                  <a:pt x="17786" y="11051"/>
                  <a:pt x="17784" y="11048"/>
                </a:cubicBezTo>
                <a:cubicBezTo>
                  <a:pt x="17782" y="11056"/>
                  <a:pt x="17781" y="11064"/>
                  <a:pt x="17779" y="11071"/>
                </a:cubicBezTo>
                <a:cubicBezTo>
                  <a:pt x="17802" y="11137"/>
                  <a:pt x="17772" y="11213"/>
                  <a:pt x="17822" y="11268"/>
                </a:cubicBezTo>
                <a:cubicBezTo>
                  <a:pt x="17825" y="11258"/>
                  <a:pt x="17827" y="11247"/>
                  <a:pt x="17830" y="11237"/>
                </a:cubicBezTo>
                <a:cubicBezTo>
                  <a:pt x="17848" y="11251"/>
                  <a:pt x="17858" y="11273"/>
                  <a:pt x="17877" y="11283"/>
                </a:cubicBezTo>
                <a:cubicBezTo>
                  <a:pt x="17879" y="11287"/>
                  <a:pt x="17880" y="11290"/>
                  <a:pt x="17882" y="11294"/>
                </a:cubicBezTo>
                <a:cubicBezTo>
                  <a:pt x="17879" y="11296"/>
                  <a:pt x="17876" y="11299"/>
                  <a:pt x="17873" y="11302"/>
                </a:cubicBezTo>
                <a:cubicBezTo>
                  <a:pt x="17865" y="11306"/>
                  <a:pt x="17856" y="11294"/>
                  <a:pt x="17850" y="11287"/>
                </a:cubicBezTo>
                <a:cubicBezTo>
                  <a:pt x="17844" y="11298"/>
                  <a:pt x="17839" y="11309"/>
                  <a:pt x="17833" y="11320"/>
                </a:cubicBezTo>
                <a:cubicBezTo>
                  <a:pt x="17836" y="11349"/>
                  <a:pt x="17853" y="11362"/>
                  <a:pt x="17864" y="11376"/>
                </a:cubicBezTo>
                <a:cubicBezTo>
                  <a:pt x="17880" y="11374"/>
                  <a:pt x="17883" y="11359"/>
                  <a:pt x="17894" y="11348"/>
                </a:cubicBezTo>
                <a:cubicBezTo>
                  <a:pt x="17920" y="11350"/>
                  <a:pt x="17931" y="11382"/>
                  <a:pt x="17945" y="11406"/>
                </a:cubicBezTo>
                <a:cubicBezTo>
                  <a:pt x="17958" y="11449"/>
                  <a:pt x="17966" y="11500"/>
                  <a:pt x="17988" y="11529"/>
                </a:cubicBezTo>
                <a:cubicBezTo>
                  <a:pt x="17995" y="11511"/>
                  <a:pt x="18003" y="11475"/>
                  <a:pt x="18003" y="11443"/>
                </a:cubicBezTo>
                <a:cubicBezTo>
                  <a:pt x="18003" y="11445"/>
                  <a:pt x="18005" y="11448"/>
                  <a:pt x="18005" y="11451"/>
                </a:cubicBezTo>
                <a:cubicBezTo>
                  <a:pt x="18015" y="11457"/>
                  <a:pt x="18025" y="11462"/>
                  <a:pt x="18036" y="11468"/>
                </a:cubicBezTo>
                <a:cubicBezTo>
                  <a:pt x="18038" y="11466"/>
                  <a:pt x="18040" y="11464"/>
                  <a:pt x="18042" y="11461"/>
                </a:cubicBezTo>
                <a:cubicBezTo>
                  <a:pt x="18034" y="11438"/>
                  <a:pt x="18025" y="11414"/>
                  <a:pt x="18016" y="11390"/>
                </a:cubicBezTo>
                <a:cubicBezTo>
                  <a:pt x="18023" y="11382"/>
                  <a:pt x="18030" y="11374"/>
                  <a:pt x="18038" y="11366"/>
                </a:cubicBezTo>
                <a:cubicBezTo>
                  <a:pt x="18038" y="11364"/>
                  <a:pt x="18038" y="11363"/>
                  <a:pt x="18038" y="11362"/>
                </a:cubicBezTo>
                <a:cubicBezTo>
                  <a:pt x="18037" y="11360"/>
                  <a:pt x="18037" y="11358"/>
                  <a:pt x="18037" y="11356"/>
                </a:cubicBezTo>
                <a:cubicBezTo>
                  <a:pt x="18030" y="11351"/>
                  <a:pt x="18022" y="11346"/>
                  <a:pt x="18015" y="11341"/>
                </a:cubicBezTo>
                <a:cubicBezTo>
                  <a:pt x="18010" y="11351"/>
                  <a:pt x="18005" y="11361"/>
                  <a:pt x="18001" y="11371"/>
                </a:cubicBezTo>
                <a:cubicBezTo>
                  <a:pt x="17998" y="11370"/>
                  <a:pt x="17995" y="11371"/>
                  <a:pt x="17993" y="11370"/>
                </a:cubicBezTo>
                <a:cubicBezTo>
                  <a:pt x="17980" y="11359"/>
                  <a:pt x="17977" y="11322"/>
                  <a:pt x="17970" y="11302"/>
                </a:cubicBezTo>
                <a:cubicBezTo>
                  <a:pt x="17965" y="11300"/>
                  <a:pt x="17959" y="11298"/>
                  <a:pt x="17953" y="11297"/>
                </a:cubicBezTo>
                <a:cubicBezTo>
                  <a:pt x="17945" y="11307"/>
                  <a:pt x="17937" y="11322"/>
                  <a:pt x="17935" y="11343"/>
                </a:cubicBezTo>
                <a:cubicBezTo>
                  <a:pt x="17895" y="11336"/>
                  <a:pt x="17898" y="11232"/>
                  <a:pt x="17880" y="11185"/>
                </a:cubicBezTo>
                <a:cubicBezTo>
                  <a:pt x="17881" y="11165"/>
                  <a:pt x="17889" y="11146"/>
                  <a:pt x="17888" y="11110"/>
                </a:cubicBezTo>
                <a:cubicBezTo>
                  <a:pt x="17921" y="11071"/>
                  <a:pt x="17945" y="11042"/>
                  <a:pt x="17953" y="10955"/>
                </a:cubicBezTo>
                <a:cubicBezTo>
                  <a:pt x="17933" y="10911"/>
                  <a:pt x="17918" y="10895"/>
                  <a:pt x="17937" y="10827"/>
                </a:cubicBezTo>
                <a:cubicBezTo>
                  <a:pt x="17937" y="10818"/>
                  <a:pt x="17937" y="10809"/>
                  <a:pt x="17937" y="10801"/>
                </a:cubicBezTo>
                <a:cubicBezTo>
                  <a:pt x="17923" y="10799"/>
                  <a:pt x="17919" y="10827"/>
                  <a:pt x="17899" y="10817"/>
                </a:cubicBezTo>
                <a:cubicBezTo>
                  <a:pt x="17883" y="10809"/>
                  <a:pt x="17871" y="10791"/>
                  <a:pt x="17850" y="10783"/>
                </a:cubicBezTo>
                <a:close/>
                <a:moveTo>
                  <a:pt x="5494" y="11082"/>
                </a:moveTo>
                <a:cubicBezTo>
                  <a:pt x="5476" y="11085"/>
                  <a:pt x="5458" y="11089"/>
                  <a:pt x="5440" y="11093"/>
                </a:cubicBezTo>
                <a:cubicBezTo>
                  <a:pt x="5410" y="11106"/>
                  <a:pt x="5383" y="11139"/>
                  <a:pt x="5357" y="11158"/>
                </a:cubicBezTo>
                <a:cubicBezTo>
                  <a:pt x="5351" y="11176"/>
                  <a:pt x="5350" y="11187"/>
                  <a:pt x="5353" y="11213"/>
                </a:cubicBezTo>
                <a:cubicBezTo>
                  <a:pt x="5348" y="11221"/>
                  <a:pt x="5344" y="11230"/>
                  <a:pt x="5339" y="11237"/>
                </a:cubicBezTo>
                <a:cubicBezTo>
                  <a:pt x="5337" y="11241"/>
                  <a:pt x="5336" y="11245"/>
                  <a:pt x="5334" y="11248"/>
                </a:cubicBezTo>
                <a:cubicBezTo>
                  <a:pt x="5355" y="11266"/>
                  <a:pt x="5377" y="11233"/>
                  <a:pt x="5380" y="11203"/>
                </a:cubicBezTo>
                <a:cubicBezTo>
                  <a:pt x="5389" y="11195"/>
                  <a:pt x="5406" y="11203"/>
                  <a:pt x="5417" y="11194"/>
                </a:cubicBezTo>
                <a:cubicBezTo>
                  <a:pt x="5453" y="11162"/>
                  <a:pt x="5453" y="11114"/>
                  <a:pt x="5519" y="11144"/>
                </a:cubicBezTo>
                <a:cubicBezTo>
                  <a:pt x="5520" y="11148"/>
                  <a:pt x="5522" y="11153"/>
                  <a:pt x="5523" y="11158"/>
                </a:cubicBezTo>
                <a:cubicBezTo>
                  <a:pt x="5523" y="11158"/>
                  <a:pt x="5523" y="11159"/>
                  <a:pt x="5523" y="11160"/>
                </a:cubicBezTo>
                <a:cubicBezTo>
                  <a:pt x="5513" y="11165"/>
                  <a:pt x="5503" y="11170"/>
                  <a:pt x="5493" y="11175"/>
                </a:cubicBezTo>
                <a:cubicBezTo>
                  <a:pt x="5516" y="11209"/>
                  <a:pt x="5550" y="11189"/>
                  <a:pt x="5584" y="11209"/>
                </a:cubicBezTo>
                <a:cubicBezTo>
                  <a:pt x="5609" y="11223"/>
                  <a:pt x="5630" y="11255"/>
                  <a:pt x="5658" y="11268"/>
                </a:cubicBezTo>
                <a:cubicBezTo>
                  <a:pt x="5673" y="11275"/>
                  <a:pt x="5701" y="11259"/>
                  <a:pt x="5714" y="11275"/>
                </a:cubicBezTo>
                <a:cubicBezTo>
                  <a:pt x="5723" y="11285"/>
                  <a:pt x="5729" y="11326"/>
                  <a:pt x="5729" y="11351"/>
                </a:cubicBezTo>
                <a:cubicBezTo>
                  <a:pt x="5751" y="11375"/>
                  <a:pt x="5794" y="11375"/>
                  <a:pt x="5814" y="11402"/>
                </a:cubicBezTo>
                <a:cubicBezTo>
                  <a:pt x="5812" y="11428"/>
                  <a:pt x="5803" y="11445"/>
                  <a:pt x="5792" y="11453"/>
                </a:cubicBezTo>
                <a:cubicBezTo>
                  <a:pt x="5788" y="11462"/>
                  <a:pt x="5784" y="11469"/>
                  <a:pt x="5780" y="11478"/>
                </a:cubicBezTo>
                <a:cubicBezTo>
                  <a:pt x="5780" y="11478"/>
                  <a:pt x="5780" y="11481"/>
                  <a:pt x="5780" y="11482"/>
                </a:cubicBezTo>
                <a:cubicBezTo>
                  <a:pt x="5811" y="11484"/>
                  <a:pt x="5838" y="11458"/>
                  <a:pt x="5866" y="11466"/>
                </a:cubicBezTo>
                <a:cubicBezTo>
                  <a:pt x="5887" y="11470"/>
                  <a:pt x="5908" y="11474"/>
                  <a:pt x="5929" y="11478"/>
                </a:cubicBezTo>
                <a:cubicBezTo>
                  <a:pt x="5952" y="11470"/>
                  <a:pt x="5973" y="11454"/>
                  <a:pt x="6000" y="11449"/>
                </a:cubicBezTo>
                <a:cubicBezTo>
                  <a:pt x="6001" y="11448"/>
                  <a:pt x="6001" y="11447"/>
                  <a:pt x="6001" y="11445"/>
                </a:cubicBezTo>
                <a:cubicBezTo>
                  <a:pt x="5975" y="11408"/>
                  <a:pt x="5957" y="11384"/>
                  <a:pt x="5907" y="11386"/>
                </a:cubicBezTo>
                <a:cubicBezTo>
                  <a:pt x="5906" y="11383"/>
                  <a:pt x="5904" y="11380"/>
                  <a:pt x="5903" y="11378"/>
                </a:cubicBezTo>
                <a:cubicBezTo>
                  <a:pt x="5906" y="11367"/>
                  <a:pt x="5909" y="11357"/>
                  <a:pt x="5912" y="11345"/>
                </a:cubicBezTo>
                <a:cubicBezTo>
                  <a:pt x="5894" y="11312"/>
                  <a:pt x="5833" y="11309"/>
                  <a:pt x="5807" y="11289"/>
                </a:cubicBezTo>
                <a:cubicBezTo>
                  <a:pt x="5798" y="11271"/>
                  <a:pt x="5789" y="11253"/>
                  <a:pt x="5780" y="11235"/>
                </a:cubicBezTo>
                <a:cubicBezTo>
                  <a:pt x="5751" y="11198"/>
                  <a:pt x="5711" y="11204"/>
                  <a:pt x="5676" y="11175"/>
                </a:cubicBezTo>
                <a:cubicBezTo>
                  <a:pt x="5662" y="11154"/>
                  <a:pt x="5648" y="11131"/>
                  <a:pt x="5634" y="11110"/>
                </a:cubicBezTo>
                <a:cubicBezTo>
                  <a:pt x="5628" y="11110"/>
                  <a:pt x="5622" y="11110"/>
                  <a:pt x="5616" y="11110"/>
                </a:cubicBezTo>
                <a:cubicBezTo>
                  <a:pt x="5580" y="11095"/>
                  <a:pt x="5542" y="11080"/>
                  <a:pt x="5494" y="11082"/>
                </a:cubicBezTo>
                <a:close/>
                <a:moveTo>
                  <a:pt x="17950" y="11353"/>
                </a:moveTo>
                <a:cubicBezTo>
                  <a:pt x="17960" y="11354"/>
                  <a:pt x="17971" y="11368"/>
                  <a:pt x="17982" y="11384"/>
                </a:cubicBezTo>
                <a:cubicBezTo>
                  <a:pt x="17977" y="11383"/>
                  <a:pt x="17972" y="11382"/>
                  <a:pt x="17966" y="11383"/>
                </a:cubicBezTo>
                <a:cubicBezTo>
                  <a:pt x="17961" y="11384"/>
                  <a:pt x="17957" y="11384"/>
                  <a:pt x="17953" y="11384"/>
                </a:cubicBezTo>
                <a:cubicBezTo>
                  <a:pt x="17951" y="11377"/>
                  <a:pt x="17949" y="11369"/>
                  <a:pt x="17947" y="11362"/>
                </a:cubicBezTo>
                <a:cubicBezTo>
                  <a:pt x="17948" y="11359"/>
                  <a:pt x="17949" y="11356"/>
                  <a:pt x="17950" y="11353"/>
                </a:cubicBezTo>
                <a:close/>
                <a:moveTo>
                  <a:pt x="6063" y="11382"/>
                </a:moveTo>
                <a:cubicBezTo>
                  <a:pt x="6056" y="11384"/>
                  <a:pt x="6051" y="11385"/>
                  <a:pt x="6045" y="11387"/>
                </a:cubicBezTo>
                <a:cubicBezTo>
                  <a:pt x="6044" y="11391"/>
                  <a:pt x="6042" y="11394"/>
                  <a:pt x="6041" y="11398"/>
                </a:cubicBezTo>
                <a:cubicBezTo>
                  <a:pt x="6041" y="11402"/>
                  <a:pt x="6041" y="11404"/>
                  <a:pt x="6041" y="11407"/>
                </a:cubicBezTo>
                <a:cubicBezTo>
                  <a:pt x="6055" y="11421"/>
                  <a:pt x="6083" y="11420"/>
                  <a:pt x="6090" y="11447"/>
                </a:cubicBezTo>
                <a:cubicBezTo>
                  <a:pt x="6100" y="11478"/>
                  <a:pt x="6074" y="11506"/>
                  <a:pt x="6111" y="11532"/>
                </a:cubicBezTo>
                <a:cubicBezTo>
                  <a:pt x="6112" y="11534"/>
                  <a:pt x="6113" y="11536"/>
                  <a:pt x="6114" y="11538"/>
                </a:cubicBezTo>
                <a:cubicBezTo>
                  <a:pt x="6087" y="11571"/>
                  <a:pt x="6025" y="11553"/>
                  <a:pt x="5990" y="11533"/>
                </a:cubicBezTo>
                <a:cubicBezTo>
                  <a:pt x="5987" y="11539"/>
                  <a:pt x="5984" y="11546"/>
                  <a:pt x="5982" y="11552"/>
                </a:cubicBezTo>
                <a:cubicBezTo>
                  <a:pt x="5981" y="11554"/>
                  <a:pt x="5980" y="11556"/>
                  <a:pt x="5979" y="11557"/>
                </a:cubicBezTo>
                <a:cubicBezTo>
                  <a:pt x="5987" y="11584"/>
                  <a:pt x="6001" y="11589"/>
                  <a:pt x="6013" y="11606"/>
                </a:cubicBezTo>
                <a:cubicBezTo>
                  <a:pt x="6024" y="11602"/>
                  <a:pt x="6024" y="11587"/>
                  <a:pt x="6035" y="11583"/>
                </a:cubicBezTo>
                <a:cubicBezTo>
                  <a:pt x="6052" y="11587"/>
                  <a:pt x="6068" y="11591"/>
                  <a:pt x="6085" y="11595"/>
                </a:cubicBezTo>
                <a:cubicBezTo>
                  <a:pt x="6102" y="11593"/>
                  <a:pt x="6119" y="11591"/>
                  <a:pt x="6136" y="11588"/>
                </a:cubicBezTo>
                <a:cubicBezTo>
                  <a:pt x="6147" y="11608"/>
                  <a:pt x="6161" y="11649"/>
                  <a:pt x="6176" y="11657"/>
                </a:cubicBezTo>
                <a:cubicBezTo>
                  <a:pt x="6185" y="11611"/>
                  <a:pt x="6196" y="11578"/>
                  <a:pt x="6220" y="11557"/>
                </a:cubicBezTo>
                <a:cubicBezTo>
                  <a:pt x="6224" y="11567"/>
                  <a:pt x="6229" y="11575"/>
                  <a:pt x="6233" y="11584"/>
                </a:cubicBezTo>
                <a:cubicBezTo>
                  <a:pt x="6250" y="11598"/>
                  <a:pt x="6258" y="11561"/>
                  <a:pt x="6272" y="11555"/>
                </a:cubicBezTo>
                <a:cubicBezTo>
                  <a:pt x="6282" y="11550"/>
                  <a:pt x="6289" y="11558"/>
                  <a:pt x="6294" y="11561"/>
                </a:cubicBezTo>
                <a:cubicBezTo>
                  <a:pt x="6322" y="11537"/>
                  <a:pt x="6333" y="11580"/>
                  <a:pt x="6347" y="11595"/>
                </a:cubicBezTo>
                <a:cubicBezTo>
                  <a:pt x="6355" y="11584"/>
                  <a:pt x="6361" y="11566"/>
                  <a:pt x="6367" y="11549"/>
                </a:cubicBezTo>
                <a:cubicBezTo>
                  <a:pt x="6344" y="11489"/>
                  <a:pt x="6277" y="11489"/>
                  <a:pt x="6264" y="11416"/>
                </a:cubicBezTo>
                <a:cubicBezTo>
                  <a:pt x="6244" y="11409"/>
                  <a:pt x="6218" y="11417"/>
                  <a:pt x="6208" y="11382"/>
                </a:cubicBezTo>
                <a:cubicBezTo>
                  <a:pt x="6198" y="11383"/>
                  <a:pt x="6194" y="11392"/>
                  <a:pt x="6188" y="11395"/>
                </a:cubicBezTo>
                <a:cubicBezTo>
                  <a:pt x="6179" y="11394"/>
                  <a:pt x="6170" y="11392"/>
                  <a:pt x="6162" y="11390"/>
                </a:cubicBezTo>
                <a:cubicBezTo>
                  <a:pt x="6153" y="11394"/>
                  <a:pt x="6149" y="11409"/>
                  <a:pt x="6134" y="11405"/>
                </a:cubicBezTo>
                <a:cubicBezTo>
                  <a:pt x="6110" y="11398"/>
                  <a:pt x="6091" y="11382"/>
                  <a:pt x="6063" y="11382"/>
                </a:cubicBezTo>
                <a:close/>
                <a:moveTo>
                  <a:pt x="18139" y="11382"/>
                </a:moveTo>
                <a:cubicBezTo>
                  <a:pt x="18127" y="11386"/>
                  <a:pt x="18114" y="11390"/>
                  <a:pt x="18102" y="11394"/>
                </a:cubicBezTo>
                <a:cubicBezTo>
                  <a:pt x="18105" y="11429"/>
                  <a:pt x="18124" y="11451"/>
                  <a:pt x="18139" y="11461"/>
                </a:cubicBezTo>
                <a:cubicBezTo>
                  <a:pt x="18144" y="11482"/>
                  <a:pt x="18142" y="11492"/>
                  <a:pt x="18141" y="11516"/>
                </a:cubicBezTo>
                <a:cubicBezTo>
                  <a:pt x="18149" y="11527"/>
                  <a:pt x="18158" y="11538"/>
                  <a:pt x="18167" y="11549"/>
                </a:cubicBezTo>
                <a:cubicBezTo>
                  <a:pt x="18169" y="11548"/>
                  <a:pt x="18171" y="11547"/>
                  <a:pt x="18173" y="11547"/>
                </a:cubicBezTo>
                <a:cubicBezTo>
                  <a:pt x="18174" y="11546"/>
                  <a:pt x="18176" y="11545"/>
                  <a:pt x="18177" y="11544"/>
                </a:cubicBezTo>
                <a:cubicBezTo>
                  <a:pt x="18173" y="11498"/>
                  <a:pt x="18167" y="11425"/>
                  <a:pt x="18156" y="11387"/>
                </a:cubicBezTo>
                <a:cubicBezTo>
                  <a:pt x="18150" y="11385"/>
                  <a:pt x="18145" y="11384"/>
                  <a:pt x="18139" y="11382"/>
                </a:cubicBezTo>
                <a:close/>
                <a:moveTo>
                  <a:pt x="6471" y="11682"/>
                </a:moveTo>
                <a:cubicBezTo>
                  <a:pt x="6469" y="11686"/>
                  <a:pt x="6466" y="11691"/>
                  <a:pt x="6464" y="11695"/>
                </a:cubicBezTo>
                <a:cubicBezTo>
                  <a:pt x="6468" y="11710"/>
                  <a:pt x="6466" y="11731"/>
                  <a:pt x="6467" y="11748"/>
                </a:cubicBezTo>
                <a:cubicBezTo>
                  <a:pt x="6486" y="11757"/>
                  <a:pt x="6492" y="11742"/>
                  <a:pt x="6512" y="11741"/>
                </a:cubicBezTo>
                <a:cubicBezTo>
                  <a:pt x="6537" y="11740"/>
                  <a:pt x="6555" y="11755"/>
                  <a:pt x="6560" y="11702"/>
                </a:cubicBezTo>
                <a:cubicBezTo>
                  <a:pt x="6543" y="11678"/>
                  <a:pt x="6497" y="11683"/>
                  <a:pt x="6471" y="11682"/>
                </a:cubicBezTo>
                <a:close/>
                <a:moveTo>
                  <a:pt x="17705" y="11682"/>
                </a:moveTo>
                <a:cubicBezTo>
                  <a:pt x="17679" y="11749"/>
                  <a:pt x="17636" y="11775"/>
                  <a:pt x="17617" y="11855"/>
                </a:cubicBezTo>
                <a:cubicBezTo>
                  <a:pt x="17617" y="11856"/>
                  <a:pt x="17617" y="11855"/>
                  <a:pt x="17617" y="11856"/>
                </a:cubicBezTo>
                <a:cubicBezTo>
                  <a:pt x="17624" y="11855"/>
                  <a:pt x="17661" y="11818"/>
                  <a:pt x="17664" y="11810"/>
                </a:cubicBezTo>
                <a:cubicBezTo>
                  <a:pt x="17668" y="11796"/>
                  <a:pt x="17672" y="11783"/>
                  <a:pt x="17676" y="11770"/>
                </a:cubicBezTo>
                <a:cubicBezTo>
                  <a:pt x="17688" y="11753"/>
                  <a:pt x="17699" y="11758"/>
                  <a:pt x="17706" y="11730"/>
                </a:cubicBezTo>
                <a:cubicBezTo>
                  <a:pt x="17710" y="11717"/>
                  <a:pt x="17709" y="11692"/>
                  <a:pt x="17705" y="11682"/>
                </a:cubicBezTo>
                <a:close/>
                <a:moveTo>
                  <a:pt x="17820" y="11682"/>
                </a:moveTo>
                <a:cubicBezTo>
                  <a:pt x="17818" y="11683"/>
                  <a:pt x="17817" y="11686"/>
                  <a:pt x="17815" y="11687"/>
                </a:cubicBezTo>
                <a:cubicBezTo>
                  <a:pt x="17809" y="11707"/>
                  <a:pt x="17812" y="11727"/>
                  <a:pt x="17807" y="11753"/>
                </a:cubicBezTo>
                <a:cubicBezTo>
                  <a:pt x="17802" y="11778"/>
                  <a:pt x="17788" y="11799"/>
                  <a:pt x="17779" y="11818"/>
                </a:cubicBezTo>
                <a:cubicBezTo>
                  <a:pt x="17779" y="11819"/>
                  <a:pt x="17779" y="11820"/>
                  <a:pt x="17779" y="11821"/>
                </a:cubicBezTo>
                <a:cubicBezTo>
                  <a:pt x="17782" y="11822"/>
                  <a:pt x="17785" y="11824"/>
                  <a:pt x="17789" y="11826"/>
                </a:cubicBezTo>
                <a:cubicBezTo>
                  <a:pt x="17804" y="11807"/>
                  <a:pt x="17820" y="11787"/>
                  <a:pt x="17836" y="11767"/>
                </a:cubicBezTo>
                <a:cubicBezTo>
                  <a:pt x="17831" y="11747"/>
                  <a:pt x="17825" y="11727"/>
                  <a:pt x="17820" y="11707"/>
                </a:cubicBezTo>
                <a:cubicBezTo>
                  <a:pt x="17822" y="11702"/>
                  <a:pt x="17824" y="11697"/>
                  <a:pt x="17826" y="11693"/>
                </a:cubicBezTo>
                <a:cubicBezTo>
                  <a:pt x="17824" y="11687"/>
                  <a:pt x="17823" y="11685"/>
                  <a:pt x="17820" y="11682"/>
                </a:cubicBezTo>
                <a:close/>
                <a:moveTo>
                  <a:pt x="17949" y="11682"/>
                </a:moveTo>
                <a:cubicBezTo>
                  <a:pt x="17946" y="11733"/>
                  <a:pt x="17943" y="11784"/>
                  <a:pt x="17940" y="11836"/>
                </a:cubicBezTo>
                <a:cubicBezTo>
                  <a:pt x="17940" y="11836"/>
                  <a:pt x="17940" y="11838"/>
                  <a:pt x="17940" y="11838"/>
                </a:cubicBezTo>
                <a:cubicBezTo>
                  <a:pt x="17948" y="11868"/>
                  <a:pt x="17967" y="11889"/>
                  <a:pt x="17980" y="11907"/>
                </a:cubicBezTo>
                <a:cubicBezTo>
                  <a:pt x="17990" y="11904"/>
                  <a:pt x="17990" y="11898"/>
                  <a:pt x="17995" y="11887"/>
                </a:cubicBezTo>
                <a:cubicBezTo>
                  <a:pt x="17982" y="11837"/>
                  <a:pt x="17987" y="11803"/>
                  <a:pt x="17994" y="11770"/>
                </a:cubicBezTo>
                <a:cubicBezTo>
                  <a:pt x="17999" y="11759"/>
                  <a:pt x="18005" y="11751"/>
                  <a:pt x="18008" y="11738"/>
                </a:cubicBezTo>
                <a:cubicBezTo>
                  <a:pt x="18008" y="11728"/>
                  <a:pt x="18008" y="11718"/>
                  <a:pt x="18008" y="11707"/>
                </a:cubicBezTo>
                <a:cubicBezTo>
                  <a:pt x="18005" y="11708"/>
                  <a:pt x="18005" y="11707"/>
                  <a:pt x="18002" y="11707"/>
                </a:cubicBezTo>
                <a:cubicBezTo>
                  <a:pt x="18002" y="11702"/>
                  <a:pt x="18004" y="11699"/>
                  <a:pt x="18004" y="11693"/>
                </a:cubicBezTo>
                <a:cubicBezTo>
                  <a:pt x="18000" y="11689"/>
                  <a:pt x="17996" y="11685"/>
                  <a:pt x="17992" y="11682"/>
                </a:cubicBezTo>
                <a:cubicBezTo>
                  <a:pt x="17988" y="11685"/>
                  <a:pt x="17984" y="11689"/>
                  <a:pt x="17980" y="11693"/>
                </a:cubicBezTo>
                <a:cubicBezTo>
                  <a:pt x="17979" y="11699"/>
                  <a:pt x="17978" y="11704"/>
                  <a:pt x="17977" y="11710"/>
                </a:cubicBezTo>
                <a:cubicBezTo>
                  <a:pt x="17968" y="11706"/>
                  <a:pt x="17960" y="11697"/>
                  <a:pt x="17949" y="11682"/>
                </a:cubicBezTo>
                <a:close/>
                <a:moveTo>
                  <a:pt x="5834" y="11683"/>
                </a:moveTo>
                <a:cubicBezTo>
                  <a:pt x="5829" y="11690"/>
                  <a:pt x="5823" y="11695"/>
                  <a:pt x="5818" y="11702"/>
                </a:cubicBezTo>
                <a:cubicBezTo>
                  <a:pt x="5823" y="11713"/>
                  <a:pt x="5873" y="11771"/>
                  <a:pt x="5886" y="11764"/>
                </a:cubicBezTo>
                <a:cubicBezTo>
                  <a:pt x="5896" y="11759"/>
                  <a:pt x="5899" y="11733"/>
                  <a:pt x="5917" y="11741"/>
                </a:cubicBezTo>
                <a:cubicBezTo>
                  <a:pt x="5928" y="11746"/>
                  <a:pt x="5931" y="11758"/>
                  <a:pt x="5944" y="11757"/>
                </a:cubicBezTo>
                <a:cubicBezTo>
                  <a:pt x="5945" y="11753"/>
                  <a:pt x="5945" y="11747"/>
                  <a:pt x="5946" y="11742"/>
                </a:cubicBezTo>
                <a:cubicBezTo>
                  <a:pt x="5930" y="11698"/>
                  <a:pt x="5874" y="11681"/>
                  <a:pt x="5834" y="11683"/>
                </a:cubicBezTo>
                <a:close/>
                <a:moveTo>
                  <a:pt x="15383" y="11982"/>
                </a:moveTo>
                <a:cubicBezTo>
                  <a:pt x="15387" y="12013"/>
                  <a:pt x="15383" y="12027"/>
                  <a:pt x="15378" y="12059"/>
                </a:cubicBezTo>
                <a:cubicBezTo>
                  <a:pt x="15371" y="12069"/>
                  <a:pt x="15369" y="12075"/>
                  <a:pt x="15357" y="12068"/>
                </a:cubicBezTo>
                <a:cubicBezTo>
                  <a:pt x="15356" y="12074"/>
                  <a:pt x="15356" y="12081"/>
                  <a:pt x="15355" y="12087"/>
                </a:cubicBezTo>
                <a:cubicBezTo>
                  <a:pt x="15358" y="12094"/>
                  <a:pt x="15361" y="12100"/>
                  <a:pt x="15364" y="12107"/>
                </a:cubicBezTo>
                <a:cubicBezTo>
                  <a:pt x="15358" y="12133"/>
                  <a:pt x="15362" y="12139"/>
                  <a:pt x="15365" y="12164"/>
                </a:cubicBezTo>
                <a:cubicBezTo>
                  <a:pt x="15365" y="12207"/>
                  <a:pt x="15365" y="12250"/>
                  <a:pt x="15365" y="12292"/>
                </a:cubicBezTo>
                <a:cubicBezTo>
                  <a:pt x="15370" y="12333"/>
                  <a:pt x="15381" y="12400"/>
                  <a:pt x="15397" y="12423"/>
                </a:cubicBezTo>
                <a:cubicBezTo>
                  <a:pt x="15442" y="12441"/>
                  <a:pt x="15501" y="12367"/>
                  <a:pt x="15495" y="12287"/>
                </a:cubicBezTo>
                <a:cubicBezTo>
                  <a:pt x="15493" y="12251"/>
                  <a:pt x="15475" y="12222"/>
                  <a:pt x="15468" y="12192"/>
                </a:cubicBezTo>
                <a:cubicBezTo>
                  <a:pt x="15460" y="12163"/>
                  <a:pt x="15462" y="12147"/>
                  <a:pt x="15445" y="12134"/>
                </a:cubicBezTo>
                <a:cubicBezTo>
                  <a:pt x="15438" y="12059"/>
                  <a:pt x="15416" y="12021"/>
                  <a:pt x="15383" y="11982"/>
                </a:cubicBezTo>
                <a:close/>
                <a:moveTo>
                  <a:pt x="18172" y="11982"/>
                </a:moveTo>
                <a:cubicBezTo>
                  <a:pt x="18170" y="11986"/>
                  <a:pt x="18168" y="11990"/>
                  <a:pt x="18166" y="11994"/>
                </a:cubicBezTo>
                <a:cubicBezTo>
                  <a:pt x="18168" y="12014"/>
                  <a:pt x="18178" y="12048"/>
                  <a:pt x="18172" y="12072"/>
                </a:cubicBezTo>
                <a:cubicBezTo>
                  <a:pt x="18164" y="12087"/>
                  <a:pt x="18154" y="12068"/>
                  <a:pt x="18147" y="12096"/>
                </a:cubicBezTo>
                <a:cubicBezTo>
                  <a:pt x="18146" y="12098"/>
                  <a:pt x="18145" y="12100"/>
                  <a:pt x="18144" y="12102"/>
                </a:cubicBezTo>
                <a:cubicBezTo>
                  <a:pt x="18141" y="12094"/>
                  <a:pt x="18138" y="12087"/>
                  <a:pt x="18136" y="12079"/>
                </a:cubicBezTo>
                <a:cubicBezTo>
                  <a:pt x="18124" y="12088"/>
                  <a:pt x="18124" y="12115"/>
                  <a:pt x="18122" y="12141"/>
                </a:cubicBezTo>
                <a:cubicBezTo>
                  <a:pt x="18117" y="12135"/>
                  <a:pt x="18111" y="12129"/>
                  <a:pt x="18106" y="12123"/>
                </a:cubicBezTo>
                <a:cubicBezTo>
                  <a:pt x="18095" y="12134"/>
                  <a:pt x="18090" y="12144"/>
                  <a:pt x="18088" y="12171"/>
                </a:cubicBezTo>
                <a:cubicBezTo>
                  <a:pt x="18081" y="12178"/>
                  <a:pt x="18066" y="12183"/>
                  <a:pt x="18060" y="12190"/>
                </a:cubicBezTo>
                <a:cubicBezTo>
                  <a:pt x="18054" y="12164"/>
                  <a:pt x="18055" y="12151"/>
                  <a:pt x="18047" y="12133"/>
                </a:cubicBezTo>
                <a:cubicBezTo>
                  <a:pt x="18021" y="12136"/>
                  <a:pt x="18008" y="12146"/>
                  <a:pt x="17998" y="12182"/>
                </a:cubicBezTo>
                <a:cubicBezTo>
                  <a:pt x="17992" y="12196"/>
                  <a:pt x="17976" y="12193"/>
                  <a:pt x="17967" y="12203"/>
                </a:cubicBezTo>
                <a:cubicBezTo>
                  <a:pt x="17953" y="12221"/>
                  <a:pt x="17946" y="12273"/>
                  <a:pt x="17940" y="12306"/>
                </a:cubicBezTo>
                <a:cubicBezTo>
                  <a:pt x="17943" y="12315"/>
                  <a:pt x="17944" y="12315"/>
                  <a:pt x="17949" y="12319"/>
                </a:cubicBezTo>
                <a:cubicBezTo>
                  <a:pt x="17951" y="12321"/>
                  <a:pt x="17953" y="12323"/>
                  <a:pt x="17955" y="12325"/>
                </a:cubicBezTo>
                <a:cubicBezTo>
                  <a:pt x="17960" y="12292"/>
                  <a:pt x="17975" y="12226"/>
                  <a:pt x="17995" y="12218"/>
                </a:cubicBezTo>
                <a:cubicBezTo>
                  <a:pt x="17996" y="12221"/>
                  <a:pt x="17997" y="12224"/>
                  <a:pt x="17998" y="12227"/>
                </a:cubicBezTo>
                <a:cubicBezTo>
                  <a:pt x="17998" y="12238"/>
                  <a:pt x="17998" y="12250"/>
                  <a:pt x="17998" y="12260"/>
                </a:cubicBezTo>
                <a:cubicBezTo>
                  <a:pt x="18020" y="12260"/>
                  <a:pt x="18031" y="12248"/>
                  <a:pt x="18038" y="12221"/>
                </a:cubicBezTo>
                <a:cubicBezTo>
                  <a:pt x="18052" y="12217"/>
                  <a:pt x="18061" y="12227"/>
                  <a:pt x="18070" y="12238"/>
                </a:cubicBezTo>
                <a:cubicBezTo>
                  <a:pt x="18103" y="12280"/>
                  <a:pt x="18063" y="12301"/>
                  <a:pt x="18072" y="12367"/>
                </a:cubicBezTo>
                <a:cubicBezTo>
                  <a:pt x="18078" y="12406"/>
                  <a:pt x="18110" y="12448"/>
                  <a:pt x="18133" y="12454"/>
                </a:cubicBezTo>
                <a:cubicBezTo>
                  <a:pt x="18136" y="12443"/>
                  <a:pt x="18139" y="12432"/>
                  <a:pt x="18141" y="12421"/>
                </a:cubicBezTo>
                <a:cubicBezTo>
                  <a:pt x="18145" y="12422"/>
                  <a:pt x="18149" y="12423"/>
                  <a:pt x="18153" y="12423"/>
                </a:cubicBezTo>
                <a:cubicBezTo>
                  <a:pt x="18155" y="12442"/>
                  <a:pt x="18152" y="12450"/>
                  <a:pt x="18149" y="12464"/>
                </a:cubicBezTo>
                <a:cubicBezTo>
                  <a:pt x="18152" y="12473"/>
                  <a:pt x="18153" y="12480"/>
                  <a:pt x="18160" y="12486"/>
                </a:cubicBezTo>
                <a:cubicBezTo>
                  <a:pt x="18160" y="12487"/>
                  <a:pt x="18162" y="12489"/>
                  <a:pt x="18162" y="12491"/>
                </a:cubicBezTo>
                <a:cubicBezTo>
                  <a:pt x="18198" y="12435"/>
                  <a:pt x="18159" y="12400"/>
                  <a:pt x="18164" y="12352"/>
                </a:cubicBezTo>
                <a:cubicBezTo>
                  <a:pt x="18170" y="12330"/>
                  <a:pt x="18177" y="12307"/>
                  <a:pt x="18184" y="12284"/>
                </a:cubicBezTo>
                <a:cubicBezTo>
                  <a:pt x="18196" y="12289"/>
                  <a:pt x="18202" y="12327"/>
                  <a:pt x="18203" y="12352"/>
                </a:cubicBezTo>
                <a:cubicBezTo>
                  <a:pt x="18206" y="12353"/>
                  <a:pt x="18209" y="12352"/>
                  <a:pt x="18212" y="12353"/>
                </a:cubicBezTo>
                <a:cubicBezTo>
                  <a:pt x="18219" y="12328"/>
                  <a:pt x="18225" y="12303"/>
                  <a:pt x="18232" y="12277"/>
                </a:cubicBezTo>
                <a:cubicBezTo>
                  <a:pt x="18237" y="12232"/>
                  <a:pt x="18221" y="12203"/>
                  <a:pt x="18229" y="12161"/>
                </a:cubicBezTo>
                <a:cubicBezTo>
                  <a:pt x="18227" y="12154"/>
                  <a:pt x="18227" y="12148"/>
                  <a:pt x="18225" y="12141"/>
                </a:cubicBezTo>
                <a:cubicBezTo>
                  <a:pt x="18219" y="12142"/>
                  <a:pt x="18214" y="12143"/>
                  <a:pt x="18208" y="12144"/>
                </a:cubicBezTo>
                <a:cubicBezTo>
                  <a:pt x="18207" y="12140"/>
                  <a:pt x="18205" y="12136"/>
                  <a:pt x="18203" y="12133"/>
                </a:cubicBezTo>
                <a:cubicBezTo>
                  <a:pt x="18220" y="12075"/>
                  <a:pt x="18194" y="12014"/>
                  <a:pt x="18172" y="11982"/>
                </a:cubicBezTo>
                <a:close/>
                <a:moveTo>
                  <a:pt x="10686" y="12580"/>
                </a:moveTo>
                <a:cubicBezTo>
                  <a:pt x="10680" y="12593"/>
                  <a:pt x="10677" y="12618"/>
                  <a:pt x="10667" y="12625"/>
                </a:cubicBezTo>
                <a:cubicBezTo>
                  <a:pt x="10667" y="12632"/>
                  <a:pt x="10667" y="12639"/>
                  <a:pt x="10667" y="12646"/>
                </a:cubicBezTo>
                <a:cubicBezTo>
                  <a:pt x="10670" y="12648"/>
                  <a:pt x="10673" y="12651"/>
                  <a:pt x="10676" y="12653"/>
                </a:cubicBezTo>
                <a:cubicBezTo>
                  <a:pt x="10694" y="12649"/>
                  <a:pt x="10690" y="12614"/>
                  <a:pt x="10704" y="12600"/>
                </a:cubicBezTo>
                <a:cubicBezTo>
                  <a:pt x="10699" y="12587"/>
                  <a:pt x="10695" y="12584"/>
                  <a:pt x="10686" y="12580"/>
                </a:cubicBezTo>
                <a:close/>
                <a:moveTo>
                  <a:pt x="6516" y="13180"/>
                </a:moveTo>
                <a:cubicBezTo>
                  <a:pt x="6506" y="13190"/>
                  <a:pt x="6492" y="13192"/>
                  <a:pt x="6479" y="13192"/>
                </a:cubicBezTo>
                <a:cubicBezTo>
                  <a:pt x="6478" y="13195"/>
                  <a:pt x="6477" y="13197"/>
                  <a:pt x="6476" y="13200"/>
                </a:cubicBezTo>
                <a:cubicBezTo>
                  <a:pt x="6486" y="13201"/>
                  <a:pt x="6485" y="13205"/>
                  <a:pt x="6490" y="13214"/>
                </a:cubicBezTo>
                <a:cubicBezTo>
                  <a:pt x="6487" y="13226"/>
                  <a:pt x="6487" y="13233"/>
                  <a:pt x="6490" y="13246"/>
                </a:cubicBezTo>
                <a:cubicBezTo>
                  <a:pt x="6482" y="13252"/>
                  <a:pt x="6475" y="13258"/>
                  <a:pt x="6467" y="13264"/>
                </a:cubicBezTo>
                <a:cubicBezTo>
                  <a:pt x="6466" y="13266"/>
                  <a:pt x="6465" y="13270"/>
                  <a:pt x="6464" y="13273"/>
                </a:cubicBezTo>
                <a:cubicBezTo>
                  <a:pt x="6464" y="13274"/>
                  <a:pt x="6464" y="13274"/>
                  <a:pt x="6464" y="13275"/>
                </a:cubicBezTo>
                <a:cubicBezTo>
                  <a:pt x="6483" y="13275"/>
                  <a:pt x="6503" y="13272"/>
                  <a:pt x="6517" y="13269"/>
                </a:cubicBezTo>
                <a:cubicBezTo>
                  <a:pt x="6522" y="13237"/>
                  <a:pt x="6516" y="13206"/>
                  <a:pt x="6525" y="13183"/>
                </a:cubicBezTo>
                <a:cubicBezTo>
                  <a:pt x="6525" y="13182"/>
                  <a:pt x="6525" y="13181"/>
                  <a:pt x="6525" y="13180"/>
                </a:cubicBezTo>
                <a:cubicBezTo>
                  <a:pt x="6522" y="13180"/>
                  <a:pt x="6519" y="13180"/>
                  <a:pt x="6516" y="13180"/>
                </a:cubicBezTo>
                <a:close/>
                <a:moveTo>
                  <a:pt x="16974" y="13180"/>
                </a:moveTo>
                <a:cubicBezTo>
                  <a:pt x="16954" y="13255"/>
                  <a:pt x="17015" y="13322"/>
                  <a:pt x="17028" y="13368"/>
                </a:cubicBezTo>
                <a:cubicBezTo>
                  <a:pt x="17041" y="13388"/>
                  <a:pt x="17045" y="13414"/>
                  <a:pt x="17068" y="13399"/>
                </a:cubicBezTo>
                <a:cubicBezTo>
                  <a:pt x="17098" y="13441"/>
                  <a:pt x="17114" y="13491"/>
                  <a:pt x="17125" y="13572"/>
                </a:cubicBezTo>
                <a:cubicBezTo>
                  <a:pt x="17189" y="13593"/>
                  <a:pt x="17191" y="13657"/>
                  <a:pt x="17211" y="13750"/>
                </a:cubicBezTo>
                <a:cubicBezTo>
                  <a:pt x="17214" y="13769"/>
                  <a:pt x="17217" y="13788"/>
                  <a:pt x="17220" y="13807"/>
                </a:cubicBezTo>
                <a:cubicBezTo>
                  <a:pt x="17228" y="13827"/>
                  <a:pt x="17251" y="13832"/>
                  <a:pt x="17259" y="13853"/>
                </a:cubicBezTo>
                <a:cubicBezTo>
                  <a:pt x="17280" y="13910"/>
                  <a:pt x="17300" y="13968"/>
                  <a:pt x="17320" y="14026"/>
                </a:cubicBezTo>
                <a:cubicBezTo>
                  <a:pt x="17327" y="14051"/>
                  <a:pt x="17321" y="14084"/>
                  <a:pt x="17328" y="14113"/>
                </a:cubicBezTo>
                <a:cubicBezTo>
                  <a:pt x="17342" y="14173"/>
                  <a:pt x="17382" y="14217"/>
                  <a:pt x="17409" y="14257"/>
                </a:cubicBezTo>
                <a:cubicBezTo>
                  <a:pt x="17417" y="14268"/>
                  <a:pt x="17417" y="14288"/>
                  <a:pt x="17423" y="14305"/>
                </a:cubicBezTo>
                <a:cubicBezTo>
                  <a:pt x="17430" y="14330"/>
                  <a:pt x="17446" y="14345"/>
                  <a:pt x="17458" y="14362"/>
                </a:cubicBezTo>
                <a:cubicBezTo>
                  <a:pt x="17479" y="14390"/>
                  <a:pt x="17566" y="14552"/>
                  <a:pt x="17574" y="14539"/>
                </a:cubicBezTo>
                <a:cubicBezTo>
                  <a:pt x="17570" y="14526"/>
                  <a:pt x="17566" y="14514"/>
                  <a:pt x="17563" y="14501"/>
                </a:cubicBezTo>
                <a:cubicBezTo>
                  <a:pt x="17577" y="14499"/>
                  <a:pt x="17586" y="14523"/>
                  <a:pt x="17600" y="14530"/>
                </a:cubicBezTo>
                <a:cubicBezTo>
                  <a:pt x="17602" y="14518"/>
                  <a:pt x="17605" y="14505"/>
                  <a:pt x="17607" y="14493"/>
                </a:cubicBezTo>
                <a:cubicBezTo>
                  <a:pt x="17608" y="14492"/>
                  <a:pt x="17609" y="14491"/>
                  <a:pt x="17610" y="14490"/>
                </a:cubicBezTo>
                <a:cubicBezTo>
                  <a:pt x="17620" y="14505"/>
                  <a:pt x="17626" y="14524"/>
                  <a:pt x="17638" y="14536"/>
                </a:cubicBezTo>
                <a:cubicBezTo>
                  <a:pt x="17662" y="14491"/>
                  <a:pt x="17636" y="14379"/>
                  <a:pt x="17641" y="14326"/>
                </a:cubicBezTo>
                <a:cubicBezTo>
                  <a:pt x="17646" y="14288"/>
                  <a:pt x="17651" y="14251"/>
                  <a:pt x="17657" y="14213"/>
                </a:cubicBezTo>
                <a:cubicBezTo>
                  <a:pt x="17639" y="14197"/>
                  <a:pt x="17636" y="14154"/>
                  <a:pt x="17625" y="14142"/>
                </a:cubicBezTo>
                <a:cubicBezTo>
                  <a:pt x="17634" y="14149"/>
                  <a:pt x="17646" y="14151"/>
                  <a:pt x="17652" y="14161"/>
                </a:cubicBezTo>
                <a:cubicBezTo>
                  <a:pt x="17661" y="14174"/>
                  <a:pt x="17658" y="14188"/>
                  <a:pt x="17662" y="14212"/>
                </a:cubicBezTo>
                <a:cubicBezTo>
                  <a:pt x="17666" y="14237"/>
                  <a:pt x="17691" y="14254"/>
                  <a:pt x="17705" y="14261"/>
                </a:cubicBezTo>
                <a:cubicBezTo>
                  <a:pt x="17703" y="14250"/>
                  <a:pt x="17701" y="14240"/>
                  <a:pt x="17699" y="14230"/>
                </a:cubicBezTo>
                <a:cubicBezTo>
                  <a:pt x="17702" y="14220"/>
                  <a:pt x="17704" y="14216"/>
                  <a:pt x="17709" y="14212"/>
                </a:cubicBezTo>
                <a:cubicBezTo>
                  <a:pt x="17709" y="14210"/>
                  <a:pt x="17709" y="14208"/>
                  <a:pt x="17710" y="14207"/>
                </a:cubicBezTo>
                <a:cubicBezTo>
                  <a:pt x="17673" y="14186"/>
                  <a:pt x="17676" y="14135"/>
                  <a:pt x="17659" y="14078"/>
                </a:cubicBezTo>
                <a:cubicBezTo>
                  <a:pt x="17653" y="14091"/>
                  <a:pt x="17649" y="14096"/>
                  <a:pt x="17646" y="14116"/>
                </a:cubicBezTo>
                <a:cubicBezTo>
                  <a:pt x="17642" y="14107"/>
                  <a:pt x="17637" y="14100"/>
                  <a:pt x="17633" y="14092"/>
                </a:cubicBezTo>
                <a:cubicBezTo>
                  <a:pt x="17624" y="14102"/>
                  <a:pt x="17622" y="14117"/>
                  <a:pt x="17617" y="14135"/>
                </a:cubicBezTo>
                <a:cubicBezTo>
                  <a:pt x="17618" y="14137"/>
                  <a:pt x="17621" y="14137"/>
                  <a:pt x="17623" y="14139"/>
                </a:cubicBezTo>
                <a:cubicBezTo>
                  <a:pt x="17614" y="14134"/>
                  <a:pt x="17605" y="14130"/>
                  <a:pt x="17596" y="14126"/>
                </a:cubicBezTo>
                <a:cubicBezTo>
                  <a:pt x="17590" y="14133"/>
                  <a:pt x="17583" y="14141"/>
                  <a:pt x="17576" y="14149"/>
                </a:cubicBezTo>
                <a:cubicBezTo>
                  <a:pt x="17575" y="14148"/>
                  <a:pt x="17574" y="14147"/>
                  <a:pt x="17574" y="14146"/>
                </a:cubicBezTo>
                <a:cubicBezTo>
                  <a:pt x="17572" y="14126"/>
                  <a:pt x="17579" y="14109"/>
                  <a:pt x="17584" y="14092"/>
                </a:cubicBezTo>
                <a:cubicBezTo>
                  <a:pt x="17578" y="14089"/>
                  <a:pt x="17571" y="14088"/>
                  <a:pt x="17566" y="14085"/>
                </a:cubicBezTo>
                <a:cubicBezTo>
                  <a:pt x="17548" y="14066"/>
                  <a:pt x="17561" y="13997"/>
                  <a:pt x="17546" y="13974"/>
                </a:cubicBezTo>
                <a:cubicBezTo>
                  <a:pt x="17538" y="13963"/>
                  <a:pt x="17527" y="13973"/>
                  <a:pt x="17516" y="13966"/>
                </a:cubicBezTo>
                <a:cubicBezTo>
                  <a:pt x="17502" y="13957"/>
                  <a:pt x="17490" y="13934"/>
                  <a:pt x="17483" y="13912"/>
                </a:cubicBezTo>
                <a:cubicBezTo>
                  <a:pt x="17494" y="13897"/>
                  <a:pt x="17511" y="13862"/>
                  <a:pt x="17514" y="13832"/>
                </a:cubicBezTo>
                <a:cubicBezTo>
                  <a:pt x="17504" y="13808"/>
                  <a:pt x="17489" y="13780"/>
                  <a:pt x="17471" y="13772"/>
                </a:cubicBezTo>
                <a:cubicBezTo>
                  <a:pt x="17450" y="13763"/>
                  <a:pt x="17433" y="13772"/>
                  <a:pt x="17421" y="13749"/>
                </a:cubicBezTo>
                <a:cubicBezTo>
                  <a:pt x="17417" y="13727"/>
                  <a:pt x="17412" y="13705"/>
                  <a:pt x="17407" y="13684"/>
                </a:cubicBezTo>
                <a:cubicBezTo>
                  <a:pt x="17407" y="13683"/>
                  <a:pt x="17407" y="13682"/>
                  <a:pt x="17406" y="13681"/>
                </a:cubicBezTo>
                <a:cubicBezTo>
                  <a:pt x="17405" y="13680"/>
                  <a:pt x="17405" y="13679"/>
                  <a:pt x="17405" y="13678"/>
                </a:cubicBezTo>
                <a:cubicBezTo>
                  <a:pt x="17396" y="13659"/>
                  <a:pt x="17383" y="13665"/>
                  <a:pt x="17370" y="13650"/>
                </a:cubicBezTo>
                <a:cubicBezTo>
                  <a:pt x="17353" y="13632"/>
                  <a:pt x="17352" y="13596"/>
                  <a:pt x="17332" y="13578"/>
                </a:cubicBezTo>
                <a:cubicBezTo>
                  <a:pt x="17332" y="13578"/>
                  <a:pt x="17331" y="13577"/>
                  <a:pt x="17331" y="13576"/>
                </a:cubicBezTo>
                <a:cubicBezTo>
                  <a:pt x="17331" y="13588"/>
                  <a:pt x="17331" y="13600"/>
                  <a:pt x="17331" y="13612"/>
                </a:cubicBezTo>
                <a:cubicBezTo>
                  <a:pt x="17328" y="13612"/>
                  <a:pt x="17327" y="13612"/>
                  <a:pt x="17324" y="13612"/>
                </a:cubicBezTo>
                <a:cubicBezTo>
                  <a:pt x="17306" y="13587"/>
                  <a:pt x="17297" y="13536"/>
                  <a:pt x="17270" y="13530"/>
                </a:cubicBezTo>
                <a:cubicBezTo>
                  <a:pt x="17269" y="13517"/>
                  <a:pt x="17269" y="13505"/>
                  <a:pt x="17269" y="13492"/>
                </a:cubicBezTo>
                <a:cubicBezTo>
                  <a:pt x="17248" y="13470"/>
                  <a:pt x="17227" y="13447"/>
                  <a:pt x="17206" y="13424"/>
                </a:cubicBezTo>
                <a:cubicBezTo>
                  <a:pt x="17191" y="13403"/>
                  <a:pt x="17176" y="13381"/>
                  <a:pt x="17162" y="13360"/>
                </a:cubicBezTo>
                <a:cubicBezTo>
                  <a:pt x="17162" y="13346"/>
                  <a:pt x="17163" y="13333"/>
                  <a:pt x="17163" y="13319"/>
                </a:cubicBezTo>
                <a:cubicBezTo>
                  <a:pt x="17142" y="13295"/>
                  <a:pt x="17128" y="13260"/>
                  <a:pt x="17114" y="13223"/>
                </a:cubicBezTo>
                <a:cubicBezTo>
                  <a:pt x="17083" y="13223"/>
                  <a:pt x="17063" y="13245"/>
                  <a:pt x="17033" y="13227"/>
                </a:cubicBezTo>
                <a:cubicBezTo>
                  <a:pt x="17010" y="13213"/>
                  <a:pt x="17009" y="13174"/>
                  <a:pt x="16974" y="13180"/>
                </a:cubicBezTo>
                <a:close/>
                <a:moveTo>
                  <a:pt x="18308" y="13180"/>
                </a:moveTo>
                <a:cubicBezTo>
                  <a:pt x="18293" y="13209"/>
                  <a:pt x="18289" y="13229"/>
                  <a:pt x="18264" y="13243"/>
                </a:cubicBezTo>
                <a:cubicBezTo>
                  <a:pt x="18265" y="13253"/>
                  <a:pt x="18266" y="13264"/>
                  <a:pt x="18267" y="13273"/>
                </a:cubicBezTo>
                <a:cubicBezTo>
                  <a:pt x="18276" y="13277"/>
                  <a:pt x="18278" y="13291"/>
                  <a:pt x="18284" y="13300"/>
                </a:cubicBezTo>
                <a:cubicBezTo>
                  <a:pt x="18297" y="13285"/>
                  <a:pt x="18314" y="13275"/>
                  <a:pt x="18330" y="13264"/>
                </a:cubicBezTo>
                <a:cubicBezTo>
                  <a:pt x="18327" y="13244"/>
                  <a:pt x="18325" y="13227"/>
                  <a:pt x="18324" y="13203"/>
                </a:cubicBezTo>
                <a:cubicBezTo>
                  <a:pt x="18319" y="13199"/>
                  <a:pt x="18319" y="13198"/>
                  <a:pt x="18314" y="13200"/>
                </a:cubicBezTo>
                <a:cubicBezTo>
                  <a:pt x="18310" y="13192"/>
                  <a:pt x="18312" y="13187"/>
                  <a:pt x="18308" y="13180"/>
                </a:cubicBezTo>
                <a:close/>
                <a:moveTo>
                  <a:pt x="18440" y="13214"/>
                </a:moveTo>
                <a:cubicBezTo>
                  <a:pt x="18436" y="13234"/>
                  <a:pt x="18432" y="13254"/>
                  <a:pt x="18427" y="13275"/>
                </a:cubicBezTo>
                <a:cubicBezTo>
                  <a:pt x="18416" y="13312"/>
                  <a:pt x="18391" y="13334"/>
                  <a:pt x="18385" y="13381"/>
                </a:cubicBezTo>
                <a:cubicBezTo>
                  <a:pt x="18376" y="13382"/>
                  <a:pt x="18368" y="13382"/>
                  <a:pt x="18359" y="13383"/>
                </a:cubicBezTo>
                <a:cubicBezTo>
                  <a:pt x="18357" y="13388"/>
                  <a:pt x="18355" y="13394"/>
                  <a:pt x="18353" y="13399"/>
                </a:cubicBezTo>
                <a:cubicBezTo>
                  <a:pt x="18353" y="13401"/>
                  <a:pt x="18352" y="13403"/>
                  <a:pt x="18352" y="13406"/>
                </a:cubicBezTo>
                <a:cubicBezTo>
                  <a:pt x="18360" y="13414"/>
                  <a:pt x="18371" y="13427"/>
                  <a:pt x="18364" y="13447"/>
                </a:cubicBezTo>
                <a:cubicBezTo>
                  <a:pt x="18358" y="13460"/>
                  <a:pt x="18342" y="13453"/>
                  <a:pt x="18332" y="13456"/>
                </a:cubicBezTo>
                <a:cubicBezTo>
                  <a:pt x="18332" y="13456"/>
                  <a:pt x="18331" y="13456"/>
                  <a:pt x="18331" y="13456"/>
                </a:cubicBezTo>
                <a:cubicBezTo>
                  <a:pt x="18331" y="13449"/>
                  <a:pt x="18331" y="13440"/>
                  <a:pt x="18331" y="13434"/>
                </a:cubicBezTo>
                <a:cubicBezTo>
                  <a:pt x="18330" y="13434"/>
                  <a:pt x="18330" y="13434"/>
                  <a:pt x="18329" y="13434"/>
                </a:cubicBezTo>
                <a:cubicBezTo>
                  <a:pt x="18315" y="13446"/>
                  <a:pt x="18316" y="13473"/>
                  <a:pt x="18305" y="13488"/>
                </a:cubicBezTo>
                <a:cubicBezTo>
                  <a:pt x="18297" y="13498"/>
                  <a:pt x="18284" y="13496"/>
                  <a:pt x="18277" y="13504"/>
                </a:cubicBezTo>
                <a:cubicBezTo>
                  <a:pt x="18260" y="13523"/>
                  <a:pt x="18254" y="13555"/>
                  <a:pt x="18241" y="13581"/>
                </a:cubicBezTo>
                <a:cubicBezTo>
                  <a:pt x="18236" y="13588"/>
                  <a:pt x="18229" y="13594"/>
                  <a:pt x="18224" y="13601"/>
                </a:cubicBezTo>
                <a:cubicBezTo>
                  <a:pt x="18214" y="13624"/>
                  <a:pt x="18213" y="13659"/>
                  <a:pt x="18199" y="13673"/>
                </a:cubicBezTo>
                <a:cubicBezTo>
                  <a:pt x="18186" y="13678"/>
                  <a:pt x="18172" y="13683"/>
                  <a:pt x="18159" y="13688"/>
                </a:cubicBezTo>
                <a:cubicBezTo>
                  <a:pt x="18143" y="13697"/>
                  <a:pt x="18127" y="13707"/>
                  <a:pt x="18111" y="13716"/>
                </a:cubicBezTo>
                <a:cubicBezTo>
                  <a:pt x="18104" y="13727"/>
                  <a:pt x="18081" y="13827"/>
                  <a:pt x="18078" y="13847"/>
                </a:cubicBezTo>
                <a:cubicBezTo>
                  <a:pt x="18080" y="13853"/>
                  <a:pt x="18082" y="13858"/>
                  <a:pt x="18084" y="13864"/>
                </a:cubicBezTo>
                <a:cubicBezTo>
                  <a:pt x="18085" y="13865"/>
                  <a:pt x="18086" y="13867"/>
                  <a:pt x="18087" y="13869"/>
                </a:cubicBezTo>
                <a:cubicBezTo>
                  <a:pt x="18083" y="13868"/>
                  <a:pt x="18078" y="13872"/>
                  <a:pt x="18073" y="13876"/>
                </a:cubicBezTo>
                <a:cubicBezTo>
                  <a:pt x="18062" y="13869"/>
                  <a:pt x="18050" y="13853"/>
                  <a:pt x="18041" y="13847"/>
                </a:cubicBezTo>
                <a:cubicBezTo>
                  <a:pt x="18032" y="13845"/>
                  <a:pt x="18023" y="13844"/>
                  <a:pt x="18014" y="13842"/>
                </a:cubicBezTo>
                <a:cubicBezTo>
                  <a:pt x="18007" y="13831"/>
                  <a:pt x="18000" y="13821"/>
                  <a:pt x="17996" y="13808"/>
                </a:cubicBezTo>
                <a:cubicBezTo>
                  <a:pt x="17990" y="13789"/>
                  <a:pt x="17993" y="13770"/>
                  <a:pt x="17983" y="13760"/>
                </a:cubicBezTo>
                <a:cubicBezTo>
                  <a:pt x="17983" y="13759"/>
                  <a:pt x="17982" y="13758"/>
                  <a:pt x="17982" y="13757"/>
                </a:cubicBezTo>
                <a:cubicBezTo>
                  <a:pt x="17966" y="13760"/>
                  <a:pt x="17971" y="13774"/>
                  <a:pt x="17966" y="13795"/>
                </a:cubicBezTo>
                <a:cubicBezTo>
                  <a:pt x="17959" y="13825"/>
                  <a:pt x="17930" y="13883"/>
                  <a:pt x="17945" y="13942"/>
                </a:cubicBezTo>
                <a:cubicBezTo>
                  <a:pt x="17948" y="13947"/>
                  <a:pt x="17952" y="13953"/>
                  <a:pt x="17955" y="13958"/>
                </a:cubicBezTo>
                <a:cubicBezTo>
                  <a:pt x="17967" y="13983"/>
                  <a:pt x="17962" y="13997"/>
                  <a:pt x="17960" y="14030"/>
                </a:cubicBezTo>
                <a:cubicBezTo>
                  <a:pt x="17967" y="14042"/>
                  <a:pt x="17974" y="14053"/>
                  <a:pt x="17982" y="14065"/>
                </a:cubicBezTo>
                <a:cubicBezTo>
                  <a:pt x="17978" y="14068"/>
                  <a:pt x="17974" y="14072"/>
                  <a:pt x="17970" y="14076"/>
                </a:cubicBezTo>
                <a:cubicBezTo>
                  <a:pt x="17969" y="14078"/>
                  <a:pt x="17969" y="14081"/>
                  <a:pt x="17968" y="14084"/>
                </a:cubicBezTo>
                <a:cubicBezTo>
                  <a:pt x="17979" y="14105"/>
                  <a:pt x="17999" y="14108"/>
                  <a:pt x="18007" y="14134"/>
                </a:cubicBezTo>
                <a:cubicBezTo>
                  <a:pt x="18022" y="14180"/>
                  <a:pt x="18022" y="14280"/>
                  <a:pt x="18025" y="14343"/>
                </a:cubicBezTo>
                <a:cubicBezTo>
                  <a:pt x="18039" y="14342"/>
                  <a:pt x="18042" y="14332"/>
                  <a:pt x="18058" y="14332"/>
                </a:cubicBezTo>
                <a:cubicBezTo>
                  <a:pt x="18062" y="14339"/>
                  <a:pt x="18065" y="14346"/>
                  <a:pt x="18069" y="14353"/>
                </a:cubicBezTo>
                <a:cubicBezTo>
                  <a:pt x="18090" y="14346"/>
                  <a:pt x="18105" y="14334"/>
                  <a:pt x="18119" y="14315"/>
                </a:cubicBezTo>
                <a:cubicBezTo>
                  <a:pt x="18128" y="14342"/>
                  <a:pt x="18127" y="14373"/>
                  <a:pt x="18128" y="14412"/>
                </a:cubicBezTo>
                <a:cubicBezTo>
                  <a:pt x="18149" y="14399"/>
                  <a:pt x="18153" y="14385"/>
                  <a:pt x="18183" y="14386"/>
                </a:cubicBezTo>
                <a:cubicBezTo>
                  <a:pt x="18187" y="14370"/>
                  <a:pt x="18191" y="14352"/>
                  <a:pt x="18195" y="14335"/>
                </a:cubicBezTo>
                <a:cubicBezTo>
                  <a:pt x="18196" y="14334"/>
                  <a:pt x="18197" y="14333"/>
                  <a:pt x="18198" y="14332"/>
                </a:cubicBezTo>
                <a:cubicBezTo>
                  <a:pt x="18212" y="14351"/>
                  <a:pt x="18239" y="14371"/>
                  <a:pt x="18246" y="14403"/>
                </a:cubicBezTo>
                <a:cubicBezTo>
                  <a:pt x="18248" y="14404"/>
                  <a:pt x="18251" y="14405"/>
                  <a:pt x="18254" y="14407"/>
                </a:cubicBezTo>
                <a:cubicBezTo>
                  <a:pt x="18262" y="14396"/>
                  <a:pt x="18268" y="14381"/>
                  <a:pt x="18279" y="14376"/>
                </a:cubicBezTo>
                <a:cubicBezTo>
                  <a:pt x="18311" y="14408"/>
                  <a:pt x="18295" y="14457"/>
                  <a:pt x="18309" y="14482"/>
                </a:cubicBezTo>
                <a:cubicBezTo>
                  <a:pt x="18311" y="14487"/>
                  <a:pt x="18345" y="14454"/>
                  <a:pt x="18353" y="14447"/>
                </a:cubicBezTo>
                <a:cubicBezTo>
                  <a:pt x="18375" y="14430"/>
                  <a:pt x="18409" y="14356"/>
                  <a:pt x="18416" y="14316"/>
                </a:cubicBezTo>
                <a:cubicBezTo>
                  <a:pt x="18420" y="14295"/>
                  <a:pt x="18408" y="14279"/>
                  <a:pt x="18404" y="14269"/>
                </a:cubicBezTo>
                <a:cubicBezTo>
                  <a:pt x="18410" y="14268"/>
                  <a:pt x="18417" y="14266"/>
                  <a:pt x="18423" y="14265"/>
                </a:cubicBezTo>
                <a:cubicBezTo>
                  <a:pt x="18420" y="14252"/>
                  <a:pt x="18418" y="14240"/>
                  <a:pt x="18416" y="14227"/>
                </a:cubicBezTo>
                <a:cubicBezTo>
                  <a:pt x="18412" y="14220"/>
                  <a:pt x="18408" y="14214"/>
                  <a:pt x="18404" y="14207"/>
                </a:cubicBezTo>
                <a:cubicBezTo>
                  <a:pt x="18427" y="14178"/>
                  <a:pt x="18450" y="14129"/>
                  <a:pt x="18467" y="14090"/>
                </a:cubicBezTo>
                <a:cubicBezTo>
                  <a:pt x="18475" y="14092"/>
                  <a:pt x="18482" y="14094"/>
                  <a:pt x="18489" y="14096"/>
                </a:cubicBezTo>
                <a:cubicBezTo>
                  <a:pt x="18492" y="14011"/>
                  <a:pt x="18479" y="13929"/>
                  <a:pt x="18512" y="13882"/>
                </a:cubicBezTo>
                <a:cubicBezTo>
                  <a:pt x="18533" y="13876"/>
                  <a:pt x="18555" y="13894"/>
                  <a:pt x="18577" y="13885"/>
                </a:cubicBezTo>
                <a:cubicBezTo>
                  <a:pt x="18577" y="13884"/>
                  <a:pt x="18578" y="13881"/>
                  <a:pt x="18578" y="13880"/>
                </a:cubicBezTo>
                <a:cubicBezTo>
                  <a:pt x="18571" y="13869"/>
                  <a:pt x="18510" y="13766"/>
                  <a:pt x="18509" y="13760"/>
                </a:cubicBezTo>
                <a:cubicBezTo>
                  <a:pt x="18508" y="13747"/>
                  <a:pt x="18515" y="13731"/>
                  <a:pt x="18518" y="13719"/>
                </a:cubicBezTo>
                <a:cubicBezTo>
                  <a:pt x="18515" y="13677"/>
                  <a:pt x="18492" y="13630"/>
                  <a:pt x="18475" y="13611"/>
                </a:cubicBezTo>
                <a:cubicBezTo>
                  <a:pt x="18475" y="13595"/>
                  <a:pt x="18477" y="13582"/>
                  <a:pt x="18472" y="13566"/>
                </a:cubicBezTo>
                <a:cubicBezTo>
                  <a:pt x="18480" y="13563"/>
                  <a:pt x="18488" y="13560"/>
                  <a:pt x="18496" y="13557"/>
                </a:cubicBezTo>
                <a:cubicBezTo>
                  <a:pt x="18498" y="13558"/>
                  <a:pt x="18502" y="13560"/>
                  <a:pt x="18503" y="13561"/>
                </a:cubicBezTo>
                <a:cubicBezTo>
                  <a:pt x="18511" y="13533"/>
                  <a:pt x="18543" y="13556"/>
                  <a:pt x="18554" y="13516"/>
                </a:cubicBezTo>
                <a:cubicBezTo>
                  <a:pt x="18555" y="13515"/>
                  <a:pt x="18556" y="13513"/>
                  <a:pt x="18557" y="13511"/>
                </a:cubicBezTo>
                <a:cubicBezTo>
                  <a:pt x="18546" y="13499"/>
                  <a:pt x="18534" y="13481"/>
                  <a:pt x="18528" y="13460"/>
                </a:cubicBezTo>
                <a:cubicBezTo>
                  <a:pt x="18528" y="13459"/>
                  <a:pt x="18530" y="13459"/>
                  <a:pt x="18531" y="13458"/>
                </a:cubicBezTo>
                <a:cubicBezTo>
                  <a:pt x="18532" y="13454"/>
                  <a:pt x="18584" y="13440"/>
                  <a:pt x="18592" y="13437"/>
                </a:cubicBezTo>
                <a:cubicBezTo>
                  <a:pt x="18594" y="13430"/>
                  <a:pt x="18595" y="13423"/>
                  <a:pt x="18597" y="13416"/>
                </a:cubicBezTo>
                <a:cubicBezTo>
                  <a:pt x="18585" y="13375"/>
                  <a:pt x="18546" y="13353"/>
                  <a:pt x="18517" y="13370"/>
                </a:cubicBezTo>
                <a:cubicBezTo>
                  <a:pt x="18519" y="13361"/>
                  <a:pt x="18522" y="13351"/>
                  <a:pt x="18525" y="13342"/>
                </a:cubicBezTo>
                <a:cubicBezTo>
                  <a:pt x="18524" y="13341"/>
                  <a:pt x="18524" y="13340"/>
                  <a:pt x="18523" y="13339"/>
                </a:cubicBezTo>
                <a:cubicBezTo>
                  <a:pt x="18523" y="13338"/>
                  <a:pt x="18523" y="13335"/>
                  <a:pt x="18523" y="13334"/>
                </a:cubicBezTo>
                <a:cubicBezTo>
                  <a:pt x="18513" y="13330"/>
                  <a:pt x="18502" y="13341"/>
                  <a:pt x="18490" y="13345"/>
                </a:cubicBezTo>
                <a:cubicBezTo>
                  <a:pt x="18490" y="13317"/>
                  <a:pt x="18502" y="13306"/>
                  <a:pt x="18501" y="13275"/>
                </a:cubicBezTo>
                <a:cubicBezTo>
                  <a:pt x="18490" y="13260"/>
                  <a:pt x="18476" y="13249"/>
                  <a:pt x="18471" y="13222"/>
                </a:cubicBezTo>
                <a:cubicBezTo>
                  <a:pt x="18467" y="13229"/>
                  <a:pt x="18462" y="13234"/>
                  <a:pt x="18458" y="13241"/>
                </a:cubicBezTo>
                <a:cubicBezTo>
                  <a:pt x="18456" y="13240"/>
                  <a:pt x="18453" y="13240"/>
                  <a:pt x="18450" y="13239"/>
                </a:cubicBezTo>
                <a:cubicBezTo>
                  <a:pt x="18447" y="13231"/>
                  <a:pt x="18443" y="13222"/>
                  <a:pt x="18440" y="13214"/>
                </a:cubicBezTo>
                <a:close/>
                <a:moveTo>
                  <a:pt x="18986" y="13778"/>
                </a:moveTo>
                <a:cubicBezTo>
                  <a:pt x="18976" y="13783"/>
                  <a:pt x="18958" y="13811"/>
                  <a:pt x="18954" y="13827"/>
                </a:cubicBezTo>
                <a:cubicBezTo>
                  <a:pt x="18954" y="13834"/>
                  <a:pt x="18955" y="13842"/>
                  <a:pt x="18956" y="13849"/>
                </a:cubicBezTo>
                <a:cubicBezTo>
                  <a:pt x="18922" y="13907"/>
                  <a:pt x="18906" y="13866"/>
                  <a:pt x="18859" y="13882"/>
                </a:cubicBezTo>
                <a:cubicBezTo>
                  <a:pt x="18853" y="13887"/>
                  <a:pt x="18847" y="13890"/>
                  <a:pt x="18842" y="13895"/>
                </a:cubicBezTo>
                <a:cubicBezTo>
                  <a:pt x="18831" y="13887"/>
                  <a:pt x="18819" y="13879"/>
                  <a:pt x="18808" y="13872"/>
                </a:cubicBezTo>
                <a:cubicBezTo>
                  <a:pt x="18795" y="13872"/>
                  <a:pt x="18782" y="13872"/>
                  <a:pt x="18768" y="13872"/>
                </a:cubicBezTo>
                <a:cubicBezTo>
                  <a:pt x="18754" y="13861"/>
                  <a:pt x="18742" y="13823"/>
                  <a:pt x="18720" y="13841"/>
                </a:cubicBezTo>
                <a:cubicBezTo>
                  <a:pt x="18709" y="13853"/>
                  <a:pt x="18706" y="13883"/>
                  <a:pt x="18696" y="13897"/>
                </a:cubicBezTo>
                <a:cubicBezTo>
                  <a:pt x="18691" y="13891"/>
                  <a:pt x="18688" y="13884"/>
                  <a:pt x="18683" y="13878"/>
                </a:cubicBezTo>
                <a:cubicBezTo>
                  <a:pt x="18653" y="13906"/>
                  <a:pt x="18641" y="13992"/>
                  <a:pt x="18643" y="14077"/>
                </a:cubicBezTo>
                <a:cubicBezTo>
                  <a:pt x="18639" y="14078"/>
                  <a:pt x="18635" y="14079"/>
                  <a:pt x="18630" y="14080"/>
                </a:cubicBezTo>
                <a:cubicBezTo>
                  <a:pt x="18626" y="14098"/>
                  <a:pt x="18622" y="14116"/>
                  <a:pt x="18618" y="14134"/>
                </a:cubicBezTo>
                <a:cubicBezTo>
                  <a:pt x="18619" y="14160"/>
                  <a:pt x="18619" y="14187"/>
                  <a:pt x="18620" y="14213"/>
                </a:cubicBezTo>
                <a:cubicBezTo>
                  <a:pt x="18613" y="14251"/>
                  <a:pt x="18595" y="14274"/>
                  <a:pt x="18587" y="14308"/>
                </a:cubicBezTo>
                <a:cubicBezTo>
                  <a:pt x="18589" y="14340"/>
                  <a:pt x="18591" y="14373"/>
                  <a:pt x="18593" y="14405"/>
                </a:cubicBezTo>
                <a:cubicBezTo>
                  <a:pt x="18608" y="14405"/>
                  <a:pt x="18615" y="14397"/>
                  <a:pt x="18628" y="14400"/>
                </a:cubicBezTo>
                <a:cubicBezTo>
                  <a:pt x="18643" y="14460"/>
                  <a:pt x="18619" y="14644"/>
                  <a:pt x="18634" y="14658"/>
                </a:cubicBezTo>
                <a:cubicBezTo>
                  <a:pt x="18651" y="14650"/>
                  <a:pt x="18669" y="14642"/>
                  <a:pt x="18686" y="14634"/>
                </a:cubicBezTo>
                <a:cubicBezTo>
                  <a:pt x="18683" y="14623"/>
                  <a:pt x="18680" y="14614"/>
                  <a:pt x="18677" y="14604"/>
                </a:cubicBezTo>
                <a:cubicBezTo>
                  <a:pt x="18681" y="14583"/>
                  <a:pt x="18685" y="14562"/>
                  <a:pt x="18689" y="14542"/>
                </a:cubicBezTo>
                <a:cubicBezTo>
                  <a:pt x="18686" y="14527"/>
                  <a:pt x="18681" y="14512"/>
                  <a:pt x="18678" y="14497"/>
                </a:cubicBezTo>
                <a:cubicBezTo>
                  <a:pt x="18681" y="14470"/>
                  <a:pt x="18684" y="14443"/>
                  <a:pt x="18687" y="14416"/>
                </a:cubicBezTo>
                <a:cubicBezTo>
                  <a:pt x="18690" y="14383"/>
                  <a:pt x="18681" y="14356"/>
                  <a:pt x="18678" y="14334"/>
                </a:cubicBezTo>
                <a:cubicBezTo>
                  <a:pt x="18694" y="14319"/>
                  <a:pt x="18700" y="14304"/>
                  <a:pt x="18726" y="14308"/>
                </a:cubicBezTo>
                <a:cubicBezTo>
                  <a:pt x="18744" y="14344"/>
                  <a:pt x="18716" y="14368"/>
                  <a:pt x="18720" y="14400"/>
                </a:cubicBezTo>
                <a:cubicBezTo>
                  <a:pt x="18734" y="14423"/>
                  <a:pt x="18749" y="14446"/>
                  <a:pt x="18763" y="14469"/>
                </a:cubicBezTo>
                <a:cubicBezTo>
                  <a:pt x="18761" y="14495"/>
                  <a:pt x="18756" y="14516"/>
                  <a:pt x="18759" y="14547"/>
                </a:cubicBezTo>
                <a:cubicBezTo>
                  <a:pt x="18768" y="14553"/>
                  <a:pt x="18774" y="14558"/>
                  <a:pt x="18788" y="14558"/>
                </a:cubicBezTo>
                <a:cubicBezTo>
                  <a:pt x="18794" y="14514"/>
                  <a:pt x="18809" y="14499"/>
                  <a:pt x="18838" y="14508"/>
                </a:cubicBezTo>
                <a:cubicBezTo>
                  <a:pt x="18838" y="14498"/>
                  <a:pt x="18838" y="14488"/>
                  <a:pt x="18838" y="14478"/>
                </a:cubicBezTo>
                <a:cubicBezTo>
                  <a:pt x="18813" y="14459"/>
                  <a:pt x="18799" y="14415"/>
                  <a:pt x="18811" y="14362"/>
                </a:cubicBezTo>
                <a:cubicBezTo>
                  <a:pt x="18807" y="14309"/>
                  <a:pt x="18772" y="14245"/>
                  <a:pt x="18749" y="14223"/>
                </a:cubicBezTo>
                <a:cubicBezTo>
                  <a:pt x="18749" y="14222"/>
                  <a:pt x="18749" y="14222"/>
                  <a:pt x="18749" y="14222"/>
                </a:cubicBezTo>
                <a:cubicBezTo>
                  <a:pt x="18749" y="14215"/>
                  <a:pt x="18749" y="14208"/>
                  <a:pt x="18749" y="14203"/>
                </a:cubicBezTo>
                <a:cubicBezTo>
                  <a:pt x="18756" y="14206"/>
                  <a:pt x="18763" y="14210"/>
                  <a:pt x="18770" y="14213"/>
                </a:cubicBezTo>
                <a:cubicBezTo>
                  <a:pt x="18782" y="14191"/>
                  <a:pt x="18796" y="14187"/>
                  <a:pt x="18811" y="14169"/>
                </a:cubicBezTo>
                <a:cubicBezTo>
                  <a:pt x="18822" y="14146"/>
                  <a:pt x="18833" y="14125"/>
                  <a:pt x="18843" y="14103"/>
                </a:cubicBezTo>
                <a:cubicBezTo>
                  <a:pt x="18858" y="14103"/>
                  <a:pt x="18864" y="14109"/>
                  <a:pt x="18872" y="14118"/>
                </a:cubicBezTo>
                <a:cubicBezTo>
                  <a:pt x="18873" y="14118"/>
                  <a:pt x="18873" y="14118"/>
                  <a:pt x="18874" y="14118"/>
                </a:cubicBezTo>
                <a:cubicBezTo>
                  <a:pt x="18874" y="14103"/>
                  <a:pt x="18875" y="14089"/>
                  <a:pt x="18875" y="14074"/>
                </a:cubicBezTo>
                <a:cubicBezTo>
                  <a:pt x="18870" y="14069"/>
                  <a:pt x="18865" y="14064"/>
                  <a:pt x="18860" y="14059"/>
                </a:cubicBezTo>
                <a:cubicBezTo>
                  <a:pt x="18849" y="14062"/>
                  <a:pt x="18849" y="14071"/>
                  <a:pt x="18842" y="14077"/>
                </a:cubicBezTo>
                <a:cubicBezTo>
                  <a:pt x="18835" y="14083"/>
                  <a:pt x="18787" y="14109"/>
                  <a:pt x="18781" y="14105"/>
                </a:cubicBezTo>
                <a:cubicBezTo>
                  <a:pt x="18776" y="14102"/>
                  <a:pt x="18771" y="14093"/>
                  <a:pt x="18763" y="14089"/>
                </a:cubicBezTo>
                <a:cubicBezTo>
                  <a:pt x="18754" y="14111"/>
                  <a:pt x="18746" y="14135"/>
                  <a:pt x="18737" y="14157"/>
                </a:cubicBezTo>
                <a:cubicBezTo>
                  <a:pt x="18726" y="14154"/>
                  <a:pt x="18714" y="14151"/>
                  <a:pt x="18703" y="14149"/>
                </a:cubicBezTo>
                <a:cubicBezTo>
                  <a:pt x="18701" y="14136"/>
                  <a:pt x="18698" y="14124"/>
                  <a:pt x="18695" y="14111"/>
                </a:cubicBezTo>
                <a:cubicBezTo>
                  <a:pt x="18686" y="14088"/>
                  <a:pt x="18668" y="14087"/>
                  <a:pt x="18662" y="14055"/>
                </a:cubicBezTo>
                <a:cubicBezTo>
                  <a:pt x="18657" y="14032"/>
                  <a:pt x="18664" y="14006"/>
                  <a:pt x="18668" y="13991"/>
                </a:cubicBezTo>
                <a:cubicBezTo>
                  <a:pt x="18690" y="13903"/>
                  <a:pt x="18733" y="13930"/>
                  <a:pt x="18796" y="13930"/>
                </a:cubicBezTo>
                <a:cubicBezTo>
                  <a:pt x="18883" y="13930"/>
                  <a:pt x="18917" y="13998"/>
                  <a:pt x="18965" y="13878"/>
                </a:cubicBezTo>
                <a:cubicBezTo>
                  <a:pt x="18977" y="13850"/>
                  <a:pt x="18989" y="13829"/>
                  <a:pt x="18986" y="13778"/>
                </a:cubicBezTo>
                <a:close/>
                <a:moveTo>
                  <a:pt x="19095" y="13778"/>
                </a:moveTo>
                <a:cubicBezTo>
                  <a:pt x="19088" y="13809"/>
                  <a:pt x="19075" y="13839"/>
                  <a:pt x="19072" y="13877"/>
                </a:cubicBezTo>
                <a:cubicBezTo>
                  <a:pt x="19071" y="13894"/>
                  <a:pt x="19077" y="13897"/>
                  <a:pt x="19078" y="13907"/>
                </a:cubicBezTo>
                <a:cubicBezTo>
                  <a:pt x="19076" y="13919"/>
                  <a:pt x="19075" y="13931"/>
                  <a:pt x="19074" y="13943"/>
                </a:cubicBezTo>
                <a:cubicBezTo>
                  <a:pt x="19077" y="13958"/>
                  <a:pt x="19081" y="13972"/>
                  <a:pt x="19085" y="13986"/>
                </a:cubicBezTo>
                <a:cubicBezTo>
                  <a:pt x="19085" y="14003"/>
                  <a:pt x="19085" y="14020"/>
                  <a:pt x="19085" y="14036"/>
                </a:cubicBezTo>
                <a:cubicBezTo>
                  <a:pt x="19087" y="14052"/>
                  <a:pt x="19096" y="14069"/>
                  <a:pt x="19105" y="14085"/>
                </a:cubicBezTo>
                <a:cubicBezTo>
                  <a:pt x="19094" y="14082"/>
                  <a:pt x="19083" y="14081"/>
                  <a:pt x="19072" y="14088"/>
                </a:cubicBezTo>
                <a:cubicBezTo>
                  <a:pt x="19078" y="14109"/>
                  <a:pt x="19085" y="14128"/>
                  <a:pt x="19091" y="14149"/>
                </a:cubicBezTo>
                <a:cubicBezTo>
                  <a:pt x="19102" y="14137"/>
                  <a:pt x="19113" y="14127"/>
                  <a:pt x="19123" y="14116"/>
                </a:cubicBezTo>
                <a:cubicBezTo>
                  <a:pt x="19139" y="14125"/>
                  <a:pt x="19149" y="14151"/>
                  <a:pt x="19171" y="14154"/>
                </a:cubicBezTo>
                <a:cubicBezTo>
                  <a:pt x="19171" y="14145"/>
                  <a:pt x="19171" y="14135"/>
                  <a:pt x="19171" y="14126"/>
                </a:cubicBezTo>
                <a:cubicBezTo>
                  <a:pt x="19175" y="14124"/>
                  <a:pt x="19178" y="14123"/>
                  <a:pt x="19182" y="14122"/>
                </a:cubicBezTo>
                <a:cubicBezTo>
                  <a:pt x="19204" y="14145"/>
                  <a:pt x="19220" y="14176"/>
                  <a:pt x="19247" y="14190"/>
                </a:cubicBezTo>
                <a:cubicBezTo>
                  <a:pt x="19248" y="14185"/>
                  <a:pt x="19248" y="14181"/>
                  <a:pt x="19249" y="14176"/>
                </a:cubicBezTo>
                <a:cubicBezTo>
                  <a:pt x="19240" y="14129"/>
                  <a:pt x="19210" y="14061"/>
                  <a:pt x="19168" y="14084"/>
                </a:cubicBezTo>
                <a:cubicBezTo>
                  <a:pt x="19160" y="14087"/>
                  <a:pt x="19156" y="14106"/>
                  <a:pt x="19144" y="14101"/>
                </a:cubicBezTo>
                <a:cubicBezTo>
                  <a:pt x="19138" y="14099"/>
                  <a:pt x="19131" y="14095"/>
                  <a:pt x="19125" y="14092"/>
                </a:cubicBezTo>
                <a:cubicBezTo>
                  <a:pt x="19111" y="14059"/>
                  <a:pt x="19099" y="14030"/>
                  <a:pt x="19102" y="13969"/>
                </a:cubicBezTo>
                <a:cubicBezTo>
                  <a:pt x="19104" y="13965"/>
                  <a:pt x="19108" y="13962"/>
                  <a:pt x="19110" y="13958"/>
                </a:cubicBezTo>
                <a:cubicBezTo>
                  <a:pt x="19124" y="13964"/>
                  <a:pt x="19138" y="13970"/>
                  <a:pt x="19152" y="13976"/>
                </a:cubicBezTo>
                <a:cubicBezTo>
                  <a:pt x="19151" y="13967"/>
                  <a:pt x="19151" y="13960"/>
                  <a:pt x="19150" y="13951"/>
                </a:cubicBezTo>
                <a:cubicBezTo>
                  <a:pt x="19140" y="13944"/>
                  <a:pt x="19130" y="13936"/>
                  <a:pt x="19120" y="13930"/>
                </a:cubicBezTo>
                <a:cubicBezTo>
                  <a:pt x="19126" y="13910"/>
                  <a:pt x="19135" y="13895"/>
                  <a:pt x="19146" y="13886"/>
                </a:cubicBezTo>
                <a:cubicBezTo>
                  <a:pt x="19150" y="13873"/>
                  <a:pt x="19147" y="13857"/>
                  <a:pt x="19147" y="13835"/>
                </a:cubicBezTo>
                <a:cubicBezTo>
                  <a:pt x="19127" y="13821"/>
                  <a:pt x="19105" y="13886"/>
                  <a:pt x="19098" y="13915"/>
                </a:cubicBezTo>
                <a:cubicBezTo>
                  <a:pt x="19097" y="13916"/>
                  <a:pt x="19097" y="13917"/>
                  <a:pt x="19095" y="13918"/>
                </a:cubicBezTo>
                <a:cubicBezTo>
                  <a:pt x="19094" y="13916"/>
                  <a:pt x="19093" y="13914"/>
                  <a:pt x="19092" y="13912"/>
                </a:cubicBezTo>
                <a:cubicBezTo>
                  <a:pt x="19090" y="13876"/>
                  <a:pt x="19101" y="13852"/>
                  <a:pt x="19108" y="13823"/>
                </a:cubicBezTo>
                <a:cubicBezTo>
                  <a:pt x="19107" y="13802"/>
                  <a:pt x="19102" y="13788"/>
                  <a:pt x="19095" y="13778"/>
                </a:cubicBezTo>
                <a:close/>
                <a:moveTo>
                  <a:pt x="19310" y="13780"/>
                </a:moveTo>
                <a:cubicBezTo>
                  <a:pt x="19285" y="13790"/>
                  <a:pt x="19279" y="13835"/>
                  <a:pt x="19243" y="13837"/>
                </a:cubicBezTo>
                <a:cubicBezTo>
                  <a:pt x="19243" y="13853"/>
                  <a:pt x="19241" y="13869"/>
                  <a:pt x="19241" y="13885"/>
                </a:cubicBezTo>
                <a:cubicBezTo>
                  <a:pt x="19238" y="13889"/>
                  <a:pt x="19236" y="13893"/>
                  <a:pt x="19233" y="13897"/>
                </a:cubicBezTo>
                <a:cubicBezTo>
                  <a:pt x="19233" y="13898"/>
                  <a:pt x="19233" y="13899"/>
                  <a:pt x="19233" y="13900"/>
                </a:cubicBezTo>
                <a:cubicBezTo>
                  <a:pt x="19249" y="13900"/>
                  <a:pt x="19269" y="13902"/>
                  <a:pt x="19279" y="13914"/>
                </a:cubicBezTo>
                <a:cubicBezTo>
                  <a:pt x="19294" y="13934"/>
                  <a:pt x="19288" y="13981"/>
                  <a:pt x="19307" y="13995"/>
                </a:cubicBezTo>
                <a:cubicBezTo>
                  <a:pt x="19339" y="14017"/>
                  <a:pt x="19387" y="13988"/>
                  <a:pt x="19413" y="13985"/>
                </a:cubicBezTo>
                <a:cubicBezTo>
                  <a:pt x="19413" y="14004"/>
                  <a:pt x="19412" y="14011"/>
                  <a:pt x="19411" y="14028"/>
                </a:cubicBezTo>
                <a:cubicBezTo>
                  <a:pt x="19398" y="14044"/>
                  <a:pt x="19378" y="14041"/>
                  <a:pt x="19368" y="14023"/>
                </a:cubicBezTo>
                <a:cubicBezTo>
                  <a:pt x="19354" y="14029"/>
                  <a:pt x="19350" y="14049"/>
                  <a:pt x="19339" y="14059"/>
                </a:cubicBezTo>
                <a:cubicBezTo>
                  <a:pt x="19332" y="14067"/>
                  <a:pt x="19310" y="14050"/>
                  <a:pt x="19296" y="14050"/>
                </a:cubicBezTo>
                <a:cubicBezTo>
                  <a:pt x="19294" y="14057"/>
                  <a:pt x="19293" y="14060"/>
                  <a:pt x="19295" y="14069"/>
                </a:cubicBezTo>
                <a:cubicBezTo>
                  <a:pt x="19314" y="14102"/>
                  <a:pt x="19345" y="14099"/>
                  <a:pt x="19351" y="14158"/>
                </a:cubicBezTo>
                <a:cubicBezTo>
                  <a:pt x="19347" y="14161"/>
                  <a:pt x="19343" y="14164"/>
                  <a:pt x="19339" y="14167"/>
                </a:cubicBezTo>
                <a:cubicBezTo>
                  <a:pt x="19340" y="14190"/>
                  <a:pt x="19346" y="14206"/>
                  <a:pt x="19351" y="14222"/>
                </a:cubicBezTo>
                <a:cubicBezTo>
                  <a:pt x="19397" y="14203"/>
                  <a:pt x="19378" y="14132"/>
                  <a:pt x="19405" y="14096"/>
                </a:cubicBezTo>
                <a:cubicBezTo>
                  <a:pt x="19417" y="14117"/>
                  <a:pt x="19402" y="14231"/>
                  <a:pt x="19464" y="14190"/>
                </a:cubicBezTo>
                <a:cubicBezTo>
                  <a:pt x="19472" y="14199"/>
                  <a:pt x="19473" y="14209"/>
                  <a:pt x="19469" y="14227"/>
                </a:cubicBezTo>
                <a:cubicBezTo>
                  <a:pt x="19528" y="14279"/>
                  <a:pt x="19611" y="14282"/>
                  <a:pt x="19660" y="14353"/>
                </a:cubicBezTo>
                <a:cubicBezTo>
                  <a:pt x="19692" y="14399"/>
                  <a:pt x="19692" y="14500"/>
                  <a:pt x="19733" y="14532"/>
                </a:cubicBezTo>
                <a:cubicBezTo>
                  <a:pt x="19735" y="14537"/>
                  <a:pt x="19738" y="14543"/>
                  <a:pt x="19740" y="14548"/>
                </a:cubicBezTo>
                <a:cubicBezTo>
                  <a:pt x="19729" y="14559"/>
                  <a:pt x="19722" y="14542"/>
                  <a:pt x="19717" y="14561"/>
                </a:cubicBezTo>
                <a:cubicBezTo>
                  <a:pt x="19728" y="14584"/>
                  <a:pt x="19738" y="14606"/>
                  <a:pt x="19749" y="14630"/>
                </a:cubicBezTo>
                <a:cubicBezTo>
                  <a:pt x="19747" y="14663"/>
                  <a:pt x="19735" y="14666"/>
                  <a:pt x="19734" y="14702"/>
                </a:cubicBezTo>
                <a:cubicBezTo>
                  <a:pt x="19741" y="14702"/>
                  <a:pt x="19748" y="14698"/>
                  <a:pt x="19755" y="14696"/>
                </a:cubicBezTo>
                <a:cubicBezTo>
                  <a:pt x="19740" y="14720"/>
                  <a:pt x="19729" y="14748"/>
                  <a:pt x="19719" y="14785"/>
                </a:cubicBezTo>
                <a:cubicBezTo>
                  <a:pt x="19719" y="14786"/>
                  <a:pt x="19719" y="14787"/>
                  <a:pt x="19719" y="14788"/>
                </a:cubicBezTo>
                <a:cubicBezTo>
                  <a:pt x="19730" y="14791"/>
                  <a:pt x="19741" y="14795"/>
                  <a:pt x="19753" y="14798"/>
                </a:cubicBezTo>
                <a:cubicBezTo>
                  <a:pt x="19769" y="14793"/>
                  <a:pt x="19790" y="14736"/>
                  <a:pt x="19795" y="14707"/>
                </a:cubicBezTo>
                <a:cubicBezTo>
                  <a:pt x="19793" y="14700"/>
                  <a:pt x="19788" y="14696"/>
                  <a:pt x="19785" y="14692"/>
                </a:cubicBezTo>
                <a:cubicBezTo>
                  <a:pt x="19790" y="14692"/>
                  <a:pt x="19796" y="14689"/>
                  <a:pt x="19800" y="14692"/>
                </a:cubicBezTo>
                <a:cubicBezTo>
                  <a:pt x="19820" y="14733"/>
                  <a:pt x="19841" y="14774"/>
                  <a:pt x="19862" y="14815"/>
                </a:cubicBezTo>
                <a:cubicBezTo>
                  <a:pt x="19898" y="14818"/>
                  <a:pt x="19936" y="14822"/>
                  <a:pt x="19972" y="14825"/>
                </a:cubicBezTo>
                <a:cubicBezTo>
                  <a:pt x="19987" y="14812"/>
                  <a:pt x="20002" y="14799"/>
                  <a:pt x="20016" y="14785"/>
                </a:cubicBezTo>
                <a:cubicBezTo>
                  <a:pt x="20002" y="14730"/>
                  <a:pt x="19975" y="14739"/>
                  <a:pt x="19950" y="14705"/>
                </a:cubicBezTo>
                <a:cubicBezTo>
                  <a:pt x="19961" y="14697"/>
                  <a:pt x="20007" y="14707"/>
                  <a:pt x="20023" y="14705"/>
                </a:cubicBezTo>
                <a:cubicBezTo>
                  <a:pt x="20022" y="14697"/>
                  <a:pt x="20020" y="14689"/>
                  <a:pt x="20018" y="14681"/>
                </a:cubicBezTo>
                <a:cubicBezTo>
                  <a:pt x="20019" y="14680"/>
                  <a:pt x="20020" y="14679"/>
                  <a:pt x="20021" y="14678"/>
                </a:cubicBezTo>
                <a:cubicBezTo>
                  <a:pt x="20028" y="14671"/>
                  <a:pt x="20033" y="14682"/>
                  <a:pt x="20042" y="14677"/>
                </a:cubicBezTo>
                <a:cubicBezTo>
                  <a:pt x="20042" y="14677"/>
                  <a:pt x="20044" y="14677"/>
                  <a:pt x="20045" y="14677"/>
                </a:cubicBezTo>
                <a:cubicBezTo>
                  <a:pt x="20042" y="14659"/>
                  <a:pt x="20039" y="14641"/>
                  <a:pt x="20037" y="14624"/>
                </a:cubicBezTo>
                <a:cubicBezTo>
                  <a:pt x="20043" y="14632"/>
                  <a:pt x="20050" y="14641"/>
                  <a:pt x="20057" y="14648"/>
                </a:cubicBezTo>
                <a:cubicBezTo>
                  <a:pt x="20069" y="14644"/>
                  <a:pt x="20081" y="14639"/>
                  <a:pt x="20093" y="14635"/>
                </a:cubicBezTo>
                <a:cubicBezTo>
                  <a:pt x="20101" y="14642"/>
                  <a:pt x="20108" y="14649"/>
                  <a:pt x="20115" y="14655"/>
                </a:cubicBezTo>
                <a:cubicBezTo>
                  <a:pt x="20135" y="14662"/>
                  <a:pt x="20154" y="14670"/>
                  <a:pt x="20174" y="14677"/>
                </a:cubicBezTo>
                <a:cubicBezTo>
                  <a:pt x="20191" y="14724"/>
                  <a:pt x="20209" y="14770"/>
                  <a:pt x="20227" y="14817"/>
                </a:cubicBezTo>
                <a:cubicBezTo>
                  <a:pt x="20240" y="14831"/>
                  <a:pt x="20252" y="14845"/>
                  <a:pt x="20265" y="14859"/>
                </a:cubicBezTo>
                <a:cubicBezTo>
                  <a:pt x="20274" y="14882"/>
                  <a:pt x="20273" y="14899"/>
                  <a:pt x="20287" y="14912"/>
                </a:cubicBezTo>
                <a:cubicBezTo>
                  <a:pt x="20304" y="14928"/>
                  <a:pt x="20328" y="14914"/>
                  <a:pt x="20351" y="14923"/>
                </a:cubicBezTo>
                <a:cubicBezTo>
                  <a:pt x="20376" y="14933"/>
                  <a:pt x="20401" y="14943"/>
                  <a:pt x="20426" y="14954"/>
                </a:cubicBezTo>
                <a:cubicBezTo>
                  <a:pt x="20430" y="14959"/>
                  <a:pt x="20431" y="14964"/>
                  <a:pt x="20432" y="14977"/>
                </a:cubicBezTo>
                <a:cubicBezTo>
                  <a:pt x="20442" y="14989"/>
                  <a:pt x="20454" y="14992"/>
                  <a:pt x="20472" y="14990"/>
                </a:cubicBezTo>
                <a:cubicBezTo>
                  <a:pt x="20473" y="14969"/>
                  <a:pt x="20468" y="14955"/>
                  <a:pt x="20466" y="14935"/>
                </a:cubicBezTo>
                <a:cubicBezTo>
                  <a:pt x="20451" y="14920"/>
                  <a:pt x="20431" y="14907"/>
                  <a:pt x="20413" y="14897"/>
                </a:cubicBezTo>
                <a:cubicBezTo>
                  <a:pt x="20413" y="14896"/>
                  <a:pt x="20413" y="14895"/>
                  <a:pt x="20413" y="14894"/>
                </a:cubicBezTo>
                <a:cubicBezTo>
                  <a:pt x="20420" y="14889"/>
                  <a:pt x="20426" y="14883"/>
                  <a:pt x="20432" y="14878"/>
                </a:cubicBezTo>
                <a:cubicBezTo>
                  <a:pt x="20431" y="14875"/>
                  <a:pt x="20431" y="14874"/>
                  <a:pt x="20430" y="14871"/>
                </a:cubicBezTo>
                <a:cubicBezTo>
                  <a:pt x="20424" y="14856"/>
                  <a:pt x="20379" y="14856"/>
                  <a:pt x="20381" y="14832"/>
                </a:cubicBezTo>
                <a:cubicBezTo>
                  <a:pt x="20383" y="14823"/>
                  <a:pt x="20389" y="14817"/>
                  <a:pt x="20390" y="14802"/>
                </a:cubicBezTo>
                <a:cubicBezTo>
                  <a:pt x="20390" y="14802"/>
                  <a:pt x="20390" y="14800"/>
                  <a:pt x="20390" y="14800"/>
                </a:cubicBezTo>
                <a:cubicBezTo>
                  <a:pt x="20375" y="14799"/>
                  <a:pt x="20359" y="14798"/>
                  <a:pt x="20344" y="14797"/>
                </a:cubicBezTo>
                <a:cubicBezTo>
                  <a:pt x="20325" y="14776"/>
                  <a:pt x="20328" y="14730"/>
                  <a:pt x="20316" y="14694"/>
                </a:cubicBezTo>
                <a:cubicBezTo>
                  <a:pt x="20309" y="14686"/>
                  <a:pt x="20302" y="14677"/>
                  <a:pt x="20295" y="14669"/>
                </a:cubicBezTo>
                <a:cubicBezTo>
                  <a:pt x="20269" y="14637"/>
                  <a:pt x="20251" y="14603"/>
                  <a:pt x="20240" y="14543"/>
                </a:cubicBezTo>
                <a:cubicBezTo>
                  <a:pt x="20250" y="14516"/>
                  <a:pt x="20274" y="14529"/>
                  <a:pt x="20292" y="14516"/>
                </a:cubicBezTo>
                <a:cubicBezTo>
                  <a:pt x="20293" y="14516"/>
                  <a:pt x="20294" y="14516"/>
                  <a:pt x="20295" y="14516"/>
                </a:cubicBezTo>
                <a:cubicBezTo>
                  <a:pt x="20293" y="14490"/>
                  <a:pt x="20284" y="14452"/>
                  <a:pt x="20273" y="14440"/>
                </a:cubicBezTo>
                <a:cubicBezTo>
                  <a:pt x="20262" y="14437"/>
                  <a:pt x="20251" y="14433"/>
                  <a:pt x="20240" y="14430"/>
                </a:cubicBezTo>
                <a:cubicBezTo>
                  <a:pt x="20216" y="14417"/>
                  <a:pt x="20189" y="14393"/>
                  <a:pt x="20163" y="14376"/>
                </a:cubicBezTo>
                <a:cubicBezTo>
                  <a:pt x="20158" y="14354"/>
                  <a:pt x="20164" y="14332"/>
                  <a:pt x="20166" y="14309"/>
                </a:cubicBezTo>
                <a:cubicBezTo>
                  <a:pt x="20147" y="14262"/>
                  <a:pt x="20104" y="14248"/>
                  <a:pt x="20093" y="14188"/>
                </a:cubicBezTo>
                <a:cubicBezTo>
                  <a:pt x="20052" y="14189"/>
                  <a:pt x="20030" y="14148"/>
                  <a:pt x="19995" y="14126"/>
                </a:cubicBezTo>
                <a:cubicBezTo>
                  <a:pt x="19921" y="14078"/>
                  <a:pt x="19847" y="14042"/>
                  <a:pt x="19777" y="13991"/>
                </a:cubicBezTo>
                <a:cubicBezTo>
                  <a:pt x="19758" y="13976"/>
                  <a:pt x="19677" y="13899"/>
                  <a:pt x="19657" y="13908"/>
                </a:cubicBezTo>
                <a:cubicBezTo>
                  <a:pt x="19645" y="13920"/>
                  <a:pt x="19633" y="13931"/>
                  <a:pt x="19622" y="13943"/>
                </a:cubicBezTo>
                <a:cubicBezTo>
                  <a:pt x="19618" y="13953"/>
                  <a:pt x="19618" y="13970"/>
                  <a:pt x="19617" y="13985"/>
                </a:cubicBezTo>
                <a:cubicBezTo>
                  <a:pt x="19601" y="13991"/>
                  <a:pt x="19586" y="14001"/>
                  <a:pt x="19566" y="14000"/>
                </a:cubicBezTo>
                <a:cubicBezTo>
                  <a:pt x="19548" y="14055"/>
                  <a:pt x="19535" y="14108"/>
                  <a:pt x="19500" y="14134"/>
                </a:cubicBezTo>
                <a:cubicBezTo>
                  <a:pt x="19470" y="14133"/>
                  <a:pt x="19464" y="14084"/>
                  <a:pt x="19458" y="14039"/>
                </a:cubicBezTo>
                <a:cubicBezTo>
                  <a:pt x="19458" y="14039"/>
                  <a:pt x="19457" y="14039"/>
                  <a:pt x="19457" y="14039"/>
                </a:cubicBezTo>
                <a:cubicBezTo>
                  <a:pt x="19455" y="14051"/>
                  <a:pt x="19453" y="14062"/>
                  <a:pt x="19451" y="14073"/>
                </a:cubicBezTo>
                <a:cubicBezTo>
                  <a:pt x="19438" y="14059"/>
                  <a:pt x="19418" y="13980"/>
                  <a:pt x="19421" y="13942"/>
                </a:cubicBezTo>
                <a:cubicBezTo>
                  <a:pt x="19424" y="13924"/>
                  <a:pt x="19426" y="13906"/>
                  <a:pt x="19429" y="13888"/>
                </a:cubicBezTo>
                <a:cubicBezTo>
                  <a:pt x="19425" y="13872"/>
                  <a:pt x="19420" y="13856"/>
                  <a:pt x="19416" y="13841"/>
                </a:cubicBezTo>
                <a:cubicBezTo>
                  <a:pt x="19401" y="13827"/>
                  <a:pt x="19326" y="13772"/>
                  <a:pt x="19310" y="13780"/>
                </a:cubicBezTo>
                <a:close/>
                <a:moveTo>
                  <a:pt x="7285" y="14378"/>
                </a:moveTo>
                <a:cubicBezTo>
                  <a:pt x="7267" y="14428"/>
                  <a:pt x="7272" y="14510"/>
                  <a:pt x="7282" y="14553"/>
                </a:cubicBezTo>
                <a:cubicBezTo>
                  <a:pt x="7314" y="14567"/>
                  <a:pt x="7375" y="14548"/>
                  <a:pt x="7393" y="14509"/>
                </a:cubicBezTo>
                <a:cubicBezTo>
                  <a:pt x="7403" y="14487"/>
                  <a:pt x="7406" y="14426"/>
                  <a:pt x="7413" y="14401"/>
                </a:cubicBezTo>
                <a:cubicBezTo>
                  <a:pt x="7401" y="14379"/>
                  <a:pt x="7317" y="14377"/>
                  <a:pt x="7285" y="14378"/>
                </a:cubicBezTo>
                <a:close/>
                <a:moveTo>
                  <a:pt x="13304" y="14378"/>
                </a:moveTo>
                <a:cubicBezTo>
                  <a:pt x="13301" y="14380"/>
                  <a:pt x="13298" y="14386"/>
                  <a:pt x="13291" y="14397"/>
                </a:cubicBezTo>
                <a:cubicBezTo>
                  <a:pt x="13293" y="14437"/>
                  <a:pt x="13293" y="14492"/>
                  <a:pt x="13276" y="14517"/>
                </a:cubicBezTo>
                <a:cubicBezTo>
                  <a:pt x="13266" y="14532"/>
                  <a:pt x="13259" y="14534"/>
                  <a:pt x="13254" y="14559"/>
                </a:cubicBezTo>
                <a:cubicBezTo>
                  <a:pt x="13245" y="14553"/>
                  <a:pt x="13243" y="14546"/>
                  <a:pt x="13239" y="14531"/>
                </a:cubicBezTo>
                <a:cubicBezTo>
                  <a:pt x="13235" y="14530"/>
                  <a:pt x="13231" y="14529"/>
                  <a:pt x="13227" y="14528"/>
                </a:cubicBezTo>
                <a:cubicBezTo>
                  <a:pt x="13226" y="14556"/>
                  <a:pt x="13231" y="14572"/>
                  <a:pt x="13236" y="14594"/>
                </a:cubicBezTo>
                <a:cubicBezTo>
                  <a:pt x="13235" y="14599"/>
                  <a:pt x="13233" y="14604"/>
                  <a:pt x="13232" y="14608"/>
                </a:cubicBezTo>
                <a:cubicBezTo>
                  <a:pt x="13227" y="14614"/>
                  <a:pt x="13224" y="14618"/>
                  <a:pt x="13215" y="14619"/>
                </a:cubicBezTo>
                <a:cubicBezTo>
                  <a:pt x="13214" y="14620"/>
                  <a:pt x="13214" y="14621"/>
                  <a:pt x="13213" y="14623"/>
                </a:cubicBezTo>
                <a:cubicBezTo>
                  <a:pt x="13214" y="14641"/>
                  <a:pt x="13219" y="14647"/>
                  <a:pt x="13223" y="14665"/>
                </a:cubicBezTo>
                <a:cubicBezTo>
                  <a:pt x="13218" y="14675"/>
                  <a:pt x="13212" y="14686"/>
                  <a:pt x="13207" y="14696"/>
                </a:cubicBezTo>
                <a:cubicBezTo>
                  <a:pt x="13199" y="14694"/>
                  <a:pt x="13199" y="14691"/>
                  <a:pt x="13196" y="14680"/>
                </a:cubicBezTo>
                <a:cubicBezTo>
                  <a:pt x="13196" y="14680"/>
                  <a:pt x="13195" y="14680"/>
                  <a:pt x="13195" y="14680"/>
                </a:cubicBezTo>
                <a:cubicBezTo>
                  <a:pt x="13188" y="14691"/>
                  <a:pt x="13181" y="14702"/>
                  <a:pt x="13174" y="14713"/>
                </a:cubicBezTo>
                <a:cubicBezTo>
                  <a:pt x="13176" y="14727"/>
                  <a:pt x="13179" y="14732"/>
                  <a:pt x="13183" y="14742"/>
                </a:cubicBezTo>
                <a:cubicBezTo>
                  <a:pt x="13180" y="14745"/>
                  <a:pt x="13177" y="14749"/>
                  <a:pt x="13174" y="14752"/>
                </a:cubicBezTo>
                <a:cubicBezTo>
                  <a:pt x="13169" y="14757"/>
                  <a:pt x="13169" y="14747"/>
                  <a:pt x="13161" y="14743"/>
                </a:cubicBezTo>
                <a:cubicBezTo>
                  <a:pt x="13151" y="14755"/>
                  <a:pt x="13140" y="14769"/>
                  <a:pt x="13130" y="14781"/>
                </a:cubicBezTo>
                <a:cubicBezTo>
                  <a:pt x="13131" y="14791"/>
                  <a:pt x="13132" y="14800"/>
                  <a:pt x="13133" y="14811"/>
                </a:cubicBezTo>
                <a:cubicBezTo>
                  <a:pt x="13117" y="14817"/>
                  <a:pt x="13107" y="14788"/>
                  <a:pt x="13087" y="14805"/>
                </a:cubicBezTo>
                <a:cubicBezTo>
                  <a:pt x="13083" y="14813"/>
                  <a:pt x="13079" y="14820"/>
                  <a:pt x="13075" y="14828"/>
                </a:cubicBezTo>
                <a:cubicBezTo>
                  <a:pt x="13067" y="14836"/>
                  <a:pt x="13060" y="14822"/>
                  <a:pt x="13053" y="14823"/>
                </a:cubicBezTo>
                <a:cubicBezTo>
                  <a:pt x="13047" y="14830"/>
                  <a:pt x="13041" y="14839"/>
                  <a:pt x="13035" y="14847"/>
                </a:cubicBezTo>
                <a:cubicBezTo>
                  <a:pt x="13026" y="14848"/>
                  <a:pt x="13017" y="14849"/>
                  <a:pt x="13007" y="14850"/>
                </a:cubicBezTo>
                <a:cubicBezTo>
                  <a:pt x="13007" y="14936"/>
                  <a:pt x="12989" y="14949"/>
                  <a:pt x="12976" y="15004"/>
                </a:cubicBezTo>
                <a:cubicBezTo>
                  <a:pt x="12971" y="15044"/>
                  <a:pt x="12991" y="15135"/>
                  <a:pt x="13003" y="15160"/>
                </a:cubicBezTo>
                <a:cubicBezTo>
                  <a:pt x="12999" y="15173"/>
                  <a:pt x="12996" y="15187"/>
                  <a:pt x="12993" y="15200"/>
                </a:cubicBezTo>
                <a:cubicBezTo>
                  <a:pt x="13000" y="15215"/>
                  <a:pt x="13007" y="15230"/>
                  <a:pt x="13013" y="15246"/>
                </a:cubicBezTo>
                <a:cubicBezTo>
                  <a:pt x="13020" y="15292"/>
                  <a:pt x="12978" y="15452"/>
                  <a:pt x="12967" y="15471"/>
                </a:cubicBezTo>
                <a:cubicBezTo>
                  <a:pt x="12961" y="15475"/>
                  <a:pt x="12956" y="15478"/>
                  <a:pt x="12950" y="15482"/>
                </a:cubicBezTo>
                <a:cubicBezTo>
                  <a:pt x="12940" y="15495"/>
                  <a:pt x="12927" y="15576"/>
                  <a:pt x="12930" y="15608"/>
                </a:cubicBezTo>
                <a:cubicBezTo>
                  <a:pt x="12942" y="15647"/>
                  <a:pt x="12954" y="15686"/>
                  <a:pt x="12965" y="15725"/>
                </a:cubicBezTo>
                <a:cubicBezTo>
                  <a:pt x="12963" y="15745"/>
                  <a:pt x="12959" y="15765"/>
                  <a:pt x="12957" y="15785"/>
                </a:cubicBezTo>
                <a:cubicBezTo>
                  <a:pt x="12950" y="15843"/>
                  <a:pt x="12970" y="15849"/>
                  <a:pt x="12975" y="15878"/>
                </a:cubicBezTo>
                <a:cubicBezTo>
                  <a:pt x="12978" y="15899"/>
                  <a:pt x="12974" y="15914"/>
                  <a:pt x="12979" y="15928"/>
                </a:cubicBezTo>
                <a:cubicBezTo>
                  <a:pt x="12997" y="15976"/>
                  <a:pt x="13036" y="15963"/>
                  <a:pt x="13054" y="16014"/>
                </a:cubicBezTo>
                <a:cubicBezTo>
                  <a:pt x="13083" y="16011"/>
                  <a:pt x="13091" y="15976"/>
                  <a:pt x="13116" y="15964"/>
                </a:cubicBezTo>
                <a:cubicBezTo>
                  <a:pt x="13131" y="15961"/>
                  <a:pt x="13147" y="15957"/>
                  <a:pt x="13162" y="15953"/>
                </a:cubicBezTo>
                <a:cubicBezTo>
                  <a:pt x="13191" y="15921"/>
                  <a:pt x="13206" y="15753"/>
                  <a:pt x="13218" y="15682"/>
                </a:cubicBezTo>
                <a:cubicBezTo>
                  <a:pt x="13251" y="15486"/>
                  <a:pt x="13284" y="15289"/>
                  <a:pt x="13317" y="15093"/>
                </a:cubicBezTo>
                <a:cubicBezTo>
                  <a:pt x="13323" y="15055"/>
                  <a:pt x="13315" y="15017"/>
                  <a:pt x="13322" y="14973"/>
                </a:cubicBezTo>
                <a:cubicBezTo>
                  <a:pt x="13327" y="14935"/>
                  <a:pt x="13348" y="14912"/>
                  <a:pt x="13353" y="14869"/>
                </a:cubicBezTo>
                <a:cubicBezTo>
                  <a:pt x="13343" y="14840"/>
                  <a:pt x="13334" y="14806"/>
                  <a:pt x="13334" y="14759"/>
                </a:cubicBezTo>
                <a:cubicBezTo>
                  <a:pt x="13336" y="14757"/>
                  <a:pt x="13338" y="14755"/>
                  <a:pt x="13341" y="14752"/>
                </a:cubicBezTo>
                <a:cubicBezTo>
                  <a:pt x="13342" y="14751"/>
                  <a:pt x="13343" y="14749"/>
                  <a:pt x="13344" y="14747"/>
                </a:cubicBezTo>
                <a:cubicBezTo>
                  <a:pt x="13350" y="14769"/>
                  <a:pt x="13359" y="14800"/>
                  <a:pt x="13370" y="14813"/>
                </a:cubicBezTo>
                <a:cubicBezTo>
                  <a:pt x="13377" y="14801"/>
                  <a:pt x="13395" y="14764"/>
                  <a:pt x="13392" y="14736"/>
                </a:cubicBezTo>
                <a:cubicBezTo>
                  <a:pt x="13386" y="14715"/>
                  <a:pt x="13380" y="14694"/>
                  <a:pt x="13374" y="14673"/>
                </a:cubicBezTo>
                <a:cubicBezTo>
                  <a:pt x="13364" y="14615"/>
                  <a:pt x="13367" y="14487"/>
                  <a:pt x="13349" y="14446"/>
                </a:cubicBezTo>
                <a:cubicBezTo>
                  <a:pt x="13341" y="14423"/>
                  <a:pt x="13326" y="14421"/>
                  <a:pt x="13319" y="14392"/>
                </a:cubicBezTo>
                <a:cubicBezTo>
                  <a:pt x="13311" y="14381"/>
                  <a:pt x="13308" y="14377"/>
                  <a:pt x="13304" y="14378"/>
                </a:cubicBezTo>
                <a:close/>
                <a:moveTo>
                  <a:pt x="18944" y="14378"/>
                </a:moveTo>
                <a:cubicBezTo>
                  <a:pt x="18935" y="14380"/>
                  <a:pt x="18926" y="14382"/>
                  <a:pt x="18917" y="14384"/>
                </a:cubicBezTo>
                <a:cubicBezTo>
                  <a:pt x="18914" y="14391"/>
                  <a:pt x="18913" y="14397"/>
                  <a:pt x="18910" y="14404"/>
                </a:cubicBezTo>
                <a:cubicBezTo>
                  <a:pt x="18922" y="14440"/>
                  <a:pt x="18959" y="14484"/>
                  <a:pt x="18980" y="14432"/>
                </a:cubicBezTo>
                <a:cubicBezTo>
                  <a:pt x="18980" y="14429"/>
                  <a:pt x="18981" y="14425"/>
                  <a:pt x="18981" y="14421"/>
                </a:cubicBezTo>
                <a:cubicBezTo>
                  <a:pt x="18973" y="14408"/>
                  <a:pt x="18966" y="14395"/>
                  <a:pt x="18958" y="14381"/>
                </a:cubicBezTo>
                <a:cubicBezTo>
                  <a:pt x="18953" y="14380"/>
                  <a:pt x="18949" y="14379"/>
                  <a:pt x="18944" y="14378"/>
                </a:cubicBezTo>
                <a:close/>
                <a:moveTo>
                  <a:pt x="20603" y="14378"/>
                </a:moveTo>
                <a:cubicBezTo>
                  <a:pt x="20601" y="14383"/>
                  <a:pt x="20599" y="14388"/>
                  <a:pt x="20596" y="14393"/>
                </a:cubicBezTo>
                <a:cubicBezTo>
                  <a:pt x="20585" y="14393"/>
                  <a:pt x="20579" y="14388"/>
                  <a:pt x="20572" y="14381"/>
                </a:cubicBezTo>
                <a:cubicBezTo>
                  <a:pt x="20572" y="14407"/>
                  <a:pt x="20572" y="14432"/>
                  <a:pt x="20572" y="14458"/>
                </a:cubicBezTo>
                <a:cubicBezTo>
                  <a:pt x="20571" y="14458"/>
                  <a:pt x="20570" y="14458"/>
                  <a:pt x="20569" y="14458"/>
                </a:cubicBezTo>
                <a:cubicBezTo>
                  <a:pt x="20564" y="14464"/>
                  <a:pt x="20554" y="14464"/>
                  <a:pt x="20545" y="14463"/>
                </a:cubicBezTo>
                <a:cubicBezTo>
                  <a:pt x="20536" y="14476"/>
                  <a:pt x="20536" y="14502"/>
                  <a:pt x="20527" y="14515"/>
                </a:cubicBezTo>
                <a:cubicBezTo>
                  <a:pt x="20509" y="14544"/>
                  <a:pt x="20474" y="14538"/>
                  <a:pt x="20465" y="14501"/>
                </a:cubicBezTo>
                <a:cubicBezTo>
                  <a:pt x="20464" y="14500"/>
                  <a:pt x="20463" y="14499"/>
                  <a:pt x="20462" y="14498"/>
                </a:cubicBezTo>
                <a:cubicBezTo>
                  <a:pt x="20461" y="14507"/>
                  <a:pt x="20459" y="14517"/>
                  <a:pt x="20458" y="14526"/>
                </a:cubicBezTo>
                <a:cubicBezTo>
                  <a:pt x="20435" y="14549"/>
                  <a:pt x="20398" y="14530"/>
                  <a:pt x="20367" y="14530"/>
                </a:cubicBezTo>
                <a:cubicBezTo>
                  <a:pt x="20367" y="14535"/>
                  <a:pt x="20365" y="14539"/>
                  <a:pt x="20365" y="14544"/>
                </a:cubicBezTo>
                <a:cubicBezTo>
                  <a:pt x="20377" y="14564"/>
                  <a:pt x="20397" y="14582"/>
                  <a:pt x="20410" y="14600"/>
                </a:cubicBezTo>
                <a:cubicBezTo>
                  <a:pt x="20414" y="14596"/>
                  <a:pt x="20418" y="14593"/>
                  <a:pt x="20423" y="14589"/>
                </a:cubicBezTo>
                <a:cubicBezTo>
                  <a:pt x="20431" y="14599"/>
                  <a:pt x="20437" y="14603"/>
                  <a:pt x="20443" y="14617"/>
                </a:cubicBezTo>
                <a:cubicBezTo>
                  <a:pt x="20484" y="14616"/>
                  <a:pt x="20546" y="14600"/>
                  <a:pt x="20553" y="14535"/>
                </a:cubicBezTo>
                <a:cubicBezTo>
                  <a:pt x="20566" y="14534"/>
                  <a:pt x="20578" y="14533"/>
                  <a:pt x="20590" y="14532"/>
                </a:cubicBezTo>
                <a:cubicBezTo>
                  <a:pt x="20597" y="14527"/>
                  <a:pt x="20599" y="14519"/>
                  <a:pt x="20603" y="14509"/>
                </a:cubicBezTo>
                <a:cubicBezTo>
                  <a:pt x="20598" y="14499"/>
                  <a:pt x="20593" y="14488"/>
                  <a:pt x="20588" y="14478"/>
                </a:cubicBezTo>
                <a:cubicBezTo>
                  <a:pt x="20594" y="14463"/>
                  <a:pt x="20597" y="14464"/>
                  <a:pt x="20609" y="14459"/>
                </a:cubicBezTo>
                <a:cubicBezTo>
                  <a:pt x="20611" y="14447"/>
                  <a:pt x="20615" y="14436"/>
                  <a:pt x="20617" y="14424"/>
                </a:cubicBezTo>
                <a:cubicBezTo>
                  <a:pt x="20614" y="14409"/>
                  <a:pt x="20610" y="14388"/>
                  <a:pt x="20603" y="14378"/>
                </a:cubicBezTo>
                <a:close/>
                <a:moveTo>
                  <a:pt x="17667" y="14678"/>
                </a:moveTo>
                <a:cubicBezTo>
                  <a:pt x="17664" y="14699"/>
                  <a:pt x="17660" y="14702"/>
                  <a:pt x="17660" y="14731"/>
                </a:cubicBezTo>
                <a:cubicBezTo>
                  <a:pt x="17657" y="14729"/>
                  <a:pt x="17654" y="14727"/>
                  <a:pt x="17652" y="14725"/>
                </a:cubicBezTo>
                <a:cubicBezTo>
                  <a:pt x="17650" y="14738"/>
                  <a:pt x="17649" y="14752"/>
                  <a:pt x="17648" y="14765"/>
                </a:cubicBezTo>
                <a:cubicBezTo>
                  <a:pt x="17638" y="14768"/>
                  <a:pt x="17631" y="14768"/>
                  <a:pt x="17617" y="14767"/>
                </a:cubicBezTo>
                <a:cubicBezTo>
                  <a:pt x="17624" y="14783"/>
                  <a:pt x="17692" y="14796"/>
                  <a:pt x="17706" y="14805"/>
                </a:cubicBezTo>
                <a:cubicBezTo>
                  <a:pt x="17707" y="14807"/>
                  <a:pt x="17707" y="14809"/>
                  <a:pt x="17707" y="14811"/>
                </a:cubicBezTo>
                <a:cubicBezTo>
                  <a:pt x="17700" y="14819"/>
                  <a:pt x="17695" y="14828"/>
                  <a:pt x="17694" y="14847"/>
                </a:cubicBezTo>
                <a:cubicBezTo>
                  <a:pt x="17711" y="14855"/>
                  <a:pt x="17743" y="14847"/>
                  <a:pt x="17762" y="14861"/>
                </a:cubicBezTo>
                <a:cubicBezTo>
                  <a:pt x="17776" y="14871"/>
                  <a:pt x="17787" y="14890"/>
                  <a:pt x="17807" y="14896"/>
                </a:cubicBezTo>
                <a:cubicBezTo>
                  <a:pt x="17830" y="14902"/>
                  <a:pt x="17839" y="14867"/>
                  <a:pt x="17868" y="14878"/>
                </a:cubicBezTo>
                <a:cubicBezTo>
                  <a:pt x="17908" y="14894"/>
                  <a:pt x="17940" y="14932"/>
                  <a:pt x="17976" y="14950"/>
                </a:cubicBezTo>
                <a:cubicBezTo>
                  <a:pt x="18013" y="14957"/>
                  <a:pt x="18050" y="14963"/>
                  <a:pt x="18087" y="14970"/>
                </a:cubicBezTo>
                <a:cubicBezTo>
                  <a:pt x="18099" y="14966"/>
                  <a:pt x="18106" y="14946"/>
                  <a:pt x="18123" y="14952"/>
                </a:cubicBezTo>
                <a:cubicBezTo>
                  <a:pt x="18149" y="14969"/>
                  <a:pt x="18176" y="14985"/>
                  <a:pt x="18203" y="15001"/>
                </a:cubicBezTo>
                <a:cubicBezTo>
                  <a:pt x="18199" y="14992"/>
                  <a:pt x="18196" y="14984"/>
                  <a:pt x="18192" y="14975"/>
                </a:cubicBezTo>
                <a:cubicBezTo>
                  <a:pt x="18180" y="14957"/>
                  <a:pt x="18196" y="14932"/>
                  <a:pt x="18198" y="14904"/>
                </a:cubicBezTo>
                <a:cubicBezTo>
                  <a:pt x="18160" y="14877"/>
                  <a:pt x="18108" y="14923"/>
                  <a:pt x="18086" y="14847"/>
                </a:cubicBezTo>
                <a:cubicBezTo>
                  <a:pt x="18087" y="14839"/>
                  <a:pt x="18089" y="14832"/>
                  <a:pt x="18090" y="14824"/>
                </a:cubicBezTo>
                <a:cubicBezTo>
                  <a:pt x="18073" y="14801"/>
                  <a:pt x="18057" y="14790"/>
                  <a:pt x="18031" y="14781"/>
                </a:cubicBezTo>
                <a:cubicBezTo>
                  <a:pt x="18018" y="14779"/>
                  <a:pt x="18006" y="14777"/>
                  <a:pt x="17994" y="14775"/>
                </a:cubicBezTo>
                <a:cubicBezTo>
                  <a:pt x="17990" y="14763"/>
                  <a:pt x="17985" y="14751"/>
                  <a:pt x="17980" y="14739"/>
                </a:cubicBezTo>
                <a:cubicBezTo>
                  <a:pt x="17975" y="14739"/>
                  <a:pt x="17970" y="14739"/>
                  <a:pt x="17965" y="14739"/>
                </a:cubicBezTo>
                <a:cubicBezTo>
                  <a:pt x="17960" y="14752"/>
                  <a:pt x="17957" y="14767"/>
                  <a:pt x="17953" y="14782"/>
                </a:cubicBezTo>
                <a:cubicBezTo>
                  <a:pt x="17942" y="14813"/>
                  <a:pt x="17859" y="14786"/>
                  <a:pt x="17834" y="14785"/>
                </a:cubicBezTo>
                <a:cubicBezTo>
                  <a:pt x="17832" y="14759"/>
                  <a:pt x="17825" y="14730"/>
                  <a:pt x="17813" y="14721"/>
                </a:cubicBezTo>
                <a:cubicBezTo>
                  <a:pt x="17807" y="14714"/>
                  <a:pt x="17798" y="14737"/>
                  <a:pt x="17785" y="14725"/>
                </a:cubicBezTo>
                <a:cubicBezTo>
                  <a:pt x="17769" y="14712"/>
                  <a:pt x="17754" y="14695"/>
                  <a:pt x="17734" y="14678"/>
                </a:cubicBezTo>
                <a:cubicBezTo>
                  <a:pt x="17732" y="14687"/>
                  <a:pt x="17731" y="14697"/>
                  <a:pt x="17729" y="14707"/>
                </a:cubicBezTo>
                <a:cubicBezTo>
                  <a:pt x="17726" y="14707"/>
                  <a:pt x="17724" y="14707"/>
                  <a:pt x="17721" y="14708"/>
                </a:cubicBezTo>
                <a:cubicBezTo>
                  <a:pt x="17712" y="14708"/>
                  <a:pt x="17712" y="14707"/>
                  <a:pt x="17709" y="14693"/>
                </a:cubicBezTo>
                <a:cubicBezTo>
                  <a:pt x="17698" y="14684"/>
                  <a:pt x="17677" y="14687"/>
                  <a:pt x="17667" y="14678"/>
                </a:cubicBezTo>
                <a:close/>
                <a:moveTo>
                  <a:pt x="18770" y="14678"/>
                </a:moveTo>
                <a:cubicBezTo>
                  <a:pt x="18770" y="14689"/>
                  <a:pt x="18768" y="14682"/>
                  <a:pt x="18774" y="14690"/>
                </a:cubicBezTo>
                <a:cubicBezTo>
                  <a:pt x="18768" y="14704"/>
                  <a:pt x="18759" y="14716"/>
                  <a:pt x="18748" y="14719"/>
                </a:cubicBezTo>
                <a:cubicBezTo>
                  <a:pt x="18748" y="14724"/>
                  <a:pt x="18749" y="14729"/>
                  <a:pt x="18749" y="14735"/>
                </a:cubicBezTo>
                <a:cubicBezTo>
                  <a:pt x="18730" y="14743"/>
                  <a:pt x="18707" y="14724"/>
                  <a:pt x="18688" y="14748"/>
                </a:cubicBezTo>
                <a:cubicBezTo>
                  <a:pt x="18675" y="14746"/>
                  <a:pt x="18674" y="14737"/>
                  <a:pt x="18665" y="14729"/>
                </a:cubicBezTo>
                <a:cubicBezTo>
                  <a:pt x="18637" y="14706"/>
                  <a:pt x="18618" y="14713"/>
                  <a:pt x="18590" y="14731"/>
                </a:cubicBezTo>
                <a:cubicBezTo>
                  <a:pt x="18589" y="14735"/>
                  <a:pt x="18588" y="14740"/>
                  <a:pt x="18587" y="14744"/>
                </a:cubicBezTo>
                <a:cubicBezTo>
                  <a:pt x="18589" y="14756"/>
                  <a:pt x="18591" y="14767"/>
                  <a:pt x="18593" y="14778"/>
                </a:cubicBezTo>
                <a:cubicBezTo>
                  <a:pt x="18619" y="14772"/>
                  <a:pt x="18645" y="14796"/>
                  <a:pt x="18662" y="14793"/>
                </a:cubicBezTo>
                <a:cubicBezTo>
                  <a:pt x="18669" y="14787"/>
                  <a:pt x="18676" y="14781"/>
                  <a:pt x="18684" y="14775"/>
                </a:cubicBezTo>
                <a:cubicBezTo>
                  <a:pt x="18692" y="14779"/>
                  <a:pt x="18700" y="14782"/>
                  <a:pt x="18708" y="14785"/>
                </a:cubicBezTo>
                <a:cubicBezTo>
                  <a:pt x="18711" y="14779"/>
                  <a:pt x="18714" y="14773"/>
                  <a:pt x="18717" y="14767"/>
                </a:cubicBezTo>
                <a:cubicBezTo>
                  <a:pt x="18736" y="14753"/>
                  <a:pt x="18756" y="14758"/>
                  <a:pt x="18770" y="14736"/>
                </a:cubicBezTo>
                <a:cubicBezTo>
                  <a:pt x="18777" y="14727"/>
                  <a:pt x="18774" y="14720"/>
                  <a:pt x="18784" y="14713"/>
                </a:cubicBezTo>
                <a:cubicBezTo>
                  <a:pt x="18785" y="14707"/>
                  <a:pt x="18786" y="14705"/>
                  <a:pt x="18786" y="14693"/>
                </a:cubicBezTo>
                <a:cubicBezTo>
                  <a:pt x="18784" y="14689"/>
                  <a:pt x="18782" y="14684"/>
                  <a:pt x="18780" y="14680"/>
                </a:cubicBezTo>
                <a:cubicBezTo>
                  <a:pt x="18776" y="14679"/>
                  <a:pt x="18774" y="14679"/>
                  <a:pt x="18770" y="14678"/>
                </a:cubicBezTo>
                <a:close/>
                <a:moveTo>
                  <a:pt x="18302" y="14977"/>
                </a:moveTo>
                <a:cubicBezTo>
                  <a:pt x="18292" y="14986"/>
                  <a:pt x="18278" y="14988"/>
                  <a:pt x="18264" y="14988"/>
                </a:cubicBezTo>
                <a:cubicBezTo>
                  <a:pt x="18264" y="14988"/>
                  <a:pt x="18264" y="14990"/>
                  <a:pt x="18264" y="14990"/>
                </a:cubicBezTo>
                <a:cubicBezTo>
                  <a:pt x="18271" y="15015"/>
                  <a:pt x="18292" y="15032"/>
                  <a:pt x="18305" y="15044"/>
                </a:cubicBezTo>
                <a:cubicBezTo>
                  <a:pt x="18311" y="15023"/>
                  <a:pt x="18320" y="15021"/>
                  <a:pt x="18329" y="15008"/>
                </a:cubicBezTo>
                <a:cubicBezTo>
                  <a:pt x="18330" y="15008"/>
                  <a:pt x="18331" y="15008"/>
                  <a:pt x="18332" y="15008"/>
                </a:cubicBezTo>
                <a:cubicBezTo>
                  <a:pt x="18322" y="14998"/>
                  <a:pt x="18312" y="14987"/>
                  <a:pt x="18302" y="14977"/>
                </a:cubicBezTo>
                <a:close/>
                <a:moveTo>
                  <a:pt x="18498" y="14977"/>
                </a:moveTo>
                <a:cubicBezTo>
                  <a:pt x="18495" y="14980"/>
                  <a:pt x="18493" y="14984"/>
                  <a:pt x="18490" y="14988"/>
                </a:cubicBezTo>
                <a:cubicBezTo>
                  <a:pt x="18491" y="14994"/>
                  <a:pt x="18493" y="14999"/>
                  <a:pt x="18493" y="15005"/>
                </a:cubicBezTo>
                <a:cubicBezTo>
                  <a:pt x="18497" y="15016"/>
                  <a:pt x="18506" y="15022"/>
                  <a:pt x="18513" y="15027"/>
                </a:cubicBezTo>
                <a:cubicBezTo>
                  <a:pt x="18514" y="15028"/>
                  <a:pt x="18514" y="15030"/>
                  <a:pt x="18515" y="15032"/>
                </a:cubicBezTo>
                <a:cubicBezTo>
                  <a:pt x="18491" y="15077"/>
                  <a:pt x="18489" y="15031"/>
                  <a:pt x="18472" y="15023"/>
                </a:cubicBezTo>
                <a:cubicBezTo>
                  <a:pt x="18463" y="15021"/>
                  <a:pt x="18454" y="15020"/>
                  <a:pt x="18445" y="15019"/>
                </a:cubicBezTo>
                <a:cubicBezTo>
                  <a:pt x="18439" y="15025"/>
                  <a:pt x="18434" y="15030"/>
                  <a:pt x="18429" y="15036"/>
                </a:cubicBezTo>
                <a:cubicBezTo>
                  <a:pt x="18425" y="15049"/>
                  <a:pt x="18425" y="15064"/>
                  <a:pt x="18426" y="15085"/>
                </a:cubicBezTo>
                <a:cubicBezTo>
                  <a:pt x="18459" y="15106"/>
                  <a:pt x="18476" y="15071"/>
                  <a:pt x="18510" y="15073"/>
                </a:cubicBezTo>
                <a:cubicBezTo>
                  <a:pt x="18515" y="15063"/>
                  <a:pt x="18521" y="15053"/>
                  <a:pt x="18525" y="15044"/>
                </a:cubicBezTo>
                <a:cubicBezTo>
                  <a:pt x="18526" y="15045"/>
                  <a:pt x="18528" y="15045"/>
                  <a:pt x="18528" y="15046"/>
                </a:cubicBezTo>
                <a:cubicBezTo>
                  <a:pt x="18527" y="15051"/>
                  <a:pt x="18525" y="15057"/>
                  <a:pt x="18524" y="15062"/>
                </a:cubicBezTo>
                <a:cubicBezTo>
                  <a:pt x="18524" y="15063"/>
                  <a:pt x="18525" y="15064"/>
                  <a:pt x="18525" y="15065"/>
                </a:cubicBezTo>
                <a:cubicBezTo>
                  <a:pt x="18537" y="15067"/>
                  <a:pt x="18550" y="15062"/>
                  <a:pt x="18553" y="15050"/>
                </a:cubicBezTo>
                <a:cubicBezTo>
                  <a:pt x="18563" y="15051"/>
                  <a:pt x="18567" y="15055"/>
                  <a:pt x="18573" y="15062"/>
                </a:cubicBezTo>
                <a:cubicBezTo>
                  <a:pt x="18574" y="15055"/>
                  <a:pt x="18574" y="15049"/>
                  <a:pt x="18575" y="15042"/>
                </a:cubicBezTo>
                <a:cubicBezTo>
                  <a:pt x="18570" y="15034"/>
                  <a:pt x="18574" y="15036"/>
                  <a:pt x="18567" y="15036"/>
                </a:cubicBezTo>
                <a:cubicBezTo>
                  <a:pt x="18567" y="15028"/>
                  <a:pt x="18567" y="15019"/>
                  <a:pt x="18567" y="15011"/>
                </a:cubicBezTo>
                <a:cubicBezTo>
                  <a:pt x="18562" y="15004"/>
                  <a:pt x="18561" y="15000"/>
                  <a:pt x="18552" y="15000"/>
                </a:cubicBezTo>
                <a:cubicBezTo>
                  <a:pt x="18549" y="15007"/>
                  <a:pt x="18546" y="15015"/>
                  <a:pt x="18542" y="15023"/>
                </a:cubicBezTo>
                <a:cubicBezTo>
                  <a:pt x="18542" y="15015"/>
                  <a:pt x="18542" y="15007"/>
                  <a:pt x="18542" y="15000"/>
                </a:cubicBezTo>
                <a:cubicBezTo>
                  <a:pt x="18534" y="14990"/>
                  <a:pt x="18528" y="14990"/>
                  <a:pt x="18520" y="14998"/>
                </a:cubicBezTo>
                <a:cubicBezTo>
                  <a:pt x="18514" y="14984"/>
                  <a:pt x="18513" y="14976"/>
                  <a:pt x="18498" y="14977"/>
                </a:cubicBezTo>
                <a:close/>
                <a:moveTo>
                  <a:pt x="18644" y="14977"/>
                </a:moveTo>
                <a:cubicBezTo>
                  <a:pt x="18630" y="14989"/>
                  <a:pt x="18599" y="14977"/>
                  <a:pt x="18590" y="14998"/>
                </a:cubicBezTo>
                <a:cubicBezTo>
                  <a:pt x="18589" y="15000"/>
                  <a:pt x="18588" y="15002"/>
                  <a:pt x="18587" y="15004"/>
                </a:cubicBezTo>
                <a:cubicBezTo>
                  <a:pt x="18596" y="15019"/>
                  <a:pt x="18679" y="15088"/>
                  <a:pt x="18683" y="15085"/>
                </a:cubicBezTo>
                <a:cubicBezTo>
                  <a:pt x="18690" y="15079"/>
                  <a:pt x="18694" y="15068"/>
                  <a:pt x="18695" y="15051"/>
                </a:cubicBezTo>
                <a:cubicBezTo>
                  <a:pt x="18681" y="15024"/>
                  <a:pt x="18662" y="14996"/>
                  <a:pt x="18644" y="14977"/>
                </a:cubicBezTo>
                <a:close/>
                <a:moveTo>
                  <a:pt x="18966" y="14977"/>
                </a:moveTo>
                <a:cubicBezTo>
                  <a:pt x="18935" y="15002"/>
                  <a:pt x="18894" y="14984"/>
                  <a:pt x="18859" y="15005"/>
                </a:cubicBezTo>
                <a:cubicBezTo>
                  <a:pt x="18844" y="15013"/>
                  <a:pt x="18840" y="15046"/>
                  <a:pt x="18829" y="15060"/>
                </a:cubicBezTo>
                <a:cubicBezTo>
                  <a:pt x="18808" y="15088"/>
                  <a:pt x="18775" y="15093"/>
                  <a:pt x="18759" y="15129"/>
                </a:cubicBezTo>
                <a:cubicBezTo>
                  <a:pt x="18756" y="15138"/>
                  <a:pt x="18752" y="15189"/>
                  <a:pt x="18749" y="15201"/>
                </a:cubicBezTo>
                <a:cubicBezTo>
                  <a:pt x="18801" y="15200"/>
                  <a:pt x="18815" y="15133"/>
                  <a:pt x="18847" y="15097"/>
                </a:cubicBezTo>
                <a:cubicBezTo>
                  <a:pt x="18888" y="15052"/>
                  <a:pt x="18944" y="15041"/>
                  <a:pt x="18982" y="14993"/>
                </a:cubicBezTo>
                <a:cubicBezTo>
                  <a:pt x="18982" y="14991"/>
                  <a:pt x="18982" y="14989"/>
                  <a:pt x="18982" y="14988"/>
                </a:cubicBezTo>
                <a:cubicBezTo>
                  <a:pt x="18978" y="14978"/>
                  <a:pt x="18976" y="14976"/>
                  <a:pt x="18966" y="14977"/>
                </a:cubicBezTo>
                <a:close/>
                <a:moveTo>
                  <a:pt x="19238" y="15277"/>
                </a:moveTo>
                <a:cubicBezTo>
                  <a:pt x="19236" y="15282"/>
                  <a:pt x="19235" y="15287"/>
                  <a:pt x="19233" y="15293"/>
                </a:cubicBezTo>
                <a:cubicBezTo>
                  <a:pt x="19234" y="15297"/>
                  <a:pt x="19236" y="15302"/>
                  <a:pt x="19237" y="15306"/>
                </a:cubicBezTo>
                <a:cubicBezTo>
                  <a:pt x="19237" y="15311"/>
                  <a:pt x="19238" y="15317"/>
                  <a:pt x="19235" y="15321"/>
                </a:cubicBezTo>
                <a:cubicBezTo>
                  <a:pt x="19236" y="15322"/>
                  <a:pt x="19239" y="15321"/>
                  <a:pt x="19241" y="15323"/>
                </a:cubicBezTo>
                <a:cubicBezTo>
                  <a:pt x="19242" y="15326"/>
                  <a:pt x="19244" y="15331"/>
                  <a:pt x="19245" y="15335"/>
                </a:cubicBezTo>
                <a:cubicBezTo>
                  <a:pt x="19255" y="15339"/>
                  <a:pt x="19265" y="15341"/>
                  <a:pt x="19276" y="15346"/>
                </a:cubicBezTo>
                <a:cubicBezTo>
                  <a:pt x="19279" y="15345"/>
                  <a:pt x="19283" y="15340"/>
                  <a:pt x="19285" y="15337"/>
                </a:cubicBezTo>
                <a:cubicBezTo>
                  <a:pt x="19297" y="15325"/>
                  <a:pt x="19305" y="15311"/>
                  <a:pt x="19311" y="15287"/>
                </a:cubicBezTo>
                <a:cubicBezTo>
                  <a:pt x="19300" y="15264"/>
                  <a:pt x="19286" y="15293"/>
                  <a:pt x="19273" y="15282"/>
                </a:cubicBezTo>
                <a:cubicBezTo>
                  <a:pt x="19267" y="15291"/>
                  <a:pt x="19260" y="15292"/>
                  <a:pt x="19254" y="15289"/>
                </a:cubicBezTo>
                <a:cubicBezTo>
                  <a:pt x="19253" y="15285"/>
                  <a:pt x="19252" y="15283"/>
                  <a:pt x="19251" y="15279"/>
                </a:cubicBezTo>
                <a:cubicBezTo>
                  <a:pt x="19248" y="15279"/>
                  <a:pt x="19244" y="15277"/>
                  <a:pt x="19241" y="15277"/>
                </a:cubicBezTo>
                <a:cubicBezTo>
                  <a:pt x="19241" y="15277"/>
                  <a:pt x="19240" y="15278"/>
                  <a:pt x="19240" y="15278"/>
                </a:cubicBezTo>
                <a:cubicBezTo>
                  <a:pt x="19239" y="15278"/>
                  <a:pt x="19238" y="15277"/>
                  <a:pt x="19238" y="15277"/>
                </a:cubicBezTo>
                <a:close/>
                <a:moveTo>
                  <a:pt x="20042" y="15277"/>
                </a:moveTo>
                <a:cubicBezTo>
                  <a:pt x="20038" y="15279"/>
                  <a:pt x="20037" y="15283"/>
                  <a:pt x="20034" y="15286"/>
                </a:cubicBezTo>
                <a:cubicBezTo>
                  <a:pt x="20017" y="15310"/>
                  <a:pt x="20019" y="15353"/>
                  <a:pt x="20010" y="15391"/>
                </a:cubicBezTo>
                <a:cubicBezTo>
                  <a:pt x="20009" y="15400"/>
                  <a:pt x="20004" y="15402"/>
                  <a:pt x="20001" y="15409"/>
                </a:cubicBezTo>
                <a:cubicBezTo>
                  <a:pt x="19997" y="15421"/>
                  <a:pt x="19993" y="15434"/>
                  <a:pt x="19990" y="15446"/>
                </a:cubicBezTo>
                <a:cubicBezTo>
                  <a:pt x="19987" y="15452"/>
                  <a:pt x="19984" y="15456"/>
                  <a:pt x="19981" y="15463"/>
                </a:cubicBezTo>
                <a:cubicBezTo>
                  <a:pt x="19988" y="15482"/>
                  <a:pt x="20001" y="15458"/>
                  <a:pt x="20007" y="15477"/>
                </a:cubicBezTo>
                <a:cubicBezTo>
                  <a:pt x="20000" y="15492"/>
                  <a:pt x="19987" y="15499"/>
                  <a:pt x="19983" y="15520"/>
                </a:cubicBezTo>
                <a:cubicBezTo>
                  <a:pt x="19981" y="15530"/>
                  <a:pt x="19984" y="15537"/>
                  <a:pt x="19985" y="15547"/>
                </a:cubicBezTo>
                <a:cubicBezTo>
                  <a:pt x="19988" y="15567"/>
                  <a:pt x="19982" y="15583"/>
                  <a:pt x="19975" y="15587"/>
                </a:cubicBezTo>
                <a:cubicBezTo>
                  <a:pt x="19972" y="15598"/>
                  <a:pt x="19975" y="15627"/>
                  <a:pt x="19974" y="15641"/>
                </a:cubicBezTo>
                <a:cubicBezTo>
                  <a:pt x="19974" y="15662"/>
                  <a:pt x="19974" y="15683"/>
                  <a:pt x="19975" y="15704"/>
                </a:cubicBezTo>
                <a:cubicBezTo>
                  <a:pt x="19978" y="15724"/>
                  <a:pt x="19982" y="15745"/>
                  <a:pt x="19985" y="15766"/>
                </a:cubicBezTo>
                <a:cubicBezTo>
                  <a:pt x="19971" y="15775"/>
                  <a:pt x="19967" y="15800"/>
                  <a:pt x="19965" y="15829"/>
                </a:cubicBezTo>
                <a:cubicBezTo>
                  <a:pt x="19964" y="15840"/>
                  <a:pt x="19965" y="15853"/>
                  <a:pt x="19963" y="15863"/>
                </a:cubicBezTo>
                <a:cubicBezTo>
                  <a:pt x="19955" y="15899"/>
                  <a:pt x="19947" y="15936"/>
                  <a:pt x="19939" y="15972"/>
                </a:cubicBezTo>
                <a:cubicBezTo>
                  <a:pt x="19934" y="15994"/>
                  <a:pt x="19931" y="16015"/>
                  <a:pt x="19921" y="16028"/>
                </a:cubicBezTo>
                <a:cubicBezTo>
                  <a:pt x="19909" y="16041"/>
                  <a:pt x="19888" y="16043"/>
                  <a:pt x="19873" y="16048"/>
                </a:cubicBezTo>
                <a:cubicBezTo>
                  <a:pt x="19864" y="16051"/>
                  <a:pt x="19853" y="16025"/>
                  <a:pt x="19844" y="16022"/>
                </a:cubicBezTo>
                <a:cubicBezTo>
                  <a:pt x="19835" y="16019"/>
                  <a:pt x="19831" y="16034"/>
                  <a:pt x="19824" y="16017"/>
                </a:cubicBezTo>
                <a:cubicBezTo>
                  <a:pt x="19821" y="16007"/>
                  <a:pt x="19818" y="15969"/>
                  <a:pt x="19814" y="15964"/>
                </a:cubicBezTo>
                <a:cubicBezTo>
                  <a:pt x="19803" y="15948"/>
                  <a:pt x="19783" y="15939"/>
                  <a:pt x="19766" y="15932"/>
                </a:cubicBezTo>
                <a:cubicBezTo>
                  <a:pt x="19758" y="15930"/>
                  <a:pt x="19750" y="15928"/>
                  <a:pt x="19741" y="15925"/>
                </a:cubicBezTo>
                <a:cubicBezTo>
                  <a:pt x="19736" y="15921"/>
                  <a:pt x="19729" y="15897"/>
                  <a:pt x="19725" y="15889"/>
                </a:cubicBezTo>
                <a:cubicBezTo>
                  <a:pt x="19721" y="15881"/>
                  <a:pt x="19715" y="15876"/>
                  <a:pt x="19708" y="15874"/>
                </a:cubicBezTo>
                <a:cubicBezTo>
                  <a:pt x="19705" y="15873"/>
                  <a:pt x="19703" y="15872"/>
                  <a:pt x="19700" y="15871"/>
                </a:cubicBezTo>
                <a:cubicBezTo>
                  <a:pt x="19687" y="15863"/>
                  <a:pt x="19673" y="15822"/>
                  <a:pt x="19656" y="15837"/>
                </a:cubicBezTo>
                <a:cubicBezTo>
                  <a:pt x="19650" y="15819"/>
                  <a:pt x="19637" y="15813"/>
                  <a:pt x="19628" y="15801"/>
                </a:cubicBezTo>
                <a:cubicBezTo>
                  <a:pt x="19624" y="15797"/>
                  <a:pt x="19621" y="15791"/>
                  <a:pt x="19620" y="15785"/>
                </a:cubicBezTo>
                <a:cubicBezTo>
                  <a:pt x="19619" y="15782"/>
                  <a:pt x="19618" y="15779"/>
                  <a:pt x="19617" y="15777"/>
                </a:cubicBezTo>
                <a:cubicBezTo>
                  <a:pt x="19610" y="15769"/>
                  <a:pt x="19602" y="15759"/>
                  <a:pt x="19594" y="15751"/>
                </a:cubicBezTo>
                <a:cubicBezTo>
                  <a:pt x="19585" y="15742"/>
                  <a:pt x="19576" y="15733"/>
                  <a:pt x="19567" y="15724"/>
                </a:cubicBezTo>
                <a:cubicBezTo>
                  <a:pt x="19566" y="15717"/>
                  <a:pt x="19566" y="15710"/>
                  <a:pt x="19565" y="15704"/>
                </a:cubicBezTo>
                <a:cubicBezTo>
                  <a:pt x="19578" y="15681"/>
                  <a:pt x="19592" y="15649"/>
                  <a:pt x="19599" y="15618"/>
                </a:cubicBezTo>
                <a:cubicBezTo>
                  <a:pt x="19602" y="15608"/>
                  <a:pt x="19603" y="15597"/>
                  <a:pt x="19604" y="15586"/>
                </a:cubicBezTo>
                <a:cubicBezTo>
                  <a:pt x="19590" y="15577"/>
                  <a:pt x="19603" y="15560"/>
                  <a:pt x="19601" y="15541"/>
                </a:cubicBezTo>
                <a:cubicBezTo>
                  <a:pt x="19611" y="15539"/>
                  <a:pt x="19628" y="15487"/>
                  <a:pt x="19636" y="15525"/>
                </a:cubicBezTo>
                <a:cubicBezTo>
                  <a:pt x="19640" y="15520"/>
                  <a:pt x="19644" y="15514"/>
                  <a:pt x="19649" y="15508"/>
                </a:cubicBezTo>
                <a:cubicBezTo>
                  <a:pt x="19649" y="15507"/>
                  <a:pt x="19649" y="15507"/>
                  <a:pt x="19649" y="15506"/>
                </a:cubicBezTo>
                <a:cubicBezTo>
                  <a:pt x="19647" y="15503"/>
                  <a:pt x="19644" y="15500"/>
                  <a:pt x="19643" y="15494"/>
                </a:cubicBezTo>
                <a:cubicBezTo>
                  <a:pt x="19641" y="15485"/>
                  <a:pt x="19645" y="15478"/>
                  <a:pt x="19647" y="15474"/>
                </a:cubicBezTo>
                <a:cubicBezTo>
                  <a:pt x="19654" y="15459"/>
                  <a:pt x="19664" y="15449"/>
                  <a:pt x="19668" y="15432"/>
                </a:cubicBezTo>
                <a:cubicBezTo>
                  <a:pt x="19664" y="15422"/>
                  <a:pt x="19659" y="15402"/>
                  <a:pt x="19647" y="15409"/>
                </a:cubicBezTo>
                <a:cubicBezTo>
                  <a:pt x="19645" y="15411"/>
                  <a:pt x="19643" y="15412"/>
                  <a:pt x="19641" y="15416"/>
                </a:cubicBezTo>
                <a:cubicBezTo>
                  <a:pt x="19641" y="15416"/>
                  <a:pt x="19641" y="15416"/>
                  <a:pt x="19641" y="15416"/>
                </a:cubicBezTo>
                <a:cubicBezTo>
                  <a:pt x="19636" y="15409"/>
                  <a:pt x="19636" y="15382"/>
                  <a:pt x="19626" y="15385"/>
                </a:cubicBezTo>
                <a:cubicBezTo>
                  <a:pt x="19610" y="15389"/>
                  <a:pt x="19626" y="15418"/>
                  <a:pt x="19620" y="15432"/>
                </a:cubicBezTo>
                <a:cubicBezTo>
                  <a:pt x="19619" y="15436"/>
                  <a:pt x="19616" y="15439"/>
                  <a:pt x="19613" y="15440"/>
                </a:cubicBezTo>
                <a:cubicBezTo>
                  <a:pt x="19603" y="15444"/>
                  <a:pt x="19604" y="15419"/>
                  <a:pt x="19603" y="15405"/>
                </a:cubicBezTo>
                <a:cubicBezTo>
                  <a:pt x="19596" y="15409"/>
                  <a:pt x="19589" y="15413"/>
                  <a:pt x="19582" y="15417"/>
                </a:cubicBezTo>
                <a:cubicBezTo>
                  <a:pt x="19584" y="15409"/>
                  <a:pt x="19586" y="15399"/>
                  <a:pt x="19587" y="15390"/>
                </a:cubicBezTo>
                <a:cubicBezTo>
                  <a:pt x="19570" y="15393"/>
                  <a:pt x="19563" y="15418"/>
                  <a:pt x="19549" y="15423"/>
                </a:cubicBezTo>
                <a:cubicBezTo>
                  <a:pt x="19533" y="15428"/>
                  <a:pt x="19517" y="15361"/>
                  <a:pt x="19497" y="15391"/>
                </a:cubicBezTo>
                <a:cubicBezTo>
                  <a:pt x="19488" y="15386"/>
                  <a:pt x="19474" y="15388"/>
                  <a:pt x="19466" y="15381"/>
                </a:cubicBezTo>
                <a:cubicBezTo>
                  <a:pt x="19461" y="15376"/>
                  <a:pt x="19461" y="15360"/>
                  <a:pt x="19455" y="15358"/>
                </a:cubicBezTo>
                <a:cubicBezTo>
                  <a:pt x="19445" y="15354"/>
                  <a:pt x="19439" y="15378"/>
                  <a:pt x="19423" y="15369"/>
                </a:cubicBezTo>
                <a:cubicBezTo>
                  <a:pt x="19413" y="15362"/>
                  <a:pt x="19408" y="15347"/>
                  <a:pt x="19400" y="15335"/>
                </a:cubicBezTo>
                <a:cubicBezTo>
                  <a:pt x="19397" y="15330"/>
                  <a:pt x="19392" y="15322"/>
                  <a:pt x="19386" y="15324"/>
                </a:cubicBezTo>
                <a:cubicBezTo>
                  <a:pt x="19381" y="15325"/>
                  <a:pt x="19380" y="15331"/>
                  <a:pt x="19376" y="15333"/>
                </a:cubicBezTo>
                <a:cubicBezTo>
                  <a:pt x="19373" y="15321"/>
                  <a:pt x="19368" y="15298"/>
                  <a:pt x="19356" y="15306"/>
                </a:cubicBezTo>
                <a:cubicBezTo>
                  <a:pt x="19350" y="15311"/>
                  <a:pt x="19347" y="15319"/>
                  <a:pt x="19340" y="15321"/>
                </a:cubicBezTo>
                <a:cubicBezTo>
                  <a:pt x="19337" y="15318"/>
                  <a:pt x="19334" y="15313"/>
                  <a:pt x="19334" y="15305"/>
                </a:cubicBezTo>
                <a:cubicBezTo>
                  <a:pt x="19325" y="15306"/>
                  <a:pt x="19324" y="15320"/>
                  <a:pt x="19328" y="15331"/>
                </a:cubicBezTo>
                <a:cubicBezTo>
                  <a:pt x="19333" y="15345"/>
                  <a:pt x="19349" y="15343"/>
                  <a:pt x="19357" y="15335"/>
                </a:cubicBezTo>
                <a:cubicBezTo>
                  <a:pt x="19373" y="15337"/>
                  <a:pt x="19371" y="15358"/>
                  <a:pt x="19376" y="15378"/>
                </a:cubicBezTo>
                <a:cubicBezTo>
                  <a:pt x="19378" y="15386"/>
                  <a:pt x="19381" y="15389"/>
                  <a:pt x="19381" y="15400"/>
                </a:cubicBezTo>
                <a:cubicBezTo>
                  <a:pt x="19376" y="15409"/>
                  <a:pt x="19365" y="15411"/>
                  <a:pt x="19362" y="15423"/>
                </a:cubicBezTo>
                <a:cubicBezTo>
                  <a:pt x="19359" y="15421"/>
                  <a:pt x="19357" y="15420"/>
                  <a:pt x="19355" y="15418"/>
                </a:cubicBezTo>
                <a:cubicBezTo>
                  <a:pt x="19349" y="15415"/>
                  <a:pt x="19339" y="15411"/>
                  <a:pt x="19329" y="15413"/>
                </a:cubicBezTo>
                <a:cubicBezTo>
                  <a:pt x="19311" y="15418"/>
                  <a:pt x="19287" y="15429"/>
                  <a:pt x="19270" y="15417"/>
                </a:cubicBezTo>
                <a:cubicBezTo>
                  <a:pt x="19267" y="15429"/>
                  <a:pt x="19264" y="15439"/>
                  <a:pt x="19261" y="15451"/>
                </a:cubicBezTo>
                <a:cubicBezTo>
                  <a:pt x="19256" y="15450"/>
                  <a:pt x="19250" y="15440"/>
                  <a:pt x="19245" y="15444"/>
                </a:cubicBezTo>
                <a:cubicBezTo>
                  <a:pt x="19244" y="15445"/>
                  <a:pt x="19244" y="15446"/>
                  <a:pt x="19243" y="15447"/>
                </a:cubicBezTo>
                <a:cubicBezTo>
                  <a:pt x="19245" y="15466"/>
                  <a:pt x="19237" y="15470"/>
                  <a:pt x="19230" y="15478"/>
                </a:cubicBezTo>
                <a:cubicBezTo>
                  <a:pt x="19225" y="15485"/>
                  <a:pt x="19219" y="15497"/>
                  <a:pt x="19216" y="15508"/>
                </a:cubicBezTo>
                <a:cubicBezTo>
                  <a:pt x="19212" y="15522"/>
                  <a:pt x="19215" y="15539"/>
                  <a:pt x="19222" y="15544"/>
                </a:cubicBezTo>
                <a:cubicBezTo>
                  <a:pt x="19223" y="15545"/>
                  <a:pt x="19222" y="15545"/>
                  <a:pt x="19222" y="15545"/>
                </a:cubicBezTo>
                <a:cubicBezTo>
                  <a:pt x="19216" y="15559"/>
                  <a:pt x="19200" y="15560"/>
                  <a:pt x="19192" y="15570"/>
                </a:cubicBezTo>
                <a:cubicBezTo>
                  <a:pt x="19187" y="15577"/>
                  <a:pt x="19190" y="15586"/>
                  <a:pt x="19187" y="15595"/>
                </a:cubicBezTo>
                <a:cubicBezTo>
                  <a:pt x="19179" y="15617"/>
                  <a:pt x="19165" y="15636"/>
                  <a:pt x="19163" y="15666"/>
                </a:cubicBezTo>
                <a:cubicBezTo>
                  <a:pt x="19174" y="15671"/>
                  <a:pt x="19181" y="15671"/>
                  <a:pt x="19187" y="15685"/>
                </a:cubicBezTo>
                <a:cubicBezTo>
                  <a:pt x="19187" y="15690"/>
                  <a:pt x="19185" y="15695"/>
                  <a:pt x="19184" y="15701"/>
                </a:cubicBezTo>
                <a:cubicBezTo>
                  <a:pt x="19181" y="15730"/>
                  <a:pt x="19187" y="15738"/>
                  <a:pt x="19172" y="15749"/>
                </a:cubicBezTo>
                <a:cubicBezTo>
                  <a:pt x="19169" y="15746"/>
                  <a:pt x="19169" y="15738"/>
                  <a:pt x="19168" y="15732"/>
                </a:cubicBezTo>
                <a:cubicBezTo>
                  <a:pt x="19160" y="15723"/>
                  <a:pt x="19153" y="15741"/>
                  <a:pt x="19149" y="15747"/>
                </a:cubicBezTo>
                <a:cubicBezTo>
                  <a:pt x="19147" y="15742"/>
                  <a:pt x="19145" y="15739"/>
                  <a:pt x="19143" y="15735"/>
                </a:cubicBezTo>
                <a:cubicBezTo>
                  <a:pt x="19140" y="15733"/>
                  <a:pt x="19137" y="15732"/>
                  <a:pt x="19134" y="15731"/>
                </a:cubicBezTo>
                <a:cubicBezTo>
                  <a:pt x="19121" y="15721"/>
                  <a:pt x="19114" y="15714"/>
                  <a:pt x="19097" y="15720"/>
                </a:cubicBezTo>
                <a:cubicBezTo>
                  <a:pt x="19096" y="15727"/>
                  <a:pt x="19095" y="15735"/>
                  <a:pt x="19095" y="15743"/>
                </a:cubicBezTo>
                <a:cubicBezTo>
                  <a:pt x="19078" y="15736"/>
                  <a:pt x="19091" y="15781"/>
                  <a:pt x="19073" y="15782"/>
                </a:cubicBezTo>
                <a:cubicBezTo>
                  <a:pt x="19074" y="15768"/>
                  <a:pt x="19074" y="15754"/>
                  <a:pt x="19074" y="15740"/>
                </a:cubicBezTo>
                <a:cubicBezTo>
                  <a:pt x="19074" y="15736"/>
                  <a:pt x="19074" y="15732"/>
                  <a:pt x="19074" y="15728"/>
                </a:cubicBezTo>
                <a:cubicBezTo>
                  <a:pt x="19076" y="15721"/>
                  <a:pt x="19085" y="15717"/>
                  <a:pt x="19083" y="15706"/>
                </a:cubicBezTo>
                <a:cubicBezTo>
                  <a:pt x="19082" y="15700"/>
                  <a:pt x="19077" y="15698"/>
                  <a:pt x="19074" y="15695"/>
                </a:cubicBezTo>
                <a:cubicBezTo>
                  <a:pt x="19067" y="15689"/>
                  <a:pt x="19062" y="15681"/>
                  <a:pt x="19057" y="15674"/>
                </a:cubicBezTo>
                <a:cubicBezTo>
                  <a:pt x="19042" y="15654"/>
                  <a:pt x="19032" y="15628"/>
                  <a:pt x="19012" y="15616"/>
                </a:cubicBezTo>
                <a:cubicBezTo>
                  <a:pt x="19007" y="15613"/>
                  <a:pt x="18998" y="15604"/>
                  <a:pt x="18992" y="15609"/>
                </a:cubicBezTo>
                <a:cubicBezTo>
                  <a:pt x="18984" y="15614"/>
                  <a:pt x="18975" y="15640"/>
                  <a:pt x="18972" y="15654"/>
                </a:cubicBezTo>
                <a:cubicBezTo>
                  <a:pt x="18971" y="15654"/>
                  <a:pt x="18971" y="15654"/>
                  <a:pt x="18971" y="15654"/>
                </a:cubicBezTo>
                <a:cubicBezTo>
                  <a:pt x="18968" y="15648"/>
                  <a:pt x="18965" y="15643"/>
                  <a:pt x="18962" y="15637"/>
                </a:cubicBezTo>
                <a:cubicBezTo>
                  <a:pt x="18960" y="15639"/>
                  <a:pt x="18958" y="15640"/>
                  <a:pt x="18956" y="15643"/>
                </a:cubicBezTo>
                <a:cubicBezTo>
                  <a:pt x="18950" y="15647"/>
                  <a:pt x="18945" y="15639"/>
                  <a:pt x="18939" y="15637"/>
                </a:cubicBezTo>
                <a:cubicBezTo>
                  <a:pt x="18938" y="15639"/>
                  <a:pt x="18937" y="15638"/>
                  <a:pt x="18936" y="15641"/>
                </a:cubicBezTo>
                <a:cubicBezTo>
                  <a:pt x="18935" y="15647"/>
                  <a:pt x="18940" y="15654"/>
                  <a:pt x="18939" y="15664"/>
                </a:cubicBezTo>
                <a:cubicBezTo>
                  <a:pt x="18937" y="15680"/>
                  <a:pt x="18931" y="15687"/>
                  <a:pt x="18931" y="15706"/>
                </a:cubicBezTo>
                <a:cubicBezTo>
                  <a:pt x="18930" y="15708"/>
                  <a:pt x="18930" y="15710"/>
                  <a:pt x="18928" y="15710"/>
                </a:cubicBezTo>
                <a:cubicBezTo>
                  <a:pt x="18923" y="15713"/>
                  <a:pt x="18917" y="15698"/>
                  <a:pt x="18917" y="15691"/>
                </a:cubicBezTo>
                <a:cubicBezTo>
                  <a:pt x="18914" y="15695"/>
                  <a:pt x="18912" y="15699"/>
                  <a:pt x="18909" y="15702"/>
                </a:cubicBezTo>
                <a:cubicBezTo>
                  <a:pt x="18896" y="15715"/>
                  <a:pt x="18890" y="15707"/>
                  <a:pt x="18883" y="15733"/>
                </a:cubicBezTo>
                <a:cubicBezTo>
                  <a:pt x="18888" y="15743"/>
                  <a:pt x="18894" y="15753"/>
                  <a:pt x="18899" y="15763"/>
                </a:cubicBezTo>
                <a:cubicBezTo>
                  <a:pt x="18895" y="15785"/>
                  <a:pt x="18882" y="15761"/>
                  <a:pt x="18876" y="15763"/>
                </a:cubicBezTo>
                <a:cubicBezTo>
                  <a:pt x="18870" y="15765"/>
                  <a:pt x="18869" y="15772"/>
                  <a:pt x="18868" y="15782"/>
                </a:cubicBezTo>
                <a:cubicBezTo>
                  <a:pt x="18868" y="15786"/>
                  <a:pt x="18868" y="15791"/>
                  <a:pt x="18869" y="15794"/>
                </a:cubicBezTo>
                <a:cubicBezTo>
                  <a:pt x="18869" y="15794"/>
                  <a:pt x="18869" y="15795"/>
                  <a:pt x="18869" y="15795"/>
                </a:cubicBezTo>
                <a:cubicBezTo>
                  <a:pt x="18865" y="15795"/>
                  <a:pt x="18861" y="15795"/>
                  <a:pt x="18858" y="15794"/>
                </a:cubicBezTo>
                <a:cubicBezTo>
                  <a:pt x="18851" y="15802"/>
                  <a:pt x="18829" y="15821"/>
                  <a:pt x="18831" y="15840"/>
                </a:cubicBezTo>
                <a:cubicBezTo>
                  <a:pt x="18831" y="15847"/>
                  <a:pt x="18833" y="15851"/>
                  <a:pt x="18834" y="15856"/>
                </a:cubicBezTo>
                <a:cubicBezTo>
                  <a:pt x="18837" y="15859"/>
                  <a:pt x="18845" y="15850"/>
                  <a:pt x="18848" y="15847"/>
                </a:cubicBezTo>
                <a:cubicBezTo>
                  <a:pt x="18849" y="15849"/>
                  <a:pt x="18851" y="15850"/>
                  <a:pt x="18851" y="15852"/>
                </a:cubicBezTo>
                <a:cubicBezTo>
                  <a:pt x="18846" y="15871"/>
                  <a:pt x="18846" y="15899"/>
                  <a:pt x="18832" y="15903"/>
                </a:cubicBezTo>
                <a:cubicBezTo>
                  <a:pt x="18833" y="15913"/>
                  <a:pt x="18834" y="15922"/>
                  <a:pt x="18835" y="15932"/>
                </a:cubicBezTo>
                <a:cubicBezTo>
                  <a:pt x="18825" y="15943"/>
                  <a:pt x="18820" y="15926"/>
                  <a:pt x="18815" y="15916"/>
                </a:cubicBezTo>
                <a:cubicBezTo>
                  <a:pt x="18813" y="15912"/>
                  <a:pt x="18812" y="15908"/>
                  <a:pt x="18810" y="15905"/>
                </a:cubicBezTo>
                <a:cubicBezTo>
                  <a:pt x="18797" y="15905"/>
                  <a:pt x="18786" y="15901"/>
                  <a:pt x="18779" y="15913"/>
                </a:cubicBezTo>
                <a:cubicBezTo>
                  <a:pt x="18779" y="15913"/>
                  <a:pt x="18778" y="15915"/>
                  <a:pt x="18778" y="15916"/>
                </a:cubicBezTo>
                <a:cubicBezTo>
                  <a:pt x="18797" y="15929"/>
                  <a:pt x="18777" y="15942"/>
                  <a:pt x="18781" y="15963"/>
                </a:cubicBezTo>
                <a:cubicBezTo>
                  <a:pt x="18786" y="15982"/>
                  <a:pt x="18799" y="15980"/>
                  <a:pt x="18802" y="15990"/>
                </a:cubicBezTo>
                <a:cubicBezTo>
                  <a:pt x="18803" y="15995"/>
                  <a:pt x="18801" y="15999"/>
                  <a:pt x="18800" y="16002"/>
                </a:cubicBezTo>
                <a:cubicBezTo>
                  <a:pt x="18797" y="16017"/>
                  <a:pt x="18793" y="16015"/>
                  <a:pt x="18786" y="16009"/>
                </a:cubicBezTo>
                <a:cubicBezTo>
                  <a:pt x="18785" y="16025"/>
                  <a:pt x="18784" y="16040"/>
                  <a:pt x="18781" y="16051"/>
                </a:cubicBezTo>
                <a:cubicBezTo>
                  <a:pt x="18778" y="16054"/>
                  <a:pt x="18773" y="16045"/>
                  <a:pt x="18771" y="16041"/>
                </a:cubicBezTo>
                <a:cubicBezTo>
                  <a:pt x="18763" y="16028"/>
                  <a:pt x="18762" y="16000"/>
                  <a:pt x="18751" y="15993"/>
                </a:cubicBezTo>
                <a:cubicBezTo>
                  <a:pt x="18750" y="15985"/>
                  <a:pt x="18750" y="15978"/>
                  <a:pt x="18748" y="15972"/>
                </a:cubicBezTo>
                <a:cubicBezTo>
                  <a:pt x="18745" y="15964"/>
                  <a:pt x="18739" y="15958"/>
                  <a:pt x="18735" y="15951"/>
                </a:cubicBezTo>
                <a:cubicBezTo>
                  <a:pt x="18729" y="15951"/>
                  <a:pt x="18724" y="15962"/>
                  <a:pt x="18726" y="15974"/>
                </a:cubicBezTo>
                <a:cubicBezTo>
                  <a:pt x="18716" y="15987"/>
                  <a:pt x="18706" y="16001"/>
                  <a:pt x="18696" y="16014"/>
                </a:cubicBezTo>
                <a:cubicBezTo>
                  <a:pt x="18695" y="16022"/>
                  <a:pt x="18694" y="16029"/>
                  <a:pt x="18692" y="16037"/>
                </a:cubicBezTo>
                <a:cubicBezTo>
                  <a:pt x="18689" y="16054"/>
                  <a:pt x="18683" y="16077"/>
                  <a:pt x="18685" y="16101"/>
                </a:cubicBezTo>
                <a:cubicBezTo>
                  <a:pt x="18686" y="16109"/>
                  <a:pt x="18687" y="16116"/>
                  <a:pt x="18688" y="16122"/>
                </a:cubicBezTo>
                <a:cubicBezTo>
                  <a:pt x="18693" y="16124"/>
                  <a:pt x="18699" y="16125"/>
                  <a:pt x="18700" y="16132"/>
                </a:cubicBezTo>
                <a:cubicBezTo>
                  <a:pt x="18702" y="16140"/>
                  <a:pt x="18696" y="16146"/>
                  <a:pt x="18694" y="16151"/>
                </a:cubicBezTo>
                <a:cubicBezTo>
                  <a:pt x="18688" y="16163"/>
                  <a:pt x="18683" y="16177"/>
                  <a:pt x="18676" y="16186"/>
                </a:cubicBezTo>
                <a:cubicBezTo>
                  <a:pt x="18673" y="16188"/>
                  <a:pt x="18665" y="16191"/>
                  <a:pt x="18664" y="16194"/>
                </a:cubicBezTo>
                <a:cubicBezTo>
                  <a:pt x="18660" y="16201"/>
                  <a:pt x="18658" y="16214"/>
                  <a:pt x="18655" y="16224"/>
                </a:cubicBezTo>
                <a:cubicBezTo>
                  <a:pt x="18648" y="16252"/>
                  <a:pt x="18643" y="16284"/>
                  <a:pt x="18633" y="16307"/>
                </a:cubicBezTo>
                <a:cubicBezTo>
                  <a:pt x="18623" y="16329"/>
                  <a:pt x="18609" y="16340"/>
                  <a:pt x="18593" y="16352"/>
                </a:cubicBezTo>
                <a:cubicBezTo>
                  <a:pt x="18571" y="16370"/>
                  <a:pt x="18548" y="16387"/>
                  <a:pt x="18525" y="16405"/>
                </a:cubicBezTo>
                <a:cubicBezTo>
                  <a:pt x="18521" y="16394"/>
                  <a:pt x="18502" y="16390"/>
                  <a:pt x="18493" y="16398"/>
                </a:cubicBezTo>
                <a:cubicBezTo>
                  <a:pt x="18491" y="16402"/>
                  <a:pt x="18490" y="16406"/>
                  <a:pt x="18489" y="16410"/>
                </a:cubicBezTo>
                <a:cubicBezTo>
                  <a:pt x="18486" y="16417"/>
                  <a:pt x="18483" y="16423"/>
                  <a:pt x="18480" y="16428"/>
                </a:cubicBezTo>
                <a:cubicBezTo>
                  <a:pt x="18467" y="16444"/>
                  <a:pt x="18447" y="16447"/>
                  <a:pt x="18432" y="16459"/>
                </a:cubicBezTo>
                <a:cubicBezTo>
                  <a:pt x="18426" y="16464"/>
                  <a:pt x="18421" y="16472"/>
                  <a:pt x="18415" y="16479"/>
                </a:cubicBezTo>
                <a:cubicBezTo>
                  <a:pt x="18409" y="16489"/>
                  <a:pt x="18400" y="16497"/>
                  <a:pt x="18391" y="16502"/>
                </a:cubicBezTo>
                <a:cubicBezTo>
                  <a:pt x="18371" y="16513"/>
                  <a:pt x="18345" y="16508"/>
                  <a:pt x="18326" y="16521"/>
                </a:cubicBezTo>
                <a:cubicBezTo>
                  <a:pt x="18302" y="16539"/>
                  <a:pt x="18288" y="16579"/>
                  <a:pt x="18270" y="16609"/>
                </a:cubicBezTo>
                <a:cubicBezTo>
                  <a:pt x="18264" y="16618"/>
                  <a:pt x="18257" y="16626"/>
                  <a:pt x="18250" y="16633"/>
                </a:cubicBezTo>
                <a:cubicBezTo>
                  <a:pt x="18242" y="16641"/>
                  <a:pt x="18232" y="16646"/>
                  <a:pt x="18225" y="16656"/>
                </a:cubicBezTo>
                <a:cubicBezTo>
                  <a:pt x="18212" y="16673"/>
                  <a:pt x="18206" y="16704"/>
                  <a:pt x="18198" y="16730"/>
                </a:cubicBezTo>
                <a:cubicBezTo>
                  <a:pt x="18195" y="16741"/>
                  <a:pt x="18191" y="16749"/>
                  <a:pt x="18188" y="16759"/>
                </a:cubicBezTo>
                <a:cubicBezTo>
                  <a:pt x="18174" y="16757"/>
                  <a:pt x="18167" y="16726"/>
                  <a:pt x="18170" y="16699"/>
                </a:cubicBezTo>
                <a:cubicBezTo>
                  <a:pt x="18168" y="16699"/>
                  <a:pt x="18166" y="16699"/>
                  <a:pt x="18164" y="16699"/>
                </a:cubicBezTo>
                <a:cubicBezTo>
                  <a:pt x="18158" y="16729"/>
                  <a:pt x="18152" y="16758"/>
                  <a:pt x="18146" y="16787"/>
                </a:cubicBezTo>
                <a:cubicBezTo>
                  <a:pt x="18146" y="16795"/>
                  <a:pt x="18149" y="16805"/>
                  <a:pt x="18150" y="16814"/>
                </a:cubicBezTo>
                <a:cubicBezTo>
                  <a:pt x="18151" y="16832"/>
                  <a:pt x="18152" y="16849"/>
                  <a:pt x="18154" y="16867"/>
                </a:cubicBezTo>
                <a:cubicBezTo>
                  <a:pt x="18154" y="16873"/>
                  <a:pt x="18155" y="16880"/>
                  <a:pt x="18156" y="16887"/>
                </a:cubicBezTo>
                <a:cubicBezTo>
                  <a:pt x="18152" y="16928"/>
                  <a:pt x="18125" y="16974"/>
                  <a:pt x="18132" y="17022"/>
                </a:cubicBezTo>
                <a:cubicBezTo>
                  <a:pt x="18135" y="17043"/>
                  <a:pt x="18142" y="17052"/>
                  <a:pt x="18148" y="17067"/>
                </a:cubicBezTo>
                <a:cubicBezTo>
                  <a:pt x="18163" y="17105"/>
                  <a:pt x="18177" y="17142"/>
                  <a:pt x="18192" y="17180"/>
                </a:cubicBezTo>
                <a:cubicBezTo>
                  <a:pt x="18192" y="17204"/>
                  <a:pt x="18193" y="17228"/>
                  <a:pt x="18194" y="17252"/>
                </a:cubicBezTo>
                <a:cubicBezTo>
                  <a:pt x="18192" y="17254"/>
                  <a:pt x="18190" y="17258"/>
                  <a:pt x="18187" y="17259"/>
                </a:cubicBezTo>
                <a:cubicBezTo>
                  <a:pt x="18182" y="17261"/>
                  <a:pt x="18177" y="17242"/>
                  <a:pt x="18173" y="17237"/>
                </a:cubicBezTo>
                <a:cubicBezTo>
                  <a:pt x="18172" y="17237"/>
                  <a:pt x="18172" y="17238"/>
                  <a:pt x="18171" y="17240"/>
                </a:cubicBezTo>
                <a:cubicBezTo>
                  <a:pt x="18170" y="17251"/>
                  <a:pt x="18175" y="17258"/>
                  <a:pt x="18173" y="17271"/>
                </a:cubicBezTo>
                <a:cubicBezTo>
                  <a:pt x="18172" y="17278"/>
                  <a:pt x="18170" y="17282"/>
                  <a:pt x="18168" y="17287"/>
                </a:cubicBezTo>
                <a:cubicBezTo>
                  <a:pt x="18168" y="17287"/>
                  <a:pt x="18167" y="17288"/>
                  <a:pt x="18167" y="17288"/>
                </a:cubicBezTo>
                <a:cubicBezTo>
                  <a:pt x="18162" y="17280"/>
                  <a:pt x="18157" y="17271"/>
                  <a:pt x="18152" y="17263"/>
                </a:cubicBezTo>
                <a:cubicBezTo>
                  <a:pt x="18144" y="17255"/>
                  <a:pt x="18139" y="17252"/>
                  <a:pt x="18133" y="17240"/>
                </a:cubicBezTo>
                <a:cubicBezTo>
                  <a:pt x="18125" y="17223"/>
                  <a:pt x="18119" y="17195"/>
                  <a:pt x="18111" y="17180"/>
                </a:cubicBezTo>
                <a:cubicBezTo>
                  <a:pt x="18105" y="17178"/>
                  <a:pt x="18101" y="17189"/>
                  <a:pt x="18103" y="17200"/>
                </a:cubicBezTo>
                <a:cubicBezTo>
                  <a:pt x="18107" y="17211"/>
                  <a:pt x="18111" y="17221"/>
                  <a:pt x="18114" y="17232"/>
                </a:cubicBezTo>
                <a:cubicBezTo>
                  <a:pt x="18130" y="17269"/>
                  <a:pt x="18151" y="17299"/>
                  <a:pt x="18168" y="17334"/>
                </a:cubicBezTo>
                <a:cubicBezTo>
                  <a:pt x="18172" y="17342"/>
                  <a:pt x="18177" y="17347"/>
                  <a:pt x="18181" y="17356"/>
                </a:cubicBezTo>
                <a:cubicBezTo>
                  <a:pt x="18192" y="17387"/>
                  <a:pt x="18190" y="17439"/>
                  <a:pt x="18198" y="17477"/>
                </a:cubicBezTo>
                <a:cubicBezTo>
                  <a:pt x="18201" y="17490"/>
                  <a:pt x="18206" y="17503"/>
                  <a:pt x="18211" y="17511"/>
                </a:cubicBezTo>
                <a:cubicBezTo>
                  <a:pt x="18217" y="17520"/>
                  <a:pt x="18222" y="17523"/>
                  <a:pt x="18226" y="17535"/>
                </a:cubicBezTo>
                <a:cubicBezTo>
                  <a:pt x="18234" y="17565"/>
                  <a:pt x="18235" y="17599"/>
                  <a:pt x="18255" y="17608"/>
                </a:cubicBezTo>
                <a:cubicBezTo>
                  <a:pt x="18258" y="17656"/>
                  <a:pt x="18261" y="17703"/>
                  <a:pt x="18264" y="17750"/>
                </a:cubicBezTo>
                <a:cubicBezTo>
                  <a:pt x="18280" y="17807"/>
                  <a:pt x="18295" y="17865"/>
                  <a:pt x="18311" y="17922"/>
                </a:cubicBezTo>
                <a:cubicBezTo>
                  <a:pt x="18315" y="17967"/>
                  <a:pt x="18319" y="18014"/>
                  <a:pt x="18323" y="18060"/>
                </a:cubicBezTo>
                <a:cubicBezTo>
                  <a:pt x="18323" y="18067"/>
                  <a:pt x="18319" y="18073"/>
                  <a:pt x="18320" y="18084"/>
                </a:cubicBezTo>
                <a:cubicBezTo>
                  <a:pt x="18321" y="18097"/>
                  <a:pt x="18328" y="18134"/>
                  <a:pt x="18326" y="18143"/>
                </a:cubicBezTo>
                <a:cubicBezTo>
                  <a:pt x="18320" y="18161"/>
                  <a:pt x="18314" y="18178"/>
                  <a:pt x="18308" y="18196"/>
                </a:cubicBezTo>
                <a:cubicBezTo>
                  <a:pt x="18301" y="18202"/>
                  <a:pt x="18291" y="18198"/>
                  <a:pt x="18284" y="18203"/>
                </a:cubicBezTo>
                <a:cubicBezTo>
                  <a:pt x="18282" y="18207"/>
                  <a:pt x="18284" y="18224"/>
                  <a:pt x="18284" y="18229"/>
                </a:cubicBezTo>
                <a:cubicBezTo>
                  <a:pt x="18285" y="18244"/>
                  <a:pt x="18285" y="18257"/>
                  <a:pt x="18287" y="18269"/>
                </a:cubicBezTo>
                <a:cubicBezTo>
                  <a:pt x="18289" y="18276"/>
                  <a:pt x="18292" y="18283"/>
                  <a:pt x="18294" y="18289"/>
                </a:cubicBezTo>
                <a:cubicBezTo>
                  <a:pt x="18296" y="18291"/>
                  <a:pt x="18300" y="18290"/>
                  <a:pt x="18303" y="18291"/>
                </a:cubicBezTo>
                <a:cubicBezTo>
                  <a:pt x="18311" y="18293"/>
                  <a:pt x="18318" y="18295"/>
                  <a:pt x="18324" y="18301"/>
                </a:cubicBezTo>
                <a:cubicBezTo>
                  <a:pt x="18331" y="18310"/>
                  <a:pt x="18339" y="18320"/>
                  <a:pt x="18344" y="18333"/>
                </a:cubicBezTo>
                <a:cubicBezTo>
                  <a:pt x="18346" y="18338"/>
                  <a:pt x="18348" y="18344"/>
                  <a:pt x="18350" y="18350"/>
                </a:cubicBezTo>
                <a:cubicBezTo>
                  <a:pt x="18375" y="18359"/>
                  <a:pt x="18402" y="18369"/>
                  <a:pt x="18427" y="18377"/>
                </a:cubicBezTo>
                <a:cubicBezTo>
                  <a:pt x="18429" y="18373"/>
                  <a:pt x="18430" y="18366"/>
                  <a:pt x="18434" y="18365"/>
                </a:cubicBezTo>
                <a:cubicBezTo>
                  <a:pt x="18443" y="18361"/>
                  <a:pt x="18455" y="18392"/>
                  <a:pt x="18460" y="18364"/>
                </a:cubicBezTo>
                <a:cubicBezTo>
                  <a:pt x="18460" y="18363"/>
                  <a:pt x="18460" y="18363"/>
                  <a:pt x="18461" y="18362"/>
                </a:cubicBezTo>
                <a:cubicBezTo>
                  <a:pt x="18467" y="18386"/>
                  <a:pt x="18479" y="18355"/>
                  <a:pt x="18485" y="18350"/>
                </a:cubicBezTo>
                <a:cubicBezTo>
                  <a:pt x="18488" y="18347"/>
                  <a:pt x="18494" y="18351"/>
                  <a:pt x="18497" y="18347"/>
                </a:cubicBezTo>
                <a:cubicBezTo>
                  <a:pt x="18502" y="18341"/>
                  <a:pt x="18502" y="18325"/>
                  <a:pt x="18506" y="18315"/>
                </a:cubicBezTo>
                <a:cubicBezTo>
                  <a:pt x="18508" y="18310"/>
                  <a:pt x="18510" y="18310"/>
                  <a:pt x="18513" y="18306"/>
                </a:cubicBezTo>
                <a:cubicBezTo>
                  <a:pt x="18515" y="18301"/>
                  <a:pt x="18516" y="18298"/>
                  <a:pt x="18517" y="18293"/>
                </a:cubicBezTo>
                <a:cubicBezTo>
                  <a:pt x="18526" y="18275"/>
                  <a:pt x="18541" y="18265"/>
                  <a:pt x="18559" y="18265"/>
                </a:cubicBezTo>
                <a:cubicBezTo>
                  <a:pt x="18561" y="18259"/>
                  <a:pt x="18563" y="18253"/>
                  <a:pt x="18565" y="18247"/>
                </a:cubicBezTo>
                <a:cubicBezTo>
                  <a:pt x="18570" y="18229"/>
                  <a:pt x="18576" y="18202"/>
                  <a:pt x="18585" y="18191"/>
                </a:cubicBezTo>
                <a:cubicBezTo>
                  <a:pt x="18596" y="18178"/>
                  <a:pt x="18613" y="18180"/>
                  <a:pt x="18627" y="18173"/>
                </a:cubicBezTo>
                <a:cubicBezTo>
                  <a:pt x="18631" y="18171"/>
                  <a:pt x="18635" y="18167"/>
                  <a:pt x="18638" y="18165"/>
                </a:cubicBezTo>
                <a:cubicBezTo>
                  <a:pt x="18642" y="18165"/>
                  <a:pt x="18646" y="18165"/>
                  <a:pt x="18650" y="18165"/>
                </a:cubicBezTo>
                <a:cubicBezTo>
                  <a:pt x="18659" y="18162"/>
                  <a:pt x="18667" y="18160"/>
                  <a:pt x="18675" y="18156"/>
                </a:cubicBezTo>
                <a:cubicBezTo>
                  <a:pt x="18689" y="18148"/>
                  <a:pt x="18707" y="18135"/>
                  <a:pt x="18725" y="18141"/>
                </a:cubicBezTo>
                <a:cubicBezTo>
                  <a:pt x="18735" y="18144"/>
                  <a:pt x="18742" y="18152"/>
                  <a:pt x="18749" y="18158"/>
                </a:cubicBezTo>
                <a:cubicBezTo>
                  <a:pt x="18751" y="18160"/>
                  <a:pt x="18756" y="18156"/>
                  <a:pt x="18759" y="18154"/>
                </a:cubicBezTo>
                <a:cubicBezTo>
                  <a:pt x="18768" y="18148"/>
                  <a:pt x="18778" y="18141"/>
                  <a:pt x="18787" y="18134"/>
                </a:cubicBezTo>
                <a:cubicBezTo>
                  <a:pt x="18793" y="18140"/>
                  <a:pt x="18798" y="18152"/>
                  <a:pt x="18806" y="18154"/>
                </a:cubicBezTo>
                <a:cubicBezTo>
                  <a:pt x="18811" y="18156"/>
                  <a:pt x="18816" y="18150"/>
                  <a:pt x="18818" y="18146"/>
                </a:cubicBezTo>
                <a:cubicBezTo>
                  <a:pt x="18826" y="18137"/>
                  <a:pt x="18831" y="18123"/>
                  <a:pt x="18837" y="18114"/>
                </a:cubicBezTo>
                <a:cubicBezTo>
                  <a:pt x="18840" y="18110"/>
                  <a:pt x="18842" y="18107"/>
                  <a:pt x="18844" y="18104"/>
                </a:cubicBezTo>
                <a:cubicBezTo>
                  <a:pt x="18845" y="18099"/>
                  <a:pt x="18847" y="18093"/>
                  <a:pt x="18848" y="18088"/>
                </a:cubicBezTo>
                <a:cubicBezTo>
                  <a:pt x="18854" y="18051"/>
                  <a:pt x="18849" y="18005"/>
                  <a:pt x="18869" y="17993"/>
                </a:cubicBezTo>
                <a:cubicBezTo>
                  <a:pt x="18874" y="17991"/>
                  <a:pt x="18883" y="17995"/>
                  <a:pt x="18886" y="17993"/>
                </a:cubicBezTo>
                <a:cubicBezTo>
                  <a:pt x="18915" y="17964"/>
                  <a:pt x="18943" y="17935"/>
                  <a:pt x="18972" y="17906"/>
                </a:cubicBezTo>
                <a:cubicBezTo>
                  <a:pt x="18993" y="17904"/>
                  <a:pt x="19015" y="17903"/>
                  <a:pt x="19036" y="17902"/>
                </a:cubicBezTo>
                <a:cubicBezTo>
                  <a:pt x="19066" y="17882"/>
                  <a:pt x="19097" y="17863"/>
                  <a:pt x="19127" y="17843"/>
                </a:cubicBezTo>
                <a:cubicBezTo>
                  <a:pt x="19129" y="17840"/>
                  <a:pt x="19130" y="17837"/>
                  <a:pt x="19132" y="17834"/>
                </a:cubicBezTo>
                <a:cubicBezTo>
                  <a:pt x="19137" y="17828"/>
                  <a:pt x="19143" y="17822"/>
                  <a:pt x="19148" y="17816"/>
                </a:cubicBezTo>
                <a:cubicBezTo>
                  <a:pt x="19162" y="17801"/>
                  <a:pt x="19179" y="17792"/>
                  <a:pt x="19198" y="17784"/>
                </a:cubicBezTo>
                <a:cubicBezTo>
                  <a:pt x="19208" y="17780"/>
                  <a:pt x="19231" y="17774"/>
                  <a:pt x="19244" y="17777"/>
                </a:cubicBezTo>
                <a:cubicBezTo>
                  <a:pt x="19252" y="17780"/>
                  <a:pt x="19262" y="17784"/>
                  <a:pt x="19270" y="17781"/>
                </a:cubicBezTo>
                <a:cubicBezTo>
                  <a:pt x="19289" y="17779"/>
                  <a:pt x="19307" y="17776"/>
                  <a:pt x="19326" y="17773"/>
                </a:cubicBezTo>
                <a:cubicBezTo>
                  <a:pt x="19341" y="17780"/>
                  <a:pt x="19350" y="17812"/>
                  <a:pt x="19365" y="17821"/>
                </a:cubicBezTo>
                <a:cubicBezTo>
                  <a:pt x="19375" y="17826"/>
                  <a:pt x="19379" y="17812"/>
                  <a:pt x="19389" y="17815"/>
                </a:cubicBezTo>
                <a:cubicBezTo>
                  <a:pt x="19404" y="17819"/>
                  <a:pt x="19414" y="17835"/>
                  <a:pt x="19428" y="17841"/>
                </a:cubicBezTo>
                <a:cubicBezTo>
                  <a:pt x="19437" y="17844"/>
                  <a:pt x="19440" y="17838"/>
                  <a:pt x="19446" y="17835"/>
                </a:cubicBezTo>
                <a:cubicBezTo>
                  <a:pt x="19457" y="17831"/>
                  <a:pt x="19472" y="17851"/>
                  <a:pt x="19476" y="17861"/>
                </a:cubicBezTo>
                <a:cubicBezTo>
                  <a:pt x="19474" y="17868"/>
                  <a:pt x="19471" y="17878"/>
                  <a:pt x="19472" y="17888"/>
                </a:cubicBezTo>
                <a:cubicBezTo>
                  <a:pt x="19476" y="17891"/>
                  <a:pt x="19484" y="17888"/>
                  <a:pt x="19490" y="17888"/>
                </a:cubicBezTo>
                <a:cubicBezTo>
                  <a:pt x="19504" y="17913"/>
                  <a:pt x="19479" y="17929"/>
                  <a:pt x="19488" y="17954"/>
                </a:cubicBezTo>
                <a:cubicBezTo>
                  <a:pt x="19494" y="17975"/>
                  <a:pt x="19515" y="17978"/>
                  <a:pt x="19526" y="17992"/>
                </a:cubicBezTo>
                <a:cubicBezTo>
                  <a:pt x="19533" y="18003"/>
                  <a:pt x="19532" y="18030"/>
                  <a:pt x="19536" y="18046"/>
                </a:cubicBezTo>
                <a:cubicBezTo>
                  <a:pt x="19538" y="18049"/>
                  <a:pt x="19540" y="18050"/>
                  <a:pt x="19542" y="18052"/>
                </a:cubicBezTo>
                <a:cubicBezTo>
                  <a:pt x="19545" y="18054"/>
                  <a:pt x="19549" y="18059"/>
                  <a:pt x="19551" y="18064"/>
                </a:cubicBezTo>
                <a:cubicBezTo>
                  <a:pt x="19559" y="18081"/>
                  <a:pt x="19561" y="18106"/>
                  <a:pt x="19566" y="18130"/>
                </a:cubicBezTo>
                <a:cubicBezTo>
                  <a:pt x="19567" y="18137"/>
                  <a:pt x="19569" y="18144"/>
                  <a:pt x="19570" y="18150"/>
                </a:cubicBezTo>
                <a:cubicBezTo>
                  <a:pt x="19569" y="18156"/>
                  <a:pt x="19569" y="18162"/>
                  <a:pt x="19569" y="18168"/>
                </a:cubicBezTo>
                <a:cubicBezTo>
                  <a:pt x="19565" y="18167"/>
                  <a:pt x="19560" y="18166"/>
                  <a:pt x="19556" y="18165"/>
                </a:cubicBezTo>
                <a:cubicBezTo>
                  <a:pt x="19556" y="18168"/>
                  <a:pt x="19556" y="18170"/>
                  <a:pt x="19556" y="18173"/>
                </a:cubicBezTo>
                <a:cubicBezTo>
                  <a:pt x="19565" y="18194"/>
                  <a:pt x="19576" y="18219"/>
                  <a:pt x="19589" y="18233"/>
                </a:cubicBezTo>
                <a:cubicBezTo>
                  <a:pt x="19596" y="18240"/>
                  <a:pt x="19608" y="18239"/>
                  <a:pt x="19610" y="18223"/>
                </a:cubicBezTo>
                <a:cubicBezTo>
                  <a:pt x="19611" y="18212"/>
                  <a:pt x="19606" y="18203"/>
                  <a:pt x="19604" y="18196"/>
                </a:cubicBezTo>
                <a:cubicBezTo>
                  <a:pt x="19603" y="18193"/>
                  <a:pt x="19609" y="18181"/>
                  <a:pt x="19610" y="18177"/>
                </a:cubicBezTo>
                <a:cubicBezTo>
                  <a:pt x="19616" y="18157"/>
                  <a:pt x="19623" y="18135"/>
                  <a:pt x="19630" y="18116"/>
                </a:cubicBezTo>
                <a:cubicBezTo>
                  <a:pt x="19637" y="18097"/>
                  <a:pt x="19648" y="18074"/>
                  <a:pt x="19660" y="18064"/>
                </a:cubicBezTo>
                <a:cubicBezTo>
                  <a:pt x="19669" y="18057"/>
                  <a:pt x="19679" y="18055"/>
                  <a:pt x="19685" y="18046"/>
                </a:cubicBezTo>
                <a:cubicBezTo>
                  <a:pt x="19691" y="18038"/>
                  <a:pt x="19690" y="18027"/>
                  <a:pt x="19692" y="18014"/>
                </a:cubicBezTo>
                <a:cubicBezTo>
                  <a:pt x="19695" y="18002"/>
                  <a:pt x="19699" y="17992"/>
                  <a:pt x="19703" y="17983"/>
                </a:cubicBezTo>
                <a:cubicBezTo>
                  <a:pt x="19711" y="17963"/>
                  <a:pt x="19727" y="17946"/>
                  <a:pt x="19725" y="17912"/>
                </a:cubicBezTo>
                <a:cubicBezTo>
                  <a:pt x="19726" y="17917"/>
                  <a:pt x="19728" y="17923"/>
                  <a:pt x="19730" y="17929"/>
                </a:cubicBezTo>
                <a:cubicBezTo>
                  <a:pt x="19732" y="17939"/>
                  <a:pt x="19733" y="17948"/>
                  <a:pt x="19735" y="17958"/>
                </a:cubicBezTo>
                <a:cubicBezTo>
                  <a:pt x="19737" y="17961"/>
                  <a:pt x="19738" y="17965"/>
                  <a:pt x="19739" y="17968"/>
                </a:cubicBezTo>
                <a:cubicBezTo>
                  <a:pt x="19742" y="17982"/>
                  <a:pt x="19728" y="17997"/>
                  <a:pt x="19724" y="18000"/>
                </a:cubicBezTo>
                <a:cubicBezTo>
                  <a:pt x="19727" y="18008"/>
                  <a:pt x="19736" y="18018"/>
                  <a:pt x="19733" y="18034"/>
                </a:cubicBezTo>
                <a:cubicBezTo>
                  <a:pt x="19728" y="18057"/>
                  <a:pt x="19712" y="18064"/>
                  <a:pt x="19707" y="18088"/>
                </a:cubicBezTo>
                <a:cubicBezTo>
                  <a:pt x="19704" y="18101"/>
                  <a:pt x="19703" y="18112"/>
                  <a:pt x="19702" y="18129"/>
                </a:cubicBezTo>
                <a:cubicBezTo>
                  <a:pt x="19702" y="18139"/>
                  <a:pt x="19703" y="18148"/>
                  <a:pt x="19703" y="18158"/>
                </a:cubicBezTo>
                <a:cubicBezTo>
                  <a:pt x="19707" y="18193"/>
                  <a:pt x="19701" y="18217"/>
                  <a:pt x="19688" y="18224"/>
                </a:cubicBezTo>
                <a:cubicBezTo>
                  <a:pt x="19684" y="18227"/>
                  <a:pt x="19677" y="18231"/>
                  <a:pt x="19672" y="18229"/>
                </a:cubicBezTo>
                <a:cubicBezTo>
                  <a:pt x="19670" y="18243"/>
                  <a:pt x="19669" y="18257"/>
                  <a:pt x="19667" y="18272"/>
                </a:cubicBezTo>
                <a:cubicBezTo>
                  <a:pt x="19681" y="18272"/>
                  <a:pt x="19691" y="18271"/>
                  <a:pt x="19698" y="18256"/>
                </a:cubicBezTo>
                <a:cubicBezTo>
                  <a:pt x="19703" y="18256"/>
                  <a:pt x="19710" y="18265"/>
                  <a:pt x="19714" y="18260"/>
                </a:cubicBezTo>
                <a:cubicBezTo>
                  <a:pt x="19719" y="18255"/>
                  <a:pt x="19720" y="18239"/>
                  <a:pt x="19722" y="18229"/>
                </a:cubicBezTo>
                <a:cubicBezTo>
                  <a:pt x="19727" y="18199"/>
                  <a:pt x="19733" y="18169"/>
                  <a:pt x="19738" y="18139"/>
                </a:cubicBezTo>
                <a:cubicBezTo>
                  <a:pt x="19746" y="18142"/>
                  <a:pt x="19750" y="18162"/>
                  <a:pt x="19754" y="18172"/>
                </a:cubicBezTo>
                <a:cubicBezTo>
                  <a:pt x="19760" y="18186"/>
                  <a:pt x="19767" y="18199"/>
                  <a:pt x="19773" y="18214"/>
                </a:cubicBezTo>
                <a:cubicBezTo>
                  <a:pt x="19771" y="18235"/>
                  <a:pt x="19770" y="18257"/>
                  <a:pt x="19768" y="18279"/>
                </a:cubicBezTo>
                <a:cubicBezTo>
                  <a:pt x="19752" y="18285"/>
                  <a:pt x="19736" y="18290"/>
                  <a:pt x="19719" y="18296"/>
                </a:cubicBezTo>
                <a:cubicBezTo>
                  <a:pt x="19718" y="18307"/>
                  <a:pt x="19719" y="18315"/>
                  <a:pt x="19722" y="18322"/>
                </a:cubicBezTo>
                <a:cubicBezTo>
                  <a:pt x="19724" y="18322"/>
                  <a:pt x="19727" y="18321"/>
                  <a:pt x="19730" y="18320"/>
                </a:cubicBezTo>
                <a:cubicBezTo>
                  <a:pt x="19736" y="18323"/>
                  <a:pt x="19743" y="18327"/>
                  <a:pt x="19749" y="18330"/>
                </a:cubicBezTo>
                <a:cubicBezTo>
                  <a:pt x="19754" y="18331"/>
                  <a:pt x="19756" y="18325"/>
                  <a:pt x="19760" y="18326"/>
                </a:cubicBezTo>
                <a:cubicBezTo>
                  <a:pt x="19766" y="18329"/>
                  <a:pt x="19773" y="18332"/>
                  <a:pt x="19779" y="18335"/>
                </a:cubicBezTo>
                <a:cubicBezTo>
                  <a:pt x="19783" y="18333"/>
                  <a:pt x="19786" y="18328"/>
                  <a:pt x="19790" y="18326"/>
                </a:cubicBezTo>
                <a:cubicBezTo>
                  <a:pt x="19792" y="18325"/>
                  <a:pt x="19793" y="18323"/>
                  <a:pt x="19795" y="18322"/>
                </a:cubicBezTo>
                <a:cubicBezTo>
                  <a:pt x="19804" y="18330"/>
                  <a:pt x="19810" y="18347"/>
                  <a:pt x="19816" y="18362"/>
                </a:cubicBezTo>
                <a:cubicBezTo>
                  <a:pt x="19820" y="18372"/>
                  <a:pt x="19824" y="18381"/>
                  <a:pt x="19829" y="18389"/>
                </a:cubicBezTo>
                <a:cubicBezTo>
                  <a:pt x="19831" y="18392"/>
                  <a:pt x="19833" y="18396"/>
                  <a:pt x="19835" y="18399"/>
                </a:cubicBezTo>
                <a:cubicBezTo>
                  <a:pt x="19837" y="18407"/>
                  <a:pt x="19839" y="18415"/>
                  <a:pt x="19840" y="18423"/>
                </a:cubicBezTo>
                <a:cubicBezTo>
                  <a:pt x="19849" y="18461"/>
                  <a:pt x="19855" y="18506"/>
                  <a:pt x="19837" y="18531"/>
                </a:cubicBezTo>
                <a:cubicBezTo>
                  <a:pt x="19838" y="18580"/>
                  <a:pt x="19862" y="18592"/>
                  <a:pt x="19873" y="18623"/>
                </a:cubicBezTo>
                <a:cubicBezTo>
                  <a:pt x="19881" y="18644"/>
                  <a:pt x="19877" y="18660"/>
                  <a:pt x="19890" y="18674"/>
                </a:cubicBezTo>
                <a:cubicBezTo>
                  <a:pt x="19898" y="18683"/>
                  <a:pt x="19910" y="18685"/>
                  <a:pt x="19921" y="18689"/>
                </a:cubicBezTo>
                <a:cubicBezTo>
                  <a:pt x="19924" y="18691"/>
                  <a:pt x="19927" y="18692"/>
                  <a:pt x="19930" y="18693"/>
                </a:cubicBezTo>
                <a:cubicBezTo>
                  <a:pt x="19931" y="18697"/>
                  <a:pt x="19932" y="18700"/>
                  <a:pt x="19933" y="18703"/>
                </a:cubicBezTo>
                <a:cubicBezTo>
                  <a:pt x="19937" y="18713"/>
                  <a:pt x="19945" y="18739"/>
                  <a:pt x="19950" y="18745"/>
                </a:cubicBezTo>
                <a:cubicBezTo>
                  <a:pt x="19965" y="18760"/>
                  <a:pt x="19978" y="18709"/>
                  <a:pt x="19988" y="18749"/>
                </a:cubicBezTo>
                <a:cubicBezTo>
                  <a:pt x="19990" y="18747"/>
                  <a:pt x="19993" y="18746"/>
                  <a:pt x="19995" y="18745"/>
                </a:cubicBezTo>
                <a:cubicBezTo>
                  <a:pt x="20003" y="18741"/>
                  <a:pt x="20011" y="18746"/>
                  <a:pt x="20016" y="18751"/>
                </a:cubicBezTo>
                <a:cubicBezTo>
                  <a:pt x="20034" y="18769"/>
                  <a:pt x="20045" y="18797"/>
                  <a:pt x="20066" y="18809"/>
                </a:cubicBezTo>
                <a:cubicBezTo>
                  <a:pt x="20071" y="18813"/>
                  <a:pt x="20076" y="18824"/>
                  <a:pt x="20084" y="18819"/>
                </a:cubicBezTo>
                <a:cubicBezTo>
                  <a:pt x="20099" y="18810"/>
                  <a:pt x="20106" y="18776"/>
                  <a:pt x="20116" y="18757"/>
                </a:cubicBezTo>
                <a:cubicBezTo>
                  <a:pt x="20118" y="18753"/>
                  <a:pt x="20121" y="18749"/>
                  <a:pt x="20123" y="18745"/>
                </a:cubicBezTo>
                <a:cubicBezTo>
                  <a:pt x="20132" y="18736"/>
                  <a:pt x="20143" y="18742"/>
                  <a:pt x="20141" y="18716"/>
                </a:cubicBezTo>
                <a:cubicBezTo>
                  <a:pt x="20148" y="18712"/>
                  <a:pt x="20154" y="18688"/>
                  <a:pt x="20162" y="18692"/>
                </a:cubicBezTo>
                <a:cubicBezTo>
                  <a:pt x="20165" y="18693"/>
                  <a:pt x="20167" y="18700"/>
                  <a:pt x="20169" y="18704"/>
                </a:cubicBezTo>
                <a:cubicBezTo>
                  <a:pt x="20181" y="18730"/>
                  <a:pt x="20169" y="18757"/>
                  <a:pt x="20156" y="18765"/>
                </a:cubicBezTo>
                <a:cubicBezTo>
                  <a:pt x="20164" y="18786"/>
                  <a:pt x="20178" y="18761"/>
                  <a:pt x="20185" y="18755"/>
                </a:cubicBezTo>
                <a:cubicBezTo>
                  <a:pt x="20192" y="18751"/>
                  <a:pt x="20198" y="18758"/>
                  <a:pt x="20199" y="18768"/>
                </a:cubicBezTo>
                <a:cubicBezTo>
                  <a:pt x="20197" y="18775"/>
                  <a:pt x="20194" y="18783"/>
                  <a:pt x="20192" y="18791"/>
                </a:cubicBezTo>
                <a:cubicBezTo>
                  <a:pt x="20204" y="18812"/>
                  <a:pt x="20217" y="18832"/>
                  <a:pt x="20229" y="18853"/>
                </a:cubicBezTo>
                <a:cubicBezTo>
                  <a:pt x="20232" y="18855"/>
                  <a:pt x="20234" y="18854"/>
                  <a:pt x="20236" y="18857"/>
                </a:cubicBezTo>
                <a:cubicBezTo>
                  <a:pt x="20239" y="18864"/>
                  <a:pt x="20243" y="18871"/>
                  <a:pt x="20246" y="18878"/>
                </a:cubicBezTo>
                <a:cubicBezTo>
                  <a:pt x="20252" y="18887"/>
                  <a:pt x="20257" y="18872"/>
                  <a:pt x="20258" y="18865"/>
                </a:cubicBezTo>
                <a:cubicBezTo>
                  <a:pt x="20257" y="18847"/>
                  <a:pt x="20235" y="18854"/>
                  <a:pt x="20241" y="18834"/>
                </a:cubicBezTo>
                <a:cubicBezTo>
                  <a:pt x="20242" y="18829"/>
                  <a:pt x="20251" y="18830"/>
                  <a:pt x="20254" y="18828"/>
                </a:cubicBezTo>
                <a:cubicBezTo>
                  <a:pt x="20267" y="18823"/>
                  <a:pt x="20279" y="18815"/>
                  <a:pt x="20289" y="18805"/>
                </a:cubicBezTo>
                <a:cubicBezTo>
                  <a:pt x="20310" y="18787"/>
                  <a:pt x="20314" y="18736"/>
                  <a:pt x="20338" y="18724"/>
                </a:cubicBezTo>
                <a:cubicBezTo>
                  <a:pt x="20374" y="18721"/>
                  <a:pt x="20411" y="18719"/>
                  <a:pt x="20447" y="18716"/>
                </a:cubicBezTo>
                <a:cubicBezTo>
                  <a:pt x="20453" y="18708"/>
                  <a:pt x="20459" y="18699"/>
                  <a:pt x="20465" y="18691"/>
                </a:cubicBezTo>
                <a:cubicBezTo>
                  <a:pt x="20470" y="18687"/>
                  <a:pt x="20474" y="18690"/>
                  <a:pt x="20477" y="18684"/>
                </a:cubicBezTo>
                <a:cubicBezTo>
                  <a:pt x="20484" y="18674"/>
                  <a:pt x="20483" y="18647"/>
                  <a:pt x="20480" y="18626"/>
                </a:cubicBezTo>
                <a:cubicBezTo>
                  <a:pt x="20480" y="18619"/>
                  <a:pt x="20480" y="18612"/>
                  <a:pt x="20479" y="18605"/>
                </a:cubicBezTo>
                <a:cubicBezTo>
                  <a:pt x="20480" y="18598"/>
                  <a:pt x="20480" y="18590"/>
                  <a:pt x="20481" y="18582"/>
                </a:cubicBezTo>
                <a:cubicBezTo>
                  <a:pt x="20486" y="18539"/>
                  <a:pt x="20491" y="18497"/>
                  <a:pt x="20496" y="18454"/>
                </a:cubicBezTo>
                <a:cubicBezTo>
                  <a:pt x="20501" y="18422"/>
                  <a:pt x="20511" y="18394"/>
                  <a:pt x="20521" y="18369"/>
                </a:cubicBezTo>
                <a:cubicBezTo>
                  <a:pt x="20525" y="18358"/>
                  <a:pt x="20533" y="18336"/>
                  <a:pt x="20539" y="18330"/>
                </a:cubicBezTo>
                <a:cubicBezTo>
                  <a:pt x="20540" y="18326"/>
                  <a:pt x="20540" y="18323"/>
                  <a:pt x="20540" y="18318"/>
                </a:cubicBezTo>
                <a:cubicBezTo>
                  <a:pt x="20541" y="18310"/>
                  <a:pt x="20545" y="18300"/>
                  <a:pt x="20548" y="18297"/>
                </a:cubicBezTo>
                <a:cubicBezTo>
                  <a:pt x="20548" y="18297"/>
                  <a:pt x="20548" y="18296"/>
                  <a:pt x="20548" y="18296"/>
                </a:cubicBezTo>
                <a:cubicBezTo>
                  <a:pt x="20533" y="18259"/>
                  <a:pt x="20553" y="18242"/>
                  <a:pt x="20561" y="18219"/>
                </a:cubicBezTo>
                <a:cubicBezTo>
                  <a:pt x="20573" y="18177"/>
                  <a:pt x="20586" y="18135"/>
                  <a:pt x="20598" y="18093"/>
                </a:cubicBezTo>
                <a:cubicBezTo>
                  <a:pt x="20607" y="18077"/>
                  <a:pt x="20615" y="18061"/>
                  <a:pt x="20624" y="18045"/>
                </a:cubicBezTo>
                <a:cubicBezTo>
                  <a:pt x="20657" y="18052"/>
                  <a:pt x="20654" y="17988"/>
                  <a:pt x="20663" y="17954"/>
                </a:cubicBezTo>
                <a:cubicBezTo>
                  <a:pt x="20665" y="17947"/>
                  <a:pt x="20667" y="17938"/>
                  <a:pt x="20671" y="17933"/>
                </a:cubicBezTo>
                <a:cubicBezTo>
                  <a:pt x="20673" y="17929"/>
                  <a:pt x="20676" y="17927"/>
                  <a:pt x="20677" y="17922"/>
                </a:cubicBezTo>
                <a:cubicBezTo>
                  <a:pt x="20682" y="17905"/>
                  <a:pt x="20676" y="17880"/>
                  <a:pt x="20689" y="17876"/>
                </a:cubicBezTo>
                <a:cubicBezTo>
                  <a:pt x="20692" y="17837"/>
                  <a:pt x="20695" y="17797"/>
                  <a:pt x="20698" y="17758"/>
                </a:cubicBezTo>
                <a:cubicBezTo>
                  <a:pt x="20700" y="17753"/>
                  <a:pt x="20701" y="17747"/>
                  <a:pt x="20703" y="17742"/>
                </a:cubicBezTo>
                <a:cubicBezTo>
                  <a:pt x="20706" y="17731"/>
                  <a:pt x="20708" y="17721"/>
                  <a:pt x="20710" y="17710"/>
                </a:cubicBezTo>
                <a:cubicBezTo>
                  <a:pt x="20716" y="17675"/>
                  <a:pt x="20716" y="17634"/>
                  <a:pt x="20722" y="17600"/>
                </a:cubicBezTo>
                <a:cubicBezTo>
                  <a:pt x="20725" y="17588"/>
                  <a:pt x="20728" y="17575"/>
                  <a:pt x="20731" y="17562"/>
                </a:cubicBezTo>
                <a:cubicBezTo>
                  <a:pt x="20735" y="17546"/>
                  <a:pt x="20736" y="17529"/>
                  <a:pt x="20738" y="17510"/>
                </a:cubicBezTo>
                <a:cubicBezTo>
                  <a:pt x="20739" y="17499"/>
                  <a:pt x="20740" y="17488"/>
                  <a:pt x="20741" y="17477"/>
                </a:cubicBezTo>
                <a:cubicBezTo>
                  <a:pt x="20739" y="17468"/>
                  <a:pt x="20737" y="17460"/>
                  <a:pt x="20735" y="17450"/>
                </a:cubicBezTo>
                <a:cubicBezTo>
                  <a:pt x="20729" y="17425"/>
                  <a:pt x="20725" y="17399"/>
                  <a:pt x="20719" y="17376"/>
                </a:cubicBezTo>
                <a:cubicBezTo>
                  <a:pt x="20715" y="17361"/>
                  <a:pt x="20709" y="17348"/>
                  <a:pt x="20705" y="17336"/>
                </a:cubicBezTo>
                <a:cubicBezTo>
                  <a:pt x="20708" y="17329"/>
                  <a:pt x="20711" y="17323"/>
                  <a:pt x="20714" y="17317"/>
                </a:cubicBezTo>
                <a:cubicBezTo>
                  <a:pt x="20713" y="17300"/>
                  <a:pt x="20709" y="17278"/>
                  <a:pt x="20710" y="17259"/>
                </a:cubicBezTo>
                <a:cubicBezTo>
                  <a:pt x="20711" y="17243"/>
                  <a:pt x="20712" y="17228"/>
                  <a:pt x="20714" y="17214"/>
                </a:cubicBezTo>
                <a:cubicBezTo>
                  <a:pt x="20715" y="17204"/>
                  <a:pt x="20716" y="17193"/>
                  <a:pt x="20718" y="17183"/>
                </a:cubicBezTo>
                <a:cubicBezTo>
                  <a:pt x="20715" y="17176"/>
                  <a:pt x="20710" y="17172"/>
                  <a:pt x="20709" y="17163"/>
                </a:cubicBezTo>
                <a:cubicBezTo>
                  <a:pt x="20708" y="17154"/>
                  <a:pt x="20708" y="17146"/>
                  <a:pt x="20707" y="17138"/>
                </a:cubicBezTo>
                <a:cubicBezTo>
                  <a:pt x="20706" y="17134"/>
                  <a:pt x="20706" y="17130"/>
                  <a:pt x="20706" y="17126"/>
                </a:cubicBezTo>
                <a:cubicBezTo>
                  <a:pt x="20712" y="17109"/>
                  <a:pt x="20715" y="17092"/>
                  <a:pt x="20701" y="17075"/>
                </a:cubicBezTo>
                <a:cubicBezTo>
                  <a:pt x="20701" y="17079"/>
                  <a:pt x="20701" y="17083"/>
                  <a:pt x="20701" y="17087"/>
                </a:cubicBezTo>
                <a:cubicBezTo>
                  <a:pt x="20700" y="17087"/>
                  <a:pt x="20700" y="17088"/>
                  <a:pt x="20700" y="17088"/>
                </a:cubicBezTo>
                <a:cubicBezTo>
                  <a:pt x="20697" y="17077"/>
                  <a:pt x="20693" y="17068"/>
                  <a:pt x="20684" y="17063"/>
                </a:cubicBezTo>
                <a:cubicBezTo>
                  <a:pt x="20689" y="17033"/>
                  <a:pt x="20671" y="17012"/>
                  <a:pt x="20661" y="16999"/>
                </a:cubicBezTo>
                <a:cubicBezTo>
                  <a:pt x="20656" y="16992"/>
                  <a:pt x="20651" y="16980"/>
                  <a:pt x="20648" y="16968"/>
                </a:cubicBezTo>
                <a:cubicBezTo>
                  <a:pt x="20646" y="16957"/>
                  <a:pt x="20647" y="16955"/>
                  <a:pt x="20643" y="16946"/>
                </a:cubicBezTo>
                <a:cubicBezTo>
                  <a:pt x="20630" y="16920"/>
                  <a:pt x="20584" y="16896"/>
                  <a:pt x="20601" y="16848"/>
                </a:cubicBezTo>
                <a:cubicBezTo>
                  <a:pt x="20595" y="16830"/>
                  <a:pt x="20584" y="16849"/>
                  <a:pt x="20578" y="16837"/>
                </a:cubicBezTo>
                <a:cubicBezTo>
                  <a:pt x="20570" y="16823"/>
                  <a:pt x="20571" y="16764"/>
                  <a:pt x="20573" y="16745"/>
                </a:cubicBezTo>
                <a:cubicBezTo>
                  <a:pt x="20574" y="16737"/>
                  <a:pt x="20575" y="16729"/>
                  <a:pt x="20577" y="16721"/>
                </a:cubicBezTo>
                <a:cubicBezTo>
                  <a:pt x="20574" y="16714"/>
                  <a:pt x="20570" y="16708"/>
                  <a:pt x="20567" y="16702"/>
                </a:cubicBezTo>
                <a:cubicBezTo>
                  <a:pt x="20567" y="16701"/>
                  <a:pt x="20567" y="16701"/>
                  <a:pt x="20566" y="16701"/>
                </a:cubicBezTo>
                <a:cubicBezTo>
                  <a:pt x="20564" y="16708"/>
                  <a:pt x="20562" y="16715"/>
                  <a:pt x="20560" y="16722"/>
                </a:cubicBezTo>
                <a:cubicBezTo>
                  <a:pt x="20556" y="16723"/>
                  <a:pt x="20553" y="16714"/>
                  <a:pt x="20550" y="16711"/>
                </a:cubicBezTo>
                <a:cubicBezTo>
                  <a:pt x="20540" y="16699"/>
                  <a:pt x="20533" y="16680"/>
                  <a:pt x="20523" y="16665"/>
                </a:cubicBezTo>
                <a:cubicBezTo>
                  <a:pt x="20519" y="16674"/>
                  <a:pt x="20517" y="16689"/>
                  <a:pt x="20521" y="16703"/>
                </a:cubicBezTo>
                <a:cubicBezTo>
                  <a:pt x="20512" y="16704"/>
                  <a:pt x="20501" y="16693"/>
                  <a:pt x="20498" y="16683"/>
                </a:cubicBezTo>
                <a:cubicBezTo>
                  <a:pt x="20493" y="16669"/>
                  <a:pt x="20495" y="16647"/>
                  <a:pt x="20492" y="16628"/>
                </a:cubicBezTo>
                <a:cubicBezTo>
                  <a:pt x="20491" y="16618"/>
                  <a:pt x="20491" y="16608"/>
                  <a:pt x="20490" y="16599"/>
                </a:cubicBezTo>
                <a:cubicBezTo>
                  <a:pt x="20487" y="16576"/>
                  <a:pt x="20481" y="16551"/>
                  <a:pt x="20470" y="16543"/>
                </a:cubicBezTo>
                <a:cubicBezTo>
                  <a:pt x="20469" y="16539"/>
                  <a:pt x="20473" y="16527"/>
                  <a:pt x="20469" y="16517"/>
                </a:cubicBezTo>
                <a:cubicBezTo>
                  <a:pt x="20466" y="16509"/>
                  <a:pt x="20460" y="16502"/>
                  <a:pt x="20456" y="16497"/>
                </a:cubicBezTo>
                <a:cubicBezTo>
                  <a:pt x="20454" y="16495"/>
                  <a:pt x="20452" y="16493"/>
                  <a:pt x="20450" y="16491"/>
                </a:cubicBezTo>
                <a:cubicBezTo>
                  <a:pt x="20444" y="16481"/>
                  <a:pt x="20439" y="16457"/>
                  <a:pt x="20445" y="16444"/>
                </a:cubicBezTo>
                <a:cubicBezTo>
                  <a:pt x="20446" y="16440"/>
                  <a:pt x="20450" y="16438"/>
                  <a:pt x="20453" y="16436"/>
                </a:cubicBezTo>
                <a:cubicBezTo>
                  <a:pt x="20457" y="16415"/>
                  <a:pt x="20442" y="16409"/>
                  <a:pt x="20437" y="16395"/>
                </a:cubicBezTo>
                <a:cubicBezTo>
                  <a:pt x="20433" y="16394"/>
                  <a:pt x="20429" y="16393"/>
                  <a:pt x="20425" y="16391"/>
                </a:cubicBezTo>
                <a:cubicBezTo>
                  <a:pt x="20412" y="16383"/>
                  <a:pt x="20402" y="16371"/>
                  <a:pt x="20392" y="16357"/>
                </a:cubicBezTo>
                <a:cubicBezTo>
                  <a:pt x="20390" y="16354"/>
                  <a:pt x="20385" y="16349"/>
                  <a:pt x="20383" y="16344"/>
                </a:cubicBezTo>
                <a:cubicBezTo>
                  <a:pt x="20382" y="16343"/>
                  <a:pt x="20381" y="16345"/>
                  <a:pt x="20379" y="16345"/>
                </a:cubicBezTo>
                <a:cubicBezTo>
                  <a:pt x="20373" y="16347"/>
                  <a:pt x="20365" y="16338"/>
                  <a:pt x="20363" y="16332"/>
                </a:cubicBezTo>
                <a:cubicBezTo>
                  <a:pt x="20362" y="16331"/>
                  <a:pt x="20362" y="16331"/>
                  <a:pt x="20362" y="16330"/>
                </a:cubicBezTo>
                <a:cubicBezTo>
                  <a:pt x="20369" y="16321"/>
                  <a:pt x="20370" y="16305"/>
                  <a:pt x="20363" y="16293"/>
                </a:cubicBezTo>
                <a:cubicBezTo>
                  <a:pt x="20351" y="16296"/>
                  <a:pt x="20339" y="16301"/>
                  <a:pt x="20335" y="16279"/>
                </a:cubicBezTo>
                <a:cubicBezTo>
                  <a:pt x="20324" y="16288"/>
                  <a:pt x="20323" y="16278"/>
                  <a:pt x="20314" y="16272"/>
                </a:cubicBezTo>
                <a:cubicBezTo>
                  <a:pt x="20284" y="16252"/>
                  <a:pt x="20289" y="16233"/>
                  <a:pt x="20287" y="16171"/>
                </a:cubicBezTo>
                <a:cubicBezTo>
                  <a:pt x="20274" y="16164"/>
                  <a:pt x="20269" y="16135"/>
                  <a:pt x="20274" y="16112"/>
                </a:cubicBezTo>
                <a:cubicBezTo>
                  <a:pt x="20276" y="16105"/>
                  <a:pt x="20279" y="16099"/>
                  <a:pt x="20281" y="16093"/>
                </a:cubicBezTo>
                <a:cubicBezTo>
                  <a:pt x="20279" y="16076"/>
                  <a:pt x="20276" y="16058"/>
                  <a:pt x="20274" y="16041"/>
                </a:cubicBezTo>
                <a:cubicBezTo>
                  <a:pt x="20273" y="16032"/>
                  <a:pt x="20272" y="16018"/>
                  <a:pt x="20269" y="16010"/>
                </a:cubicBezTo>
                <a:cubicBezTo>
                  <a:pt x="20259" y="15984"/>
                  <a:pt x="20241" y="15970"/>
                  <a:pt x="20234" y="15939"/>
                </a:cubicBezTo>
                <a:cubicBezTo>
                  <a:pt x="20231" y="15927"/>
                  <a:pt x="20235" y="15898"/>
                  <a:pt x="20236" y="15883"/>
                </a:cubicBezTo>
                <a:cubicBezTo>
                  <a:pt x="20237" y="15854"/>
                  <a:pt x="20229" y="15830"/>
                  <a:pt x="20222" y="15814"/>
                </a:cubicBezTo>
                <a:cubicBezTo>
                  <a:pt x="20225" y="15811"/>
                  <a:pt x="20229" y="15808"/>
                  <a:pt x="20230" y="15802"/>
                </a:cubicBezTo>
                <a:cubicBezTo>
                  <a:pt x="20233" y="15787"/>
                  <a:pt x="20220" y="15782"/>
                  <a:pt x="20227" y="15763"/>
                </a:cubicBezTo>
                <a:cubicBezTo>
                  <a:pt x="20208" y="15754"/>
                  <a:pt x="20204" y="15717"/>
                  <a:pt x="20187" y="15708"/>
                </a:cubicBezTo>
                <a:cubicBezTo>
                  <a:pt x="20182" y="15695"/>
                  <a:pt x="20186" y="15673"/>
                  <a:pt x="20177" y="15668"/>
                </a:cubicBezTo>
                <a:cubicBezTo>
                  <a:pt x="20175" y="15672"/>
                  <a:pt x="20173" y="15677"/>
                  <a:pt x="20169" y="15679"/>
                </a:cubicBezTo>
                <a:cubicBezTo>
                  <a:pt x="20157" y="15688"/>
                  <a:pt x="20149" y="15682"/>
                  <a:pt x="20143" y="15701"/>
                </a:cubicBezTo>
                <a:cubicBezTo>
                  <a:pt x="20131" y="15701"/>
                  <a:pt x="20126" y="15681"/>
                  <a:pt x="20123" y="15664"/>
                </a:cubicBezTo>
                <a:cubicBezTo>
                  <a:pt x="20121" y="15659"/>
                  <a:pt x="20120" y="15654"/>
                  <a:pt x="20119" y="15650"/>
                </a:cubicBezTo>
                <a:cubicBezTo>
                  <a:pt x="20118" y="15640"/>
                  <a:pt x="20116" y="15632"/>
                  <a:pt x="20115" y="15622"/>
                </a:cubicBezTo>
                <a:cubicBezTo>
                  <a:pt x="20111" y="15592"/>
                  <a:pt x="20118" y="15560"/>
                  <a:pt x="20114" y="15529"/>
                </a:cubicBezTo>
                <a:cubicBezTo>
                  <a:pt x="20109" y="15488"/>
                  <a:pt x="20099" y="15462"/>
                  <a:pt x="20080" y="15446"/>
                </a:cubicBezTo>
                <a:cubicBezTo>
                  <a:pt x="20082" y="15435"/>
                  <a:pt x="20084" y="15424"/>
                  <a:pt x="20087" y="15413"/>
                </a:cubicBezTo>
                <a:cubicBezTo>
                  <a:pt x="20072" y="15404"/>
                  <a:pt x="20068" y="15376"/>
                  <a:pt x="20064" y="15348"/>
                </a:cubicBezTo>
                <a:cubicBezTo>
                  <a:pt x="20063" y="15338"/>
                  <a:pt x="20063" y="15326"/>
                  <a:pt x="20060" y="15317"/>
                </a:cubicBezTo>
                <a:cubicBezTo>
                  <a:pt x="20056" y="15312"/>
                  <a:pt x="20053" y="15308"/>
                  <a:pt x="20049" y="15302"/>
                </a:cubicBezTo>
                <a:cubicBezTo>
                  <a:pt x="20047" y="15294"/>
                  <a:pt x="20044" y="15285"/>
                  <a:pt x="20042" y="15277"/>
                </a:cubicBezTo>
                <a:close/>
                <a:moveTo>
                  <a:pt x="19733" y="15577"/>
                </a:moveTo>
                <a:cubicBezTo>
                  <a:pt x="19722" y="15584"/>
                  <a:pt x="19724" y="15588"/>
                  <a:pt x="19721" y="15608"/>
                </a:cubicBezTo>
                <a:cubicBezTo>
                  <a:pt x="19720" y="15612"/>
                  <a:pt x="19719" y="15616"/>
                  <a:pt x="19719" y="15620"/>
                </a:cubicBezTo>
                <a:cubicBezTo>
                  <a:pt x="19723" y="15625"/>
                  <a:pt x="19727" y="15630"/>
                  <a:pt x="19732" y="15635"/>
                </a:cubicBezTo>
                <a:cubicBezTo>
                  <a:pt x="19748" y="15633"/>
                  <a:pt x="19739" y="15597"/>
                  <a:pt x="19744" y="15578"/>
                </a:cubicBezTo>
                <a:cubicBezTo>
                  <a:pt x="19741" y="15577"/>
                  <a:pt x="19737" y="15577"/>
                  <a:pt x="19733" y="15577"/>
                </a:cubicBezTo>
                <a:close/>
                <a:moveTo>
                  <a:pt x="19894" y="15875"/>
                </a:moveTo>
                <a:cubicBezTo>
                  <a:pt x="19890" y="15882"/>
                  <a:pt x="19885" y="15891"/>
                  <a:pt x="19881" y="15898"/>
                </a:cubicBezTo>
                <a:cubicBezTo>
                  <a:pt x="19889" y="15894"/>
                  <a:pt x="19897" y="15886"/>
                  <a:pt x="19905" y="15882"/>
                </a:cubicBezTo>
                <a:lnTo>
                  <a:pt x="19905" y="15881"/>
                </a:lnTo>
                <a:cubicBezTo>
                  <a:pt x="19901" y="15879"/>
                  <a:pt x="19898" y="15877"/>
                  <a:pt x="19894" y="15875"/>
                </a:cubicBezTo>
                <a:close/>
                <a:moveTo>
                  <a:pt x="18103" y="17075"/>
                </a:moveTo>
                <a:cubicBezTo>
                  <a:pt x="18103" y="17076"/>
                  <a:pt x="18102" y="17077"/>
                  <a:pt x="18102" y="17079"/>
                </a:cubicBezTo>
                <a:cubicBezTo>
                  <a:pt x="18101" y="17082"/>
                  <a:pt x="18104" y="17086"/>
                  <a:pt x="18105" y="17088"/>
                </a:cubicBezTo>
                <a:cubicBezTo>
                  <a:pt x="18110" y="17107"/>
                  <a:pt x="18110" y="17114"/>
                  <a:pt x="18119" y="17127"/>
                </a:cubicBezTo>
                <a:cubicBezTo>
                  <a:pt x="18120" y="17128"/>
                  <a:pt x="18120" y="17129"/>
                  <a:pt x="18120" y="17129"/>
                </a:cubicBezTo>
                <a:cubicBezTo>
                  <a:pt x="18129" y="17092"/>
                  <a:pt x="18117" y="17088"/>
                  <a:pt x="18103" y="17075"/>
                </a:cubicBezTo>
                <a:close/>
                <a:moveTo>
                  <a:pt x="20205" y="18872"/>
                </a:moveTo>
                <a:cubicBezTo>
                  <a:pt x="20204" y="18878"/>
                  <a:pt x="20204" y="18887"/>
                  <a:pt x="20204" y="18896"/>
                </a:cubicBezTo>
                <a:cubicBezTo>
                  <a:pt x="20204" y="18900"/>
                  <a:pt x="20204" y="18905"/>
                  <a:pt x="20204" y="18909"/>
                </a:cubicBezTo>
                <a:cubicBezTo>
                  <a:pt x="20204" y="18911"/>
                  <a:pt x="20204" y="18913"/>
                  <a:pt x="20204" y="18915"/>
                </a:cubicBezTo>
                <a:cubicBezTo>
                  <a:pt x="20204" y="18934"/>
                  <a:pt x="20204" y="18953"/>
                  <a:pt x="20203" y="18973"/>
                </a:cubicBezTo>
                <a:cubicBezTo>
                  <a:pt x="20210" y="19017"/>
                  <a:pt x="20227" y="19042"/>
                  <a:pt x="20234" y="19086"/>
                </a:cubicBezTo>
                <a:cubicBezTo>
                  <a:pt x="20237" y="19102"/>
                  <a:pt x="20234" y="19119"/>
                  <a:pt x="20233" y="19131"/>
                </a:cubicBezTo>
                <a:cubicBezTo>
                  <a:pt x="20234" y="19140"/>
                  <a:pt x="20235" y="19149"/>
                  <a:pt x="20236" y="19158"/>
                </a:cubicBezTo>
                <a:cubicBezTo>
                  <a:pt x="20240" y="19184"/>
                  <a:pt x="20243" y="19213"/>
                  <a:pt x="20254" y="19224"/>
                </a:cubicBezTo>
                <a:cubicBezTo>
                  <a:pt x="20256" y="19269"/>
                  <a:pt x="20280" y="19240"/>
                  <a:pt x="20284" y="19280"/>
                </a:cubicBezTo>
                <a:cubicBezTo>
                  <a:pt x="20281" y="19286"/>
                  <a:pt x="20280" y="19291"/>
                  <a:pt x="20277" y="19297"/>
                </a:cubicBezTo>
                <a:cubicBezTo>
                  <a:pt x="20277" y="19298"/>
                  <a:pt x="20277" y="19298"/>
                  <a:pt x="20277" y="19298"/>
                </a:cubicBezTo>
                <a:cubicBezTo>
                  <a:pt x="20291" y="19334"/>
                  <a:pt x="20314" y="19306"/>
                  <a:pt x="20334" y="19323"/>
                </a:cubicBezTo>
                <a:cubicBezTo>
                  <a:pt x="20345" y="19288"/>
                  <a:pt x="20353" y="19232"/>
                  <a:pt x="20384" y="19232"/>
                </a:cubicBezTo>
                <a:cubicBezTo>
                  <a:pt x="20385" y="19243"/>
                  <a:pt x="20385" y="19255"/>
                  <a:pt x="20385" y="19266"/>
                </a:cubicBezTo>
                <a:cubicBezTo>
                  <a:pt x="20388" y="19266"/>
                  <a:pt x="20392" y="19265"/>
                  <a:pt x="20395" y="19265"/>
                </a:cubicBezTo>
                <a:cubicBezTo>
                  <a:pt x="20395" y="19238"/>
                  <a:pt x="20393" y="19212"/>
                  <a:pt x="20393" y="19185"/>
                </a:cubicBezTo>
                <a:cubicBezTo>
                  <a:pt x="20396" y="19168"/>
                  <a:pt x="20409" y="19156"/>
                  <a:pt x="20405" y="19132"/>
                </a:cubicBezTo>
                <a:cubicBezTo>
                  <a:pt x="20417" y="19104"/>
                  <a:pt x="20425" y="19092"/>
                  <a:pt x="20428" y="19045"/>
                </a:cubicBezTo>
                <a:cubicBezTo>
                  <a:pt x="20428" y="19037"/>
                  <a:pt x="20428" y="19028"/>
                  <a:pt x="20428" y="19020"/>
                </a:cubicBezTo>
                <a:cubicBezTo>
                  <a:pt x="20427" y="19013"/>
                  <a:pt x="20423" y="19008"/>
                  <a:pt x="20422" y="18999"/>
                </a:cubicBezTo>
                <a:cubicBezTo>
                  <a:pt x="20421" y="18987"/>
                  <a:pt x="20421" y="18974"/>
                  <a:pt x="20422" y="18965"/>
                </a:cubicBezTo>
                <a:cubicBezTo>
                  <a:pt x="20424" y="18936"/>
                  <a:pt x="20417" y="18918"/>
                  <a:pt x="20408" y="18909"/>
                </a:cubicBezTo>
                <a:cubicBezTo>
                  <a:pt x="20405" y="18914"/>
                  <a:pt x="20404" y="18921"/>
                  <a:pt x="20400" y="18923"/>
                </a:cubicBezTo>
                <a:cubicBezTo>
                  <a:pt x="20396" y="18923"/>
                  <a:pt x="20393" y="18923"/>
                  <a:pt x="20390" y="18923"/>
                </a:cubicBezTo>
                <a:cubicBezTo>
                  <a:pt x="20390" y="18923"/>
                  <a:pt x="20390" y="18922"/>
                  <a:pt x="20390" y="18922"/>
                </a:cubicBezTo>
                <a:cubicBezTo>
                  <a:pt x="20389" y="18916"/>
                  <a:pt x="20368" y="18876"/>
                  <a:pt x="20365" y="18872"/>
                </a:cubicBezTo>
                <a:cubicBezTo>
                  <a:pt x="20367" y="18892"/>
                  <a:pt x="20370" y="18912"/>
                  <a:pt x="20373" y="18932"/>
                </a:cubicBezTo>
                <a:cubicBezTo>
                  <a:pt x="20366" y="18933"/>
                  <a:pt x="20360" y="18933"/>
                  <a:pt x="20354" y="18934"/>
                </a:cubicBezTo>
                <a:cubicBezTo>
                  <a:pt x="20337" y="18934"/>
                  <a:pt x="20325" y="18942"/>
                  <a:pt x="20319" y="18962"/>
                </a:cubicBezTo>
                <a:cubicBezTo>
                  <a:pt x="20297" y="18946"/>
                  <a:pt x="20278" y="18927"/>
                  <a:pt x="20259" y="18905"/>
                </a:cubicBezTo>
                <a:cubicBezTo>
                  <a:pt x="20252" y="18897"/>
                  <a:pt x="20244" y="18888"/>
                  <a:pt x="20237" y="18880"/>
                </a:cubicBezTo>
                <a:cubicBezTo>
                  <a:pt x="20227" y="18897"/>
                  <a:pt x="20221" y="18881"/>
                  <a:pt x="20211" y="18876"/>
                </a:cubicBezTo>
                <a:cubicBezTo>
                  <a:pt x="20211" y="18874"/>
                  <a:pt x="20210" y="18873"/>
                  <a:pt x="20209" y="18872"/>
                </a:cubicBezTo>
                <a:cubicBezTo>
                  <a:pt x="20209" y="18872"/>
                  <a:pt x="20209" y="18873"/>
                  <a:pt x="20209" y="18874"/>
                </a:cubicBezTo>
                <a:cubicBezTo>
                  <a:pt x="20208" y="18874"/>
                  <a:pt x="20207" y="18871"/>
                  <a:pt x="20205" y="18872"/>
                </a:cubicBezTo>
                <a:close/>
              </a:path>
            </a:pathLst>
          </a:custGeom>
          <a:solidFill>
            <a:srgbClr val="53585F">
              <a:alpha val="1294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2470" name="AutoShape 6"/>
          <p:cNvSpPr>
            <a:spLocks/>
          </p:cNvSpPr>
          <p:nvPr/>
        </p:nvSpPr>
        <p:spPr bwMode="auto">
          <a:xfrm>
            <a:off x="5630862" y="7313615"/>
            <a:ext cx="933451" cy="496887"/>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2471" name="AutoShape 7"/>
          <p:cNvSpPr>
            <a:spLocks/>
          </p:cNvSpPr>
          <p:nvPr/>
        </p:nvSpPr>
        <p:spPr bwMode="auto">
          <a:xfrm>
            <a:off x="5811839" y="6296025"/>
            <a:ext cx="571500" cy="1265237"/>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62472" name="AutoShape 8"/>
          <p:cNvSpPr>
            <a:spLocks/>
          </p:cNvSpPr>
          <p:nvPr/>
        </p:nvSpPr>
        <p:spPr bwMode="auto">
          <a:xfrm>
            <a:off x="18911888" y="9517063"/>
            <a:ext cx="933451" cy="495300"/>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2473" name="AutoShape 9"/>
          <p:cNvSpPr>
            <a:spLocks/>
          </p:cNvSpPr>
          <p:nvPr/>
        </p:nvSpPr>
        <p:spPr bwMode="auto">
          <a:xfrm>
            <a:off x="16906875" y="7059615"/>
            <a:ext cx="933451" cy="496887"/>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2474" name="AutoShape 10"/>
          <p:cNvSpPr>
            <a:spLocks/>
          </p:cNvSpPr>
          <p:nvPr/>
        </p:nvSpPr>
        <p:spPr bwMode="auto">
          <a:xfrm>
            <a:off x="8626475" y="9413875"/>
            <a:ext cx="933451" cy="495300"/>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cxnSp>
        <p:nvCxnSpPr>
          <p:cNvPr id="62475" name="AutoShape 11"/>
          <p:cNvCxnSpPr>
            <a:cxnSpLocks noChangeShapeType="1"/>
            <a:stCxn id="62492" idx="0"/>
            <a:endCxn id="62470" idx="0"/>
          </p:cNvCxnSpPr>
          <p:nvPr/>
        </p:nvCxnSpPr>
        <p:spPr bwMode="auto">
          <a:xfrm flipH="1">
            <a:off x="6097588" y="6910390"/>
            <a:ext cx="6750050" cy="650875"/>
          </a:xfrm>
          <a:prstGeom prst="straightConnector1">
            <a:avLst/>
          </a:prstGeom>
          <a:noFill/>
          <a:ln w="25400" cap="flat" cmpd="sng">
            <a:solidFill>
              <a:srgbClr val="53585F"/>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476" name="AutoShape 12"/>
          <p:cNvCxnSpPr>
            <a:cxnSpLocks noChangeShapeType="1"/>
            <a:stCxn id="62492" idx="0"/>
            <a:endCxn id="62474" idx="0"/>
          </p:cNvCxnSpPr>
          <p:nvPr/>
        </p:nvCxnSpPr>
        <p:spPr bwMode="auto">
          <a:xfrm flipH="1">
            <a:off x="9093201" y="6910388"/>
            <a:ext cx="3754437" cy="2751138"/>
          </a:xfrm>
          <a:prstGeom prst="straightConnector1">
            <a:avLst/>
          </a:prstGeom>
          <a:noFill/>
          <a:ln w="25400" cap="flat" cmpd="sng">
            <a:solidFill>
              <a:srgbClr val="53585F"/>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2477" name="AutoShape 13"/>
          <p:cNvSpPr>
            <a:spLocks/>
          </p:cNvSpPr>
          <p:nvPr/>
        </p:nvSpPr>
        <p:spPr bwMode="auto">
          <a:xfrm>
            <a:off x="5335590" y="433228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2478" name="AutoShape 14"/>
          <p:cNvSpPr>
            <a:spLocks/>
          </p:cNvSpPr>
          <p:nvPr/>
        </p:nvSpPr>
        <p:spPr bwMode="auto">
          <a:xfrm>
            <a:off x="2136776" y="488950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2479" name="AutoShape 15"/>
          <p:cNvSpPr>
            <a:spLocks/>
          </p:cNvSpPr>
          <p:nvPr/>
        </p:nvSpPr>
        <p:spPr bwMode="auto">
          <a:xfrm>
            <a:off x="11607801" y="5411788"/>
            <a:ext cx="24844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53585F"/>
                </a:solidFill>
                <a:latin typeface="St Transmission" charset="0"/>
                <a:ea typeface="ＭＳ Ｐゴシック" charset="0"/>
                <a:cs typeface="St Transmission" charset="0"/>
                <a:sym typeface="St Transmission" charset="0"/>
              </a:rPr>
              <a:t>Head Center</a:t>
            </a:r>
            <a:endParaRPr lang="en-US" sz="4411">
              <a:latin typeface="St Transmission" charset="0"/>
              <a:ea typeface="ＭＳ Ｐゴシック" charset="0"/>
              <a:cs typeface="St Transmission" charset="0"/>
              <a:sym typeface="St Transmission" charset="0"/>
            </a:endParaRPr>
          </a:p>
        </p:txBody>
      </p:sp>
      <p:sp>
        <p:nvSpPr>
          <p:cNvPr id="62480" name="AutoShape 16"/>
          <p:cNvSpPr>
            <a:spLocks/>
          </p:cNvSpPr>
          <p:nvPr/>
        </p:nvSpPr>
        <p:spPr bwMode="auto">
          <a:xfrm>
            <a:off x="8809038" y="8396288"/>
            <a:ext cx="569913" cy="1265237"/>
          </a:xfrm>
          <a:custGeom>
            <a:avLst/>
            <a:gdLst>
              <a:gd name="T0" fmla="*/ 284956 w 21600"/>
              <a:gd name="T1" fmla="*/ 632619 h 21600"/>
              <a:gd name="T2" fmla="*/ 284956 w 21600"/>
              <a:gd name="T3" fmla="*/ 632619 h 21600"/>
              <a:gd name="T4" fmla="*/ 284956 w 21600"/>
              <a:gd name="T5" fmla="*/ 632619 h 21600"/>
              <a:gd name="T6" fmla="*/ 284956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50800" tIns="50800" rIns="50800" bIns="50800" anchor="ctr"/>
          <a:lstStyle/>
          <a:p>
            <a:endParaRPr lang="id-ID" sz="4411"/>
          </a:p>
        </p:txBody>
      </p:sp>
      <p:sp>
        <p:nvSpPr>
          <p:cNvPr id="62481" name="AutoShape 17"/>
          <p:cNvSpPr>
            <a:spLocks/>
          </p:cNvSpPr>
          <p:nvPr/>
        </p:nvSpPr>
        <p:spPr bwMode="auto">
          <a:xfrm>
            <a:off x="4789488" y="92821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2482" name="AutoShape 18"/>
          <p:cNvSpPr>
            <a:spLocks/>
          </p:cNvSpPr>
          <p:nvPr/>
        </p:nvSpPr>
        <p:spPr bwMode="auto">
          <a:xfrm>
            <a:off x="3724276" y="9763126"/>
            <a:ext cx="31178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2483" name="AutoShape 19"/>
          <p:cNvSpPr>
            <a:spLocks/>
          </p:cNvSpPr>
          <p:nvPr/>
        </p:nvSpPr>
        <p:spPr bwMode="auto">
          <a:xfrm>
            <a:off x="17089438" y="6046790"/>
            <a:ext cx="569913" cy="1266825"/>
          </a:xfrm>
          <a:custGeom>
            <a:avLst/>
            <a:gdLst>
              <a:gd name="T0" fmla="*/ 284956 w 21600"/>
              <a:gd name="T1" fmla="*/ 633413 h 21600"/>
              <a:gd name="T2" fmla="*/ 284956 w 21600"/>
              <a:gd name="T3" fmla="*/ 633413 h 21600"/>
              <a:gd name="T4" fmla="*/ 284956 w 21600"/>
              <a:gd name="T5" fmla="*/ 633413 h 21600"/>
              <a:gd name="T6" fmla="*/ 284956 w 21600"/>
              <a:gd name="T7" fmla="*/ 63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3"/>
          </a:solidFill>
          <a:ln>
            <a:noFill/>
          </a:ln>
          <a:effectLst/>
          <a:extLst/>
        </p:spPr>
        <p:txBody>
          <a:bodyPr lIns="50800" tIns="50800" rIns="50800" bIns="50800" anchor="ctr"/>
          <a:lstStyle/>
          <a:p>
            <a:endParaRPr lang="id-ID" sz="4411"/>
          </a:p>
        </p:txBody>
      </p:sp>
      <p:sp>
        <p:nvSpPr>
          <p:cNvPr id="62484" name="AutoShape 20"/>
          <p:cNvSpPr>
            <a:spLocks/>
          </p:cNvSpPr>
          <p:nvPr/>
        </p:nvSpPr>
        <p:spPr bwMode="auto">
          <a:xfrm>
            <a:off x="15624175" y="412908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2485" name="AutoShape 21"/>
          <p:cNvSpPr>
            <a:spLocks/>
          </p:cNvSpPr>
          <p:nvPr/>
        </p:nvSpPr>
        <p:spPr bwMode="auto">
          <a:xfrm>
            <a:off x="15624175" y="468630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2486" name="AutoShape 22"/>
          <p:cNvSpPr>
            <a:spLocks/>
          </p:cNvSpPr>
          <p:nvPr/>
        </p:nvSpPr>
        <p:spPr bwMode="auto">
          <a:xfrm>
            <a:off x="19092863" y="8499476"/>
            <a:ext cx="571500" cy="1265237"/>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sz="4411"/>
          </a:p>
        </p:txBody>
      </p:sp>
      <p:sp>
        <p:nvSpPr>
          <p:cNvPr id="62487" name="AutoShape 23"/>
          <p:cNvSpPr>
            <a:spLocks/>
          </p:cNvSpPr>
          <p:nvPr/>
        </p:nvSpPr>
        <p:spPr bwMode="auto">
          <a:xfrm>
            <a:off x="15530514" y="10012364"/>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2488" name="AutoShape 24"/>
          <p:cNvSpPr>
            <a:spLocks/>
          </p:cNvSpPr>
          <p:nvPr/>
        </p:nvSpPr>
        <p:spPr bwMode="auto">
          <a:xfrm>
            <a:off x="15530515" y="10494964"/>
            <a:ext cx="311626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cxnSp>
        <p:nvCxnSpPr>
          <p:cNvPr id="62489" name="AutoShape 25"/>
          <p:cNvCxnSpPr>
            <a:cxnSpLocks noChangeShapeType="1"/>
            <a:stCxn id="62472" idx="0"/>
            <a:endCxn id="62492" idx="0"/>
          </p:cNvCxnSpPr>
          <p:nvPr/>
        </p:nvCxnSpPr>
        <p:spPr bwMode="auto">
          <a:xfrm flipH="1" flipV="1">
            <a:off x="12847640" y="6910388"/>
            <a:ext cx="6530974" cy="2854325"/>
          </a:xfrm>
          <a:prstGeom prst="straightConnector1">
            <a:avLst/>
          </a:prstGeom>
          <a:noFill/>
          <a:ln w="25400" cap="flat" cmpd="sng">
            <a:solidFill>
              <a:srgbClr val="53585F"/>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490" name="AutoShape 26"/>
          <p:cNvCxnSpPr>
            <a:cxnSpLocks noChangeShapeType="1"/>
            <a:stCxn id="62473" idx="0"/>
            <a:endCxn id="62492" idx="0"/>
          </p:cNvCxnSpPr>
          <p:nvPr/>
        </p:nvCxnSpPr>
        <p:spPr bwMode="auto">
          <a:xfrm flipH="1" flipV="1">
            <a:off x="12847637" y="6910389"/>
            <a:ext cx="4525963" cy="398462"/>
          </a:xfrm>
          <a:prstGeom prst="straightConnector1">
            <a:avLst/>
          </a:prstGeom>
          <a:noFill/>
          <a:ln w="25400" cap="flat" cmpd="sng">
            <a:solidFill>
              <a:srgbClr val="53585F"/>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2491" name="AutoShape 27"/>
          <p:cNvSpPr>
            <a:spLocks/>
          </p:cNvSpPr>
          <p:nvPr/>
        </p:nvSpPr>
        <p:spPr bwMode="auto">
          <a:xfrm>
            <a:off x="12269789" y="7383464"/>
            <a:ext cx="1157287" cy="182562"/>
          </a:xfrm>
          <a:custGeom>
            <a:avLst/>
            <a:gdLst>
              <a:gd name="T0" fmla="*/ 578644 w 21600"/>
              <a:gd name="T1" fmla="*/ 91281 h 21600"/>
              <a:gd name="T2" fmla="*/ 578644 w 21600"/>
              <a:gd name="T3" fmla="*/ 91281 h 21600"/>
              <a:gd name="T4" fmla="*/ 578644 w 21600"/>
              <a:gd name="T5" fmla="*/ 91281 h 21600"/>
              <a:gd name="T6" fmla="*/ 578644 w 21600"/>
              <a:gd name="T7" fmla="*/ 9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2"/>
                </a:moveTo>
                <a:cubicBezTo>
                  <a:pt x="21599" y="16763"/>
                  <a:pt x="16764" y="21600"/>
                  <a:pt x="10800" y="21600"/>
                </a:cubicBezTo>
                <a:cubicBezTo>
                  <a:pt x="4836" y="21600"/>
                  <a:pt x="0" y="16763"/>
                  <a:pt x="0" y="10802"/>
                </a:cubicBezTo>
                <a:cubicBezTo>
                  <a:pt x="0" y="4836"/>
                  <a:pt x="4836" y="0"/>
                  <a:pt x="10800" y="0"/>
                </a:cubicBezTo>
                <a:cubicBezTo>
                  <a:pt x="16764" y="0"/>
                  <a:pt x="21599" y="4836"/>
                  <a:pt x="21599" y="10802"/>
                </a:cubicBezTo>
                <a:close/>
              </a:path>
            </a:pathLst>
          </a:custGeom>
          <a:solidFill>
            <a:srgbClr val="53585F">
              <a:alpha val="4470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2492" name="AutoShape 28"/>
          <p:cNvSpPr>
            <a:spLocks/>
          </p:cNvSpPr>
          <p:nvPr/>
        </p:nvSpPr>
        <p:spPr bwMode="auto">
          <a:xfrm>
            <a:off x="12192003" y="6253164"/>
            <a:ext cx="1312862" cy="1312862"/>
          </a:xfrm>
          <a:custGeom>
            <a:avLst/>
            <a:gdLst>
              <a:gd name="T0" fmla="*/ 656398 w 19679"/>
              <a:gd name="T1" fmla="*/ 720510 h 19679"/>
              <a:gd name="T2" fmla="*/ 656398 w 19679"/>
              <a:gd name="T3" fmla="*/ 720510 h 19679"/>
              <a:gd name="T4" fmla="*/ 656398 w 19679"/>
              <a:gd name="T5" fmla="*/ 720510 h 19679"/>
              <a:gd name="T6" fmla="*/ 656398 w 19679"/>
              <a:gd name="T7" fmla="*/ 7205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62493" name="AutoShape 29"/>
          <p:cNvSpPr>
            <a:spLocks/>
          </p:cNvSpPr>
          <p:nvPr/>
        </p:nvSpPr>
        <p:spPr bwMode="auto">
          <a:xfrm>
            <a:off x="12488865" y="6581776"/>
            <a:ext cx="719138" cy="655637"/>
          </a:xfrm>
          <a:custGeom>
            <a:avLst/>
            <a:gdLst>
              <a:gd name="T0" fmla="*/ 359568 w 21600"/>
              <a:gd name="T1" fmla="*/ 327819 h 21600"/>
              <a:gd name="T2" fmla="*/ 359568 w 21600"/>
              <a:gd name="T3" fmla="*/ 327819 h 21600"/>
              <a:gd name="T4" fmla="*/ 359568 w 21600"/>
              <a:gd name="T5" fmla="*/ 327819 h 21600"/>
              <a:gd name="T6" fmla="*/ 359568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2475"/>
                                        </p:tgtEl>
                                        <p:attrNameLst>
                                          <p:attrName>style.visibility</p:attrName>
                                        </p:attrNameLst>
                                      </p:cBhvr>
                                      <p:to>
                                        <p:strVal val="visible"/>
                                      </p:to>
                                    </p:set>
                                    <p:animEffect transition="in" filter="wipe(right)">
                                      <p:cBhvr>
                                        <p:cTn id="7" dur="500"/>
                                        <p:tgtEl>
                                          <p:spTgt spid="62475"/>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2471"/>
                                        </p:tgtEl>
                                        <p:attrNameLst>
                                          <p:attrName>style.visibility</p:attrName>
                                        </p:attrNameLst>
                                      </p:cBhvr>
                                      <p:to>
                                        <p:strVal val="visible"/>
                                      </p:to>
                                    </p:set>
                                    <p:anim calcmode="lin" valueType="num">
                                      <p:cBhvr>
                                        <p:cTn id="11" dur="500" fill="hold"/>
                                        <p:tgtEl>
                                          <p:spTgt spid="62471"/>
                                        </p:tgtEl>
                                        <p:attrNameLst>
                                          <p:attrName>ppt_w</p:attrName>
                                        </p:attrNameLst>
                                      </p:cBhvr>
                                      <p:tavLst>
                                        <p:tav tm="0">
                                          <p:val>
                                            <p:fltVal val="0"/>
                                          </p:val>
                                        </p:tav>
                                        <p:tav tm="100000">
                                          <p:val>
                                            <p:strVal val="#ppt_w"/>
                                          </p:val>
                                        </p:tav>
                                      </p:tavLst>
                                    </p:anim>
                                    <p:anim calcmode="lin" valueType="num">
                                      <p:cBhvr>
                                        <p:cTn id="12" dur="500" fill="hold"/>
                                        <p:tgtEl>
                                          <p:spTgt spid="6247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2477"/>
                                        </p:tgtEl>
                                        <p:attrNameLst>
                                          <p:attrName>style.visibility</p:attrName>
                                        </p:attrNameLst>
                                      </p:cBhvr>
                                      <p:to>
                                        <p:strVal val="visible"/>
                                      </p:to>
                                    </p:set>
                                    <p:anim calcmode="lin" valueType="num">
                                      <p:cBhvr>
                                        <p:cTn id="16" dur="500" fill="hold"/>
                                        <p:tgtEl>
                                          <p:spTgt spid="62477"/>
                                        </p:tgtEl>
                                        <p:attrNameLst>
                                          <p:attrName>ppt_w</p:attrName>
                                        </p:attrNameLst>
                                      </p:cBhvr>
                                      <p:tavLst>
                                        <p:tav tm="0">
                                          <p:val>
                                            <p:fltVal val="0"/>
                                          </p:val>
                                        </p:tav>
                                        <p:tav tm="100000">
                                          <p:val>
                                            <p:strVal val="#ppt_w"/>
                                          </p:val>
                                        </p:tav>
                                      </p:tavLst>
                                    </p:anim>
                                    <p:anim calcmode="lin" valueType="num">
                                      <p:cBhvr>
                                        <p:cTn id="17" dur="500" fill="hold"/>
                                        <p:tgtEl>
                                          <p:spTgt spid="6247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62478"/>
                                        </p:tgtEl>
                                        <p:attrNameLst>
                                          <p:attrName>style.visibility</p:attrName>
                                        </p:attrNameLst>
                                      </p:cBhvr>
                                      <p:to>
                                        <p:strVal val="visible"/>
                                      </p:to>
                                    </p:set>
                                    <p:anim calcmode="lin" valueType="num">
                                      <p:cBhvr>
                                        <p:cTn id="21" dur="500" fill="hold"/>
                                        <p:tgtEl>
                                          <p:spTgt spid="62478"/>
                                        </p:tgtEl>
                                        <p:attrNameLst>
                                          <p:attrName>ppt_w</p:attrName>
                                        </p:attrNameLst>
                                      </p:cBhvr>
                                      <p:tavLst>
                                        <p:tav tm="0">
                                          <p:val>
                                            <p:fltVal val="0"/>
                                          </p:val>
                                        </p:tav>
                                        <p:tav tm="100000">
                                          <p:val>
                                            <p:strVal val="#ppt_w"/>
                                          </p:val>
                                        </p:tav>
                                      </p:tavLst>
                                    </p:anim>
                                    <p:anim calcmode="lin" valueType="num">
                                      <p:cBhvr>
                                        <p:cTn id="22" dur="500" fill="hold"/>
                                        <p:tgtEl>
                                          <p:spTgt spid="62478"/>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18" presetClass="entr" presetSubtype="12" fill="hold" nodeType="afterEffect">
                                  <p:stCondLst>
                                    <p:cond delay="0"/>
                                  </p:stCondLst>
                                  <p:childTnLst>
                                    <p:set>
                                      <p:cBhvr>
                                        <p:cTn id="25" dur="1" fill="hold">
                                          <p:stCondLst>
                                            <p:cond delay="0"/>
                                          </p:stCondLst>
                                        </p:cTn>
                                        <p:tgtEl>
                                          <p:spTgt spid="62476"/>
                                        </p:tgtEl>
                                        <p:attrNameLst>
                                          <p:attrName>style.visibility</p:attrName>
                                        </p:attrNameLst>
                                      </p:cBhvr>
                                      <p:to>
                                        <p:strVal val="visible"/>
                                      </p:to>
                                    </p:set>
                                    <p:animEffect transition="in" filter="strips(downLeft)">
                                      <p:cBhvr>
                                        <p:cTn id="26" dur="500"/>
                                        <p:tgtEl>
                                          <p:spTgt spid="62476"/>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62480"/>
                                        </p:tgtEl>
                                        <p:attrNameLst>
                                          <p:attrName>style.visibility</p:attrName>
                                        </p:attrNameLst>
                                      </p:cBhvr>
                                      <p:to>
                                        <p:strVal val="visible"/>
                                      </p:to>
                                    </p:set>
                                    <p:anim calcmode="lin" valueType="num">
                                      <p:cBhvr>
                                        <p:cTn id="30" dur="500" fill="hold"/>
                                        <p:tgtEl>
                                          <p:spTgt spid="62480"/>
                                        </p:tgtEl>
                                        <p:attrNameLst>
                                          <p:attrName>ppt_w</p:attrName>
                                        </p:attrNameLst>
                                      </p:cBhvr>
                                      <p:tavLst>
                                        <p:tav tm="0">
                                          <p:val>
                                            <p:fltVal val="0"/>
                                          </p:val>
                                        </p:tav>
                                        <p:tav tm="100000">
                                          <p:val>
                                            <p:strVal val="#ppt_w"/>
                                          </p:val>
                                        </p:tav>
                                      </p:tavLst>
                                    </p:anim>
                                    <p:anim calcmode="lin" valueType="num">
                                      <p:cBhvr>
                                        <p:cTn id="31" dur="500" fill="hold"/>
                                        <p:tgtEl>
                                          <p:spTgt spid="62480"/>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62481"/>
                                        </p:tgtEl>
                                        <p:attrNameLst>
                                          <p:attrName>style.visibility</p:attrName>
                                        </p:attrNameLst>
                                      </p:cBhvr>
                                      <p:to>
                                        <p:strVal val="visible"/>
                                      </p:to>
                                    </p:set>
                                    <p:anim calcmode="lin" valueType="num">
                                      <p:cBhvr>
                                        <p:cTn id="35" dur="500" fill="hold"/>
                                        <p:tgtEl>
                                          <p:spTgt spid="62481"/>
                                        </p:tgtEl>
                                        <p:attrNameLst>
                                          <p:attrName>ppt_w</p:attrName>
                                        </p:attrNameLst>
                                      </p:cBhvr>
                                      <p:tavLst>
                                        <p:tav tm="0">
                                          <p:val>
                                            <p:fltVal val="0"/>
                                          </p:val>
                                        </p:tav>
                                        <p:tav tm="100000">
                                          <p:val>
                                            <p:strVal val="#ppt_w"/>
                                          </p:val>
                                        </p:tav>
                                      </p:tavLst>
                                    </p:anim>
                                    <p:anim calcmode="lin" valueType="num">
                                      <p:cBhvr>
                                        <p:cTn id="36" dur="500" fill="hold"/>
                                        <p:tgtEl>
                                          <p:spTgt spid="6248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62482"/>
                                        </p:tgtEl>
                                        <p:attrNameLst>
                                          <p:attrName>style.visibility</p:attrName>
                                        </p:attrNameLst>
                                      </p:cBhvr>
                                      <p:to>
                                        <p:strVal val="visible"/>
                                      </p:to>
                                    </p:set>
                                    <p:anim calcmode="lin" valueType="num">
                                      <p:cBhvr>
                                        <p:cTn id="40" dur="500" fill="hold"/>
                                        <p:tgtEl>
                                          <p:spTgt spid="62482"/>
                                        </p:tgtEl>
                                        <p:attrNameLst>
                                          <p:attrName>ppt_w</p:attrName>
                                        </p:attrNameLst>
                                      </p:cBhvr>
                                      <p:tavLst>
                                        <p:tav tm="0">
                                          <p:val>
                                            <p:fltVal val="0"/>
                                          </p:val>
                                        </p:tav>
                                        <p:tav tm="100000">
                                          <p:val>
                                            <p:strVal val="#ppt_w"/>
                                          </p:val>
                                        </p:tav>
                                      </p:tavLst>
                                    </p:anim>
                                    <p:anim calcmode="lin" valueType="num">
                                      <p:cBhvr>
                                        <p:cTn id="41" dur="500" fill="hold"/>
                                        <p:tgtEl>
                                          <p:spTgt spid="6248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8" fill="hold" nodeType="afterEffect">
                                  <p:stCondLst>
                                    <p:cond delay="0"/>
                                  </p:stCondLst>
                                  <p:childTnLst>
                                    <p:set>
                                      <p:cBhvr>
                                        <p:cTn id="44" dur="1" fill="hold">
                                          <p:stCondLst>
                                            <p:cond delay="0"/>
                                          </p:stCondLst>
                                        </p:cTn>
                                        <p:tgtEl>
                                          <p:spTgt spid="62490"/>
                                        </p:tgtEl>
                                        <p:attrNameLst>
                                          <p:attrName>style.visibility</p:attrName>
                                        </p:attrNameLst>
                                      </p:cBhvr>
                                      <p:to>
                                        <p:strVal val="visible"/>
                                      </p:to>
                                    </p:set>
                                    <p:animEffect transition="in" filter="wipe(left)">
                                      <p:cBhvr>
                                        <p:cTn id="45" dur="500"/>
                                        <p:tgtEl>
                                          <p:spTgt spid="62490"/>
                                        </p:tgtEl>
                                      </p:cBhvr>
                                    </p:animEffect>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62483"/>
                                        </p:tgtEl>
                                        <p:attrNameLst>
                                          <p:attrName>style.visibility</p:attrName>
                                        </p:attrNameLst>
                                      </p:cBhvr>
                                      <p:to>
                                        <p:strVal val="visible"/>
                                      </p:to>
                                    </p:set>
                                    <p:anim calcmode="lin" valueType="num">
                                      <p:cBhvr>
                                        <p:cTn id="49" dur="500" fill="hold"/>
                                        <p:tgtEl>
                                          <p:spTgt spid="62483"/>
                                        </p:tgtEl>
                                        <p:attrNameLst>
                                          <p:attrName>ppt_w</p:attrName>
                                        </p:attrNameLst>
                                      </p:cBhvr>
                                      <p:tavLst>
                                        <p:tav tm="0">
                                          <p:val>
                                            <p:fltVal val="0"/>
                                          </p:val>
                                        </p:tav>
                                        <p:tav tm="100000">
                                          <p:val>
                                            <p:strVal val="#ppt_w"/>
                                          </p:val>
                                        </p:tav>
                                      </p:tavLst>
                                    </p:anim>
                                    <p:anim calcmode="lin" valueType="num">
                                      <p:cBhvr>
                                        <p:cTn id="50" dur="500" fill="hold"/>
                                        <p:tgtEl>
                                          <p:spTgt spid="62483"/>
                                        </p:tgtEl>
                                        <p:attrNameLst>
                                          <p:attrName>ppt_h</p:attrName>
                                        </p:attrNameLst>
                                      </p:cBhvr>
                                      <p:tavLst>
                                        <p:tav tm="0">
                                          <p:val>
                                            <p:fltVal val="0"/>
                                          </p:val>
                                        </p:tav>
                                        <p:tav tm="100000">
                                          <p:val>
                                            <p:strVal val="#ppt_h"/>
                                          </p:val>
                                        </p:tav>
                                      </p:tavLst>
                                    </p:anim>
                                  </p:childTnLst>
                                </p:cTn>
                              </p:par>
                            </p:childTnLst>
                          </p:cTn>
                        </p:par>
                        <p:par>
                          <p:cTn id="51" fill="hold" nodeType="afterGroup">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62484"/>
                                        </p:tgtEl>
                                        <p:attrNameLst>
                                          <p:attrName>style.visibility</p:attrName>
                                        </p:attrNameLst>
                                      </p:cBhvr>
                                      <p:to>
                                        <p:strVal val="visible"/>
                                      </p:to>
                                    </p:set>
                                    <p:anim calcmode="lin" valueType="num">
                                      <p:cBhvr>
                                        <p:cTn id="54" dur="500" fill="hold"/>
                                        <p:tgtEl>
                                          <p:spTgt spid="62484"/>
                                        </p:tgtEl>
                                        <p:attrNameLst>
                                          <p:attrName>ppt_w</p:attrName>
                                        </p:attrNameLst>
                                      </p:cBhvr>
                                      <p:tavLst>
                                        <p:tav tm="0">
                                          <p:val>
                                            <p:fltVal val="0"/>
                                          </p:val>
                                        </p:tav>
                                        <p:tav tm="100000">
                                          <p:val>
                                            <p:strVal val="#ppt_w"/>
                                          </p:val>
                                        </p:tav>
                                      </p:tavLst>
                                    </p:anim>
                                    <p:anim calcmode="lin" valueType="num">
                                      <p:cBhvr>
                                        <p:cTn id="55" dur="500" fill="hold"/>
                                        <p:tgtEl>
                                          <p:spTgt spid="62484"/>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500"/>
                            </p:stCondLst>
                            <p:childTnLst>
                              <p:par>
                                <p:cTn id="57" presetID="23" presetClass="entr" presetSubtype="16" fill="hold" grpId="0" nodeType="afterEffect">
                                  <p:stCondLst>
                                    <p:cond delay="0"/>
                                  </p:stCondLst>
                                  <p:childTnLst>
                                    <p:set>
                                      <p:cBhvr>
                                        <p:cTn id="58" dur="1" fill="hold">
                                          <p:stCondLst>
                                            <p:cond delay="0"/>
                                          </p:stCondLst>
                                        </p:cTn>
                                        <p:tgtEl>
                                          <p:spTgt spid="62485"/>
                                        </p:tgtEl>
                                        <p:attrNameLst>
                                          <p:attrName>style.visibility</p:attrName>
                                        </p:attrNameLst>
                                      </p:cBhvr>
                                      <p:to>
                                        <p:strVal val="visible"/>
                                      </p:to>
                                    </p:set>
                                    <p:anim calcmode="lin" valueType="num">
                                      <p:cBhvr>
                                        <p:cTn id="59" dur="500" fill="hold"/>
                                        <p:tgtEl>
                                          <p:spTgt spid="62485"/>
                                        </p:tgtEl>
                                        <p:attrNameLst>
                                          <p:attrName>ppt_w</p:attrName>
                                        </p:attrNameLst>
                                      </p:cBhvr>
                                      <p:tavLst>
                                        <p:tav tm="0">
                                          <p:val>
                                            <p:fltVal val="0"/>
                                          </p:val>
                                        </p:tav>
                                        <p:tav tm="100000">
                                          <p:val>
                                            <p:strVal val="#ppt_w"/>
                                          </p:val>
                                        </p:tav>
                                      </p:tavLst>
                                    </p:anim>
                                    <p:anim calcmode="lin" valueType="num">
                                      <p:cBhvr>
                                        <p:cTn id="60" dur="500" fill="hold"/>
                                        <p:tgtEl>
                                          <p:spTgt spid="62485"/>
                                        </p:tgtEl>
                                        <p:attrNameLst>
                                          <p:attrName>ppt_h</p:attrName>
                                        </p:attrNameLst>
                                      </p:cBhvr>
                                      <p:tavLst>
                                        <p:tav tm="0">
                                          <p:val>
                                            <p:fltVal val="0"/>
                                          </p:val>
                                        </p:tav>
                                        <p:tav tm="100000">
                                          <p:val>
                                            <p:strVal val="#ppt_h"/>
                                          </p:val>
                                        </p:tav>
                                      </p:tavLst>
                                    </p:anim>
                                  </p:childTnLst>
                                </p:cTn>
                              </p:par>
                            </p:childTnLst>
                          </p:cTn>
                        </p:par>
                        <p:par>
                          <p:cTn id="61" fill="hold" nodeType="afterGroup">
                            <p:stCondLst>
                              <p:cond delay="6000"/>
                            </p:stCondLst>
                            <p:childTnLst>
                              <p:par>
                                <p:cTn id="62" presetID="18" presetClass="entr" presetSubtype="6" fill="hold" nodeType="afterEffect">
                                  <p:stCondLst>
                                    <p:cond delay="0"/>
                                  </p:stCondLst>
                                  <p:childTnLst>
                                    <p:set>
                                      <p:cBhvr>
                                        <p:cTn id="63" dur="1" fill="hold">
                                          <p:stCondLst>
                                            <p:cond delay="0"/>
                                          </p:stCondLst>
                                        </p:cTn>
                                        <p:tgtEl>
                                          <p:spTgt spid="62489"/>
                                        </p:tgtEl>
                                        <p:attrNameLst>
                                          <p:attrName>style.visibility</p:attrName>
                                        </p:attrNameLst>
                                      </p:cBhvr>
                                      <p:to>
                                        <p:strVal val="visible"/>
                                      </p:to>
                                    </p:set>
                                    <p:animEffect transition="in" filter="strips(downRight)">
                                      <p:cBhvr>
                                        <p:cTn id="64" dur="500"/>
                                        <p:tgtEl>
                                          <p:spTgt spid="62489"/>
                                        </p:tgtEl>
                                      </p:cBhvr>
                                    </p:animEffect>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62486"/>
                                        </p:tgtEl>
                                        <p:attrNameLst>
                                          <p:attrName>style.visibility</p:attrName>
                                        </p:attrNameLst>
                                      </p:cBhvr>
                                      <p:to>
                                        <p:strVal val="visible"/>
                                      </p:to>
                                    </p:set>
                                    <p:anim calcmode="lin" valueType="num">
                                      <p:cBhvr>
                                        <p:cTn id="68" dur="500" fill="hold"/>
                                        <p:tgtEl>
                                          <p:spTgt spid="62486"/>
                                        </p:tgtEl>
                                        <p:attrNameLst>
                                          <p:attrName>ppt_w</p:attrName>
                                        </p:attrNameLst>
                                      </p:cBhvr>
                                      <p:tavLst>
                                        <p:tav tm="0">
                                          <p:val>
                                            <p:fltVal val="0"/>
                                          </p:val>
                                        </p:tav>
                                        <p:tav tm="100000">
                                          <p:val>
                                            <p:strVal val="#ppt_w"/>
                                          </p:val>
                                        </p:tav>
                                      </p:tavLst>
                                    </p:anim>
                                    <p:anim calcmode="lin" valueType="num">
                                      <p:cBhvr>
                                        <p:cTn id="69" dur="500" fill="hold"/>
                                        <p:tgtEl>
                                          <p:spTgt spid="62486"/>
                                        </p:tgtEl>
                                        <p:attrNameLst>
                                          <p:attrName>ppt_h</p:attrName>
                                        </p:attrNameLst>
                                      </p:cBhvr>
                                      <p:tavLst>
                                        <p:tav tm="0">
                                          <p:val>
                                            <p:fltVal val="0"/>
                                          </p:val>
                                        </p:tav>
                                        <p:tav tm="100000">
                                          <p:val>
                                            <p:strVal val="#ppt_h"/>
                                          </p:val>
                                        </p:tav>
                                      </p:tavLst>
                                    </p:anim>
                                  </p:childTnLst>
                                </p:cTn>
                              </p:par>
                            </p:childTnLst>
                          </p:cTn>
                        </p:par>
                        <p:par>
                          <p:cTn id="70" fill="hold" nodeType="afterGroup">
                            <p:stCondLst>
                              <p:cond delay="7000"/>
                            </p:stCondLst>
                            <p:childTnLst>
                              <p:par>
                                <p:cTn id="71" presetID="23" presetClass="entr" presetSubtype="16" fill="hold" grpId="0" nodeType="afterEffect">
                                  <p:stCondLst>
                                    <p:cond delay="0"/>
                                  </p:stCondLst>
                                  <p:childTnLst>
                                    <p:set>
                                      <p:cBhvr>
                                        <p:cTn id="72" dur="1" fill="hold">
                                          <p:stCondLst>
                                            <p:cond delay="0"/>
                                          </p:stCondLst>
                                        </p:cTn>
                                        <p:tgtEl>
                                          <p:spTgt spid="62487"/>
                                        </p:tgtEl>
                                        <p:attrNameLst>
                                          <p:attrName>style.visibility</p:attrName>
                                        </p:attrNameLst>
                                      </p:cBhvr>
                                      <p:to>
                                        <p:strVal val="visible"/>
                                      </p:to>
                                    </p:set>
                                    <p:anim calcmode="lin" valueType="num">
                                      <p:cBhvr>
                                        <p:cTn id="73" dur="500" fill="hold"/>
                                        <p:tgtEl>
                                          <p:spTgt spid="62487"/>
                                        </p:tgtEl>
                                        <p:attrNameLst>
                                          <p:attrName>ppt_w</p:attrName>
                                        </p:attrNameLst>
                                      </p:cBhvr>
                                      <p:tavLst>
                                        <p:tav tm="0">
                                          <p:val>
                                            <p:fltVal val="0"/>
                                          </p:val>
                                        </p:tav>
                                        <p:tav tm="100000">
                                          <p:val>
                                            <p:strVal val="#ppt_w"/>
                                          </p:val>
                                        </p:tav>
                                      </p:tavLst>
                                    </p:anim>
                                    <p:anim calcmode="lin" valueType="num">
                                      <p:cBhvr>
                                        <p:cTn id="74" dur="500" fill="hold"/>
                                        <p:tgtEl>
                                          <p:spTgt spid="624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7500"/>
                            </p:stCondLst>
                            <p:childTnLst>
                              <p:par>
                                <p:cTn id="76" presetID="23" presetClass="entr" presetSubtype="16" fill="hold" grpId="0" nodeType="afterEffect">
                                  <p:stCondLst>
                                    <p:cond delay="0"/>
                                  </p:stCondLst>
                                  <p:childTnLst>
                                    <p:set>
                                      <p:cBhvr>
                                        <p:cTn id="77" dur="1" fill="hold">
                                          <p:stCondLst>
                                            <p:cond delay="0"/>
                                          </p:stCondLst>
                                        </p:cTn>
                                        <p:tgtEl>
                                          <p:spTgt spid="62488"/>
                                        </p:tgtEl>
                                        <p:attrNameLst>
                                          <p:attrName>style.visibility</p:attrName>
                                        </p:attrNameLst>
                                      </p:cBhvr>
                                      <p:to>
                                        <p:strVal val="visible"/>
                                      </p:to>
                                    </p:set>
                                    <p:anim calcmode="lin" valueType="num">
                                      <p:cBhvr>
                                        <p:cTn id="78" dur="500" fill="hold"/>
                                        <p:tgtEl>
                                          <p:spTgt spid="62488"/>
                                        </p:tgtEl>
                                        <p:attrNameLst>
                                          <p:attrName>ppt_w</p:attrName>
                                        </p:attrNameLst>
                                      </p:cBhvr>
                                      <p:tavLst>
                                        <p:tav tm="0">
                                          <p:val>
                                            <p:fltVal val="0"/>
                                          </p:val>
                                        </p:tav>
                                        <p:tav tm="100000">
                                          <p:val>
                                            <p:strVal val="#ppt_w"/>
                                          </p:val>
                                        </p:tav>
                                      </p:tavLst>
                                    </p:anim>
                                    <p:anim calcmode="lin" valueType="num">
                                      <p:cBhvr>
                                        <p:cTn id="79" dur="500" fill="hold"/>
                                        <p:tgtEl>
                                          <p:spTgt spid="624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1" grpId="0" animBg="1"/>
      <p:bldP spid="62477" grpId="0" autoUpdateAnimBg="0"/>
      <p:bldP spid="62478" grpId="0" autoUpdateAnimBg="0"/>
      <p:bldP spid="62480" grpId="0" animBg="1"/>
      <p:bldP spid="62481" grpId="0" autoUpdateAnimBg="0"/>
      <p:bldP spid="62482" grpId="0" autoUpdateAnimBg="0"/>
      <p:bldP spid="62483" grpId="0" animBg="1"/>
      <p:bldP spid="62484" grpId="0" autoUpdateAnimBg="0"/>
      <p:bldP spid="62485" grpId="0" autoUpdateAnimBg="0"/>
      <p:bldP spid="62486" grpId="0" animBg="1"/>
      <p:bldP spid="62487" grpId="0" autoUpdateAnimBg="0"/>
      <p:bldP spid="62488"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Line 3"/>
          <p:cNvSpPr>
            <a:spLocks noChangeShapeType="1"/>
          </p:cNvSpPr>
          <p:nvPr/>
        </p:nvSpPr>
        <p:spPr bwMode="auto">
          <a:xfrm flipV="1">
            <a:off x="17862549" y="7545389"/>
            <a:ext cx="0" cy="20050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63492" name="Line 4"/>
          <p:cNvSpPr>
            <a:spLocks noChangeShapeType="1"/>
          </p:cNvSpPr>
          <p:nvPr/>
        </p:nvSpPr>
        <p:spPr bwMode="auto">
          <a:xfrm flipV="1">
            <a:off x="21028025" y="7545389"/>
            <a:ext cx="0" cy="20050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63493" name="AutoShape 5"/>
          <p:cNvSpPr>
            <a:spLocks/>
          </p:cNvSpPr>
          <p:nvPr/>
        </p:nvSpPr>
        <p:spPr bwMode="auto">
          <a:xfrm>
            <a:off x="11456989" y="9023350"/>
            <a:ext cx="3114676" cy="1079500"/>
          </a:xfrm>
          <a:custGeom>
            <a:avLst/>
            <a:gdLst>
              <a:gd name="T0" fmla="*/ 1557338 w 21600"/>
              <a:gd name="T1" fmla="*/ 539750 h 21600"/>
              <a:gd name="T2" fmla="*/ 1557338 w 21600"/>
              <a:gd name="T3" fmla="*/ 539750 h 21600"/>
              <a:gd name="T4" fmla="*/ 1557338 w 21600"/>
              <a:gd name="T5" fmla="*/ 539750 h 21600"/>
              <a:gd name="T6" fmla="*/ 1557338 w 21600"/>
              <a:gd name="T7" fmla="*/ 539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3494" name="Line 6"/>
          <p:cNvSpPr>
            <a:spLocks noChangeShapeType="1"/>
          </p:cNvSpPr>
          <p:nvPr/>
        </p:nvSpPr>
        <p:spPr bwMode="auto">
          <a:xfrm flipV="1">
            <a:off x="13014325" y="8326437"/>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63495" name="Line 7"/>
          <p:cNvSpPr>
            <a:spLocks noChangeShapeType="1"/>
          </p:cNvSpPr>
          <p:nvPr/>
        </p:nvSpPr>
        <p:spPr bwMode="auto">
          <a:xfrm flipV="1">
            <a:off x="13014325" y="6092825"/>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63496" name="AutoShape 8"/>
          <p:cNvSpPr>
            <a:spLocks/>
          </p:cNvSpPr>
          <p:nvPr/>
        </p:nvSpPr>
        <p:spPr bwMode="auto">
          <a:xfrm>
            <a:off x="16229014" y="4097338"/>
            <a:ext cx="3190875" cy="930276"/>
          </a:xfrm>
          <a:custGeom>
            <a:avLst/>
            <a:gdLst>
              <a:gd name="T0" fmla="*/ 1595438 w 21600"/>
              <a:gd name="T1" fmla="*/ 465138 h 21600"/>
              <a:gd name="T2" fmla="*/ 1595438 w 21600"/>
              <a:gd name="T3" fmla="*/ 465138 h 21600"/>
              <a:gd name="T4" fmla="*/ 1595438 w 21600"/>
              <a:gd name="T5" fmla="*/ 465138 h 21600"/>
              <a:gd name="T6" fmla="*/ 15954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3497" name="Line 9"/>
          <p:cNvSpPr>
            <a:spLocks noChangeShapeType="1"/>
          </p:cNvSpPr>
          <p:nvPr/>
        </p:nvSpPr>
        <p:spPr bwMode="auto">
          <a:xfrm flipV="1">
            <a:off x="16254412" y="3400425"/>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63498" name="AutoShape 10"/>
          <p:cNvSpPr>
            <a:spLocks/>
          </p:cNvSpPr>
          <p:nvPr/>
        </p:nvSpPr>
        <p:spPr bwMode="auto">
          <a:xfrm flipH="1">
            <a:off x="13039725" y="4097338"/>
            <a:ext cx="3189289" cy="1133476"/>
          </a:xfrm>
          <a:custGeom>
            <a:avLst/>
            <a:gdLst>
              <a:gd name="T0" fmla="*/ 1594644 w 21600"/>
              <a:gd name="T1" fmla="*/ 566738 h 21600"/>
              <a:gd name="T2" fmla="*/ 1594644 w 21600"/>
              <a:gd name="T3" fmla="*/ 566738 h 21600"/>
              <a:gd name="T4" fmla="*/ 1594644 w 21600"/>
              <a:gd name="T5" fmla="*/ 566738 h 21600"/>
              <a:gd name="T6" fmla="*/ 1594644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3499" name="AutoShape 11"/>
          <p:cNvSpPr>
            <a:spLocks/>
          </p:cNvSpPr>
          <p:nvPr/>
        </p:nvSpPr>
        <p:spPr bwMode="auto">
          <a:xfrm flipH="1">
            <a:off x="17056100"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4411"/>
          </a:p>
        </p:txBody>
      </p:sp>
      <p:sp>
        <p:nvSpPr>
          <p:cNvPr id="63500" name="AutoShape 12"/>
          <p:cNvSpPr>
            <a:spLocks/>
          </p:cNvSpPr>
          <p:nvPr/>
        </p:nvSpPr>
        <p:spPr bwMode="auto">
          <a:xfrm>
            <a:off x="17454565" y="9947276"/>
            <a:ext cx="765175" cy="766763"/>
          </a:xfrm>
          <a:custGeom>
            <a:avLst/>
            <a:gdLst>
              <a:gd name="T0" fmla="*/ 382588 w 21468"/>
              <a:gd name="T1" fmla="*/ 383364 h 21469"/>
              <a:gd name="T2" fmla="*/ 382588 w 21468"/>
              <a:gd name="T3" fmla="*/ 383364 h 21469"/>
              <a:gd name="T4" fmla="*/ 382588 w 21468"/>
              <a:gd name="T5" fmla="*/ 383364 h 21469"/>
              <a:gd name="T6" fmla="*/ 382588 w 21468"/>
              <a:gd name="T7" fmla="*/ 38336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01" name="AutoShape 13"/>
          <p:cNvSpPr>
            <a:spLocks/>
          </p:cNvSpPr>
          <p:nvPr/>
        </p:nvSpPr>
        <p:spPr bwMode="auto">
          <a:xfrm>
            <a:off x="13784264"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63502" name="AutoShape 14"/>
          <p:cNvSpPr>
            <a:spLocks/>
          </p:cNvSpPr>
          <p:nvPr/>
        </p:nvSpPr>
        <p:spPr bwMode="auto">
          <a:xfrm>
            <a:off x="14182725" y="9947276"/>
            <a:ext cx="766763" cy="766763"/>
          </a:xfrm>
          <a:custGeom>
            <a:avLst/>
            <a:gdLst>
              <a:gd name="T0" fmla="*/ 383382 w 20492"/>
              <a:gd name="T1" fmla="*/ 407338 h 20804"/>
              <a:gd name="T2" fmla="*/ 383382 w 20492"/>
              <a:gd name="T3" fmla="*/ 407338 h 20804"/>
              <a:gd name="T4" fmla="*/ 383382 w 20492"/>
              <a:gd name="T5" fmla="*/ 407338 h 20804"/>
              <a:gd name="T6" fmla="*/ 383382 w 20492"/>
              <a:gd name="T7" fmla="*/ 407338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03" name="AutoShape 15"/>
          <p:cNvSpPr>
            <a:spLocks/>
          </p:cNvSpPr>
          <p:nvPr/>
        </p:nvSpPr>
        <p:spPr bwMode="auto">
          <a:xfrm flipH="1">
            <a:off x="15498763" y="1812925"/>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63504" name="AutoShape 16"/>
          <p:cNvSpPr>
            <a:spLocks/>
          </p:cNvSpPr>
          <p:nvPr/>
        </p:nvSpPr>
        <p:spPr bwMode="auto">
          <a:xfrm>
            <a:off x="15871826" y="2236790"/>
            <a:ext cx="766763" cy="765175"/>
          </a:xfrm>
          <a:custGeom>
            <a:avLst/>
            <a:gdLst>
              <a:gd name="T0" fmla="*/ 383382 w 21600"/>
              <a:gd name="T1" fmla="*/ 382588 h 21600"/>
              <a:gd name="T2" fmla="*/ 383382 w 21600"/>
              <a:gd name="T3" fmla="*/ 382588 h 21600"/>
              <a:gd name="T4" fmla="*/ 383382 w 21600"/>
              <a:gd name="T5" fmla="*/ 382588 h 21600"/>
              <a:gd name="T6" fmla="*/ 383382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50"/>
                  <a:pt x="2159" y="20250"/>
                </a:cubicBezTo>
                <a:lnTo>
                  <a:pt x="19440" y="20250"/>
                </a:lnTo>
                <a:cubicBezTo>
                  <a:pt x="19838" y="20250"/>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50"/>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50"/>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05" name="AutoShape 17"/>
          <p:cNvSpPr>
            <a:spLocks/>
          </p:cNvSpPr>
          <p:nvPr/>
        </p:nvSpPr>
        <p:spPr bwMode="auto">
          <a:xfrm>
            <a:off x="12233275" y="6764338"/>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63506" name="AutoShape 18"/>
          <p:cNvSpPr>
            <a:spLocks/>
          </p:cNvSpPr>
          <p:nvPr/>
        </p:nvSpPr>
        <p:spPr bwMode="auto">
          <a:xfrm>
            <a:off x="12666663" y="7102475"/>
            <a:ext cx="695324" cy="887413"/>
          </a:xfrm>
          <a:custGeom>
            <a:avLst/>
            <a:gdLst>
              <a:gd name="T0" fmla="*/ 347646 w 21019"/>
              <a:gd name="T1" fmla="*/ 443686 h 21257"/>
              <a:gd name="T2" fmla="*/ 347646 w 21019"/>
              <a:gd name="T3" fmla="*/ 443686 h 21257"/>
              <a:gd name="T4" fmla="*/ 347646 w 21019"/>
              <a:gd name="T5" fmla="*/ 443686 h 21257"/>
              <a:gd name="T6" fmla="*/ 347646 w 21019"/>
              <a:gd name="T7" fmla="*/ 443686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257">
                <a:moveTo>
                  <a:pt x="10173" y="2166"/>
                </a:moveTo>
                <a:lnTo>
                  <a:pt x="10173" y="4588"/>
                </a:lnTo>
                <a:lnTo>
                  <a:pt x="19341" y="9058"/>
                </a:lnTo>
                <a:lnTo>
                  <a:pt x="19341" y="6637"/>
                </a:lnTo>
                <a:lnTo>
                  <a:pt x="10173" y="2166"/>
                </a:lnTo>
                <a:cubicBezTo>
                  <a:pt x="10173" y="2166"/>
                  <a:pt x="10173" y="2166"/>
                  <a:pt x="10173" y="2166"/>
                </a:cubicBezTo>
                <a:close/>
                <a:moveTo>
                  <a:pt x="7982" y="13452"/>
                </a:moveTo>
                <a:cubicBezTo>
                  <a:pt x="7643" y="13124"/>
                  <a:pt x="6076" y="13190"/>
                  <a:pt x="4487" y="13603"/>
                </a:cubicBezTo>
                <a:cubicBezTo>
                  <a:pt x="2897" y="14015"/>
                  <a:pt x="1884" y="14619"/>
                  <a:pt x="2225" y="14949"/>
                </a:cubicBezTo>
                <a:cubicBezTo>
                  <a:pt x="2564" y="15280"/>
                  <a:pt x="4129" y="15212"/>
                  <a:pt x="5718" y="14800"/>
                </a:cubicBezTo>
                <a:cubicBezTo>
                  <a:pt x="7309" y="14386"/>
                  <a:pt x="8323" y="13785"/>
                  <a:pt x="7982" y="13452"/>
                </a:cubicBezTo>
                <a:cubicBezTo>
                  <a:pt x="7982" y="13452"/>
                  <a:pt x="7982" y="13452"/>
                  <a:pt x="7982" y="13452"/>
                </a:cubicBezTo>
                <a:close/>
                <a:moveTo>
                  <a:pt x="18817" y="18078"/>
                </a:moveTo>
                <a:cubicBezTo>
                  <a:pt x="18477" y="17746"/>
                  <a:pt x="16914" y="17815"/>
                  <a:pt x="15323" y="18227"/>
                </a:cubicBezTo>
                <a:cubicBezTo>
                  <a:pt x="13733" y="18639"/>
                  <a:pt x="12721" y="19243"/>
                  <a:pt x="13061" y="19573"/>
                </a:cubicBezTo>
                <a:cubicBezTo>
                  <a:pt x="13400" y="19904"/>
                  <a:pt x="14964" y="19836"/>
                  <a:pt x="16554" y="19424"/>
                </a:cubicBezTo>
                <a:cubicBezTo>
                  <a:pt x="18145" y="19010"/>
                  <a:pt x="19157" y="18409"/>
                  <a:pt x="18817" y="18078"/>
                </a:cubicBezTo>
                <a:cubicBezTo>
                  <a:pt x="18817" y="18078"/>
                  <a:pt x="18817" y="18078"/>
                  <a:pt x="18817" y="18078"/>
                </a:cubicBezTo>
                <a:close/>
                <a:moveTo>
                  <a:pt x="20997" y="17874"/>
                </a:moveTo>
                <a:cubicBezTo>
                  <a:pt x="21247" y="19055"/>
                  <a:pt x="19371" y="20435"/>
                  <a:pt x="16676" y="21006"/>
                </a:cubicBezTo>
                <a:cubicBezTo>
                  <a:pt x="13888" y="21599"/>
                  <a:pt x="11296" y="21102"/>
                  <a:pt x="10888" y="19897"/>
                </a:cubicBezTo>
                <a:cubicBezTo>
                  <a:pt x="10483" y="18693"/>
                  <a:pt x="12411" y="17237"/>
                  <a:pt x="15200" y="16643"/>
                </a:cubicBezTo>
                <a:cubicBezTo>
                  <a:pt x="16765" y="16311"/>
                  <a:pt x="18252" y="16333"/>
                  <a:pt x="19341" y="16619"/>
                </a:cubicBezTo>
                <a:lnTo>
                  <a:pt x="19341" y="10270"/>
                </a:lnTo>
                <a:lnTo>
                  <a:pt x="10173" y="5801"/>
                </a:lnTo>
                <a:lnTo>
                  <a:pt x="10173" y="13211"/>
                </a:lnTo>
                <a:cubicBezTo>
                  <a:pt x="10173" y="13223"/>
                  <a:pt x="10162" y="13236"/>
                  <a:pt x="10160" y="13250"/>
                </a:cubicBezTo>
                <a:cubicBezTo>
                  <a:pt x="10410" y="14431"/>
                  <a:pt x="8536" y="15812"/>
                  <a:pt x="5840" y="16384"/>
                </a:cubicBezTo>
                <a:cubicBezTo>
                  <a:pt x="3051" y="16975"/>
                  <a:pt x="460" y="16480"/>
                  <a:pt x="54" y="15274"/>
                </a:cubicBezTo>
                <a:cubicBezTo>
                  <a:pt x="-353" y="14069"/>
                  <a:pt x="1575" y="12611"/>
                  <a:pt x="4363" y="12019"/>
                </a:cubicBezTo>
                <a:cubicBezTo>
                  <a:pt x="5929" y="11687"/>
                  <a:pt x="7414" y="11707"/>
                  <a:pt x="8504" y="11995"/>
                </a:cubicBezTo>
                <a:lnTo>
                  <a:pt x="8504" y="660"/>
                </a:lnTo>
                <a:cubicBezTo>
                  <a:pt x="8504" y="294"/>
                  <a:pt x="8877" y="0"/>
                  <a:pt x="9337" y="0"/>
                </a:cubicBezTo>
                <a:cubicBezTo>
                  <a:pt x="9447" y="0"/>
                  <a:pt x="9552" y="17"/>
                  <a:pt x="9648" y="49"/>
                </a:cubicBezTo>
                <a:lnTo>
                  <a:pt x="9650" y="40"/>
                </a:lnTo>
                <a:lnTo>
                  <a:pt x="20487" y="5325"/>
                </a:lnTo>
                <a:lnTo>
                  <a:pt x="20485" y="5332"/>
                </a:lnTo>
                <a:cubicBezTo>
                  <a:pt x="20791" y="5431"/>
                  <a:pt x="21009" y="5666"/>
                  <a:pt x="21009" y="5945"/>
                </a:cubicBezTo>
                <a:lnTo>
                  <a:pt x="21009" y="17835"/>
                </a:lnTo>
                <a:cubicBezTo>
                  <a:pt x="21009" y="17847"/>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07" name="AutoShape 19"/>
          <p:cNvSpPr>
            <a:spLocks/>
          </p:cNvSpPr>
          <p:nvPr/>
        </p:nvSpPr>
        <p:spPr bwMode="auto">
          <a:xfrm>
            <a:off x="12233275" y="4530726"/>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63508" name="AutoShape 20"/>
          <p:cNvSpPr>
            <a:spLocks/>
          </p:cNvSpPr>
          <p:nvPr/>
        </p:nvSpPr>
        <p:spPr bwMode="auto">
          <a:xfrm>
            <a:off x="12628565" y="5035550"/>
            <a:ext cx="771525" cy="554037"/>
          </a:xfrm>
          <a:custGeom>
            <a:avLst/>
            <a:gdLst>
              <a:gd name="T0" fmla="*/ 385763 w 21600"/>
              <a:gd name="T1" fmla="*/ 277019 h 21600"/>
              <a:gd name="T2" fmla="*/ 385763 w 21600"/>
              <a:gd name="T3" fmla="*/ 277019 h 21600"/>
              <a:gd name="T4" fmla="*/ 385763 w 21600"/>
              <a:gd name="T5" fmla="*/ 277019 h 21600"/>
              <a:gd name="T6" fmla="*/ 385763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600" y="19721"/>
                </a:moveTo>
                <a:cubicBezTo>
                  <a:pt x="21600"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600" y="1638"/>
                  <a:pt x="21600" y="1878"/>
                </a:cubicBezTo>
                <a:lnTo>
                  <a:pt x="21600" y="19721"/>
                </a:lnTo>
                <a:cubicBezTo>
                  <a:pt x="21600" y="19721"/>
                  <a:pt x="21600" y="19721"/>
                  <a:pt x="21600"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09" name="AutoShape 21"/>
          <p:cNvSpPr>
            <a:spLocks/>
          </p:cNvSpPr>
          <p:nvPr/>
        </p:nvSpPr>
        <p:spPr bwMode="auto">
          <a:xfrm>
            <a:off x="10671176"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63510" name="AutoShape 22"/>
          <p:cNvSpPr>
            <a:spLocks/>
          </p:cNvSpPr>
          <p:nvPr/>
        </p:nvSpPr>
        <p:spPr bwMode="auto">
          <a:xfrm>
            <a:off x="11049001" y="9969501"/>
            <a:ext cx="806450" cy="723900"/>
          </a:xfrm>
          <a:custGeom>
            <a:avLst/>
            <a:gdLst>
              <a:gd name="T0" fmla="*/ 403225 w 21600"/>
              <a:gd name="T1" fmla="*/ 361950 h 21600"/>
              <a:gd name="T2" fmla="*/ 403225 w 21600"/>
              <a:gd name="T3" fmla="*/ 361950 h 21600"/>
              <a:gd name="T4" fmla="*/ 403225 w 21600"/>
              <a:gd name="T5" fmla="*/ 361950 h 21600"/>
              <a:gd name="T6" fmla="*/ 4032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3" y="5476"/>
                </a:moveTo>
                <a:lnTo>
                  <a:pt x="20241" y="5098"/>
                </a:lnTo>
                <a:lnTo>
                  <a:pt x="8782" y="10503"/>
                </a:lnTo>
                <a:lnTo>
                  <a:pt x="8782" y="19416"/>
                </a:lnTo>
                <a:lnTo>
                  <a:pt x="8783" y="19416"/>
                </a:lnTo>
                <a:lnTo>
                  <a:pt x="20243" y="12507"/>
                </a:lnTo>
                <a:lnTo>
                  <a:pt x="20243" y="5476"/>
                </a:lnTo>
                <a:cubicBezTo>
                  <a:pt x="20243" y="5476"/>
                  <a:pt x="20243" y="5476"/>
                  <a:pt x="20243" y="5476"/>
                </a:cubicBezTo>
                <a:close/>
                <a:moveTo>
                  <a:pt x="20011" y="4187"/>
                </a:moveTo>
                <a:lnTo>
                  <a:pt x="17908" y="3336"/>
                </a:lnTo>
                <a:lnTo>
                  <a:pt x="6414" y="8954"/>
                </a:lnTo>
                <a:lnTo>
                  <a:pt x="8131" y="9852"/>
                </a:lnTo>
                <a:lnTo>
                  <a:pt x="20011" y="4198"/>
                </a:lnTo>
                <a:lnTo>
                  <a:pt x="20011" y="4187"/>
                </a:lnTo>
                <a:cubicBezTo>
                  <a:pt x="20011" y="4187"/>
                  <a:pt x="20011" y="4187"/>
                  <a:pt x="20011" y="4187"/>
                </a:cubicBezTo>
                <a:close/>
                <a:moveTo>
                  <a:pt x="16025" y="2576"/>
                </a:moveTo>
                <a:lnTo>
                  <a:pt x="4546" y="7975"/>
                </a:lnTo>
                <a:lnTo>
                  <a:pt x="5398" y="8422"/>
                </a:lnTo>
                <a:lnTo>
                  <a:pt x="17032" y="2982"/>
                </a:lnTo>
                <a:lnTo>
                  <a:pt x="16025" y="2576"/>
                </a:lnTo>
                <a:cubicBezTo>
                  <a:pt x="16025" y="2576"/>
                  <a:pt x="16025" y="2576"/>
                  <a:pt x="16025" y="2576"/>
                </a:cubicBezTo>
                <a:close/>
                <a:moveTo>
                  <a:pt x="13605" y="1597"/>
                </a:moveTo>
                <a:lnTo>
                  <a:pt x="1724" y="6486"/>
                </a:lnTo>
                <a:lnTo>
                  <a:pt x="1724" y="6496"/>
                </a:lnTo>
                <a:lnTo>
                  <a:pt x="3519" y="7436"/>
                </a:lnTo>
                <a:lnTo>
                  <a:pt x="15143" y="2220"/>
                </a:lnTo>
                <a:lnTo>
                  <a:pt x="13605" y="1597"/>
                </a:lnTo>
                <a:cubicBezTo>
                  <a:pt x="13605" y="1597"/>
                  <a:pt x="13605" y="1597"/>
                  <a:pt x="13605" y="1597"/>
                </a:cubicBezTo>
                <a:close/>
                <a:moveTo>
                  <a:pt x="4045" y="10458"/>
                </a:moveTo>
                <a:cubicBezTo>
                  <a:pt x="4024" y="10480"/>
                  <a:pt x="4630" y="10189"/>
                  <a:pt x="4644" y="10198"/>
                </a:cubicBezTo>
                <a:cubicBezTo>
                  <a:pt x="4654" y="10205"/>
                  <a:pt x="5442" y="10759"/>
                  <a:pt x="5400" y="10794"/>
                </a:cubicBezTo>
                <a:cubicBezTo>
                  <a:pt x="5397" y="10770"/>
                  <a:pt x="5409" y="9776"/>
                  <a:pt x="5419" y="9479"/>
                </a:cubicBezTo>
                <a:lnTo>
                  <a:pt x="4045" y="8761"/>
                </a:lnTo>
                <a:cubicBezTo>
                  <a:pt x="4049" y="9106"/>
                  <a:pt x="4062" y="10438"/>
                  <a:pt x="4045" y="10458"/>
                </a:cubicBezTo>
                <a:cubicBezTo>
                  <a:pt x="4045" y="10458"/>
                  <a:pt x="4045" y="10458"/>
                  <a:pt x="4045" y="10458"/>
                </a:cubicBezTo>
                <a:close/>
                <a:moveTo>
                  <a:pt x="1356" y="7733"/>
                </a:moveTo>
                <a:lnTo>
                  <a:pt x="1356" y="15518"/>
                </a:lnTo>
                <a:lnTo>
                  <a:pt x="8091" y="19792"/>
                </a:lnTo>
                <a:lnTo>
                  <a:pt x="8093" y="19792"/>
                </a:lnTo>
                <a:lnTo>
                  <a:pt x="8093" y="10878"/>
                </a:lnTo>
                <a:lnTo>
                  <a:pt x="6074" y="9823"/>
                </a:lnTo>
                <a:lnTo>
                  <a:pt x="6074" y="12963"/>
                </a:lnTo>
                <a:lnTo>
                  <a:pt x="4597" y="11129"/>
                </a:lnTo>
                <a:lnTo>
                  <a:pt x="3373" y="11551"/>
                </a:lnTo>
                <a:lnTo>
                  <a:pt x="3373" y="8448"/>
                </a:lnTo>
                <a:cubicBezTo>
                  <a:pt x="3373" y="8448"/>
                  <a:pt x="3394" y="8443"/>
                  <a:pt x="3431" y="8440"/>
                </a:cubicBezTo>
                <a:lnTo>
                  <a:pt x="1358" y="7355"/>
                </a:lnTo>
                <a:lnTo>
                  <a:pt x="1356" y="7733"/>
                </a:lnTo>
                <a:cubicBezTo>
                  <a:pt x="1356" y="7733"/>
                  <a:pt x="1356" y="7733"/>
                  <a:pt x="1356" y="7733"/>
                </a:cubicBezTo>
                <a:close/>
                <a:moveTo>
                  <a:pt x="8100" y="21600"/>
                </a:moveTo>
                <a:lnTo>
                  <a:pt x="0" y="16388"/>
                </a:lnTo>
                <a:lnTo>
                  <a:pt x="0" y="5963"/>
                </a:lnTo>
                <a:lnTo>
                  <a:pt x="13500" y="0"/>
                </a:lnTo>
                <a:lnTo>
                  <a:pt x="21599" y="3706"/>
                </a:lnTo>
                <a:lnTo>
                  <a:pt x="21599" y="13379"/>
                </a:lnTo>
                <a:lnTo>
                  <a:pt x="8100" y="21600"/>
                </a:lnTo>
                <a:cubicBezTo>
                  <a:pt x="8100" y="21600"/>
                  <a:pt x="8100" y="21600"/>
                  <a:pt x="81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11" name="AutoShape 23"/>
          <p:cNvSpPr>
            <a:spLocks/>
          </p:cNvSpPr>
          <p:nvPr/>
        </p:nvSpPr>
        <p:spPr bwMode="auto">
          <a:xfrm>
            <a:off x="20221576"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4411"/>
          </a:p>
        </p:txBody>
      </p:sp>
      <p:sp>
        <p:nvSpPr>
          <p:cNvPr id="63512" name="AutoShape 24"/>
          <p:cNvSpPr>
            <a:spLocks/>
          </p:cNvSpPr>
          <p:nvPr/>
        </p:nvSpPr>
        <p:spPr bwMode="auto">
          <a:xfrm>
            <a:off x="20599401" y="10002840"/>
            <a:ext cx="806450" cy="657225"/>
          </a:xfrm>
          <a:custGeom>
            <a:avLst/>
            <a:gdLst>
              <a:gd name="T0" fmla="*/ 403225 w 21600"/>
              <a:gd name="T1" fmla="*/ 328613 h 21600"/>
              <a:gd name="T2" fmla="*/ 403225 w 21600"/>
              <a:gd name="T3" fmla="*/ 328613 h 21600"/>
              <a:gd name="T4" fmla="*/ 403225 w 21600"/>
              <a:gd name="T5" fmla="*/ 328613 h 21600"/>
              <a:gd name="T6" fmla="*/ 403225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600"/>
                  <a:pt x="12830" y="21600"/>
                </a:cubicBezTo>
                <a:lnTo>
                  <a:pt x="8104" y="21600"/>
                </a:lnTo>
                <a:cubicBezTo>
                  <a:pt x="7729" y="21600"/>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13" name="AutoShape 25"/>
          <p:cNvSpPr>
            <a:spLocks/>
          </p:cNvSpPr>
          <p:nvPr/>
        </p:nvSpPr>
        <p:spPr bwMode="auto">
          <a:xfrm>
            <a:off x="17862552" y="5014912"/>
            <a:ext cx="3114676" cy="1077913"/>
          </a:xfrm>
          <a:custGeom>
            <a:avLst/>
            <a:gdLst>
              <a:gd name="T0" fmla="*/ 1557338 w 21600"/>
              <a:gd name="T1" fmla="*/ 538956 h 21600"/>
              <a:gd name="T2" fmla="*/ 1557338 w 21600"/>
              <a:gd name="T3" fmla="*/ 538956 h 21600"/>
              <a:gd name="T4" fmla="*/ 1557338 w 21600"/>
              <a:gd name="T5" fmla="*/ 538956 h 21600"/>
              <a:gd name="T6" fmla="*/ 1557338 w 21600"/>
              <a:gd name="T7" fmla="*/ 538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3514" name="AutoShape 26"/>
          <p:cNvSpPr>
            <a:spLocks/>
          </p:cNvSpPr>
          <p:nvPr/>
        </p:nvSpPr>
        <p:spPr bwMode="auto">
          <a:xfrm>
            <a:off x="20221576" y="5983290"/>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4411"/>
          </a:p>
        </p:txBody>
      </p:sp>
      <p:sp>
        <p:nvSpPr>
          <p:cNvPr id="63515" name="AutoShape 27"/>
          <p:cNvSpPr>
            <a:spLocks/>
          </p:cNvSpPr>
          <p:nvPr/>
        </p:nvSpPr>
        <p:spPr bwMode="auto">
          <a:xfrm>
            <a:off x="20620037" y="6381752"/>
            <a:ext cx="766763" cy="765175"/>
          </a:xfrm>
          <a:custGeom>
            <a:avLst/>
            <a:gdLst>
              <a:gd name="T0" fmla="*/ 383381 w 21600"/>
              <a:gd name="T1" fmla="*/ 382588 h 21600"/>
              <a:gd name="T2" fmla="*/ 383381 w 21600"/>
              <a:gd name="T3" fmla="*/ 382588 h 21600"/>
              <a:gd name="T4" fmla="*/ 383381 w 21600"/>
              <a:gd name="T5" fmla="*/ 382588 h 21600"/>
              <a:gd name="T6" fmla="*/ 38338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16" name="AutoShape 28"/>
          <p:cNvSpPr>
            <a:spLocks/>
          </p:cNvSpPr>
          <p:nvPr/>
        </p:nvSpPr>
        <p:spPr bwMode="auto">
          <a:xfrm>
            <a:off x="17056100" y="5983290"/>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63517" name="AutoShape 29"/>
          <p:cNvSpPr>
            <a:spLocks/>
          </p:cNvSpPr>
          <p:nvPr/>
        </p:nvSpPr>
        <p:spPr bwMode="auto">
          <a:xfrm>
            <a:off x="17408525" y="6435727"/>
            <a:ext cx="857250" cy="657225"/>
          </a:xfrm>
          <a:custGeom>
            <a:avLst/>
            <a:gdLst>
              <a:gd name="T0" fmla="*/ 428605 w 21019"/>
              <a:gd name="T1" fmla="*/ 328613 h 21600"/>
              <a:gd name="T2" fmla="*/ 428605 w 21019"/>
              <a:gd name="T3" fmla="*/ 328613 h 21600"/>
              <a:gd name="T4" fmla="*/ 428605 w 21019"/>
              <a:gd name="T5" fmla="*/ 328613 h 21600"/>
              <a:gd name="T6" fmla="*/ 428605 w 21019"/>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599"/>
                  <a:pt x="17877" y="21599"/>
                </a:cubicBezTo>
                <a:lnTo>
                  <a:pt x="3140" y="21599"/>
                </a:lnTo>
                <a:cubicBezTo>
                  <a:pt x="2401" y="21599"/>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3518" name="AutoShape 30"/>
          <p:cNvSpPr>
            <a:spLocks/>
          </p:cNvSpPr>
          <p:nvPr/>
        </p:nvSpPr>
        <p:spPr bwMode="auto">
          <a:xfrm>
            <a:off x="15270164" y="1103314"/>
            <a:ext cx="1914524"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Main System</a:t>
            </a:r>
            <a:endParaRPr lang="en-US" sz="4411">
              <a:latin typeface="St Transmission" charset="0"/>
              <a:ea typeface="ＭＳ Ｐゴシック" charset="0"/>
              <a:cs typeface="St Transmission" charset="0"/>
              <a:sym typeface="St Transmission" charset="0"/>
            </a:endParaRPr>
          </a:p>
        </p:txBody>
      </p:sp>
      <p:sp>
        <p:nvSpPr>
          <p:cNvPr id="63519" name="AutoShape 31"/>
          <p:cNvSpPr>
            <a:spLocks/>
          </p:cNvSpPr>
          <p:nvPr/>
        </p:nvSpPr>
        <p:spPr bwMode="auto">
          <a:xfrm>
            <a:off x="10517188" y="5072065"/>
            <a:ext cx="13335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Message</a:t>
            </a:r>
            <a:endParaRPr lang="en-US" sz="4411">
              <a:latin typeface="St Transmission" charset="0"/>
              <a:ea typeface="ＭＳ Ｐゴシック" charset="0"/>
              <a:cs typeface="St Transmission" charset="0"/>
              <a:sym typeface="St Transmission" charset="0"/>
            </a:endParaRPr>
          </a:p>
        </p:txBody>
      </p:sp>
      <p:sp>
        <p:nvSpPr>
          <p:cNvPr id="63520" name="AutoShape 32"/>
          <p:cNvSpPr>
            <a:spLocks/>
          </p:cNvSpPr>
          <p:nvPr/>
        </p:nvSpPr>
        <p:spPr bwMode="auto">
          <a:xfrm>
            <a:off x="10960099" y="7304088"/>
            <a:ext cx="93662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Audio</a:t>
            </a:r>
            <a:endParaRPr lang="en-US" sz="4411">
              <a:latin typeface="St Transmission" charset="0"/>
              <a:ea typeface="ＭＳ Ｐゴシック" charset="0"/>
              <a:cs typeface="St Transmission" charset="0"/>
              <a:sym typeface="St Transmission" charset="0"/>
            </a:endParaRPr>
          </a:p>
        </p:txBody>
      </p:sp>
      <p:sp>
        <p:nvSpPr>
          <p:cNvPr id="63521" name="AutoShape 33"/>
          <p:cNvSpPr>
            <a:spLocks/>
          </p:cNvSpPr>
          <p:nvPr/>
        </p:nvSpPr>
        <p:spPr bwMode="auto">
          <a:xfrm>
            <a:off x="10656889" y="11342689"/>
            <a:ext cx="154781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Packaging</a:t>
            </a:r>
            <a:endParaRPr lang="en-US" sz="4411">
              <a:latin typeface="St Transmission" charset="0"/>
              <a:ea typeface="ＭＳ Ｐゴシック" charset="0"/>
              <a:cs typeface="St Transmission" charset="0"/>
              <a:sym typeface="St Transmission" charset="0"/>
            </a:endParaRPr>
          </a:p>
        </p:txBody>
      </p:sp>
      <p:sp>
        <p:nvSpPr>
          <p:cNvPr id="63522" name="AutoShape 34"/>
          <p:cNvSpPr>
            <a:spLocks/>
          </p:cNvSpPr>
          <p:nvPr/>
        </p:nvSpPr>
        <p:spPr bwMode="auto">
          <a:xfrm>
            <a:off x="14066837" y="11342689"/>
            <a:ext cx="10588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Survey</a:t>
            </a:r>
            <a:endParaRPr lang="en-US" sz="4411">
              <a:latin typeface="St Transmission" charset="0"/>
              <a:ea typeface="ＭＳ Ｐゴシック" charset="0"/>
              <a:cs typeface="St Transmission" charset="0"/>
              <a:sym typeface="St Transmission" charset="0"/>
            </a:endParaRPr>
          </a:p>
        </p:txBody>
      </p:sp>
      <p:sp>
        <p:nvSpPr>
          <p:cNvPr id="63523" name="AutoShape 35"/>
          <p:cNvSpPr>
            <a:spLocks/>
          </p:cNvSpPr>
          <p:nvPr/>
        </p:nvSpPr>
        <p:spPr bwMode="auto">
          <a:xfrm>
            <a:off x="17175164" y="11342689"/>
            <a:ext cx="137477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Research</a:t>
            </a:r>
            <a:endParaRPr lang="en-US" sz="4411">
              <a:latin typeface="St Transmission" charset="0"/>
              <a:ea typeface="ＭＳ Ｐゴシック" charset="0"/>
              <a:cs typeface="St Transmission" charset="0"/>
              <a:sym typeface="St Transmission" charset="0"/>
            </a:endParaRPr>
          </a:p>
        </p:txBody>
      </p:sp>
      <p:sp>
        <p:nvSpPr>
          <p:cNvPr id="63524" name="AutoShape 36"/>
          <p:cNvSpPr>
            <a:spLocks/>
          </p:cNvSpPr>
          <p:nvPr/>
        </p:nvSpPr>
        <p:spPr bwMode="auto">
          <a:xfrm>
            <a:off x="20564476" y="11342689"/>
            <a:ext cx="92868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Cloud</a:t>
            </a:r>
            <a:endParaRPr lang="en-US" sz="4411">
              <a:latin typeface="St Transmission" charset="0"/>
              <a:ea typeface="ＭＳ Ｐゴシック" charset="0"/>
              <a:cs typeface="St Transmission" charset="0"/>
              <a:sym typeface="St Transmission" charset="0"/>
            </a:endParaRPr>
          </a:p>
        </p:txBody>
      </p:sp>
      <p:sp>
        <p:nvSpPr>
          <p:cNvPr id="63525" name="AutoShape 37"/>
          <p:cNvSpPr>
            <a:spLocks/>
          </p:cNvSpPr>
          <p:nvPr/>
        </p:nvSpPr>
        <p:spPr bwMode="auto">
          <a:xfrm>
            <a:off x="22077364" y="6523039"/>
            <a:ext cx="101282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Repair</a:t>
            </a:r>
            <a:endParaRPr lang="en-US" sz="4411">
              <a:latin typeface="St Transmission" charset="0"/>
              <a:ea typeface="ＭＳ Ｐゴシック" charset="0"/>
              <a:cs typeface="St Transmission" charset="0"/>
              <a:sym typeface="St Transmission" charset="0"/>
            </a:endParaRPr>
          </a:p>
        </p:txBody>
      </p:sp>
      <p:sp>
        <p:nvSpPr>
          <p:cNvPr id="63526" name="AutoShape 38"/>
          <p:cNvSpPr>
            <a:spLocks/>
          </p:cNvSpPr>
          <p:nvPr/>
        </p:nvSpPr>
        <p:spPr bwMode="auto">
          <a:xfrm>
            <a:off x="15771814" y="6523039"/>
            <a:ext cx="919163"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Break</a:t>
            </a:r>
            <a:endParaRPr lang="en-US" sz="4411">
              <a:latin typeface="St Transmission" charset="0"/>
              <a:ea typeface="ＭＳ Ｐゴシック" charset="0"/>
              <a:cs typeface="St Transmission" charset="0"/>
              <a:sym typeface="St Transmission" charset="0"/>
            </a:endParaRPr>
          </a:p>
        </p:txBody>
      </p:sp>
      <p:sp>
        <p:nvSpPr>
          <p:cNvPr id="63527" name="AutoShape 39"/>
          <p:cNvSpPr>
            <a:spLocks/>
          </p:cNvSpPr>
          <p:nvPr/>
        </p:nvSpPr>
        <p:spPr bwMode="auto">
          <a:xfrm>
            <a:off x="1554163" y="3951287"/>
            <a:ext cx="6789737"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Structural Diagram.</a:t>
            </a:r>
          </a:p>
        </p:txBody>
      </p:sp>
      <p:sp>
        <p:nvSpPr>
          <p:cNvPr id="63528" name="AutoShape 40"/>
          <p:cNvSpPr>
            <a:spLocks/>
          </p:cNvSpPr>
          <p:nvPr/>
        </p:nvSpPr>
        <p:spPr bwMode="auto">
          <a:xfrm>
            <a:off x="1554164" y="6326189"/>
            <a:ext cx="6789737"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4411">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7" name="AutoShape 5"/>
          <p:cNvSpPr>
            <a:spLocks/>
          </p:cNvSpPr>
          <p:nvPr/>
        </p:nvSpPr>
        <p:spPr bwMode="auto">
          <a:xfrm>
            <a:off x="3587750" y="7834313"/>
            <a:ext cx="1443038" cy="1530350"/>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p>
        </p:txBody>
      </p:sp>
      <p:sp>
        <p:nvSpPr>
          <p:cNvPr id="64518" name="AutoShape 6"/>
          <p:cNvSpPr>
            <a:spLocks/>
          </p:cNvSpPr>
          <p:nvPr/>
        </p:nvSpPr>
        <p:spPr bwMode="auto">
          <a:xfrm>
            <a:off x="5360989" y="7834313"/>
            <a:ext cx="1443036" cy="1530350"/>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p>
        </p:txBody>
      </p:sp>
      <p:sp>
        <p:nvSpPr>
          <p:cNvPr id="64519" name="AutoShape 7"/>
          <p:cNvSpPr>
            <a:spLocks/>
          </p:cNvSpPr>
          <p:nvPr/>
        </p:nvSpPr>
        <p:spPr bwMode="auto">
          <a:xfrm>
            <a:off x="7059614" y="7834313"/>
            <a:ext cx="1443036" cy="1530350"/>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p>
        </p:txBody>
      </p:sp>
      <p:sp>
        <p:nvSpPr>
          <p:cNvPr id="64520" name="AutoShape 8"/>
          <p:cNvSpPr>
            <a:spLocks/>
          </p:cNvSpPr>
          <p:nvPr/>
        </p:nvSpPr>
        <p:spPr bwMode="auto">
          <a:xfrm>
            <a:off x="8832851" y="7834313"/>
            <a:ext cx="1443038" cy="1530350"/>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p>
        </p:txBody>
      </p:sp>
      <p:sp>
        <p:nvSpPr>
          <p:cNvPr id="64521" name="AutoShape 9"/>
          <p:cNvSpPr>
            <a:spLocks/>
          </p:cNvSpPr>
          <p:nvPr/>
        </p:nvSpPr>
        <p:spPr bwMode="auto">
          <a:xfrm>
            <a:off x="10494963" y="7478714"/>
            <a:ext cx="1779588" cy="1885950"/>
          </a:xfrm>
          <a:custGeom>
            <a:avLst/>
            <a:gdLst>
              <a:gd name="T0" fmla="*/ 889794 w 21578"/>
              <a:gd name="T1" fmla="*/ 1017019 h 20784"/>
              <a:gd name="T2" fmla="*/ 889794 w 21578"/>
              <a:gd name="T3" fmla="*/ 1017019 h 20784"/>
              <a:gd name="T4" fmla="*/ 889794 w 21578"/>
              <a:gd name="T5" fmla="*/ 1017019 h 20784"/>
              <a:gd name="T6" fmla="*/ 889794 w 21578"/>
              <a:gd name="T7" fmla="*/ 1017019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solidFill>
            <a:schemeClr val="accent1"/>
          </a:solidFill>
          <a:ln>
            <a:noFill/>
          </a:ln>
          <a:effectLst/>
          <a:extLst/>
        </p:spPr>
        <p:txBody>
          <a:bodyPr lIns="50800" tIns="50800" rIns="50800" bIns="50800" anchor="ctr"/>
          <a:lstStyle/>
          <a:p>
            <a:endParaRPr lang="id-ID" sz="4411"/>
          </a:p>
        </p:txBody>
      </p:sp>
      <p:sp>
        <p:nvSpPr>
          <p:cNvPr id="64522" name="AutoShape 10"/>
          <p:cNvSpPr>
            <a:spLocks/>
          </p:cNvSpPr>
          <p:nvPr/>
        </p:nvSpPr>
        <p:spPr bwMode="auto">
          <a:xfrm>
            <a:off x="12492039" y="7834313"/>
            <a:ext cx="1412875" cy="1530350"/>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p>
        </p:txBody>
      </p:sp>
      <p:sp>
        <p:nvSpPr>
          <p:cNvPr id="64523" name="AutoShape 11"/>
          <p:cNvSpPr>
            <a:spLocks/>
          </p:cNvSpPr>
          <p:nvPr/>
        </p:nvSpPr>
        <p:spPr bwMode="auto">
          <a:xfrm>
            <a:off x="14123990" y="7834313"/>
            <a:ext cx="1411287" cy="1530350"/>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p>
        </p:txBody>
      </p:sp>
      <p:sp>
        <p:nvSpPr>
          <p:cNvPr id="64524" name="AutoShape 12"/>
          <p:cNvSpPr>
            <a:spLocks/>
          </p:cNvSpPr>
          <p:nvPr/>
        </p:nvSpPr>
        <p:spPr bwMode="auto">
          <a:xfrm>
            <a:off x="15754350" y="7478714"/>
            <a:ext cx="1739900" cy="1885950"/>
          </a:xfrm>
          <a:custGeom>
            <a:avLst/>
            <a:gdLst>
              <a:gd name="T0" fmla="*/ 869950 w 21498"/>
              <a:gd name="T1" fmla="*/ 1032083 h 20625"/>
              <a:gd name="T2" fmla="*/ 869950 w 21498"/>
              <a:gd name="T3" fmla="*/ 1032083 h 20625"/>
              <a:gd name="T4" fmla="*/ 869950 w 21498"/>
              <a:gd name="T5" fmla="*/ 1032083 h 20625"/>
              <a:gd name="T6" fmla="*/ 869950 w 21498"/>
              <a:gd name="T7" fmla="*/ 1032083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solidFill>
          <a:ln>
            <a:noFill/>
          </a:ln>
          <a:effectLst/>
          <a:extLst/>
        </p:spPr>
        <p:txBody>
          <a:bodyPr lIns="50800" tIns="50800" rIns="50800" bIns="50800" anchor="ctr"/>
          <a:lstStyle/>
          <a:p>
            <a:endParaRPr lang="id-ID" sz="4411"/>
          </a:p>
        </p:txBody>
      </p:sp>
      <p:sp>
        <p:nvSpPr>
          <p:cNvPr id="64525" name="AutoShape 13"/>
          <p:cNvSpPr>
            <a:spLocks/>
          </p:cNvSpPr>
          <p:nvPr/>
        </p:nvSpPr>
        <p:spPr bwMode="auto">
          <a:xfrm>
            <a:off x="17713326" y="7834313"/>
            <a:ext cx="1412875" cy="1530350"/>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p>
        </p:txBody>
      </p:sp>
      <p:sp>
        <p:nvSpPr>
          <p:cNvPr id="64526" name="AutoShape 14"/>
          <p:cNvSpPr>
            <a:spLocks/>
          </p:cNvSpPr>
          <p:nvPr/>
        </p:nvSpPr>
        <p:spPr bwMode="auto">
          <a:xfrm>
            <a:off x="19383374" y="7834313"/>
            <a:ext cx="1411289" cy="1530350"/>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p>
        </p:txBody>
      </p:sp>
      <p:sp>
        <p:nvSpPr>
          <p:cNvPr id="64527" name="AutoShape 15"/>
          <p:cNvSpPr>
            <a:spLocks/>
          </p:cNvSpPr>
          <p:nvPr/>
        </p:nvSpPr>
        <p:spPr bwMode="auto">
          <a:xfrm>
            <a:off x="9669463" y="4281488"/>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25,523</a:t>
            </a:r>
            <a:endParaRPr lang="en-US" sz="4411">
              <a:latin typeface="St Transmission" charset="0"/>
              <a:ea typeface="ＭＳ Ｐゴシック" charset="0"/>
              <a:cs typeface="St Transmission" charset="0"/>
              <a:sym typeface="St Transmission" charset="0"/>
            </a:endParaRPr>
          </a:p>
        </p:txBody>
      </p:sp>
      <p:sp>
        <p:nvSpPr>
          <p:cNvPr id="64528" name="AutoShape 16"/>
          <p:cNvSpPr>
            <a:spLocks/>
          </p:cNvSpPr>
          <p:nvPr/>
        </p:nvSpPr>
        <p:spPr bwMode="auto">
          <a:xfrm>
            <a:off x="9477374" y="5119690"/>
            <a:ext cx="377825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4529" name="AutoShape 17"/>
          <p:cNvSpPr>
            <a:spLocks/>
          </p:cNvSpPr>
          <p:nvPr/>
        </p:nvSpPr>
        <p:spPr bwMode="auto">
          <a:xfrm>
            <a:off x="14825664" y="4281488"/>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25,523</a:t>
            </a:r>
            <a:endParaRPr lang="en-US" sz="4411">
              <a:latin typeface="St Transmission" charset="0"/>
              <a:ea typeface="ＭＳ Ｐゴシック" charset="0"/>
              <a:cs typeface="St Transmission" charset="0"/>
              <a:sym typeface="St Transmission" charset="0"/>
            </a:endParaRPr>
          </a:p>
        </p:txBody>
      </p:sp>
      <p:sp>
        <p:nvSpPr>
          <p:cNvPr id="64530" name="AutoShape 18"/>
          <p:cNvSpPr>
            <a:spLocks/>
          </p:cNvSpPr>
          <p:nvPr/>
        </p:nvSpPr>
        <p:spPr bwMode="auto">
          <a:xfrm>
            <a:off x="14633575" y="5119690"/>
            <a:ext cx="377825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4531" name="AutoShape 19"/>
          <p:cNvSpPr>
            <a:spLocks/>
          </p:cNvSpPr>
          <p:nvPr/>
        </p:nvSpPr>
        <p:spPr bwMode="auto">
          <a:xfrm>
            <a:off x="15636875" y="9458325"/>
            <a:ext cx="197485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Female Data</a:t>
            </a:r>
            <a:endParaRPr lang="en-US" sz="4411">
              <a:latin typeface="St Transmission" charset="0"/>
              <a:ea typeface="ＭＳ Ｐゴシック" charset="0"/>
              <a:cs typeface="St Transmission" charset="0"/>
              <a:sym typeface="St Transmission" charset="0"/>
            </a:endParaRPr>
          </a:p>
        </p:txBody>
      </p:sp>
      <p:sp>
        <p:nvSpPr>
          <p:cNvPr id="64532" name="AutoShape 20"/>
          <p:cNvSpPr>
            <a:spLocks/>
          </p:cNvSpPr>
          <p:nvPr/>
        </p:nvSpPr>
        <p:spPr bwMode="auto">
          <a:xfrm>
            <a:off x="10558464" y="9458325"/>
            <a:ext cx="161607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Male Data</a:t>
            </a:r>
            <a:endParaRPr lang="en-US" sz="4411">
              <a:latin typeface="St Transmission" charset="0"/>
              <a:ea typeface="ＭＳ Ｐゴシック" charset="0"/>
              <a:cs typeface="St Transmission" charset="0"/>
              <a:sym typeface="St Transmission" charset="0"/>
            </a:endParaRPr>
          </a:p>
        </p:txBody>
      </p:sp>
      <p:sp>
        <p:nvSpPr>
          <p:cNvPr id="64533" name="AutoShape 21"/>
          <p:cNvSpPr>
            <a:spLocks/>
          </p:cNvSpPr>
          <p:nvPr/>
        </p:nvSpPr>
        <p:spPr bwMode="auto">
          <a:xfrm>
            <a:off x="2181226" y="10836277"/>
            <a:ext cx="20019963" cy="912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201">
                <a:solidFill>
                  <a:srgbClr val="636463"/>
                </a:solidFill>
                <a:latin typeface="Roboto" panose="02000000000000000000" pitchFamily="2" charset="0"/>
                <a:sym typeface="Roboto" panose="02000000000000000000" pitchFamily="2" charset="0"/>
              </a:rPr>
              <a:t>Lorem ipsum dolor intiis delluptatem velitatem escienis magnatur sunt. Lorem ipsum dolor intiis delluptatem velitatem escienis magnatur is not simply random text. It has roots in intiis delluptatem velitatem escienis. Lorem ipsum dolor intiis delluptatem velitatem escienis.</a:t>
            </a:r>
            <a:endParaRPr lang="en-US" sz="7001"/>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1"/>
          </p:nvPr>
        </p:nvSpPr>
        <p:spPr/>
        <p:txBody>
          <a:bodyPr/>
          <a:lstStyle/>
          <a:p>
            <a:endParaRPr lang="id-ID"/>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2" name="Slide Number Placeholder 11"/>
          <p:cNvSpPr>
            <a:spLocks noGrp="1"/>
          </p:cNvSpPr>
          <p:nvPr>
            <p:ph type="sldNum" sz="quarter" idx="10"/>
          </p:nvPr>
        </p:nvSpPr>
        <p:spPr/>
        <p:txBody>
          <a:bodyPr/>
          <a:lstStyle/>
          <a:p>
            <a:fld id="{6B7C1696-7010-4042-B625-A69EB0C36B6C}" type="slidenum">
              <a:rPr lang="en-US" smtClean="0"/>
              <a:pPr/>
              <a:t>59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0" y="2"/>
            <a:ext cx="24384000" cy="9085262"/>
          </a:xfrm>
          <a:custGeom>
            <a:avLst/>
            <a:gdLst>
              <a:gd name="T0" fmla="*/ 12192000 w 21600"/>
              <a:gd name="T1" fmla="*/ 4542632 h 21600"/>
              <a:gd name="T2" fmla="*/ 12192000 w 21600"/>
              <a:gd name="T3" fmla="*/ 4542632 h 21600"/>
              <a:gd name="T4" fmla="*/ 12192000 w 21600"/>
              <a:gd name="T5" fmla="*/ 4542632 h 21600"/>
              <a:gd name="T6" fmla="*/ 12192000 w 21600"/>
              <a:gd name="T7" fmla="*/ 4542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526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0243"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It has roots in a lot kind simple of piece of classical. </a:t>
            </a:r>
            <a:r>
              <a:rPr lang="en-US" sz="2400" dirty="0" err="1">
                <a:latin typeface="PT Sans" panose="020B0503020203020204" pitchFamily="34" charset="0"/>
                <a:sym typeface="PT Sans" panose="020B0503020203020204" pitchFamily="34" charset="0"/>
              </a:rPr>
              <a:t>variazioni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dei</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passaggi</a:t>
            </a:r>
            <a:r>
              <a:rPr lang="en-US" sz="2400" dirty="0">
                <a:latin typeface="PT Sans" panose="020B0503020203020204" pitchFamily="34" charset="0"/>
                <a:sym typeface="PT Sans" panose="020B0503020203020204" pitchFamily="34" charset="0"/>
              </a:rPr>
              <a:t> del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ontract</a:t>
            </a:r>
            <a:r>
              <a:rPr lang="en-US" sz="2400" dirty="0">
                <a:latin typeface="PT Sans" panose="020B0503020203020204" pitchFamily="34" charset="0"/>
                <a:sym typeface="PT Sans" panose="020B0503020203020204" pitchFamily="34" charset="0"/>
              </a:rPr>
              <a:t> exceed the economic </a:t>
            </a:r>
            <a:r>
              <a:rPr lang="en-US" sz="2400" dirty="0" err="1">
                <a:latin typeface="PT Sans" panose="020B0503020203020204" pitchFamily="34" charset="0"/>
                <a:sym typeface="PT Sans" panose="020B0503020203020204" pitchFamily="34" charset="0"/>
              </a:rPr>
              <a:t>benefitsLoreuniga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della</a:t>
            </a:r>
            <a:r>
              <a:rPr lang="en-US" sz="2400" dirty="0">
                <a:latin typeface="PT Sans" panose="020B0503020203020204" pitchFamily="34" charset="0"/>
                <a:sym typeface="PT Sans" panose="020B0503020203020204" pitchFamily="34" charset="0"/>
              </a:rPr>
              <a:t> stronghold is not simply fro random </a:t>
            </a:r>
            <a:r>
              <a:rPr lang="en-US" sz="2400" dirty="0" err="1">
                <a:latin typeface="PT Sans" panose="020B0503020203020204" pitchFamily="34" charset="0"/>
                <a:sym typeface="PT Sans" panose="020B0503020203020204" pitchFamily="34" charset="0"/>
              </a:rPr>
              <a:t>denis</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moberaciuen</a:t>
            </a:r>
            <a:r>
              <a:rPr lang="en-US" sz="2400" dirty="0">
                <a:latin typeface="PT Sans" panose="020B0503020203020204" pitchFamily="34" charset="0"/>
                <a:sym typeface="PT Sans" panose="020B0503020203020204" pitchFamily="34" charset="0"/>
              </a:rPr>
              <a:t> This </a:t>
            </a:r>
            <a:r>
              <a:rPr lang="en-US" sz="2400" dirty="0" err="1">
                <a:latin typeface="PT Sans" panose="020B0503020203020204" pitchFamily="34" charset="0"/>
                <a:sym typeface="PT Sans" panose="020B0503020203020204" pitchFamily="34" charset="0"/>
              </a:rPr>
              <a:t>Stanpurchag</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compensationt</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suame</a:t>
            </a:r>
            <a:r>
              <a:rPr lang="en-US" sz="2400" dirty="0">
                <a:latin typeface="PT Sans" panose="020B0503020203020204" pitchFamily="34" charset="0"/>
                <a:sym typeface="PT Sans" panose="020B0503020203020204" pitchFamily="34" charset="0"/>
              </a:rPr>
              <a:t> this text can be added. </a:t>
            </a:r>
            <a:r>
              <a:rPr lang="en-US" sz="2400" dirty="0" err="1">
                <a:latin typeface="PT Sans" panose="020B0503020203020204" pitchFamily="34" charset="0"/>
                <a:sym typeface="PT Sans" panose="020B0503020203020204" pitchFamily="34" charset="0"/>
              </a:rPr>
              <a:t>Lorem</a:t>
            </a:r>
            <a:r>
              <a:rPr lang="en-US" sz="2400" dirty="0">
                <a:latin typeface="PT Sans" panose="020B0503020203020204" pitchFamily="34" charset="0"/>
                <a:sym typeface="PT Sans" panose="020B0503020203020204" pitchFamily="34" charset="0"/>
              </a:rPr>
              <a:t> </a:t>
            </a:r>
            <a:r>
              <a:rPr lang="en-US" sz="2400" dirty="0" err="1">
                <a:latin typeface="PT Sans" panose="020B0503020203020204" pitchFamily="34" charset="0"/>
                <a:sym typeface="PT Sans" panose="020B0503020203020204" pitchFamily="34" charset="0"/>
              </a:rPr>
              <a:t>Ipsum</a:t>
            </a:r>
            <a:r>
              <a:rPr lang="en-US" sz="2400" dirty="0">
                <a:latin typeface="PT Sans" panose="020B0503020203020204" pitchFamily="34" charset="0"/>
                <a:sym typeface="PT Sans" panose="020B0503020203020204" pitchFamily="34" charset="0"/>
              </a:rPr>
              <a:t> is not simply random text. </a:t>
            </a:r>
            <a:r>
              <a:rPr lang="en-US" sz="2400" dirty="0" err="1">
                <a:latin typeface="PT Sans" panose="020B0503020203020204" pitchFamily="34" charset="0"/>
                <a:sym typeface="PT Sans" panose="020B0503020203020204" pitchFamily="34" charset="0"/>
              </a:rPr>
              <a:t>merida</a:t>
            </a:r>
            <a:r>
              <a:rPr lang="en-US" sz="2400" dirty="0">
                <a:latin typeface="PT Sans" panose="020B0503020203020204" pitchFamily="34" charset="0"/>
                <a:sym typeface="PT Sans" panose="020B0503020203020204" pitchFamily="34" charset="0"/>
              </a:rPr>
              <a:t> placeholder for text can be added</a:t>
            </a:r>
            <a:endParaRPr lang="en-US" sz="7001" dirty="0"/>
          </a:p>
        </p:txBody>
      </p:sp>
      <p:sp>
        <p:nvSpPr>
          <p:cNvPr id="10244"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1"/>
          </a:solidFill>
          <a:ln>
            <a:noFill/>
          </a:ln>
          <a:effectLst/>
          <a:extLst/>
        </p:spPr>
        <p:txBody>
          <a:bodyPr lIns="50800" tIns="50800" rIns="50800" bIns="50800" anchor="ctr"/>
          <a:lstStyle/>
          <a:p>
            <a:endParaRPr lang="id-ID" sz="4411"/>
          </a:p>
        </p:txBody>
      </p:sp>
      <p:sp>
        <p:nvSpPr>
          <p:cNvPr id="10245"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0246" name="AutoShape 6"/>
          <p:cNvSpPr>
            <a:spLocks/>
          </p:cNvSpPr>
          <p:nvPr/>
        </p:nvSpPr>
        <p:spPr bwMode="auto">
          <a:xfrm>
            <a:off x="2955926" y="9802813"/>
            <a:ext cx="895349" cy="1022350"/>
          </a:xfrm>
          <a:custGeom>
            <a:avLst/>
            <a:gdLst>
              <a:gd name="T0" fmla="*/ 447675 w 21600"/>
              <a:gd name="T1" fmla="*/ 511175 h 21600"/>
              <a:gd name="T2" fmla="*/ 447675 w 21600"/>
              <a:gd name="T3" fmla="*/ 511175 h 21600"/>
              <a:gd name="T4" fmla="*/ 447675 w 21600"/>
              <a:gd name="T5" fmla="*/ 511175 h 21600"/>
              <a:gd name="T6" fmla="*/ 447675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47" name="AutoShape 7"/>
          <p:cNvSpPr>
            <a:spLocks/>
          </p:cNvSpPr>
          <p:nvPr/>
        </p:nvSpPr>
        <p:spPr bwMode="auto">
          <a:xfrm>
            <a:off x="5797550" y="7539039"/>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Introduction</a:t>
            </a:r>
            <a:endParaRPr lang="en-US" sz="80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6</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244"/>
                                        </p:tgtEl>
                                        <p:attrNameLst>
                                          <p:attrName>style.visibility</p:attrName>
                                        </p:attrNameLst>
                                      </p:cBhvr>
                                      <p:to>
                                        <p:strVal val="visible"/>
                                      </p:to>
                                    </p:set>
                                    <p:animEffect transition="in" filter="wipe(up)">
                                      <p:cBhvr>
                                        <p:cTn id="7" dur="500"/>
                                        <p:tgtEl>
                                          <p:spTgt spid="1024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245"/>
                                        </p:tgtEl>
                                        <p:attrNameLst>
                                          <p:attrName>style.visibility</p:attrName>
                                        </p:attrNameLst>
                                      </p:cBhvr>
                                      <p:to>
                                        <p:strVal val="visible"/>
                                      </p:to>
                                    </p:set>
                                    <p:anim calcmode="lin" valueType="num">
                                      <p:cBhvr>
                                        <p:cTn id="11" dur="500" fill="hold"/>
                                        <p:tgtEl>
                                          <p:spTgt spid="10245"/>
                                        </p:tgtEl>
                                        <p:attrNameLst>
                                          <p:attrName>ppt_w</p:attrName>
                                        </p:attrNameLst>
                                      </p:cBhvr>
                                      <p:tavLst>
                                        <p:tav tm="0">
                                          <p:val>
                                            <p:fltVal val="0"/>
                                          </p:val>
                                        </p:tav>
                                        <p:tav tm="100000">
                                          <p:val>
                                            <p:strVal val="#ppt_w"/>
                                          </p:val>
                                        </p:tav>
                                      </p:tavLst>
                                    </p:anim>
                                    <p:anim calcmode="lin" valueType="num">
                                      <p:cBhvr>
                                        <p:cTn id="12" dur="500" fill="hold"/>
                                        <p:tgtEl>
                                          <p:spTgt spid="10245"/>
                                        </p:tgtEl>
                                        <p:attrNameLst>
                                          <p:attrName>ppt_h</p:attrName>
                                        </p:attrNameLst>
                                      </p:cBhvr>
                                      <p:tavLst>
                                        <p:tav tm="0">
                                          <p:val>
                                            <p:fltVal val="0"/>
                                          </p:val>
                                        </p:tav>
                                        <p:tav tm="100000">
                                          <p:val>
                                            <p:strVal val="#ppt_h"/>
                                          </p:val>
                                        </p:tav>
                                      </p:tavLst>
                                    </p:anim>
                                    <p:animEffect transition="in" filter="fade">
                                      <p:cBhvr>
                                        <p:cTn id="13" dur="500"/>
                                        <p:tgtEl>
                                          <p:spTgt spid="1024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246"/>
                                        </p:tgtEl>
                                        <p:attrNameLst>
                                          <p:attrName>style.visibility</p:attrName>
                                        </p:attrNameLst>
                                      </p:cBhvr>
                                      <p:to>
                                        <p:strVal val="visible"/>
                                      </p:to>
                                    </p:set>
                                    <p:anim calcmode="lin" valueType="num">
                                      <p:cBhvr>
                                        <p:cTn id="16" dur="500" fill="hold"/>
                                        <p:tgtEl>
                                          <p:spTgt spid="10246"/>
                                        </p:tgtEl>
                                        <p:attrNameLst>
                                          <p:attrName>ppt_w</p:attrName>
                                        </p:attrNameLst>
                                      </p:cBhvr>
                                      <p:tavLst>
                                        <p:tav tm="0">
                                          <p:val>
                                            <p:fltVal val="0"/>
                                          </p:val>
                                        </p:tav>
                                        <p:tav tm="100000">
                                          <p:val>
                                            <p:strVal val="#ppt_w"/>
                                          </p:val>
                                        </p:tav>
                                      </p:tavLst>
                                    </p:anim>
                                    <p:anim calcmode="lin" valueType="num">
                                      <p:cBhvr>
                                        <p:cTn id="17" dur="500" fill="hold"/>
                                        <p:tgtEl>
                                          <p:spTgt spid="10246"/>
                                        </p:tgtEl>
                                        <p:attrNameLst>
                                          <p:attrName>ppt_h</p:attrName>
                                        </p:attrNameLst>
                                      </p:cBhvr>
                                      <p:tavLst>
                                        <p:tav tm="0">
                                          <p:val>
                                            <p:fltVal val="0"/>
                                          </p:val>
                                        </p:tav>
                                        <p:tav tm="100000">
                                          <p:val>
                                            <p:strVal val="#ppt_h"/>
                                          </p:val>
                                        </p:tav>
                                      </p:tavLst>
                                    </p:anim>
                                    <p:animEffect transition="in" filter="fade">
                                      <p:cBhvr>
                                        <p:cTn id="18" dur="500"/>
                                        <p:tgtEl>
                                          <p:spTgt spid="1024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247"/>
                                        </p:tgtEl>
                                        <p:attrNameLst>
                                          <p:attrName>style.visibility</p:attrName>
                                        </p:attrNameLst>
                                      </p:cBhvr>
                                      <p:to>
                                        <p:strVal val="visible"/>
                                      </p:to>
                                    </p:set>
                                    <p:animEffect transition="in" filter="wipe(left)">
                                      <p:cBhvr>
                                        <p:cTn id="22" dur="500"/>
                                        <p:tgtEl>
                                          <p:spTgt spid="10247"/>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0243"/>
                                        </p:tgtEl>
                                        <p:attrNameLst>
                                          <p:attrName>style.visibility</p:attrName>
                                        </p:attrNameLst>
                                      </p:cBhvr>
                                      <p:to>
                                        <p:strVal val="visible"/>
                                      </p:to>
                                    </p:set>
                                    <p:animEffect transition="in" filter="wipe(down)">
                                      <p:cBhvr>
                                        <p:cTn id="26"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animBg="1"/>
      <p:bldP spid="10245" grpId="0" animBg="1"/>
      <p:bldP spid="10246" grpId="0" animBg="1"/>
      <p:bldP spid="102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1" name="AutoShape 5"/>
          <p:cNvSpPr>
            <a:spLocks/>
          </p:cNvSpPr>
          <p:nvPr/>
        </p:nvSpPr>
        <p:spPr bwMode="auto">
          <a:xfrm>
            <a:off x="13039724" y="10550524"/>
            <a:ext cx="1206500" cy="1206500"/>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42" name="AutoShape 6"/>
          <p:cNvSpPr>
            <a:spLocks/>
          </p:cNvSpPr>
          <p:nvPr/>
        </p:nvSpPr>
        <p:spPr bwMode="auto">
          <a:xfrm>
            <a:off x="14733589" y="10541001"/>
            <a:ext cx="74294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Plan</a:t>
            </a:r>
            <a:endParaRPr lang="en-US" sz="4411">
              <a:latin typeface="St Transmission" charset="0"/>
              <a:ea typeface="ＭＳ Ｐゴシック" charset="0"/>
              <a:cs typeface="St Transmission" charset="0"/>
              <a:sym typeface="St Transmission" charset="0"/>
            </a:endParaRPr>
          </a:p>
        </p:txBody>
      </p:sp>
      <p:sp>
        <p:nvSpPr>
          <p:cNvPr id="65543" name="AutoShape 7"/>
          <p:cNvSpPr>
            <a:spLocks/>
          </p:cNvSpPr>
          <p:nvPr/>
        </p:nvSpPr>
        <p:spPr bwMode="auto">
          <a:xfrm>
            <a:off x="14733589" y="11115675"/>
            <a:ext cx="5214937"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5544" name="AutoShape 8"/>
          <p:cNvSpPr>
            <a:spLocks/>
          </p:cNvSpPr>
          <p:nvPr/>
        </p:nvSpPr>
        <p:spPr bwMode="auto">
          <a:xfrm>
            <a:off x="13014325" y="8129587"/>
            <a:ext cx="1206500" cy="1206500"/>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45" name="AutoShape 9"/>
          <p:cNvSpPr>
            <a:spLocks/>
          </p:cNvSpPr>
          <p:nvPr/>
        </p:nvSpPr>
        <p:spPr bwMode="auto">
          <a:xfrm>
            <a:off x="14708189" y="8129588"/>
            <a:ext cx="7175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Idea</a:t>
            </a:r>
            <a:endParaRPr lang="en-US" sz="4411">
              <a:latin typeface="St Transmission" charset="0"/>
              <a:ea typeface="ＭＳ Ｐゴシック" charset="0"/>
              <a:cs typeface="St Transmission" charset="0"/>
              <a:sym typeface="St Transmission" charset="0"/>
            </a:endParaRPr>
          </a:p>
        </p:txBody>
      </p:sp>
      <p:sp>
        <p:nvSpPr>
          <p:cNvPr id="65546" name="AutoShape 10"/>
          <p:cNvSpPr>
            <a:spLocks/>
          </p:cNvSpPr>
          <p:nvPr/>
        </p:nvSpPr>
        <p:spPr bwMode="auto">
          <a:xfrm>
            <a:off x="14708188" y="8688388"/>
            <a:ext cx="5519737"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65547" name="AutoShape 11"/>
          <p:cNvSpPr>
            <a:spLocks/>
          </p:cNvSpPr>
          <p:nvPr/>
        </p:nvSpPr>
        <p:spPr bwMode="auto">
          <a:xfrm>
            <a:off x="13396914" y="8405813"/>
            <a:ext cx="442912" cy="642937"/>
          </a:xfrm>
          <a:custGeom>
            <a:avLst/>
            <a:gdLst>
              <a:gd name="T0" fmla="*/ 221456 w 21600"/>
              <a:gd name="T1" fmla="*/ 321469 h 21600"/>
              <a:gd name="T2" fmla="*/ 221456 w 21600"/>
              <a:gd name="T3" fmla="*/ 321469 h 21600"/>
              <a:gd name="T4" fmla="*/ 221456 w 21600"/>
              <a:gd name="T5" fmla="*/ 321469 h 21600"/>
              <a:gd name="T6" fmla="*/ 221456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65548" name="AutoShape 12"/>
          <p:cNvSpPr>
            <a:spLocks/>
          </p:cNvSpPr>
          <p:nvPr/>
        </p:nvSpPr>
        <p:spPr bwMode="auto">
          <a:xfrm>
            <a:off x="13384214" y="10944227"/>
            <a:ext cx="517525" cy="420688"/>
          </a:xfrm>
          <a:custGeom>
            <a:avLst/>
            <a:gdLst>
              <a:gd name="T0" fmla="*/ 258763 w 21600"/>
              <a:gd name="T1" fmla="*/ 210344 h 21600"/>
              <a:gd name="T2" fmla="*/ 258763 w 21600"/>
              <a:gd name="T3" fmla="*/ 210344 h 21600"/>
              <a:gd name="T4" fmla="*/ 258763 w 21600"/>
              <a:gd name="T5" fmla="*/ 210344 h 21600"/>
              <a:gd name="T6" fmla="*/ 258763 w 21600"/>
              <a:gd name="T7" fmla="*/ 210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7474"/>
                </a:moveTo>
                <a:cubicBezTo>
                  <a:pt x="20249" y="7016"/>
                  <a:pt x="19947" y="6646"/>
                  <a:pt x="19575" y="6646"/>
                </a:cubicBezTo>
                <a:lnTo>
                  <a:pt x="4049" y="6646"/>
                </a:lnTo>
                <a:cubicBezTo>
                  <a:pt x="3677" y="6646"/>
                  <a:pt x="3375" y="7016"/>
                  <a:pt x="3375" y="7474"/>
                </a:cubicBezTo>
                <a:lnTo>
                  <a:pt x="3375" y="18303"/>
                </a:lnTo>
                <a:lnTo>
                  <a:pt x="3375" y="19105"/>
                </a:lnTo>
                <a:lnTo>
                  <a:pt x="3375" y="19938"/>
                </a:lnTo>
                <a:lnTo>
                  <a:pt x="4049" y="19938"/>
                </a:lnTo>
                <a:lnTo>
                  <a:pt x="19575" y="19938"/>
                </a:lnTo>
                <a:cubicBezTo>
                  <a:pt x="19947" y="19938"/>
                  <a:pt x="20249" y="19565"/>
                  <a:pt x="20249" y="19105"/>
                </a:cubicBezTo>
                <a:lnTo>
                  <a:pt x="20249" y="7474"/>
                </a:lnTo>
                <a:cubicBezTo>
                  <a:pt x="20249" y="7474"/>
                  <a:pt x="20249" y="7474"/>
                  <a:pt x="20249" y="7474"/>
                </a:cubicBezTo>
                <a:close/>
                <a:moveTo>
                  <a:pt x="18224" y="4984"/>
                </a:moveTo>
                <a:cubicBezTo>
                  <a:pt x="18224" y="4524"/>
                  <a:pt x="17922" y="4153"/>
                  <a:pt x="17550" y="4153"/>
                </a:cubicBezTo>
                <a:lnTo>
                  <a:pt x="10800" y="4153"/>
                </a:lnTo>
                <a:lnTo>
                  <a:pt x="10800" y="2492"/>
                </a:lnTo>
                <a:cubicBezTo>
                  <a:pt x="10800" y="2032"/>
                  <a:pt x="10498" y="1661"/>
                  <a:pt x="10124" y="1661"/>
                </a:cubicBezTo>
                <a:lnTo>
                  <a:pt x="4049" y="1661"/>
                </a:lnTo>
                <a:cubicBezTo>
                  <a:pt x="3677" y="1661"/>
                  <a:pt x="3375" y="2032"/>
                  <a:pt x="3375" y="2492"/>
                </a:cubicBezTo>
                <a:lnTo>
                  <a:pt x="3375" y="4153"/>
                </a:lnTo>
                <a:lnTo>
                  <a:pt x="2024" y="4153"/>
                </a:lnTo>
                <a:cubicBezTo>
                  <a:pt x="1652" y="4153"/>
                  <a:pt x="1350" y="4524"/>
                  <a:pt x="1350" y="4984"/>
                </a:cubicBezTo>
                <a:lnTo>
                  <a:pt x="1350" y="17758"/>
                </a:lnTo>
                <a:lnTo>
                  <a:pt x="1350" y="19105"/>
                </a:lnTo>
                <a:cubicBezTo>
                  <a:pt x="1350" y="19565"/>
                  <a:pt x="1652" y="19938"/>
                  <a:pt x="2024" y="19938"/>
                </a:cubicBezTo>
                <a:cubicBezTo>
                  <a:pt x="2397" y="19938"/>
                  <a:pt x="2699" y="19565"/>
                  <a:pt x="2699" y="19105"/>
                </a:cubicBezTo>
                <a:lnTo>
                  <a:pt x="2699" y="18359"/>
                </a:lnTo>
                <a:lnTo>
                  <a:pt x="2699" y="17758"/>
                </a:lnTo>
                <a:lnTo>
                  <a:pt x="2699" y="7474"/>
                </a:lnTo>
                <a:cubicBezTo>
                  <a:pt x="2699" y="6559"/>
                  <a:pt x="3305" y="5815"/>
                  <a:pt x="4049" y="5815"/>
                </a:cubicBezTo>
                <a:cubicBezTo>
                  <a:pt x="4049" y="5815"/>
                  <a:pt x="18211" y="5815"/>
                  <a:pt x="18224" y="5815"/>
                </a:cubicBezTo>
                <a:lnTo>
                  <a:pt x="18224" y="4984"/>
                </a:lnTo>
                <a:cubicBezTo>
                  <a:pt x="18224" y="4984"/>
                  <a:pt x="18224" y="4984"/>
                  <a:pt x="18224" y="4984"/>
                </a:cubicBezTo>
                <a:close/>
                <a:moveTo>
                  <a:pt x="20249" y="21600"/>
                </a:moveTo>
                <a:lnTo>
                  <a:pt x="18224" y="21600"/>
                </a:lnTo>
                <a:lnTo>
                  <a:pt x="4049" y="21600"/>
                </a:lnTo>
                <a:lnTo>
                  <a:pt x="1350" y="21600"/>
                </a:lnTo>
                <a:cubicBezTo>
                  <a:pt x="604" y="21600"/>
                  <a:pt x="0" y="20854"/>
                  <a:pt x="0" y="19938"/>
                </a:cubicBezTo>
                <a:lnTo>
                  <a:pt x="0" y="4153"/>
                </a:lnTo>
                <a:cubicBezTo>
                  <a:pt x="0" y="3233"/>
                  <a:pt x="604" y="2492"/>
                  <a:pt x="1350" y="2492"/>
                </a:cubicBezTo>
                <a:lnTo>
                  <a:pt x="2024" y="2492"/>
                </a:lnTo>
                <a:lnTo>
                  <a:pt x="2024" y="1661"/>
                </a:lnTo>
                <a:cubicBezTo>
                  <a:pt x="2024" y="741"/>
                  <a:pt x="2628" y="0"/>
                  <a:pt x="3375" y="0"/>
                </a:cubicBezTo>
                <a:lnTo>
                  <a:pt x="10800" y="0"/>
                </a:lnTo>
                <a:cubicBezTo>
                  <a:pt x="11544" y="0"/>
                  <a:pt x="12150" y="741"/>
                  <a:pt x="12150" y="1661"/>
                </a:cubicBezTo>
                <a:lnTo>
                  <a:pt x="12150" y="2492"/>
                </a:lnTo>
                <a:lnTo>
                  <a:pt x="18224" y="2492"/>
                </a:lnTo>
                <a:cubicBezTo>
                  <a:pt x="18969" y="2492"/>
                  <a:pt x="19575" y="3233"/>
                  <a:pt x="19575" y="4153"/>
                </a:cubicBezTo>
                <a:lnTo>
                  <a:pt x="19575" y="4984"/>
                </a:lnTo>
                <a:cubicBezTo>
                  <a:pt x="19945" y="4984"/>
                  <a:pt x="20249" y="4984"/>
                  <a:pt x="20249" y="4984"/>
                </a:cubicBezTo>
                <a:cubicBezTo>
                  <a:pt x="20995" y="4984"/>
                  <a:pt x="21600" y="5726"/>
                  <a:pt x="21600" y="6646"/>
                </a:cubicBezTo>
                <a:lnTo>
                  <a:pt x="21600" y="19938"/>
                </a:lnTo>
                <a:cubicBezTo>
                  <a:pt x="21600" y="20854"/>
                  <a:pt x="20995" y="21600"/>
                  <a:pt x="20249" y="21600"/>
                </a:cubicBezTo>
                <a:cubicBezTo>
                  <a:pt x="20249" y="21600"/>
                  <a:pt x="20249" y="21600"/>
                  <a:pt x="20249" y="21600"/>
                </a:cubicBezTo>
                <a:close/>
              </a:path>
            </a:pathLst>
          </a:custGeom>
          <a:solidFill>
            <a:schemeClr val="accent2"/>
          </a:solidFill>
          <a:ln>
            <a:noFill/>
          </a:ln>
          <a:effectLst/>
          <a:extLst/>
        </p:spPr>
        <p:txBody>
          <a:bodyPr lIns="50800" tIns="50800" rIns="50800" bIns="50800" anchor="ctr"/>
          <a:lstStyle/>
          <a:p>
            <a:endParaRPr lang="id-ID" sz="4411"/>
          </a:p>
        </p:txBody>
      </p:sp>
      <p:sp>
        <p:nvSpPr>
          <p:cNvPr id="65549" name="AutoShape 13"/>
          <p:cNvSpPr>
            <a:spLocks/>
          </p:cNvSpPr>
          <p:nvPr/>
        </p:nvSpPr>
        <p:spPr bwMode="auto">
          <a:xfrm>
            <a:off x="13014326" y="3960814"/>
            <a:ext cx="79375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Title About Content</a:t>
            </a:r>
            <a:endParaRPr lang="en-US" sz="4411">
              <a:latin typeface="St Transmission" charset="0"/>
              <a:ea typeface="ＭＳ Ｐゴシック" charset="0"/>
              <a:cs typeface="St Transmission" charset="0"/>
              <a:sym typeface="St Transmission" charset="0"/>
            </a:endParaRPr>
          </a:p>
        </p:txBody>
      </p:sp>
      <p:sp>
        <p:nvSpPr>
          <p:cNvPr id="65550" name="AutoShape 14"/>
          <p:cNvSpPr>
            <a:spLocks/>
          </p:cNvSpPr>
          <p:nvPr/>
        </p:nvSpPr>
        <p:spPr bwMode="auto">
          <a:xfrm>
            <a:off x="13014326" y="4956177"/>
            <a:ext cx="793750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65551" name="Line 15"/>
          <p:cNvSpPr>
            <a:spLocks noChangeShapeType="1"/>
          </p:cNvSpPr>
          <p:nvPr/>
        </p:nvSpPr>
        <p:spPr bwMode="auto">
          <a:xfrm>
            <a:off x="13033375" y="7112000"/>
            <a:ext cx="7899401"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rgbClr val="A6AAA9"/>
              </a:solidFill>
              <a:latin typeface="Calibri" charset="0"/>
              <a:ea typeface="ＭＳ Ｐゴシック" charset="0"/>
              <a:cs typeface="Calibri" charset="0"/>
              <a:sym typeface="Calibri" charset="0"/>
            </a:endParaRPr>
          </a:p>
        </p:txBody>
      </p:sp>
      <p:grpSp>
        <p:nvGrpSpPr>
          <p:cNvPr id="65552" name="Group 16"/>
          <p:cNvGrpSpPr>
            <a:grpSpLocks/>
          </p:cNvGrpSpPr>
          <p:nvPr/>
        </p:nvGrpSpPr>
        <p:grpSpPr bwMode="auto">
          <a:xfrm>
            <a:off x="2495550" y="7310440"/>
            <a:ext cx="4079876" cy="6429374"/>
            <a:chOff x="-1" y="-1"/>
            <a:chExt cx="4079857" cy="6429819"/>
          </a:xfrm>
          <a:solidFill>
            <a:schemeClr val="accent2"/>
          </a:solidFill>
        </p:grpSpPr>
        <p:sp>
          <p:nvSpPr>
            <p:cNvPr id="2" name="AutoShape 17"/>
            <p:cNvSpPr>
              <a:spLocks/>
            </p:cNvSpPr>
            <p:nvPr/>
          </p:nvSpPr>
          <p:spPr bwMode="auto">
            <a:xfrm>
              <a:off x="-1" y="2231943"/>
              <a:ext cx="3875635" cy="4197875"/>
            </a:xfrm>
            <a:custGeom>
              <a:avLst/>
              <a:gdLst>
                <a:gd name="T0" fmla="*/ 1937817 w 21498"/>
                <a:gd name="T1" fmla="*/ 2297281 h 20625"/>
                <a:gd name="T2" fmla="*/ 1937817 w 21498"/>
                <a:gd name="T3" fmla="*/ 2297281 h 20625"/>
                <a:gd name="T4" fmla="*/ 1937817 w 21498"/>
                <a:gd name="T5" fmla="*/ 2297281 h 20625"/>
                <a:gd name="T6" fmla="*/ 1937817 w 21498"/>
                <a:gd name="T7" fmla="*/ 2297281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4"/>
                  </a:cubicBezTo>
                  <a:cubicBezTo>
                    <a:pt x="731" y="20624"/>
                    <a:pt x="11480" y="20590"/>
                    <a:pt x="11480" y="2059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54" name="AutoShape 18"/>
            <p:cNvSpPr>
              <a:spLocks/>
            </p:cNvSpPr>
            <p:nvPr/>
          </p:nvSpPr>
          <p:spPr bwMode="auto">
            <a:xfrm>
              <a:off x="1688216" y="0"/>
              <a:ext cx="2391640" cy="2078430"/>
            </a:xfrm>
            <a:custGeom>
              <a:avLst/>
              <a:gdLst>
                <a:gd name="T0" fmla="*/ 1195820 w 21600"/>
                <a:gd name="T1" fmla="*/ 1039215 h 21600"/>
                <a:gd name="T2" fmla="*/ 1195820 w 21600"/>
                <a:gd name="T3" fmla="*/ 1039215 h 21600"/>
                <a:gd name="T4" fmla="*/ 1195820 w 21600"/>
                <a:gd name="T5" fmla="*/ 1039215 h 21600"/>
                <a:gd name="T6" fmla="*/ 1195820 w 21600"/>
                <a:gd name="T7" fmla="*/ 10392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599"/>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65553" name="Group 19"/>
          <p:cNvGrpSpPr>
            <a:grpSpLocks/>
          </p:cNvGrpSpPr>
          <p:nvPr/>
        </p:nvGrpSpPr>
        <p:grpSpPr bwMode="auto">
          <a:xfrm>
            <a:off x="4733925" y="4227514"/>
            <a:ext cx="6388100" cy="9480549"/>
            <a:chOff x="0" y="-1"/>
            <a:chExt cx="6388688" cy="9480170"/>
          </a:xfrm>
          <a:solidFill>
            <a:schemeClr val="accent1"/>
          </a:solidFill>
        </p:grpSpPr>
        <p:sp>
          <p:nvSpPr>
            <p:cNvPr id="65556" name="AutoShape 20"/>
            <p:cNvSpPr>
              <a:spLocks/>
            </p:cNvSpPr>
            <p:nvPr/>
          </p:nvSpPr>
          <p:spPr bwMode="auto">
            <a:xfrm>
              <a:off x="1550132" y="4353492"/>
              <a:ext cx="4838556" cy="5126677"/>
            </a:xfrm>
            <a:custGeom>
              <a:avLst/>
              <a:gdLst>
                <a:gd name="T0" fmla="*/ 2419278 w 21578"/>
                <a:gd name="T1" fmla="*/ 2764617 h 20784"/>
                <a:gd name="T2" fmla="*/ 2419278 w 21578"/>
                <a:gd name="T3" fmla="*/ 2764617 h 20784"/>
                <a:gd name="T4" fmla="*/ 2419278 w 21578"/>
                <a:gd name="T5" fmla="*/ 2764617 h 20784"/>
                <a:gd name="T6" fmla="*/ 2419278 w 21578"/>
                <a:gd name="T7" fmla="*/ 2764617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57" name="AutoShape 21"/>
            <p:cNvSpPr>
              <a:spLocks/>
            </p:cNvSpPr>
            <p:nvPr/>
          </p:nvSpPr>
          <p:spPr bwMode="auto">
            <a:xfrm flipH="1">
              <a:off x="0" y="0"/>
              <a:ext cx="4308613" cy="3744356"/>
            </a:xfrm>
            <a:custGeom>
              <a:avLst/>
              <a:gdLst>
                <a:gd name="T0" fmla="*/ 2154307 w 21600"/>
                <a:gd name="T1" fmla="*/ 1872178 h 21600"/>
                <a:gd name="T2" fmla="*/ 2154307 w 21600"/>
                <a:gd name="T3" fmla="*/ 1872178 h 21600"/>
                <a:gd name="T4" fmla="*/ 2154307 w 21600"/>
                <a:gd name="T5" fmla="*/ 1872178 h 21600"/>
                <a:gd name="T6" fmla="*/ 2154307 w 21600"/>
                <a:gd name="T7" fmla="*/ 18721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600"/>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60</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AutoShape 5"/>
          <p:cNvSpPr>
            <a:spLocks/>
          </p:cNvSpPr>
          <p:nvPr/>
        </p:nvSpPr>
        <p:spPr bwMode="auto">
          <a:xfrm>
            <a:off x="2211389" y="5230815"/>
            <a:ext cx="2794000" cy="277494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50800" tIns="50800" rIns="50800" bIns="50800" anchor="ctr"/>
          <a:lstStyle/>
          <a:p>
            <a:endParaRPr lang="id-ID" sz="4411"/>
          </a:p>
        </p:txBody>
      </p:sp>
      <p:sp>
        <p:nvSpPr>
          <p:cNvPr id="66566" name="AutoShape 6"/>
          <p:cNvSpPr>
            <a:spLocks/>
          </p:cNvSpPr>
          <p:nvPr/>
        </p:nvSpPr>
        <p:spPr bwMode="auto">
          <a:xfrm>
            <a:off x="6548438" y="5230815"/>
            <a:ext cx="2794000" cy="277494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50800" tIns="50800" rIns="50800" bIns="50800" anchor="ctr"/>
          <a:lstStyle/>
          <a:p>
            <a:endParaRPr lang="id-ID" sz="4411"/>
          </a:p>
        </p:txBody>
      </p:sp>
      <p:sp>
        <p:nvSpPr>
          <p:cNvPr id="66567" name="AutoShape 7"/>
          <p:cNvSpPr>
            <a:spLocks/>
          </p:cNvSpPr>
          <p:nvPr/>
        </p:nvSpPr>
        <p:spPr bwMode="auto">
          <a:xfrm>
            <a:off x="10966451" y="5230814"/>
            <a:ext cx="2794000" cy="2770187"/>
          </a:xfrm>
          <a:custGeom>
            <a:avLst/>
            <a:gdLst>
              <a:gd name="T0" fmla="*/ 1396929 w 19679"/>
              <a:gd name="T1" fmla="*/ 1385094 h 21600"/>
              <a:gd name="T2" fmla="*/ 1396929 w 19679"/>
              <a:gd name="T3" fmla="*/ 1385094 h 21600"/>
              <a:gd name="T4" fmla="*/ 1396929 w 19679"/>
              <a:gd name="T5" fmla="*/ 1385094 h 21600"/>
              <a:gd name="T6" fmla="*/ 1396929 w 19679"/>
              <a:gd name="T7" fmla="*/ 138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50800" tIns="50800" rIns="50800" bIns="50800" anchor="ctr"/>
          <a:lstStyle/>
          <a:p>
            <a:endParaRPr lang="id-ID" sz="4411"/>
          </a:p>
        </p:txBody>
      </p:sp>
      <p:sp>
        <p:nvSpPr>
          <p:cNvPr id="66568" name="AutoShape 8"/>
          <p:cNvSpPr>
            <a:spLocks/>
          </p:cNvSpPr>
          <p:nvPr/>
        </p:nvSpPr>
        <p:spPr bwMode="auto">
          <a:xfrm>
            <a:off x="15125700" y="5230812"/>
            <a:ext cx="2794000" cy="2773362"/>
          </a:xfrm>
          <a:custGeom>
            <a:avLst/>
            <a:gdLst>
              <a:gd name="T0" fmla="*/ 1396929 w 19679"/>
              <a:gd name="T1" fmla="*/ 1386681 h 21600"/>
              <a:gd name="T2" fmla="*/ 1396929 w 19679"/>
              <a:gd name="T3" fmla="*/ 1386681 h 21600"/>
              <a:gd name="T4" fmla="*/ 1396929 w 19679"/>
              <a:gd name="T5" fmla="*/ 1386681 h 21600"/>
              <a:gd name="T6" fmla="*/ 1396929 w 19679"/>
              <a:gd name="T7" fmla="*/ 1386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50800" tIns="50800" rIns="50800" bIns="50800" anchor="ctr"/>
          <a:lstStyle/>
          <a:p>
            <a:endParaRPr lang="id-ID" sz="4411"/>
          </a:p>
        </p:txBody>
      </p:sp>
      <p:sp>
        <p:nvSpPr>
          <p:cNvPr id="66569" name="AutoShape 9"/>
          <p:cNvSpPr>
            <a:spLocks/>
          </p:cNvSpPr>
          <p:nvPr/>
        </p:nvSpPr>
        <p:spPr bwMode="auto">
          <a:xfrm>
            <a:off x="19286540" y="5230813"/>
            <a:ext cx="2794000" cy="2781300"/>
          </a:xfrm>
          <a:custGeom>
            <a:avLst/>
            <a:gdLst>
              <a:gd name="T0" fmla="*/ 1396929 w 19679"/>
              <a:gd name="T1" fmla="*/ 1390650 h 21600"/>
              <a:gd name="T2" fmla="*/ 1396929 w 19679"/>
              <a:gd name="T3" fmla="*/ 1390650 h 21600"/>
              <a:gd name="T4" fmla="*/ 1396929 w 19679"/>
              <a:gd name="T5" fmla="*/ 1390650 h 21600"/>
              <a:gd name="T6" fmla="*/ 1396929 w 19679"/>
              <a:gd name="T7" fmla="*/ 139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50800" tIns="50800" rIns="50800" bIns="50800" anchor="ctr"/>
          <a:lstStyle/>
          <a:p>
            <a:endParaRPr lang="id-ID" sz="4411"/>
          </a:p>
        </p:txBody>
      </p:sp>
      <p:sp>
        <p:nvSpPr>
          <p:cNvPr id="66570" name="AutoShape 10"/>
          <p:cNvSpPr>
            <a:spLocks/>
          </p:cNvSpPr>
          <p:nvPr/>
        </p:nvSpPr>
        <p:spPr bwMode="auto">
          <a:xfrm>
            <a:off x="1831976"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66571" name="AutoShape 11"/>
          <p:cNvSpPr>
            <a:spLocks/>
          </p:cNvSpPr>
          <p:nvPr/>
        </p:nvSpPr>
        <p:spPr bwMode="auto">
          <a:xfrm>
            <a:off x="2197101" y="8701089"/>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Process 01</a:t>
            </a:r>
            <a:endParaRPr lang="en-US" sz="4411" dirty="0">
              <a:latin typeface="St Transmission" charset="0"/>
              <a:ea typeface="ＭＳ Ｐゴシック" charset="0"/>
              <a:cs typeface="St Transmission" charset="0"/>
              <a:sym typeface="St Transmission" charset="0"/>
            </a:endParaRPr>
          </a:p>
        </p:txBody>
      </p:sp>
      <p:sp>
        <p:nvSpPr>
          <p:cNvPr id="66572" name="AutoShape 12"/>
          <p:cNvSpPr>
            <a:spLocks/>
          </p:cNvSpPr>
          <p:nvPr/>
        </p:nvSpPr>
        <p:spPr bwMode="auto">
          <a:xfrm>
            <a:off x="6078538"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66573" name="AutoShape 13"/>
          <p:cNvSpPr>
            <a:spLocks/>
          </p:cNvSpPr>
          <p:nvPr/>
        </p:nvSpPr>
        <p:spPr bwMode="auto">
          <a:xfrm>
            <a:off x="6443662"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Process 02</a:t>
            </a:r>
            <a:endParaRPr lang="en-US" sz="4411">
              <a:latin typeface="St Transmission" charset="0"/>
              <a:ea typeface="ＭＳ Ｐゴシック" charset="0"/>
              <a:cs typeface="St Transmission" charset="0"/>
              <a:sym typeface="St Transmission" charset="0"/>
            </a:endParaRPr>
          </a:p>
        </p:txBody>
      </p:sp>
      <p:sp>
        <p:nvSpPr>
          <p:cNvPr id="66574" name="AutoShape 14"/>
          <p:cNvSpPr>
            <a:spLocks/>
          </p:cNvSpPr>
          <p:nvPr/>
        </p:nvSpPr>
        <p:spPr bwMode="auto">
          <a:xfrm>
            <a:off x="10404475" y="9182102"/>
            <a:ext cx="3735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66575" name="AutoShape 15"/>
          <p:cNvSpPr>
            <a:spLocks/>
          </p:cNvSpPr>
          <p:nvPr/>
        </p:nvSpPr>
        <p:spPr bwMode="auto">
          <a:xfrm>
            <a:off x="10771187"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Process 03</a:t>
            </a:r>
            <a:endParaRPr lang="en-US" sz="4411">
              <a:latin typeface="St Transmission" charset="0"/>
              <a:ea typeface="ＭＳ Ｐゴシック" charset="0"/>
              <a:cs typeface="St Transmission" charset="0"/>
              <a:sym typeface="St Transmission" charset="0"/>
            </a:endParaRPr>
          </a:p>
        </p:txBody>
      </p:sp>
      <p:sp>
        <p:nvSpPr>
          <p:cNvPr id="66576" name="AutoShape 16"/>
          <p:cNvSpPr>
            <a:spLocks/>
          </p:cNvSpPr>
          <p:nvPr/>
        </p:nvSpPr>
        <p:spPr bwMode="auto">
          <a:xfrm>
            <a:off x="14655799" y="9182102"/>
            <a:ext cx="3735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66577" name="AutoShape 17"/>
          <p:cNvSpPr>
            <a:spLocks/>
          </p:cNvSpPr>
          <p:nvPr/>
        </p:nvSpPr>
        <p:spPr bwMode="auto">
          <a:xfrm>
            <a:off x="15022512"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Process 04</a:t>
            </a:r>
            <a:endParaRPr lang="en-US" sz="4411">
              <a:latin typeface="St Transmission" charset="0"/>
              <a:ea typeface="ＭＳ Ｐゴシック" charset="0"/>
              <a:cs typeface="St Transmission" charset="0"/>
              <a:sym typeface="St Transmission" charset="0"/>
            </a:endParaRPr>
          </a:p>
        </p:txBody>
      </p:sp>
      <p:sp>
        <p:nvSpPr>
          <p:cNvPr id="66578" name="AutoShape 18"/>
          <p:cNvSpPr>
            <a:spLocks/>
          </p:cNvSpPr>
          <p:nvPr/>
        </p:nvSpPr>
        <p:spPr bwMode="auto">
          <a:xfrm>
            <a:off x="18816639"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66579" name="AutoShape 19"/>
          <p:cNvSpPr>
            <a:spLocks/>
          </p:cNvSpPr>
          <p:nvPr/>
        </p:nvSpPr>
        <p:spPr bwMode="auto">
          <a:xfrm>
            <a:off x="19181765" y="8701089"/>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Process 05</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565"/>
                                        </p:tgtEl>
                                        <p:attrNameLst>
                                          <p:attrName>style.visibility</p:attrName>
                                        </p:attrNameLst>
                                      </p:cBhvr>
                                      <p:to>
                                        <p:strVal val="visible"/>
                                      </p:to>
                                    </p:set>
                                    <p:anim calcmode="lin" valueType="num">
                                      <p:cBhvr additive="base">
                                        <p:cTn id="7" dur="500" fill="hold"/>
                                        <p:tgtEl>
                                          <p:spTgt spid="66565"/>
                                        </p:tgtEl>
                                        <p:attrNameLst>
                                          <p:attrName>ppt_x</p:attrName>
                                        </p:attrNameLst>
                                      </p:cBhvr>
                                      <p:tavLst>
                                        <p:tav tm="0">
                                          <p:val>
                                            <p:strVal val="#ppt_x"/>
                                          </p:val>
                                        </p:tav>
                                        <p:tav tm="100000">
                                          <p:val>
                                            <p:strVal val="#ppt_x"/>
                                          </p:val>
                                        </p:tav>
                                      </p:tavLst>
                                    </p:anim>
                                    <p:anim calcmode="lin" valueType="num">
                                      <p:cBhvr additive="base">
                                        <p:cTn id="8" dur="500" fill="hold"/>
                                        <p:tgtEl>
                                          <p:spTgt spid="6656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66566"/>
                                        </p:tgtEl>
                                        <p:attrNameLst>
                                          <p:attrName>style.visibility</p:attrName>
                                        </p:attrNameLst>
                                      </p:cBhvr>
                                      <p:to>
                                        <p:strVal val="visible"/>
                                      </p:to>
                                    </p:set>
                                    <p:anim calcmode="lin" valueType="num">
                                      <p:cBhvr additive="base">
                                        <p:cTn id="12" dur="500" fill="hold"/>
                                        <p:tgtEl>
                                          <p:spTgt spid="66566"/>
                                        </p:tgtEl>
                                        <p:attrNameLst>
                                          <p:attrName>ppt_x</p:attrName>
                                        </p:attrNameLst>
                                      </p:cBhvr>
                                      <p:tavLst>
                                        <p:tav tm="0">
                                          <p:val>
                                            <p:strVal val="#ppt_x"/>
                                          </p:val>
                                        </p:tav>
                                        <p:tav tm="100000">
                                          <p:val>
                                            <p:strVal val="#ppt_x"/>
                                          </p:val>
                                        </p:tav>
                                      </p:tavLst>
                                    </p:anim>
                                    <p:anim calcmode="lin" valueType="num">
                                      <p:cBhvr additive="base">
                                        <p:cTn id="13" dur="500" fill="hold"/>
                                        <p:tgtEl>
                                          <p:spTgt spid="66566"/>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100"/>
                            </p:stCondLst>
                            <p:childTnLst>
                              <p:par>
                                <p:cTn id="15" presetID="2" presetClass="entr" presetSubtype="4" fill="hold" grpId="0" nodeType="afterEffect">
                                  <p:stCondLst>
                                    <p:cond delay="100"/>
                                  </p:stCondLst>
                                  <p:childTnLst>
                                    <p:set>
                                      <p:cBhvr>
                                        <p:cTn id="16" dur="1" fill="hold">
                                          <p:stCondLst>
                                            <p:cond delay="0"/>
                                          </p:stCondLst>
                                        </p:cTn>
                                        <p:tgtEl>
                                          <p:spTgt spid="66567"/>
                                        </p:tgtEl>
                                        <p:attrNameLst>
                                          <p:attrName>style.visibility</p:attrName>
                                        </p:attrNameLst>
                                      </p:cBhvr>
                                      <p:to>
                                        <p:strVal val="visible"/>
                                      </p:to>
                                    </p:set>
                                    <p:anim calcmode="lin" valueType="num">
                                      <p:cBhvr additive="base">
                                        <p:cTn id="17" dur="500" fill="hold"/>
                                        <p:tgtEl>
                                          <p:spTgt spid="66567"/>
                                        </p:tgtEl>
                                        <p:attrNameLst>
                                          <p:attrName>ppt_x</p:attrName>
                                        </p:attrNameLst>
                                      </p:cBhvr>
                                      <p:tavLst>
                                        <p:tav tm="0">
                                          <p:val>
                                            <p:strVal val="#ppt_x"/>
                                          </p:val>
                                        </p:tav>
                                        <p:tav tm="100000">
                                          <p:val>
                                            <p:strVal val="#ppt_x"/>
                                          </p:val>
                                        </p:tav>
                                      </p:tavLst>
                                    </p:anim>
                                    <p:anim calcmode="lin" valueType="num">
                                      <p:cBhvr additive="base">
                                        <p:cTn id="18" dur="500" fill="hold"/>
                                        <p:tgtEl>
                                          <p:spTgt spid="66567"/>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00"/>
                            </p:stCondLst>
                            <p:childTnLst>
                              <p:par>
                                <p:cTn id="20" presetID="2" presetClass="entr" presetSubtype="4" fill="hold" grpId="0" nodeType="afterEffect">
                                  <p:stCondLst>
                                    <p:cond delay="100"/>
                                  </p:stCondLst>
                                  <p:childTnLst>
                                    <p:set>
                                      <p:cBhvr>
                                        <p:cTn id="21" dur="1" fill="hold">
                                          <p:stCondLst>
                                            <p:cond delay="0"/>
                                          </p:stCondLst>
                                        </p:cTn>
                                        <p:tgtEl>
                                          <p:spTgt spid="66568"/>
                                        </p:tgtEl>
                                        <p:attrNameLst>
                                          <p:attrName>style.visibility</p:attrName>
                                        </p:attrNameLst>
                                      </p:cBhvr>
                                      <p:to>
                                        <p:strVal val="visible"/>
                                      </p:to>
                                    </p:set>
                                    <p:anim calcmode="lin" valueType="num">
                                      <p:cBhvr additive="base">
                                        <p:cTn id="22" dur="500" fill="hold"/>
                                        <p:tgtEl>
                                          <p:spTgt spid="66568"/>
                                        </p:tgtEl>
                                        <p:attrNameLst>
                                          <p:attrName>ppt_x</p:attrName>
                                        </p:attrNameLst>
                                      </p:cBhvr>
                                      <p:tavLst>
                                        <p:tav tm="0">
                                          <p:val>
                                            <p:strVal val="#ppt_x"/>
                                          </p:val>
                                        </p:tav>
                                        <p:tav tm="100000">
                                          <p:val>
                                            <p:strVal val="#ppt_x"/>
                                          </p:val>
                                        </p:tav>
                                      </p:tavLst>
                                    </p:anim>
                                    <p:anim calcmode="lin" valueType="num">
                                      <p:cBhvr additive="base">
                                        <p:cTn id="23" dur="500" fill="hold"/>
                                        <p:tgtEl>
                                          <p:spTgt spid="66568"/>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300"/>
                            </p:stCondLst>
                            <p:childTnLst>
                              <p:par>
                                <p:cTn id="25" presetID="2" presetClass="entr" presetSubtype="4" fill="hold" grpId="0" nodeType="afterEffect">
                                  <p:stCondLst>
                                    <p:cond delay="100"/>
                                  </p:stCondLst>
                                  <p:childTnLst>
                                    <p:set>
                                      <p:cBhvr>
                                        <p:cTn id="26" dur="1" fill="hold">
                                          <p:stCondLst>
                                            <p:cond delay="0"/>
                                          </p:stCondLst>
                                        </p:cTn>
                                        <p:tgtEl>
                                          <p:spTgt spid="66569"/>
                                        </p:tgtEl>
                                        <p:attrNameLst>
                                          <p:attrName>style.visibility</p:attrName>
                                        </p:attrNameLst>
                                      </p:cBhvr>
                                      <p:to>
                                        <p:strVal val="visible"/>
                                      </p:to>
                                    </p:set>
                                    <p:anim calcmode="lin" valueType="num">
                                      <p:cBhvr additive="base">
                                        <p:cTn id="27" dur="500" fill="hold"/>
                                        <p:tgtEl>
                                          <p:spTgt spid="66569"/>
                                        </p:tgtEl>
                                        <p:attrNameLst>
                                          <p:attrName>ppt_x</p:attrName>
                                        </p:attrNameLst>
                                      </p:cBhvr>
                                      <p:tavLst>
                                        <p:tav tm="0">
                                          <p:val>
                                            <p:strVal val="#ppt_x"/>
                                          </p:val>
                                        </p:tav>
                                        <p:tav tm="100000">
                                          <p:val>
                                            <p:strVal val="#ppt_x"/>
                                          </p:val>
                                        </p:tav>
                                      </p:tavLst>
                                    </p:anim>
                                    <p:anim calcmode="lin" valueType="num">
                                      <p:cBhvr additive="base">
                                        <p:cTn id="28" dur="500" fill="hold"/>
                                        <p:tgtEl>
                                          <p:spTgt spid="6656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66571"/>
                                        </p:tgtEl>
                                        <p:attrNameLst>
                                          <p:attrName>style.visibility</p:attrName>
                                        </p:attrNameLst>
                                      </p:cBhvr>
                                      <p:to>
                                        <p:strVal val="visible"/>
                                      </p:to>
                                    </p:set>
                                    <p:anim calcmode="lin" valueType="num">
                                      <p:cBhvr>
                                        <p:cTn id="32" dur="500" fill="hold"/>
                                        <p:tgtEl>
                                          <p:spTgt spid="66571"/>
                                        </p:tgtEl>
                                        <p:attrNameLst>
                                          <p:attrName>ppt_w</p:attrName>
                                        </p:attrNameLst>
                                      </p:cBhvr>
                                      <p:tavLst>
                                        <p:tav tm="0">
                                          <p:val>
                                            <p:fltVal val="0"/>
                                          </p:val>
                                        </p:tav>
                                        <p:tav tm="100000">
                                          <p:val>
                                            <p:strVal val="#ppt_w"/>
                                          </p:val>
                                        </p:tav>
                                      </p:tavLst>
                                    </p:anim>
                                    <p:anim calcmode="lin" valueType="num">
                                      <p:cBhvr>
                                        <p:cTn id="33" dur="500" fill="hold"/>
                                        <p:tgtEl>
                                          <p:spTgt spid="6657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66573"/>
                                        </p:tgtEl>
                                        <p:attrNameLst>
                                          <p:attrName>style.visibility</p:attrName>
                                        </p:attrNameLst>
                                      </p:cBhvr>
                                      <p:to>
                                        <p:strVal val="visible"/>
                                      </p:to>
                                    </p:set>
                                    <p:anim calcmode="lin" valueType="num">
                                      <p:cBhvr>
                                        <p:cTn id="36" dur="500" fill="hold"/>
                                        <p:tgtEl>
                                          <p:spTgt spid="66573"/>
                                        </p:tgtEl>
                                        <p:attrNameLst>
                                          <p:attrName>ppt_w</p:attrName>
                                        </p:attrNameLst>
                                      </p:cBhvr>
                                      <p:tavLst>
                                        <p:tav tm="0">
                                          <p:val>
                                            <p:fltVal val="0"/>
                                          </p:val>
                                        </p:tav>
                                        <p:tav tm="100000">
                                          <p:val>
                                            <p:strVal val="#ppt_w"/>
                                          </p:val>
                                        </p:tav>
                                      </p:tavLst>
                                    </p:anim>
                                    <p:anim calcmode="lin" valueType="num">
                                      <p:cBhvr>
                                        <p:cTn id="37" dur="500" fill="hold"/>
                                        <p:tgtEl>
                                          <p:spTgt spid="66573"/>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66575"/>
                                        </p:tgtEl>
                                        <p:attrNameLst>
                                          <p:attrName>style.visibility</p:attrName>
                                        </p:attrNameLst>
                                      </p:cBhvr>
                                      <p:to>
                                        <p:strVal val="visible"/>
                                      </p:to>
                                    </p:set>
                                    <p:anim calcmode="lin" valueType="num">
                                      <p:cBhvr>
                                        <p:cTn id="40" dur="500" fill="hold"/>
                                        <p:tgtEl>
                                          <p:spTgt spid="66575"/>
                                        </p:tgtEl>
                                        <p:attrNameLst>
                                          <p:attrName>ppt_w</p:attrName>
                                        </p:attrNameLst>
                                      </p:cBhvr>
                                      <p:tavLst>
                                        <p:tav tm="0">
                                          <p:val>
                                            <p:fltVal val="0"/>
                                          </p:val>
                                        </p:tav>
                                        <p:tav tm="100000">
                                          <p:val>
                                            <p:strVal val="#ppt_w"/>
                                          </p:val>
                                        </p:tav>
                                      </p:tavLst>
                                    </p:anim>
                                    <p:anim calcmode="lin" valueType="num">
                                      <p:cBhvr>
                                        <p:cTn id="41" dur="500" fill="hold"/>
                                        <p:tgtEl>
                                          <p:spTgt spid="66575"/>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66577"/>
                                        </p:tgtEl>
                                        <p:attrNameLst>
                                          <p:attrName>style.visibility</p:attrName>
                                        </p:attrNameLst>
                                      </p:cBhvr>
                                      <p:to>
                                        <p:strVal val="visible"/>
                                      </p:to>
                                    </p:set>
                                    <p:anim calcmode="lin" valueType="num">
                                      <p:cBhvr>
                                        <p:cTn id="44" dur="500" fill="hold"/>
                                        <p:tgtEl>
                                          <p:spTgt spid="66577"/>
                                        </p:tgtEl>
                                        <p:attrNameLst>
                                          <p:attrName>ppt_w</p:attrName>
                                        </p:attrNameLst>
                                      </p:cBhvr>
                                      <p:tavLst>
                                        <p:tav tm="0">
                                          <p:val>
                                            <p:fltVal val="0"/>
                                          </p:val>
                                        </p:tav>
                                        <p:tav tm="100000">
                                          <p:val>
                                            <p:strVal val="#ppt_w"/>
                                          </p:val>
                                        </p:tav>
                                      </p:tavLst>
                                    </p:anim>
                                    <p:anim calcmode="lin" valueType="num">
                                      <p:cBhvr>
                                        <p:cTn id="45" dur="500" fill="hold"/>
                                        <p:tgtEl>
                                          <p:spTgt spid="66577"/>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0"/>
                                  </p:stCondLst>
                                  <p:childTnLst>
                                    <p:set>
                                      <p:cBhvr>
                                        <p:cTn id="47" dur="1" fill="hold">
                                          <p:stCondLst>
                                            <p:cond delay="0"/>
                                          </p:stCondLst>
                                        </p:cTn>
                                        <p:tgtEl>
                                          <p:spTgt spid="66579"/>
                                        </p:tgtEl>
                                        <p:attrNameLst>
                                          <p:attrName>style.visibility</p:attrName>
                                        </p:attrNameLst>
                                      </p:cBhvr>
                                      <p:to>
                                        <p:strVal val="visible"/>
                                      </p:to>
                                    </p:set>
                                    <p:anim calcmode="lin" valueType="num">
                                      <p:cBhvr>
                                        <p:cTn id="48" dur="500" fill="hold"/>
                                        <p:tgtEl>
                                          <p:spTgt spid="66579"/>
                                        </p:tgtEl>
                                        <p:attrNameLst>
                                          <p:attrName>ppt_w</p:attrName>
                                        </p:attrNameLst>
                                      </p:cBhvr>
                                      <p:tavLst>
                                        <p:tav tm="0">
                                          <p:val>
                                            <p:fltVal val="0"/>
                                          </p:val>
                                        </p:tav>
                                        <p:tav tm="100000">
                                          <p:val>
                                            <p:strVal val="#ppt_w"/>
                                          </p:val>
                                        </p:tav>
                                      </p:tavLst>
                                    </p:anim>
                                    <p:anim calcmode="lin" valueType="num">
                                      <p:cBhvr>
                                        <p:cTn id="49" dur="500" fill="hold"/>
                                        <p:tgtEl>
                                          <p:spTgt spid="66579"/>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66570"/>
                                        </p:tgtEl>
                                        <p:attrNameLst>
                                          <p:attrName>style.visibility</p:attrName>
                                        </p:attrNameLst>
                                      </p:cBhvr>
                                      <p:to>
                                        <p:strVal val="visible"/>
                                      </p:to>
                                    </p:set>
                                    <p:anim calcmode="lin" valueType="num">
                                      <p:cBhvr>
                                        <p:cTn id="52" dur="500" fill="hold"/>
                                        <p:tgtEl>
                                          <p:spTgt spid="66570"/>
                                        </p:tgtEl>
                                        <p:attrNameLst>
                                          <p:attrName>ppt_w</p:attrName>
                                        </p:attrNameLst>
                                      </p:cBhvr>
                                      <p:tavLst>
                                        <p:tav tm="0">
                                          <p:val>
                                            <p:fltVal val="0"/>
                                          </p:val>
                                        </p:tav>
                                        <p:tav tm="100000">
                                          <p:val>
                                            <p:strVal val="#ppt_w"/>
                                          </p:val>
                                        </p:tav>
                                      </p:tavLst>
                                    </p:anim>
                                    <p:anim calcmode="lin" valueType="num">
                                      <p:cBhvr>
                                        <p:cTn id="53" dur="500" fill="hold"/>
                                        <p:tgtEl>
                                          <p:spTgt spid="66570"/>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0"/>
                                  </p:stCondLst>
                                  <p:childTnLst>
                                    <p:set>
                                      <p:cBhvr>
                                        <p:cTn id="55" dur="1" fill="hold">
                                          <p:stCondLst>
                                            <p:cond delay="0"/>
                                          </p:stCondLst>
                                        </p:cTn>
                                        <p:tgtEl>
                                          <p:spTgt spid="66572"/>
                                        </p:tgtEl>
                                        <p:attrNameLst>
                                          <p:attrName>style.visibility</p:attrName>
                                        </p:attrNameLst>
                                      </p:cBhvr>
                                      <p:to>
                                        <p:strVal val="visible"/>
                                      </p:to>
                                    </p:set>
                                    <p:anim calcmode="lin" valueType="num">
                                      <p:cBhvr>
                                        <p:cTn id="56" dur="500" fill="hold"/>
                                        <p:tgtEl>
                                          <p:spTgt spid="66572"/>
                                        </p:tgtEl>
                                        <p:attrNameLst>
                                          <p:attrName>ppt_w</p:attrName>
                                        </p:attrNameLst>
                                      </p:cBhvr>
                                      <p:tavLst>
                                        <p:tav tm="0">
                                          <p:val>
                                            <p:fltVal val="0"/>
                                          </p:val>
                                        </p:tav>
                                        <p:tav tm="100000">
                                          <p:val>
                                            <p:strVal val="#ppt_w"/>
                                          </p:val>
                                        </p:tav>
                                      </p:tavLst>
                                    </p:anim>
                                    <p:anim calcmode="lin" valueType="num">
                                      <p:cBhvr>
                                        <p:cTn id="57" dur="500" fill="hold"/>
                                        <p:tgtEl>
                                          <p:spTgt spid="66572"/>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0"/>
                                  </p:stCondLst>
                                  <p:childTnLst>
                                    <p:set>
                                      <p:cBhvr>
                                        <p:cTn id="59" dur="1" fill="hold">
                                          <p:stCondLst>
                                            <p:cond delay="0"/>
                                          </p:stCondLst>
                                        </p:cTn>
                                        <p:tgtEl>
                                          <p:spTgt spid="66574"/>
                                        </p:tgtEl>
                                        <p:attrNameLst>
                                          <p:attrName>style.visibility</p:attrName>
                                        </p:attrNameLst>
                                      </p:cBhvr>
                                      <p:to>
                                        <p:strVal val="visible"/>
                                      </p:to>
                                    </p:set>
                                    <p:anim calcmode="lin" valueType="num">
                                      <p:cBhvr>
                                        <p:cTn id="60" dur="500" fill="hold"/>
                                        <p:tgtEl>
                                          <p:spTgt spid="66574"/>
                                        </p:tgtEl>
                                        <p:attrNameLst>
                                          <p:attrName>ppt_w</p:attrName>
                                        </p:attrNameLst>
                                      </p:cBhvr>
                                      <p:tavLst>
                                        <p:tav tm="0">
                                          <p:val>
                                            <p:fltVal val="0"/>
                                          </p:val>
                                        </p:tav>
                                        <p:tav tm="100000">
                                          <p:val>
                                            <p:strVal val="#ppt_w"/>
                                          </p:val>
                                        </p:tav>
                                      </p:tavLst>
                                    </p:anim>
                                    <p:anim calcmode="lin" valueType="num">
                                      <p:cBhvr>
                                        <p:cTn id="61" dur="500" fill="hold"/>
                                        <p:tgtEl>
                                          <p:spTgt spid="66574"/>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0"/>
                                  </p:stCondLst>
                                  <p:childTnLst>
                                    <p:set>
                                      <p:cBhvr>
                                        <p:cTn id="63" dur="1" fill="hold">
                                          <p:stCondLst>
                                            <p:cond delay="0"/>
                                          </p:stCondLst>
                                        </p:cTn>
                                        <p:tgtEl>
                                          <p:spTgt spid="66576"/>
                                        </p:tgtEl>
                                        <p:attrNameLst>
                                          <p:attrName>style.visibility</p:attrName>
                                        </p:attrNameLst>
                                      </p:cBhvr>
                                      <p:to>
                                        <p:strVal val="visible"/>
                                      </p:to>
                                    </p:set>
                                    <p:anim calcmode="lin" valueType="num">
                                      <p:cBhvr>
                                        <p:cTn id="64" dur="500" fill="hold"/>
                                        <p:tgtEl>
                                          <p:spTgt spid="66576"/>
                                        </p:tgtEl>
                                        <p:attrNameLst>
                                          <p:attrName>ppt_w</p:attrName>
                                        </p:attrNameLst>
                                      </p:cBhvr>
                                      <p:tavLst>
                                        <p:tav tm="0">
                                          <p:val>
                                            <p:fltVal val="0"/>
                                          </p:val>
                                        </p:tav>
                                        <p:tav tm="100000">
                                          <p:val>
                                            <p:strVal val="#ppt_w"/>
                                          </p:val>
                                        </p:tav>
                                      </p:tavLst>
                                    </p:anim>
                                    <p:anim calcmode="lin" valueType="num">
                                      <p:cBhvr>
                                        <p:cTn id="65" dur="500" fill="hold"/>
                                        <p:tgtEl>
                                          <p:spTgt spid="66576"/>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66578"/>
                                        </p:tgtEl>
                                        <p:attrNameLst>
                                          <p:attrName>style.visibility</p:attrName>
                                        </p:attrNameLst>
                                      </p:cBhvr>
                                      <p:to>
                                        <p:strVal val="visible"/>
                                      </p:to>
                                    </p:set>
                                    <p:anim calcmode="lin" valueType="num">
                                      <p:cBhvr>
                                        <p:cTn id="68" dur="500" fill="hold"/>
                                        <p:tgtEl>
                                          <p:spTgt spid="66578"/>
                                        </p:tgtEl>
                                        <p:attrNameLst>
                                          <p:attrName>ppt_w</p:attrName>
                                        </p:attrNameLst>
                                      </p:cBhvr>
                                      <p:tavLst>
                                        <p:tav tm="0">
                                          <p:val>
                                            <p:fltVal val="0"/>
                                          </p:val>
                                        </p:tav>
                                        <p:tav tm="100000">
                                          <p:val>
                                            <p:strVal val="#ppt_w"/>
                                          </p:val>
                                        </p:tav>
                                      </p:tavLst>
                                    </p:anim>
                                    <p:anim calcmode="lin" valueType="num">
                                      <p:cBhvr>
                                        <p:cTn id="69" dur="500" fill="hold"/>
                                        <p:tgtEl>
                                          <p:spTgt spid="66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nimBg="1"/>
      <p:bldP spid="66566" grpId="0" animBg="1"/>
      <p:bldP spid="66567" grpId="0" animBg="1"/>
      <p:bldP spid="66568" grpId="0" animBg="1"/>
      <p:bldP spid="66569" grpId="0" animBg="1"/>
      <p:bldP spid="66570" grpId="0" autoUpdateAnimBg="0"/>
      <p:bldP spid="66571" grpId="0" autoUpdateAnimBg="0"/>
      <p:bldP spid="66572" grpId="0" autoUpdateAnimBg="0"/>
      <p:bldP spid="66573" grpId="0" autoUpdateAnimBg="0"/>
      <p:bldP spid="66574" grpId="0" autoUpdateAnimBg="0"/>
      <p:bldP spid="66575" grpId="0" autoUpdateAnimBg="0"/>
      <p:bldP spid="66576" grpId="0" autoUpdateAnimBg="0"/>
      <p:bldP spid="66577" grpId="0" autoUpdateAnimBg="0"/>
      <p:bldP spid="66578" grpId="0" autoUpdateAnimBg="0"/>
      <p:bldP spid="6657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AutoShape 5"/>
          <p:cNvSpPr>
            <a:spLocks/>
          </p:cNvSpPr>
          <p:nvPr/>
        </p:nvSpPr>
        <p:spPr bwMode="auto">
          <a:xfrm>
            <a:off x="10366375" y="4646614"/>
            <a:ext cx="3614738" cy="1800226"/>
          </a:xfrm>
          <a:custGeom>
            <a:avLst/>
            <a:gdLst>
              <a:gd name="T0" fmla="*/ 1807369 w 21600"/>
              <a:gd name="T1" fmla="*/ 900113 h 21600"/>
              <a:gd name="T2" fmla="*/ 1807369 w 21600"/>
              <a:gd name="T3" fmla="*/ 900113 h 21600"/>
              <a:gd name="T4" fmla="*/ 1807369 w 21600"/>
              <a:gd name="T5" fmla="*/ 900113 h 21600"/>
              <a:gd name="T6" fmla="*/ 1807369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1343" y="21599"/>
                </a:lnTo>
                <a:lnTo>
                  <a:pt x="11343" y="21595"/>
                </a:lnTo>
                <a:lnTo>
                  <a:pt x="21600" y="21595"/>
                </a:lnTo>
                <a:lnTo>
                  <a:pt x="21600" y="12057"/>
                </a:lnTo>
                <a:cubicBezTo>
                  <a:pt x="21593" y="8838"/>
                  <a:pt x="20958" y="5756"/>
                  <a:pt x="19832" y="3495"/>
                </a:cubicBezTo>
                <a:cubicBezTo>
                  <a:pt x="18718" y="1255"/>
                  <a:pt x="17214" y="1"/>
                  <a:pt x="15648" y="4"/>
                </a:cubicBezTo>
                <a:lnTo>
                  <a:pt x="11343" y="4"/>
                </a:lnTo>
                <a:lnTo>
                  <a:pt x="11343"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67590" name="AutoShape 6"/>
          <p:cNvSpPr>
            <a:spLocks/>
          </p:cNvSpPr>
          <p:nvPr/>
        </p:nvSpPr>
        <p:spPr bwMode="auto">
          <a:xfrm>
            <a:off x="10366375" y="6445251"/>
            <a:ext cx="3608388" cy="1800226"/>
          </a:xfrm>
          <a:custGeom>
            <a:avLst/>
            <a:gdLst>
              <a:gd name="T0" fmla="*/ 1804194 w 21600"/>
              <a:gd name="T1" fmla="*/ 900113 h 21600"/>
              <a:gd name="T2" fmla="*/ 1804194 w 21600"/>
              <a:gd name="T3" fmla="*/ 900113 h 21600"/>
              <a:gd name="T4" fmla="*/ 1804194 w 21600"/>
              <a:gd name="T5" fmla="*/ 900113 h 21600"/>
              <a:gd name="T6" fmla="*/ 1804194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67591" name="AutoShape 7"/>
          <p:cNvSpPr>
            <a:spLocks/>
          </p:cNvSpPr>
          <p:nvPr/>
        </p:nvSpPr>
        <p:spPr bwMode="auto">
          <a:xfrm>
            <a:off x="13981113" y="62928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67592" name="AutoShape 8"/>
          <p:cNvSpPr>
            <a:spLocks/>
          </p:cNvSpPr>
          <p:nvPr/>
        </p:nvSpPr>
        <p:spPr bwMode="auto">
          <a:xfrm>
            <a:off x="10363201" y="8228013"/>
            <a:ext cx="3606800" cy="1800226"/>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67593" name="AutoShape 9"/>
          <p:cNvSpPr>
            <a:spLocks/>
          </p:cNvSpPr>
          <p:nvPr/>
        </p:nvSpPr>
        <p:spPr bwMode="auto">
          <a:xfrm>
            <a:off x="10361613" y="9999665"/>
            <a:ext cx="3606800" cy="1800226"/>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67594" name="AutoShape 10"/>
          <p:cNvSpPr>
            <a:spLocks/>
          </p:cNvSpPr>
          <p:nvPr/>
        </p:nvSpPr>
        <p:spPr bwMode="auto">
          <a:xfrm>
            <a:off x="11291888" y="6981826"/>
            <a:ext cx="17541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DESIGN</a:t>
            </a:r>
            <a:endParaRPr lang="en-US" sz="4411">
              <a:latin typeface="St Transmission" charset="0"/>
              <a:ea typeface="ＭＳ Ｐゴシック" charset="0"/>
              <a:cs typeface="St Transmission" charset="0"/>
              <a:sym typeface="St Transmission" charset="0"/>
            </a:endParaRPr>
          </a:p>
        </p:txBody>
      </p:sp>
      <p:sp>
        <p:nvSpPr>
          <p:cNvPr id="67595" name="AutoShape 11"/>
          <p:cNvSpPr>
            <a:spLocks/>
          </p:cNvSpPr>
          <p:nvPr/>
        </p:nvSpPr>
        <p:spPr bwMode="auto">
          <a:xfrm>
            <a:off x="11331576" y="5221289"/>
            <a:ext cx="16732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IDEATE</a:t>
            </a:r>
            <a:endParaRPr lang="en-US" sz="4411">
              <a:latin typeface="St Transmission" charset="0"/>
              <a:ea typeface="ＭＳ Ｐゴシック" charset="0"/>
              <a:cs typeface="St Transmission" charset="0"/>
              <a:sym typeface="St Transmission" charset="0"/>
            </a:endParaRPr>
          </a:p>
        </p:txBody>
      </p:sp>
      <p:sp>
        <p:nvSpPr>
          <p:cNvPr id="67596" name="AutoShape 12"/>
          <p:cNvSpPr>
            <a:spLocks/>
          </p:cNvSpPr>
          <p:nvPr/>
        </p:nvSpPr>
        <p:spPr bwMode="auto">
          <a:xfrm>
            <a:off x="11545888" y="8756651"/>
            <a:ext cx="12461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CODE</a:t>
            </a:r>
            <a:endParaRPr lang="en-US" sz="4411">
              <a:latin typeface="St Transmission" charset="0"/>
              <a:ea typeface="ＭＳ Ｐゴシック" charset="0"/>
              <a:cs typeface="St Transmission" charset="0"/>
              <a:sym typeface="St Transmission" charset="0"/>
            </a:endParaRPr>
          </a:p>
        </p:txBody>
      </p:sp>
      <p:sp>
        <p:nvSpPr>
          <p:cNvPr id="67597" name="AutoShape 13"/>
          <p:cNvSpPr>
            <a:spLocks/>
          </p:cNvSpPr>
          <p:nvPr/>
        </p:nvSpPr>
        <p:spPr bwMode="auto">
          <a:xfrm>
            <a:off x="11212515" y="10563225"/>
            <a:ext cx="19129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LAUNCH</a:t>
            </a:r>
            <a:endParaRPr lang="en-US" sz="4411">
              <a:latin typeface="St Transmission" charset="0"/>
              <a:ea typeface="ＭＳ Ｐゴシック" charset="0"/>
              <a:cs typeface="St Transmission" charset="0"/>
              <a:sym typeface="St Transmission" charset="0"/>
            </a:endParaRPr>
          </a:p>
        </p:txBody>
      </p:sp>
      <p:sp>
        <p:nvSpPr>
          <p:cNvPr id="67598" name="AutoShape 14"/>
          <p:cNvSpPr>
            <a:spLocks/>
          </p:cNvSpPr>
          <p:nvPr/>
        </p:nvSpPr>
        <p:spPr bwMode="auto">
          <a:xfrm>
            <a:off x="14303376" y="6305551"/>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67599" name="AutoShape 15"/>
          <p:cNvSpPr>
            <a:spLocks/>
          </p:cNvSpPr>
          <p:nvPr/>
        </p:nvSpPr>
        <p:spPr bwMode="auto">
          <a:xfrm flipH="1">
            <a:off x="10044114" y="4468815"/>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67600" name="AutoShape 16"/>
          <p:cNvSpPr>
            <a:spLocks/>
          </p:cNvSpPr>
          <p:nvPr/>
        </p:nvSpPr>
        <p:spPr bwMode="auto">
          <a:xfrm flipH="1">
            <a:off x="8150226" y="4481514"/>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67601" name="AutoShape 17"/>
          <p:cNvSpPr>
            <a:spLocks/>
          </p:cNvSpPr>
          <p:nvPr/>
        </p:nvSpPr>
        <p:spPr bwMode="auto">
          <a:xfrm flipH="1">
            <a:off x="10044114" y="8050214"/>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67602" name="AutoShape 18"/>
          <p:cNvSpPr>
            <a:spLocks/>
          </p:cNvSpPr>
          <p:nvPr/>
        </p:nvSpPr>
        <p:spPr bwMode="auto">
          <a:xfrm flipH="1">
            <a:off x="8150226" y="8062915"/>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67603" name="AutoShape 19"/>
          <p:cNvSpPr>
            <a:spLocks/>
          </p:cNvSpPr>
          <p:nvPr/>
        </p:nvSpPr>
        <p:spPr bwMode="auto">
          <a:xfrm>
            <a:off x="13981113" y="9820276"/>
            <a:ext cx="327026" cy="1979612"/>
          </a:xfrm>
          <a:custGeom>
            <a:avLst/>
            <a:gdLst>
              <a:gd name="T0" fmla="*/ 163513 w 21600"/>
              <a:gd name="T1" fmla="*/ 989807 h 21600"/>
              <a:gd name="T2" fmla="*/ 163513 w 21600"/>
              <a:gd name="T3" fmla="*/ 989807 h 21600"/>
              <a:gd name="T4" fmla="*/ 163513 w 21600"/>
              <a:gd name="T5" fmla="*/ 989807 h 21600"/>
              <a:gd name="T6" fmla="*/ 163513 w 21600"/>
              <a:gd name="T7" fmla="*/ 98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67604" name="AutoShape 20"/>
          <p:cNvSpPr>
            <a:spLocks/>
          </p:cNvSpPr>
          <p:nvPr/>
        </p:nvSpPr>
        <p:spPr bwMode="auto">
          <a:xfrm>
            <a:off x="14303376" y="9832977"/>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67605" name="AutoShape 21"/>
          <p:cNvSpPr>
            <a:spLocks/>
          </p:cNvSpPr>
          <p:nvPr/>
        </p:nvSpPr>
        <p:spPr bwMode="auto">
          <a:xfrm>
            <a:off x="8607426" y="8834440"/>
            <a:ext cx="982663" cy="339724"/>
          </a:xfrm>
          <a:custGeom>
            <a:avLst/>
            <a:gdLst>
              <a:gd name="T0" fmla="*/ 491331 w 21600"/>
              <a:gd name="T1" fmla="*/ 169863 h 21600"/>
              <a:gd name="T2" fmla="*/ 491331 w 21600"/>
              <a:gd name="T3" fmla="*/ 169863 h 21600"/>
              <a:gd name="T4" fmla="*/ 491331 w 21600"/>
              <a:gd name="T5" fmla="*/ 169863 h 21600"/>
              <a:gd name="T6" fmla="*/ 491331 w 21600"/>
              <a:gd name="T7" fmla="*/ 169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7606" name="AutoShape 22"/>
          <p:cNvSpPr>
            <a:spLocks/>
          </p:cNvSpPr>
          <p:nvPr/>
        </p:nvSpPr>
        <p:spPr bwMode="auto">
          <a:xfrm>
            <a:off x="14901864" y="10363200"/>
            <a:ext cx="700087" cy="701675"/>
          </a:xfrm>
          <a:custGeom>
            <a:avLst/>
            <a:gdLst>
              <a:gd name="T0" fmla="*/ 350027 w 21341"/>
              <a:gd name="T1" fmla="*/ 355112 h 21340"/>
              <a:gd name="T2" fmla="*/ 350027 w 21341"/>
              <a:gd name="T3" fmla="*/ 355112 h 21340"/>
              <a:gd name="T4" fmla="*/ 350027 w 21341"/>
              <a:gd name="T5" fmla="*/ 355112 h 21340"/>
              <a:gd name="T6" fmla="*/ 350027 w 21341"/>
              <a:gd name="T7" fmla="*/ 355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7607" name="AutoShape 23"/>
          <p:cNvSpPr>
            <a:spLocks/>
          </p:cNvSpPr>
          <p:nvPr/>
        </p:nvSpPr>
        <p:spPr bwMode="auto">
          <a:xfrm>
            <a:off x="14895514" y="6870701"/>
            <a:ext cx="712788" cy="650875"/>
          </a:xfrm>
          <a:custGeom>
            <a:avLst/>
            <a:gdLst>
              <a:gd name="T0" fmla="*/ 356377 w 21455"/>
              <a:gd name="T1" fmla="*/ 325438 h 21600"/>
              <a:gd name="T2" fmla="*/ 356377 w 21455"/>
              <a:gd name="T3" fmla="*/ 325438 h 21600"/>
              <a:gd name="T4" fmla="*/ 356377 w 21455"/>
              <a:gd name="T5" fmla="*/ 325438 h 21600"/>
              <a:gd name="T6" fmla="*/ 356377 w 21455"/>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7608" name="AutoShape 24"/>
          <p:cNvSpPr>
            <a:spLocks/>
          </p:cNvSpPr>
          <p:nvPr/>
        </p:nvSpPr>
        <p:spPr bwMode="auto">
          <a:xfrm>
            <a:off x="8853489" y="5003801"/>
            <a:ext cx="490537" cy="711200"/>
          </a:xfrm>
          <a:custGeom>
            <a:avLst/>
            <a:gdLst>
              <a:gd name="T0" fmla="*/ 245269 w 21600"/>
              <a:gd name="T1" fmla="*/ 355600 h 21600"/>
              <a:gd name="T2" fmla="*/ 245269 w 21600"/>
              <a:gd name="T3" fmla="*/ 355600 h 21600"/>
              <a:gd name="T4" fmla="*/ 245269 w 21600"/>
              <a:gd name="T5" fmla="*/ 355600 h 21600"/>
              <a:gd name="T6" fmla="*/ 245269 w 21600"/>
              <a:gd name="T7" fmla="*/ 355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7609" name="AutoShape 25"/>
          <p:cNvSpPr>
            <a:spLocks/>
          </p:cNvSpPr>
          <p:nvPr/>
        </p:nvSpPr>
        <p:spPr bwMode="auto">
          <a:xfrm>
            <a:off x="16854490" y="6784974"/>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67610" name="AutoShape 26"/>
          <p:cNvSpPr>
            <a:spLocks/>
          </p:cNvSpPr>
          <p:nvPr/>
        </p:nvSpPr>
        <p:spPr bwMode="auto">
          <a:xfrm>
            <a:off x="2671764" y="4959349"/>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67611" name="AutoShape 27"/>
          <p:cNvSpPr>
            <a:spLocks/>
          </p:cNvSpPr>
          <p:nvPr/>
        </p:nvSpPr>
        <p:spPr bwMode="auto">
          <a:xfrm>
            <a:off x="2671764" y="8551864"/>
            <a:ext cx="48561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67612" name="AutoShape 28"/>
          <p:cNvSpPr>
            <a:spLocks/>
          </p:cNvSpPr>
          <p:nvPr/>
        </p:nvSpPr>
        <p:spPr bwMode="auto">
          <a:xfrm>
            <a:off x="16854490" y="10299699"/>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67613" name="AutoShape 29"/>
          <p:cNvSpPr>
            <a:spLocks/>
          </p:cNvSpPr>
          <p:nvPr/>
        </p:nvSpPr>
        <p:spPr bwMode="auto">
          <a:xfrm>
            <a:off x="2935290" y="43434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7614" name="AutoShape 30"/>
          <p:cNvSpPr>
            <a:spLocks/>
          </p:cNvSpPr>
          <p:nvPr/>
        </p:nvSpPr>
        <p:spPr bwMode="auto">
          <a:xfrm>
            <a:off x="2935290" y="7934326"/>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7615" name="AutoShape 31"/>
          <p:cNvSpPr>
            <a:spLocks/>
          </p:cNvSpPr>
          <p:nvPr/>
        </p:nvSpPr>
        <p:spPr bwMode="auto">
          <a:xfrm>
            <a:off x="16846550" y="6169026"/>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7616" name="AutoShape 32"/>
          <p:cNvSpPr>
            <a:spLocks/>
          </p:cNvSpPr>
          <p:nvPr/>
        </p:nvSpPr>
        <p:spPr bwMode="auto">
          <a:xfrm>
            <a:off x="16846550" y="9666289"/>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AutoShape 5"/>
          <p:cNvSpPr>
            <a:spLocks/>
          </p:cNvSpPr>
          <p:nvPr/>
        </p:nvSpPr>
        <p:spPr bwMode="auto">
          <a:xfrm>
            <a:off x="3116263" y="4983164"/>
            <a:ext cx="2028825" cy="2627312"/>
          </a:xfrm>
          <a:custGeom>
            <a:avLst/>
            <a:gdLst>
              <a:gd name="T0" fmla="*/ 1014413 w 21600"/>
              <a:gd name="T1" fmla="*/ 1313656 h 21600"/>
              <a:gd name="T2" fmla="*/ 1014413 w 21600"/>
              <a:gd name="T3" fmla="*/ 1313656 h 21600"/>
              <a:gd name="T4" fmla="*/ 1014413 w 21600"/>
              <a:gd name="T5" fmla="*/ 1313656 h 21600"/>
              <a:gd name="T6" fmla="*/ 1014413 w 21600"/>
              <a:gd name="T7" fmla="*/ 1313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68614" name="AutoShape 6"/>
          <p:cNvSpPr>
            <a:spLocks/>
          </p:cNvSpPr>
          <p:nvPr/>
        </p:nvSpPr>
        <p:spPr bwMode="auto">
          <a:xfrm>
            <a:off x="2155826" y="4983163"/>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1"/>
          </a:solidFill>
          <a:ln>
            <a:noFill/>
          </a:ln>
          <a:effectLst/>
          <a:extLst/>
        </p:spPr>
        <p:txBody>
          <a:bodyPr lIns="50800" tIns="50800" rIns="50800" bIns="50800" anchor="ctr"/>
          <a:lstStyle/>
          <a:p>
            <a:endParaRPr lang="id-ID" sz="4411"/>
          </a:p>
        </p:txBody>
      </p:sp>
      <p:sp>
        <p:nvSpPr>
          <p:cNvPr id="68615" name="AutoShape 7"/>
          <p:cNvSpPr>
            <a:spLocks/>
          </p:cNvSpPr>
          <p:nvPr/>
        </p:nvSpPr>
        <p:spPr bwMode="auto">
          <a:xfrm>
            <a:off x="5145088" y="5884863"/>
            <a:ext cx="2028825" cy="1725612"/>
          </a:xfrm>
          <a:custGeom>
            <a:avLst/>
            <a:gdLst>
              <a:gd name="T0" fmla="*/ 1014413 w 21600"/>
              <a:gd name="T1" fmla="*/ 862806 h 21600"/>
              <a:gd name="T2" fmla="*/ 1014413 w 21600"/>
              <a:gd name="T3" fmla="*/ 862806 h 21600"/>
              <a:gd name="T4" fmla="*/ 1014413 w 21600"/>
              <a:gd name="T5" fmla="*/ 862806 h 21600"/>
              <a:gd name="T6" fmla="*/ 1014413 w 21600"/>
              <a:gd name="T7" fmla="*/ 862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68616" name="AutoShape 8"/>
          <p:cNvSpPr>
            <a:spLocks/>
          </p:cNvSpPr>
          <p:nvPr/>
        </p:nvSpPr>
        <p:spPr bwMode="auto">
          <a:xfrm>
            <a:off x="2870202" y="4987925"/>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8617" name="AutoShape 9"/>
          <p:cNvSpPr>
            <a:spLocks/>
          </p:cNvSpPr>
          <p:nvPr/>
        </p:nvSpPr>
        <p:spPr bwMode="auto">
          <a:xfrm>
            <a:off x="8134350" y="5057776"/>
            <a:ext cx="2028825" cy="2625724"/>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68618" name="AutoShape 10"/>
          <p:cNvSpPr>
            <a:spLocks/>
          </p:cNvSpPr>
          <p:nvPr/>
        </p:nvSpPr>
        <p:spPr bwMode="auto">
          <a:xfrm>
            <a:off x="7173913" y="5057776"/>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2"/>
          </a:solidFill>
          <a:ln>
            <a:noFill/>
          </a:ln>
          <a:effectLst/>
          <a:extLst/>
        </p:spPr>
        <p:txBody>
          <a:bodyPr lIns="50800" tIns="50800" rIns="50800" bIns="50800" anchor="ctr"/>
          <a:lstStyle/>
          <a:p>
            <a:endParaRPr lang="id-ID" sz="4411"/>
          </a:p>
        </p:txBody>
      </p:sp>
      <p:sp>
        <p:nvSpPr>
          <p:cNvPr id="68619" name="AutoShape 11"/>
          <p:cNvSpPr>
            <a:spLocks/>
          </p:cNvSpPr>
          <p:nvPr/>
        </p:nvSpPr>
        <p:spPr bwMode="auto">
          <a:xfrm>
            <a:off x="10163176" y="5959476"/>
            <a:ext cx="2027237" cy="1724025"/>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68620" name="AutoShape 12"/>
          <p:cNvSpPr>
            <a:spLocks/>
          </p:cNvSpPr>
          <p:nvPr/>
        </p:nvSpPr>
        <p:spPr bwMode="auto">
          <a:xfrm>
            <a:off x="13152439" y="5127625"/>
            <a:ext cx="2028825" cy="2627314"/>
          </a:xfrm>
          <a:custGeom>
            <a:avLst/>
            <a:gdLst>
              <a:gd name="T0" fmla="*/ 1014413 w 21600"/>
              <a:gd name="T1" fmla="*/ 1313657 h 21600"/>
              <a:gd name="T2" fmla="*/ 1014413 w 21600"/>
              <a:gd name="T3" fmla="*/ 1313657 h 21600"/>
              <a:gd name="T4" fmla="*/ 1014413 w 21600"/>
              <a:gd name="T5" fmla="*/ 1313657 h 21600"/>
              <a:gd name="T6" fmla="*/ 1014413 w 21600"/>
              <a:gd name="T7" fmla="*/ 1313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68621" name="AutoShape 13"/>
          <p:cNvSpPr>
            <a:spLocks/>
          </p:cNvSpPr>
          <p:nvPr/>
        </p:nvSpPr>
        <p:spPr bwMode="auto">
          <a:xfrm>
            <a:off x="12192000" y="5127625"/>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3"/>
          </a:solidFill>
          <a:ln>
            <a:noFill/>
          </a:ln>
          <a:effectLst/>
          <a:extLst/>
        </p:spPr>
        <p:txBody>
          <a:bodyPr lIns="50800" tIns="50800" rIns="50800" bIns="50800" anchor="ctr"/>
          <a:lstStyle/>
          <a:p>
            <a:endParaRPr lang="id-ID" sz="4411"/>
          </a:p>
        </p:txBody>
      </p:sp>
      <p:sp>
        <p:nvSpPr>
          <p:cNvPr id="68622" name="AutoShape 14"/>
          <p:cNvSpPr>
            <a:spLocks/>
          </p:cNvSpPr>
          <p:nvPr/>
        </p:nvSpPr>
        <p:spPr bwMode="auto">
          <a:xfrm>
            <a:off x="15181265" y="6029327"/>
            <a:ext cx="2027237" cy="1725612"/>
          </a:xfrm>
          <a:custGeom>
            <a:avLst/>
            <a:gdLst>
              <a:gd name="T0" fmla="*/ 1013619 w 21600"/>
              <a:gd name="T1" fmla="*/ 862807 h 21600"/>
              <a:gd name="T2" fmla="*/ 1013619 w 21600"/>
              <a:gd name="T3" fmla="*/ 862807 h 21600"/>
              <a:gd name="T4" fmla="*/ 1013619 w 21600"/>
              <a:gd name="T5" fmla="*/ 862807 h 21600"/>
              <a:gd name="T6" fmla="*/ 1013619 w 21600"/>
              <a:gd name="T7" fmla="*/ 862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68623" name="AutoShape 15"/>
          <p:cNvSpPr>
            <a:spLocks/>
          </p:cNvSpPr>
          <p:nvPr/>
        </p:nvSpPr>
        <p:spPr bwMode="auto">
          <a:xfrm>
            <a:off x="18170526" y="5213351"/>
            <a:ext cx="2028825" cy="2625724"/>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68624" name="AutoShape 16"/>
          <p:cNvSpPr>
            <a:spLocks/>
          </p:cNvSpPr>
          <p:nvPr/>
        </p:nvSpPr>
        <p:spPr bwMode="auto">
          <a:xfrm>
            <a:off x="17208502" y="5213349"/>
            <a:ext cx="962025" cy="2562226"/>
          </a:xfrm>
          <a:custGeom>
            <a:avLst/>
            <a:gdLst>
              <a:gd name="T0" fmla="*/ 481013 w 21600"/>
              <a:gd name="T1" fmla="*/ 1281113 h 21600"/>
              <a:gd name="T2" fmla="*/ 481013 w 21600"/>
              <a:gd name="T3" fmla="*/ 1281113 h 21600"/>
              <a:gd name="T4" fmla="*/ 481013 w 21600"/>
              <a:gd name="T5" fmla="*/ 1281113 h 21600"/>
              <a:gd name="T6" fmla="*/ 481013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4"/>
          </a:solidFill>
          <a:ln>
            <a:noFill/>
          </a:ln>
          <a:effectLst/>
          <a:extLst/>
        </p:spPr>
        <p:txBody>
          <a:bodyPr lIns="50800" tIns="50800" rIns="50800" bIns="50800" anchor="ctr"/>
          <a:lstStyle/>
          <a:p>
            <a:endParaRPr lang="id-ID" sz="4411"/>
          </a:p>
        </p:txBody>
      </p:sp>
      <p:sp>
        <p:nvSpPr>
          <p:cNvPr id="68625" name="AutoShape 17"/>
          <p:cNvSpPr>
            <a:spLocks/>
          </p:cNvSpPr>
          <p:nvPr/>
        </p:nvSpPr>
        <p:spPr bwMode="auto">
          <a:xfrm>
            <a:off x="20199352" y="6115051"/>
            <a:ext cx="2027237" cy="1724025"/>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68626" name="AutoShape 18"/>
          <p:cNvSpPr>
            <a:spLocks/>
          </p:cNvSpPr>
          <p:nvPr/>
        </p:nvSpPr>
        <p:spPr bwMode="auto">
          <a:xfrm>
            <a:off x="10552114" y="6681788"/>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8627" name="AutoShape 19"/>
          <p:cNvSpPr>
            <a:spLocks/>
          </p:cNvSpPr>
          <p:nvPr/>
        </p:nvSpPr>
        <p:spPr bwMode="auto">
          <a:xfrm>
            <a:off x="20802602" y="6565901"/>
            <a:ext cx="820738" cy="822325"/>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8628" name="AutoShape 20"/>
          <p:cNvSpPr>
            <a:spLocks/>
          </p:cNvSpPr>
          <p:nvPr/>
        </p:nvSpPr>
        <p:spPr bwMode="auto">
          <a:xfrm>
            <a:off x="15801975" y="6565901"/>
            <a:ext cx="896939" cy="822325"/>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8629" name="AutoShape 21"/>
          <p:cNvSpPr>
            <a:spLocks/>
          </p:cNvSpPr>
          <p:nvPr/>
        </p:nvSpPr>
        <p:spPr bwMode="auto">
          <a:xfrm>
            <a:off x="5854702" y="6365876"/>
            <a:ext cx="608012" cy="882651"/>
          </a:xfrm>
          <a:custGeom>
            <a:avLst/>
            <a:gdLst>
              <a:gd name="T0" fmla="*/ 304007 w 21600"/>
              <a:gd name="T1" fmla="*/ 441325 h 21600"/>
              <a:gd name="T2" fmla="*/ 304007 w 21600"/>
              <a:gd name="T3" fmla="*/ 441325 h 21600"/>
              <a:gd name="T4" fmla="*/ 304007 w 21600"/>
              <a:gd name="T5" fmla="*/ 441325 h 21600"/>
              <a:gd name="T6" fmla="*/ 304007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8630" name="AutoShape 22"/>
          <p:cNvSpPr>
            <a:spLocks/>
          </p:cNvSpPr>
          <p:nvPr/>
        </p:nvSpPr>
        <p:spPr bwMode="auto">
          <a:xfrm>
            <a:off x="7886701" y="5064126"/>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8631" name="AutoShape 23"/>
          <p:cNvSpPr>
            <a:spLocks/>
          </p:cNvSpPr>
          <p:nvPr/>
        </p:nvSpPr>
        <p:spPr bwMode="auto">
          <a:xfrm>
            <a:off x="12904788" y="5137150"/>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8632" name="AutoShape 24"/>
          <p:cNvSpPr>
            <a:spLocks/>
          </p:cNvSpPr>
          <p:nvPr/>
        </p:nvSpPr>
        <p:spPr bwMode="auto">
          <a:xfrm>
            <a:off x="17922875" y="5213351"/>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17" y="0"/>
                </a:moveTo>
                <a:lnTo>
                  <a:pt x="0" y="21599"/>
                </a:lnTo>
                <a:lnTo>
                  <a:pt x="21453" y="19227"/>
                </a:lnTo>
                <a:lnTo>
                  <a:pt x="21599" y="15029"/>
                </a:lnTo>
                <a:lnTo>
                  <a:pt x="21599" y="43"/>
                </a:lnTo>
                <a:lnTo>
                  <a:pt x="21017" y="0"/>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8633" name="AutoShape 25"/>
          <p:cNvSpPr>
            <a:spLocks/>
          </p:cNvSpPr>
          <p:nvPr/>
        </p:nvSpPr>
        <p:spPr bwMode="auto">
          <a:xfrm>
            <a:off x="3695701" y="5927726"/>
            <a:ext cx="7350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68634" name="AutoShape 26"/>
          <p:cNvSpPr>
            <a:spLocks/>
          </p:cNvSpPr>
          <p:nvPr/>
        </p:nvSpPr>
        <p:spPr bwMode="auto">
          <a:xfrm>
            <a:off x="8655051" y="5970590"/>
            <a:ext cx="7937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68635" name="AutoShape 27"/>
          <p:cNvSpPr>
            <a:spLocks/>
          </p:cNvSpPr>
          <p:nvPr/>
        </p:nvSpPr>
        <p:spPr bwMode="auto">
          <a:xfrm>
            <a:off x="13600115" y="5932488"/>
            <a:ext cx="7921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68636" name="AutoShape 28"/>
          <p:cNvSpPr>
            <a:spLocks/>
          </p:cNvSpPr>
          <p:nvPr/>
        </p:nvSpPr>
        <p:spPr bwMode="auto">
          <a:xfrm>
            <a:off x="18681700" y="6103939"/>
            <a:ext cx="8128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68637" name="AutoShape 29"/>
          <p:cNvSpPr>
            <a:spLocks/>
          </p:cNvSpPr>
          <p:nvPr/>
        </p:nvSpPr>
        <p:spPr bwMode="auto">
          <a:xfrm>
            <a:off x="2606676"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68638" name="AutoShape 30"/>
          <p:cNvSpPr>
            <a:spLocks/>
          </p:cNvSpPr>
          <p:nvPr/>
        </p:nvSpPr>
        <p:spPr bwMode="auto">
          <a:xfrm>
            <a:off x="7686676"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68639" name="AutoShape 31"/>
          <p:cNvSpPr>
            <a:spLocks/>
          </p:cNvSpPr>
          <p:nvPr/>
        </p:nvSpPr>
        <p:spPr bwMode="auto">
          <a:xfrm>
            <a:off x="12671426" y="9021764"/>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68640" name="AutoShape 32"/>
          <p:cNvSpPr>
            <a:spLocks/>
          </p:cNvSpPr>
          <p:nvPr/>
        </p:nvSpPr>
        <p:spPr bwMode="auto">
          <a:xfrm>
            <a:off x="17657764"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68641" name="AutoShape 33"/>
          <p:cNvSpPr>
            <a:spLocks/>
          </p:cNvSpPr>
          <p:nvPr/>
        </p:nvSpPr>
        <p:spPr bwMode="auto">
          <a:xfrm>
            <a:off x="3163888" y="847249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8642" name="AutoShape 34"/>
          <p:cNvSpPr>
            <a:spLocks/>
          </p:cNvSpPr>
          <p:nvPr/>
        </p:nvSpPr>
        <p:spPr bwMode="auto">
          <a:xfrm>
            <a:off x="8242301" y="847249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8643" name="AutoShape 35"/>
          <p:cNvSpPr>
            <a:spLocks/>
          </p:cNvSpPr>
          <p:nvPr/>
        </p:nvSpPr>
        <p:spPr bwMode="auto">
          <a:xfrm>
            <a:off x="13228638" y="847249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8644" name="AutoShape 36"/>
          <p:cNvSpPr>
            <a:spLocks/>
          </p:cNvSpPr>
          <p:nvPr/>
        </p:nvSpPr>
        <p:spPr bwMode="auto">
          <a:xfrm>
            <a:off x="18213389" y="847249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63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7" name="Group 5"/>
          <p:cNvGrpSpPr>
            <a:grpSpLocks/>
          </p:cNvGrpSpPr>
          <p:nvPr/>
        </p:nvGrpSpPr>
        <p:grpSpPr bwMode="auto">
          <a:xfrm>
            <a:off x="6937376" y="6510339"/>
            <a:ext cx="10520363" cy="7204075"/>
            <a:chOff x="-1" y="0"/>
            <a:chExt cx="10521566" cy="7205135"/>
          </a:xfrm>
        </p:grpSpPr>
        <p:sp>
          <p:nvSpPr>
            <p:cNvPr id="69638" name="AutoShape 6"/>
            <p:cNvSpPr>
              <a:spLocks/>
            </p:cNvSpPr>
            <p:nvPr/>
          </p:nvSpPr>
          <p:spPr bwMode="auto">
            <a:xfrm flipH="1">
              <a:off x="-1"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39" name="AutoShape 7"/>
            <p:cNvSpPr>
              <a:spLocks/>
            </p:cNvSpPr>
            <p:nvPr/>
          </p:nvSpPr>
          <p:spPr bwMode="auto">
            <a:xfrm flipH="1">
              <a:off x="-1"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0" name="AutoShape 8"/>
            <p:cNvSpPr>
              <a:spLocks/>
            </p:cNvSpPr>
            <p:nvPr/>
          </p:nvSpPr>
          <p:spPr bwMode="auto">
            <a:xfrm flipH="1">
              <a:off x="481175"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1" name="AutoShape 9"/>
            <p:cNvSpPr>
              <a:spLocks/>
            </p:cNvSpPr>
            <p:nvPr/>
          </p:nvSpPr>
          <p:spPr bwMode="auto">
            <a:xfrm flipH="1">
              <a:off x="481175"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2" name="AutoShape 10"/>
            <p:cNvSpPr>
              <a:spLocks/>
            </p:cNvSpPr>
            <p:nvPr/>
          </p:nvSpPr>
          <p:spPr bwMode="auto">
            <a:xfrm flipH="1">
              <a:off x="908039"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3" name="AutoShape 11"/>
            <p:cNvSpPr>
              <a:spLocks/>
            </p:cNvSpPr>
            <p:nvPr/>
          </p:nvSpPr>
          <p:spPr bwMode="auto">
            <a:xfrm flipH="1">
              <a:off x="908039"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4" name="AutoShape 12"/>
            <p:cNvSpPr>
              <a:spLocks/>
            </p:cNvSpPr>
            <p:nvPr/>
          </p:nvSpPr>
          <p:spPr bwMode="auto">
            <a:xfrm flipH="1">
              <a:off x="1320988" y="1734904"/>
              <a:ext cx="3998466" cy="669248"/>
            </a:xfrm>
            <a:custGeom>
              <a:avLst/>
              <a:gdLst>
                <a:gd name="T0" fmla="*/ 1999233 w 21600"/>
                <a:gd name="T1" fmla="*/ 334624 h 21600"/>
                <a:gd name="T2" fmla="*/ 1999233 w 21600"/>
                <a:gd name="T3" fmla="*/ 334624 h 21600"/>
                <a:gd name="T4" fmla="*/ 1999233 w 21600"/>
                <a:gd name="T5" fmla="*/ 334624 h 21600"/>
                <a:gd name="T6" fmla="*/ 199923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51" y="21600"/>
                  </a:lnTo>
                  <a:lnTo>
                    <a:pt x="12861" y="21600"/>
                  </a:lnTo>
                  <a:lnTo>
                    <a:pt x="21599" y="21600"/>
                  </a:lnTo>
                  <a:lnTo>
                    <a:pt x="21599" y="0"/>
                  </a:lnTo>
                  <a:lnTo>
                    <a:pt x="12861" y="0"/>
                  </a:lnTo>
                  <a:lnTo>
                    <a:pt x="12851"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5" name="AutoShape 13"/>
            <p:cNvSpPr>
              <a:spLocks/>
            </p:cNvSpPr>
            <p:nvPr/>
          </p:nvSpPr>
          <p:spPr bwMode="auto">
            <a:xfrm flipH="1">
              <a:off x="1320988" y="1180565"/>
              <a:ext cx="4009604" cy="554340"/>
            </a:xfrm>
            <a:custGeom>
              <a:avLst/>
              <a:gdLst>
                <a:gd name="T0" fmla="*/ 2004802 w 21600"/>
                <a:gd name="T1" fmla="*/ 277170 h 21600"/>
                <a:gd name="T2" fmla="*/ 2004802 w 21600"/>
                <a:gd name="T3" fmla="*/ 277170 h 21600"/>
                <a:gd name="T4" fmla="*/ 2004802 w 21600"/>
                <a:gd name="T5" fmla="*/ 277170 h 21600"/>
                <a:gd name="T6" fmla="*/ 2004802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75" y="21600"/>
                  </a:lnTo>
                  <a:lnTo>
                    <a:pt x="12885" y="21600"/>
                  </a:lnTo>
                  <a:lnTo>
                    <a:pt x="21600" y="21600"/>
                  </a:lnTo>
                  <a:lnTo>
                    <a:pt x="19873" y="0"/>
                  </a:lnTo>
                  <a:lnTo>
                    <a:pt x="12070" y="0"/>
                  </a:lnTo>
                  <a:lnTo>
                    <a:pt x="12583" y="13747"/>
                  </a:lnTo>
                  <a:lnTo>
                    <a:pt x="12053"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6" name="AutoShape 14"/>
            <p:cNvSpPr>
              <a:spLocks/>
            </p:cNvSpPr>
            <p:nvPr/>
          </p:nvSpPr>
          <p:spPr bwMode="auto">
            <a:xfrm flipH="1">
              <a:off x="1653143" y="590317"/>
              <a:ext cx="4621351" cy="590249"/>
            </a:xfrm>
            <a:custGeom>
              <a:avLst/>
              <a:gdLst>
                <a:gd name="T0" fmla="*/ 2310676 w 21600"/>
                <a:gd name="T1" fmla="*/ 295125 h 21600"/>
                <a:gd name="T2" fmla="*/ 2310676 w 21600"/>
                <a:gd name="T3" fmla="*/ 295125 h 21600"/>
                <a:gd name="T4" fmla="*/ 2310676 w 21600"/>
                <a:gd name="T5" fmla="*/ 295125 h 21600"/>
                <a:gd name="T6" fmla="*/ 231067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7" name="AutoShape 15"/>
            <p:cNvSpPr>
              <a:spLocks/>
            </p:cNvSpPr>
            <p:nvPr/>
          </p:nvSpPr>
          <p:spPr bwMode="auto">
            <a:xfrm flipH="1">
              <a:off x="1653143" y="69"/>
              <a:ext cx="4436472" cy="590249"/>
            </a:xfrm>
            <a:custGeom>
              <a:avLst/>
              <a:gdLst>
                <a:gd name="T0" fmla="*/ 2218236 w 21600"/>
                <a:gd name="T1" fmla="*/ 295125 h 21600"/>
                <a:gd name="T2" fmla="*/ 2218236 w 21600"/>
                <a:gd name="T3" fmla="*/ 295125 h 21600"/>
                <a:gd name="T4" fmla="*/ 2218236 w 21600"/>
                <a:gd name="T5" fmla="*/ 295125 h 21600"/>
                <a:gd name="T6" fmla="*/ 221823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4604" y="21600"/>
                  </a:lnTo>
                  <a:lnTo>
                    <a:pt x="14796" y="21600"/>
                  </a:lnTo>
                  <a:lnTo>
                    <a:pt x="21600" y="21600"/>
                  </a:lnTo>
                  <a:lnTo>
                    <a:pt x="19692" y="0"/>
                  </a:lnTo>
                  <a:lnTo>
                    <a:pt x="14604" y="0"/>
                  </a:lnTo>
                  <a:lnTo>
                    <a:pt x="14604" y="1379"/>
                  </a:lnTo>
                  <a:lnTo>
                    <a:pt x="1459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8" name="AutoShape 16"/>
            <p:cNvSpPr>
              <a:spLocks/>
            </p:cNvSpPr>
            <p:nvPr/>
          </p:nvSpPr>
          <p:spPr bwMode="auto">
            <a:xfrm>
              <a:off x="6034332"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9" name="AutoShape 17"/>
            <p:cNvSpPr>
              <a:spLocks/>
            </p:cNvSpPr>
            <p:nvPr/>
          </p:nvSpPr>
          <p:spPr bwMode="auto">
            <a:xfrm>
              <a:off x="6034332"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0" name="AutoShape 18"/>
            <p:cNvSpPr>
              <a:spLocks/>
            </p:cNvSpPr>
            <p:nvPr/>
          </p:nvSpPr>
          <p:spPr bwMode="auto">
            <a:xfrm>
              <a:off x="6035230"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1" name="AutoShape 19"/>
            <p:cNvSpPr>
              <a:spLocks/>
            </p:cNvSpPr>
            <p:nvPr/>
          </p:nvSpPr>
          <p:spPr bwMode="auto">
            <a:xfrm>
              <a:off x="6035230"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2" name="AutoShape 20"/>
            <p:cNvSpPr>
              <a:spLocks/>
            </p:cNvSpPr>
            <p:nvPr/>
          </p:nvSpPr>
          <p:spPr bwMode="auto">
            <a:xfrm>
              <a:off x="6035230"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3" name="AutoShape 21"/>
            <p:cNvSpPr>
              <a:spLocks/>
            </p:cNvSpPr>
            <p:nvPr/>
          </p:nvSpPr>
          <p:spPr bwMode="auto">
            <a:xfrm>
              <a:off x="6035230"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4" name="AutoShape 22"/>
            <p:cNvSpPr>
              <a:spLocks/>
            </p:cNvSpPr>
            <p:nvPr/>
          </p:nvSpPr>
          <p:spPr bwMode="auto">
            <a:xfrm>
              <a:off x="6035230" y="1734904"/>
              <a:ext cx="3165346" cy="669248"/>
            </a:xfrm>
            <a:custGeom>
              <a:avLst/>
              <a:gdLst>
                <a:gd name="T0" fmla="*/ 1582673 w 21600"/>
                <a:gd name="T1" fmla="*/ 334624 h 21600"/>
                <a:gd name="T2" fmla="*/ 1582673 w 21600"/>
                <a:gd name="T3" fmla="*/ 334624 h 21600"/>
                <a:gd name="T4" fmla="*/ 1582673 w 21600"/>
                <a:gd name="T5" fmla="*/ 334624 h 21600"/>
                <a:gd name="T6" fmla="*/ 158267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548" y="21600"/>
                  </a:lnTo>
                  <a:lnTo>
                    <a:pt x="10561" y="21600"/>
                  </a:lnTo>
                  <a:lnTo>
                    <a:pt x="21600" y="21600"/>
                  </a:lnTo>
                  <a:lnTo>
                    <a:pt x="21600" y="0"/>
                  </a:lnTo>
                  <a:lnTo>
                    <a:pt x="10561" y="0"/>
                  </a:lnTo>
                  <a:lnTo>
                    <a:pt x="1054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5" name="AutoShape 23"/>
            <p:cNvSpPr>
              <a:spLocks/>
            </p:cNvSpPr>
            <p:nvPr/>
          </p:nvSpPr>
          <p:spPr bwMode="auto">
            <a:xfrm>
              <a:off x="6035230" y="1180565"/>
              <a:ext cx="3165346" cy="554340"/>
            </a:xfrm>
            <a:custGeom>
              <a:avLst/>
              <a:gdLst>
                <a:gd name="T0" fmla="*/ 1582673 w 21600"/>
                <a:gd name="T1" fmla="*/ 277170 h 21600"/>
                <a:gd name="T2" fmla="*/ 1582673 w 21600"/>
                <a:gd name="T3" fmla="*/ 277170 h 21600"/>
                <a:gd name="T4" fmla="*/ 1582673 w 21600"/>
                <a:gd name="T5" fmla="*/ 277170 h 21600"/>
                <a:gd name="T6" fmla="*/ 1582673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548" y="21599"/>
                  </a:lnTo>
                  <a:lnTo>
                    <a:pt x="10561" y="21599"/>
                  </a:lnTo>
                  <a:lnTo>
                    <a:pt x="21600" y="21599"/>
                  </a:lnTo>
                  <a:lnTo>
                    <a:pt x="19413" y="0"/>
                  </a:lnTo>
                  <a:lnTo>
                    <a:pt x="9528" y="0"/>
                  </a:lnTo>
                  <a:lnTo>
                    <a:pt x="10178" y="13747"/>
                  </a:lnTo>
                  <a:lnTo>
                    <a:pt x="9507"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6" name="AutoShape 24"/>
            <p:cNvSpPr>
              <a:spLocks/>
            </p:cNvSpPr>
            <p:nvPr/>
          </p:nvSpPr>
          <p:spPr bwMode="auto">
            <a:xfrm>
              <a:off x="6035230" y="590317"/>
              <a:ext cx="2833191" cy="590249"/>
            </a:xfrm>
            <a:custGeom>
              <a:avLst/>
              <a:gdLst>
                <a:gd name="T0" fmla="*/ 1416596 w 21600"/>
                <a:gd name="T1" fmla="*/ 295125 h 21600"/>
                <a:gd name="T2" fmla="*/ 1416596 w 21600"/>
                <a:gd name="T3" fmla="*/ 295125 h 21600"/>
                <a:gd name="T4" fmla="*/ 1416596 w 21600"/>
                <a:gd name="T5" fmla="*/ 295125 h 21600"/>
                <a:gd name="T6" fmla="*/ 141659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7" name="AutoShape 25"/>
            <p:cNvSpPr>
              <a:spLocks/>
            </p:cNvSpPr>
            <p:nvPr/>
          </p:nvSpPr>
          <p:spPr bwMode="auto">
            <a:xfrm>
              <a:off x="6034332" y="69"/>
              <a:ext cx="2834089" cy="590249"/>
            </a:xfrm>
            <a:custGeom>
              <a:avLst/>
              <a:gdLst>
                <a:gd name="T0" fmla="*/ 1417045 w 21600"/>
                <a:gd name="T1" fmla="*/ 295125 h 21600"/>
                <a:gd name="T2" fmla="*/ 1417045 w 21600"/>
                <a:gd name="T3" fmla="*/ 295125 h 21600"/>
                <a:gd name="T4" fmla="*/ 1417045 w 21600"/>
                <a:gd name="T5" fmla="*/ 295125 h 21600"/>
                <a:gd name="T6" fmla="*/ 1417045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9" y="21600"/>
                  </a:lnTo>
                  <a:lnTo>
                    <a:pt x="10950" y="21600"/>
                  </a:lnTo>
                  <a:lnTo>
                    <a:pt x="21599" y="21600"/>
                  </a:lnTo>
                  <a:lnTo>
                    <a:pt x="18613" y="0"/>
                  </a:lnTo>
                  <a:lnTo>
                    <a:pt x="10649" y="0"/>
                  </a:lnTo>
                  <a:lnTo>
                    <a:pt x="10649" y="1379"/>
                  </a:lnTo>
                  <a:lnTo>
                    <a:pt x="10628"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8" name="AutoShape 26"/>
            <p:cNvSpPr>
              <a:spLocks/>
            </p:cNvSpPr>
            <p:nvPr/>
          </p:nvSpPr>
          <p:spPr bwMode="auto">
            <a:xfrm>
              <a:off x="773615" y="6324026"/>
              <a:ext cx="2221548"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59" name="AutoShape 27"/>
            <p:cNvSpPr>
              <a:spLocks/>
            </p:cNvSpPr>
            <p:nvPr/>
          </p:nvSpPr>
          <p:spPr bwMode="auto">
            <a:xfrm>
              <a:off x="773615" y="5430368"/>
              <a:ext cx="2516130" cy="893659"/>
            </a:xfrm>
            <a:custGeom>
              <a:avLst/>
              <a:gdLst>
                <a:gd name="T0" fmla="*/ 1258065 w 21600"/>
                <a:gd name="T1" fmla="*/ 446830 h 21600"/>
                <a:gd name="T2" fmla="*/ 1258065 w 21600"/>
                <a:gd name="T3" fmla="*/ 446830 h 21600"/>
                <a:gd name="T4" fmla="*/ 1258065 w 21600"/>
                <a:gd name="T5" fmla="*/ 446830 h 21600"/>
                <a:gd name="T6" fmla="*/ 1258065 w 21600"/>
                <a:gd name="T7" fmla="*/ 4468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0" name="AutoShape 28"/>
            <p:cNvSpPr>
              <a:spLocks/>
            </p:cNvSpPr>
            <p:nvPr/>
          </p:nvSpPr>
          <p:spPr bwMode="auto">
            <a:xfrm>
              <a:off x="2995162" y="6324026"/>
              <a:ext cx="2265835"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1" name="AutoShape 29"/>
            <p:cNvSpPr>
              <a:spLocks/>
            </p:cNvSpPr>
            <p:nvPr/>
          </p:nvSpPr>
          <p:spPr bwMode="auto">
            <a:xfrm>
              <a:off x="2995162"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2" name="AutoShape 30"/>
            <p:cNvSpPr>
              <a:spLocks/>
            </p:cNvSpPr>
            <p:nvPr/>
          </p:nvSpPr>
          <p:spPr bwMode="auto">
            <a:xfrm flipH="1">
              <a:off x="7526830" y="6324026"/>
              <a:ext cx="2221547"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3" name="AutoShape 31"/>
            <p:cNvSpPr>
              <a:spLocks/>
            </p:cNvSpPr>
            <p:nvPr/>
          </p:nvSpPr>
          <p:spPr bwMode="auto">
            <a:xfrm flipH="1">
              <a:off x="7232248" y="5443068"/>
              <a:ext cx="2516129" cy="880959"/>
            </a:xfrm>
            <a:custGeom>
              <a:avLst/>
              <a:gdLst>
                <a:gd name="T0" fmla="*/ 1258065 w 21600"/>
                <a:gd name="T1" fmla="*/ 440480 h 21600"/>
                <a:gd name="T2" fmla="*/ 1258065 w 21600"/>
                <a:gd name="T3" fmla="*/ 440480 h 21600"/>
                <a:gd name="T4" fmla="*/ 1258065 w 21600"/>
                <a:gd name="T5" fmla="*/ 440480 h 21600"/>
                <a:gd name="T6" fmla="*/ 1258065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4" name="AutoShape 32"/>
            <p:cNvSpPr>
              <a:spLocks/>
            </p:cNvSpPr>
            <p:nvPr/>
          </p:nvSpPr>
          <p:spPr bwMode="auto">
            <a:xfrm flipH="1">
              <a:off x="5260996" y="6324026"/>
              <a:ext cx="2265836"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5" name="AutoShape 33"/>
            <p:cNvSpPr>
              <a:spLocks/>
            </p:cNvSpPr>
            <p:nvPr/>
          </p:nvSpPr>
          <p:spPr bwMode="auto">
            <a:xfrm flipH="1">
              <a:off x="5260996"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6" name="AutoShape 34"/>
            <p:cNvSpPr>
              <a:spLocks/>
            </p:cNvSpPr>
            <p:nvPr/>
          </p:nvSpPr>
          <p:spPr bwMode="auto">
            <a:xfrm flipH="1">
              <a:off x="7232248"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7" name="AutoShape 35"/>
            <p:cNvSpPr>
              <a:spLocks/>
            </p:cNvSpPr>
            <p:nvPr/>
          </p:nvSpPr>
          <p:spPr bwMode="auto">
            <a:xfrm flipH="1">
              <a:off x="5262062"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8" name="AutoShape 36"/>
            <p:cNvSpPr>
              <a:spLocks/>
            </p:cNvSpPr>
            <p:nvPr/>
          </p:nvSpPr>
          <p:spPr bwMode="auto">
            <a:xfrm flipH="1">
              <a:off x="5262062"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9" name="AutoShape 37"/>
            <p:cNvSpPr>
              <a:spLocks/>
            </p:cNvSpPr>
            <p:nvPr/>
          </p:nvSpPr>
          <p:spPr bwMode="auto">
            <a:xfrm flipH="1">
              <a:off x="7037512" y="3882240"/>
              <a:ext cx="2229558" cy="809142"/>
            </a:xfrm>
            <a:custGeom>
              <a:avLst/>
              <a:gdLst>
                <a:gd name="T0" fmla="*/ 1114779 w 21600"/>
                <a:gd name="T1" fmla="*/ 404571 h 21600"/>
                <a:gd name="T2" fmla="*/ 1114779 w 21600"/>
                <a:gd name="T3" fmla="*/ 404571 h 21600"/>
                <a:gd name="T4" fmla="*/ 1114779 w 21600"/>
                <a:gd name="T5" fmla="*/ 404571 h 21600"/>
                <a:gd name="T6" fmla="*/ 1114779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599" y="0"/>
                  </a:lnTo>
                  <a:lnTo>
                    <a:pt x="19713" y="21600"/>
                  </a:lnTo>
                  <a:lnTo>
                    <a:pt x="0" y="21600"/>
                  </a:lnTo>
                  <a:lnTo>
                    <a:pt x="4116"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0" name="AutoShape 38"/>
            <p:cNvSpPr>
              <a:spLocks/>
            </p:cNvSpPr>
            <p:nvPr/>
          </p:nvSpPr>
          <p:spPr bwMode="auto">
            <a:xfrm flipH="1">
              <a:off x="5262062"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1" name="AutoShape 39"/>
            <p:cNvSpPr>
              <a:spLocks/>
            </p:cNvSpPr>
            <p:nvPr/>
          </p:nvSpPr>
          <p:spPr bwMode="auto">
            <a:xfrm flipH="1">
              <a:off x="7037512" y="3213143"/>
              <a:ext cx="1802483" cy="669098"/>
            </a:xfrm>
            <a:custGeom>
              <a:avLst/>
              <a:gdLst>
                <a:gd name="T0" fmla="*/ 901242 w 21600"/>
                <a:gd name="T1" fmla="*/ 334549 h 21600"/>
                <a:gd name="T2" fmla="*/ 901242 w 21600"/>
                <a:gd name="T3" fmla="*/ 334549 h 21600"/>
                <a:gd name="T4" fmla="*/ 901242 w 21600"/>
                <a:gd name="T5" fmla="*/ 334549 h 21600"/>
                <a:gd name="T6" fmla="*/ 901242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2" name="AutoShape 40"/>
            <p:cNvSpPr>
              <a:spLocks/>
            </p:cNvSpPr>
            <p:nvPr/>
          </p:nvSpPr>
          <p:spPr bwMode="auto">
            <a:xfrm flipH="1">
              <a:off x="5262062"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3" name="AutoShape 41"/>
            <p:cNvSpPr>
              <a:spLocks/>
            </p:cNvSpPr>
            <p:nvPr/>
          </p:nvSpPr>
          <p:spPr bwMode="auto">
            <a:xfrm flipH="1">
              <a:off x="6807668" y="2404002"/>
              <a:ext cx="2032326" cy="809142"/>
            </a:xfrm>
            <a:custGeom>
              <a:avLst/>
              <a:gdLst>
                <a:gd name="T0" fmla="*/ 1016163 w 21600"/>
                <a:gd name="T1" fmla="*/ 404571 h 21600"/>
                <a:gd name="T2" fmla="*/ 1016163 w 21600"/>
                <a:gd name="T3" fmla="*/ 404571 h 21600"/>
                <a:gd name="T4" fmla="*/ 1016163 w 21600"/>
                <a:gd name="T5" fmla="*/ 404571 h 21600"/>
                <a:gd name="T6" fmla="*/ 1016163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08" y="0"/>
                  </a:moveTo>
                  <a:lnTo>
                    <a:pt x="21599" y="0"/>
                  </a:lnTo>
                  <a:lnTo>
                    <a:pt x="19157" y="21600"/>
                  </a:lnTo>
                  <a:lnTo>
                    <a:pt x="0" y="21600"/>
                  </a:lnTo>
                  <a:lnTo>
                    <a:pt x="4408"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4" name="AutoShape 42"/>
            <p:cNvSpPr>
              <a:spLocks/>
            </p:cNvSpPr>
            <p:nvPr/>
          </p:nvSpPr>
          <p:spPr bwMode="auto">
            <a:xfrm flipH="1">
              <a:off x="5262062" y="1734904"/>
              <a:ext cx="1547532" cy="669099"/>
            </a:xfrm>
            <a:custGeom>
              <a:avLst/>
              <a:gdLst>
                <a:gd name="T0" fmla="*/ 773766 w 21600"/>
                <a:gd name="T1" fmla="*/ 334550 h 21600"/>
                <a:gd name="T2" fmla="*/ 773766 w 21600"/>
                <a:gd name="T3" fmla="*/ 334550 h 21600"/>
                <a:gd name="T4" fmla="*/ 773766 w 21600"/>
                <a:gd name="T5" fmla="*/ 334550 h 21600"/>
                <a:gd name="T6" fmla="*/ 773766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5" name="AutoShape 43"/>
            <p:cNvSpPr>
              <a:spLocks/>
            </p:cNvSpPr>
            <p:nvPr/>
          </p:nvSpPr>
          <p:spPr bwMode="auto">
            <a:xfrm flipH="1">
              <a:off x="6807668" y="1734904"/>
              <a:ext cx="1619349" cy="669099"/>
            </a:xfrm>
            <a:custGeom>
              <a:avLst/>
              <a:gdLst>
                <a:gd name="T0" fmla="*/ 809675 w 21600"/>
                <a:gd name="T1" fmla="*/ 334550 h 21600"/>
                <a:gd name="T2" fmla="*/ 809675 w 21600"/>
                <a:gd name="T3" fmla="*/ 334550 h 21600"/>
                <a:gd name="T4" fmla="*/ 809675 w 21600"/>
                <a:gd name="T5" fmla="*/ 334550 h 21600"/>
                <a:gd name="T6" fmla="*/ 809675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6" name="AutoShape 44"/>
            <p:cNvSpPr>
              <a:spLocks/>
            </p:cNvSpPr>
            <p:nvPr/>
          </p:nvSpPr>
          <p:spPr bwMode="auto">
            <a:xfrm flipH="1">
              <a:off x="5262062" y="1180715"/>
              <a:ext cx="1547532" cy="554190"/>
            </a:xfrm>
            <a:custGeom>
              <a:avLst/>
              <a:gdLst>
                <a:gd name="T0" fmla="*/ 773766 w 21600"/>
                <a:gd name="T1" fmla="*/ 277095 h 21600"/>
                <a:gd name="T2" fmla="*/ 773766 w 21600"/>
                <a:gd name="T3" fmla="*/ 277095 h 21600"/>
                <a:gd name="T4" fmla="*/ 773766 w 21600"/>
                <a:gd name="T5" fmla="*/ 277095 h 21600"/>
                <a:gd name="T6" fmla="*/ 773766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 y="0"/>
                  </a:moveTo>
                  <a:lnTo>
                    <a:pt x="21599" y="0"/>
                  </a:lnTo>
                  <a:lnTo>
                    <a:pt x="21599" y="21600"/>
                  </a:lnTo>
                  <a:lnTo>
                    <a:pt x="0" y="21600"/>
                  </a:lnTo>
                  <a:lnTo>
                    <a:pt x="2157"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7" name="AutoShape 45"/>
            <p:cNvSpPr>
              <a:spLocks/>
            </p:cNvSpPr>
            <p:nvPr/>
          </p:nvSpPr>
          <p:spPr bwMode="auto">
            <a:xfrm flipH="1">
              <a:off x="6658313" y="1180715"/>
              <a:ext cx="1768705" cy="554190"/>
            </a:xfrm>
            <a:custGeom>
              <a:avLst/>
              <a:gdLst>
                <a:gd name="T0" fmla="*/ 884353 w 21600"/>
                <a:gd name="T1" fmla="*/ 277095 h 21600"/>
                <a:gd name="T2" fmla="*/ 884353 w 21600"/>
                <a:gd name="T3" fmla="*/ 277095 h 21600"/>
                <a:gd name="T4" fmla="*/ 884353 w 21600"/>
                <a:gd name="T5" fmla="*/ 277095 h 21600"/>
                <a:gd name="T6" fmla="*/ 884353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1" y="0"/>
                  </a:moveTo>
                  <a:lnTo>
                    <a:pt x="21600" y="0"/>
                  </a:lnTo>
                  <a:lnTo>
                    <a:pt x="19776" y="21599"/>
                  </a:lnTo>
                  <a:lnTo>
                    <a:pt x="0" y="21599"/>
                  </a:lnTo>
                  <a:lnTo>
                    <a:pt x="391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8" name="AutoShape 46"/>
            <p:cNvSpPr>
              <a:spLocks/>
            </p:cNvSpPr>
            <p:nvPr/>
          </p:nvSpPr>
          <p:spPr bwMode="auto">
            <a:xfrm flipH="1">
              <a:off x="6658313" y="590357"/>
              <a:ext cx="1436969" cy="590359"/>
            </a:xfrm>
            <a:custGeom>
              <a:avLst/>
              <a:gdLst>
                <a:gd name="T0" fmla="*/ 718485 w 21600"/>
                <a:gd name="T1" fmla="*/ 295180 h 21600"/>
                <a:gd name="T2" fmla="*/ 718485 w 21600"/>
                <a:gd name="T3" fmla="*/ 295180 h 21600"/>
                <a:gd name="T4" fmla="*/ 718485 w 21600"/>
                <a:gd name="T5" fmla="*/ 295180 h 21600"/>
                <a:gd name="T6" fmla="*/ 718485 w 21600"/>
                <a:gd name="T7" fmla="*/ 2951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9" name="AutoShape 47"/>
            <p:cNvSpPr>
              <a:spLocks/>
            </p:cNvSpPr>
            <p:nvPr/>
          </p:nvSpPr>
          <p:spPr bwMode="auto">
            <a:xfrm flipH="1">
              <a:off x="6658313" y="0"/>
              <a:ext cx="1436969" cy="590358"/>
            </a:xfrm>
            <a:custGeom>
              <a:avLst/>
              <a:gdLst>
                <a:gd name="T0" fmla="*/ 718485 w 21600"/>
                <a:gd name="T1" fmla="*/ 295179 h 21600"/>
                <a:gd name="T2" fmla="*/ 718485 w 21600"/>
                <a:gd name="T3" fmla="*/ 295179 h 21600"/>
                <a:gd name="T4" fmla="*/ 718485 w 21600"/>
                <a:gd name="T5" fmla="*/ 295179 h 21600"/>
                <a:gd name="T6" fmla="*/ 718485 w 21600"/>
                <a:gd name="T7" fmla="*/ 2951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5" y="0"/>
                  </a:moveTo>
                  <a:lnTo>
                    <a:pt x="21600" y="0"/>
                  </a:lnTo>
                  <a:lnTo>
                    <a:pt x="21600" y="21599"/>
                  </a:lnTo>
                  <a:lnTo>
                    <a:pt x="0" y="21599"/>
                  </a:lnTo>
                  <a:lnTo>
                    <a:pt x="5895"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0" name="AutoShape 48"/>
            <p:cNvSpPr>
              <a:spLocks/>
            </p:cNvSpPr>
            <p:nvPr/>
          </p:nvSpPr>
          <p:spPr bwMode="auto">
            <a:xfrm>
              <a:off x="1255989"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1" name="AutoShape 49"/>
            <p:cNvSpPr>
              <a:spLocks/>
            </p:cNvSpPr>
            <p:nvPr/>
          </p:nvSpPr>
          <p:spPr bwMode="auto">
            <a:xfrm>
              <a:off x="3290810"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2" name="AutoShape 50"/>
            <p:cNvSpPr>
              <a:spLocks/>
            </p:cNvSpPr>
            <p:nvPr/>
          </p:nvSpPr>
          <p:spPr bwMode="auto">
            <a:xfrm>
              <a:off x="3290810"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3" name="AutoShape 51"/>
            <p:cNvSpPr>
              <a:spLocks/>
            </p:cNvSpPr>
            <p:nvPr/>
          </p:nvSpPr>
          <p:spPr bwMode="auto">
            <a:xfrm>
              <a:off x="1255989" y="3856244"/>
              <a:ext cx="2229558" cy="835138"/>
            </a:xfrm>
            <a:custGeom>
              <a:avLst/>
              <a:gdLst>
                <a:gd name="T0" fmla="*/ 1114779 w 21600"/>
                <a:gd name="T1" fmla="*/ 417569 h 21600"/>
                <a:gd name="T2" fmla="*/ 1114779 w 21600"/>
                <a:gd name="T3" fmla="*/ 417569 h 21600"/>
                <a:gd name="T4" fmla="*/ 1114779 w 21600"/>
                <a:gd name="T5" fmla="*/ 417569 h 21600"/>
                <a:gd name="T6" fmla="*/ 1114779 w 21600"/>
                <a:gd name="T7" fmla="*/ 41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600" y="15"/>
                  </a:lnTo>
                  <a:lnTo>
                    <a:pt x="19713" y="21600"/>
                  </a:lnTo>
                  <a:lnTo>
                    <a:pt x="0" y="21600"/>
                  </a:lnTo>
                  <a:lnTo>
                    <a:pt x="4116"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4" name="AutoShape 52"/>
            <p:cNvSpPr>
              <a:spLocks/>
            </p:cNvSpPr>
            <p:nvPr/>
          </p:nvSpPr>
          <p:spPr bwMode="auto">
            <a:xfrm>
              <a:off x="3483650"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5" name="AutoShape 53"/>
            <p:cNvSpPr>
              <a:spLocks/>
            </p:cNvSpPr>
            <p:nvPr/>
          </p:nvSpPr>
          <p:spPr bwMode="auto">
            <a:xfrm>
              <a:off x="3483650"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69686" name="AutoShape 54"/>
          <p:cNvSpPr>
            <a:spLocks/>
          </p:cNvSpPr>
          <p:nvPr/>
        </p:nvSpPr>
        <p:spPr bwMode="auto">
          <a:xfrm>
            <a:off x="5751515" y="9009063"/>
            <a:ext cx="993774" cy="344487"/>
          </a:xfrm>
          <a:custGeom>
            <a:avLst/>
            <a:gdLst>
              <a:gd name="T0" fmla="*/ 496888 w 21600"/>
              <a:gd name="T1" fmla="*/ 172244 h 21600"/>
              <a:gd name="T2" fmla="*/ 496888 w 21600"/>
              <a:gd name="T3" fmla="*/ 172244 h 21600"/>
              <a:gd name="T4" fmla="*/ 496888 w 21600"/>
              <a:gd name="T5" fmla="*/ 172244 h 21600"/>
              <a:gd name="T6" fmla="*/ 496888 w 21600"/>
              <a:gd name="T7" fmla="*/ 172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69687" name="AutoShape 55"/>
          <p:cNvSpPr>
            <a:spLocks/>
          </p:cNvSpPr>
          <p:nvPr/>
        </p:nvSpPr>
        <p:spPr bwMode="auto">
          <a:xfrm>
            <a:off x="17637126" y="8604251"/>
            <a:ext cx="820738" cy="820738"/>
          </a:xfrm>
          <a:custGeom>
            <a:avLst/>
            <a:gdLst>
              <a:gd name="T0" fmla="*/ 410350 w 21341"/>
              <a:gd name="T1" fmla="*/ 415369 h 21340"/>
              <a:gd name="T2" fmla="*/ 410350 w 21341"/>
              <a:gd name="T3" fmla="*/ 415369 h 21340"/>
              <a:gd name="T4" fmla="*/ 410350 w 21341"/>
              <a:gd name="T5" fmla="*/ 415369 h 21340"/>
              <a:gd name="T6" fmla="*/ 410350 w 21341"/>
              <a:gd name="T7" fmla="*/ 415369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69688" name="AutoShape 56"/>
          <p:cNvSpPr>
            <a:spLocks/>
          </p:cNvSpPr>
          <p:nvPr/>
        </p:nvSpPr>
        <p:spPr bwMode="auto">
          <a:xfrm>
            <a:off x="17637126" y="4276726"/>
            <a:ext cx="750889" cy="687388"/>
          </a:xfrm>
          <a:custGeom>
            <a:avLst/>
            <a:gdLst>
              <a:gd name="T0" fmla="*/ 375427 w 21455"/>
              <a:gd name="T1" fmla="*/ 343694 h 21600"/>
              <a:gd name="T2" fmla="*/ 375427 w 21455"/>
              <a:gd name="T3" fmla="*/ 343694 h 21600"/>
              <a:gd name="T4" fmla="*/ 375427 w 21455"/>
              <a:gd name="T5" fmla="*/ 343694 h 21600"/>
              <a:gd name="T6" fmla="*/ 375427 w 21455"/>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p>
        </p:txBody>
      </p:sp>
      <p:sp>
        <p:nvSpPr>
          <p:cNvPr id="69689" name="AutoShape 57"/>
          <p:cNvSpPr>
            <a:spLocks/>
          </p:cNvSpPr>
          <p:nvPr/>
        </p:nvSpPr>
        <p:spPr bwMode="auto">
          <a:xfrm>
            <a:off x="6267451" y="4241799"/>
            <a:ext cx="477838" cy="693739"/>
          </a:xfrm>
          <a:custGeom>
            <a:avLst/>
            <a:gdLst>
              <a:gd name="T0" fmla="*/ 238919 w 21600"/>
              <a:gd name="T1" fmla="*/ 346869 h 21600"/>
              <a:gd name="T2" fmla="*/ 238919 w 21600"/>
              <a:gd name="T3" fmla="*/ 346869 h 21600"/>
              <a:gd name="T4" fmla="*/ 238919 w 21600"/>
              <a:gd name="T5" fmla="*/ 346869 h 21600"/>
              <a:gd name="T6" fmla="*/ 23891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69690" name="AutoShape 58"/>
          <p:cNvSpPr>
            <a:spLocks/>
          </p:cNvSpPr>
          <p:nvPr/>
        </p:nvSpPr>
        <p:spPr bwMode="auto">
          <a:xfrm>
            <a:off x="2384428" y="588486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69691" name="AutoShape 59"/>
          <p:cNvSpPr>
            <a:spLocks/>
          </p:cNvSpPr>
          <p:nvPr/>
        </p:nvSpPr>
        <p:spPr bwMode="auto">
          <a:xfrm>
            <a:off x="2165350" y="534035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9692" name="AutoShape 60"/>
          <p:cNvSpPr>
            <a:spLocks/>
          </p:cNvSpPr>
          <p:nvPr/>
        </p:nvSpPr>
        <p:spPr bwMode="auto">
          <a:xfrm>
            <a:off x="2384428" y="10329864"/>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69693" name="AutoShape 61"/>
          <p:cNvSpPr>
            <a:spLocks/>
          </p:cNvSpPr>
          <p:nvPr/>
        </p:nvSpPr>
        <p:spPr bwMode="auto">
          <a:xfrm>
            <a:off x="2165350" y="9783763"/>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9694" name="AutoShape 62"/>
          <p:cNvSpPr>
            <a:spLocks/>
          </p:cNvSpPr>
          <p:nvPr/>
        </p:nvSpPr>
        <p:spPr bwMode="auto">
          <a:xfrm>
            <a:off x="17637126" y="588486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69695" name="AutoShape 63"/>
          <p:cNvSpPr>
            <a:spLocks/>
          </p:cNvSpPr>
          <p:nvPr/>
        </p:nvSpPr>
        <p:spPr bwMode="auto">
          <a:xfrm>
            <a:off x="17637126" y="534035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9696" name="AutoShape 64"/>
          <p:cNvSpPr>
            <a:spLocks/>
          </p:cNvSpPr>
          <p:nvPr/>
        </p:nvSpPr>
        <p:spPr bwMode="auto">
          <a:xfrm>
            <a:off x="17637126" y="10331449"/>
            <a:ext cx="43608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69697" name="AutoShape 65"/>
          <p:cNvSpPr>
            <a:spLocks/>
          </p:cNvSpPr>
          <p:nvPr/>
        </p:nvSpPr>
        <p:spPr bwMode="auto">
          <a:xfrm>
            <a:off x="17637126" y="9786939"/>
            <a:ext cx="457993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69698" name="AutoShape 66"/>
          <p:cNvSpPr>
            <a:spLocks/>
          </p:cNvSpPr>
          <p:nvPr/>
        </p:nvSpPr>
        <p:spPr bwMode="auto">
          <a:xfrm>
            <a:off x="13165139" y="3929064"/>
            <a:ext cx="1905001" cy="2584450"/>
          </a:xfrm>
          <a:custGeom>
            <a:avLst/>
            <a:gdLst>
              <a:gd name="T0" fmla="*/ 952500 w 21600"/>
              <a:gd name="T1" fmla="*/ 1292225 h 21600"/>
              <a:gd name="T2" fmla="*/ 952500 w 21600"/>
              <a:gd name="T3" fmla="*/ 1292225 h 21600"/>
              <a:gd name="T4" fmla="*/ 952500 w 21600"/>
              <a:gd name="T5" fmla="*/ 1292225 h 21600"/>
              <a:gd name="T6" fmla="*/ 952500 w 21600"/>
              <a:gd name="T7" fmla="*/ 1292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3"/>
                </a:lnTo>
                <a:lnTo>
                  <a:pt x="4878" y="7963"/>
                </a:lnTo>
                <a:lnTo>
                  <a:pt x="4878" y="21600"/>
                </a:lnTo>
                <a:lnTo>
                  <a:pt x="16717" y="21600"/>
                </a:lnTo>
                <a:lnTo>
                  <a:pt x="16717" y="7963"/>
                </a:lnTo>
                <a:lnTo>
                  <a:pt x="21600" y="7963"/>
                </a:lnTo>
                <a:lnTo>
                  <a:pt x="10800" y="0"/>
                </a:lnTo>
                <a:close/>
              </a:path>
            </a:pathLst>
          </a:custGeom>
          <a:solidFill>
            <a:schemeClr val="accent4"/>
          </a:solidFill>
          <a:ln>
            <a:noFill/>
          </a:ln>
          <a:effectLst/>
          <a:extLst/>
        </p:spPr>
        <p:txBody>
          <a:bodyPr lIns="50800" tIns="50800" rIns="50800" bIns="50800" anchor="ctr"/>
          <a:lstStyle/>
          <a:p>
            <a:endParaRPr lang="id-ID" sz="4411"/>
          </a:p>
        </p:txBody>
      </p:sp>
      <p:sp>
        <p:nvSpPr>
          <p:cNvPr id="69699" name="AutoShape 67"/>
          <p:cNvSpPr>
            <a:spLocks/>
          </p:cNvSpPr>
          <p:nvPr/>
        </p:nvSpPr>
        <p:spPr bwMode="auto">
          <a:xfrm>
            <a:off x="8366125" y="7107237"/>
            <a:ext cx="2306638" cy="3287712"/>
          </a:xfrm>
          <a:custGeom>
            <a:avLst/>
            <a:gdLst>
              <a:gd name="T0" fmla="*/ 1153319 w 21600"/>
              <a:gd name="T1" fmla="*/ 1643856 h 21600"/>
              <a:gd name="T2" fmla="*/ 1153319 w 21600"/>
              <a:gd name="T3" fmla="*/ 1643856 h 21600"/>
              <a:gd name="T4" fmla="*/ 1153319 w 21600"/>
              <a:gd name="T5" fmla="*/ 1643856 h 21600"/>
              <a:gd name="T6" fmla="*/ 1153319 w 21600"/>
              <a:gd name="T7" fmla="*/ 1643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578"/>
                </a:lnTo>
                <a:lnTo>
                  <a:pt x="2381" y="7578"/>
                </a:lnTo>
                <a:lnTo>
                  <a:pt x="2381" y="21599"/>
                </a:lnTo>
                <a:lnTo>
                  <a:pt x="19255" y="21599"/>
                </a:lnTo>
                <a:lnTo>
                  <a:pt x="19255" y="7578"/>
                </a:lnTo>
                <a:lnTo>
                  <a:pt x="21600" y="7578"/>
                </a:lnTo>
                <a:lnTo>
                  <a:pt x="10800" y="0"/>
                </a:lnTo>
                <a:close/>
              </a:path>
            </a:pathLst>
          </a:custGeom>
          <a:solidFill>
            <a:schemeClr val="accent1"/>
          </a:solidFill>
          <a:ln>
            <a:noFill/>
          </a:ln>
          <a:effectLst/>
          <a:extLst/>
        </p:spPr>
        <p:txBody>
          <a:bodyPr lIns="50800" tIns="50800" rIns="50800" bIns="50800" anchor="ctr"/>
          <a:lstStyle/>
          <a:p>
            <a:endParaRPr lang="id-ID" sz="4411"/>
          </a:p>
        </p:txBody>
      </p:sp>
      <p:sp>
        <p:nvSpPr>
          <p:cNvPr id="69700" name="AutoShape 68"/>
          <p:cNvSpPr>
            <a:spLocks/>
          </p:cNvSpPr>
          <p:nvPr/>
        </p:nvSpPr>
        <p:spPr bwMode="auto">
          <a:xfrm>
            <a:off x="9083675" y="8281989"/>
            <a:ext cx="8128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rgbClr val="FFFFFF"/>
                </a:solidFill>
                <a:latin typeface="St Transmission" charset="0"/>
                <a:ea typeface="ＭＳ Ｐゴシック" charset="0"/>
                <a:cs typeface="St Transmission" charset="0"/>
                <a:sym typeface="St Transmission" charset="0"/>
              </a:rPr>
              <a:t>04</a:t>
            </a:r>
            <a:endParaRPr lang="en-US" sz="4411" dirty="0">
              <a:latin typeface="St Transmission" charset="0"/>
              <a:ea typeface="ＭＳ Ｐゴシック" charset="0"/>
              <a:cs typeface="St Transmission" charset="0"/>
              <a:sym typeface="St Transmission" charset="0"/>
            </a:endParaRPr>
          </a:p>
        </p:txBody>
      </p:sp>
      <p:sp>
        <p:nvSpPr>
          <p:cNvPr id="69701" name="AutoShape 69"/>
          <p:cNvSpPr>
            <a:spLocks/>
          </p:cNvSpPr>
          <p:nvPr/>
        </p:nvSpPr>
        <p:spPr bwMode="auto">
          <a:xfrm>
            <a:off x="13738227" y="4905375"/>
            <a:ext cx="7350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69702" name="AutoShape 70"/>
          <p:cNvSpPr>
            <a:spLocks/>
          </p:cNvSpPr>
          <p:nvPr/>
        </p:nvSpPr>
        <p:spPr bwMode="auto">
          <a:xfrm>
            <a:off x="11949114" y="4894264"/>
            <a:ext cx="1905001" cy="2800350"/>
          </a:xfrm>
          <a:custGeom>
            <a:avLst/>
            <a:gdLst>
              <a:gd name="T0" fmla="*/ 952500 w 21600"/>
              <a:gd name="T1" fmla="*/ 1400175 h 21600"/>
              <a:gd name="T2" fmla="*/ 952500 w 21600"/>
              <a:gd name="T3" fmla="*/ 1400175 h 21600"/>
              <a:gd name="T4" fmla="*/ 952500 w 21600"/>
              <a:gd name="T5" fmla="*/ 1400175 h 21600"/>
              <a:gd name="T6" fmla="*/ 952500 w 21600"/>
              <a:gd name="T7" fmla="*/ 1400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350"/>
                </a:lnTo>
                <a:lnTo>
                  <a:pt x="2835" y="7350"/>
                </a:lnTo>
                <a:lnTo>
                  <a:pt x="2835" y="17046"/>
                </a:lnTo>
                <a:lnTo>
                  <a:pt x="2835" y="21600"/>
                </a:lnTo>
                <a:lnTo>
                  <a:pt x="18765" y="21600"/>
                </a:lnTo>
                <a:lnTo>
                  <a:pt x="18765" y="17046"/>
                </a:lnTo>
                <a:lnTo>
                  <a:pt x="18765" y="7350"/>
                </a:lnTo>
                <a:lnTo>
                  <a:pt x="21600" y="7350"/>
                </a:lnTo>
                <a:lnTo>
                  <a:pt x="10800" y="0"/>
                </a:lnTo>
                <a:close/>
              </a:path>
            </a:pathLst>
          </a:custGeom>
          <a:solidFill>
            <a:schemeClr val="accent3"/>
          </a:solidFill>
          <a:ln>
            <a:noFill/>
          </a:ln>
          <a:effectLst/>
          <a:extLst/>
        </p:spPr>
        <p:txBody>
          <a:bodyPr lIns="50800" tIns="50800" rIns="50800" bIns="50800" anchor="ctr"/>
          <a:lstStyle/>
          <a:p>
            <a:endParaRPr lang="id-ID" sz="4411"/>
          </a:p>
        </p:txBody>
      </p:sp>
      <p:sp>
        <p:nvSpPr>
          <p:cNvPr id="69703" name="AutoShape 71"/>
          <p:cNvSpPr>
            <a:spLocks/>
          </p:cNvSpPr>
          <p:nvPr/>
        </p:nvSpPr>
        <p:spPr bwMode="auto">
          <a:xfrm>
            <a:off x="12512676" y="5722940"/>
            <a:ext cx="7937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rgbClr val="FFFFFF"/>
                </a:solidFill>
                <a:latin typeface="St Transmission" charset="0"/>
                <a:ea typeface="ＭＳ Ｐゴシック" charset="0"/>
                <a:cs typeface="St Transmission" charset="0"/>
                <a:sym typeface="St Transmission" charset="0"/>
              </a:rPr>
              <a:t>02</a:t>
            </a:r>
            <a:endParaRPr lang="en-US" sz="4411" dirty="0">
              <a:latin typeface="St Transmission" charset="0"/>
              <a:ea typeface="ＭＳ Ｐゴシック" charset="0"/>
              <a:cs typeface="St Transmission" charset="0"/>
              <a:sym typeface="St Transmission" charset="0"/>
            </a:endParaRPr>
          </a:p>
        </p:txBody>
      </p:sp>
      <p:sp>
        <p:nvSpPr>
          <p:cNvPr id="69704" name="AutoShape 72"/>
          <p:cNvSpPr>
            <a:spLocks/>
          </p:cNvSpPr>
          <p:nvPr/>
        </p:nvSpPr>
        <p:spPr bwMode="auto">
          <a:xfrm>
            <a:off x="10328275" y="5943601"/>
            <a:ext cx="2192338" cy="2973388"/>
          </a:xfrm>
          <a:custGeom>
            <a:avLst/>
            <a:gdLst>
              <a:gd name="T0" fmla="*/ 1096169 w 21600"/>
              <a:gd name="T1" fmla="*/ 1486694 h 21600"/>
              <a:gd name="T2" fmla="*/ 1096169 w 21600"/>
              <a:gd name="T3" fmla="*/ 1486694 h 21600"/>
              <a:gd name="T4" fmla="*/ 1096169 w 21600"/>
              <a:gd name="T5" fmla="*/ 1486694 h 21600"/>
              <a:gd name="T6" fmla="*/ 1096169 w 21600"/>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0"/>
                </a:lnTo>
                <a:lnTo>
                  <a:pt x="3175" y="7960"/>
                </a:lnTo>
                <a:lnTo>
                  <a:pt x="3175" y="21600"/>
                </a:lnTo>
                <a:lnTo>
                  <a:pt x="18424" y="21600"/>
                </a:lnTo>
                <a:lnTo>
                  <a:pt x="18424" y="7960"/>
                </a:lnTo>
                <a:lnTo>
                  <a:pt x="21599" y="7960"/>
                </a:lnTo>
                <a:lnTo>
                  <a:pt x="10800" y="0"/>
                </a:lnTo>
                <a:close/>
              </a:path>
            </a:pathLst>
          </a:custGeom>
          <a:solidFill>
            <a:schemeClr val="accent2"/>
          </a:solidFill>
          <a:ln>
            <a:noFill/>
          </a:ln>
          <a:effectLst/>
          <a:extLst/>
        </p:spPr>
        <p:txBody>
          <a:bodyPr lIns="50800" tIns="50800" rIns="50800" bIns="50800" anchor="ctr"/>
          <a:lstStyle/>
          <a:p>
            <a:endParaRPr lang="id-ID" sz="4411"/>
          </a:p>
        </p:txBody>
      </p:sp>
      <p:sp>
        <p:nvSpPr>
          <p:cNvPr id="69705" name="AutoShape 73"/>
          <p:cNvSpPr>
            <a:spLocks/>
          </p:cNvSpPr>
          <p:nvPr/>
        </p:nvSpPr>
        <p:spPr bwMode="auto">
          <a:xfrm>
            <a:off x="11022014" y="7011989"/>
            <a:ext cx="79057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rgbClr val="FFFFFF"/>
                </a:solidFill>
                <a:latin typeface="St Transmission" charset="0"/>
                <a:ea typeface="ＭＳ Ｐゴシック" charset="0"/>
                <a:cs typeface="St Transmission" charset="0"/>
                <a:sym typeface="St Transmission" charset="0"/>
              </a:rPr>
              <a:t>03</a:t>
            </a:r>
            <a:endParaRPr lang="en-US" sz="4411" dirty="0">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9637"/>
                                        </p:tgtEl>
                                        <p:attrNameLst>
                                          <p:attrName>style.visibility</p:attrName>
                                        </p:attrNameLst>
                                      </p:cBhvr>
                                      <p:to>
                                        <p:strVal val="visible"/>
                                      </p:to>
                                    </p:set>
                                    <p:anim calcmode="lin" valueType="num">
                                      <p:cBhvr additive="base">
                                        <p:cTn id="7" dur="500" fill="hold"/>
                                        <p:tgtEl>
                                          <p:spTgt spid="69637"/>
                                        </p:tgtEl>
                                        <p:attrNameLst>
                                          <p:attrName>ppt_x</p:attrName>
                                        </p:attrNameLst>
                                      </p:cBhvr>
                                      <p:tavLst>
                                        <p:tav tm="0">
                                          <p:val>
                                            <p:strVal val="#ppt_x"/>
                                          </p:val>
                                        </p:tav>
                                        <p:tav tm="100000">
                                          <p:val>
                                            <p:strVal val="#ppt_x"/>
                                          </p:val>
                                        </p:tav>
                                      </p:tavLst>
                                    </p:anim>
                                    <p:anim calcmode="lin" valueType="num">
                                      <p:cBhvr additive="base">
                                        <p:cTn id="8" dur="500" fill="hold"/>
                                        <p:tgtEl>
                                          <p:spTgt spid="6963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69699"/>
                                        </p:tgtEl>
                                        <p:attrNameLst>
                                          <p:attrName>style.visibility</p:attrName>
                                        </p:attrNameLst>
                                      </p:cBhvr>
                                      <p:to>
                                        <p:strVal val="visible"/>
                                      </p:to>
                                    </p:set>
                                    <p:animEffect transition="in" filter="wipe(down)">
                                      <p:cBhvr>
                                        <p:cTn id="12" dur="500"/>
                                        <p:tgtEl>
                                          <p:spTgt spid="69699"/>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9700"/>
                                        </p:tgtEl>
                                        <p:attrNameLst>
                                          <p:attrName>style.visibility</p:attrName>
                                        </p:attrNameLst>
                                      </p:cBhvr>
                                      <p:to>
                                        <p:strVal val="visible"/>
                                      </p:to>
                                    </p:set>
                                    <p:anim calcmode="lin" valueType="num">
                                      <p:cBhvr>
                                        <p:cTn id="16" dur="500" fill="hold"/>
                                        <p:tgtEl>
                                          <p:spTgt spid="69700"/>
                                        </p:tgtEl>
                                        <p:attrNameLst>
                                          <p:attrName>ppt_w</p:attrName>
                                        </p:attrNameLst>
                                      </p:cBhvr>
                                      <p:tavLst>
                                        <p:tav tm="0">
                                          <p:val>
                                            <p:fltVal val="0"/>
                                          </p:val>
                                        </p:tav>
                                        <p:tav tm="100000">
                                          <p:val>
                                            <p:strVal val="#ppt_w"/>
                                          </p:val>
                                        </p:tav>
                                      </p:tavLst>
                                    </p:anim>
                                    <p:anim calcmode="lin" valueType="num">
                                      <p:cBhvr>
                                        <p:cTn id="17" dur="500" fill="hold"/>
                                        <p:tgtEl>
                                          <p:spTgt spid="69700"/>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69704"/>
                                        </p:tgtEl>
                                        <p:attrNameLst>
                                          <p:attrName>style.visibility</p:attrName>
                                        </p:attrNameLst>
                                      </p:cBhvr>
                                      <p:to>
                                        <p:strVal val="visible"/>
                                      </p:to>
                                    </p:set>
                                    <p:animEffect transition="in" filter="wipe(down)">
                                      <p:cBhvr>
                                        <p:cTn id="21" dur="500"/>
                                        <p:tgtEl>
                                          <p:spTgt spid="69704"/>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69705"/>
                                        </p:tgtEl>
                                        <p:attrNameLst>
                                          <p:attrName>style.visibility</p:attrName>
                                        </p:attrNameLst>
                                      </p:cBhvr>
                                      <p:to>
                                        <p:strVal val="visible"/>
                                      </p:to>
                                    </p:set>
                                    <p:anim calcmode="lin" valueType="num">
                                      <p:cBhvr>
                                        <p:cTn id="25" dur="500" fill="hold"/>
                                        <p:tgtEl>
                                          <p:spTgt spid="69705"/>
                                        </p:tgtEl>
                                        <p:attrNameLst>
                                          <p:attrName>ppt_w</p:attrName>
                                        </p:attrNameLst>
                                      </p:cBhvr>
                                      <p:tavLst>
                                        <p:tav tm="0">
                                          <p:val>
                                            <p:fltVal val="0"/>
                                          </p:val>
                                        </p:tav>
                                        <p:tav tm="100000">
                                          <p:val>
                                            <p:strVal val="#ppt_w"/>
                                          </p:val>
                                        </p:tav>
                                      </p:tavLst>
                                    </p:anim>
                                    <p:anim calcmode="lin" valueType="num">
                                      <p:cBhvr>
                                        <p:cTn id="26" dur="500" fill="hold"/>
                                        <p:tgtEl>
                                          <p:spTgt spid="69705"/>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69702"/>
                                        </p:tgtEl>
                                        <p:attrNameLst>
                                          <p:attrName>style.visibility</p:attrName>
                                        </p:attrNameLst>
                                      </p:cBhvr>
                                      <p:to>
                                        <p:strVal val="visible"/>
                                      </p:to>
                                    </p:set>
                                    <p:animEffect transition="in" filter="wipe(down)">
                                      <p:cBhvr>
                                        <p:cTn id="30" dur="500"/>
                                        <p:tgtEl>
                                          <p:spTgt spid="69702"/>
                                        </p:tgtEl>
                                      </p:cBhvr>
                                    </p:animEffect>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69703"/>
                                        </p:tgtEl>
                                        <p:attrNameLst>
                                          <p:attrName>style.visibility</p:attrName>
                                        </p:attrNameLst>
                                      </p:cBhvr>
                                      <p:to>
                                        <p:strVal val="visible"/>
                                      </p:to>
                                    </p:set>
                                    <p:anim calcmode="lin" valueType="num">
                                      <p:cBhvr>
                                        <p:cTn id="34" dur="500" fill="hold"/>
                                        <p:tgtEl>
                                          <p:spTgt spid="69703"/>
                                        </p:tgtEl>
                                        <p:attrNameLst>
                                          <p:attrName>ppt_w</p:attrName>
                                        </p:attrNameLst>
                                      </p:cBhvr>
                                      <p:tavLst>
                                        <p:tav tm="0">
                                          <p:val>
                                            <p:fltVal val="0"/>
                                          </p:val>
                                        </p:tav>
                                        <p:tav tm="100000">
                                          <p:val>
                                            <p:strVal val="#ppt_w"/>
                                          </p:val>
                                        </p:tav>
                                      </p:tavLst>
                                    </p:anim>
                                    <p:anim calcmode="lin" valueType="num">
                                      <p:cBhvr>
                                        <p:cTn id="35" dur="500" fill="hold"/>
                                        <p:tgtEl>
                                          <p:spTgt spid="697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69698"/>
                                        </p:tgtEl>
                                        <p:attrNameLst>
                                          <p:attrName>style.visibility</p:attrName>
                                        </p:attrNameLst>
                                      </p:cBhvr>
                                      <p:to>
                                        <p:strVal val="visible"/>
                                      </p:to>
                                    </p:set>
                                    <p:animEffect transition="in" filter="wipe(down)">
                                      <p:cBhvr>
                                        <p:cTn id="39" dur="500"/>
                                        <p:tgtEl>
                                          <p:spTgt spid="69698"/>
                                        </p:tgtEl>
                                      </p:cBhvr>
                                    </p:animEffect>
                                  </p:childTnLst>
                                </p:cTn>
                              </p:par>
                            </p:childTnLst>
                          </p:cTn>
                        </p:par>
                        <p:par>
                          <p:cTn id="40" fill="hold" nodeType="afterGroup">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69701"/>
                                        </p:tgtEl>
                                        <p:attrNameLst>
                                          <p:attrName>style.visibility</p:attrName>
                                        </p:attrNameLst>
                                      </p:cBhvr>
                                      <p:to>
                                        <p:strVal val="visible"/>
                                      </p:to>
                                    </p:set>
                                    <p:anim calcmode="lin" valueType="num">
                                      <p:cBhvr>
                                        <p:cTn id="43" dur="500" fill="hold"/>
                                        <p:tgtEl>
                                          <p:spTgt spid="69701"/>
                                        </p:tgtEl>
                                        <p:attrNameLst>
                                          <p:attrName>ppt_w</p:attrName>
                                        </p:attrNameLst>
                                      </p:cBhvr>
                                      <p:tavLst>
                                        <p:tav tm="0">
                                          <p:val>
                                            <p:fltVal val="0"/>
                                          </p:val>
                                        </p:tav>
                                        <p:tav tm="100000">
                                          <p:val>
                                            <p:strVal val="#ppt_w"/>
                                          </p:val>
                                        </p:tav>
                                      </p:tavLst>
                                    </p:anim>
                                    <p:anim calcmode="lin" valueType="num">
                                      <p:cBhvr>
                                        <p:cTn id="44" dur="500" fill="hold"/>
                                        <p:tgtEl>
                                          <p:spTgt spid="6970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69689"/>
                                        </p:tgtEl>
                                        <p:attrNameLst>
                                          <p:attrName>style.visibility</p:attrName>
                                        </p:attrNameLst>
                                      </p:cBhvr>
                                      <p:to>
                                        <p:strVal val="visible"/>
                                      </p:to>
                                    </p:set>
                                    <p:animEffect transition="in" filter="dissolve">
                                      <p:cBhvr>
                                        <p:cTn id="48" dur="500"/>
                                        <p:tgtEl>
                                          <p:spTgt spid="69689"/>
                                        </p:tgtEl>
                                      </p:cBhvr>
                                    </p:animEffect>
                                  </p:childTnLst>
                                </p:cTn>
                              </p:par>
                            </p:childTnLst>
                          </p:cTn>
                        </p:par>
                        <p:par>
                          <p:cTn id="49" fill="hold" nodeType="afterGroup">
                            <p:stCondLst>
                              <p:cond delay="5000"/>
                            </p:stCondLst>
                            <p:childTnLst>
                              <p:par>
                                <p:cTn id="50" presetID="9" presetClass="entr" presetSubtype="0" fill="hold" grpId="0" nodeType="afterEffect">
                                  <p:stCondLst>
                                    <p:cond delay="0"/>
                                  </p:stCondLst>
                                  <p:childTnLst>
                                    <p:set>
                                      <p:cBhvr>
                                        <p:cTn id="51" dur="1" fill="hold">
                                          <p:stCondLst>
                                            <p:cond delay="0"/>
                                          </p:stCondLst>
                                        </p:cTn>
                                        <p:tgtEl>
                                          <p:spTgt spid="69691"/>
                                        </p:tgtEl>
                                        <p:attrNameLst>
                                          <p:attrName>style.visibility</p:attrName>
                                        </p:attrNameLst>
                                      </p:cBhvr>
                                      <p:to>
                                        <p:strVal val="visible"/>
                                      </p:to>
                                    </p:set>
                                    <p:animEffect transition="in" filter="dissolve">
                                      <p:cBhvr>
                                        <p:cTn id="52" dur="500"/>
                                        <p:tgtEl>
                                          <p:spTgt spid="69691"/>
                                        </p:tgtEl>
                                      </p:cBhvr>
                                    </p:animEffect>
                                  </p:childTnLst>
                                </p:cTn>
                              </p:par>
                            </p:childTnLst>
                          </p:cTn>
                        </p:par>
                        <p:par>
                          <p:cTn id="53" fill="hold" nodeType="afterGroup">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69690"/>
                                        </p:tgtEl>
                                        <p:attrNameLst>
                                          <p:attrName>style.visibility</p:attrName>
                                        </p:attrNameLst>
                                      </p:cBhvr>
                                      <p:to>
                                        <p:strVal val="visible"/>
                                      </p:to>
                                    </p:set>
                                    <p:animEffect transition="in" filter="dissolve">
                                      <p:cBhvr>
                                        <p:cTn id="56" dur="500"/>
                                        <p:tgtEl>
                                          <p:spTgt spid="69690"/>
                                        </p:tgtEl>
                                      </p:cBhvr>
                                    </p:animEffect>
                                  </p:childTnLst>
                                </p:cTn>
                              </p:par>
                            </p:childTnLst>
                          </p:cTn>
                        </p:par>
                        <p:par>
                          <p:cTn id="57" fill="hold" nodeType="afterGroup">
                            <p:stCondLst>
                              <p:cond delay="6000"/>
                            </p:stCondLst>
                            <p:childTnLst>
                              <p:par>
                                <p:cTn id="58" presetID="9" presetClass="entr" presetSubtype="0" fill="hold" grpId="0" nodeType="afterEffect">
                                  <p:stCondLst>
                                    <p:cond delay="0"/>
                                  </p:stCondLst>
                                  <p:childTnLst>
                                    <p:set>
                                      <p:cBhvr>
                                        <p:cTn id="59" dur="1" fill="hold">
                                          <p:stCondLst>
                                            <p:cond delay="0"/>
                                          </p:stCondLst>
                                        </p:cTn>
                                        <p:tgtEl>
                                          <p:spTgt spid="69686"/>
                                        </p:tgtEl>
                                        <p:attrNameLst>
                                          <p:attrName>style.visibility</p:attrName>
                                        </p:attrNameLst>
                                      </p:cBhvr>
                                      <p:to>
                                        <p:strVal val="visible"/>
                                      </p:to>
                                    </p:set>
                                    <p:animEffect transition="in" filter="dissolve">
                                      <p:cBhvr>
                                        <p:cTn id="60" dur="500"/>
                                        <p:tgtEl>
                                          <p:spTgt spid="69686"/>
                                        </p:tgtEl>
                                      </p:cBhvr>
                                    </p:animEffect>
                                  </p:childTnLst>
                                </p:cTn>
                              </p:par>
                            </p:childTnLst>
                          </p:cTn>
                        </p:par>
                        <p:par>
                          <p:cTn id="61" fill="hold" nodeType="afterGroup">
                            <p:stCondLst>
                              <p:cond delay="6500"/>
                            </p:stCondLst>
                            <p:childTnLst>
                              <p:par>
                                <p:cTn id="62" presetID="9" presetClass="entr" presetSubtype="0" fill="hold" grpId="0" nodeType="afterEffect">
                                  <p:stCondLst>
                                    <p:cond delay="0"/>
                                  </p:stCondLst>
                                  <p:childTnLst>
                                    <p:set>
                                      <p:cBhvr>
                                        <p:cTn id="63" dur="1" fill="hold">
                                          <p:stCondLst>
                                            <p:cond delay="0"/>
                                          </p:stCondLst>
                                        </p:cTn>
                                        <p:tgtEl>
                                          <p:spTgt spid="69693"/>
                                        </p:tgtEl>
                                        <p:attrNameLst>
                                          <p:attrName>style.visibility</p:attrName>
                                        </p:attrNameLst>
                                      </p:cBhvr>
                                      <p:to>
                                        <p:strVal val="visible"/>
                                      </p:to>
                                    </p:set>
                                    <p:animEffect transition="in" filter="dissolve">
                                      <p:cBhvr>
                                        <p:cTn id="64" dur="500"/>
                                        <p:tgtEl>
                                          <p:spTgt spid="69693"/>
                                        </p:tgtEl>
                                      </p:cBhvr>
                                    </p:animEffect>
                                  </p:childTnLst>
                                </p:cTn>
                              </p:par>
                            </p:childTnLst>
                          </p:cTn>
                        </p:par>
                        <p:par>
                          <p:cTn id="65" fill="hold" nodeType="afterGroup">
                            <p:stCondLst>
                              <p:cond delay="7000"/>
                            </p:stCondLst>
                            <p:childTnLst>
                              <p:par>
                                <p:cTn id="66" presetID="9" presetClass="entr" presetSubtype="0" fill="hold" grpId="0" nodeType="afterEffect">
                                  <p:stCondLst>
                                    <p:cond delay="0"/>
                                  </p:stCondLst>
                                  <p:childTnLst>
                                    <p:set>
                                      <p:cBhvr>
                                        <p:cTn id="67" dur="1" fill="hold">
                                          <p:stCondLst>
                                            <p:cond delay="0"/>
                                          </p:stCondLst>
                                        </p:cTn>
                                        <p:tgtEl>
                                          <p:spTgt spid="69692"/>
                                        </p:tgtEl>
                                        <p:attrNameLst>
                                          <p:attrName>style.visibility</p:attrName>
                                        </p:attrNameLst>
                                      </p:cBhvr>
                                      <p:to>
                                        <p:strVal val="visible"/>
                                      </p:to>
                                    </p:set>
                                    <p:animEffect transition="in" filter="dissolve">
                                      <p:cBhvr>
                                        <p:cTn id="68" dur="500"/>
                                        <p:tgtEl>
                                          <p:spTgt spid="69692"/>
                                        </p:tgtEl>
                                      </p:cBhvr>
                                    </p:animEffect>
                                  </p:childTnLst>
                                </p:cTn>
                              </p:par>
                            </p:childTnLst>
                          </p:cTn>
                        </p:par>
                        <p:par>
                          <p:cTn id="69" fill="hold" nodeType="afterGroup">
                            <p:stCondLst>
                              <p:cond delay="7500"/>
                            </p:stCondLst>
                            <p:childTnLst>
                              <p:par>
                                <p:cTn id="70" presetID="9" presetClass="entr" presetSubtype="0" fill="hold" grpId="0" nodeType="afterEffect">
                                  <p:stCondLst>
                                    <p:cond delay="0"/>
                                  </p:stCondLst>
                                  <p:childTnLst>
                                    <p:set>
                                      <p:cBhvr>
                                        <p:cTn id="71" dur="1" fill="hold">
                                          <p:stCondLst>
                                            <p:cond delay="0"/>
                                          </p:stCondLst>
                                        </p:cTn>
                                        <p:tgtEl>
                                          <p:spTgt spid="69688"/>
                                        </p:tgtEl>
                                        <p:attrNameLst>
                                          <p:attrName>style.visibility</p:attrName>
                                        </p:attrNameLst>
                                      </p:cBhvr>
                                      <p:to>
                                        <p:strVal val="visible"/>
                                      </p:to>
                                    </p:set>
                                    <p:animEffect transition="in" filter="dissolve">
                                      <p:cBhvr>
                                        <p:cTn id="72" dur="500"/>
                                        <p:tgtEl>
                                          <p:spTgt spid="69688"/>
                                        </p:tgtEl>
                                      </p:cBhvr>
                                    </p:animEffect>
                                  </p:childTnLst>
                                </p:cTn>
                              </p:par>
                            </p:childTnLst>
                          </p:cTn>
                        </p:par>
                        <p:par>
                          <p:cTn id="73" fill="hold" nodeType="afterGroup">
                            <p:stCondLst>
                              <p:cond delay="8000"/>
                            </p:stCondLst>
                            <p:childTnLst>
                              <p:par>
                                <p:cTn id="74" presetID="9" presetClass="entr" presetSubtype="0" fill="hold" grpId="0" nodeType="afterEffect">
                                  <p:stCondLst>
                                    <p:cond delay="0"/>
                                  </p:stCondLst>
                                  <p:childTnLst>
                                    <p:set>
                                      <p:cBhvr>
                                        <p:cTn id="75" dur="1" fill="hold">
                                          <p:stCondLst>
                                            <p:cond delay="0"/>
                                          </p:stCondLst>
                                        </p:cTn>
                                        <p:tgtEl>
                                          <p:spTgt spid="69695"/>
                                        </p:tgtEl>
                                        <p:attrNameLst>
                                          <p:attrName>style.visibility</p:attrName>
                                        </p:attrNameLst>
                                      </p:cBhvr>
                                      <p:to>
                                        <p:strVal val="visible"/>
                                      </p:to>
                                    </p:set>
                                    <p:animEffect transition="in" filter="dissolve">
                                      <p:cBhvr>
                                        <p:cTn id="76" dur="500"/>
                                        <p:tgtEl>
                                          <p:spTgt spid="69695"/>
                                        </p:tgtEl>
                                      </p:cBhvr>
                                    </p:animEffect>
                                  </p:childTnLst>
                                </p:cTn>
                              </p:par>
                            </p:childTnLst>
                          </p:cTn>
                        </p:par>
                        <p:par>
                          <p:cTn id="77" fill="hold" nodeType="afterGroup">
                            <p:stCondLst>
                              <p:cond delay="8500"/>
                            </p:stCondLst>
                            <p:childTnLst>
                              <p:par>
                                <p:cTn id="78" presetID="9" presetClass="entr" presetSubtype="0" fill="hold" grpId="0" nodeType="afterEffect">
                                  <p:stCondLst>
                                    <p:cond delay="0"/>
                                  </p:stCondLst>
                                  <p:childTnLst>
                                    <p:set>
                                      <p:cBhvr>
                                        <p:cTn id="79" dur="1" fill="hold">
                                          <p:stCondLst>
                                            <p:cond delay="0"/>
                                          </p:stCondLst>
                                        </p:cTn>
                                        <p:tgtEl>
                                          <p:spTgt spid="69694"/>
                                        </p:tgtEl>
                                        <p:attrNameLst>
                                          <p:attrName>style.visibility</p:attrName>
                                        </p:attrNameLst>
                                      </p:cBhvr>
                                      <p:to>
                                        <p:strVal val="visible"/>
                                      </p:to>
                                    </p:set>
                                    <p:animEffect transition="in" filter="dissolve">
                                      <p:cBhvr>
                                        <p:cTn id="80" dur="500"/>
                                        <p:tgtEl>
                                          <p:spTgt spid="69694"/>
                                        </p:tgtEl>
                                      </p:cBhvr>
                                    </p:animEffect>
                                  </p:childTnLst>
                                </p:cTn>
                              </p:par>
                            </p:childTnLst>
                          </p:cTn>
                        </p:par>
                        <p:par>
                          <p:cTn id="81" fill="hold" nodeType="afterGroup">
                            <p:stCondLst>
                              <p:cond delay="9000"/>
                            </p:stCondLst>
                            <p:childTnLst>
                              <p:par>
                                <p:cTn id="82" presetID="9" presetClass="entr" presetSubtype="0" fill="hold" grpId="0" nodeType="afterEffect">
                                  <p:stCondLst>
                                    <p:cond delay="0"/>
                                  </p:stCondLst>
                                  <p:childTnLst>
                                    <p:set>
                                      <p:cBhvr>
                                        <p:cTn id="83" dur="1" fill="hold">
                                          <p:stCondLst>
                                            <p:cond delay="0"/>
                                          </p:stCondLst>
                                        </p:cTn>
                                        <p:tgtEl>
                                          <p:spTgt spid="69687"/>
                                        </p:tgtEl>
                                        <p:attrNameLst>
                                          <p:attrName>style.visibility</p:attrName>
                                        </p:attrNameLst>
                                      </p:cBhvr>
                                      <p:to>
                                        <p:strVal val="visible"/>
                                      </p:to>
                                    </p:set>
                                    <p:animEffect transition="in" filter="dissolve">
                                      <p:cBhvr>
                                        <p:cTn id="84" dur="500"/>
                                        <p:tgtEl>
                                          <p:spTgt spid="69687"/>
                                        </p:tgtEl>
                                      </p:cBhvr>
                                    </p:animEffect>
                                  </p:childTnLst>
                                </p:cTn>
                              </p:par>
                            </p:childTnLst>
                          </p:cTn>
                        </p:par>
                        <p:par>
                          <p:cTn id="85" fill="hold" nodeType="afterGroup">
                            <p:stCondLst>
                              <p:cond delay="9500"/>
                            </p:stCondLst>
                            <p:childTnLst>
                              <p:par>
                                <p:cTn id="86" presetID="9" presetClass="entr" presetSubtype="0" fill="hold" grpId="0" nodeType="afterEffect">
                                  <p:stCondLst>
                                    <p:cond delay="0"/>
                                  </p:stCondLst>
                                  <p:childTnLst>
                                    <p:set>
                                      <p:cBhvr>
                                        <p:cTn id="87" dur="1" fill="hold">
                                          <p:stCondLst>
                                            <p:cond delay="0"/>
                                          </p:stCondLst>
                                        </p:cTn>
                                        <p:tgtEl>
                                          <p:spTgt spid="69697"/>
                                        </p:tgtEl>
                                        <p:attrNameLst>
                                          <p:attrName>style.visibility</p:attrName>
                                        </p:attrNameLst>
                                      </p:cBhvr>
                                      <p:to>
                                        <p:strVal val="visible"/>
                                      </p:to>
                                    </p:set>
                                    <p:animEffect transition="in" filter="dissolve">
                                      <p:cBhvr>
                                        <p:cTn id="88" dur="500"/>
                                        <p:tgtEl>
                                          <p:spTgt spid="69697"/>
                                        </p:tgtEl>
                                      </p:cBhvr>
                                    </p:animEffect>
                                  </p:childTnLst>
                                </p:cTn>
                              </p:par>
                            </p:childTnLst>
                          </p:cTn>
                        </p:par>
                        <p:par>
                          <p:cTn id="89" fill="hold" nodeType="afterGroup">
                            <p:stCondLst>
                              <p:cond delay="10000"/>
                            </p:stCondLst>
                            <p:childTnLst>
                              <p:par>
                                <p:cTn id="90" presetID="9" presetClass="entr" presetSubtype="0" fill="hold" grpId="0" nodeType="afterEffect">
                                  <p:stCondLst>
                                    <p:cond delay="0"/>
                                  </p:stCondLst>
                                  <p:childTnLst>
                                    <p:set>
                                      <p:cBhvr>
                                        <p:cTn id="91" dur="1" fill="hold">
                                          <p:stCondLst>
                                            <p:cond delay="0"/>
                                          </p:stCondLst>
                                        </p:cTn>
                                        <p:tgtEl>
                                          <p:spTgt spid="69696"/>
                                        </p:tgtEl>
                                        <p:attrNameLst>
                                          <p:attrName>style.visibility</p:attrName>
                                        </p:attrNameLst>
                                      </p:cBhvr>
                                      <p:to>
                                        <p:strVal val="visible"/>
                                      </p:to>
                                    </p:set>
                                    <p:animEffect transition="in" filter="dissolve">
                                      <p:cBhvr>
                                        <p:cTn id="92" dur="500"/>
                                        <p:tgtEl>
                                          <p:spTgt spid="69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6" grpId="0" animBg="1"/>
      <p:bldP spid="69687" grpId="0" animBg="1"/>
      <p:bldP spid="69688" grpId="0" animBg="1"/>
      <p:bldP spid="69689" grpId="0" animBg="1"/>
      <p:bldP spid="69690" grpId="0" autoUpdateAnimBg="0"/>
      <p:bldP spid="69691" grpId="0" autoUpdateAnimBg="0"/>
      <p:bldP spid="69692" grpId="0" autoUpdateAnimBg="0"/>
      <p:bldP spid="69693" grpId="0" autoUpdateAnimBg="0"/>
      <p:bldP spid="69694" grpId="0" autoUpdateAnimBg="0"/>
      <p:bldP spid="69695" grpId="0" autoUpdateAnimBg="0"/>
      <p:bldP spid="69696" grpId="0" autoUpdateAnimBg="0"/>
      <p:bldP spid="69697" grpId="0" autoUpdateAnimBg="0"/>
      <p:bldP spid="69698" grpId="0" animBg="1"/>
      <p:bldP spid="69699" grpId="0" animBg="1"/>
      <p:bldP spid="69700" grpId="0" autoUpdateAnimBg="0"/>
      <p:bldP spid="69701" grpId="0" autoUpdateAnimBg="0"/>
      <p:bldP spid="69702" grpId="0" animBg="1"/>
      <p:bldP spid="69703" grpId="0"/>
      <p:bldP spid="69704" grpId="0" animBg="1"/>
      <p:bldP spid="69705"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1" name="AutoShape 5"/>
          <p:cNvSpPr>
            <a:spLocks/>
          </p:cNvSpPr>
          <p:nvPr/>
        </p:nvSpPr>
        <p:spPr bwMode="auto">
          <a:xfrm rot="-5400000">
            <a:off x="7223125" y="7897813"/>
            <a:ext cx="3851275" cy="1241426"/>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70662" name="AutoShape 6"/>
          <p:cNvSpPr>
            <a:spLocks/>
          </p:cNvSpPr>
          <p:nvPr/>
        </p:nvSpPr>
        <p:spPr bwMode="auto">
          <a:xfrm rot="10800000">
            <a:off x="10761665" y="10431463"/>
            <a:ext cx="3849687" cy="1241426"/>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70663" name="AutoShape 7"/>
          <p:cNvSpPr>
            <a:spLocks/>
          </p:cNvSpPr>
          <p:nvPr/>
        </p:nvSpPr>
        <p:spPr bwMode="auto">
          <a:xfrm rot="5400000">
            <a:off x="13307221" y="6893719"/>
            <a:ext cx="3849687" cy="1241426"/>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70664" name="AutoShape 8"/>
          <p:cNvSpPr>
            <a:spLocks/>
          </p:cNvSpPr>
          <p:nvPr/>
        </p:nvSpPr>
        <p:spPr bwMode="auto">
          <a:xfrm>
            <a:off x="8510589" y="5513388"/>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1"/>
          </a:solidFill>
          <a:ln>
            <a:noFill/>
          </a:ln>
          <a:effectLst/>
          <a:extLst/>
        </p:spPr>
        <p:txBody>
          <a:bodyPr lIns="50800" tIns="50800" rIns="50800" bIns="50800" anchor="ctr"/>
          <a:lstStyle/>
          <a:p>
            <a:endParaRPr lang="id-ID" sz="4411"/>
          </a:p>
        </p:txBody>
      </p:sp>
      <p:sp>
        <p:nvSpPr>
          <p:cNvPr id="70665" name="AutoShape 9"/>
          <p:cNvSpPr>
            <a:spLocks/>
          </p:cNvSpPr>
          <p:nvPr/>
        </p:nvSpPr>
        <p:spPr bwMode="auto">
          <a:xfrm>
            <a:off x="9769475" y="4273550"/>
            <a:ext cx="3851275" cy="1241426"/>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70666" name="AutoShape 10"/>
          <p:cNvSpPr>
            <a:spLocks/>
          </p:cNvSpPr>
          <p:nvPr/>
        </p:nvSpPr>
        <p:spPr bwMode="auto">
          <a:xfrm rot="-5400000">
            <a:off x="9501190" y="9043987"/>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4"/>
          </a:solidFill>
          <a:ln>
            <a:noFill/>
          </a:ln>
          <a:effectLst/>
          <a:extLst/>
        </p:spPr>
        <p:txBody>
          <a:bodyPr lIns="50800" tIns="50800" rIns="50800" bIns="50800" anchor="ctr"/>
          <a:lstStyle/>
          <a:p>
            <a:endParaRPr lang="id-ID" sz="4411"/>
          </a:p>
        </p:txBody>
      </p:sp>
      <p:sp>
        <p:nvSpPr>
          <p:cNvPr id="70667" name="AutoShape 11"/>
          <p:cNvSpPr>
            <a:spLocks/>
          </p:cNvSpPr>
          <p:nvPr/>
        </p:nvSpPr>
        <p:spPr bwMode="auto">
          <a:xfrm rot="5400000">
            <a:off x="11982451" y="4546601"/>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2"/>
          </a:solidFill>
          <a:ln>
            <a:noFill/>
          </a:ln>
          <a:effectLst/>
          <a:extLst/>
        </p:spPr>
        <p:txBody>
          <a:bodyPr lIns="50800" tIns="50800" rIns="50800" bIns="50800" anchor="ctr"/>
          <a:lstStyle/>
          <a:p>
            <a:endParaRPr lang="id-ID" sz="4411"/>
          </a:p>
        </p:txBody>
      </p:sp>
      <p:sp>
        <p:nvSpPr>
          <p:cNvPr id="70668" name="AutoShape 12"/>
          <p:cNvSpPr>
            <a:spLocks/>
          </p:cNvSpPr>
          <p:nvPr/>
        </p:nvSpPr>
        <p:spPr bwMode="auto">
          <a:xfrm rot="10800000">
            <a:off x="12955590" y="8085138"/>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3"/>
          </a:solidFill>
          <a:ln>
            <a:noFill/>
          </a:ln>
          <a:effectLst/>
          <a:extLst/>
        </p:spPr>
        <p:txBody>
          <a:bodyPr lIns="50800" tIns="50800" rIns="50800" bIns="50800" anchor="ctr"/>
          <a:lstStyle/>
          <a:p>
            <a:endParaRPr lang="id-ID" sz="4411"/>
          </a:p>
        </p:txBody>
      </p:sp>
      <p:sp>
        <p:nvSpPr>
          <p:cNvPr id="70669" name="AutoShape 13"/>
          <p:cNvSpPr>
            <a:spLocks/>
          </p:cNvSpPr>
          <p:nvPr/>
        </p:nvSpPr>
        <p:spPr bwMode="auto">
          <a:xfrm>
            <a:off x="9478963" y="6173788"/>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0670" name="AutoShape 14"/>
          <p:cNvSpPr>
            <a:spLocks/>
          </p:cNvSpPr>
          <p:nvPr/>
        </p:nvSpPr>
        <p:spPr bwMode="auto">
          <a:xfrm>
            <a:off x="10164763" y="9451975"/>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0671" name="AutoShape 15"/>
          <p:cNvSpPr>
            <a:spLocks/>
          </p:cNvSpPr>
          <p:nvPr/>
        </p:nvSpPr>
        <p:spPr bwMode="auto">
          <a:xfrm>
            <a:off x="13655677" y="9264651"/>
            <a:ext cx="898524" cy="822325"/>
          </a:xfrm>
          <a:custGeom>
            <a:avLst/>
            <a:gdLst>
              <a:gd name="T0" fmla="*/ 449242 w 21455"/>
              <a:gd name="T1" fmla="*/ 411163 h 21600"/>
              <a:gd name="T2" fmla="*/ 449242 w 21455"/>
              <a:gd name="T3" fmla="*/ 411163 h 21600"/>
              <a:gd name="T4" fmla="*/ 449242 w 21455"/>
              <a:gd name="T5" fmla="*/ 411163 h 21600"/>
              <a:gd name="T6" fmla="*/ 449242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0672" name="AutoShape 16"/>
          <p:cNvSpPr>
            <a:spLocks/>
          </p:cNvSpPr>
          <p:nvPr/>
        </p:nvSpPr>
        <p:spPr bwMode="auto">
          <a:xfrm>
            <a:off x="13496927" y="5732465"/>
            <a:ext cx="608012" cy="884236"/>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0673" name="AutoShape 17"/>
          <p:cNvSpPr>
            <a:spLocks/>
          </p:cNvSpPr>
          <p:nvPr/>
        </p:nvSpPr>
        <p:spPr bwMode="auto">
          <a:xfrm>
            <a:off x="16119476" y="4702174"/>
            <a:ext cx="917575" cy="317500"/>
          </a:xfrm>
          <a:custGeom>
            <a:avLst/>
            <a:gdLst>
              <a:gd name="T0" fmla="*/ 458788 w 21600"/>
              <a:gd name="T1" fmla="*/ 158750 h 21600"/>
              <a:gd name="T2" fmla="*/ 458788 w 21600"/>
              <a:gd name="T3" fmla="*/ 158750 h 21600"/>
              <a:gd name="T4" fmla="*/ 458788 w 21600"/>
              <a:gd name="T5" fmla="*/ 158750 h 21600"/>
              <a:gd name="T6" fmla="*/ 458788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70674" name="AutoShape 18"/>
          <p:cNvSpPr>
            <a:spLocks/>
          </p:cNvSpPr>
          <p:nvPr/>
        </p:nvSpPr>
        <p:spPr bwMode="auto">
          <a:xfrm>
            <a:off x="16402050" y="9180512"/>
            <a:ext cx="635001" cy="635001"/>
          </a:xfrm>
          <a:custGeom>
            <a:avLst/>
            <a:gdLst>
              <a:gd name="T0" fmla="*/ 317485 w 21341"/>
              <a:gd name="T1" fmla="*/ 321368 h 21340"/>
              <a:gd name="T2" fmla="*/ 317485 w 21341"/>
              <a:gd name="T3" fmla="*/ 321368 h 21340"/>
              <a:gd name="T4" fmla="*/ 317485 w 21341"/>
              <a:gd name="T5" fmla="*/ 321368 h 21340"/>
              <a:gd name="T6" fmla="*/ 317485 w 21341"/>
              <a:gd name="T7" fmla="*/ 321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3"/>
          </a:solidFill>
          <a:ln>
            <a:noFill/>
          </a:ln>
          <a:effectLst/>
          <a:extLst/>
        </p:spPr>
        <p:txBody>
          <a:bodyPr lIns="50800" tIns="50800" rIns="50800" bIns="50800" anchor="ctr"/>
          <a:lstStyle/>
          <a:p>
            <a:endParaRPr lang="id-ID" sz="4411"/>
          </a:p>
        </p:txBody>
      </p:sp>
      <p:sp>
        <p:nvSpPr>
          <p:cNvPr id="70675" name="AutoShape 19"/>
          <p:cNvSpPr>
            <a:spLocks/>
          </p:cNvSpPr>
          <p:nvPr/>
        </p:nvSpPr>
        <p:spPr bwMode="auto">
          <a:xfrm>
            <a:off x="7332664" y="9326564"/>
            <a:ext cx="608012" cy="557212"/>
          </a:xfrm>
          <a:custGeom>
            <a:avLst/>
            <a:gdLst>
              <a:gd name="T0" fmla="*/ 303992 w 21455"/>
              <a:gd name="T1" fmla="*/ 278606 h 21600"/>
              <a:gd name="T2" fmla="*/ 303992 w 21455"/>
              <a:gd name="T3" fmla="*/ 278606 h 21600"/>
              <a:gd name="T4" fmla="*/ 303992 w 21455"/>
              <a:gd name="T5" fmla="*/ 278606 h 21600"/>
              <a:gd name="T6" fmla="*/ 303992 w 21455"/>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sz="4411"/>
          </a:p>
        </p:txBody>
      </p:sp>
      <p:sp>
        <p:nvSpPr>
          <p:cNvPr id="70676" name="AutoShape 20"/>
          <p:cNvSpPr>
            <a:spLocks/>
          </p:cNvSpPr>
          <p:nvPr/>
        </p:nvSpPr>
        <p:spPr bwMode="auto">
          <a:xfrm>
            <a:off x="7413626" y="4748214"/>
            <a:ext cx="460375" cy="669925"/>
          </a:xfrm>
          <a:custGeom>
            <a:avLst/>
            <a:gdLst>
              <a:gd name="T0" fmla="*/ 230188 w 21600"/>
              <a:gd name="T1" fmla="*/ 334963 h 21600"/>
              <a:gd name="T2" fmla="*/ 230188 w 21600"/>
              <a:gd name="T3" fmla="*/ 334963 h 21600"/>
              <a:gd name="T4" fmla="*/ 230188 w 21600"/>
              <a:gd name="T5" fmla="*/ 334963 h 21600"/>
              <a:gd name="T6" fmla="*/ 230188 w 21600"/>
              <a:gd name="T7" fmla="*/ 334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70677" name="AutoShape 21"/>
          <p:cNvSpPr>
            <a:spLocks/>
          </p:cNvSpPr>
          <p:nvPr/>
        </p:nvSpPr>
        <p:spPr bwMode="auto">
          <a:xfrm>
            <a:off x="2397126" y="5191125"/>
            <a:ext cx="43608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70678" name="AutoShape 22"/>
          <p:cNvSpPr>
            <a:spLocks/>
          </p:cNvSpPr>
          <p:nvPr/>
        </p:nvSpPr>
        <p:spPr bwMode="auto">
          <a:xfrm>
            <a:off x="2165350" y="46450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0679" name="AutoShape 23"/>
          <p:cNvSpPr>
            <a:spLocks/>
          </p:cNvSpPr>
          <p:nvPr/>
        </p:nvSpPr>
        <p:spPr bwMode="auto">
          <a:xfrm>
            <a:off x="2397126" y="973931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70680" name="AutoShape 24"/>
          <p:cNvSpPr>
            <a:spLocks/>
          </p:cNvSpPr>
          <p:nvPr/>
        </p:nvSpPr>
        <p:spPr bwMode="auto">
          <a:xfrm>
            <a:off x="2165350" y="919480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0681" name="AutoShape 25"/>
          <p:cNvSpPr>
            <a:spLocks/>
          </p:cNvSpPr>
          <p:nvPr/>
        </p:nvSpPr>
        <p:spPr bwMode="auto">
          <a:xfrm>
            <a:off x="17581564" y="5191125"/>
            <a:ext cx="4359275"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70682" name="AutoShape 26"/>
          <p:cNvSpPr>
            <a:spLocks/>
          </p:cNvSpPr>
          <p:nvPr/>
        </p:nvSpPr>
        <p:spPr bwMode="auto">
          <a:xfrm>
            <a:off x="17581563" y="46450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0683" name="AutoShape 27"/>
          <p:cNvSpPr>
            <a:spLocks/>
          </p:cNvSpPr>
          <p:nvPr/>
        </p:nvSpPr>
        <p:spPr bwMode="auto">
          <a:xfrm>
            <a:off x="17581564" y="9739315"/>
            <a:ext cx="4359275"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Standard defines anecdote.</a:t>
            </a:r>
            <a:endParaRPr lang="en-US" sz="4411">
              <a:latin typeface="St Transmission" charset="0"/>
              <a:ea typeface="ＭＳ Ｐゴシック" charset="0"/>
              <a:cs typeface="St Transmission" charset="0"/>
              <a:sym typeface="St Transmission" charset="0"/>
            </a:endParaRPr>
          </a:p>
        </p:txBody>
      </p:sp>
      <p:sp>
        <p:nvSpPr>
          <p:cNvPr id="70684" name="AutoShape 28"/>
          <p:cNvSpPr>
            <a:spLocks/>
          </p:cNvSpPr>
          <p:nvPr/>
        </p:nvSpPr>
        <p:spPr bwMode="auto">
          <a:xfrm>
            <a:off x="17581563" y="919480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0665"/>
                                        </p:tgtEl>
                                        <p:attrNameLst>
                                          <p:attrName>style.visibility</p:attrName>
                                        </p:attrNameLst>
                                      </p:cBhvr>
                                      <p:to>
                                        <p:strVal val="visible"/>
                                      </p:to>
                                    </p:set>
                                    <p:animEffect transition="in" filter="wipe(right)">
                                      <p:cBhvr>
                                        <p:cTn id="7" dur="500"/>
                                        <p:tgtEl>
                                          <p:spTgt spid="70665"/>
                                        </p:tgtEl>
                                      </p:cBhvr>
                                    </p:animEffect>
                                  </p:childTnLst>
                                </p:cTn>
                              </p:par>
                            </p:childTnLst>
                          </p:cTn>
                        </p:par>
                        <p:par>
                          <p:cTn id="8" fill="hold" nodeType="afterGroup">
                            <p:stCondLst>
                              <p:cond delay="500"/>
                            </p:stCondLst>
                            <p:childTnLst>
                              <p:par>
                                <p:cTn id="9" presetID="22" presetClass="entr" presetSubtype="1" fill="hold" grpId="0" nodeType="afterEffect">
                                  <p:stCondLst>
                                    <p:cond delay="100"/>
                                  </p:stCondLst>
                                  <p:childTnLst>
                                    <p:set>
                                      <p:cBhvr>
                                        <p:cTn id="10" dur="1" fill="hold">
                                          <p:stCondLst>
                                            <p:cond delay="0"/>
                                          </p:stCondLst>
                                        </p:cTn>
                                        <p:tgtEl>
                                          <p:spTgt spid="70661"/>
                                        </p:tgtEl>
                                        <p:attrNameLst>
                                          <p:attrName>style.visibility</p:attrName>
                                        </p:attrNameLst>
                                      </p:cBhvr>
                                      <p:to>
                                        <p:strVal val="visible"/>
                                      </p:to>
                                    </p:set>
                                    <p:animEffect transition="in" filter="wipe(up)">
                                      <p:cBhvr>
                                        <p:cTn id="11" dur="500"/>
                                        <p:tgtEl>
                                          <p:spTgt spid="70661"/>
                                        </p:tgtEl>
                                      </p:cBhvr>
                                    </p:animEffect>
                                  </p:childTnLst>
                                </p:cTn>
                              </p:par>
                            </p:childTnLst>
                          </p:cTn>
                        </p:par>
                        <p:par>
                          <p:cTn id="12" fill="hold" nodeType="afterGroup">
                            <p:stCondLst>
                              <p:cond delay="1100"/>
                            </p:stCondLst>
                            <p:childTnLst>
                              <p:par>
                                <p:cTn id="13" presetID="22" presetClass="entr" presetSubtype="8" fill="hold" grpId="0" nodeType="afterEffect">
                                  <p:stCondLst>
                                    <p:cond delay="100"/>
                                  </p:stCondLst>
                                  <p:childTnLst>
                                    <p:set>
                                      <p:cBhvr>
                                        <p:cTn id="14" dur="1" fill="hold">
                                          <p:stCondLst>
                                            <p:cond delay="0"/>
                                          </p:stCondLst>
                                        </p:cTn>
                                        <p:tgtEl>
                                          <p:spTgt spid="70662"/>
                                        </p:tgtEl>
                                        <p:attrNameLst>
                                          <p:attrName>style.visibility</p:attrName>
                                        </p:attrNameLst>
                                      </p:cBhvr>
                                      <p:to>
                                        <p:strVal val="visible"/>
                                      </p:to>
                                    </p:set>
                                    <p:animEffect transition="in" filter="wipe(left)">
                                      <p:cBhvr>
                                        <p:cTn id="15" dur="500"/>
                                        <p:tgtEl>
                                          <p:spTgt spid="70662"/>
                                        </p:tgtEl>
                                      </p:cBhvr>
                                    </p:animEffect>
                                  </p:childTnLst>
                                </p:cTn>
                              </p:par>
                            </p:childTnLst>
                          </p:cTn>
                        </p:par>
                        <p:par>
                          <p:cTn id="16" fill="hold" nodeType="afterGroup">
                            <p:stCondLst>
                              <p:cond delay="1700"/>
                            </p:stCondLst>
                            <p:childTnLst>
                              <p:par>
                                <p:cTn id="17" presetID="22" presetClass="entr" presetSubtype="4" fill="hold" grpId="0" nodeType="afterEffect">
                                  <p:stCondLst>
                                    <p:cond delay="100"/>
                                  </p:stCondLst>
                                  <p:childTnLst>
                                    <p:set>
                                      <p:cBhvr>
                                        <p:cTn id="18" dur="1" fill="hold">
                                          <p:stCondLst>
                                            <p:cond delay="0"/>
                                          </p:stCondLst>
                                        </p:cTn>
                                        <p:tgtEl>
                                          <p:spTgt spid="70663"/>
                                        </p:tgtEl>
                                        <p:attrNameLst>
                                          <p:attrName>style.visibility</p:attrName>
                                        </p:attrNameLst>
                                      </p:cBhvr>
                                      <p:to>
                                        <p:strVal val="visible"/>
                                      </p:to>
                                    </p:set>
                                    <p:animEffect transition="in" filter="wipe(down)">
                                      <p:cBhvr>
                                        <p:cTn id="19" dur="500"/>
                                        <p:tgtEl>
                                          <p:spTgt spid="70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1" grpId="0" animBg="1"/>
      <p:bldP spid="70662" grpId="0" animBg="1"/>
      <p:bldP spid="70663" grpId="0" animBg="1"/>
      <p:bldP spid="7066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5" name="AutoShape 5"/>
          <p:cNvSpPr>
            <a:spLocks/>
          </p:cNvSpPr>
          <p:nvPr/>
        </p:nvSpPr>
        <p:spPr bwMode="auto">
          <a:xfrm>
            <a:off x="14439901" y="5961064"/>
            <a:ext cx="514350" cy="1420812"/>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86" name="AutoShape 6"/>
          <p:cNvSpPr>
            <a:spLocks/>
          </p:cNvSpPr>
          <p:nvPr/>
        </p:nvSpPr>
        <p:spPr bwMode="auto">
          <a:xfrm>
            <a:off x="14531976" y="6029327"/>
            <a:ext cx="328613" cy="328613"/>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71687" name="AutoShape 7"/>
          <p:cNvSpPr>
            <a:spLocks/>
          </p:cNvSpPr>
          <p:nvPr/>
        </p:nvSpPr>
        <p:spPr bwMode="auto">
          <a:xfrm>
            <a:off x="14597063" y="60928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1688" name="AutoShape 8"/>
          <p:cNvSpPr>
            <a:spLocks/>
          </p:cNvSpPr>
          <p:nvPr/>
        </p:nvSpPr>
        <p:spPr bwMode="auto">
          <a:xfrm>
            <a:off x="12268202" y="9515476"/>
            <a:ext cx="515938" cy="3902075"/>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89" name="AutoShape 9"/>
          <p:cNvSpPr>
            <a:spLocks/>
          </p:cNvSpPr>
          <p:nvPr/>
        </p:nvSpPr>
        <p:spPr bwMode="auto">
          <a:xfrm rot="18900000">
            <a:off x="11544301" y="9826627"/>
            <a:ext cx="514350" cy="2105026"/>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0" name="AutoShape 10"/>
          <p:cNvSpPr>
            <a:spLocks/>
          </p:cNvSpPr>
          <p:nvPr/>
        </p:nvSpPr>
        <p:spPr bwMode="auto">
          <a:xfrm rot="18900000">
            <a:off x="11699876" y="8051802"/>
            <a:ext cx="515938" cy="2105026"/>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1" name="AutoShape 11"/>
          <p:cNvSpPr>
            <a:spLocks/>
          </p:cNvSpPr>
          <p:nvPr/>
        </p:nvSpPr>
        <p:spPr bwMode="auto">
          <a:xfrm>
            <a:off x="11101389" y="5775327"/>
            <a:ext cx="514350" cy="2981324"/>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2" name="AutoShape 12"/>
          <p:cNvSpPr>
            <a:spLocks/>
          </p:cNvSpPr>
          <p:nvPr/>
        </p:nvSpPr>
        <p:spPr bwMode="auto">
          <a:xfrm>
            <a:off x="12441238" y="5297488"/>
            <a:ext cx="515938" cy="1527175"/>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3" name="AutoShape 13"/>
          <p:cNvSpPr>
            <a:spLocks/>
          </p:cNvSpPr>
          <p:nvPr/>
        </p:nvSpPr>
        <p:spPr bwMode="auto">
          <a:xfrm rot="18506929">
            <a:off x="12929394" y="6171407"/>
            <a:ext cx="514350" cy="1528763"/>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4" name="AutoShape 14"/>
          <p:cNvSpPr>
            <a:spLocks/>
          </p:cNvSpPr>
          <p:nvPr/>
        </p:nvSpPr>
        <p:spPr bwMode="auto">
          <a:xfrm>
            <a:off x="13447714" y="6672264"/>
            <a:ext cx="514350" cy="2981324"/>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5" name="AutoShape 15"/>
          <p:cNvSpPr>
            <a:spLocks/>
          </p:cNvSpPr>
          <p:nvPr/>
        </p:nvSpPr>
        <p:spPr bwMode="auto">
          <a:xfrm rot="2700000">
            <a:off x="12869069" y="9006683"/>
            <a:ext cx="514350" cy="1966912"/>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6" name="AutoShape 16"/>
          <p:cNvSpPr>
            <a:spLocks/>
          </p:cNvSpPr>
          <p:nvPr/>
        </p:nvSpPr>
        <p:spPr bwMode="auto">
          <a:xfrm rot="3177827">
            <a:off x="14012865" y="6732589"/>
            <a:ext cx="515938" cy="1566862"/>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7" name="AutoShape 17"/>
          <p:cNvSpPr>
            <a:spLocks/>
          </p:cNvSpPr>
          <p:nvPr/>
        </p:nvSpPr>
        <p:spPr bwMode="auto">
          <a:xfrm rot="18408962">
            <a:off x="10522746" y="6769894"/>
            <a:ext cx="515938" cy="1587500"/>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8" name="AutoShape 18"/>
          <p:cNvSpPr>
            <a:spLocks/>
          </p:cNvSpPr>
          <p:nvPr/>
        </p:nvSpPr>
        <p:spPr bwMode="auto">
          <a:xfrm>
            <a:off x="10088564" y="5961063"/>
            <a:ext cx="514350" cy="1527175"/>
          </a:xfrm>
          <a:prstGeom prst="roundRect">
            <a:avLst>
              <a:gd name="adj" fmla="val 47259"/>
            </a:avLst>
          </a:pr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99" name="AutoShape 19"/>
          <p:cNvSpPr>
            <a:spLocks/>
          </p:cNvSpPr>
          <p:nvPr/>
        </p:nvSpPr>
        <p:spPr bwMode="auto">
          <a:xfrm>
            <a:off x="10182227" y="6029327"/>
            <a:ext cx="328613" cy="328613"/>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71700" name="AutoShape 20"/>
          <p:cNvSpPr>
            <a:spLocks/>
          </p:cNvSpPr>
          <p:nvPr/>
        </p:nvSpPr>
        <p:spPr bwMode="auto">
          <a:xfrm>
            <a:off x="10245726" y="60928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71701" name="Group 21"/>
          <p:cNvGrpSpPr>
            <a:grpSpLocks/>
          </p:cNvGrpSpPr>
          <p:nvPr/>
        </p:nvGrpSpPr>
        <p:grpSpPr bwMode="auto">
          <a:xfrm>
            <a:off x="9228140" y="5059364"/>
            <a:ext cx="1217612" cy="1233486"/>
            <a:chOff x="0" y="0"/>
            <a:chExt cx="1216874" cy="1233903"/>
          </a:xfrm>
          <a:solidFill>
            <a:schemeClr val="accent1"/>
          </a:solidFill>
        </p:grpSpPr>
        <p:sp>
          <p:nvSpPr>
            <p:cNvPr id="2" name="AutoShape 22"/>
            <p:cNvSpPr>
              <a:spLocks/>
            </p:cNvSpPr>
            <p:nvPr/>
          </p:nvSpPr>
          <p:spPr bwMode="auto">
            <a:xfrm rot="18408962">
              <a:off x="840794" y="660925"/>
              <a:ext cx="149275" cy="64096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71703" name="AutoShape 23"/>
            <p:cNvSpPr>
              <a:spLocks/>
            </p:cNvSpPr>
            <p:nvPr/>
          </p:nvSpPr>
          <p:spPr bwMode="auto">
            <a:xfrm>
              <a:off x="644134" y="149275"/>
              <a:ext cx="149135"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71704" name="AutoShape 24"/>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3" name="AutoShape 25"/>
            <p:cNvSpPr>
              <a:spLocks/>
            </p:cNvSpPr>
            <p:nvPr/>
          </p:nvSpPr>
          <p:spPr bwMode="auto">
            <a:xfrm>
              <a:off x="0" y="324188"/>
              <a:ext cx="701008" cy="354399"/>
            </a:xfrm>
            <a:custGeom>
              <a:avLst/>
              <a:gdLst>
                <a:gd name="T0" fmla="*/ 350504 w 21600"/>
                <a:gd name="T1" fmla="*/ 184569 h 19814"/>
                <a:gd name="T2" fmla="*/ 350504 w 21600"/>
                <a:gd name="T3" fmla="*/ 184569 h 19814"/>
                <a:gd name="T4" fmla="*/ 350504 w 21600"/>
                <a:gd name="T5" fmla="*/ 184569 h 19814"/>
                <a:gd name="T6" fmla="*/ 350504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599"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599"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71702" name="Group 26"/>
          <p:cNvGrpSpPr>
            <a:grpSpLocks/>
          </p:cNvGrpSpPr>
          <p:nvPr/>
        </p:nvGrpSpPr>
        <p:grpSpPr bwMode="auto">
          <a:xfrm>
            <a:off x="14633575" y="5059364"/>
            <a:ext cx="1216025" cy="1233486"/>
            <a:chOff x="-1" y="0"/>
            <a:chExt cx="1216875" cy="1233903"/>
          </a:xfrm>
          <a:solidFill>
            <a:schemeClr val="accent5"/>
          </a:solidFill>
        </p:grpSpPr>
        <p:sp>
          <p:nvSpPr>
            <p:cNvPr id="71707" name="AutoShape 27"/>
            <p:cNvSpPr>
              <a:spLocks/>
            </p:cNvSpPr>
            <p:nvPr/>
          </p:nvSpPr>
          <p:spPr bwMode="auto">
            <a:xfrm rot="3191038" flipH="1">
              <a:off x="227197" y="660507"/>
              <a:ext cx="149275" cy="641798"/>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08" name="AutoShape 28"/>
            <p:cNvSpPr>
              <a:spLocks/>
            </p:cNvSpPr>
            <p:nvPr/>
          </p:nvSpPr>
          <p:spPr bwMode="auto">
            <a:xfrm flipH="1">
              <a:off x="422569" y="149275"/>
              <a:ext cx="150918"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09" name="AutoShape 29"/>
            <p:cNvSpPr>
              <a:spLocks/>
            </p:cNvSpPr>
            <p:nvPr/>
          </p:nvSpPr>
          <p:spPr bwMode="auto">
            <a:xfrm flipH="1">
              <a:off x="383997"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1710" name="AutoShape 30"/>
            <p:cNvSpPr>
              <a:spLocks/>
            </p:cNvSpPr>
            <p:nvPr/>
          </p:nvSpPr>
          <p:spPr bwMode="auto">
            <a:xfrm flipH="1">
              <a:off x="515865"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71711" name="AutoShape 31"/>
          <p:cNvSpPr>
            <a:spLocks/>
          </p:cNvSpPr>
          <p:nvPr/>
        </p:nvSpPr>
        <p:spPr bwMode="auto">
          <a:xfrm>
            <a:off x="11088688" y="10156826"/>
            <a:ext cx="327026" cy="328613"/>
          </a:xfrm>
          <a:custGeom>
            <a:avLst/>
            <a:gdLst>
              <a:gd name="T0" fmla="*/ 163504 w 19679"/>
              <a:gd name="T1" fmla="*/ 180346 h 19679"/>
              <a:gd name="T2" fmla="*/ 163504 w 19679"/>
              <a:gd name="T3" fmla="*/ 180346 h 19679"/>
              <a:gd name="T4" fmla="*/ 163504 w 19679"/>
              <a:gd name="T5" fmla="*/ 180346 h 19679"/>
              <a:gd name="T6" fmla="*/ 163504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71712" name="AutoShape 32"/>
          <p:cNvSpPr>
            <a:spLocks/>
          </p:cNvSpPr>
          <p:nvPr/>
        </p:nvSpPr>
        <p:spPr bwMode="auto">
          <a:xfrm>
            <a:off x="11152188" y="102203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71705" name="Group 33"/>
          <p:cNvGrpSpPr>
            <a:grpSpLocks/>
          </p:cNvGrpSpPr>
          <p:nvPr/>
        </p:nvGrpSpPr>
        <p:grpSpPr bwMode="auto">
          <a:xfrm>
            <a:off x="10077452" y="9150351"/>
            <a:ext cx="1217612" cy="1233488"/>
            <a:chOff x="0" y="0"/>
            <a:chExt cx="1216874" cy="1233903"/>
          </a:xfrm>
          <a:solidFill>
            <a:schemeClr val="accent4"/>
          </a:solidFill>
        </p:grpSpPr>
        <p:sp>
          <p:nvSpPr>
            <p:cNvPr id="71714" name="AutoShape 34"/>
            <p:cNvSpPr>
              <a:spLocks/>
            </p:cNvSpPr>
            <p:nvPr/>
          </p:nvSpPr>
          <p:spPr bwMode="auto">
            <a:xfrm rot="18408962">
              <a:off x="840794" y="660926"/>
              <a:ext cx="149275" cy="64096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15" name="AutoShape 35"/>
            <p:cNvSpPr>
              <a:spLocks/>
            </p:cNvSpPr>
            <p:nvPr/>
          </p:nvSpPr>
          <p:spPr bwMode="auto">
            <a:xfrm>
              <a:off x="644134" y="149275"/>
              <a:ext cx="149134"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16" name="AutoShape 36"/>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1717" name="AutoShape 37"/>
            <p:cNvSpPr>
              <a:spLocks/>
            </p:cNvSpPr>
            <p:nvPr/>
          </p:nvSpPr>
          <p:spPr bwMode="auto">
            <a:xfrm>
              <a:off x="0"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71706" name="Group 38"/>
          <p:cNvGrpSpPr>
            <a:grpSpLocks/>
          </p:cNvGrpSpPr>
          <p:nvPr/>
        </p:nvGrpSpPr>
        <p:grpSpPr bwMode="auto">
          <a:xfrm>
            <a:off x="13871575" y="8426451"/>
            <a:ext cx="963612" cy="977900"/>
            <a:chOff x="-1" y="-1"/>
            <a:chExt cx="964772" cy="978272"/>
          </a:xfrm>
          <a:solidFill>
            <a:schemeClr val="accent3"/>
          </a:solidFill>
        </p:grpSpPr>
        <p:sp>
          <p:nvSpPr>
            <p:cNvPr id="71719" name="AutoShape 39"/>
            <p:cNvSpPr>
              <a:spLocks/>
            </p:cNvSpPr>
            <p:nvPr/>
          </p:nvSpPr>
          <p:spPr bwMode="auto">
            <a:xfrm rot="3191038" flipH="1">
              <a:off x="178857" y="524659"/>
              <a:ext cx="119107" cy="50861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20" name="AutoShape 40"/>
            <p:cNvSpPr>
              <a:spLocks/>
            </p:cNvSpPr>
            <p:nvPr/>
          </p:nvSpPr>
          <p:spPr bwMode="auto">
            <a:xfrm flipH="1">
              <a:off x="335365" y="119107"/>
              <a:ext cx="119205" cy="586010"/>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1721" name="AutoShape 41"/>
            <p:cNvSpPr>
              <a:spLocks/>
            </p:cNvSpPr>
            <p:nvPr/>
          </p:nvSpPr>
          <p:spPr bwMode="auto">
            <a:xfrm flipH="1">
              <a:off x="304443" y="0"/>
              <a:ext cx="181007" cy="181006"/>
            </a:xfrm>
            <a:custGeom>
              <a:avLst/>
              <a:gdLst>
                <a:gd name="T0" fmla="*/ 90499 w 19679"/>
                <a:gd name="T1" fmla="*/ 99338 h 19679"/>
                <a:gd name="T2" fmla="*/ 90499 w 19679"/>
                <a:gd name="T3" fmla="*/ 99338 h 19679"/>
                <a:gd name="T4" fmla="*/ 90499 w 19679"/>
                <a:gd name="T5" fmla="*/ 99338 h 19679"/>
                <a:gd name="T6" fmla="*/ 90499 w 19679"/>
                <a:gd name="T7" fmla="*/ 993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1722" name="AutoShape 42"/>
            <p:cNvSpPr>
              <a:spLocks/>
            </p:cNvSpPr>
            <p:nvPr/>
          </p:nvSpPr>
          <p:spPr bwMode="auto">
            <a:xfrm flipH="1">
              <a:off x="408991" y="257025"/>
              <a:ext cx="555780" cy="280977"/>
            </a:xfrm>
            <a:custGeom>
              <a:avLst/>
              <a:gdLst>
                <a:gd name="T0" fmla="*/ 277890 w 21600"/>
                <a:gd name="T1" fmla="*/ 146331 h 19814"/>
                <a:gd name="T2" fmla="*/ 277890 w 21600"/>
                <a:gd name="T3" fmla="*/ 146331 h 19814"/>
                <a:gd name="T4" fmla="*/ 277890 w 21600"/>
                <a:gd name="T5" fmla="*/ 146331 h 19814"/>
                <a:gd name="T6" fmla="*/ 277890 w 21600"/>
                <a:gd name="T7" fmla="*/ 14633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71723" name="AutoShape 43"/>
          <p:cNvSpPr>
            <a:spLocks/>
          </p:cNvSpPr>
          <p:nvPr/>
        </p:nvSpPr>
        <p:spPr bwMode="auto">
          <a:xfrm rot="783307">
            <a:off x="10077451" y="8202614"/>
            <a:ext cx="1046164" cy="528636"/>
          </a:xfrm>
          <a:custGeom>
            <a:avLst/>
            <a:gdLst>
              <a:gd name="T0" fmla="*/ 523082 w 21600"/>
              <a:gd name="T1" fmla="*/ 275311 h 19814"/>
              <a:gd name="T2" fmla="*/ 523082 w 21600"/>
              <a:gd name="T3" fmla="*/ 275311 h 19814"/>
              <a:gd name="T4" fmla="*/ 523082 w 21600"/>
              <a:gd name="T5" fmla="*/ 275311 h 19814"/>
              <a:gd name="T6" fmla="*/ 523082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2"/>
          </a:solidFill>
          <a:ln>
            <a:noFill/>
          </a:ln>
          <a:effectLst/>
          <a:extLst/>
        </p:spPr>
        <p:txBody>
          <a:bodyPr lIns="50800" tIns="50800" rIns="50800" bIns="50800" anchor="ctr"/>
          <a:lstStyle/>
          <a:p>
            <a:endParaRPr lang="id-ID" sz="4411"/>
          </a:p>
        </p:txBody>
      </p:sp>
      <p:sp>
        <p:nvSpPr>
          <p:cNvPr id="71724" name="AutoShape 44"/>
          <p:cNvSpPr>
            <a:spLocks/>
          </p:cNvSpPr>
          <p:nvPr/>
        </p:nvSpPr>
        <p:spPr bwMode="auto">
          <a:xfrm rot="20025142" flipH="1">
            <a:off x="14901864" y="6653214"/>
            <a:ext cx="1044574" cy="528636"/>
          </a:xfrm>
          <a:custGeom>
            <a:avLst/>
            <a:gdLst>
              <a:gd name="T0" fmla="*/ 522288 w 21600"/>
              <a:gd name="T1" fmla="*/ 275311 h 19814"/>
              <a:gd name="T2" fmla="*/ 522288 w 21600"/>
              <a:gd name="T3" fmla="*/ 275311 h 19814"/>
              <a:gd name="T4" fmla="*/ 522288 w 21600"/>
              <a:gd name="T5" fmla="*/ 275311 h 19814"/>
              <a:gd name="T6" fmla="*/ 522288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1"/>
          </a:solidFill>
          <a:ln>
            <a:noFill/>
          </a:ln>
          <a:effectLst/>
          <a:extLst/>
        </p:spPr>
        <p:txBody>
          <a:bodyPr lIns="50800" tIns="50800" rIns="50800" bIns="50800" anchor="ctr"/>
          <a:lstStyle/>
          <a:p>
            <a:endParaRPr lang="id-ID" sz="4411"/>
          </a:p>
        </p:txBody>
      </p:sp>
      <p:sp>
        <p:nvSpPr>
          <p:cNvPr id="71726" name="AutoShape 46"/>
          <p:cNvSpPr>
            <a:spLocks/>
          </p:cNvSpPr>
          <p:nvPr/>
        </p:nvSpPr>
        <p:spPr bwMode="auto">
          <a:xfrm>
            <a:off x="16814800" y="5759449"/>
            <a:ext cx="485616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71727" name="AutoShape 47"/>
          <p:cNvSpPr>
            <a:spLocks/>
          </p:cNvSpPr>
          <p:nvPr/>
        </p:nvSpPr>
        <p:spPr bwMode="auto">
          <a:xfrm>
            <a:off x="3419476" y="5362576"/>
            <a:ext cx="4857749" cy="18129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71728" name="AutoShape 48"/>
          <p:cNvSpPr>
            <a:spLocks/>
          </p:cNvSpPr>
          <p:nvPr/>
        </p:nvSpPr>
        <p:spPr bwMode="auto">
          <a:xfrm>
            <a:off x="3684589" y="47466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1729" name="AutoShape 49"/>
          <p:cNvSpPr>
            <a:spLocks/>
          </p:cNvSpPr>
          <p:nvPr/>
        </p:nvSpPr>
        <p:spPr bwMode="auto">
          <a:xfrm>
            <a:off x="16806865" y="51435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1730" name="AutoShape 50"/>
          <p:cNvSpPr>
            <a:spLocks/>
          </p:cNvSpPr>
          <p:nvPr/>
        </p:nvSpPr>
        <p:spPr bwMode="auto">
          <a:xfrm>
            <a:off x="15262226" y="9723439"/>
            <a:ext cx="4857749"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71731" name="AutoShape 51"/>
          <p:cNvSpPr>
            <a:spLocks/>
          </p:cNvSpPr>
          <p:nvPr/>
        </p:nvSpPr>
        <p:spPr bwMode="auto">
          <a:xfrm>
            <a:off x="15254289" y="9105901"/>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1732" name="AutoShape 52"/>
          <p:cNvSpPr>
            <a:spLocks/>
          </p:cNvSpPr>
          <p:nvPr/>
        </p:nvSpPr>
        <p:spPr bwMode="auto">
          <a:xfrm>
            <a:off x="4546601" y="9531349"/>
            <a:ext cx="485616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latin typeface="St Transmission" charset="0"/>
              <a:ea typeface="ＭＳ Ｐゴシック" charset="0"/>
              <a:cs typeface="St Transmission" charset="0"/>
              <a:sym typeface="St Transmission" charset="0"/>
            </a:endParaRPr>
          </a:p>
        </p:txBody>
      </p:sp>
      <p:sp>
        <p:nvSpPr>
          <p:cNvPr id="71733" name="AutoShape 53"/>
          <p:cNvSpPr>
            <a:spLocks/>
          </p:cNvSpPr>
          <p:nvPr/>
        </p:nvSpPr>
        <p:spPr bwMode="auto">
          <a:xfrm>
            <a:off x="4810125" y="89154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66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AutoShape 5"/>
          <p:cNvSpPr>
            <a:spLocks/>
          </p:cNvSpPr>
          <p:nvPr/>
        </p:nvSpPr>
        <p:spPr bwMode="auto">
          <a:xfrm>
            <a:off x="15057438" y="49133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2710" name="AutoShape 6"/>
          <p:cNvSpPr>
            <a:spLocks/>
          </p:cNvSpPr>
          <p:nvPr/>
        </p:nvSpPr>
        <p:spPr bwMode="auto">
          <a:xfrm>
            <a:off x="15057438" y="5408614"/>
            <a:ext cx="4489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72711" name="AutoShape 7"/>
          <p:cNvSpPr>
            <a:spLocks/>
          </p:cNvSpPr>
          <p:nvPr/>
        </p:nvSpPr>
        <p:spPr bwMode="auto">
          <a:xfrm>
            <a:off x="16490950" y="8970964"/>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2712" name="AutoShape 8"/>
          <p:cNvSpPr>
            <a:spLocks/>
          </p:cNvSpPr>
          <p:nvPr/>
        </p:nvSpPr>
        <p:spPr bwMode="auto">
          <a:xfrm>
            <a:off x="16490949" y="9464676"/>
            <a:ext cx="4489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72713" name="AutoShape 9"/>
          <p:cNvSpPr>
            <a:spLocks/>
          </p:cNvSpPr>
          <p:nvPr/>
        </p:nvSpPr>
        <p:spPr bwMode="auto">
          <a:xfrm>
            <a:off x="6518277" y="503555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72714" name="AutoShape 10"/>
          <p:cNvSpPr>
            <a:spLocks/>
          </p:cNvSpPr>
          <p:nvPr/>
        </p:nvSpPr>
        <p:spPr bwMode="auto">
          <a:xfrm>
            <a:off x="4083052" y="5556251"/>
            <a:ext cx="4487863"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72715" name="AutoShape 11"/>
          <p:cNvSpPr>
            <a:spLocks/>
          </p:cNvSpPr>
          <p:nvPr/>
        </p:nvSpPr>
        <p:spPr bwMode="auto">
          <a:xfrm>
            <a:off x="5838826" y="9234490"/>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2716" name="AutoShape 12"/>
          <p:cNvSpPr>
            <a:spLocks/>
          </p:cNvSpPr>
          <p:nvPr/>
        </p:nvSpPr>
        <p:spPr bwMode="auto">
          <a:xfrm>
            <a:off x="3402012" y="9753601"/>
            <a:ext cx="4489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72717" name="AutoShape 13"/>
          <p:cNvSpPr>
            <a:spLocks/>
          </p:cNvSpPr>
          <p:nvPr/>
        </p:nvSpPr>
        <p:spPr bwMode="auto">
          <a:xfrm>
            <a:off x="8239126" y="11476038"/>
            <a:ext cx="7289801" cy="2239963"/>
          </a:xfrm>
          <a:custGeom>
            <a:avLst/>
            <a:gdLst>
              <a:gd name="T0" fmla="*/ 3644900 w 21600"/>
              <a:gd name="T1" fmla="*/ 1142819 h 21382"/>
              <a:gd name="T2" fmla="*/ 3644900 w 21600"/>
              <a:gd name="T3" fmla="*/ 1142819 h 21382"/>
              <a:gd name="T4" fmla="*/ 3644900 w 21600"/>
              <a:gd name="T5" fmla="*/ 1142819 h 21382"/>
              <a:gd name="T6" fmla="*/ 3644900 w 21600"/>
              <a:gd name="T7" fmla="*/ 1142819 h 213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2">
                <a:moveTo>
                  <a:pt x="0" y="21381"/>
                </a:moveTo>
                <a:lnTo>
                  <a:pt x="21600" y="21381"/>
                </a:lnTo>
                <a:cubicBezTo>
                  <a:pt x="20950" y="20408"/>
                  <a:pt x="20329" y="19225"/>
                  <a:pt x="19745" y="17855"/>
                </a:cubicBezTo>
                <a:cubicBezTo>
                  <a:pt x="18590" y="15147"/>
                  <a:pt x="17587" y="11745"/>
                  <a:pt x="16522" y="8683"/>
                </a:cubicBezTo>
                <a:cubicBezTo>
                  <a:pt x="14875" y="3952"/>
                  <a:pt x="12972" y="-218"/>
                  <a:pt x="10800" y="8"/>
                </a:cubicBezTo>
                <a:cubicBezTo>
                  <a:pt x="8339" y="264"/>
                  <a:pt x="6346" y="6140"/>
                  <a:pt x="4389" y="11234"/>
                </a:cubicBezTo>
                <a:cubicBezTo>
                  <a:pt x="2990" y="14876"/>
                  <a:pt x="1526" y="18267"/>
                  <a:pt x="0" y="213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718" name="AutoShape 14"/>
          <p:cNvSpPr>
            <a:spLocks/>
          </p:cNvSpPr>
          <p:nvPr/>
        </p:nvSpPr>
        <p:spPr bwMode="auto">
          <a:xfrm>
            <a:off x="10823576" y="8586790"/>
            <a:ext cx="1800226" cy="4194174"/>
          </a:xfrm>
          <a:custGeom>
            <a:avLst/>
            <a:gdLst>
              <a:gd name="T0" fmla="*/ 900113 w 21600"/>
              <a:gd name="T1" fmla="*/ 2097087 h 21600"/>
              <a:gd name="T2" fmla="*/ 900113 w 21600"/>
              <a:gd name="T3" fmla="*/ 2097087 h 21600"/>
              <a:gd name="T4" fmla="*/ 900113 w 21600"/>
              <a:gd name="T5" fmla="*/ 2097087 h 21600"/>
              <a:gd name="T6" fmla="*/ 900113 w 21600"/>
              <a:gd name="T7" fmla="*/ 2097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20" y="0"/>
                </a:moveTo>
                <a:cubicBezTo>
                  <a:pt x="7311" y="644"/>
                  <a:pt x="6486" y="1339"/>
                  <a:pt x="5863" y="2068"/>
                </a:cubicBezTo>
                <a:cubicBezTo>
                  <a:pt x="4431" y="3742"/>
                  <a:pt x="4089" y="5550"/>
                  <a:pt x="4877" y="7301"/>
                </a:cubicBezTo>
                <a:lnTo>
                  <a:pt x="900" y="5817"/>
                </a:lnTo>
                <a:lnTo>
                  <a:pt x="0" y="6626"/>
                </a:lnTo>
                <a:cubicBezTo>
                  <a:pt x="1368" y="6988"/>
                  <a:pt x="2569" y="7456"/>
                  <a:pt x="3543" y="8004"/>
                </a:cubicBezTo>
                <a:cubicBezTo>
                  <a:pt x="4385" y="8479"/>
                  <a:pt x="5041" y="9006"/>
                  <a:pt x="5653" y="9541"/>
                </a:cubicBezTo>
                <a:cubicBezTo>
                  <a:pt x="8050" y="11636"/>
                  <a:pt x="9786" y="13857"/>
                  <a:pt x="10816" y="16148"/>
                </a:cubicBezTo>
                <a:lnTo>
                  <a:pt x="16189" y="16142"/>
                </a:lnTo>
                <a:cubicBezTo>
                  <a:pt x="16754" y="15196"/>
                  <a:pt x="17539" y="14276"/>
                  <a:pt x="18527" y="13397"/>
                </a:cubicBezTo>
                <a:cubicBezTo>
                  <a:pt x="19399" y="12621"/>
                  <a:pt x="20426" y="11879"/>
                  <a:pt x="21599" y="11181"/>
                </a:cubicBezTo>
                <a:lnTo>
                  <a:pt x="20123" y="10547"/>
                </a:lnTo>
                <a:lnTo>
                  <a:pt x="14960" y="14241"/>
                </a:lnTo>
                <a:cubicBezTo>
                  <a:pt x="12433" y="11845"/>
                  <a:pt x="10416" y="9356"/>
                  <a:pt x="8935" y="6804"/>
                </a:cubicBezTo>
                <a:cubicBezTo>
                  <a:pt x="8287" y="5687"/>
                  <a:pt x="7742" y="4558"/>
                  <a:pt x="7592" y="3411"/>
                </a:cubicBezTo>
                <a:cubicBezTo>
                  <a:pt x="7441" y="2266"/>
                  <a:pt x="7686" y="1116"/>
                  <a:pt x="8320" y="0"/>
                </a:cubicBezTo>
                <a:close/>
                <a:moveTo>
                  <a:pt x="12035" y="16164"/>
                </a:moveTo>
                <a:cubicBezTo>
                  <a:pt x="11311" y="16185"/>
                  <a:pt x="10590" y="16229"/>
                  <a:pt x="9878" y="16293"/>
                </a:cubicBezTo>
                <a:cubicBezTo>
                  <a:pt x="9169" y="16403"/>
                  <a:pt x="8556" y="16604"/>
                  <a:pt x="8125" y="16869"/>
                </a:cubicBezTo>
                <a:cubicBezTo>
                  <a:pt x="7736" y="17109"/>
                  <a:pt x="7510" y="17391"/>
                  <a:pt x="7477" y="17683"/>
                </a:cubicBezTo>
                <a:cubicBezTo>
                  <a:pt x="7707" y="17481"/>
                  <a:pt x="8059" y="17308"/>
                  <a:pt x="8497" y="17184"/>
                </a:cubicBezTo>
                <a:cubicBezTo>
                  <a:pt x="8806" y="17096"/>
                  <a:pt x="9152" y="17035"/>
                  <a:pt x="9516" y="17002"/>
                </a:cubicBezTo>
                <a:cubicBezTo>
                  <a:pt x="9530" y="17242"/>
                  <a:pt x="9437" y="17481"/>
                  <a:pt x="9240" y="17705"/>
                </a:cubicBezTo>
                <a:cubicBezTo>
                  <a:pt x="8988" y="17991"/>
                  <a:pt x="8575" y="18246"/>
                  <a:pt x="8039" y="18447"/>
                </a:cubicBezTo>
                <a:cubicBezTo>
                  <a:pt x="8758" y="18318"/>
                  <a:pt x="9447" y="18157"/>
                  <a:pt x="10092" y="17969"/>
                </a:cubicBezTo>
                <a:cubicBezTo>
                  <a:pt x="10623" y="17815"/>
                  <a:pt x="11122" y="17642"/>
                  <a:pt x="11588" y="17452"/>
                </a:cubicBezTo>
                <a:cubicBezTo>
                  <a:pt x="11050" y="18086"/>
                  <a:pt x="10260" y="18675"/>
                  <a:pt x="9254" y="19194"/>
                </a:cubicBezTo>
                <a:cubicBezTo>
                  <a:pt x="8280" y="19695"/>
                  <a:pt x="7119" y="20124"/>
                  <a:pt x="5815" y="20461"/>
                </a:cubicBezTo>
                <a:lnTo>
                  <a:pt x="8554" y="20144"/>
                </a:lnTo>
                <a:lnTo>
                  <a:pt x="7196" y="21499"/>
                </a:lnTo>
                <a:cubicBezTo>
                  <a:pt x="8306" y="21039"/>
                  <a:pt x="9265" y="20517"/>
                  <a:pt x="10054" y="19948"/>
                </a:cubicBezTo>
                <a:cubicBezTo>
                  <a:pt x="10463" y="19653"/>
                  <a:pt x="10824" y="19345"/>
                  <a:pt x="11216" y="19046"/>
                </a:cubicBezTo>
                <a:cubicBezTo>
                  <a:pt x="11653" y="18714"/>
                  <a:pt x="12128" y="18390"/>
                  <a:pt x="12640" y="18078"/>
                </a:cubicBezTo>
                <a:cubicBezTo>
                  <a:pt x="12447" y="18683"/>
                  <a:pt x="12477" y="19298"/>
                  <a:pt x="12731" y="19899"/>
                </a:cubicBezTo>
                <a:cubicBezTo>
                  <a:pt x="12982" y="20494"/>
                  <a:pt x="13452" y="21067"/>
                  <a:pt x="14117" y="21600"/>
                </a:cubicBezTo>
                <a:cubicBezTo>
                  <a:pt x="13822" y="20841"/>
                  <a:pt x="13792" y="20068"/>
                  <a:pt x="14031" y="19306"/>
                </a:cubicBezTo>
                <a:cubicBezTo>
                  <a:pt x="14166" y="18877"/>
                  <a:pt x="14383" y="18454"/>
                  <a:pt x="14684" y="18041"/>
                </a:cubicBezTo>
                <a:cubicBezTo>
                  <a:pt x="15554" y="18553"/>
                  <a:pt x="16265" y="19112"/>
                  <a:pt x="16803" y="19703"/>
                </a:cubicBezTo>
                <a:cubicBezTo>
                  <a:pt x="17291" y="20238"/>
                  <a:pt x="17631" y="20795"/>
                  <a:pt x="17818" y="21364"/>
                </a:cubicBezTo>
                <a:cubicBezTo>
                  <a:pt x="17825" y="20848"/>
                  <a:pt x="17733" y="20331"/>
                  <a:pt x="17541" y="19821"/>
                </a:cubicBezTo>
                <a:cubicBezTo>
                  <a:pt x="17272" y="19101"/>
                  <a:pt x="16809" y="18398"/>
                  <a:pt x="16160" y="17724"/>
                </a:cubicBezTo>
                <a:cubicBezTo>
                  <a:pt x="16751" y="18051"/>
                  <a:pt x="17331" y="18381"/>
                  <a:pt x="17903" y="18713"/>
                </a:cubicBezTo>
                <a:cubicBezTo>
                  <a:pt x="18243" y="18910"/>
                  <a:pt x="18580" y="19109"/>
                  <a:pt x="18913" y="19308"/>
                </a:cubicBezTo>
                <a:cubicBezTo>
                  <a:pt x="18861" y="18967"/>
                  <a:pt x="18674" y="18633"/>
                  <a:pt x="18361" y="18319"/>
                </a:cubicBezTo>
                <a:cubicBezTo>
                  <a:pt x="17896" y="17853"/>
                  <a:pt x="17168" y="17445"/>
                  <a:pt x="16241" y="17131"/>
                </a:cubicBezTo>
                <a:cubicBezTo>
                  <a:pt x="17209" y="17227"/>
                  <a:pt x="18100" y="17431"/>
                  <a:pt x="18823" y="17724"/>
                </a:cubicBezTo>
                <a:cubicBezTo>
                  <a:pt x="19223" y="17886"/>
                  <a:pt x="19565" y="18073"/>
                  <a:pt x="19837" y="18278"/>
                </a:cubicBezTo>
                <a:cubicBezTo>
                  <a:pt x="19766" y="17990"/>
                  <a:pt x="19611" y="17707"/>
                  <a:pt x="19375" y="17436"/>
                </a:cubicBezTo>
                <a:cubicBezTo>
                  <a:pt x="19088" y="17104"/>
                  <a:pt x="18682" y="16793"/>
                  <a:pt x="18175" y="16514"/>
                </a:cubicBezTo>
                <a:cubicBezTo>
                  <a:pt x="16894" y="16324"/>
                  <a:pt x="15563" y="16206"/>
                  <a:pt x="14212" y="16164"/>
                </a:cubicBezTo>
                <a:cubicBezTo>
                  <a:pt x="13486" y="16142"/>
                  <a:pt x="12760" y="16143"/>
                  <a:pt x="12035" y="16164"/>
                </a:cubicBezTo>
                <a:close/>
              </a:path>
            </a:pathLst>
          </a:custGeom>
          <a:solidFill>
            <a:srgbClr val="34373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719" name="AutoShape 15"/>
          <p:cNvSpPr>
            <a:spLocks/>
          </p:cNvSpPr>
          <p:nvPr/>
        </p:nvSpPr>
        <p:spPr bwMode="auto">
          <a:xfrm>
            <a:off x="12387265" y="8229601"/>
            <a:ext cx="3286124" cy="2643188"/>
          </a:xfrm>
          <a:custGeom>
            <a:avLst/>
            <a:gdLst>
              <a:gd name="T0" fmla="*/ 1642984 w 20839"/>
              <a:gd name="T1" fmla="*/ 1321594 h 21600"/>
              <a:gd name="T2" fmla="*/ 1642984 w 20839"/>
              <a:gd name="T3" fmla="*/ 1321594 h 21600"/>
              <a:gd name="T4" fmla="*/ 1642984 w 20839"/>
              <a:gd name="T5" fmla="*/ 1321594 h 21600"/>
              <a:gd name="T6" fmla="*/ 1642984 w 20839"/>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9" h="21600">
                <a:moveTo>
                  <a:pt x="390" y="21600"/>
                </a:moveTo>
                <a:cubicBezTo>
                  <a:pt x="3621" y="21382"/>
                  <a:pt x="6771" y="20715"/>
                  <a:pt x="9805" y="19643"/>
                </a:cubicBezTo>
                <a:cubicBezTo>
                  <a:pt x="12520" y="18683"/>
                  <a:pt x="15262" y="17348"/>
                  <a:pt x="17281" y="14651"/>
                </a:cubicBezTo>
                <a:cubicBezTo>
                  <a:pt x="18735" y="12707"/>
                  <a:pt x="19638" y="10271"/>
                  <a:pt x="20188" y="7750"/>
                </a:cubicBezTo>
                <a:cubicBezTo>
                  <a:pt x="20732" y="5261"/>
                  <a:pt x="20944" y="2641"/>
                  <a:pt x="20789" y="0"/>
                </a:cubicBezTo>
                <a:cubicBezTo>
                  <a:pt x="17935" y="370"/>
                  <a:pt x="15152" y="994"/>
                  <a:pt x="12445" y="1852"/>
                </a:cubicBezTo>
                <a:cubicBezTo>
                  <a:pt x="9129" y="2903"/>
                  <a:pt x="5743" y="4368"/>
                  <a:pt x="3249" y="7618"/>
                </a:cubicBezTo>
                <a:cubicBezTo>
                  <a:pt x="432" y="11288"/>
                  <a:pt x="-656" y="16617"/>
                  <a:pt x="390" y="21600"/>
                </a:cubicBezTo>
                <a:close/>
              </a:path>
            </a:pathLst>
          </a:custGeom>
          <a:solidFill>
            <a:schemeClr val="accent3"/>
          </a:solidFill>
          <a:ln>
            <a:noFill/>
          </a:ln>
          <a:effectLst/>
          <a:extLst/>
        </p:spPr>
        <p:txBody>
          <a:bodyPr lIns="50800" tIns="50800" rIns="50800" bIns="50800" anchor="ctr"/>
          <a:lstStyle/>
          <a:p>
            <a:endParaRPr lang="id-ID" sz="4411"/>
          </a:p>
        </p:txBody>
      </p:sp>
      <p:sp>
        <p:nvSpPr>
          <p:cNvPr id="72720" name="AutoShape 16"/>
          <p:cNvSpPr>
            <a:spLocks/>
          </p:cNvSpPr>
          <p:nvPr/>
        </p:nvSpPr>
        <p:spPr bwMode="auto">
          <a:xfrm>
            <a:off x="11234738" y="4378326"/>
            <a:ext cx="2854325" cy="4446588"/>
          </a:xfrm>
          <a:custGeom>
            <a:avLst/>
            <a:gdLst>
              <a:gd name="T0" fmla="*/ 1427162 w 21556"/>
              <a:gd name="T1" fmla="*/ 2223294 h 21600"/>
              <a:gd name="T2" fmla="*/ 1427162 w 21556"/>
              <a:gd name="T3" fmla="*/ 2223294 h 21600"/>
              <a:gd name="T4" fmla="*/ 1427162 w 21556"/>
              <a:gd name="T5" fmla="*/ 2223294 h 21600"/>
              <a:gd name="T6" fmla="*/ 1427162 w 21556"/>
              <a:gd name="T7" fmla="*/ 222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738" y="21600"/>
                </a:moveTo>
                <a:cubicBezTo>
                  <a:pt x="5673" y="21188"/>
                  <a:pt x="9331" y="20217"/>
                  <a:pt x="12494" y="18807"/>
                </a:cubicBezTo>
                <a:cubicBezTo>
                  <a:pt x="15542" y="17448"/>
                  <a:pt x="18192" y="15652"/>
                  <a:pt x="19763" y="13388"/>
                </a:cubicBezTo>
                <a:cubicBezTo>
                  <a:pt x="21119" y="11434"/>
                  <a:pt x="21523" y="9309"/>
                  <a:pt x="21554" y="7220"/>
                </a:cubicBezTo>
                <a:cubicBezTo>
                  <a:pt x="21589" y="4809"/>
                  <a:pt x="21128" y="2382"/>
                  <a:pt x="20150" y="0"/>
                </a:cubicBezTo>
                <a:cubicBezTo>
                  <a:pt x="16677" y="366"/>
                  <a:pt x="13400" y="1133"/>
                  <a:pt x="10447" y="2232"/>
                </a:cubicBezTo>
                <a:cubicBezTo>
                  <a:pt x="7387" y="3371"/>
                  <a:pt x="4603" y="4893"/>
                  <a:pt x="2744" y="6917"/>
                </a:cubicBezTo>
                <a:cubicBezTo>
                  <a:pt x="637" y="9212"/>
                  <a:pt x="-11" y="11858"/>
                  <a:pt x="-1" y="14447"/>
                </a:cubicBezTo>
                <a:cubicBezTo>
                  <a:pt x="9" y="16843"/>
                  <a:pt x="580" y="19255"/>
                  <a:pt x="1738" y="21600"/>
                </a:cubicBezTo>
                <a:close/>
              </a:path>
            </a:pathLst>
          </a:custGeom>
          <a:solidFill>
            <a:schemeClr val="accent2"/>
          </a:solidFill>
          <a:ln>
            <a:noFill/>
          </a:ln>
          <a:effectLst/>
          <a:extLst/>
        </p:spPr>
        <p:txBody>
          <a:bodyPr lIns="50800" tIns="50800" rIns="50800" bIns="50800" anchor="ctr"/>
          <a:lstStyle/>
          <a:p>
            <a:endParaRPr lang="id-ID" sz="4411"/>
          </a:p>
        </p:txBody>
      </p:sp>
      <p:sp>
        <p:nvSpPr>
          <p:cNvPr id="72721" name="AutoShape 17"/>
          <p:cNvSpPr>
            <a:spLocks/>
          </p:cNvSpPr>
          <p:nvPr/>
        </p:nvSpPr>
        <p:spPr bwMode="auto">
          <a:xfrm>
            <a:off x="9594851" y="4887913"/>
            <a:ext cx="1760539" cy="3506788"/>
          </a:xfrm>
          <a:custGeom>
            <a:avLst/>
            <a:gdLst>
              <a:gd name="T0" fmla="*/ 880269 w 21424"/>
              <a:gd name="T1" fmla="*/ 1782615 h 21421"/>
              <a:gd name="T2" fmla="*/ 880269 w 21424"/>
              <a:gd name="T3" fmla="*/ 1782615 h 21421"/>
              <a:gd name="T4" fmla="*/ 880269 w 21424"/>
              <a:gd name="T5" fmla="*/ 1782615 h 21421"/>
              <a:gd name="T6" fmla="*/ 880269 w 21424"/>
              <a:gd name="T7" fmla="*/ 1782615 h 214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4" h="21421">
                <a:moveTo>
                  <a:pt x="67" y="143"/>
                </a:moveTo>
                <a:cubicBezTo>
                  <a:pt x="-176" y="3232"/>
                  <a:pt x="244" y="6278"/>
                  <a:pt x="1271" y="9242"/>
                </a:cubicBezTo>
                <a:cubicBezTo>
                  <a:pt x="2174" y="11847"/>
                  <a:pt x="3576" y="14482"/>
                  <a:pt x="6673" y="16727"/>
                </a:cubicBezTo>
                <a:cubicBezTo>
                  <a:pt x="9906" y="19072"/>
                  <a:pt x="14740" y="20742"/>
                  <a:pt x="20257" y="21420"/>
                </a:cubicBezTo>
                <a:cubicBezTo>
                  <a:pt x="19092" y="18906"/>
                  <a:pt x="18659" y="16320"/>
                  <a:pt x="18971" y="13743"/>
                </a:cubicBezTo>
                <a:cubicBezTo>
                  <a:pt x="19240" y="11516"/>
                  <a:pt x="20064" y="9316"/>
                  <a:pt x="21423" y="7192"/>
                </a:cubicBezTo>
                <a:cubicBezTo>
                  <a:pt x="20038" y="4341"/>
                  <a:pt x="16092" y="1974"/>
                  <a:pt x="10745" y="789"/>
                </a:cubicBezTo>
                <a:cubicBezTo>
                  <a:pt x="7393" y="45"/>
                  <a:pt x="3675" y="-179"/>
                  <a:pt x="67" y="143"/>
                </a:cubicBezTo>
                <a:close/>
              </a:path>
            </a:pathLst>
          </a:custGeom>
          <a:solidFill>
            <a:schemeClr val="accent1"/>
          </a:solidFill>
          <a:ln>
            <a:noFill/>
          </a:ln>
          <a:effectLst/>
          <a:extLst/>
        </p:spPr>
        <p:txBody>
          <a:bodyPr lIns="50800" tIns="50800" rIns="50800" bIns="50800" anchor="ctr"/>
          <a:lstStyle/>
          <a:p>
            <a:endParaRPr lang="id-ID" sz="4411"/>
          </a:p>
        </p:txBody>
      </p:sp>
      <p:sp>
        <p:nvSpPr>
          <p:cNvPr id="72722" name="AutoShape 18"/>
          <p:cNvSpPr>
            <a:spLocks/>
          </p:cNvSpPr>
          <p:nvPr/>
        </p:nvSpPr>
        <p:spPr bwMode="auto">
          <a:xfrm>
            <a:off x="10842626" y="4341813"/>
            <a:ext cx="881063" cy="1549401"/>
          </a:xfrm>
          <a:custGeom>
            <a:avLst/>
            <a:gdLst>
              <a:gd name="T0" fmla="*/ 440532 w 21196"/>
              <a:gd name="T1" fmla="*/ 774700 h 21600"/>
              <a:gd name="T2" fmla="*/ 440532 w 21196"/>
              <a:gd name="T3" fmla="*/ 774700 h 21600"/>
              <a:gd name="T4" fmla="*/ 440532 w 21196"/>
              <a:gd name="T5" fmla="*/ 774700 h 21600"/>
              <a:gd name="T6" fmla="*/ 440532 w 21196"/>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6" h="21600">
                <a:moveTo>
                  <a:pt x="0" y="10747"/>
                </a:moveTo>
                <a:cubicBezTo>
                  <a:pt x="3578" y="12107"/>
                  <a:pt x="6673" y="13852"/>
                  <a:pt x="9116" y="15888"/>
                </a:cubicBezTo>
                <a:cubicBezTo>
                  <a:pt x="11207" y="17630"/>
                  <a:pt x="12789" y="19560"/>
                  <a:pt x="13798" y="21599"/>
                </a:cubicBezTo>
                <a:lnTo>
                  <a:pt x="21019" y="15421"/>
                </a:lnTo>
                <a:cubicBezTo>
                  <a:pt x="21599" y="12627"/>
                  <a:pt x="20742" y="9795"/>
                  <a:pt x="18555" y="7282"/>
                </a:cubicBezTo>
                <a:cubicBezTo>
                  <a:pt x="15524" y="3798"/>
                  <a:pt x="10193" y="1172"/>
                  <a:pt x="3772" y="0"/>
                </a:cubicBezTo>
                <a:lnTo>
                  <a:pt x="0" y="10747"/>
                </a:lnTo>
                <a:close/>
              </a:path>
            </a:pathLst>
          </a:custGeom>
          <a:solidFill>
            <a:schemeClr val="accent2"/>
          </a:solidFill>
          <a:ln>
            <a:noFill/>
          </a:ln>
          <a:effectLst/>
          <a:extLst/>
        </p:spPr>
        <p:txBody>
          <a:bodyPr lIns="50800" tIns="50800" rIns="50800" bIns="50800" anchor="ctr"/>
          <a:lstStyle/>
          <a:p>
            <a:endParaRPr lang="id-ID" sz="4411"/>
          </a:p>
        </p:txBody>
      </p:sp>
      <p:sp>
        <p:nvSpPr>
          <p:cNvPr id="72723" name="AutoShape 19"/>
          <p:cNvSpPr>
            <a:spLocks/>
          </p:cNvSpPr>
          <p:nvPr/>
        </p:nvSpPr>
        <p:spPr bwMode="auto">
          <a:xfrm>
            <a:off x="8128001" y="7824788"/>
            <a:ext cx="2868613" cy="2239963"/>
          </a:xfrm>
          <a:custGeom>
            <a:avLst/>
            <a:gdLst>
              <a:gd name="T0" fmla="*/ 1434307 w 21600"/>
              <a:gd name="T1" fmla="*/ 1171814 h 20419"/>
              <a:gd name="T2" fmla="*/ 1434307 w 21600"/>
              <a:gd name="T3" fmla="*/ 1171814 h 20419"/>
              <a:gd name="T4" fmla="*/ 1434307 w 21600"/>
              <a:gd name="T5" fmla="*/ 1171814 h 20419"/>
              <a:gd name="T6" fmla="*/ 1434307 w 21600"/>
              <a:gd name="T7" fmla="*/ 1171814 h 204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19">
                <a:moveTo>
                  <a:pt x="21599" y="18302"/>
                </a:moveTo>
                <a:cubicBezTo>
                  <a:pt x="17900" y="21090"/>
                  <a:pt x="13217" y="21126"/>
                  <a:pt x="9488" y="18396"/>
                </a:cubicBezTo>
                <a:cubicBezTo>
                  <a:pt x="7463" y="16912"/>
                  <a:pt x="5910" y="14757"/>
                  <a:pt x="4785" y="12346"/>
                </a:cubicBezTo>
                <a:cubicBezTo>
                  <a:pt x="4032" y="10731"/>
                  <a:pt x="3469" y="8990"/>
                  <a:pt x="2803" y="7295"/>
                </a:cubicBezTo>
                <a:cubicBezTo>
                  <a:pt x="2013" y="5282"/>
                  <a:pt x="1077" y="3339"/>
                  <a:pt x="0" y="1491"/>
                </a:cubicBezTo>
                <a:cubicBezTo>
                  <a:pt x="3075" y="-239"/>
                  <a:pt x="6583" y="-473"/>
                  <a:pt x="9797" y="837"/>
                </a:cubicBezTo>
                <a:cubicBezTo>
                  <a:pt x="12783" y="2055"/>
                  <a:pt x="15235" y="4412"/>
                  <a:pt x="17157" y="7207"/>
                </a:cubicBezTo>
                <a:cubicBezTo>
                  <a:pt x="19315" y="10345"/>
                  <a:pt x="20869" y="14125"/>
                  <a:pt x="21599" y="18302"/>
                </a:cubicBezTo>
                <a:close/>
              </a:path>
            </a:pathLst>
          </a:custGeom>
          <a:solidFill>
            <a:schemeClr val="accent4"/>
          </a:solidFill>
          <a:ln>
            <a:noFill/>
          </a:ln>
          <a:effectLst/>
          <a:extLst/>
        </p:spPr>
        <p:txBody>
          <a:bodyPr lIns="50800" tIns="50800" rIns="50800" bIns="50800" anchor="ctr"/>
          <a:lstStyle/>
          <a:p>
            <a:endParaRPr lang="id-ID" sz="4411"/>
          </a:p>
        </p:txBody>
      </p:sp>
      <p:sp>
        <p:nvSpPr>
          <p:cNvPr id="72724" name="AutoShape 20"/>
          <p:cNvSpPr>
            <a:spLocks/>
          </p:cNvSpPr>
          <p:nvPr/>
        </p:nvSpPr>
        <p:spPr bwMode="auto">
          <a:xfrm>
            <a:off x="9342438" y="8659814"/>
            <a:ext cx="703262" cy="644524"/>
          </a:xfrm>
          <a:custGeom>
            <a:avLst/>
            <a:gdLst>
              <a:gd name="T0" fmla="*/ 351615 w 21455"/>
              <a:gd name="T1" fmla="*/ 322263 h 21600"/>
              <a:gd name="T2" fmla="*/ 351615 w 21455"/>
              <a:gd name="T3" fmla="*/ 322263 h 21600"/>
              <a:gd name="T4" fmla="*/ 351615 w 21455"/>
              <a:gd name="T5" fmla="*/ 322263 h 21600"/>
              <a:gd name="T6" fmla="*/ 351615 w 21455"/>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725" name="AutoShape 21"/>
          <p:cNvSpPr>
            <a:spLocks/>
          </p:cNvSpPr>
          <p:nvPr/>
        </p:nvSpPr>
        <p:spPr bwMode="auto">
          <a:xfrm>
            <a:off x="10204450" y="6069013"/>
            <a:ext cx="698500" cy="642937"/>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726" name="AutoShape 22"/>
          <p:cNvSpPr>
            <a:spLocks/>
          </p:cNvSpPr>
          <p:nvPr/>
        </p:nvSpPr>
        <p:spPr bwMode="auto">
          <a:xfrm>
            <a:off x="12161838" y="6389688"/>
            <a:ext cx="720725" cy="722313"/>
          </a:xfrm>
          <a:custGeom>
            <a:avLst/>
            <a:gdLst>
              <a:gd name="T0" fmla="*/ 360363 w 21468"/>
              <a:gd name="T1" fmla="*/ 361139 h 21469"/>
              <a:gd name="T2" fmla="*/ 360363 w 21468"/>
              <a:gd name="T3" fmla="*/ 361139 h 21469"/>
              <a:gd name="T4" fmla="*/ 360363 w 21468"/>
              <a:gd name="T5" fmla="*/ 361139 h 21469"/>
              <a:gd name="T6" fmla="*/ 360363 w 21468"/>
              <a:gd name="T7" fmla="*/ 361139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2727" name="AutoShape 23"/>
          <p:cNvSpPr>
            <a:spLocks/>
          </p:cNvSpPr>
          <p:nvPr/>
        </p:nvSpPr>
        <p:spPr bwMode="auto">
          <a:xfrm>
            <a:off x="13765212" y="9207502"/>
            <a:ext cx="530226" cy="771525"/>
          </a:xfrm>
          <a:custGeom>
            <a:avLst/>
            <a:gdLst>
              <a:gd name="T0" fmla="*/ 265113 w 21600"/>
              <a:gd name="T1" fmla="*/ 385763 h 21600"/>
              <a:gd name="T2" fmla="*/ 265113 w 21600"/>
              <a:gd name="T3" fmla="*/ 385763 h 21600"/>
              <a:gd name="T4" fmla="*/ 265113 w 21600"/>
              <a:gd name="T5" fmla="*/ 385763 h 21600"/>
              <a:gd name="T6" fmla="*/ 265113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2723"/>
                                        </p:tgtEl>
                                        <p:attrNameLst>
                                          <p:attrName>style.visibility</p:attrName>
                                        </p:attrNameLst>
                                      </p:cBhvr>
                                      <p:to>
                                        <p:strVal val="visible"/>
                                      </p:to>
                                    </p:set>
                                    <p:animEffect transition="in" filter="wipe(down)">
                                      <p:cBhvr>
                                        <p:cTn id="7" dur="500"/>
                                        <p:tgtEl>
                                          <p:spTgt spid="7272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down)">
                                      <p:cBhvr>
                                        <p:cTn id="11" dur="500"/>
                                        <p:tgtEl>
                                          <p:spTgt spid="727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2721"/>
                                        </p:tgtEl>
                                        <p:attrNameLst>
                                          <p:attrName>style.visibility</p:attrName>
                                        </p:attrNameLst>
                                      </p:cBhvr>
                                      <p:to>
                                        <p:strVal val="visible"/>
                                      </p:to>
                                    </p:set>
                                    <p:animEffect transition="in" filter="wipe(down)">
                                      <p:cBhvr>
                                        <p:cTn id="15" dur="500"/>
                                        <p:tgtEl>
                                          <p:spTgt spid="727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722"/>
                                        </p:tgtEl>
                                        <p:attrNameLst>
                                          <p:attrName>style.visibility</p:attrName>
                                        </p:attrNameLst>
                                      </p:cBhvr>
                                      <p:to>
                                        <p:strVal val="visible"/>
                                      </p:to>
                                    </p:set>
                                    <p:animEffect transition="in" filter="wipe(down)">
                                      <p:cBhvr>
                                        <p:cTn id="19" dur="500"/>
                                        <p:tgtEl>
                                          <p:spTgt spid="7272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2719"/>
                                        </p:tgtEl>
                                        <p:attrNameLst>
                                          <p:attrName>style.visibility</p:attrName>
                                        </p:attrNameLst>
                                      </p:cBhvr>
                                      <p:to>
                                        <p:strVal val="visible"/>
                                      </p:to>
                                    </p:set>
                                    <p:animEffect transition="in" filter="wipe(down)">
                                      <p:cBhvr>
                                        <p:cTn id="23" dur="500"/>
                                        <p:tgtEl>
                                          <p:spTgt spid="72719"/>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2713"/>
                                        </p:tgtEl>
                                        <p:attrNameLst>
                                          <p:attrName>style.visibility</p:attrName>
                                        </p:attrNameLst>
                                      </p:cBhvr>
                                      <p:to>
                                        <p:strVal val="visible"/>
                                      </p:to>
                                    </p:set>
                                    <p:animEffect transition="in" filter="randombar(horizontal)">
                                      <p:cBhvr>
                                        <p:cTn id="27" dur="500"/>
                                        <p:tgtEl>
                                          <p:spTgt spid="72713"/>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2714"/>
                                        </p:tgtEl>
                                        <p:attrNameLst>
                                          <p:attrName>style.visibility</p:attrName>
                                        </p:attrNameLst>
                                      </p:cBhvr>
                                      <p:to>
                                        <p:strVal val="visible"/>
                                      </p:to>
                                    </p:set>
                                    <p:animEffect transition="in" filter="randombar(horizontal)">
                                      <p:cBhvr>
                                        <p:cTn id="30" dur="500"/>
                                        <p:tgtEl>
                                          <p:spTgt spid="72714"/>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2715"/>
                                        </p:tgtEl>
                                        <p:attrNameLst>
                                          <p:attrName>style.visibility</p:attrName>
                                        </p:attrNameLst>
                                      </p:cBhvr>
                                      <p:to>
                                        <p:strVal val="visible"/>
                                      </p:to>
                                    </p:set>
                                    <p:animEffect transition="in" filter="randombar(horizontal)">
                                      <p:cBhvr>
                                        <p:cTn id="33" dur="500"/>
                                        <p:tgtEl>
                                          <p:spTgt spid="72715"/>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2716"/>
                                        </p:tgtEl>
                                        <p:attrNameLst>
                                          <p:attrName>style.visibility</p:attrName>
                                        </p:attrNameLst>
                                      </p:cBhvr>
                                      <p:to>
                                        <p:strVal val="visible"/>
                                      </p:to>
                                    </p:set>
                                    <p:animEffect transition="in" filter="randombar(horizontal)">
                                      <p:cBhvr>
                                        <p:cTn id="36" dur="500"/>
                                        <p:tgtEl>
                                          <p:spTgt spid="72716"/>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72712"/>
                                        </p:tgtEl>
                                        <p:attrNameLst>
                                          <p:attrName>style.visibility</p:attrName>
                                        </p:attrNameLst>
                                      </p:cBhvr>
                                      <p:to>
                                        <p:strVal val="visible"/>
                                      </p:to>
                                    </p:set>
                                    <p:animEffect transition="in" filter="randombar(horizontal)">
                                      <p:cBhvr>
                                        <p:cTn id="39" dur="500"/>
                                        <p:tgtEl>
                                          <p:spTgt spid="72712"/>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72711"/>
                                        </p:tgtEl>
                                        <p:attrNameLst>
                                          <p:attrName>style.visibility</p:attrName>
                                        </p:attrNameLst>
                                      </p:cBhvr>
                                      <p:to>
                                        <p:strVal val="visible"/>
                                      </p:to>
                                    </p:set>
                                    <p:animEffect transition="in" filter="randombar(horizontal)">
                                      <p:cBhvr>
                                        <p:cTn id="42" dur="500"/>
                                        <p:tgtEl>
                                          <p:spTgt spid="72711"/>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72710"/>
                                        </p:tgtEl>
                                        <p:attrNameLst>
                                          <p:attrName>style.visibility</p:attrName>
                                        </p:attrNameLst>
                                      </p:cBhvr>
                                      <p:to>
                                        <p:strVal val="visible"/>
                                      </p:to>
                                    </p:set>
                                    <p:animEffect transition="in" filter="randombar(horizontal)">
                                      <p:cBhvr>
                                        <p:cTn id="45" dur="500"/>
                                        <p:tgtEl>
                                          <p:spTgt spid="72710"/>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72709"/>
                                        </p:tgtEl>
                                        <p:attrNameLst>
                                          <p:attrName>style.visibility</p:attrName>
                                        </p:attrNameLst>
                                      </p:cBhvr>
                                      <p:to>
                                        <p:strVal val="visible"/>
                                      </p:to>
                                    </p:set>
                                    <p:animEffect transition="in" filter="randombar(horizontal)">
                                      <p:cBhvr>
                                        <p:cTn id="48" dur="500"/>
                                        <p:tgtEl>
                                          <p:spTgt spid="7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p:bldP spid="72710" grpId="0"/>
      <p:bldP spid="72711" grpId="0"/>
      <p:bldP spid="72712" grpId="0"/>
      <p:bldP spid="72713" grpId="0"/>
      <p:bldP spid="72714" grpId="0"/>
      <p:bldP spid="72715" grpId="0"/>
      <p:bldP spid="72716" grpId="0"/>
      <p:bldP spid="72719" grpId="0" animBg="1"/>
      <p:bldP spid="72720" grpId="0" animBg="1"/>
      <p:bldP spid="72721" grpId="0" animBg="1"/>
      <p:bldP spid="72722" grpId="0" animBg="1"/>
      <p:bldP spid="7272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AutoShape 1"/>
          <p:cNvSpPr>
            <a:spLocks/>
          </p:cNvSpPr>
          <p:nvPr/>
        </p:nvSpPr>
        <p:spPr bwMode="auto">
          <a:xfrm>
            <a:off x="20235864" y="5614989"/>
            <a:ext cx="4176713" cy="8093076"/>
          </a:xfrm>
          <a:custGeom>
            <a:avLst/>
            <a:gdLst>
              <a:gd name="T0" fmla="*/ 2088356 w 21600"/>
              <a:gd name="T1" fmla="*/ 4046538 h 21600"/>
              <a:gd name="T2" fmla="*/ 2088356 w 21600"/>
              <a:gd name="T3" fmla="*/ 4046538 h 21600"/>
              <a:gd name="T4" fmla="*/ 2088356 w 21600"/>
              <a:gd name="T5" fmla="*/ 4046538 h 21600"/>
              <a:gd name="T6" fmla="*/ 2088356 w 21600"/>
              <a:gd name="T7" fmla="*/ 404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676" y="0"/>
                </a:moveTo>
                <a:lnTo>
                  <a:pt x="2676" y="407"/>
                </a:lnTo>
                <a:lnTo>
                  <a:pt x="1223" y="407"/>
                </a:lnTo>
                <a:lnTo>
                  <a:pt x="1223" y="3960"/>
                </a:lnTo>
                <a:lnTo>
                  <a:pt x="149" y="3960"/>
                </a:lnTo>
                <a:lnTo>
                  <a:pt x="149" y="5147"/>
                </a:lnTo>
                <a:lnTo>
                  <a:pt x="0" y="5147"/>
                </a:lnTo>
                <a:lnTo>
                  <a:pt x="0" y="8332"/>
                </a:lnTo>
                <a:lnTo>
                  <a:pt x="350" y="8332"/>
                </a:lnTo>
                <a:lnTo>
                  <a:pt x="350" y="21599"/>
                </a:lnTo>
                <a:lnTo>
                  <a:pt x="21454" y="21599"/>
                </a:lnTo>
                <a:lnTo>
                  <a:pt x="21454" y="8332"/>
                </a:lnTo>
                <a:lnTo>
                  <a:pt x="21600" y="8332"/>
                </a:lnTo>
                <a:lnTo>
                  <a:pt x="21600" y="5326"/>
                </a:lnTo>
                <a:lnTo>
                  <a:pt x="21567" y="5326"/>
                </a:lnTo>
                <a:lnTo>
                  <a:pt x="21567" y="3855"/>
                </a:lnTo>
                <a:lnTo>
                  <a:pt x="15900" y="3855"/>
                </a:lnTo>
                <a:lnTo>
                  <a:pt x="15900" y="1414"/>
                </a:lnTo>
                <a:lnTo>
                  <a:pt x="16106" y="1414"/>
                </a:lnTo>
                <a:lnTo>
                  <a:pt x="16106" y="1295"/>
                </a:lnTo>
                <a:lnTo>
                  <a:pt x="14603" y="1295"/>
                </a:lnTo>
                <a:lnTo>
                  <a:pt x="14603" y="1103"/>
                </a:lnTo>
                <a:lnTo>
                  <a:pt x="13009" y="1103"/>
                </a:lnTo>
                <a:lnTo>
                  <a:pt x="13009" y="1295"/>
                </a:lnTo>
                <a:lnTo>
                  <a:pt x="12820" y="1295"/>
                </a:lnTo>
                <a:lnTo>
                  <a:pt x="12820" y="1414"/>
                </a:lnTo>
                <a:lnTo>
                  <a:pt x="12992" y="1414"/>
                </a:lnTo>
                <a:lnTo>
                  <a:pt x="12992" y="2852"/>
                </a:lnTo>
                <a:lnTo>
                  <a:pt x="12793" y="2852"/>
                </a:lnTo>
                <a:lnTo>
                  <a:pt x="12787" y="2351"/>
                </a:lnTo>
                <a:lnTo>
                  <a:pt x="11761" y="1950"/>
                </a:lnTo>
                <a:lnTo>
                  <a:pt x="9027" y="1950"/>
                </a:lnTo>
                <a:lnTo>
                  <a:pt x="9027" y="1815"/>
                </a:lnTo>
                <a:lnTo>
                  <a:pt x="6957" y="1815"/>
                </a:lnTo>
                <a:lnTo>
                  <a:pt x="6957" y="431"/>
                </a:lnTo>
                <a:lnTo>
                  <a:pt x="5978" y="431"/>
                </a:lnTo>
                <a:lnTo>
                  <a:pt x="5978" y="0"/>
                </a:lnTo>
                <a:lnTo>
                  <a:pt x="2676" y="0"/>
                </a:lnTo>
                <a:close/>
              </a:path>
            </a:pathLst>
          </a:custGeom>
          <a:solidFill>
            <a:schemeClr val="accent6"/>
          </a:solidFill>
          <a:ln>
            <a:noFill/>
          </a:ln>
          <a:effectLst/>
          <a:extLst/>
        </p:spPr>
        <p:txBody>
          <a:bodyPr lIns="50800" tIns="50800" rIns="50800" bIns="50800" anchor="ctr"/>
          <a:lstStyle/>
          <a:p>
            <a:endParaRPr lang="id-ID" sz="4411"/>
          </a:p>
        </p:txBody>
      </p:sp>
      <p:sp>
        <p:nvSpPr>
          <p:cNvPr id="73730" name="AutoShape 2"/>
          <p:cNvSpPr>
            <a:spLocks/>
          </p:cNvSpPr>
          <p:nvPr/>
        </p:nvSpPr>
        <p:spPr bwMode="auto">
          <a:xfrm>
            <a:off x="16244890" y="6007100"/>
            <a:ext cx="4071938" cy="7700964"/>
          </a:xfrm>
          <a:custGeom>
            <a:avLst/>
            <a:gdLst>
              <a:gd name="T0" fmla="*/ 2035968 w 21600"/>
              <a:gd name="T1" fmla="*/ 3850481 h 21600"/>
              <a:gd name="T2" fmla="*/ 2035968 w 21600"/>
              <a:gd name="T3" fmla="*/ 3850481 h 21600"/>
              <a:gd name="T4" fmla="*/ 2035968 w 21600"/>
              <a:gd name="T5" fmla="*/ 3850481 h 21600"/>
              <a:gd name="T6" fmla="*/ 2035968 w 21600"/>
              <a:gd name="T7" fmla="*/ 3850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55"/>
                </a:lnTo>
                <a:lnTo>
                  <a:pt x="39" y="7655"/>
                </a:lnTo>
                <a:lnTo>
                  <a:pt x="39" y="21599"/>
                </a:lnTo>
                <a:lnTo>
                  <a:pt x="21600" y="21599"/>
                </a:lnTo>
                <a:lnTo>
                  <a:pt x="21600" y="7619"/>
                </a:lnTo>
                <a:lnTo>
                  <a:pt x="21557" y="7619"/>
                </a:lnTo>
                <a:lnTo>
                  <a:pt x="21557" y="4306"/>
                </a:lnTo>
                <a:lnTo>
                  <a:pt x="20981" y="4306"/>
                </a:lnTo>
                <a:lnTo>
                  <a:pt x="20981" y="2769"/>
                </a:lnTo>
                <a:lnTo>
                  <a:pt x="19454" y="2121"/>
                </a:lnTo>
                <a:lnTo>
                  <a:pt x="15597" y="2121"/>
                </a:lnTo>
                <a:lnTo>
                  <a:pt x="15597" y="2438"/>
                </a:lnTo>
                <a:lnTo>
                  <a:pt x="14907" y="2438"/>
                </a:lnTo>
                <a:lnTo>
                  <a:pt x="14907" y="2818"/>
                </a:lnTo>
                <a:lnTo>
                  <a:pt x="14621" y="2818"/>
                </a:lnTo>
                <a:lnTo>
                  <a:pt x="14621" y="1575"/>
                </a:lnTo>
                <a:lnTo>
                  <a:pt x="14633" y="1005"/>
                </a:lnTo>
                <a:lnTo>
                  <a:pt x="12040" y="151"/>
                </a:lnTo>
                <a:lnTo>
                  <a:pt x="7505" y="151"/>
                </a:lnTo>
                <a:lnTo>
                  <a:pt x="7505" y="419"/>
                </a:lnTo>
                <a:lnTo>
                  <a:pt x="7244" y="419"/>
                </a:lnTo>
                <a:lnTo>
                  <a:pt x="7244" y="2164"/>
                </a:lnTo>
                <a:lnTo>
                  <a:pt x="4181" y="2164"/>
                </a:lnTo>
                <a:lnTo>
                  <a:pt x="4181" y="1082"/>
                </a:lnTo>
                <a:lnTo>
                  <a:pt x="3176" y="1082"/>
                </a:lnTo>
                <a:lnTo>
                  <a:pt x="3176" y="792"/>
                </a:lnTo>
                <a:lnTo>
                  <a:pt x="3151" y="792"/>
                </a:lnTo>
                <a:lnTo>
                  <a:pt x="3151" y="654"/>
                </a:lnTo>
                <a:lnTo>
                  <a:pt x="128" y="654"/>
                </a:lnTo>
                <a:lnTo>
                  <a:pt x="128"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73731" name="AutoShape 3"/>
          <p:cNvSpPr>
            <a:spLocks/>
          </p:cNvSpPr>
          <p:nvPr/>
        </p:nvSpPr>
        <p:spPr bwMode="auto">
          <a:xfrm>
            <a:off x="12177714" y="4129091"/>
            <a:ext cx="4070350" cy="9578974"/>
          </a:xfrm>
          <a:custGeom>
            <a:avLst/>
            <a:gdLst>
              <a:gd name="T0" fmla="*/ 2035175 w 21600"/>
              <a:gd name="T1" fmla="*/ 4789488 h 21600"/>
              <a:gd name="T2" fmla="*/ 2035175 w 21600"/>
              <a:gd name="T3" fmla="*/ 4789488 h 21600"/>
              <a:gd name="T4" fmla="*/ 2035175 w 21600"/>
              <a:gd name="T5" fmla="*/ 4789488 h 21600"/>
              <a:gd name="T6" fmla="*/ 2035175 w 21600"/>
              <a:gd name="T7" fmla="*/ 4789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69" y="0"/>
                </a:moveTo>
                <a:lnTo>
                  <a:pt x="11769" y="357"/>
                </a:lnTo>
                <a:lnTo>
                  <a:pt x="9925" y="883"/>
                </a:lnTo>
                <a:lnTo>
                  <a:pt x="9925" y="2847"/>
                </a:lnTo>
                <a:lnTo>
                  <a:pt x="7974" y="2847"/>
                </a:lnTo>
                <a:lnTo>
                  <a:pt x="7974" y="2640"/>
                </a:lnTo>
                <a:lnTo>
                  <a:pt x="7528" y="2640"/>
                </a:lnTo>
                <a:lnTo>
                  <a:pt x="7528" y="2144"/>
                </a:lnTo>
                <a:lnTo>
                  <a:pt x="2356" y="2144"/>
                </a:lnTo>
                <a:lnTo>
                  <a:pt x="2356" y="2433"/>
                </a:lnTo>
                <a:lnTo>
                  <a:pt x="1952" y="2433"/>
                </a:lnTo>
                <a:lnTo>
                  <a:pt x="1952" y="2640"/>
                </a:lnTo>
                <a:lnTo>
                  <a:pt x="1634" y="2640"/>
                </a:lnTo>
                <a:lnTo>
                  <a:pt x="1634" y="6447"/>
                </a:lnTo>
                <a:lnTo>
                  <a:pt x="1215" y="6447"/>
                </a:lnTo>
                <a:lnTo>
                  <a:pt x="1215" y="6073"/>
                </a:lnTo>
                <a:lnTo>
                  <a:pt x="18" y="6073"/>
                </a:lnTo>
                <a:lnTo>
                  <a:pt x="18" y="10360"/>
                </a:lnTo>
                <a:lnTo>
                  <a:pt x="0" y="10360"/>
                </a:lnTo>
                <a:lnTo>
                  <a:pt x="0" y="21600"/>
                </a:lnTo>
                <a:lnTo>
                  <a:pt x="21599" y="21600"/>
                </a:lnTo>
                <a:lnTo>
                  <a:pt x="21599" y="10360"/>
                </a:lnTo>
                <a:lnTo>
                  <a:pt x="21583" y="10360"/>
                </a:lnTo>
                <a:lnTo>
                  <a:pt x="21583" y="4234"/>
                </a:lnTo>
                <a:lnTo>
                  <a:pt x="21437" y="4234"/>
                </a:lnTo>
                <a:lnTo>
                  <a:pt x="21437" y="4761"/>
                </a:lnTo>
                <a:lnTo>
                  <a:pt x="20681" y="4761"/>
                </a:lnTo>
                <a:lnTo>
                  <a:pt x="20681" y="4871"/>
                </a:lnTo>
                <a:lnTo>
                  <a:pt x="20146" y="4871"/>
                </a:lnTo>
                <a:lnTo>
                  <a:pt x="20146" y="5070"/>
                </a:lnTo>
                <a:lnTo>
                  <a:pt x="19887" y="5070"/>
                </a:lnTo>
                <a:lnTo>
                  <a:pt x="19887" y="1039"/>
                </a:lnTo>
                <a:lnTo>
                  <a:pt x="19955" y="1036"/>
                </a:lnTo>
                <a:lnTo>
                  <a:pt x="19887" y="998"/>
                </a:lnTo>
                <a:lnTo>
                  <a:pt x="19887" y="956"/>
                </a:lnTo>
                <a:lnTo>
                  <a:pt x="19810" y="956"/>
                </a:lnTo>
                <a:lnTo>
                  <a:pt x="18618" y="297"/>
                </a:lnTo>
                <a:lnTo>
                  <a:pt x="18618" y="0"/>
                </a:lnTo>
                <a:lnTo>
                  <a:pt x="11769" y="0"/>
                </a:lnTo>
                <a:close/>
              </a:path>
            </a:pathLst>
          </a:custGeom>
          <a:solidFill>
            <a:schemeClr val="accent4"/>
          </a:solidFill>
          <a:ln>
            <a:noFill/>
          </a:ln>
          <a:effectLst/>
          <a:extLst/>
        </p:spPr>
        <p:txBody>
          <a:bodyPr lIns="50800" tIns="50800" rIns="50800" bIns="50800" anchor="ctr"/>
          <a:lstStyle/>
          <a:p>
            <a:endParaRPr lang="id-ID" sz="4411"/>
          </a:p>
        </p:txBody>
      </p:sp>
      <p:sp>
        <p:nvSpPr>
          <p:cNvPr id="73732" name="AutoShape 4"/>
          <p:cNvSpPr>
            <a:spLocks/>
          </p:cNvSpPr>
          <p:nvPr/>
        </p:nvSpPr>
        <p:spPr bwMode="auto">
          <a:xfrm>
            <a:off x="8116888" y="3752853"/>
            <a:ext cx="4075113" cy="9955212"/>
          </a:xfrm>
          <a:custGeom>
            <a:avLst/>
            <a:gdLst>
              <a:gd name="T0" fmla="*/ 2037556 w 21600"/>
              <a:gd name="T1" fmla="*/ 4977607 h 21600"/>
              <a:gd name="T2" fmla="*/ 2037556 w 21600"/>
              <a:gd name="T3" fmla="*/ 4977607 h 21600"/>
              <a:gd name="T4" fmla="*/ 2037556 w 21600"/>
              <a:gd name="T5" fmla="*/ 4977607 h 21600"/>
              <a:gd name="T6" fmla="*/ 2037556 w 21600"/>
              <a:gd name="T7" fmla="*/ 497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63" y="0"/>
                </a:moveTo>
                <a:lnTo>
                  <a:pt x="14963" y="329"/>
                </a:lnTo>
                <a:lnTo>
                  <a:pt x="13238" y="329"/>
                </a:lnTo>
                <a:lnTo>
                  <a:pt x="13238" y="5303"/>
                </a:lnTo>
                <a:lnTo>
                  <a:pt x="11437" y="5303"/>
                </a:lnTo>
                <a:lnTo>
                  <a:pt x="11437" y="4266"/>
                </a:lnTo>
                <a:lnTo>
                  <a:pt x="10503" y="3767"/>
                </a:lnTo>
                <a:lnTo>
                  <a:pt x="8980" y="3767"/>
                </a:lnTo>
                <a:lnTo>
                  <a:pt x="8980" y="3532"/>
                </a:lnTo>
                <a:lnTo>
                  <a:pt x="4662" y="3532"/>
                </a:lnTo>
                <a:lnTo>
                  <a:pt x="4662" y="3767"/>
                </a:lnTo>
                <a:lnTo>
                  <a:pt x="3599" y="3767"/>
                </a:lnTo>
                <a:lnTo>
                  <a:pt x="3599" y="5180"/>
                </a:lnTo>
                <a:lnTo>
                  <a:pt x="1556" y="5180"/>
                </a:lnTo>
                <a:lnTo>
                  <a:pt x="1556" y="5027"/>
                </a:lnTo>
                <a:lnTo>
                  <a:pt x="406" y="5027"/>
                </a:lnTo>
                <a:lnTo>
                  <a:pt x="406" y="4768"/>
                </a:lnTo>
                <a:lnTo>
                  <a:pt x="0" y="4768"/>
                </a:lnTo>
                <a:lnTo>
                  <a:pt x="0" y="10813"/>
                </a:lnTo>
                <a:lnTo>
                  <a:pt x="16" y="10813"/>
                </a:lnTo>
                <a:lnTo>
                  <a:pt x="16" y="21600"/>
                </a:lnTo>
                <a:lnTo>
                  <a:pt x="21600" y="21600"/>
                </a:lnTo>
                <a:lnTo>
                  <a:pt x="21600" y="10786"/>
                </a:lnTo>
                <a:lnTo>
                  <a:pt x="21545" y="10786"/>
                </a:lnTo>
                <a:lnTo>
                  <a:pt x="21545" y="6661"/>
                </a:lnTo>
                <a:lnTo>
                  <a:pt x="21145" y="6661"/>
                </a:lnTo>
                <a:lnTo>
                  <a:pt x="21145" y="637"/>
                </a:lnTo>
                <a:lnTo>
                  <a:pt x="21124" y="637"/>
                </a:lnTo>
                <a:lnTo>
                  <a:pt x="21149" y="635"/>
                </a:lnTo>
                <a:lnTo>
                  <a:pt x="19624" y="306"/>
                </a:lnTo>
                <a:lnTo>
                  <a:pt x="18704" y="0"/>
                </a:lnTo>
                <a:lnTo>
                  <a:pt x="14963" y="0"/>
                </a:lnTo>
                <a:close/>
              </a:path>
            </a:pathLst>
          </a:custGeom>
          <a:solidFill>
            <a:schemeClr val="accent3"/>
          </a:solidFill>
          <a:ln>
            <a:noFill/>
          </a:ln>
          <a:effectLst/>
          <a:extLst/>
        </p:spPr>
        <p:txBody>
          <a:bodyPr lIns="50800" tIns="50800" rIns="50800" bIns="50800" anchor="ctr"/>
          <a:lstStyle/>
          <a:p>
            <a:endParaRPr lang="id-ID" sz="4411"/>
          </a:p>
        </p:txBody>
      </p:sp>
      <p:sp>
        <p:nvSpPr>
          <p:cNvPr id="73733" name="AutoShape 5"/>
          <p:cNvSpPr>
            <a:spLocks/>
          </p:cNvSpPr>
          <p:nvPr/>
        </p:nvSpPr>
        <p:spPr bwMode="auto">
          <a:xfrm>
            <a:off x="4052889" y="4976812"/>
            <a:ext cx="4064000" cy="8731250"/>
          </a:xfrm>
          <a:custGeom>
            <a:avLst/>
            <a:gdLst>
              <a:gd name="T0" fmla="*/ 2032000 w 21600"/>
              <a:gd name="T1" fmla="*/ 4365625 h 21600"/>
              <a:gd name="T2" fmla="*/ 2032000 w 21600"/>
              <a:gd name="T3" fmla="*/ 4365625 h 21600"/>
              <a:gd name="T4" fmla="*/ 2032000 w 21600"/>
              <a:gd name="T5" fmla="*/ 4365625 h 21600"/>
              <a:gd name="T6" fmla="*/ 2032000 w 21600"/>
              <a:gd name="T7" fmla="*/ 4365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65" y="0"/>
                </a:moveTo>
                <a:lnTo>
                  <a:pt x="16465" y="296"/>
                </a:lnTo>
                <a:lnTo>
                  <a:pt x="15404" y="296"/>
                </a:lnTo>
                <a:lnTo>
                  <a:pt x="15404" y="5890"/>
                </a:lnTo>
                <a:lnTo>
                  <a:pt x="14506" y="5890"/>
                </a:lnTo>
                <a:lnTo>
                  <a:pt x="14506" y="6305"/>
                </a:lnTo>
                <a:lnTo>
                  <a:pt x="14172" y="6305"/>
                </a:lnTo>
                <a:lnTo>
                  <a:pt x="14172" y="5611"/>
                </a:lnTo>
                <a:lnTo>
                  <a:pt x="14204" y="5608"/>
                </a:lnTo>
                <a:lnTo>
                  <a:pt x="14172" y="5607"/>
                </a:lnTo>
                <a:lnTo>
                  <a:pt x="14172" y="5468"/>
                </a:lnTo>
                <a:lnTo>
                  <a:pt x="13445" y="5468"/>
                </a:lnTo>
                <a:lnTo>
                  <a:pt x="13455" y="5245"/>
                </a:lnTo>
                <a:lnTo>
                  <a:pt x="12084" y="4631"/>
                </a:lnTo>
                <a:lnTo>
                  <a:pt x="10365" y="4631"/>
                </a:lnTo>
                <a:lnTo>
                  <a:pt x="10365" y="4437"/>
                </a:lnTo>
                <a:lnTo>
                  <a:pt x="10046" y="4437"/>
                </a:lnTo>
                <a:lnTo>
                  <a:pt x="10046" y="4319"/>
                </a:lnTo>
                <a:lnTo>
                  <a:pt x="8043" y="4319"/>
                </a:lnTo>
                <a:lnTo>
                  <a:pt x="8087" y="1598"/>
                </a:lnTo>
                <a:lnTo>
                  <a:pt x="2830" y="1591"/>
                </a:lnTo>
                <a:lnTo>
                  <a:pt x="234" y="2539"/>
                </a:lnTo>
                <a:lnTo>
                  <a:pt x="234" y="6514"/>
                </a:lnTo>
                <a:lnTo>
                  <a:pt x="0" y="6514"/>
                </a:lnTo>
                <a:lnTo>
                  <a:pt x="0" y="9269"/>
                </a:lnTo>
                <a:lnTo>
                  <a:pt x="0" y="9301"/>
                </a:lnTo>
                <a:lnTo>
                  <a:pt x="0" y="21599"/>
                </a:lnTo>
                <a:lnTo>
                  <a:pt x="21600" y="21599"/>
                </a:lnTo>
                <a:lnTo>
                  <a:pt x="21600" y="9301"/>
                </a:lnTo>
                <a:lnTo>
                  <a:pt x="21600" y="9269"/>
                </a:lnTo>
                <a:lnTo>
                  <a:pt x="21600" y="2408"/>
                </a:lnTo>
                <a:lnTo>
                  <a:pt x="21169" y="2408"/>
                </a:lnTo>
                <a:lnTo>
                  <a:pt x="21169" y="1804"/>
                </a:lnTo>
                <a:lnTo>
                  <a:pt x="20794" y="1804"/>
                </a:lnTo>
                <a:lnTo>
                  <a:pt x="20794" y="2408"/>
                </a:lnTo>
                <a:lnTo>
                  <a:pt x="20420" y="2408"/>
                </a:lnTo>
                <a:lnTo>
                  <a:pt x="20420" y="2703"/>
                </a:lnTo>
                <a:lnTo>
                  <a:pt x="20277" y="2703"/>
                </a:lnTo>
                <a:cubicBezTo>
                  <a:pt x="20324" y="2009"/>
                  <a:pt x="20242" y="1249"/>
                  <a:pt x="20309" y="563"/>
                </a:cubicBezTo>
                <a:lnTo>
                  <a:pt x="19758" y="296"/>
                </a:lnTo>
                <a:lnTo>
                  <a:pt x="19248" y="296"/>
                </a:lnTo>
                <a:lnTo>
                  <a:pt x="19248" y="0"/>
                </a:lnTo>
                <a:lnTo>
                  <a:pt x="16465" y="0"/>
                </a:lnTo>
                <a:close/>
              </a:path>
            </a:pathLst>
          </a:custGeom>
          <a:solidFill>
            <a:schemeClr val="accent2"/>
          </a:solidFill>
          <a:ln>
            <a:noFill/>
          </a:ln>
          <a:effectLst/>
          <a:extLst/>
        </p:spPr>
        <p:txBody>
          <a:bodyPr lIns="50800" tIns="50800" rIns="50800" bIns="50800" anchor="ctr"/>
          <a:lstStyle/>
          <a:p>
            <a:endParaRPr lang="id-ID" sz="4411"/>
          </a:p>
        </p:txBody>
      </p:sp>
      <p:sp>
        <p:nvSpPr>
          <p:cNvPr id="73734" name="AutoShape 6"/>
          <p:cNvSpPr>
            <a:spLocks/>
          </p:cNvSpPr>
          <p:nvPr/>
        </p:nvSpPr>
        <p:spPr bwMode="auto">
          <a:xfrm>
            <a:off x="0" y="4943475"/>
            <a:ext cx="4052888" cy="877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452" y="0"/>
                </a:moveTo>
                <a:lnTo>
                  <a:pt x="7452" y="1441"/>
                </a:lnTo>
                <a:lnTo>
                  <a:pt x="5445" y="1441"/>
                </a:lnTo>
                <a:lnTo>
                  <a:pt x="5445" y="1992"/>
                </a:lnTo>
                <a:lnTo>
                  <a:pt x="3550" y="1992"/>
                </a:lnTo>
                <a:lnTo>
                  <a:pt x="3550" y="2563"/>
                </a:lnTo>
                <a:lnTo>
                  <a:pt x="3552" y="2563"/>
                </a:lnTo>
                <a:lnTo>
                  <a:pt x="3552" y="5864"/>
                </a:lnTo>
                <a:lnTo>
                  <a:pt x="3186" y="5864"/>
                </a:lnTo>
                <a:lnTo>
                  <a:pt x="3186" y="6025"/>
                </a:lnTo>
                <a:lnTo>
                  <a:pt x="2867" y="6025"/>
                </a:lnTo>
                <a:lnTo>
                  <a:pt x="2867" y="6567"/>
                </a:lnTo>
                <a:lnTo>
                  <a:pt x="0" y="6567"/>
                </a:lnTo>
                <a:lnTo>
                  <a:pt x="0" y="9342"/>
                </a:lnTo>
                <a:lnTo>
                  <a:pt x="0" y="21600"/>
                </a:lnTo>
                <a:lnTo>
                  <a:pt x="21599" y="21600"/>
                </a:lnTo>
                <a:lnTo>
                  <a:pt x="21599" y="9342"/>
                </a:lnTo>
                <a:lnTo>
                  <a:pt x="21599" y="6567"/>
                </a:lnTo>
                <a:lnTo>
                  <a:pt x="20764" y="6567"/>
                </a:lnTo>
                <a:lnTo>
                  <a:pt x="20764" y="6264"/>
                </a:lnTo>
                <a:lnTo>
                  <a:pt x="20477" y="6264"/>
                </a:lnTo>
                <a:lnTo>
                  <a:pt x="20477" y="5911"/>
                </a:lnTo>
                <a:lnTo>
                  <a:pt x="20286" y="5911"/>
                </a:lnTo>
                <a:lnTo>
                  <a:pt x="20286" y="4988"/>
                </a:lnTo>
                <a:lnTo>
                  <a:pt x="19887" y="4988"/>
                </a:lnTo>
                <a:lnTo>
                  <a:pt x="19887" y="5911"/>
                </a:lnTo>
                <a:lnTo>
                  <a:pt x="19711" y="5911"/>
                </a:lnTo>
                <a:lnTo>
                  <a:pt x="19711" y="6264"/>
                </a:lnTo>
                <a:lnTo>
                  <a:pt x="19455" y="6264"/>
                </a:lnTo>
                <a:lnTo>
                  <a:pt x="19455" y="6567"/>
                </a:lnTo>
                <a:lnTo>
                  <a:pt x="18129" y="6567"/>
                </a:lnTo>
                <a:lnTo>
                  <a:pt x="18129" y="6501"/>
                </a:lnTo>
                <a:lnTo>
                  <a:pt x="17300" y="6501"/>
                </a:lnTo>
                <a:lnTo>
                  <a:pt x="17300" y="6220"/>
                </a:lnTo>
                <a:lnTo>
                  <a:pt x="16884" y="6220"/>
                </a:lnTo>
                <a:lnTo>
                  <a:pt x="16884" y="6501"/>
                </a:lnTo>
                <a:lnTo>
                  <a:pt x="16628" y="6501"/>
                </a:lnTo>
                <a:lnTo>
                  <a:pt x="16628" y="4265"/>
                </a:lnTo>
                <a:lnTo>
                  <a:pt x="15116" y="4265"/>
                </a:lnTo>
                <a:lnTo>
                  <a:pt x="15116" y="4153"/>
                </a:lnTo>
                <a:lnTo>
                  <a:pt x="15143" y="4153"/>
                </a:lnTo>
                <a:lnTo>
                  <a:pt x="15143" y="3933"/>
                </a:lnTo>
                <a:lnTo>
                  <a:pt x="14881" y="3933"/>
                </a:lnTo>
                <a:lnTo>
                  <a:pt x="14881" y="3799"/>
                </a:lnTo>
                <a:lnTo>
                  <a:pt x="12280" y="3799"/>
                </a:lnTo>
                <a:lnTo>
                  <a:pt x="12280" y="3933"/>
                </a:lnTo>
                <a:lnTo>
                  <a:pt x="12092" y="3933"/>
                </a:lnTo>
                <a:lnTo>
                  <a:pt x="12092" y="4131"/>
                </a:lnTo>
                <a:lnTo>
                  <a:pt x="12066" y="4131"/>
                </a:lnTo>
                <a:lnTo>
                  <a:pt x="12075" y="2333"/>
                </a:lnTo>
                <a:cubicBezTo>
                  <a:pt x="11904" y="2236"/>
                  <a:pt x="11811" y="2196"/>
                  <a:pt x="11730" y="2158"/>
                </a:cubicBezTo>
                <a:cubicBezTo>
                  <a:pt x="11649" y="2120"/>
                  <a:pt x="11579" y="2083"/>
                  <a:pt x="11449" y="1992"/>
                </a:cubicBezTo>
                <a:lnTo>
                  <a:pt x="9981" y="1992"/>
                </a:lnTo>
                <a:lnTo>
                  <a:pt x="9981" y="1441"/>
                </a:lnTo>
                <a:lnTo>
                  <a:pt x="7754" y="1441"/>
                </a:lnTo>
                <a:lnTo>
                  <a:pt x="7754" y="0"/>
                </a:lnTo>
                <a:lnTo>
                  <a:pt x="7452" y="0"/>
                </a:lnTo>
                <a:close/>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r>
              <a:rPr lang="en-US" sz="3200">
                <a:solidFill>
                  <a:srgbClr val="000000"/>
                </a:solidFill>
                <a:latin typeface="Helvetica Light" charset="0"/>
                <a:ea typeface="ＭＳ Ｐゴシック" charset="0"/>
                <a:sym typeface="Helvetica Light" charset="0"/>
              </a:rPr>
              <a:t> </a:t>
            </a:r>
            <a:endParaRPr lang="en-US" sz="4411">
              <a:latin typeface="St Transmission" charset="0"/>
              <a:ea typeface="ＭＳ Ｐゴシック" charset="0"/>
              <a:cs typeface="St Transmission" charset="0"/>
              <a:sym typeface="St Transmission" charset="0"/>
            </a:endParaRPr>
          </a:p>
        </p:txBody>
      </p:sp>
      <p:sp>
        <p:nvSpPr>
          <p:cNvPr id="73735" name="AutoShape 7"/>
          <p:cNvSpPr>
            <a:spLocks/>
          </p:cNvSpPr>
          <p:nvPr/>
        </p:nvSpPr>
        <p:spPr bwMode="auto">
          <a:xfrm>
            <a:off x="9463088" y="7874000"/>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36" name="AutoShape 8"/>
          <p:cNvSpPr>
            <a:spLocks/>
          </p:cNvSpPr>
          <p:nvPr/>
        </p:nvSpPr>
        <p:spPr bwMode="auto">
          <a:xfrm>
            <a:off x="13785851" y="7615239"/>
            <a:ext cx="820738" cy="822325"/>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37" name="AutoShape 9"/>
          <p:cNvSpPr>
            <a:spLocks/>
          </p:cNvSpPr>
          <p:nvPr/>
        </p:nvSpPr>
        <p:spPr bwMode="auto">
          <a:xfrm>
            <a:off x="1279526" y="7710489"/>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38" name="AutoShape 10"/>
          <p:cNvSpPr>
            <a:spLocks/>
          </p:cNvSpPr>
          <p:nvPr/>
        </p:nvSpPr>
        <p:spPr bwMode="auto">
          <a:xfrm>
            <a:off x="5780089" y="7678738"/>
            <a:ext cx="566738" cy="822325"/>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39" name="AutoShape 11"/>
          <p:cNvSpPr>
            <a:spLocks/>
          </p:cNvSpPr>
          <p:nvPr/>
        </p:nvSpPr>
        <p:spPr bwMode="auto">
          <a:xfrm>
            <a:off x="17910174" y="7799388"/>
            <a:ext cx="700089" cy="646112"/>
          </a:xfrm>
          <a:custGeom>
            <a:avLst/>
            <a:gdLst>
              <a:gd name="T0" fmla="*/ 350044 w 21600"/>
              <a:gd name="T1" fmla="*/ 323056 h 21600"/>
              <a:gd name="T2" fmla="*/ 350044 w 21600"/>
              <a:gd name="T3" fmla="*/ 323056 h 21600"/>
              <a:gd name="T4" fmla="*/ 350044 w 21600"/>
              <a:gd name="T5" fmla="*/ 323056 h 21600"/>
              <a:gd name="T6" fmla="*/ 350044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40" name="AutoShape 12"/>
          <p:cNvSpPr>
            <a:spLocks/>
          </p:cNvSpPr>
          <p:nvPr/>
        </p:nvSpPr>
        <p:spPr bwMode="auto">
          <a:xfrm>
            <a:off x="21996400" y="7727950"/>
            <a:ext cx="655637" cy="698500"/>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3741" name="AutoShape 13"/>
          <p:cNvSpPr>
            <a:spLocks/>
          </p:cNvSpPr>
          <p:nvPr/>
        </p:nvSpPr>
        <p:spPr bwMode="auto">
          <a:xfrm>
            <a:off x="503238" y="9153526"/>
            <a:ext cx="31623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73742" name="AutoShape 14"/>
          <p:cNvSpPr>
            <a:spLocks/>
          </p:cNvSpPr>
          <p:nvPr/>
        </p:nvSpPr>
        <p:spPr bwMode="auto">
          <a:xfrm>
            <a:off x="503237"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Esistono</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innumerevoli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variazioni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dei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passaggi</a:t>
            </a:r>
            <a:r>
              <a:rPr lang="en-US" sz="2400" dirty="0">
                <a:solidFill>
                  <a:srgbClr val="FFFFFF"/>
                </a:solidFill>
                <a:latin typeface="PT Sans" charset="0"/>
                <a:ea typeface="ＭＳ Ｐゴシック" charset="0"/>
                <a:cs typeface="PT Sans" charset="0"/>
                <a:sym typeface="PT Sans" charset="0"/>
              </a:rPr>
              <a:t> del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ma la this Standard defines </a:t>
            </a:r>
            <a:r>
              <a:rPr lang="en-US" sz="2400" dirty="0" err="1">
                <a:solidFill>
                  <a:srgbClr val="FFFFFF"/>
                </a:solidFill>
                <a:latin typeface="PT Sans" charset="0"/>
                <a:ea typeface="ＭＳ Ｐゴシック" charset="0"/>
                <a:cs typeface="PT Sans" charset="0"/>
                <a:sym typeface="PT Sans" charset="0"/>
              </a:rPr>
              <a:t>variazioni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dei</a:t>
            </a:r>
            <a:endParaRPr lang="en-US" sz="4411" dirty="0">
              <a:latin typeface="St Transmission" charset="0"/>
              <a:ea typeface="ＭＳ Ｐゴシック" charset="0"/>
              <a:cs typeface="St Transmission" charset="0"/>
              <a:sym typeface="St Transmission" charset="0"/>
            </a:endParaRPr>
          </a:p>
        </p:txBody>
      </p:sp>
      <p:sp>
        <p:nvSpPr>
          <p:cNvPr id="73743" name="AutoShape 15"/>
          <p:cNvSpPr>
            <a:spLocks/>
          </p:cNvSpPr>
          <p:nvPr/>
        </p:nvSpPr>
        <p:spPr bwMode="auto">
          <a:xfrm>
            <a:off x="4560889" y="9153526"/>
            <a:ext cx="30321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73744" name="AutoShape 16"/>
          <p:cNvSpPr>
            <a:spLocks/>
          </p:cNvSpPr>
          <p:nvPr/>
        </p:nvSpPr>
        <p:spPr bwMode="auto">
          <a:xfrm>
            <a:off x="4560889"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Esistono</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innumerevoli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variazioni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dei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passaggi</a:t>
            </a:r>
            <a:r>
              <a:rPr lang="en-US" sz="2400" dirty="0">
                <a:solidFill>
                  <a:srgbClr val="FFFFFF"/>
                </a:solidFill>
                <a:latin typeface="PT Sans" charset="0"/>
                <a:ea typeface="ＭＳ Ｐゴシック" charset="0"/>
                <a:cs typeface="PT Sans" charset="0"/>
                <a:sym typeface="PT Sans" charset="0"/>
              </a:rPr>
              <a:t> del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ma la this Standard defines </a:t>
            </a:r>
            <a:r>
              <a:rPr lang="en-US" sz="2400" dirty="0" err="1">
                <a:solidFill>
                  <a:srgbClr val="FFFFFF"/>
                </a:solidFill>
                <a:latin typeface="PT Sans" charset="0"/>
                <a:ea typeface="ＭＳ Ｐゴシック" charset="0"/>
                <a:cs typeface="PT Sans" charset="0"/>
                <a:sym typeface="PT Sans" charset="0"/>
              </a:rPr>
              <a:t>variazioni</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dei</a:t>
            </a:r>
            <a:endParaRPr lang="en-US" sz="4411" dirty="0">
              <a:latin typeface="St Transmission" charset="0"/>
              <a:ea typeface="ＭＳ Ｐゴシック" charset="0"/>
              <a:cs typeface="St Transmission" charset="0"/>
              <a:sym typeface="St Transmission" charset="0"/>
            </a:endParaRPr>
          </a:p>
        </p:txBody>
      </p:sp>
      <p:sp>
        <p:nvSpPr>
          <p:cNvPr id="73745" name="AutoShape 17"/>
          <p:cNvSpPr>
            <a:spLocks/>
          </p:cNvSpPr>
          <p:nvPr/>
        </p:nvSpPr>
        <p:spPr bwMode="auto">
          <a:xfrm>
            <a:off x="8631238" y="9153526"/>
            <a:ext cx="31623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3746" name="AutoShape 18"/>
          <p:cNvSpPr>
            <a:spLocks/>
          </p:cNvSpPr>
          <p:nvPr/>
        </p:nvSpPr>
        <p:spPr bwMode="auto">
          <a:xfrm>
            <a:off x="8631237"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latin typeface="St Transmission" charset="0"/>
              <a:ea typeface="ＭＳ Ｐゴシック" charset="0"/>
              <a:cs typeface="St Transmission" charset="0"/>
              <a:sym typeface="St Transmission" charset="0"/>
            </a:endParaRPr>
          </a:p>
        </p:txBody>
      </p:sp>
      <p:sp>
        <p:nvSpPr>
          <p:cNvPr id="73747" name="AutoShape 19"/>
          <p:cNvSpPr>
            <a:spLocks/>
          </p:cNvSpPr>
          <p:nvPr/>
        </p:nvSpPr>
        <p:spPr bwMode="auto">
          <a:xfrm>
            <a:off x="12688888" y="9153526"/>
            <a:ext cx="3059113"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3748" name="AutoShape 20"/>
          <p:cNvSpPr>
            <a:spLocks/>
          </p:cNvSpPr>
          <p:nvPr/>
        </p:nvSpPr>
        <p:spPr bwMode="auto">
          <a:xfrm>
            <a:off x="12688889"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latin typeface="St Transmission" charset="0"/>
              <a:ea typeface="ＭＳ Ｐゴシック" charset="0"/>
              <a:cs typeface="St Transmission" charset="0"/>
              <a:sym typeface="St Transmission" charset="0"/>
            </a:endParaRPr>
          </a:p>
        </p:txBody>
      </p:sp>
      <p:sp>
        <p:nvSpPr>
          <p:cNvPr id="73749" name="AutoShape 21"/>
          <p:cNvSpPr>
            <a:spLocks/>
          </p:cNvSpPr>
          <p:nvPr/>
        </p:nvSpPr>
        <p:spPr bwMode="auto">
          <a:xfrm>
            <a:off x="16760825" y="9153526"/>
            <a:ext cx="30480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3750" name="AutoShape 22"/>
          <p:cNvSpPr>
            <a:spLocks/>
          </p:cNvSpPr>
          <p:nvPr/>
        </p:nvSpPr>
        <p:spPr bwMode="auto">
          <a:xfrm>
            <a:off x="16760825"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latin typeface="St Transmission" charset="0"/>
              <a:ea typeface="ＭＳ Ｐゴシック" charset="0"/>
              <a:cs typeface="St Transmission" charset="0"/>
              <a:sym typeface="St Transmission" charset="0"/>
            </a:endParaRPr>
          </a:p>
        </p:txBody>
      </p:sp>
      <p:sp>
        <p:nvSpPr>
          <p:cNvPr id="73751" name="AutoShape 23"/>
          <p:cNvSpPr>
            <a:spLocks/>
          </p:cNvSpPr>
          <p:nvPr/>
        </p:nvSpPr>
        <p:spPr bwMode="auto">
          <a:xfrm>
            <a:off x="20832765" y="9153526"/>
            <a:ext cx="329247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3752" name="AutoShape 24"/>
          <p:cNvSpPr>
            <a:spLocks/>
          </p:cNvSpPr>
          <p:nvPr/>
        </p:nvSpPr>
        <p:spPr bwMode="auto">
          <a:xfrm>
            <a:off x="20832763" y="10113963"/>
            <a:ext cx="3048000"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latin typeface="St Transmission" charset="0"/>
              <a:ea typeface="ＭＳ Ｐゴシック" charset="0"/>
              <a:cs typeface="St Transmission" charset="0"/>
              <a:sym typeface="St Transmission" charset="0"/>
            </a:endParaRPr>
          </a:p>
        </p:txBody>
      </p:sp>
      <p:sp>
        <p:nvSpPr>
          <p:cNvPr id="73753" name="AutoShape 25"/>
          <p:cNvSpPr>
            <a:spLocks/>
          </p:cNvSpPr>
          <p:nvPr/>
        </p:nvSpPr>
        <p:spPr bwMode="auto">
          <a:xfrm>
            <a:off x="8012112" y="966788"/>
            <a:ext cx="90614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latin typeface="St Transmission" charset="0"/>
                <a:ea typeface="ＭＳ Ｐゴシック" charset="0"/>
                <a:cs typeface="St Transmission" charset="0"/>
                <a:sym typeface="St Transmission" charset="0"/>
              </a:rPr>
              <a:t>Take a Look at Our Monthly Report, We Make a Great Result!</a:t>
            </a:r>
            <a:endParaRPr lang="en-US" sz="441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200"/>
                                  </p:stCondLst>
                                  <p:childTnLst>
                                    <p:set>
                                      <p:cBhvr>
                                        <p:cTn id="11" dur="1" fill="hold">
                                          <p:stCondLst>
                                            <p:cond delay="0"/>
                                          </p:stCondLst>
                                        </p:cTn>
                                        <p:tgtEl>
                                          <p:spTgt spid="73731"/>
                                        </p:tgtEl>
                                        <p:attrNameLst>
                                          <p:attrName>style.visibility</p:attrName>
                                        </p:attrNameLst>
                                      </p:cBhvr>
                                      <p:to>
                                        <p:strVal val="visible"/>
                                      </p:to>
                                    </p:set>
                                    <p:anim calcmode="lin" valueType="num">
                                      <p:cBhvr additive="base">
                                        <p:cTn id="12" dur="500" fill="hold"/>
                                        <p:tgtEl>
                                          <p:spTgt spid="73731"/>
                                        </p:tgtEl>
                                        <p:attrNameLst>
                                          <p:attrName>ppt_x</p:attrName>
                                        </p:attrNameLst>
                                      </p:cBhvr>
                                      <p:tavLst>
                                        <p:tav tm="0">
                                          <p:val>
                                            <p:strVal val="#ppt_x"/>
                                          </p:val>
                                        </p:tav>
                                        <p:tav tm="100000">
                                          <p:val>
                                            <p:strVal val="#ppt_x"/>
                                          </p:val>
                                        </p:tav>
                                      </p:tavLst>
                                    </p:anim>
                                    <p:anim calcmode="lin" valueType="num">
                                      <p:cBhvr additive="base">
                                        <p:cTn id="13" dur="500" fill="hold"/>
                                        <p:tgtEl>
                                          <p:spTgt spid="7373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200"/>
                            </p:stCondLst>
                            <p:childTnLst>
                              <p:par>
                                <p:cTn id="15" presetID="2" presetClass="entr" presetSubtype="4" fill="hold" grpId="0" nodeType="afterEffect">
                                  <p:stCondLst>
                                    <p:cond delay="100"/>
                                  </p:stCondLst>
                                  <p:childTnLst>
                                    <p:set>
                                      <p:cBhvr>
                                        <p:cTn id="16" dur="1" fill="hold">
                                          <p:stCondLst>
                                            <p:cond delay="0"/>
                                          </p:stCondLst>
                                        </p:cTn>
                                        <p:tgtEl>
                                          <p:spTgt spid="73734"/>
                                        </p:tgtEl>
                                        <p:attrNameLst>
                                          <p:attrName>style.visibility</p:attrName>
                                        </p:attrNameLst>
                                      </p:cBhvr>
                                      <p:to>
                                        <p:strVal val="visible"/>
                                      </p:to>
                                    </p:set>
                                    <p:anim calcmode="lin" valueType="num">
                                      <p:cBhvr additive="base">
                                        <p:cTn id="17" dur="500" fill="hold"/>
                                        <p:tgtEl>
                                          <p:spTgt spid="73734"/>
                                        </p:tgtEl>
                                        <p:attrNameLst>
                                          <p:attrName>ppt_x</p:attrName>
                                        </p:attrNameLst>
                                      </p:cBhvr>
                                      <p:tavLst>
                                        <p:tav tm="0">
                                          <p:val>
                                            <p:strVal val="#ppt_x"/>
                                          </p:val>
                                        </p:tav>
                                        <p:tav tm="100000">
                                          <p:val>
                                            <p:strVal val="#ppt_x"/>
                                          </p:val>
                                        </p:tav>
                                      </p:tavLst>
                                    </p:anim>
                                    <p:anim calcmode="lin" valueType="num">
                                      <p:cBhvr additive="base">
                                        <p:cTn id="18" dur="500" fill="hold"/>
                                        <p:tgtEl>
                                          <p:spTgt spid="73734"/>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800"/>
                            </p:stCondLst>
                            <p:childTnLst>
                              <p:par>
                                <p:cTn id="20" presetID="2" presetClass="entr" presetSubtype="4" fill="hold" grpId="0" nodeType="afterEffect">
                                  <p:stCondLst>
                                    <p:cond delay="200"/>
                                  </p:stCondLst>
                                  <p:childTnLst>
                                    <p:set>
                                      <p:cBhvr>
                                        <p:cTn id="21" dur="1" fill="hold">
                                          <p:stCondLst>
                                            <p:cond delay="0"/>
                                          </p:stCondLst>
                                        </p:cTn>
                                        <p:tgtEl>
                                          <p:spTgt spid="73733"/>
                                        </p:tgtEl>
                                        <p:attrNameLst>
                                          <p:attrName>style.visibility</p:attrName>
                                        </p:attrNameLst>
                                      </p:cBhvr>
                                      <p:to>
                                        <p:strVal val="visible"/>
                                      </p:to>
                                    </p:set>
                                    <p:anim calcmode="lin" valueType="num">
                                      <p:cBhvr additive="base">
                                        <p:cTn id="22" dur="500" fill="hold"/>
                                        <p:tgtEl>
                                          <p:spTgt spid="73733"/>
                                        </p:tgtEl>
                                        <p:attrNameLst>
                                          <p:attrName>ppt_x</p:attrName>
                                        </p:attrNameLst>
                                      </p:cBhvr>
                                      <p:tavLst>
                                        <p:tav tm="0">
                                          <p:val>
                                            <p:strVal val="#ppt_x"/>
                                          </p:val>
                                        </p:tav>
                                        <p:tav tm="100000">
                                          <p:val>
                                            <p:strVal val="#ppt_x"/>
                                          </p:val>
                                        </p:tav>
                                      </p:tavLst>
                                    </p:anim>
                                    <p:anim calcmode="lin" valueType="num">
                                      <p:cBhvr additive="base">
                                        <p:cTn id="23" dur="500" fill="hold"/>
                                        <p:tgtEl>
                                          <p:spTgt spid="73733"/>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500"/>
                            </p:stCondLst>
                            <p:childTnLst>
                              <p:par>
                                <p:cTn id="25" presetID="2" presetClass="entr" presetSubtype="4" fill="hold" grpId="0" nodeType="afterEffect">
                                  <p:stCondLst>
                                    <p:cond delay="100"/>
                                  </p:stCondLst>
                                  <p:childTnLst>
                                    <p:set>
                                      <p:cBhvr>
                                        <p:cTn id="26" dur="1" fill="hold">
                                          <p:stCondLst>
                                            <p:cond delay="0"/>
                                          </p:stCondLst>
                                        </p:cTn>
                                        <p:tgtEl>
                                          <p:spTgt spid="73729"/>
                                        </p:tgtEl>
                                        <p:attrNameLst>
                                          <p:attrName>style.visibility</p:attrName>
                                        </p:attrNameLst>
                                      </p:cBhvr>
                                      <p:to>
                                        <p:strVal val="visible"/>
                                      </p:to>
                                    </p:set>
                                    <p:anim calcmode="lin" valueType="num">
                                      <p:cBhvr additive="base">
                                        <p:cTn id="27" dur="500" fill="hold"/>
                                        <p:tgtEl>
                                          <p:spTgt spid="73729"/>
                                        </p:tgtEl>
                                        <p:attrNameLst>
                                          <p:attrName>ppt_x</p:attrName>
                                        </p:attrNameLst>
                                      </p:cBhvr>
                                      <p:tavLst>
                                        <p:tav tm="0">
                                          <p:val>
                                            <p:strVal val="#ppt_x"/>
                                          </p:val>
                                        </p:tav>
                                        <p:tav tm="100000">
                                          <p:val>
                                            <p:strVal val="#ppt_x"/>
                                          </p:val>
                                        </p:tav>
                                      </p:tavLst>
                                    </p:anim>
                                    <p:anim calcmode="lin" valueType="num">
                                      <p:cBhvr additive="base">
                                        <p:cTn id="28" dur="500" fill="hold"/>
                                        <p:tgtEl>
                                          <p:spTgt spid="7372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3100"/>
                            </p:stCondLst>
                            <p:childTnLst>
                              <p:par>
                                <p:cTn id="30" presetID="2" presetClass="entr" presetSubtype="4" fill="hold" grpId="0" nodeType="afterEffect">
                                  <p:stCondLst>
                                    <p:cond delay="200"/>
                                  </p:stCondLst>
                                  <p:childTnLst>
                                    <p:set>
                                      <p:cBhvr>
                                        <p:cTn id="31" dur="1" fill="hold">
                                          <p:stCondLst>
                                            <p:cond delay="0"/>
                                          </p:stCondLst>
                                        </p:cTn>
                                        <p:tgtEl>
                                          <p:spTgt spid="73730"/>
                                        </p:tgtEl>
                                        <p:attrNameLst>
                                          <p:attrName>style.visibility</p:attrName>
                                        </p:attrNameLst>
                                      </p:cBhvr>
                                      <p:to>
                                        <p:strVal val="visible"/>
                                      </p:to>
                                    </p:set>
                                    <p:anim calcmode="lin" valueType="num">
                                      <p:cBhvr additive="base">
                                        <p:cTn id="32" dur="500" fill="hold"/>
                                        <p:tgtEl>
                                          <p:spTgt spid="73730"/>
                                        </p:tgtEl>
                                        <p:attrNameLst>
                                          <p:attrName>ppt_x</p:attrName>
                                        </p:attrNameLst>
                                      </p:cBhvr>
                                      <p:tavLst>
                                        <p:tav tm="0">
                                          <p:val>
                                            <p:strVal val="#ppt_x"/>
                                          </p:val>
                                        </p:tav>
                                        <p:tav tm="100000">
                                          <p:val>
                                            <p:strVal val="#ppt_x"/>
                                          </p:val>
                                        </p:tav>
                                      </p:tavLst>
                                    </p:anim>
                                    <p:anim calcmode="lin" valueType="num">
                                      <p:cBhvr additive="base">
                                        <p:cTn id="33" dur="500" fill="hold"/>
                                        <p:tgtEl>
                                          <p:spTgt spid="73730"/>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3800"/>
                            </p:stCondLst>
                            <p:childTnLst>
                              <p:par>
                                <p:cTn id="35" presetID="23" presetClass="entr" presetSubtype="16" fill="hold" grpId="0" nodeType="afterEffect">
                                  <p:stCondLst>
                                    <p:cond delay="100"/>
                                  </p:stCondLst>
                                  <p:childTnLst>
                                    <p:set>
                                      <p:cBhvr>
                                        <p:cTn id="36" dur="1" fill="hold">
                                          <p:stCondLst>
                                            <p:cond delay="0"/>
                                          </p:stCondLst>
                                        </p:cTn>
                                        <p:tgtEl>
                                          <p:spTgt spid="73736"/>
                                        </p:tgtEl>
                                        <p:attrNameLst>
                                          <p:attrName>style.visibility</p:attrName>
                                        </p:attrNameLst>
                                      </p:cBhvr>
                                      <p:to>
                                        <p:strVal val="visible"/>
                                      </p:to>
                                    </p:set>
                                    <p:anim calcmode="lin" valueType="num">
                                      <p:cBhvr>
                                        <p:cTn id="37" dur="500" fill="hold"/>
                                        <p:tgtEl>
                                          <p:spTgt spid="73736"/>
                                        </p:tgtEl>
                                        <p:attrNameLst>
                                          <p:attrName>ppt_w</p:attrName>
                                        </p:attrNameLst>
                                      </p:cBhvr>
                                      <p:tavLst>
                                        <p:tav tm="0">
                                          <p:val>
                                            <p:fltVal val="0"/>
                                          </p:val>
                                        </p:tav>
                                        <p:tav tm="100000">
                                          <p:val>
                                            <p:strVal val="#ppt_w"/>
                                          </p:val>
                                        </p:tav>
                                      </p:tavLst>
                                    </p:anim>
                                    <p:anim calcmode="lin" valueType="num">
                                      <p:cBhvr>
                                        <p:cTn id="38" dur="500" fill="hold"/>
                                        <p:tgtEl>
                                          <p:spTgt spid="7373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400"/>
                            </p:stCondLst>
                            <p:childTnLst>
                              <p:par>
                                <p:cTn id="40" presetID="23" presetClass="entr" presetSubtype="16" fill="hold" grpId="0" nodeType="afterEffect">
                                  <p:stCondLst>
                                    <p:cond delay="100"/>
                                  </p:stCondLst>
                                  <p:childTnLst>
                                    <p:set>
                                      <p:cBhvr>
                                        <p:cTn id="41" dur="1" fill="hold">
                                          <p:stCondLst>
                                            <p:cond delay="0"/>
                                          </p:stCondLst>
                                        </p:cTn>
                                        <p:tgtEl>
                                          <p:spTgt spid="73738"/>
                                        </p:tgtEl>
                                        <p:attrNameLst>
                                          <p:attrName>style.visibility</p:attrName>
                                        </p:attrNameLst>
                                      </p:cBhvr>
                                      <p:to>
                                        <p:strVal val="visible"/>
                                      </p:to>
                                    </p:set>
                                    <p:anim calcmode="lin" valueType="num">
                                      <p:cBhvr>
                                        <p:cTn id="42" dur="500" fill="hold"/>
                                        <p:tgtEl>
                                          <p:spTgt spid="73738"/>
                                        </p:tgtEl>
                                        <p:attrNameLst>
                                          <p:attrName>ppt_w</p:attrName>
                                        </p:attrNameLst>
                                      </p:cBhvr>
                                      <p:tavLst>
                                        <p:tav tm="0">
                                          <p:val>
                                            <p:fltVal val="0"/>
                                          </p:val>
                                        </p:tav>
                                        <p:tav tm="100000">
                                          <p:val>
                                            <p:strVal val="#ppt_w"/>
                                          </p:val>
                                        </p:tav>
                                      </p:tavLst>
                                    </p:anim>
                                    <p:anim calcmode="lin" valueType="num">
                                      <p:cBhvr>
                                        <p:cTn id="43" dur="500" fill="hold"/>
                                        <p:tgtEl>
                                          <p:spTgt spid="7373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5000"/>
                            </p:stCondLst>
                            <p:childTnLst>
                              <p:par>
                                <p:cTn id="45" presetID="23" presetClass="entr" presetSubtype="16" fill="hold" grpId="0" nodeType="afterEffect">
                                  <p:stCondLst>
                                    <p:cond delay="100"/>
                                  </p:stCondLst>
                                  <p:childTnLst>
                                    <p:set>
                                      <p:cBhvr>
                                        <p:cTn id="46" dur="1" fill="hold">
                                          <p:stCondLst>
                                            <p:cond delay="0"/>
                                          </p:stCondLst>
                                        </p:cTn>
                                        <p:tgtEl>
                                          <p:spTgt spid="73737"/>
                                        </p:tgtEl>
                                        <p:attrNameLst>
                                          <p:attrName>style.visibility</p:attrName>
                                        </p:attrNameLst>
                                      </p:cBhvr>
                                      <p:to>
                                        <p:strVal val="visible"/>
                                      </p:to>
                                    </p:set>
                                    <p:anim calcmode="lin" valueType="num">
                                      <p:cBhvr>
                                        <p:cTn id="47" dur="500" fill="hold"/>
                                        <p:tgtEl>
                                          <p:spTgt spid="73737"/>
                                        </p:tgtEl>
                                        <p:attrNameLst>
                                          <p:attrName>ppt_w</p:attrName>
                                        </p:attrNameLst>
                                      </p:cBhvr>
                                      <p:tavLst>
                                        <p:tav tm="0">
                                          <p:val>
                                            <p:fltVal val="0"/>
                                          </p:val>
                                        </p:tav>
                                        <p:tav tm="100000">
                                          <p:val>
                                            <p:strVal val="#ppt_w"/>
                                          </p:val>
                                        </p:tav>
                                      </p:tavLst>
                                    </p:anim>
                                    <p:anim calcmode="lin" valueType="num">
                                      <p:cBhvr>
                                        <p:cTn id="48" dur="500" fill="hold"/>
                                        <p:tgtEl>
                                          <p:spTgt spid="737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600"/>
                            </p:stCondLst>
                            <p:childTnLst>
                              <p:par>
                                <p:cTn id="50" presetID="23" presetClass="entr" presetSubtype="16" fill="hold" grpId="0" nodeType="afterEffect">
                                  <p:stCondLst>
                                    <p:cond delay="100"/>
                                  </p:stCondLst>
                                  <p:childTnLst>
                                    <p:set>
                                      <p:cBhvr>
                                        <p:cTn id="51" dur="1" fill="hold">
                                          <p:stCondLst>
                                            <p:cond delay="0"/>
                                          </p:stCondLst>
                                        </p:cTn>
                                        <p:tgtEl>
                                          <p:spTgt spid="73740"/>
                                        </p:tgtEl>
                                        <p:attrNameLst>
                                          <p:attrName>style.visibility</p:attrName>
                                        </p:attrNameLst>
                                      </p:cBhvr>
                                      <p:to>
                                        <p:strVal val="visible"/>
                                      </p:to>
                                    </p:set>
                                    <p:anim calcmode="lin" valueType="num">
                                      <p:cBhvr>
                                        <p:cTn id="52" dur="500" fill="hold"/>
                                        <p:tgtEl>
                                          <p:spTgt spid="73740"/>
                                        </p:tgtEl>
                                        <p:attrNameLst>
                                          <p:attrName>ppt_w</p:attrName>
                                        </p:attrNameLst>
                                      </p:cBhvr>
                                      <p:tavLst>
                                        <p:tav tm="0">
                                          <p:val>
                                            <p:fltVal val="0"/>
                                          </p:val>
                                        </p:tav>
                                        <p:tav tm="100000">
                                          <p:val>
                                            <p:strVal val="#ppt_w"/>
                                          </p:val>
                                        </p:tav>
                                      </p:tavLst>
                                    </p:anim>
                                    <p:anim calcmode="lin" valueType="num">
                                      <p:cBhvr>
                                        <p:cTn id="53" dur="500" fill="hold"/>
                                        <p:tgtEl>
                                          <p:spTgt spid="73740"/>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200"/>
                            </p:stCondLst>
                            <p:childTnLst>
                              <p:par>
                                <p:cTn id="55" presetID="23" presetClass="entr" presetSubtype="16" fill="hold" grpId="0" nodeType="afterEffect">
                                  <p:stCondLst>
                                    <p:cond delay="100"/>
                                  </p:stCondLst>
                                  <p:childTnLst>
                                    <p:set>
                                      <p:cBhvr>
                                        <p:cTn id="56" dur="1" fill="hold">
                                          <p:stCondLst>
                                            <p:cond delay="0"/>
                                          </p:stCondLst>
                                        </p:cTn>
                                        <p:tgtEl>
                                          <p:spTgt spid="73739"/>
                                        </p:tgtEl>
                                        <p:attrNameLst>
                                          <p:attrName>style.visibility</p:attrName>
                                        </p:attrNameLst>
                                      </p:cBhvr>
                                      <p:to>
                                        <p:strVal val="visible"/>
                                      </p:to>
                                    </p:set>
                                    <p:anim calcmode="lin" valueType="num">
                                      <p:cBhvr>
                                        <p:cTn id="57" dur="500" fill="hold"/>
                                        <p:tgtEl>
                                          <p:spTgt spid="73739"/>
                                        </p:tgtEl>
                                        <p:attrNameLst>
                                          <p:attrName>ppt_w</p:attrName>
                                        </p:attrNameLst>
                                      </p:cBhvr>
                                      <p:tavLst>
                                        <p:tav tm="0">
                                          <p:val>
                                            <p:fltVal val="0"/>
                                          </p:val>
                                        </p:tav>
                                        <p:tav tm="100000">
                                          <p:val>
                                            <p:strVal val="#ppt_w"/>
                                          </p:val>
                                        </p:tav>
                                      </p:tavLst>
                                    </p:anim>
                                    <p:anim calcmode="lin" valueType="num">
                                      <p:cBhvr>
                                        <p:cTn id="58" dur="500" fill="hold"/>
                                        <p:tgtEl>
                                          <p:spTgt spid="73739"/>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800"/>
                            </p:stCondLst>
                            <p:childTnLst>
                              <p:par>
                                <p:cTn id="60" presetID="23" presetClass="entr" presetSubtype="16" fill="hold" grpId="0" nodeType="afterEffect">
                                  <p:stCondLst>
                                    <p:cond delay="100"/>
                                  </p:stCondLst>
                                  <p:childTnLst>
                                    <p:set>
                                      <p:cBhvr>
                                        <p:cTn id="61" dur="1" fill="hold">
                                          <p:stCondLst>
                                            <p:cond delay="0"/>
                                          </p:stCondLst>
                                        </p:cTn>
                                        <p:tgtEl>
                                          <p:spTgt spid="73735"/>
                                        </p:tgtEl>
                                        <p:attrNameLst>
                                          <p:attrName>style.visibility</p:attrName>
                                        </p:attrNameLst>
                                      </p:cBhvr>
                                      <p:to>
                                        <p:strVal val="visible"/>
                                      </p:to>
                                    </p:set>
                                    <p:anim calcmode="lin" valueType="num">
                                      <p:cBhvr>
                                        <p:cTn id="62" dur="500" fill="hold"/>
                                        <p:tgtEl>
                                          <p:spTgt spid="73735"/>
                                        </p:tgtEl>
                                        <p:attrNameLst>
                                          <p:attrName>ppt_w</p:attrName>
                                        </p:attrNameLst>
                                      </p:cBhvr>
                                      <p:tavLst>
                                        <p:tav tm="0">
                                          <p:val>
                                            <p:fltVal val="0"/>
                                          </p:val>
                                        </p:tav>
                                        <p:tav tm="100000">
                                          <p:val>
                                            <p:strVal val="#ppt_w"/>
                                          </p:val>
                                        </p:tav>
                                      </p:tavLst>
                                    </p:anim>
                                    <p:anim calcmode="lin" valueType="num">
                                      <p:cBhvr>
                                        <p:cTn id="63" dur="500" fill="hold"/>
                                        <p:tgtEl>
                                          <p:spTgt spid="73735"/>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400"/>
                            </p:stCondLst>
                            <p:childTnLst>
                              <p:par>
                                <p:cTn id="65" presetID="23" presetClass="entr" presetSubtype="16" fill="hold" grpId="0" nodeType="afterEffect">
                                  <p:stCondLst>
                                    <p:cond delay="100"/>
                                  </p:stCondLst>
                                  <p:childTnLst>
                                    <p:set>
                                      <p:cBhvr>
                                        <p:cTn id="66" dur="1" fill="hold">
                                          <p:stCondLst>
                                            <p:cond delay="0"/>
                                          </p:stCondLst>
                                        </p:cTn>
                                        <p:tgtEl>
                                          <p:spTgt spid="73741"/>
                                        </p:tgtEl>
                                        <p:attrNameLst>
                                          <p:attrName>style.visibility</p:attrName>
                                        </p:attrNameLst>
                                      </p:cBhvr>
                                      <p:to>
                                        <p:strVal val="visible"/>
                                      </p:to>
                                    </p:set>
                                    <p:anim calcmode="lin" valueType="num">
                                      <p:cBhvr>
                                        <p:cTn id="67" dur="500" fill="hold"/>
                                        <p:tgtEl>
                                          <p:spTgt spid="73741"/>
                                        </p:tgtEl>
                                        <p:attrNameLst>
                                          <p:attrName>ppt_w</p:attrName>
                                        </p:attrNameLst>
                                      </p:cBhvr>
                                      <p:tavLst>
                                        <p:tav tm="0">
                                          <p:val>
                                            <p:fltVal val="0"/>
                                          </p:val>
                                        </p:tav>
                                        <p:tav tm="100000">
                                          <p:val>
                                            <p:strVal val="#ppt_w"/>
                                          </p:val>
                                        </p:tav>
                                      </p:tavLst>
                                    </p:anim>
                                    <p:anim calcmode="lin" valueType="num">
                                      <p:cBhvr>
                                        <p:cTn id="68" dur="500" fill="hold"/>
                                        <p:tgtEl>
                                          <p:spTgt spid="73741"/>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73743"/>
                                        </p:tgtEl>
                                        <p:attrNameLst>
                                          <p:attrName>style.visibility</p:attrName>
                                        </p:attrNameLst>
                                      </p:cBhvr>
                                      <p:to>
                                        <p:strVal val="visible"/>
                                      </p:to>
                                    </p:set>
                                    <p:anim calcmode="lin" valueType="num">
                                      <p:cBhvr>
                                        <p:cTn id="71" dur="500" fill="hold"/>
                                        <p:tgtEl>
                                          <p:spTgt spid="73743"/>
                                        </p:tgtEl>
                                        <p:attrNameLst>
                                          <p:attrName>ppt_w</p:attrName>
                                        </p:attrNameLst>
                                      </p:cBhvr>
                                      <p:tavLst>
                                        <p:tav tm="0">
                                          <p:val>
                                            <p:fltVal val="0"/>
                                          </p:val>
                                        </p:tav>
                                        <p:tav tm="100000">
                                          <p:val>
                                            <p:strVal val="#ppt_w"/>
                                          </p:val>
                                        </p:tav>
                                      </p:tavLst>
                                    </p:anim>
                                    <p:anim calcmode="lin" valueType="num">
                                      <p:cBhvr>
                                        <p:cTn id="72" dur="500" fill="hold"/>
                                        <p:tgtEl>
                                          <p:spTgt spid="73743"/>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00"/>
                                  </p:stCondLst>
                                  <p:childTnLst>
                                    <p:set>
                                      <p:cBhvr>
                                        <p:cTn id="74" dur="1" fill="hold">
                                          <p:stCondLst>
                                            <p:cond delay="0"/>
                                          </p:stCondLst>
                                        </p:cTn>
                                        <p:tgtEl>
                                          <p:spTgt spid="73745"/>
                                        </p:tgtEl>
                                        <p:attrNameLst>
                                          <p:attrName>style.visibility</p:attrName>
                                        </p:attrNameLst>
                                      </p:cBhvr>
                                      <p:to>
                                        <p:strVal val="visible"/>
                                      </p:to>
                                    </p:set>
                                    <p:anim calcmode="lin" valueType="num">
                                      <p:cBhvr>
                                        <p:cTn id="75" dur="500" fill="hold"/>
                                        <p:tgtEl>
                                          <p:spTgt spid="73745"/>
                                        </p:tgtEl>
                                        <p:attrNameLst>
                                          <p:attrName>ppt_w</p:attrName>
                                        </p:attrNameLst>
                                      </p:cBhvr>
                                      <p:tavLst>
                                        <p:tav tm="0">
                                          <p:val>
                                            <p:fltVal val="0"/>
                                          </p:val>
                                        </p:tav>
                                        <p:tav tm="100000">
                                          <p:val>
                                            <p:strVal val="#ppt_w"/>
                                          </p:val>
                                        </p:tav>
                                      </p:tavLst>
                                    </p:anim>
                                    <p:anim calcmode="lin" valueType="num">
                                      <p:cBhvr>
                                        <p:cTn id="76" dur="500" fill="hold"/>
                                        <p:tgtEl>
                                          <p:spTgt spid="73745"/>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00"/>
                                  </p:stCondLst>
                                  <p:childTnLst>
                                    <p:set>
                                      <p:cBhvr>
                                        <p:cTn id="78" dur="1" fill="hold">
                                          <p:stCondLst>
                                            <p:cond delay="0"/>
                                          </p:stCondLst>
                                        </p:cTn>
                                        <p:tgtEl>
                                          <p:spTgt spid="73747"/>
                                        </p:tgtEl>
                                        <p:attrNameLst>
                                          <p:attrName>style.visibility</p:attrName>
                                        </p:attrNameLst>
                                      </p:cBhvr>
                                      <p:to>
                                        <p:strVal val="visible"/>
                                      </p:to>
                                    </p:set>
                                    <p:anim calcmode="lin" valueType="num">
                                      <p:cBhvr>
                                        <p:cTn id="79" dur="500" fill="hold"/>
                                        <p:tgtEl>
                                          <p:spTgt spid="73747"/>
                                        </p:tgtEl>
                                        <p:attrNameLst>
                                          <p:attrName>ppt_w</p:attrName>
                                        </p:attrNameLst>
                                      </p:cBhvr>
                                      <p:tavLst>
                                        <p:tav tm="0">
                                          <p:val>
                                            <p:fltVal val="0"/>
                                          </p:val>
                                        </p:tav>
                                        <p:tav tm="100000">
                                          <p:val>
                                            <p:strVal val="#ppt_w"/>
                                          </p:val>
                                        </p:tav>
                                      </p:tavLst>
                                    </p:anim>
                                    <p:anim calcmode="lin" valueType="num">
                                      <p:cBhvr>
                                        <p:cTn id="80" dur="500" fill="hold"/>
                                        <p:tgtEl>
                                          <p:spTgt spid="7374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00"/>
                                  </p:stCondLst>
                                  <p:childTnLst>
                                    <p:set>
                                      <p:cBhvr>
                                        <p:cTn id="82" dur="1" fill="hold">
                                          <p:stCondLst>
                                            <p:cond delay="0"/>
                                          </p:stCondLst>
                                        </p:cTn>
                                        <p:tgtEl>
                                          <p:spTgt spid="73749"/>
                                        </p:tgtEl>
                                        <p:attrNameLst>
                                          <p:attrName>style.visibility</p:attrName>
                                        </p:attrNameLst>
                                      </p:cBhvr>
                                      <p:to>
                                        <p:strVal val="visible"/>
                                      </p:to>
                                    </p:set>
                                    <p:anim calcmode="lin" valueType="num">
                                      <p:cBhvr>
                                        <p:cTn id="83" dur="500" fill="hold"/>
                                        <p:tgtEl>
                                          <p:spTgt spid="73749"/>
                                        </p:tgtEl>
                                        <p:attrNameLst>
                                          <p:attrName>ppt_w</p:attrName>
                                        </p:attrNameLst>
                                      </p:cBhvr>
                                      <p:tavLst>
                                        <p:tav tm="0">
                                          <p:val>
                                            <p:fltVal val="0"/>
                                          </p:val>
                                        </p:tav>
                                        <p:tav tm="100000">
                                          <p:val>
                                            <p:strVal val="#ppt_w"/>
                                          </p:val>
                                        </p:tav>
                                      </p:tavLst>
                                    </p:anim>
                                    <p:anim calcmode="lin" valueType="num">
                                      <p:cBhvr>
                                        <p:cTn id="84" dur="500" fill="hold"/>
                                        <p:tgtEl>
                                          <p:spTgt spid="73749"/>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100"/>
                                  </p:stCondLst>
                                  <p:childTnLst>
                                    <p:set>
                                      <p:cBhvr>
                                        <p:cTn id="86" dur="1" fill="hold">
                                          <p:stCondLst>
                                            <p:cond delay="0"/>
                                          </p:stCondLst>
                                        </p:cTn>
                                        <p:tgtEl>
                                          <p:spTgt spid="73751"/>
                                        </p:tgtEl>
                                        <p:attrNameLst>
                                          <p:attrName>style.visibility</p:attrName>
                                        </p:attrNameLst>
                                      </p:cBhvr>
                                      <p:to>
                                        <p:strVal val="visible"/>
                                      </p:to>
                                    </p:set>
                                    <p:anim calcmode="lin" valueType="num">
                                      <p:cBhvr>
                                        <p:cTn id="87" dur="500" fill="hold"/>
                                        <p:tgtEl>
                                          <p:spTgt spid="73751"/>
                                        </p:tgtEl>
                                        <p:attrNameLst>
                                          <p:attrName>ppt_w</p:attrName>
                                        </p:attrNameLst>
                                      </p:cBhvr>
                                      <p:tavLst>
                                        <p:tav tm="0">
                                          <p:val>
                                            <p:fltVal val="0"/>
                                          </p:val>
                                        </p:tav>
                                        <p:tav tm="100000">
                                          <p:val>
                                            <p:strVal val="#ppt_w"/>
                                          </p:val>
                                        </p:tav>
                                      </p:tavLst>
                                    </p:anim>
                                    <p:anim calcmode="lin" valueType="num">
                                      <p:cBhvr>
                                        <p:cTn id="88" dur="500" fill="hold"/>
                                        <p:tgtEl>
                                          <p:spTgt spid="73751"/>
                                        </p:tgtEl>
                                        <p:attrNameLst>
                                          <p:attrName>ppt_h</p:attrName>
                                        </p:attrNameLst>
                                      </p:cBhvr>
                                      <p:tavLst>
                                        <p:tav tm="0">
                                          <p:val>
                                            <p:fltVal val="0"/>
                                          </p:val>
                                        </p:tav>
                                        <p:tav tm="100000">
                                          <p:val>
                                            <p:strVal val="#ppt_h"/>
                                          </p:val>
                                        </p:tav>
                                      </p:tavLst>
                                    </p:anim>
                                  </p:childTnLst>
                                </p:cTn>
                              </p:par>
                            </p:childTnLst>
                          </p:cTn>
                        </p:par>
                        <p:par>
                          <p:cTn id="89" fill="hold" nodeType="afterGroup">
                            <p:stCondLst>
                              <p:cond delay="8000"/>
                            </p:stCondLst>
                            <p:childTnLst>
                              <p:par>
                                <p:cTn id="90" presetID="23" presetClass="entr" presetSubtype="16" fill="hold" grpId="0" nodeType="afterEffect">
                                  <p:stCondLst>
                                    <p:cond delay="100"/>
                                  </p:stCondLst>
                                  <p:childTnLst>
                                    <p:set>
                                      <p:cBhvr>
                                        <p:cTn id="91" dur="1" fill="hold">
                                          <p:stCondLst>
                                            <p:cond delay="0"/>
                                          </p:stCondLst>
                                        </p:cTn>
                                        <p:tgtEl>
                                          <p:spTgt spid="73742"/>
                                        </p:tgtEl>
                                        <p:attrNameLst>
                                          <p:attrName>style.visibility</p:attrName>
                                        </p:attrNameLst>
                                      </p:cBhvr>
                                      <p:to>
                                        <p:strVal val="visible"/>
                                      </p:to>
                                    </p:set>
                                    <p:anim calcmode="lin" valueType="num">
                                      <p:cBhvr>
                                        <p:cTn id="92" dur="500" fill="hold"/>
                                        <p:tgtEl>
                                          <p:spTgt spid="73742"/>
                                        </p:tgtEl>
                                        <p:attrNameLst>
                                          <p:attrName>ppt_w</p:attrName>
                                        </p:attrNameLst>
                                      </p:cBhvr>
                                      <p:tavLst>
                                        <p:tav tm="0">
                                          <p:val>
                                            <p:fltVal val="0"/>
                                          </p:val>
                                        </p:tav>
                                        <p:tav tm="100000">
                                          <p:val>
                                            <p:strVal val="#ppt_w"/>
                                          </p:val>
                                        </p:tav>
                                      </p:tavLst>
                                    </p:anim>
                                    <p:anim calcmode="lin" valueType="num">
                                      <p:cBhvr>
                                        <p:cTn id="93" dur="500" fill="hold"/>
                                        <p:tgtEl>
                                          <p:spTgt spid="73742"/>
                                        </p:tgtEl>
                                        <p:attrNameLst>
                                          <p:attrName>ppt_h</p:attrName>
                                        </p:attrNameLst>
                                      </p:cBhvr>
                                      <p:tavLst>
                                        <p:tav tm="0">
                                          <p:val>
                                            <p:fltVal val="0"/>
                                          </p:val>
                                        </p:tav>
                                        <p:tav tm="100000">
                                          <p:val>
                                            <p:strVal val="#ppt_h"/>
                                          </p:val>
                                        </p:tav>
                                      </p:tavLst>
                                    </p:anim>
                                  </p:childTnLst>
                                </p:cTn>
                              </p:par>
                              <p:par>
                                <p:cTn id="94" presetID="23" presetClass="entr" presetSubtype="16" fill="hold" grpId="0" nodeType="withEffect">
                                  <p:stCondLst>
                                    <p:cond delay="100"/>
                                  </p:stCondLst>
                                  <p:childTnLst>
                                    <p:set>
                                      <p:cBhvr>
                                        <p:cTn id="95" dur="1" fill="hold">
                                          <p:stCondLst>
                                            <p:cond delay="0"/>
                                          </p:stCondLst>
                                        </p:cTn>
                                        <p:tgtEl>
                                          <p:spTgt spid="73744"/>
                                        </p:tgtEl>
                                        <p:attrNameLst>
                                          <p:attrName>style.visibility</p:attrName>
                                        </p:attrNameLst>
                                      </p:cBhvr>
                                      <p:to>
                                        <p:strVal val="visible"/>
                                      </p:to>
                                    </p:set>
                                    <p:anim calcmode="lin" valueType="num">
                                      <p:cBhvr>
                                        <p:cTn id="96" dur="500" fill="hold"/>
                                        <p:tgtEl>
                                          <p:spTgt spid="73744"/>
                                        </p:tgtEl>
                                        <p:attrNameLst>
                                          <p:attrName>ppt_w</p:attrName>
                                        </p:attrNameLst>
                                      </p:cBhvr>
                                      <p:tavLst>
                                        <p:tav tm="0">
                                          <p:val>
                                            <p:fltVal val="0"/>
                                          </p:val>
                                        </p:tav>
                                        <p:tav tm="100000">
                                          <p:val>
                                            <p:strVal val="#ppt_w"/>
                                          </p:val>
                                        </p:tav>
                                      </p:tavLst>
                                    </p:anim>
                                    <p:anim calcmode="lin" valueType="num">
                                      <p:cBhvr>
                                        <p:cTn id="97" dur="500" fill="hold"/>
                                        <p:tgtEl>
                                          <p:spTgt spid="73744"/>
                                        </p:tgtEl>
                                        <p:attrNameLst>
                                          <p:attrName>ppt_h</p:attrName>
                                        </p:attrNameLst>
                                      </p:cBhvr>
                                      <p:tavLst>
                                        <p:tav tm="0">
                                          <p:val>
                                            <p:fltVal val="0"/>
                                          </p:val>
                                        </p:tav>
                                        <p:tav tm="100000">
                                          <p:val>
                                            <p:strVal val="#ppt_h"/>
                                          </p:val>
                                        </p:tav>
                                      </p:tavLst>
                                    </p:anim>
                                  </p:childTnLst>
                                </p:cTn>
                              </p:par>
                              <p:par>
                                <p:cTn id="98" presetID="23" presetClass="entr" presetSubtype="16" fill="hold" grpId="0" nodeType="withEffect">
                                  <p:stCondLst>
                                    <p:cond delay="100"/>
                                  </p:stCondLst>
                                  <p:childTnLst>
                                    <p:set>
                                      <p:cBhvr>
                                        <p:cTn id="99" dur="1" fill="hold">
                                          <p:stCondLst>
                                            <p:cond delay="0"/>
                                          </p:stCondLst>
                                        </p:cTn>
                                        <p:tgtEl>
                                          <p:spTgt spid="73746"/>
                                        </p:tgtEl>
                                        <p:attrNameLst>
                                          <p:attrName>style.visibility</p:attrName>
                                        </p:attrNameLst>
                                      </p:cBhvr>
                                      <p:to>
                                        <p:strVal val="visible"/>
                                      </p:to>
                                    </p:set>
                                    <p:anim calcmode="lin" valueType="num">
                                      <p:cBhvr>
                                        <p:cTn id="100" dur="500" fill="hold"/>
                                        <p:tgtEl>
                                          <p:spTgt spid="73746"/>
                                        </p:tgtEl>
                                        <p:attrNameLst>
                                          <p:attrName>ppt_w</p:attrName>
                                        </p:attrNameLst>
                                      </p:cBhvr>
                                      <p:tavLst>
                                        <p:tav tm="0">
                                          <p:val>
                                            <p:fltVal val="0"/>
                                          </p:val>
                                        </p:tav>
                                        <p:tav tm="100000">
                                          <p:val>
                                            <p:strVal val="#ppt_w"/>
                                          </p:val>
                                        </p:tav>
                                      </p:tavLst>
                                    </p:anim>
                                    <p:anim calcmode="lin" valueType="num">
                                      <p:cBhvr>
                                        <p:cTn id="101" dur="500" fill="hold"/>
                                        <p:tgtEl>
                                          <p:spTgt spid="73746"/>
                                        </p:tgtEl>
                                        <p:attrNameLst>
                                          <p:attrName>ppt_h</p:attrName>
                                        </p:attrNameLst>
                                      </p:cBhvr>
                                      <p:tavLst>
                                        <p:tav tm="0">
                                          <p:val>
                                            <p:fltVal val="0"/>
                                          </p:val>
                                        </p:tav>
                                        <p:tav tm="100000">
                                          <p:val>
                                            <p:strVal val="#ppt_h"/>
                                          </p:val>
                                        </p:tav>
                                      </p:tavLst>
                                    </p:anim>
                                  </p:childTnLst>
                                </p:cTn>
                              </p:par>
                              <p:par>
                                <p:cTn id="102" presetID="23" presetClass="entr" presetSubtype="16" fill="hold" grpId="0" nodeType="withEffect">
                                  <p:stCondLst>
                                    <p:cond delay="100"/>
                                  </p:stCondLst>
                                  <p:childTnLst>
                                    <p:set>
                                      <p:cBhvr>
                                        <p:cTn id="103" dur="1" fill="hold">
                                          <p:stCondLst>
                                            <p:cond delay="0"/>
                                          </p:stCondLst>
                                        </p:cTn>
                                        <p:tgtEl>
                                          <p:spTgt spid="73748"/>
                                        </p:tgtEl>
                                        <p:attrNameLst>
                                          <p:attrName>style.visibility</p:attrName>
                                        </p:attrNameLst>
                                      </p:cBhvr>
                                      <p:to>
                                        <p:strVal val="visible"/>
                                      </p:to>
                                    </p:set>
                                    <p:anim calcmode="lin" valueType="num">
                                      <p:cBhvr>
                                        <p:cTn id="104" dur="500" fill="hold"/>
                                        <p:tgtEl>
                                          <p:spTgt spid="73748"/>
                                        </p:tgtEl>
                                        <p:attrNameLst>
                                          <p:attrName>ppt_w</p:attrName>
                                        </p:attrNameLst>
                                      </p:cBhvr>
                                      <p:tavLst>
                                        <p:tav tm="0">
                                          <p:val>
                                            <p:fltVal val="0"/>
                                          </p:val>
                                        </p:tav>
                                        <p:tav tm="100000">
                                          <p:val>
                                            <p:strVal val="#ppt_w"/>
                                          </p:val>
                                        </p:tav>
                                      </p:tavLst>
                                    </p:anim>
                                    <p:anim calcmode="lin" valueType="num">
                                      <p:cBhvr>
                                        <p:cTn id="105" dur="500" fill="hold"/>
                                        <p:tgtEl>
                                          <p:spTgt spid="73748"/>
                                        </p:tgtEl>
                                        <p:attrNameLst>
                                          <p:attrName>ppt_h</p:attrName>
                                        </p:attrNameLst>
                                      </p:cBhvr>
                                      <p:tavLst>
                                        <p:tav tm="0">
                                          <p:val>
                                            <p:fltVal val="0"/>
                                          </p:val>
                                        </p:tav>
                                        <p:tav tm="100000">
                                          <p:val>
                                            <p:strVal val="#ppt_h"/>
                                          </p:val>
                                        </p:tav>
                                      </p:tavLst>
                                    </p:anim>
                                  </p:childTnLst>
                                </p:cTn>
                              </p:par>
                              <p:par>
                                <p:cTn id="106" presetID="23" presetClass="entr" presetSubtype="16" fill="hold" grpId="0" nodeType="withEffect">
                                  <p:stCondLst>
                                    <p:cond delay="100"/>
                                  </p:stCondLst>
                                  <p:childTnLst>
                                    <p:set>
                                      <p:cBhvr>
                                        <p:cTn id="107" dur="1" fill="hold">
                                          <p:stCondLst>
                                            <p:cond delay="0"/>
                                          </p:stCondLst>
                                        </p:cTn>
                                        <p:tgtEl>
                                          <p:spTgt spid="73750"/>
                                        </p:tgtEl>
                                        <p:attrNameLst>
                                          <p:attrName>style.visibility</p:attrName>
                                        </p:attrNameLst>
                                      </p:cBhvr>
                                      <p:to>
                                        <p:strVal val="visible"/>
                                      </p:to>
                                    </p:set>
                                    <p:anim calcmode="lin" valueType="num">
                                      <p:cBhvr>
                                        <p:cTn id="108" dur="500" fill="hold"/>
                                        <p:tgtEl>
                                          <p:spTgt spid="73750"/>
                                        </p:tgtEl>
                                        <p:attrNameLst>
                                          <p:attrName>ppt_w</p:attrName>
                                        </p:attrNameLst>
                                      </p:cBhvr>
                                      <p:tavLst>
                                        <p:tav tm="0">
                                          <p:val>
                                            <p:fltVal val="0"/>
                                          </p:val>
                                        </p:tav>
                                        <p:tav tm="100000">
                                          <p:val>
                                            <p:strVal val="#ppt_w"/>
                                          </p:val>
                                        </p:tav>
                                      </p:tavLst>
                                    </p:anim>
                                    <p:anim calcmode="lin" valueType="num">
                                      <p:cBhvr>
                                        <p:cTn id="109" dur="500" fill="hold"/>
                                        <p:tgtEl>
                                          <p:spTgt spid="73750"/>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100"/>
                                  </p:stCondLst>
                                  <p:childTnLst>
                                    <p:set>
                                      <p:cBhvr>
                                        <p:cTn id="111" dur="1" fill="hold">
                                          <p:stCondLst>
                                            <p:cond delay="0"/>
                                          </p:stCondLst>
                                        </p:cTn>
                                        <p:tgtEl>
                                          <p:spTgt spid="73752"/>
                                        </p:tgtEl>
                                        <p:attrNameLst>
                                          <p:attrName>style.visibility</p:attrName>
                                        </p:attrNameLst>
                                      </p:cBhvr>
                                      <p:to>
                                        <p:strVal val="visible"/>
                                      </p:to>
                                    </p:set>
                                    <p:anim calcmode="lin" valueType="num">
                                      <p:cBhvr>
                                        <p:cTn id="112" dur="500" fill="hold"/>
                                        <p:tgtEl>
                                          <p:spTgt spid="73752"/>
                                        </p:tgtEl>
                                        <p:attrNameLst>
                                          <p:attrName>ppt_w</p:attrName>
                                        </p:attrNameLst>
                                      </p:cBhvr>
                                      <p:tavLst>
                                        <p:tav tm="0">
                                          <p:val>
                                            <p:fltVal val="0"/>
                                          </p:val>
                                        </p:tav>
                                        <p:tav tm="100000">
                                          <p:val>
                                            <p:strVal val="#ppt_w"/>
                                          </p:val>
                                        </p:tav>
                                      </p:tavLst>
                                    </p:anim>
                                    <p:anim calcmode="lin" valueType="num">
                                      <p:cBhvr>
                                        <p:cTn id="113" dur="500" fill="hold"/>
                                        <p:tgtEl>
                                          <p:spTgt spid="73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 grpId="0" animBg="1"/>
      <p:bldP spid="73730" grpId="0" animBg="1"/>
      <p:bldP spid="73731" grpId="0" animBg="1"/>
      <p:bldP spid="73732" grpId="0" animBg="1"/>
      <p:bldP spid="73733" grpId="0" animBg="1"/>
      <p:bldP spid="73734" grpId="0" animBg="1" autoUpdateAnimBg="0"/>
      <p:bldP spid="73735" grpId="0" animBg="1"/>
      <p:bldP spid="73736" grpId="0" animBg="1"/>
      <p:bldP spid="73737" grpId="0" animBg="1"/>
      <p:bldP spid="73738" grpId="0" animBg="1"/>
      <p:bldP spid="73739" grpId="0" animBg="1"/>
      <p:bldP spid="73740" grpId="0" animBg="1"/>
      <p:bldP spid="73741" grpId="0" autoUpdateAnimBg="0"/>
      <p:bldP spid="73742" grpId="0" autoUpdateAnimBg="0"/>
      <p:bldP spid="73743" grpId="0" autoUpdateAnimBg="0"/>
      <p:bldP spid="73744" grpId="0" autoUpdateAnimBg="0"/>
      <p:bldP spid="73745" grpId="0" autoUpdateAnimBg="0"/>
      <p:bldP spid="73746" grpId="0" autoUpdateAnimBg="0"/>
      <p:bldP spid="73747" grpId="0" autoUpdateAnimBg="0"/>
      <p:bldP spid="73748" grpId="0" autoUpdateAnimBg="0"/>
      <p:bldP spid="73749" grpId="0" autoUpdateAnimBg="0"/>
      <p:bldP spid="73750" grpId="0" autoUpdateAnimBg="0"/>
      <p:bldP spid="73751" grpId="0" autoUpdateAnimBg="0"/>
      <p:bldP spid="7375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7" name="Group 5"/>
          <p:cNvGrpSpPr>
            <a:grpSpLocks/>
          </p:cNvGrpSpPr>
          <p:nvPr/>
        </p:nvGrpSpPr>
        <p:grpSpPr bwMode="auto">
          <a:xfrm>
            <a:off x="7594602" y="4799014"/>
            <a:ext cx="4238626" cy="2197100"/>
            <a:chOff x="0" y="-1"/>
            <a:chExt cx="4239396" cy="2197079"/>
          </a:xfrm>
        </p:grpSpPr>
        <p:sp>
          <p:nvSpPr>
            <p:cNvPr id="2" name="AutoShape 6"/>
            <p:cNvSpPr>
              <a:spLocks/>
            </p:cNvSpPr>
            <p:nvPr/>
          </p:nvSpPr>
          <p:spPr bwMode="auto">
            <a:xfrm>
              <a:off x="0" y="1830898"/>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3" name="AutoShape 7"/>
            <p:cNvSpPr>
              <a:spLocks/>
            </p:cNvSpPr>
            <p:nvPr/>
          </p:nvSpPr>
          <p:spPr bwMode="auto">
            <a:xfrm>
              <a:off x="706565"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4" name="AutoShape 8"/>
            <p:cNvSpPr>
              <a:spLocks/>
            </p:cNvSpPr>
            <p:nvPr/>
          </p:nvSpPr>
          <p:spPr bwMode="auto">
            <a:xfrm>
              <a:off x="1413131"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1" name="AutoShape 9"/>
            <p:cNvSpPr>
              <a:spLocks/>
            </p:cNvSpPr>
            <p:nvPr/>
          </p:nvSpPr>
          <p:spPr bwMode="auto">
            <a:xfrm>
              <a:off x="2119697"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2" name="AutoShape 10"/>
            <p:cNvSpPr>
              <a:spLocks/>
            </p:cNvSpPr>
            <p:nvPr/>
          </p:nvSpPr>
          <p:spPr bwMode="auto">
            <a:xfrm>
              <a:off x="2826263"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3" name="AutoShape 11"/>
            <p:cNvSpPr>
              <a:spLocks/>
            </p:cNvSpPr>
            <p:nvPr/>
          </p:nvSpPr>
          <p:spPr bwMode="auto">
            <a:xfrm>
              <a:off x="3532829"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4" name="AutoShape 12"/>
            <p:cNvSpPr>
              <a:spLocks/>
            </p:cNvSpPr>
            <p:nvPr/>
          </p:nvSpPr>
          <p:spPr bwMode="auto">
            <a:xfrm>
              <a:off x="353282"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5" name="AutoShape 13"/>
            <p:cNvSpPr>
              <a:spLocks/>
            </p:cNvSpPr>
            <p:nvPr/>
          </p:nvSpPr>
          <p:spPr bwMode="auto">
            <a:xfrm>
              <a:off x="1059849"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6" name="AutoShape 14"/>
            <p:cNvSpPr>
              <a:spLocks/>
            </p:cNvSpPr>
            <p:nvPr/>
          </p:nvSpPr>
          <p:spPr bwMode="auto">
            <a:xfrm>
              <a:off x="1766414"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7" name="AutoShape 15"/>
            <p:cNvSpPr>
              <a:spLocks/>
            </p:cNvSpPr>
            <p:nvPr/>
          </p:nvSpPr>
          <p:spPr bwMode="auto">
            <a:xfrm>
              <a:off x="2472980"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8" name="AutoShape 16"/>
            <p:cNvSpPr>
              <a:spLocks/>
            </p:cNvSpPr>
            <p:nvPr/>
          </p:nvSpPr>
          <p:spPr bwMode="auto">
            <a:xfrm>
              <a:off x="3179546"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69" name="AutoShape 17"/>
            <p:cNvSpPr>
              <a:spLocks/>
            </p:cNvSpPr>
            <p:nvPr/>
          </p:nvSpPr>
          <p:spPr bwMode="auto">
            <a:xfrm>
              <a:off x="706565"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0" name="AutoShape 18"/>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1" name="AutoShape 19"/>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2" name="AutoShape 20"/>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3" name="AutoShape 21"/>
            <p:cNvSpPr>
              <a:spLocks/>
            </p:cNvSpPr>
            <p:nvPr/>
          </p:nvSpPr>
          <p:spPr bwMode="auto">
            <a:xfrm>
              <a:off x="1059849" y="73235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4" name="AutoShape 22"/>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5" name="AutoShape 23"/>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6" name="AutoShape 24"/>
            <p:cNvSpPr>
              <a:spLocks/>
            </p:cNvSpPr>
            <p:nvPr/>
          </p:nvSpPr>
          <p:spPr bwMode="auto">
            <a:xfrm>
              <a:off x="1413131"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7" name="AutoShape 25"/>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78" name="AutoShape 26"/>
            <p:cNvSpPr>
              <a:spLocks/>
            </p:cNvSpPr>
            <p:nvPr/>
          </p:nvSpPr>
          <p:spPr bwMode="auto">
            <a:xfrm>
              <a:off x="1766414"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74758" name="Group 27"/>
          <p:cNvGrpSpPr>
            <a:grpSpLocks/>
          </p:cNvGrpSpPr>
          <p:nvPr/>
        </p:nvGrpSpPr>
        <p:grpSpPr bwMode="auto">
          <a:xfrm>
            <a:off x="2508251" y="5530852"/>
            <a:ext cx="4238626" cy="1465262"/>
            <a:chOff x="0" y="-1"/>
            <a:chExt cx="4239396" cy="1464720"/>
          </a:xfrm>
        </p:grpSpPr>
        <p:sp>
          <p:nvSpPr>
            <p:cNvPr id="74780" name="AutoShape 28"/>
            <p:cNvSpPr>
              <a:spLocks/>
            </p:cNvSpPr>
            <p:nvPr/>
          </p:nvSpPr>
          <p:spPr bwMode="auto">
            <a:xfrm>
              <a:off x="0" y="1098539"/>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1" name="AutoShape 29"/>
            <p:cNvSpPr>
              <a:spLocks/>
            </p:cNvSpPr>
            <p:nvPr/>
          </p:nvSpPr>
          <p:spPr bwMode="auto">
            <a:xfrm>
              <a:off x="706566"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2" name="AutoShape 30"/>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3" name="AutoShape 31"/>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4" name="AutoShape 32"/>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5" name="AutoShape 33"/>
            <p:cNvSpPr>
              <a:spLocks/>
            </p:cNvSpPr>
            <p:nvPr/>
          </p:nvSpPr>
          <p:spPr bwMode="auto">
            <a:xfrm>
              <a:off x="3532829"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6" name="AutoShape 34"/>
            <p:cNvSpPr>
              <a:spLocks/>
            </p:cNvSpPr>
            <p:nvPr/>
          </p:nvSpPr>
          <p:spPr bwMode="auto">
            <a:xfrm>
              <a:off x="35328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7" name="AutoShape 35"/>
            <p:cNvSpPr>
              <a:spLocks/>
            </p:cNvSpPr>
            <p:nvPr/>
          </p:nvSpPr>
          <p:spPr bwMode="auto">
            <a:xfrm>
              <a:off x="105984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8" name="AutoShape 36"/>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89" name="AutoShape 37"/>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0" name="AutoShape 38"/>
            <p:cNvSpPr>
              <a:spLocks/>
            </p:cNvSpPr>
            <p:nvPr/>
          </p:nvSpPr>
          <p:spPr bwMode="auto">
            <a:xfrm>
              <a:off x="317954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1" name="AutoShape 39"/>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2" name="AutoShape 40"/>
            <p:cNvSpPr>
              <a:spLocks/>
            </p:cNvSpPr>
            <p:nvPr/>
          </p:nvSpPr>
          <p:spPr bwMode="auto">
            <a:xfrm>
              <a:off x="2826263"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3" name="AutoShape 41"/>
            <p:cNvSpPr>
              <a:spLocks/>
            </p:cNvSpPr>
            <p:nvPr/>
          </p:nvSpPr>
          <p:spPr bwMode="auto">
            <a:xfrm>
              <a:off x="2472980"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74759" name="Group 42"/>
          <p:cNvGrpSpPr>
            <a:grpSpLocks/>
          </p:cNvGrpSpPr>
          <p:nvPr/>
        </p:nvGrpSpPr>
        <p:grpSpPr bwMode="auto">
          <a:xfrm>
            <a:off x="12742865" y="5897563"/>
            <a:ext cx="4240212" cy="1098549"/>
            <a:chOff x="0" y="-1"/>
            <a:chExt cx="4239396" cy="1098541"/>
          </a:xfrm>
        </p:grpSpPr>
        <p:sp>
          <p:nvSpPr>
            <p:cNvPr id="74795" name="AutoShape 43"/>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6" name="AutoShape 44"/>
            <p:cNvSpPr>
              <a:spLocks/>
            </p:cNvSpPr>
            <p:nvPr/>
          </p:nvSpPr>
          <p:spPr bwMode="auto">
            <a:xfrm>
              <a:off x="70656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7" name="AutoShape 45"/>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8" name="AutoShape 46"/>
            <p:cNvSpPr>
              <a:spLocks/>
            </p:cNvSpPr>
            <p:nvPr/>
          </p:nvSpPr>
          <p:spPr bwMode="auto">
            <a:xfrm>
              <a:off x="2119697"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799" name="AutoShape 47"/>
            <p:cNvSpPr>
              <a:spLocks/>
            </p:cNvSpPr>
            <p:nvPr/>
          </p:nvSpPr>
          <p:spPr bwMode="auto">
            <a:xfrm>
              <a:off x="282626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0" name="AutoShape 48"/>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1" name="AutoShape 49"/>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2" name="AutoShape 50"/>
            <p:cNvSpPr>
              <a:spLocks/>
            </p:cNvSpPr>
            <p:nvPr/>
          </p:nvSpPr>
          <p:spPr bwMode="auto">
            <a:xfrm>
              <a:off x="1059848"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3" name="AutoShape 51"/>
            <p:cNvSpPr>
              <a:spLocks/>
            </p:cNvSpPr>
            <p:nvPr/>
          </p:nvSpPr>
          <p:spPr bwMode="auto">
            <a:xfrm>
              <a:off x="176641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4" name="AutoShape 52"/>
            <p:cNvSpPr>
              <a:spLocks/>
            </p:cNvSpPr>
            <p:nvPr/>
          </p:nvSpPr>
          <p:spPr bwMode="auto">
            <a:xfrm>
              <a:off x="706566"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74760" name="Group 53"/>
          <p:cNvGrpSpPr>
            <a:grpSpLocks/>
          </p:cNvGrpSpPr>
          <p:nvPr/>
        </p:nvGrpSpPr>
        <p:grpSpPr bwMode="auto">
          <a:xfrm>
            <a:off x="17891126" y="5897563"/>
            <a:ext cx="4240213" cy="1098549"/>
            <a:chOff x="0" y="-1"/>
            <a:chExt cx="4239396" cy="1098541"/>
          </a:xfrm>
        </p:grpSpPr>
        <p:sp>
          <p:nvSpPr>
            <p:cNvPr id="74806" name="AutoShape 54"/>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7" name="AutoShape 55"/>
            <p:cNvSpPr>
              <a:spLocks/>
            </p:cNvSpPr>
            <p:nvPr/>
          </p:nvSpPr>
          <p:spPr bwMode="auto">
            <a:xfrm>
              <a:off x="706565"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8" name="AutoShape 56"/>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9" name="AutoShape 57"/>
            <p:cNvSpPr>
              <a:spLocks/>
            </p:cNvSpPr>
            <p:nvPr/>
          </p:nvSpPr>
          <p:spPr bwMode="auto">
            <a:xfrm>
              <a:off x="2119698"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0" name="AutoShape 58"/>
            <p:cNvSpPr>
              <a:spLocks/>
            </p:cNvSpPr>
            <p:nvPr/>
          </p:nvSpPr>
          <p:spPr bwMode="auto">
            <a:xfrm>
              <a:off x="282626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1" name="AutoShape 59"/>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2" name="AutoShape 60"/>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3" name="AutoShape 61"/>
            <p:cNvSpPr>
              <a:spLocks/>
            </p:cNvSpPr>
            <p:nvPr/>
          </p:nvSpPr>
          <p:spPr bwMode="auto">
            <a:xfrm>
              <a:off x="1059849"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4" name="AutoShape 62"/>
            <p:cNvSpPr>
              <a:spLocks/>
            </p:cNvSpPr>
            <p:nvPr/>
          </p:nvSpPr>
          <p:spPr bwMode="auto">
            <a:xfrm>
              <a:off x="1766414"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5" name="AutoShape 63"/>
            <p:cNvSpPr>
              <a:spLocks/>
            </p:cNvSpPr>
            <p:nvPr/>
          </p:nvSpPr>
          <p:spPr bwMode="auto">
            <a:xfrm>
              <a:off x="2472980"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6" name="AutoShape 64"/>
            <p:cNvSpPr>
              <a:spLocks/>
            </p:cNvSpPr>
            <p:nvPr/>
          </p:nvSpPr>
          <p:spPr bwMode="auto">
            <a:xfrm>
              <a:off x="317954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7" name="AutoShape 65"/>
            <p:cNvSpPr>
              <a:spLocks/>
            </p:cNvSpPr>
            <p:nvPr/>
          </p:nvSpPr>
          <p:spPr bwMode="auto">
            <a:xfrm>
              <a:off x="1413131"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8" name="AutoShape 66"/>
            <p:cNvSpPr>
              <a:spLocks/>
            </p:cNvSpPr>
            <p:nvPr/>
          </p:nvSpPr>
          <p:spPr bwMode="auto">
            <a:xfrm>
              <a:off x="2119698"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74819" name="AutoShape 67"/>
          <p:cNvSpPr>
            <a:spLocks/>
          </p:cNvSpPr>
          <p:nvPr/>
        </p:nvSpPr>
        <p:spPr bwMode="auto">
          <a:xfrm>
            <a:off x="2570164"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4820" name="AutoShape 68"/>
          <p:cNvSpPr>
            <a:spLocks/>
          </p:cNvSpPr>
          <p:nvPr/>
        </p:nvSpPr>
        <p:spPr bwMode="auto">
          <a:xfrm>
            <a:off x="3125789" y="8736013"/>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4821" name="AutoShape 69"/>
          <p:cNvSpPr>
            <a:spLocks/>
          </p:cNvSpPr>
          <p:nvPr/>
        </p:nvSpPr>
        <p:spPr bwMode="auto">
          <a:xfrm>
            <a:off x="7656515"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4822" name="AutoShape 70"/>
          <p:cNvSpPr>
            <a:spLocks/>
          </p:cNvSpPr>
          <p:nvPr/>
        </p:nvSpPr>
        <p:spPr bwMode="auto">
          <a:xfrm>
            <a:off x="12804775" y="9256714"/>
            <a:ext cx="4116388"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4823" name="AutoShape 71"/>
          <p:cNvSpPr>
            <a:spLocks/>
          </p:cNvSpPr>
          <p:nvPr/>
        </p:nvSpPr>
        <p:spPr bwMode="auto">
          <a:xfrm>
            <a:off x="17954627"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4824" name="AutoShape 72"/>
          <p:cNvSpPr>
            <a:spLocks/>
          </p:cNvSpPr>
          <p:nvPr/>
        </p:nvSpPr>
        <p:spPr bwMode="auto">
          <a:xfrm>
            <a:off x="8213726"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4825" name="AutoShape 73"/>
          <p:cNvSpPr>
            <a:spLocks/>
          </p:cNvSpPr>
          <p:nvPr/>
        </p:nvSpPr>
        <p:spPr bwMode="auto">
          <a:xfrm>
            <a:off x="13361987"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4826" name="AutoShape 74"/>
          <p:cNvSpPr>
            <a:spLocks/>
          </p:cNvSpPr>
          <p:nvPr/>
        </p:nvSpPr>
        <p:spPr bwMode="auto">
          <a:xfrm>
            <a:off x="18510251"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4827" name="AutoShape 75"/>
          <p:cNvSpPr>
            <a:spLocks/>
          </p:cNvSpPr>
          <p:nvPr/>
        </p:nvSpPr>
        <p:spPr bwMode="auto">
          <a:xfrm>
            <a:off x="3289302"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74828" name="AutoShape 76"/>
          <p:cNvSpPr>
            <a:spLocks/>
          </p:cNvSpPr>
          <p:nvPr/>
        </p:nvSpPr>
        <p:spPr bwMode="auto">
          <a:xfrm>
            <a:off x="8375653"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74829" name="AutoShape 77"/>
          <p:cNvSpPr>
            <a:spLocks/>
          </p:cNvSpPr>
          <p:nvPr/>
        </p:nvSpPr>
        <p:spPr bwMode="auto">
          <a:xfrm>
            <a:off x="13525501" y="7372351"/>
            <a:ext cx="267493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74830" name="AutoShape 78"/>
          <p:cNvSpPr>
            <a:spLocks/>
          </p:cNvSpPr>
          <p:nvPr/>
        </p:nvSpPr>
        <p:spPr bwMode="auto">
          <a:xfrm>
            <a:off x="18673765"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24%</a:t>
            </a:r>
            <a:endParaRPr lang="en-US" sz="441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69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265" name="AutoShape 1"/>
          <p:cNvSpPr>
            <a:spLocks/>
          </p:cNvSpPr>
          <p:nvPr/>
        </p:nvSpPr>
        <p:spPr bwMode="auto">
          <a:xfrm>
            <a:off x="0" y="7994652"/>
            <a:ext cx="24384000" cy="5713413"/>
          </a:xfrm>
          <a:custGeom>
            <a:avLst/>
            <a:gdLst>
              <a:gd name="T0" fmla="*/ 12192000 w 21600"/>
              <a:gd name="T1" fmla="*/ 2856707 h 21600"/>
              <a:gd name="T2" fmla="*/ 12192000 w 21600"/>
              <a:gd name="T3" fmla="*/ 2856707 h 21600"/>
              <a:gd name="T4" fmla="*/ 12192000 w 21600"/>
              <a:gd name="T5" fmla="*/ 2856707 h 21600"/>
              <a:gd name="T6" fmla="*/ 12192000 w 21600"/>
              <a:gd name="T7" fmla="*/ 28567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Rectangle 9"/>
          <p:cNvSpPr/>
          <p:nvPr/>
        </p:nvSpPr>
        <p:spPr bwMode="auto">
          <a:xfrm>
            <a:off x="0" y="8020051"/>
            <a:ext cx="24384000" cy="5713413"/>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1267" name="AutoShape 3"/>
          <p:cNvSpPr>
            <a:spLocks/>
          </p:cNvSpPr>
          <p:nvPr/>
        </p:nvSpPr>
        <p:spPr bwMode="auto">
          <a:xfrm>
            <a:off x="7026277" y="9974264"/>
            <a:ext cx="15395575"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not simply fro random </a:t>
            </a:r>
            <a:r>
              <a:rPr lang="en-US" sz="2400" dirty="0" err="1">
                <a:solidFill>
                  <a:srgbClr val="FFFFFF"/>
                </a:solidFill>
                <a:latin typeface="PT Sans" panose="020B0503020203020204" pitchFamily="34" charset="0"/>
                <a:sym typeface="PT Sans" panose="020B0503020203020204" pitchFamily="34" charset="0"/>
              </a:rPr>
              <a:t>denis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moberaciuen</a:t>
            </a:r>
            <a:r>
              <a:rPr lang="en-US" sz="2400" dirty="0">
                <a:solidFill>
                  <a:srgbClr val="FFFFFF"/>
                </a:solidFill>
                <a:latin typeface="PT Sans" panose="020B0503020203020204" pitchFamily="34" charset="0"/>
                <a:sym typeface="PT Sans" panose="020B0503020203020204" pitchFamily="34" charset="0"/>
              </a:rPr>
              <a:t> This </a:t>
            </a:r>
            <a:r>
              <a:rPr lang="en-US" sz="2400" dirty="0" err="1">
                <a:solidFill>
                  <a:srgbClr val="FFFFFF"/>
                </a:solidFill>
                <a:latin typeface="PT Sans" panose="020B0503020203020204" pitchFamily="34" charset="0"/>
                <a:sym typeface="PT Sans" panose="020B0503020203020204" pitchFamily="34" charset="0"/>
              </a:rPr>
              <a:t>Stanpurchag</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compensationt</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suame</a:t>
            </a:r>
            <a:r>
              <a:rPr lang="en-US" sz="2400" dirty="0">
                <a:solidFill>
                  <a:srgbClr val="FFFFFF"/>
                </a:solidFill>
                <a:latin typeface="PT Sans" panose="020B0503020203020204" pitchFamily="34" charset="0"/>
                <a:sym typeface="PT Sans" panose="020B0503020203020204" pitchFamily="34" charset="0"/>
              </a:rPr>
              <a:t> this text can be added.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a:t>
            </a:r>
            <a:r>
              <a:rPr lang="en-US" sz="2400" dirty="0" err="1">
                <a:solidFill>
                  <a:srgbClr val="FFFFFF"/>
                </a:solidFill>
                <a:latin typeface="PT Sans" panose="020B0503020203020204" pitchFamily="34" charset="0"/>
                <a:sym typeface="PT Sans" panose="020B0503020203020204" pitchFamily="34" charset="0"/>
              </a:rPr>
              <a:t>notbe</a:t>
            </a:r>
            <a:r>
              <a:rPr lang="en-US" sz="2400" dirty="0">
                <a:solidFill>
                  <a:srgbClr val="FFFFFF"/>
                </a:solidFill>
                <a:latin typeface="PT Sans" panose="020B0503020203020204" pitchFamily="34" charset="0"/>
                <a:sym typeface="PT Sans" panose="020B0503020203020204" pitchFamily="34" charset="0"/>
              </a:rPr>
              <a:t> added</a:t>
            </a:r>
            <a:endParaRPr lang="en-US" sz="7001" dirty="0"/>
          </a:p>
        </p:txBody>
      </p:sp>
      <p:sp>
        <p:nvSpPr>
          <p:cNvPr id="11269" name="AutoShape 5"/>
          <p:cNvSpPr>
            <a:spLocks/>
          </p:cNvSpPr>
          <p:nvPr/>
        </p:nvSpPr>
        <p:spPr bwMode="auto">
          <a:xfrm>
            <a:off x="2300288" y="6415089"/>
            <a:ext cx="3211513" cy="3209925"/>
          </a:xfrm>
          <a:custGeom>
            <a:avLst/>
            <a:gdLst>
              <a:gd name="T0" fmla="*/ 1605674 w 19679"/>
              <a:gd name="T1" fmla="*/ 1761634 h 19679"/>
              <a:gd name="T2" fmla="*/ 1605674 w 19679"/>
              <a:gd name="T3" fmla="*/ 1761634 h 19679"/>
              <a:gd name="T4" fmla="*/ 1605674 w 19679"/>
              <a:gd name="T5" fmla="*/ 1761634 h 19679"/>
              <a:gd name="T6" fmla="*/ 1605674 w 19679"/>
              <a:gd name="T7" fmla="*/ 17616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1270" name="AutoShape 6"/>
          <p:cNvSpPr>
            <a:spLocks/>
          </p:cNvSpPr>
          <p:nvPr/>
        </p:nvSpPr>
        <p:spPr bwMode="auto">
          <a:xfrm>
            <a:off x="7026275" y="8469313"/>
            <a:ext cx="791845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About Plato Media</a:t>
            </a:r>
            <a:endParaRPr lang="en-US" sz="8000" dirty="0">
              <a:latin typeface="St Transmission" charset="0"/>
              <a:ea typeface="ＭＳ Ｐゴシック" charset="0"/>
              <a:cs typeface="St Transmission" charset="0"/>
              <a:sym typeface="St Transmission" charset="0"/>
            </a:endParaRPr>
          </a:p>
        </p:txBody>
      </p:sp>
      <p:sp>
        <p:nvSpPr>
          <p:cNvPr id="11271" name="AutoShape 7"/>
          <p:cNvSpPr>
            <a:spLocks/>
          </p:cNvSpPr>
          <p:nvPr/>
        </p:nvSpPr>
        <p:spPr bwMode="auto">
          <a:xfrm>
            <a:off x="3389314" y="7429502"/>
            <a:ext cx="1033461" cy="1181100"/>
          </a:xfrm>
          <a:custGeom>
            <a:avLst/>
            <a:gdLst>
              <a:gd name="T0" fmla="*/ 516731 w 21600"/>
              <a:gd name="T1" fmla="*/ 590550 h 21600"/>
              <a:gd name="T2" fmla="*/ 516731 w 21600"/>
              <a:gd name="T3" fmla="*/ 590550 h 21600"/>
              <a:gd name="T4" fmla="*/ 516731 w 21600"/>
              <a:gd name="T5" fmla="*/ 590550 h 21600"/>
              <a:gd name="T6" fmla="*/ 516731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p:cTn id="7" dur="500" fill="hold"/>
                                        <p:tgtEl>
                                          <p:spTgt spid="11269"/>
                                        </p:tgtEl>
                                        <p:attrNameLst>
                                          <p:attrName>ppt_w</p:attrName>
                                        </p:attrNameLst>
                                      </p:cBhvr>
                                      <p:tavLst>
                                        <p:tav tm="0">
                                          <p:val>
                                            <p:fltVal val="0"/>
                                          </p:val>
                                        </p:tav>
                                        <p:tav tm="100000">
                                          <p:val>
                                            <p:strVal val="#ppt_w"/>
                                          </p:val>
                                        </p:tav>
                                      </p:tavLst>
                                    </p:anim>
                                    <p:anim calcmode="lin" valueType="num">
                                      <p:cBhvr>
                                        <p:cTn id="8" dur="500" fill="hold"/>
                                        <p:tgtEl>
                                          <p:spTgt spid="11269"/>
                                        </p:tgtEl>
                                        <p:attrNameLst>
                                          <p:attrName>ppt_h</p:attrName>
                                        </p:attrNameLst>
                                      </p:cBhvr>
                                      <p:tavLst>
                                        <p:tav tm="0">
                                          <p:val>
                                            <p:fltVal val="0"/>
                                          </p:val>
                                        </p:tav>
                                        <p:tav tm="100000">
                                          <p:val>
                                            <p:strVal val="#ppt_h"/>
                                          </p:val>
                                        </p:tav>
                                      </p:tavLst>
                                    </p:anim>
                                    <p:animEffect transition="in" filter="fade">
                                      <p:cBhvr>
                                        <p:cTn id="9" dur="500"/>
                                        <p:tgtEl>
                                          <p:spTgt spid="1126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p:cTn id="12" dur="500" fill="hold"/>
                                        <p:tgtEl>
                                          <p:spTgt spid="11271"/>
                                        </p:tgtEl>
                                        <p:attrNameLst>
                                          <p:attrName>ppt_w</p:attrName>
                                        </p:attrNameLst>
                                      </p:cBhvr>
                                      <p:tavLst>
                                        <p:tav tm="0">
                                          <p:val>
                                            <p:fltVal val="0"/>
                                          </p:val>
                                        </p:tav>
                                        <p:tav tm="100000">
                                          <p:val>
                                            <p:strVal val="#ppt_w"/>
                                          </p:val>
                                        </p:tav>
                                      </p:tavLst>
                                    </p:anim>
                                    <p:anim calcmode="lin" valueType="num">
                                      <p:cBhvr>
                                        <p:cTn id="13" dur="500" fill="hold"/>
                                        <p:tgtEl>
                                          <p:spTgt spid="11271"/>
                                        </p:tgtEl>
                                        <p:attrNameLst>
                                          <p:attrName>ppt_h</p:attrName>
                                        </p:attrNameLst>
                                      </p:cBhvr>
                                      <p:tavLst>
                                        <p:tav tm="0">
                                          <p:val>
                                            <p:fltVal val="0"/>
                                          </p:val>
                                        </p:tav>
                                        <p:tav tm="100000">
                                          <p:val>
                                            <p:strVal val="#ppt_h"/>
                                          </p:val>
                                        </p:tav>
                                      </p:tavLst>
                                    </p:anim>
                                    <p:animEffect transition="in" filter="fade">
                                      <p:cBhvr>
                                        <p:cTn id="14" dur="500"/>
                                        <p:tgtEl>
                                          <p:spTgt spid="11271"/>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70"/>
                                        </p:tgtEl>
                                        <p:attrNameLst>
                                          <p:attrName>style.visibility</p:attrName>
                                        </p:attrNameLst>
                                      </p:cBhvr>
                                      <p:to>
                                        <p:strVal val="visible"/>
                                      </p:to>
                                    </p:set>
                                    <p:animEffect transition="in" filter="wipe(down)">
                                      <p:cBhvr>
                                        <p:cTn id="18" dur="500"/>
                                        <p:tgtEl>
                                          <p:spTgt spid="11270"/>
                                        </p:tgtEl>
                                      </p:cBhvr>
                                    </p:animEffect>
                                  </p:childTnLst>
                                </p:cTn>
                              </p:par>
                            </p:childTnLst>
                          </p:cTn>
                        </p:par>
                        <p:par>
                          <p:cTn id="19" fill="hold">
                            <p:stCondLst>
                              <p:cond delay="1000"/>
                            </p:stCondLst>
                            <p:childTnLst>
                              <p:par>
                                <p:cTn id="20" presetID="22" presetClass="entr" presetSubtype="4" fill="hold" grpId="0" nodeType="afterEffect">
                                  <p:stCondLst>
                                    <p:cond delay="0"/>
                                  </p:stCondLst>
                                  <p:childTnLst>
                                    <p:set>
                                      <p:cBhvr>
                                        <p:cTn id="21" dur="1" fill="hold">
                                          <p:stCondLst>
                                            <p:cond delay="0"/>
                                          </p:stCondLst>
                                        </p:cTn>
                                        <p:tgtEl>
                                          <p:spTgt spid="11267"/>
                                        </p:tgtEl>
                                        <p:attrNameLst>
                                          <p:attrName>style.visibility</p:attrName>
                                        </p:attrNameLst>
                                      </p:cBhvr>
                                      <p:to>
                                        <p:strVal val="visible"/>
                                      </p:to>
                                    </p:set>
                                    <p:animEffect transition="in" filter="wipe(down)">
                                      <p:cBhvr>
                                        <p:cTn id="22"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P spid="11269" grpId="0" animBg="1"/>
      <p:bldP spid="11270" grpId="0"/>
      <p:bldP spid="1127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AutoShape 5"/>
          <p:cNvSpPr>
            <a:spLocks/>
          </p:cNvSpPr>
          <p:nvPr/>
        </p:nvSpPr>
        <p:spPr bwMode="auto">
          <a:xfrm>
            <a:off x="16805275" y="8651877"/>
            <a:ext cx="4195764" cy="1217612"/>
          </a:xfrm>
          <a:custGeom>
            <a:avLst/>
            <a:gdLst>
              <a:gd name="T0" fmla="*/ 2097882 w 21600"/>
              <a:gd name="T1" fmla="*/ 608777 h 20779"/>
              <a:gd name="T2" fmla="*/ 2097882 w 21600"/>
              <a:gd name="T3" fmla="*/ 608777 h 20779"/>
              <a:gd name="T4" fmla="*/ 2097882 w 21600"/>
              <a:gd name="T5" fmla="*/ 608777 h 20779"/>
              <a:gd name="T6" fmla="*/ 2097882 w 21600"/>
              <a:gd name="T7" fmla="*/ 608777 h 207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79">
                <a:moveTo>
                  <a:pt x="0" y="0"/>
                </a:moveTo>
                <a:cubicBezTo>
                  <a:pt x="428" y="1384"/>
                  <a:pt x="873" y="2740"/>
                  <a:pt x="1336" y="4065"/>
                </a:cubicBezTo>
                <a:cubicBezTo>
                  <a:pt x="2131" y="6344"/>
                  <a:pt x="2978" y="8539"/>
                  <a:pt x="3631" y="11049"/>
                </a:cubicBezTo>
                <a:cubicBezTo>
                  <a:pt x="4860" y="15769"/>
                  <a:pt x="6043" y="21600"/>
                  <a:pt x="8287" y="20682"/>
                </a:cubicBezTo>
                <a:cubicBezTo>
                  <a:pt x="10990" y="19576"/>
                  <a:pt x="12060" y="3045"/>
                  <a:pt x="15508" y="9775"/>
                </a:cubicBezTo>
                <a:cubicBezTo>
                  <a:pt x="16312" y="11343"/>
                  <a:pt x="16350" y="14777"/>
                  <a:pt x="17461" y="15240"/>
                </a:cubicBezTo>
                <a:cubicBezTo>
                  <a:pt x="19172" y="15952"/>
                  <a:pt x="19170" y="10548"/>
                  <a:pt x="19472" y="6290"/>
                </a:cubicBezTo>
                <a:cubicBezTo>
                  <a:pt x="19670" y="3489"/>
                  <a:pt x="20469" y="1112"/>
                  <a:pt x="21599" y="0"/>
                </a:cubicBezTo>
                <a:lnTo>
                  <a:pt x="8558" y="0"/>
                </a:lnTo>
                <a:lnTo>
                  <a:pt x="6810" y="0"/>
                </a:lnTo>
                <a:lnTo>
                  <a:pt x="0" y="0"/>
                </a:lnTo>
                <a:close/>
              </a:path>
            </a:pathLst>
          </a:custGeom>
          <a:solidFill>
            <a:schemeClr val="accent4">
              <a:alpha val="61960"/>
            </a:schemeClr>
          </a:solidFill>
          <a:ln>
            <a:noFill/>
          </a:ln>
          <a:effectLst/>
          <a:extLst/>
        </p:spPr>
        <p:txBody>
          <a:bodyPr lIns="0" tIns="0" rIns="0" bIns="0" anchor="ctr"/>
          <a:lstStyle/>
          <a:p>
            <a:endParaRPr lang="id-ID" sz="4411"/>
          </a:p>
        </p:txBody>
      </p:sp>
      <p:sp>
        <p:nvSpPr>
          <p:cNvPr id="75782" name="AutoShape 6"/>
          <p:cNvSpPr>
            <a:spLocks/>
          </p:cNvSpPr>
          <p:nvPr/>
        </p:nvSpPr>
        <p:spPr bwMode="auto">
          <a:xfrm rot="10800000" flipH="1">
            <a:off x="3497265" y="7164388"/>
            <a:ext cx="3738562" cy="1509712"/>
          </a:xfrm>
          <a:custGeom>
            <a:avLst/>
            <a:gdLst>
              <a:gd name="T0" fmla="*/ 1869281 w 21600"/>
              <a:gd name="T1" fmla="*/ 794308 h 19746"/>
              <a:gd name="T2" fmla="*/ 1869281 w 21600"/>
              <a:gd name="T3" fmla="*/ 794308 h 19746"/>
              <a:gd name="T4" fmla="*/ 1869281 w 21600"/>
              <a:gd name="T5" fmla="*/ 794308 h 19746"/>
              <a:gd name="T6" fmla="*/ 1869281 w 21600"/>
              <a:gd name="T7" fmla="*/ 794308 h 197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46">
                <a:moveTo>
                  <a:pt x="0" y="60"/>
                </a:moveTo>
                <a:cubicBezTo>
                  <a:pt x="3543" y="-516"/>
                  <a:pt x="6971" y="3098"/>
                  <a:pt x="9041" y="9635"/>
                </a:cubicBezTo>
                <a:cubicBezTo>
                  <a:pt x="10642" y="14692"/>
                  <a:pt x="12082" y="21084"/>
                  <a:pt x="14603" y="19500"/>
                </a:cubicBezTo>
                <a:cubicBezTo>
                  <a:pt x="16067" y="18580"/>
                  <a:pt x="16735" y="15135"/>
                  <a:pt x="17420" y="12148"/>
                </a:cubicBezTo>
                <a:cubicBezTo>
                  <a:pt x="18502" y="7424"/>
                  <a:pt x="19944" y="3430"/>
                  <a:pt x="21599" y="60"/>
                </a:cubicBezTo>
                <a:lnTo>
                  <a:pt x="0" y="60"/>
                </a:lnTo>
                <a:close/>
              </a:path>
            </a:pathLst>
          </a:custGeom>
          <a:solidFill>
            <a:schemeClr val="accent1"/>
          </a:solidFill>
          <a:ln>
            <a:noFill/>
          </a:ln>
          <a:effectLst/>
          <a:extLst/>
        </p:spPr>
        <p:txBody>
          <a:bodyPr lIns="50800" tIns="50800" rIns="50800" bIns="50800" anchor="ctr"/>
          <a:lstStyle/>
          <a:p>
            <a:endParaRPr lang="id-ID" sz="4411"/>
          </a:p>
        </p:txBody>
      </p:sp>
      <p:sp>
        <p:nvSpPr>
          <p:cNvPr id="75783" name="AutoShape 7"/>
          <p:cNvSpPr>
            <a:spLocks/>
          </p:cNvSpPr>
          <p:nvPr/>
        </p:nvSpPr>
        <p:spPr bwMode="auto">
          <a:xfrm rot="10800000" flipH="1">
            <a:off x="6154738" y="5000627"/>
            <a:ext cx="5181600" cy="3668713"/>
          </a:xfrm>
          <a:custGeom>
            <a:avLst/>
            <a:gdLst>
              <a:gd name="T0" fmla="*/ 2590800 w 21600"/>
              <a:gd name="T1" fmla="*/ 1834357 h 20342"/>
              <a:gd name="T2" fmla="*/ 2590800 w 21600"/>
              <a:gd name="T3" fmla="*/ 1834357 h 20342"/>
              <a:gd name="T4" fmla="*/ 2590800 w 21600"/>
              <a:gd name="T5" fmla="*/ 1834357 h 20342"/>
              <a:gd name="T6" fmla="*/ 2590800 w 21600"/>
              <a:gd name="T7" fmla="*/ 1834357 h 203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42">
                <a:moveTo>
                  <a:pt x="0" y="0"/>
                </a:moveTo>
                <a:cubicBezTo>
                  <a:pt x="1246" y="767"/>
                  <a:pt x="2068" y="2391"/>
                  <a:pt x="2135" y="4216"/>
                </a:cubicBezTo>
                <a:cubicBezTo>
                  <a:pt x="2333" y="9616"/>
                  <a:pt x="2710" y="16998"/>
                  <a:pt x="5272" y="14256"/>
                </a:cubicBezTo>
                <a:cubicBezTo>
                  <a:pt x="5959" y="13521"/>
                  <a:pt x="5909" y="12064"/>
                  <a:pt x="6606" y="11342"/>
                </a:cubicBezTo>
                <a:cubicBezTo>
                  <a:pt x="10701" y="7100"/>
                  <a:pt x="9660" y="18278"/>
                  <a:pt x="11850" y="19925"/>
                </a:cubicBezTo>
                <a:cubicBezTo>
                  <a:pt x="14077" y="21600"/>
                  <a:pt x="16187" y="17963"/>
                  <a:pt x="16988" y="13686"/>
                </a:cubicBezTo>
                <a:cubicBezTo>
                  <a:pt x="17539" y="10738"/>
                  <a:pt x="18266" y="7850"/>
                  <a:pt x="19272" y="5122"/>
                </a:cubicBezTo>
                <a:cubicBezTo>
                  <a:pt x="19934" y="3328"/>
                  <a:pt x="20713" y="1613"/>
                  <a:pt x="21600" y="0"/>
                </a:cubicBezTo>
                <a:lnTo>
                  <a:pt x="12027" y="0"/>
                </a:lnTo>
                <a:lnTo>
                  <a:pt x="9572"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75784" name="AutoShape 8"/>
          <p:cNvSpPr>
            <a:spLocks/>
          </p:cNvSpPr>
          <p:nvPr/>
        </p:nvSpPr>
        <p:spPr bwMode="auto">
          <a:xfrm rot="10800000" flipH="1">
            <a:off x="10542589" y="6286500"/>
            <a:ext cx="7967662" cy="2382837"/>
          </a:xfrm>
          <a:custGeom>
            <a:avLst/>
            <a:gdLst>
              <a:gd name="T0" fmla="*/ 3983831 w 21600"/>
              <a:gd name="T1" fmla="*/ 1191419 h 20936"/>
              <a:gd name="T2" fmla="*/ 3983831 w 21600"/>
              <a:gd name="T3" fmla="*/ 1191419 h 20936"/>
              <a:gd name="T4" fmla="*/ 3983831 w 21600"/>
              <a:gd name="T5" fmla="*/ 1191419 h 20936"/>
              <a:gd name="T6" fmla="*/ 3983831 w 21600"/>
              <a:gd name="T7" fmla="*/ 1191419 h 20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36">
                <a:moveTo>
                  <a:pt x="0" y="0"/>
                </a:moveTo>
                <a:cubicBezTo>
                  <a:pt x="171" y="2314"/>
                  <a:pt x="665" y="4240"/>
                  <a:pt x="1336" y="5211"/>
                </a:cubicBezTo>
                <a:cubicBezTo>
                  <a:pt x="2618" y="7068"/>
                  <a:pt x="4042" y="4969"/>
                  <a:pt x="5425" y="5174"/>
                </a:cubicBezTo>
                <a:cubicBezTo>
                  <a:pt x="6440" y="5324"/>
                  <a:pt x="7411" y="6730"/>
                  <a:pt x="8028" y="9338"/>
                </a:cubicBezTo>
                <a:cubicBezTo>
                  <a:pt x="9090" y="13829"/>
                  <a:pt x="9377" y="21600"/>
                  <a:pt x="11178" y="20891"/>
                </a:cubicBezTo>
                <a:cubicBezTo>
                  <a:pt x="12974" y="20183"/>
                  <a:pt x="12753" y="12564"/>
                  <a:pt x="13967" y="9161"/>
                </a:cubicBezTo>
                <a:cubicBezTo>
                  <a:pt x="15413" y="5105"/>
                  <a:pt x="17627" y="9661"/>
                  <a:pt x="19472" y="8063"/>
                </a:cubicBezTo>
                <a:cubicBezTo>
                  <a:pt x="20630" y="7060"/>
                  <a:pt x="21477" y="3865"/>
                  <a:pt x="21600" y="0"/>
                </a:cubicBezTo>
                <a:lnTo>
                  <a:pt x="8558" y="0"/>
                </a:lnTo>
                <a:lnTo>
                  <a:pt x="6810" y="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75785" name="AutoShape 9"/>
          <p:cNvSpPr>
            <a:spLocks/>
          </p:cNvSpPr>
          <p:nvPr/>
        </p:nvSpPr>
        <p:spPr bwMode="auto">
          <a:xfrm rot="10800000" flipH="1">
            <a:off x="18291176" y="6845302"/>
            <a:ext cx="2747963" cy="1812924"/>
          </a:xfrm>
          <a:custGeom>
            <a:avLst/>
            <a:gdLst>
              <a:gd name="T0" fmla="*/ 1373982 w 21600"/>
              <a:gd name="T1" fmla="*/ 906417 h 19831"/>
              <a:gd name="T2" fmla="*/ 1373982 w 21600"/>
              <a:gd name="T3" fmla="*/ 906417 h 19831"/>
              <a:gd name="T4" fmla="*/ 1373982 w 21600"/>
              <a:gd name="T5" fmla="*/ 906417 h 19831"/>
              <a:gd name="T6" fmla="*/ 1373982 w 21600"/>
              <a:gd name="T7" fmla="*/ 906417 h 19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31">
                <a:moveTo>
                  <a:pt x="0" y="0"/>
                </a:moveTo>
                <a:cubicBezTo>
                  <a:pt x="621" y="597"/>
                  <a:pt x="1089" y="1456"/>
                  <a:pt x="1336" y="2450"/>
                </a:cubicBezTo>
                <a:cubicBezTo>
                  <a:pt x="2190" y="5893"/>
                  <a:pt x="521" y="10903"/>
                  <a:pt x="3182" y="12535"/>
                </a:cubicBezTo>
                <a:cubicBezTo>
                  <a:pt x="4813" y="13535"/>
                  <a:pt x="6666" y="11416"/>
                  <a:pt x="8287" y="12465"/>
                </a:cubicBezTo>
                <a:cubicBezTo>
                  <a:pt x="10251" y="13737"/>
                  <a:pt x="9813" y="18055"/>
                  <a:pt x="11737" y="19394"/>
                </a:cubicBezTo>
                <a:cubicBezTo>
                  <a:pt x="14907" y="21599"/>
                  <a:pt x="16288" y="15025"/>
                  <a:pt x="17461" y="9185"/>
                </a:cubicBezTo>
                <a:cubicBezTo>
                  <a:pt x="17856" y="7218"/>
                  <a:pt x="18628" y="5459"/>
                  <a:pt x="19472" y="3791"/>
                </a:cubicBezTo>
                <a:cubicBezTo>
                  <a:pt x="20135" y="2478"/>
                  <a:pt x="20845" y="1213"/>
                  <a:pt x="21599" y="0"/>
                </a:cubicBezTo>
                <a:lnTo>
                  <a:pt x="8558" y="0"/>
                </a:lnTo>
                <a:lnTo>
                  <a:pt x="6810"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75786" name="AutoShape 10"/>
          <p:cNvSpPr>
            <a:spLocks/>
          </p:cNvSpPr>
          <p:nvPr/>
        </p:nvSpPr>
        <p:spPr bwMode="auto">
          <a:xfrm>
            <a:off x="3381377" y="8634413"/>
            <a:ext cx="2974974" cy="879476"/>
          </a:xfrm>
          <a:custGeom>
            <a:avLst/>
            <a:gdLst>
              <a:gd name="T0" fmla="*/ 1487417 w 21105"/>
              <a:gd name="T1" fmla="*/ 439738 h 19300"/>
              <a:gd name="T2" fmla="*/ 1487417 w 21105"/>
              <a:gd name="T3" fmla="*/ 439738 h 19300"/>
              <a:gd name="T4" fmla="*/ 1487417 w 21105"/>
              <a:gd name="T5" fmla="*/ 439738 h 19300"/>
              <a:gd name="T6" fmla="*/ 1487417 w 21105"/>
              <a:gd name="T7" fmla="*/ 439738 h 193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19300">
                <a:moveTo>
                  <a:pt x="629" y="0"/>
                </a:moveTo>
                <a:cubicBezTo>
                  <a:pt x="-495" y="10429"/>
                  <a:pt x="-481" y="21599"/>
                  <a:pt x="3778" y="18887"/>
                </a:cubicBezTo>
                <a:cubicBezTo>
                  <a:pt x="6274" y="17297"/>
                  <a:pt x="6357" y="9474"/>
                  <a:pt x="9200" y="9560"/>
                </a:cubicBezTo>
                <a:cubicBezTo>
                  <a:pt x="11049" y="9616"/>
                  <a:pt x="11922" y="13757"/>
                  <a:pt x="13659" y="14485"/>
                </a:cubicBezTo>
                <a:cubicBezTo>
                  <a:pt x="14937" y="15020"/>
                  <a:pt x="16154" y="13702"/>
                  <a:pt x="17142" y="12069"/>
                </a:cubicBezTo>
                <a:cubicBezTo>
                  <a:pt x="19134" y="8777"/>
                  <a:pt x="20474" y="4551"/>
                  <a:pt x="21105" y="0"/>
                </a:cubicBezTo>
                <a:lnTo>
                  <a:pt x="629" y="0"/>
                </a:lnTo>
                <a:close/>
              </a:path>
            </a:pathLst>
          </a:custGeom>
          <a:solidFill>
            <a:schemeClr val="accent1">
              <a:alpha val="61960"/>
            </a:schemeClr>
          </a:solidFill>
          <a:ln>
            <a:noFill/>
          </a:ln>
          <a:effectLst/>
          <a:extLst/>
        </p:spPr>
        <p:txBody>
          <a:bodyPr lIns="0" tIns="0" rIns="0" bIns="0" anchor="ctr"/>
          <a:lstStyle/>
          <a:p>
            <a:endParaRPr lang="id-ID" sz="4411"/>
          </a:p>
        </p:txBody>
      </p:sp>
      <p:sp>
        <p:nvSpPr>
          <p:cNvPr id="75787" name="AutoShape 11"/>
          <p:cNvSpPr>
            <a:spLocks/>
          </p:cNvSpPr>
          <p:nvPr/>
        </p:nvSpPr>
        <p:spPr bwMode="auto">
          <a:xfrm>
            <a:off x="6115050" y="8662990"/>
            <a:ext cx="5221289" cy="1217612"/>
          </a:xfrm>
          <a:custGeom>
            <a:avLst/>
            <a:gdLst>
              <a:gd name="T0" fmla="*/ 2610644 w 21170"/>
              <a:gd name="T1" fmla="*/ 608806 h 20226"/>
              <a:gd name="T2" fmla="*/ 2610644 w 21170"/>
              <a:gd name="T3" fmla="*/ 608806 h 20226"/>
              <a:gd name="T4" fmla="*/ 2610644 w 21170"/>
              <a:gd name="T5" fmla="*/ 608806 h 20226"/>
              <a:gd name="T6" fmla="*/ 2610644 w 21170"/>
              <a:gd name="T7" fmla="*/ 608806 h 202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70" h="20226">
                <a:moveTo>
                  <a:pt x="165" y="0"/>
                </a:moveTo>
                <a:cubicBezTo>
                  <a:pt x="-430" y="3821"/>
                  <a:pt x="653" y="7973"/>
                  <a:pt x="2242" y="7997"/>
                </a:cubicBezTo>
                <a:cubicBezTo>
                  <a:pt x="3216" y="8012"/>
                  <a:pt x="4234" y="6180"/>
                  <a:pt x="5061" y="7697"/>
                </a:cubicBezTo>
                <a:cubicBezTo>
                  <a:pt x="6006" y="9429"/>
                  <a:pt x="5463" y="13173"/>
                  <a:pt x="6080" y="15506"/>
                </a:cubicBezTo>
                <a:cubicBezTo>
                  <a:pt x="7287" y="20076"/>
                  <a:pt x="9657" y="15902"/>
                  <a:pt x="11504" y="10280"/>
                </a:cubicBezTo>
                <a:cubicBezTo>
                  <a:pt x="12291" y="7884"/>
                  <a:pt x="13433" y="6150"/>
                  <a:pt x="14369" y="7697"/>
                </a:cubicBezTo>
                <a:cubicBezTo>
                  <a:pt x="15914" y="10250"/>
                  <a:pt x="14251" y="18057"/>
                  <a:pt x="16175" y="19952"/>
                </a:cubicBezTo>
                <a:cubicBezTo>
                  <a:pt x="17848" y="21600"/>
                  <a:pt x="18558" y="15513"/>
                  <a:pt x="18906" y="9717"/>
                </a:cubicBezTo>
                <a:cubicBezTo>
                  <a:pt x="19140" y="5832"/>
                  <a:pt x="19953" y="2342"/>
                  <a:pt x="21169" y="0"/>
                </a:cubicBezTo>
                <a:lnTo>
                  <a:pt x="11861" y="0"/>
                </a:lnTo>
                <a:lnTo>
                  <a:pt x="9473" y="0"/>
                </a:lnTo>
                <a:lnTo>
                  <a:pt x="165" y="0"/>
                </a:lnTo>
                <a:close/>
              </a:path>
            </a:pathLst>
          </a:custGeom>
          <a:solidFill>
            <a:schemeClr val="accent2">
              <a:alpha val="61960"/>
            </a:schemeClr>
          </a:solidFill>
          <a:ln>
            <a:noFill/>
          </a:ln>
          <a:effectLst/>
          <a:extLst/>
        </p:spPr>
        <p:txBody>
          <a:bodyPr lIns="0" tIns="0" rIns="0" bIns="0" anchor="ctr"/>
          <a:lstStyle/>
          <a:p>
            <a:endParaRPr lang="id-ID" sz="4411"/>
          </a:p>
        </p:txBody>
      </p:sp>
      <p:sp>
        <p:nvSpPr>
          <p:cNvPr id="75788" name="AutoShape 12"/>
          <p:cNvSpPr>
            <a:spLocks/>
          </p:cNvSpPr>
          <p:nvPr/>
        </p:nvSpPr>
        <p:spPr bwMode="auto">
          <a:xfrm>
            <a:off x="10542590" y="8658227"/>
            <a:ext cx="7281861" cy="2557463"/>
          </a:xfrm>
          <a:custGeom>
            <a:avLst/>
            <a:gdLst>
              <a:gd name="T0" fmla="*/ 3640931 w 21600"/>
              <a:gd name="T1" fmla="*/ 1278671 h 21139"/>
              <a:gd name="T2" fmla="*/ 3640931 w 21600"/>
              <a:gd name="T3" fmla="*/ 1278671 h 21139"/>
              <a:gd name="T4" fmla="*/ 3640931 w 21600"/>
              <a:gd name="T5" fmla="*/ 1278671 h 21139"/>
              <a:gd name="T6" fmla="*/ 3640931 w 21600"/>
              <a:gd name="T7" fmla="*/ 1278671 h 21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9">
                <a:moveTo>
                  <a:pt x="0" y="0"/>
                </a:moveTo>
                <a:cubicBezTo>
                  <a:pt x="686" y="699"/>
                  <a:pt x="1176" y="1967"/>
                  <a:pt x="1336" y="3453"/>
                </a:cubicBezTo>
                <a:cubicBezTo>
                  <a:pt x="1579" y="5714"/>
                  <a:pt x="1059" y="8395"/>
                  <a:pt x="1926" y="10076"/>
                </a:cubicBezTo>
                <a:cubicBezTo>
                  <a:pt x="2863" y="11894"/>
                  <a:pt x="4301" y="10551"/>
                  <a:pt x="5581" y="10641"/>
                </a:cubicBezTo>
                <a:cubicBezTo>
                  <a:pt x="6811" y="10728"/>
                  <a:pt x="7905" y="12221"/>
                  <a:pt x="8330" y="14481"/>
                </a:cubicBezTo>
                <a:cubicBezTo>
                  <a:pt x="8888" y="17450"/>
                  <a:pt x="8961" y="21599"/>
                  <a:pt x="10494" y="21096"/>
                </a:cubicBezTo>
                <a:cubicBezTo>
                  <a:pt x="11280" y="20838"/>
                  <a:pt x="11619" y="19150"/>
                  <a:pt x="11714" y="17506"/>
                </a:cubicBezTo>
                <a:cubicBezTo>
                  <a:pt x="12080" y="11193"/>
                  <a:pt x="13690" y="5836"/>
                  <a:pt x="15508" y="8302"/>
                </a:cubicBezTo>
                <a:cubicBezTo>
                  <a:pt x="16375" y="9477"/>
                  <a:pt x="16353" y="12501"/>
                  <a:pt x="17461" y="12943"/>
                </a:cubicBezTo>
                <a:cubicBezTo>
                  <a:pt x="19200" y="13638"/>
                  <a:pt x="19184" y="8985"/>
                  <a:pt x="19472" y="5342"/>
                </a:cubicBezTo>
                <a:cubicBezTo>
                  <a:pt x="19660" y="2954"/>
                  <a:pt x="20462" y="925"/>
                  <a:pt x="21599" y="0"/>
                </a:cubicBezTo>
                <a:lnTo>
                  <a:pt x="8558" y="0"/>
                </a:lnTo>
                <a:lnTo>
                  <a:pt x="6810" y="0"/>
                </a:lnTo>
                <a:lnTo>
                  <a:pt x="0" y="0"/>
                </a:lnTo>
                <a:close/>
              </a:path>
            </a:pathLst>
          </a:custGeom>
          <a:solidFill>
            <a:schemeClr val="accent3">
              <a:alpha val="61960"/>
            </a:schemeClr>
          </a:solidFill>
          <a:ln>
            <a:noFill/>
          </a:ln>
          <a:effectLst/>
          <a:extLst/>
        </p:spPr>
        <p:txBody>
          <a:bodyPr lIns="0" tIns="0" rIns="0" bIns="0" anchor="ctr"/>
          <a:lstStyle/>
          <a:p>
            <a:endParaRPr lang="id-ID" sz="4411"/>
          </a:p>
        </p:txBody>
      </p:sp>
      <p:sp>
        <p:nvSpPr>
          <p:cNvPr id="75789" name="Line 13"/>
          <p:cNvSpPr>
            <a:spLocks noChangeShapeType="1"/>
          </p:cNvSpPr>
          <p:nvPr/>
        </p:nvSpPr>
        <p:spPr bwMode="auto">
          <a:xfrm>
            <a:off x="2951164" y="8667750"/>
            <a:ext cx="18480087" cy="1270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5790" name="AutoShape 14"/>
          <p:cNvSpPr>
            <a:spLocks/>
          </p:cNvSpPr>
          <p:nvPr/>
        </p:nvSpPr>
        <p:spPr bwMode="auto">
          <a:xfrm>
            <a:off x="12260263" y="6107113"/>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75791" name="Line 15"/>
          <p:cNvSpPr>
            <a:spLocks noChangeShapeType="1"/>
          </p:cNvSpPr>
          <p:nvPr/>
        </p:nvSpPr>
        <p:spPr bwMode="auto">
          <a:xfrm flipV="1">
            <a:off x="12819063" y="7250112"/>
            <a:ext cx="0" cy="976313"/>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5792" name="AutoShape 16"/>
          <p:cNvSpPr>
            <a:spLocks/>
          </p:cNvSpPr>
          <p:nvPr/>
        </p:nvSpPr>
        <p:spPr bwMode="auto">
          <a:xfrm>
            <a:off x="7335838" y="4492624"/>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75793" name="Line 17"/>
          <p:cNvSpPr>
            <a:spLocks noChangeShapeType="1"/>
          </p:cNvSpPr>
          <p:nvPr/>
        </p:nvSpPr>
        <p:spPr bwMode="auto">
          <a:xfrm flipV="1">
            <a:off x="7894638" y="5635625"/>
            <a:ext cx="0" cy="123190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5794" name="AutoShape 18"/>
          <p:cNvSpPr>
            <a:spLocks/>
          </p:cNvSpPr>
          <p:nvPr/>
        </p:nvSpPr>
        <p:spPr bwMode="auto">
          <a:xfrm>
            <a:off x="4967287" y="5357813"/>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75795" name="Line 19"/>
          <p:cNvSpPr>
            <a:spLocks noChangeShapeType="1"/>
          </p:cNvSpPr>
          <p:nvPr/>
        </p:nvSpPr>
        <p:spPr bwMode="auto">
          <a:xfrm flipV="1">
            <a:off x="5526089" y="6500812"/>
            <a:ext cx="0" cy="1031876"/>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5796" name="AutoShape 20"/>
          <p:cNvSpPr>
            <a:spLocks/>
          </p:cNvSpPr>
          <p:nvPr/>
        </p:nvSpPr>
        <p:spPr bwMode="auto">
          <a:xfrm>
            <a:off x="12553951" y="6402390"/>
            <a:ext cx="555625" cy="555625"/>
          </a:xfrm>
          <a:custGeom>
            <a:avLst/>
            <a:gdLst>
              <a:gd name="T0" fmla="*/ 277799 w 21341"/>
              <a:gd name="T1" fmla="*/ 281197 h 21340"/>
              <a:gd name="T2" fmla="*/ 277799 w 21341"/>
              <a:gd name="T3" fmla="*/ 281197 h 21340"/>
              <a:gd name="T4" fmla="*/ 277799 w 21341"/>
              <a:gd name="T5" fmla="*/ 281197 h 21340"/>
              <a:gd name="T6" fmla="*/ 277799 w 21341"/>
              <a:gd name="T7" fmla="*/ 28119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5797" name="AutoShape 21"/>
          <p:cNvSpPr>
            <a:spLocks/>
          </p:cNvSpPr>
          <p:nvPr/>
        </p:nvSpPr>
        <p:spPr bwMode="auto">
          <a:xfrm>
            <a:off x="5283201" y="5689601"/>
            <a:ext cx="509588" cy="466725"/>
          </a:xfrm>
          <a:custGeom>
            <a:avLst/>
            <a:gdLst>
              <a:gd name="T0" fmla="*/ 254782 w 21455"/>
              <a:gd name="T1" fmla="*/ 233363 h 21600"/>
              <a:gd name="T2" fmla="*/ 254782 w 21455"/>
              <a:gd name="T3" fmla="*/ 233363 h 21600"/>
              <a:gd name="T4" fmla="*/ 254782 w 21455"/>
              <a:gd name="T5" fmla="*/ 233363 h 21600"/>
              <a:gd name="T6" fmla="*/ 254782 w 21455"/>
              <a:gd name="T7" fmla="*/ 233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5798" name="AutoShape 22"/>
          <p:cNvSpPr>
            <a:spLocks/>
          </p:cNvSpPr>
          <p:nvPr/>
        </p:nvSpPr>
        <p:spPr bwMode="auto">
          <a:xfrm>
            <a:off x="7704139" y="4768850"/>
            <a:ext cx="406400" cy="590549"/>
          </a:xfrm>
          <a:custGeom>
            <a:avLst/>
            <a:gdLst>
              <a:gd name="T0" fmla="*/ 203200 w 21600"/>
              <a:gd name="T1" fmla="*/ 295275 h 21600"/>
              <a:gd name="T2" fmla="*/ 203200 w 21600"/>
              <a:gd name="T3" fmla="*/ 295275 h 21600"/>
              <a:gd name="T4" fmla="*/ 203200 w 21600"/>
              <a:gd name="T5" fmla="*/ 295275 h 21600"/>
              <a:gd name="T6" fmla="*/ 203200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5799" name="AutoShape 23"/>
          <p:cNvSpPr>
            <a:spLocks/>
          </p:cNvSpPr>
          <p:nvPr/>
        </p:nvSpPr>
        <p:spPr bwMode="auto">
          <a:xfrm>
            <a:off x="4668837" y="4538663"/>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1,347</a:t>
            </a:r>
            <a:endParaRPr lang="en-US" sz="4411">
              <a:latin typeface="St Transmission" charset="0"/>
              <a:ea typeface="ＭＳ Ｐゴシック" charset="0"/>
              <a:cs typeface="St Transmission" charset="0"/>
              <a:sym typeface="St Transmission" charset="0"/>
            </a:endParaRPr>
          </a:p>
        </p:txBody>
      </p:sp>
      <p:sp>
        <p:nvSpPr>
          <p:cNvPr id="75800" name="AutoShape 24"/>
          <p:cNvSpPr>
            <a:spLocks/>
          </p:cNvSpPr>
          <p:nvPr/>
        </p:nvSpPr>
        <p:spPr bwMode="auto">
          <a:xfrm>
            <a:off x="7038976" y="3716339"/>
            <a:ext cx="1687513" cy="450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1,347</a:t>
            </a:r>
            <a:endParaRPr lang="en-US" sz="4411">
              <a:latin typeface="St Transmission" charset="0"/>
              <a:ea typeface="ＭＳ Ｐゴシック" charset="0"/>
              <a:cs typeface="St Transmission" charset="0"/>
              <a:sym typeface="St Transmission" charset="0"/>
            </a:endParaRPr>
          </a:p>
        </p:txBody>
      </p:sp>
      <p:sp>
        <p:nvSpPr>
          <p:cNvPr id="75801" name="AutoShape 25"/>
          <p:cNvSpPr>
            <a:spLocks/>
          </p:cNvSpPr>
          <p:nvPr/>
        </p:nvSpPr>
        <p:spPr bwMode="auto">
          <a:xfrm>
            <a:off x="11961813" y="5238750"/>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1,347</a:t>
            </a:r>
            <a:endParaRPr lang="en-US" sz="4411">
              <a:latin typeface="St Transmission" charset="0"/>
              <a:ea typeface="ＭＳ Ｐゴシック" charset="0"/>
              <a:cs typeface="St Transmission" charset="0"/>
              <a:sym typeface="St Transmission" charset="0"/>
            </a:endParaRPr>
          </a:p>
        </p:txBody>
      </p:sp>
      <p:sp>
        <p:nvSpPr>
          <p:cNvPr id="75802" name="AutoShape 26"/>
          <p:cNvSpPr>
            <a:spLocks/>
          </p:cNvSpPr>
          <p:nvPr/>
        </p:nvSpPr>
        <p:spPr bwMode="auto">
          <a:xfrm>
            <a:off x="3794127" y="9815514"/>
            <a:ext cx="2978149"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5803" name="AutoShape 27"/>
          <p:cNvSpPr>
            <a:spLocks/>
          </p:cNvSpPr>
          <p:nvPr/>
        </p:nvSpPr>
        <p:spPr bwMode="auto">
          <a:xfrm>
            <a:off x="7235827" y="10098090"/>
            <a:ext cx="29781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5804" name="AutoShape 28"/>
          <p:cNvSpPr>
            <a:spLocks/>
          </p:cNvSpPr>
          <p:nvPr/>
        </p:nvSpPr>
        <p:spPr bwMode="auto">
          <a:xfrm>
            <a:off x="12831763" y="11587165"/>
            <a:ext cx="29765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5805" name="AutoShape 29"/>
          <p:cNvSpPr>
            <a:spLocks/>
          </p:cNvSpPr>
          <p:nvPr/>
        </p:nvSpPr>
        <p:spPr bwMode="auto">
          <a:xfrm>
            <a:off x="17900652" y="10098090"/>
            <a:ext cx="29781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5806" name="Line 30"/>
          <p:cNvSpPr>
            <a:spLocks noChangeShapeType="1"/>
          </p:cNvSpPr>
          <p:nvPr/>
        </p:nvSpPr>
        <p:spPr bwMode="auto">
          <a:xfrm flipV="1">
            <a:off x="19689764" y="6149975"/>
            <a:ext cx="0" cy="976313"/>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5807" name="AutoShape 31"/>
          <p:cNvSpPr>
            <a:spLocks/>
          </p:cNvSpPr>
          <p:nvPr/>
        </p:nvSpPr>
        <p:spPr bwMode="auto">
          <a:xfrm>
            <a:off x="19105563" y="5114924"/>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75808" name="AutoShape 32"/>
          <p:cNvSpPr>
            <a:spLocks/>
          </p:cNvSpPr>
          <p:nvPr/>
        </p:nvSpPr>
        <p:spPr bwMode="auto">
          <a:xfrm>
            <a:off x="19389726" y="5427664"/>
            <a:ext cx="576263" cy="530226"/>
          </a:xfrm>
          <a:custGeom>
            <a:avLst/>
            <a:gdLst>
              <a:gd name="T0" fmla="*/ 288132 w 21600"/>
              <a:gd name="T1" fmla="*/ 265113 h 21600"/>
              <a:gd name="T2" fmla="*/ 288132 w 21600"/>
              <a:gd name="T3" fmla="*/ 265113 h 21600"/>
              <a:gd name="T4" fmla="*/ 288132 w 21600"/>
              <a:gd name="T5" fmla="*/ 265113 h 21600"/>
              <a:gd name="T6" fmla="*/ 288132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5809" name="AutoShape 33"/>
          <p:cNvSpPr>
            <a:spLocks/>
          </p:cNvSpPr>
          <p:nvPr/>
        </p:nvSpPr>
        <p:spPr bwMode="auto">
          <a:xfrm>
            <a:off x="18821401" y="4260852"/>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1,347</a:t>
            </a:r>
            <a:endParaRPr lang="en-US" sz="441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70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AutoShape 5"/>
          <p:cNvSpPr>
            <a:spLocks/>
          </p:cNvSpPr>
          <p:nvPr/>
        </p:nvSpPr>
        <p:spPr bwMode="auto">
          <a:xfrm>
            <a:off x="5815014" y="5981700"/>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50800" tIns="50800" rIns="50800" bIns="50800" anchor="ctr"/>
          <a:lstStyle/>
          <a:p>
            <a:endParaRPr lang="id-ID" sz="4411"/>
          </a:p>
        </p:txBody>
      </p:sp>
      <p:sp>
        <p:nvSpPr>
          <p:cNvPr id="76806" name="AutoShape 6"/>
          <p:cNvSpPr>
            <a:spLocks/>
          </p:cNvSpPr>
          <p:nvPr/>
        </p:nvSpPr>
        <p:spPr bwMode="auto">
          <a:xfrm rot="10800000">
            <a:off x="8948738" y="7754939"/>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50800" tIns="50800" rIns="50800" bIns="50800" anchor="ctr"/>
          <a:lstStyle/>
          <a:p>
            <a:endParaRPr lang="id-ID" sz="4411"/>
          </a:p>
        </p:txBody>
      </p:sp>
      <p:sp>
        <p:nvSpPr>
          <p:cNvPr id="76807" name="AutoShape 7"/>
          <p:cNvSpPr>
            <a:spLocks/>
          </p:cNvSpPr>
          <p:nvPr/>
        </p:nvSpPr>
        <p:spPr bwMode="auto">
          <a:xfrm>
            <a:off x="12096750" y="5981700"/>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50800" tIns="50800" rIns="50800" bIns="50800" anchor="ctr"/>
          <a:lstStyle/>
          <a:p>
            <a:endParaRPr lang="id-ID" sz="4411"/>
          </a:p>
        </p:txBody>
      </p:sp>
      <p:sp>
        <p:nvSpPr>
          <p:cNvPr id="76808" name="AutoShape 8"/>
          <p:cNvSpPr>
            <a:spLocks/>
          </p:cNvSpPr>
          <p:nvPr/>
        </p:nvSpPr>
        <p:spPr bwMode="auto">
          <a:xfrm rot="10800000">
            <a:off x="15230475" y="7758114"/>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50800" tIns="50800" rIns="50800" bIns="50800" anchor="ctr"/>
          <a:lstStyle/>
          <a:p>
            <a:endParaRPr lang="id-ID" sz="4411"/>
          </a:p>
        </p:txBody>
      </p:sp>
      <p:sp>
        <p:nvSpPr>
          <p:cNvPr id="76809" name="AutoShape 9"/>
          <p:cNvSpPr>
            <a:spLocks/>
          </p:cNvSpPr>
          <p:nvPr/>
        </p:nvSpPr>
        <p:spPr bwMode="auto">
          <a:xfrm rot="10800000">
            <a:off x="2681289" y="7758114"/>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50800" tIns="50800" rIns="50800" bIns="50800" anchor="ctr"/>
          <a:lstStyle/>
          <a:p>
            <a:endParaRPr lang="id-ID" sz="4411"/>
          </a:p>
        </p:txBody>
      </p:sp>
      <p:sp>
        <p:nvSpPr>
          <p:cNvPr id="76810" name="AutoShape 10"/>
          <p:cNvSpPr>
            <a:spLocks/>
          </p:cNvSpPr>
          <p:nvPr/>
        </p:nvSpPr>
        <p:spPr bwMode="auto">
          <a:xfrm>
            <a:off x="18370551" y="5976939"/>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50800" tIns="50800" rIns="50800" bIns="50800" anchor="ctr"/>
          <a:lstStyle/>
          <a:p>
            <a:endParaRPr lang="id-ID" sz="4411"/>
          </a:p>
        </p:txBody>
      </p:sp>
      <p:sp>
        <p:nvSpPr>
          <p:cNvPr id="76811" name="AutoShape 11"/>
          <p:cNvSpPr>
            <a:spLocks/>
          </p:cNvSpPr>
          <p:nvPr/>
        </p:nvSpPr>
        <p:spPr bwMode="auto">
          <a:xfrm>
            <a:off x="6946900" y="7954962"/>
            <a:ext cx="1249364" cy="431801"/>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76812" name="AutoShape 12"/>
          <p:cNvSpPr>
            <a:spLocks/>
          </p:cNvSpPr>
          <p:nvPr/>
        </p:nvSpPr>
        <p:spPr bwMode="auto">
          <a:xfrm>
            <a:off x="13431838" y="75692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76813" name="AutoShape 13"/>
          <p:cNvSpPr>
            <a:spLocks/>
          </p:cNvSpPr>
          <p:nvPr/>
        </p:nvSpPr>
        <p:spPr bwMode="auto">
          <a:xfrm>
            <a:off x="4049714" y="7756524"/>
            <a:ext cx="763588" cy="698500"/>
          </a:xfrm>
          <a:custGeom>
            <a:avLst/>
            <a:gdLst>
              <a:gd name="T0" fmla="*/ 381776 w 21455"/>
              <a:gd name="T1" fmla="*/ 349250 h 21600"/>
              <a:gd name="T2" fmla="*/ 381776 w 21455"/>
              <a:gd name="T3" fmla="*/ 349250 h 21600"/>
              <a:gd name="T4" fmla="*/ 381776 w 21455"/>
              <a:gd name="T5" fmla="*/ 349250 h 21600"/>
              <a:gd name="T6" fmla="*/ 381776 w 21455"/>
              <a:gd name="T7" fmla="*/ 349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p>
        </p:txBody>
      </p:sp>
      <p:sp>
        <p:nvSpPr>
          <p:cNvPr id="76814" name="AutoShape 14"/>
          <p:cNvSpPr>
            <a:spLocks/>
          </p:cNvSpPr>
          <p:nvPr/>
        </p:nvSpPr>
        <p:spPr bwMode="auto">
          <a:xfrm>
            <a:off x="19837401" y="7483476"/>
            <a:ext cx="566738" cy="820738"/>
          </a:xfrm>
          <a:custGeom>
            <a:avLst/>
            <a:gdLst>
              <a:gd name="T0" fmla="*/ 283369 w 21600"/>
              <a:gd name="T1" fmla="*/ 410369 h 21600"/>
              <a:gd name="T2" fmla="*/ 283369 w 21600"/>
              <a:gd name="T3" fmla="*/ 410369 h 21600"/>
              <a:gd name="T4" fmla="*/ 283369 w 21600"/>
              <a:gd name="T5" fmla="*/ 410369 h 21600"/>
              <a:gd name="T6" fmla="*/ 283369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6"/>
          </a:solidFill>
          <a:ln>
            <a:noFill/>
          </a:ln>
          <a:effectLst/>
          <a:extLst/>
        </p:spPr>
        <p:txBody>
          <a:bodyPr lIns="50800" tIns="50800" rIns="50800" bIns="50800" anchor="ctr"/>
          <a:lstStyle/>
          <a:p>
            <a:endParaRPr lang="id-ID" sz="4411"/>
          </a:p>
        </p:txBody>
      </p:sp>
      <p:sp>
        <p:nvSpPr>
          <p:cNvPr id="76815" name="AutoShape 15"/>
          <p:cNvSpPr>
            <a:spLocks/>
          </p:cNvSpPr>
          <p:nvPr/>
        </p:nvSpPr>
        <p:spPr bwMode="auto">
          <a:xfrm>
            <a:off x="10355264" y="7742238"/>
            <a:ext cx="701675" cy="646112"/>
          </a:xfrm>
          <a:custGeom>
            <a:avLst/>
            <a:gdLst>
              <a:gd name="T0" fmla="*/ 350838 w 21600"/>
              <a:gd name="T1" fmla="*/ 323056 h 21600"/>
              <a:gd name="T2" fmla="*/ 350838 w 21600"/>
              <a:gd name="T3" fmla="*/ 323056 h 21600"/>
              <a:gd name="T4" fmla="*/ 350838 w 21600"/>
              <a:gd name="T5" fmla="*/ 323056 h 21600"/>
              <a:gd name="T6" fmla="*/ 350838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p>
        </p:txBody>
      </p:sp>
      <p:sp>
        <p:nvSpPr>
          <p:cNvPr id="76816" name="AutoShape 16"/>
          <p:cNvSpPr>
            <a:spLocks/>
          </p:cNvSpPr>
          <p:nvPr/>
        </p:nvSpPr>
        <p:spPr bwMode="auto">
          <a:xfrm>
            <a:off x="16656050" y="7605714"/>
            <a:ext cx="655637" cy="698500"/>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5"/>
          </a:solidFill>
          <a:ln>
            <a:noFill/>
          </a:ln>
          <a:effectLst/>
          <a:extLst/>
        </p:spPr>
        <p:txBody>
          <a:bodyPr lIns="50800" tIns="50800" rIns="50800" bIns="50800" anchor="ctr"/>
          <a:lstStyle/>
          <a:p>
            <a:endParaRPr lang="id-ID" sz="4411"/>
          </a:p>
        </p:txBody>
      </p:sp>
      <p:sp>
        <p:nvSpPr>
          <p:cNvPr id="76817" name="AutoShape 17"/>
          <p:cNvSpPr>
            <a:spLocks/>
          </p:cNvSpPr>
          <p:nvPr/>
        </p:nvSpPr>
        <p:spPr bwMode="auto">
          <a:xfrm>
            <a:off x="2373314" y="4548189"/>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18" name="AutoShape 18"/>
          <p:cNvSpPr>
            <a:spLocks/>
          </p:cNvSpPr>
          <p:nvPr/>
        </p:nvSpPr>
        <p:spPr bwMode="auto">
          <a:xfrm>
            <a:off x="2930526" y="4073526"/>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19" name="AutoShape 19"/>
          <p:cNvSpPr>
            <a:spLocks/>
          </p:cNvSpPr>
          <p:nvPr/>
        </p:nvSpPr>
        <p:spPr bwMode="auto">
          <a:xfrm>
            <a:off x="8648701" y="4548189"/>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20" name="AutoShape 20"/>
          <p:cNvSpPr>
            <a:spLocks/>
          </p:cNvSpPr>
          <p:nvPr/>
        </p:nvSpPr>
        <p:spPr bwMode="auto">
          <a:xfrm>
            <a:off x="9204326" y="4073526"/>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21" name="AutoShape 21"/>
          <p:cNvSpPr>
            <a:spLocks/>
          </p:cNvSpPr>
          <p:nvPr/>
        </p:nvSpPr>
        <p:spPr bwMode="auto">
          <a:xfrm>
            <a:off x="14925674" y="4548189"/>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22" name="AutoShape 22"/>
          <p:cNvSpPr>
            <a:spLocks/>
          </p:cNvSpPr>
          <p:nvPr/>
        </p:nvSpPr>
        <p:spPr bwMode="auto">
          <a:xfrm>
            <a:off x="15482887" y="4073526"/>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23" name="AutoShape 23"/>
          <p:cNvSpPr>
            <a:spLocks/>
          </p:cNvSpPr>
          <p:nvPr/>
        </p:nvSpPr>
        <p:spPr bwMode="auto">
          <a:xfrm>
            <a:off x="11785601" y="10701338"/>
            <a:ext cx="411480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24" name="AutoShape 24"/>
          <p:cNvSpPr>
            <a:spLocks/>
          </p:cNvSpPr>
          <p:nvPr/>
        </p:nvSpPr>
        <p:spPr bwMode="auto">
          <a:xfrm>
            <a:off x="12341226" y="10228264"/>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25" name="AutoShape 25"/>
          <p:cNvSpPr>
            <a:spLocks/>
          </p:cNvSpPr>
          <p:nvPr/>
        </p:nvSpPr>
        <p:spPr bwMode="auto">
          <a:xfrm>
            <a:off x="5507038" y="10701338"/>
            <a:ext cx="4116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26" name="AutoShape 26"/>
          <p:cNvSpPr>
            <a:spLocks/>
          </p:cNvSpPr>
          <p:nvPr/>
        </p:nvSpPr>
        <p:spPr bwMode="auto">
          <a:xfrm>
            <a:off x="6064251" y="1022826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27" name="AutoShape 27"/>
          <p:cNvSpPr>
            <a:spLocks/>
          </p:cNvSpPr>
          <p:nvPr/>
        </p:nvSpPr>
        <p:spPr bwMode="auto">
          <a:xfrm>
            <a:off x="18176874" y="10701338"/>
            <a:ext cx="4116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6828" name="AutoShape 28"/>
          <p:cNvSpPr>
            <a:spLocks/>
          </p:cNvSpPr>
          <p:nvPr/>
        </p:nvSpPr>
        <p:spPr bwMode="auto">
          <a:xfrm>
            <a:off x="18734087" y="1022826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6829" name="AutoShape 29"/>
          <p:cNvSpPr>
            <a:spLocks/>
          </p:cNvSpPr>
          <p:nvPr/>
        </p:nvSpPr>
        <p:spPr bwMode="auto">
          <a:xfrm>
            <a:off x="1778001" y="6858000"/>
            <a:ext cx="1839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Start</a:t>
            </a:r>
            <a:endParaRPr lang="en-US" sz="4411">
              <a:latin typeface="St Transmission" charset="0"/>
              <a:ea typeface="ＭＳ Ｐゴシック" charset="0"/>
              <a:cs typeface="St Transmission" charset="0"/>
              <a:sym typeface="St Transmission" charset="0"/>
            </a:endParaRPr>
          </a:p>
        </p:txBody>
      </p:sp>
      <p:sp>
        <p:nvSpPr>
          <p:cNvPr id="76830" name="AutoShape 30"/>
          <p:cNvSpPr>
            <a:spLocks/>
          </p:cNvSpPr>
          <p:nvPr/>
        </p:nvSpPr>
        <p:spPr bwMode="auto">
          <a:xfrm>
            <a:off x="20816889" y="8031163"/>
            <a:ext cx="18383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End</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AutoShape 5"/>
          <p:cNvSpPr>
            <a:spLocks/>
          </p:cNvSpPr>
          <p:nvPr/>
        </p:nvSpPr>
        <p:spPr bwMode="auto">
          <a:xfrm rot="18900000" flipH="1">
            <a:off x="16303628"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0" name="AutoShape 6"/>
          <p:cNvSpPr>
            <a:spLocks/>
          </p:cNvSpPr>
          <p:nvPr/>
        </p:nvSpPr>
        <p:spPr bwMode="auto">
          <a:xfrm rot="18900000" flipH="1">
            <a:off x="16321883"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4"/>
          </a:solidFill>
          <a:ln>
            <a:noFill/>
          </a:ln>
          <a:effectLst/>
          <a:extLst/>
        </p:spPr>
        <p:txBody>
          <a:bodyPr lIns="50800" tIns="50800" rIns="50800" bIns="50800" anchor="ctr"/>
          <a:lstStyle/>
          <a:p>
            <a:endParaRPr lang="id-ID" sz="4411"/>
          </a:p>
        </p:txBody>
      </p:sp>
      <p:sp>
        <p:nvSpPr>
          <p:cNvPr id="77831" name="AutoShape 7"/>
          <p:cNvSpPr>
            <a:spLocks/>
          </p:cNvSpPr>
          <p:nvPr/>
        </p:nvSpPr>
        <p:spPr bwMode="auto">
          <a:xfrm rot="18900000" flipH="1">
            <a:off x="12044364"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2" name="AutoShape 8"/>
          <p:cNvSpPr>
            <a:spLocks/>
          </p:cNvSpPr>
          <p:nvPr/>
        </p:nvSpPr>
        <p:spPr bwMode="auto">
          <a:xfrm rot="18900000" flipH="1">
            <a:off x="12038807"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3"/>
          </a:solidFill>
          <a:ln>
            <a:noFill/>
          </a:ln>
          <a:effectLst/>
          <a:extLst/>
        </p:spPr>
        <p:txBody>
          <a:bodyPr lIns="50800" tIns="50800" rIns="50800" bIns="50800" anchor="ctr"/>
          <a:lstStyle/>
          <a:p>
            <a:endParaRPr lang="id-ID" sz="4411"/>
          </a:p>
        </p:txBody>
      </p:sp>
      <p:sp>
        <p:nvSpPr>
          <p:cNvPr id="77833" name="AutoShape 9"/>
          <p:cNvSpPr>
            <a:spLocks/>
          </p:cNvSpPr>
          <p:nvPr/>
        </p:nvSpPr>
        <p:spPr bwMode="auto">
          <a:xfrm rot="18900000" flipH="1">
            <a:off x="7680328"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4" name="AutoShape 10"/>
          <p:cNvSpPr>
            <a:spLocks/>
          </p:cNvSpPr>
          <p:nvPr/>
        </p:nvSpPr>
        <p:spPr bwMode="auto">
          <a:xfrm rot="18900000" flipH="1">
            <a:off x="7698581"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2"/>
          </a:solidFill>
          <a:ln>
            <a:noFill/>
          </a:ln>
          <a:effectLst/>
          <a:extLst/>
        </p:spPr>
        <p:txBody>
          <a:bodyPr lIns="50800" tIns="50800" rIns="50800" bIns="50800" anchor="ctr"/>
          <a:lstStyle/>
          <a:p>
            <a:endParaRPr lang="id-ID" sz="4411"/>
          </a:p>
        </p:txBody>
      </p:sp>
      <p:sp>
        <p:nvSpPr>
          <p:cNvPr id="77835" name="AutoShape 11"/>
          <p:cNvSpPr>
            <a:spLocks/>
          </p:cNvSpPr>
          <p:nvPr/>
        </p:nvSpPr>
        <p:spPr bwMode="auto">
          <a:xfrm rot="18900000" flipH="1">
            <a:off x="3482184" y="4856957"/>
            <a:ext cx="3994149" cy="3868738"/>
          </a:xfrm>
          <a:custGeom>
            <a:avLst/>
            <a:gdLst>
              <a:gd name="T0" fmla="*/ 1997075 w 18668"/>
              <a:gd name="T1" fmla="*/ 2499376 h 18847"/>
              <a:gd name="T2" fmla="*/ 1997075 w 18668"/>
              <a:gd name="T3" fmla="*/ 2499376 h 18847"/>
              <a:gd name="T4" fmla="*/ 1997075 w 18668"/>
              <a:gd name="T5" fmla="*/ 2499376 h 18847"/>
              <a:gd name="T6" fmla="*/ 1997075 w 18668"/>
              <a:gd name="T7" fmla="*/ 2499376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6" name="AutoShape 12"/>
          <p:cNvSpPr>
            <a:spLocks/>
          </p:cNvSpPr>
          <p:nvPr/>
        </p:nvSpPr>
        <p:spPr bwMode="auto">
          <a:xfrm rot="18900000" flipH="1">
            <a:off x="3494882"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1"/>
          </a:solidFill>
          <a:ln>
            <a:noFill/>
          </a:ln>
          <a:effectLst/>
          <a:extLst/>
        </p:spPr>
        <p:txBody>
          <a:bodyPr lIns="50800" tIns="50800" rIns="50800" bIns="50800" anchor="ctr"/>
          <a:lstStyle/>
          <a:p>
            <a:endParaRPr lang="id-ID" sz="4411"/>
          </a:p>
        </p:txBody>
      </p:sp>
      <p:sp>
        <p:nvSpPr>
          <p:cNvPr id="77837" name="AutoShape 13"/>
          <p:cNvSpPr>
            <a:spLocks/>
          </p:cNvSpPr>
          <p:nvPr/>
        </p:nvSpPr>
        <p:spPr bwMode="auto">
          <a:xfrm>
            <a:off x="9174164" y="6337302"/>
            <a:ext cx="1463675" cy="506412"/>
          </a:xfrm>
          <a:custGeom>
            <a:avLst/>
            <a:gdLst>
              <a:gd name="T0" fmla="*/ 731838 w 21600"/>
              <a:gd name="T1" fmla="*/ 253207 h 21600"/>
              <a:gd name="T2" fmla="*/ 731838 w 21600"/>
              <a:gd name="T3" fmla="*/ 253207 h 21600"/>
              <a:gd name="T4" fmla="*/ 731838 w 21600"/>
              <a:gd name="T5" fmla="*/ 253207 h 21600"/>
              <a:gd name="T6" fmla="*/ 731838 w 21600"/>
              <a:gd name="T7" fmla="*/ 253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7838" name="AutoShape 14"/>
          <p:cNvSpPr>
            <a:spLocks/>
          </p:cNvSpPr>
          <p:nvPr/>
        </p:nvSpPr>
        <p:spPr bwMode="auto">
          <a:xfrm>
            <a:off x="5035551" y="6200776"/>
            <a:ext cx="852489" cy="781051"/>
          </a:xfrm>
          <a:custGeom>
            <a:avLst/>
            <a:gdLst>
              <a:gd name="T0" fmla="*/ 426224 w 21455"/>
              <a:gd name="T1" fmla="*/ 390525 h 21600"/>
              <a:gd name="T2" fmla="*/ 426224 w 21455"/>
              <a:gd name="T3" fmla="*/ 390525 h 21600"/>
              <a:gd name="T4" fmla="*/ 426224 w 21455"/>
              <a:gd name="T5" fmla="*/ 390525 h 21600"/>
              <a:gd name="T6" fmla="*/ 426224 w 21455"/>
              <a:gd name="T7" fmla="*/ 390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7839" name="AutoShape 15"/>
          <p:cNvSpPr>
            <a:spLocks/>
          </p:cNvSpPr>
          <p:nvPr/>
        </p:nvSpPr>
        <p:spPr bwMode="auto">
          <a:xfrm>
            <a:off x="18145126" y="6124574"/>
            <a:ext cx="642939" cy="933451"/>
          </a:xfrm>
          <a:custGeom>
            <a:avLst/>
            <a:gdLst>
              <a:gd name="T0" fmla="*/ 321469 w 21600"/>
              <a:gd name="T1" fmla="*/ 466725 h 21600"/>
              <a:gd name="T2" fmla="*/ 321469 w 21600"/>
              <a:gd name="T3" fmla="*/ 466725 h 21600"/>
              <a:gd name="T4" fmla="*/ 321469 w 21600"/>
              <a:gd name="T5" fmla="*/ 466725 h 21600"/>
              <a:gd name="T6" fmla="*/ 32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7840" name="AutoShape 16"/>
          <p:cNvSpPr>
            <a:spLocks/>
          </p:cNvSpPr>
          <p:nvPr/>
        </p:nvSpPr>
        <p:spPr bwMode="auto">
          <a:xfrm>
            <a:off x="13898564" y="6196014"/>
            <a:ext cx="857250" cy="790574"/>
          </a:xfrm>
          <a:custGeom>
            <a:avLst/>
            <a:gdLst>
              <a:gd name="T0" fmla="*/ 428625 w 21600"/>
              <a:gd name="T1" fmla="*/ 395288 h 21600"/>
              <a:gd name="T2" fmla="*/ 428625 w 21600"/>
              <a:gd name="T3" fmla="*/ 395288 h 21600"/>
              <a:gd name="T4" fmla="*/ 428625 w 21600"/>
              <a:gd name="T5" fmla="*/ 395288 h 21600"/>
              <a:gd name="T6" fmla="*/ 428625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7841" name="AutoShape 17"/>
          <p:cNvSpPr>
            <a:spLocks/>
          </p:cNvSpPr>
          <p:nvPr/>
        </p:nvSpPr>
        <p:spPr bwMode="auto">
          <a:xfrm>
            <a:off x="2657475" y="9866313"/>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7842" name="AutoShape 18"/>
          <p:cNvSpPr>
            <a:spLocks/>
          </p:cNvSpPr>
          <p:nvPr/>
        </p:nvSpPr>
        <p:spPr bwMode="auto">
          <a:xfrm>
            <a:off x="3214688"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7843" name="AutoShape 19"/>
          <p:cNvSpPr>
            <a:spLocks/>
          </p:cNvSpPr>
          <p:nvPr/>
        </p:nvSpPr>
        <p:spPr bwMode="auto">
          <a:xfrm>
            <a:off x="7848602" y="9866313"/>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7844" name="AutoShape 20"/>
          <p:cNvSpPr>
            <a:spLocks/>
          </p:cNvSpPr>
          <p:nvPr/>
        </p:nvSpPr>
        <p:spPr bwMode="auto">
          <a:xfrm>
            <a:off x="8404226"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7845" name="AutoShape 21"/>
          <p:cNvSpPr>
            <a:spLocks/>
          </p:cNvSpPr>
          <p:nvPr/>
        </p:nvSpPr>
        <p:spPr bwMode="auto">
          <a:xfrm>
            <a:off x="13038140" y="9866313"/>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7846" name="AutoShape 22"/>
          <p:cNvSpPr>
            <a:spLocks/>
          </p:cNvSpPr>
          <p:nvPr/>
        </p:nvSpPr>
        <p:spPr bwMode="auto">
          <a:xfrm>
            <a:off x="13595351"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7847" name="AutoShape 23"/>
          <p:cNvSpPr>
            <a:spLocks/>
          </p:cNvSpPr>
          <p:nvPr/>
        </p:nvSpPr>
        <p:spPr bwMode="auto">
          <a:xfrm>
            <a:off x="18227674" y="9866313"/>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77848" name="AutoShape 24"/>
          <p:cNvSpPr>
            <a:spLocks/>
          </p:cNvSpPr>
          <p:nvPr/>
        </p:nvSpPr>
        <p:spPr bwMode="auto">
          <a:xfrm>
            <a:off x="18784887"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AutoShape 5"/>
          <p:cNvSpPr>
            <a:spLocks/>
          </p:cNvSpPr>
          <p:nvPr/>
        </p:nvSpPr>
        <p:spPr bwMode="auto">
          <a:xfrm>
            <a:off x="4595814" y="5875340"/>
            <a:ext cx="2609851" cy="2808286"/>
          </a:xfrm>
          <a:custGeom>
            <a:avLst/>
            <a:gdLst>
              <a:gd name="T0" fmla="*/ 1304925 w 21600"/>
              <a:gd name="T1" fmla="*/ 1404144 h 21600"/>
              <a:gd name="T2" fmla="*/ 1304925 w 21600"/>
              <a:gd name="T3" fmla="*/ 1404144 h 21600"/>
              <a:gd name="T4" fmla="*/ 1304925 w 21600"/>
              <a:gd name="T5" fmla="*/ 1404144 h 21600"/>
              <a:gd name="T6" fmla="*/ 1304925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543"/>
                </a:lnTo>
                <a:cubicBezTo>
                  <a:pt x="21599" y="15768"/>
                  <a:pt x="20562" y="17782"/>
                  <a:pt x="18885" y="19240"/>
                </a:cubicBezTo>
                <a:cubicBezTo>
                  <a:pt x="17208" y="20698"/>
                  <a:pt x="14891" y="21599"/>
                  <a:pt x="12332" y="21599"/>
                </a:cubicBezTo>
                <a:lnTo>
                  <a:pt x="0"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4" name="AutoShape 6"/>
          <p:cNvSpPr>
            <a:spLocks/>
          </p:cNvSpPr>
          <p:nvPr/>
        </p:nvSpPr>
        <p:spPr bwMode="auto">
          <a:xfrm rot="10800000">
            <a:off x="7200900" y="5056189"/>
            <a:ext cx="2370139" cy="2119312"/>
          </a:xfrm>
          <a:custGeom>
            <a:avLst/>
            <a:gdLst>
              <a:gd name="T0" fmla="*/ 1185069 w 21392"/>
              <a:gd name="T1" fmla="*/ 1059607 h 21533"/>
              <a:gd name="T2" fmla="*/ 1185069 w 21392"/>
              <a:gd name="T3" fmla="*/ 1059607 h 21533"/>
              <a:gd name="T4" fmla="*/ 1185069 w 21392"/>
              <a:gd name="T5" fmla="*/ 1059607 h 21533"/>
              <a:gd name="T6" fmla="*/ 1185069 w 21392"/>
              <a:gd name="T7" fmla="*/ 1059607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2" h="21533">
                <a:moveTo>
                  <a:pt x="21348" y="0"/>
                </a:moveTo>
                <a:lnTo>
                  <a:pt x="21348" y="10668"/>
                </a:lnTo>
                <a:cubicBezTo>
                  <a:pt x="21600" y="13626"/>
                  <a:pt x="20751" y="16401"/>
                  <a:pt x="19195" y="18412"/>
                </a:cubicBezTo>
                <a:cubicBezTo>
                  <a:pt x="17661" y="20394"/>
                  <a:pt x="15465" y="21600"/>
                  <a:pt x="13059" y="21529"/>
                </a:cubicBezTo>
                <a:lnTo>
                  <a:pt x="0" y="2152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5" name="AutoShape 7"/>
          <p:cNvSpPr>
            <a:spLocks/>
          </p:cNvSpPr>
          <p:nvPr/>
        </p:nvSpPr>
        <p:spPr bwMode="auto">
          <a:xfrm rot="10800000" flipH="1">
            <a:off x="8275640" y="5056189"/>
            <a:ext cx="2368549" cy="2717801"/>
          </a:xfrm>
          <a:custGeom>
            <a:avLst/>
            <a:gdLst>
              <a:gd name="T0" fmla="*/ 1184275 w 21600"/>
              <a:gd name="T1" fmla="*/ 1358900 h 21600"/>
              <a:gd name="T2" fmla="*/ 1184275 w 21600"/>
              <a:gd name="T3" fmla="*/ 1358900 h 21600"/>
              <a:gd name="T4" fmla="*/ 1184275 w 21600"/>
              <a:gd name="T5" fmla="*/ 1358900 h 21600"/>
              <a:gd name="T6" fmla="*/ 1184275 w 21600"/>
              <a:gd name="T7" fmla="*/ 135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274"/>
                </a:lnTo>
                <a:cubicBezTo>
                  <a:pt x="21600" y="15573"/>
                  <a:pt x="20456" y="17654"/>
                  <a:pt x="18608" y="19161"/>
                </a:cubicBezTo>
                <a:cubicBezTo>
                  <a:pt x="16760" y="20668"/>
                  <a:pt x="14206" y="21600"/>
                  <a:pt x="11385"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6" name="AutoShape 8"/>
          <p:cNvSpPr>
            <a:spLocks/>
          </p:cNvSpPr>
          <p:nvPr/>
        </p:nvSpPr>
        <p:spPr bwMode="auto">
          <a:xfrm>
            <a:off x="12158664" y="5918201"/>
            <a:ext cx="2024062" cy="2808288"/>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7" name="AutoShape 9"/>
          <p:cNvSpPr>
            <a:spLocks/>
          </p:cNvSpPr>
          <p:nvPr/>
        </p:nvSpPr>
        <p:spPr bwMode="auto">
          <a:xfrm flipH="1">
            <a:off x="10629578" y="7729538"/>
            <a:ext cx="2027237" cy="996949"/>
          </a:xfrm>
          <a:custGeom>
            <a:avLst/>
            <a:gdLst>
              <a:gd name="T0" fmla="*/ 1013619 w 21600"/>
              <a:gd name="T1" fmla="*/ 498475 h 21600"/>
              <a:gd name="T2" fmla="*/ 1013619 w 21600"/>
              <a:gd name="T3" fmla="*/ 498475 h 21600"/>
              <a:gd name="T4" fmla="*/ 1013619 w 21600"/>
              <a:gd name="T5" fmla="*/ 498475 h 21600"/>
              <a:gd name="T6" fmla="*/ 1013619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427" y="5877"/>
                  <a:pt x="20102" y="11106"/>
                  <a:pt x="18061" y="14950"/>
                </a:cubicBezTo>
                <a:cubicBezTo>
                  <a:pt x="15893" y="19033"/>
                  <a:pt x="12915" y="21563"/>
                  <a:pt x="9627"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8" name="AutoShape 10"/>
          <p:cNvSpPr>
            <a:spLocks/>
          </p:cNvSpPr>
          <p:nvPr/>
        </p:nvSpPr>
        <p:spPr bwMode="auto">
          <a:xfrm rot="10800000">
            <a:off x="14184313" y="4979990"/>
            <a:ext cx="2022475" cy="2808286"/>
          </a:xfrm>
          <a:custGeom>
            <a:avLst/>
            <a:gdLst>
              <a:gd name="T0" fmla="*/ 1011238 w 21600"/>
              <a:gd name="T1" fmla="*/ 1404144 h 21600"/>
              <a:gd name="T2" fmla="*/ 1011238 w 21600"/>
              <a:gd name="T3" fmla="*/ 1404144 h 21600"/>
              <a:gd name="T4" fmla="*/ 1011238 w 21600"/>
              <a:gd name="T5" fmla="*/ 1404144 h 21600"/>
              <a:gd name="T6" fmla="*/ 1011238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9" name="AutoShape 11"/>
          <p:cNvSpPr>
            <a:spLocks/>
          </p:cNvSpPr>
          <p:nvPr/>
        </p:nvSpPr>
        <p:spPr bwMode="auto">
          <a:xfrm rot="10800000" flipH="1">
            <a:off x="15603539" y="4979990"/>
            <a:ext cx="2024062" cy="2808286"/>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60" name="AutoShape 12"/>
          <p:cNvSpPr>
            <a:spLocks/>
          </p:cNvSpPr>
          <p:nvPr/>
        </p:nvSpPr>
        <p:spPr bwMode="auto">
          <a:xfrm flipH="1">
            <a:off x="17629189" y="6075363"/>
            <a:ext cx="2470149" cy="2693988"/>
          </a:xfrm>
          <a:custGeom>
            <a:avLst/>
            <a:gdLst>
              <a:gd name="T0" fmla="*/ 1235075 w 21600"/>
              <a:gd name="T1" fmla="*/ 1346994 h 21600"/>
              <a:gd name="T2" fmla="*/ 1235075 w 21600"/>
              <a:gd name="T3" fmla="*/ 1346994 h 21600"/>
              <a:gd name="T4" fmla="*/ 1235075 w 21600"/>
              <a:gd name="T5" fmla="*/ 1346994 h 21600"/>
              <a:gd name="T6" fmla="*/ 1235075 w 21600"/>
              <a:gd name="T7" fmla="*/ 1346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199"/>
                </a:lnTo>
                <a:cubicBezTo>
                  <a:pt x="21599" y="15519"/>
                  <a:pt x="20503" y="17619"/>
                  <a:pt x="18731" y="19139"/>
                </a:cubicBezTo>
                <a:cubicBezTo>
                  <a:pt x="16958" y="20659"/>
                  <a:pt x="14509" y="21600"/>
                  <a:pt x="11804" y="21600"/>
                </a:cubicBezTo>
                <a:lnTo>
                  <a:pt x="0" y="2160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61" name="AutoShape 13"/>
          <p:cNvSpPr>
            <a:spLocks/>
          </p:cNvSpPr>
          <p:nvPr/>
        </p:nvSpPr>
        <p:spPr bwMode="auto">
          <a:xfrm>
            <a:off x="4175126" y="7861302"/>
            <a:ext cx="1719262" cy="1719262"/>
          </a:xfrm>
          <a:custGeom>
            <a:avLst/>
            <a:gdLst>
              <a:gd name="T0" fmla="*/ 859588 w 19679"/>
              <a:gd name="T1" fmla="*/ 943546 h 19679"/>
              <a:gd name="T2" fmla="*/ 859588 w 19679"/>
              <a:gd name="T3" fmla="*/ 943546 h 19679"/>
              <a:gd name="T4" fmla="*/ 859588 w 19679"/>
              <a:gd name="T5" fmla="*/ 943546 h 19679"/>
              <a:gd name="T6" fmla="*/ 859588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78862" name="AutoShape 14"/>
          <p:cNvSpPr>
            <a:spLocks/>
          </p:cNvSpPr>
          <p:nvPr/>
        </p:nvSpPr>
        <p:spPr bwMode="auto">
          <a:xfrm>
            <a:off x="4175126" y="7861302"/>
            <a:ext cx="1719262" cy="1719262"/>
          </a:xfrm>
          <a:custGeom>
            <a:avLst/>
            <a:gdLst>
              <a:gd name="T0" fmla="*/ 859632 w 21600"/>
              <a:gd name="T1" fmla="*/ 859632 h 21600"/>
              <a:gd name="T2" fmla="*/ 859632 w 21600"/>
              <a:gd name="T3" fmla="*/ 859632 h 21600"/>
              <a:gd name="T4" fmla="*/ 859632 w 21600"/>
              <a:gd name="T5" fmla="*/ 859632 h 21600"/>
              <a:gd name="T6" fmla="*/ 859632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600" y="10800"/>
                </a:cubicBezTo>
                <a:lnTo>
                  <a:pt x="21595" y="10800"/>
                </a:lnTo>
                <a:cubicBezTo>
                  <a:pt x="21595"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lnTo>
                  <a:pt x="19964" y="10800"/>
                </a:lnTo>
                <a:cubicBezTo>
                  <a:pt x="19964" y="13147"/>
                  <a:pt x="19071" y="15493"/>
                  <a:pt x="17280" y="17284"/>
                </a:cubicBezTo>
                <a:cubicBezTo>
                  <a:pt x="15490" y="19075"/>
                  <a:pt x="13148" y="19968"/>
                  <a:pt x="10802" y="19968"/>
                </a:cubicBezTo>
                <a:cubicBezTo>
                  <a:pt x="8456" y="19968"/>
                  <a:pt x="6104" y="19075"/>
                  <a:pt x="4314" y="17284"/>
                </a:cubicBezTo>
                <a:cubicBezTo>
                  <a:pt x="2523"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3" name="AutoShape 15"/>
          <p:cNvSpPr>
            <a:spLocks/>
          </p:cNvSpPr>
          <p:nvPr/>
        </p:nvSpPr>
        <p:spPr bwMode="auto">
          <a:xfrm>
            <a:off x="4683126" y="8399463"/>
            <a:ext cx="703262" cy="642937"/>
          </a:xfrm>
          <a:custGeom>
            <a:avLst/>
            <a:gdLst>
              <a:gd name="T0" fmla="*/ 351615 w 21455"/>
              <a:gd name="T1" fmla="*/ 321469 h 21600"/>
              <a:gd name="T2" fmla="*/ 351615 w 21455"/>
              <a:gd name="T3" fmla="*/ 321469 h 21600"/>
              <a:gd name="T4" fmla="*/ 351615 w 21455"/>
              <a:gd name="T5" fmla="*/ 321469 h 21600"/>
              <a:gd name="T6" fmla="*/ 351615 w 21455"/>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8864" name="AutoShape 16"/>
          <p:cNvSpPr>
            <a:spLocks/>
          </p:cNvSpPr>
          <p:nvPr/>
        </p:nvSpPr>
        <p:spPr bwMode="auto">
          <a:xfrm>
            <a:off x="8002588" y="4198940"/>
            <a:ext cx="1717675" cy="1719262"/>
          </a:xfrm>
          <a:custGeom>
            <a:avLst/>
            <a:gdLst>
              <a:gd name="T0" fmla="*/ 858794 w 19679"/>
              <a:gd name="T1" fmla="*/ 943545 h 19679"/>
              <a:gd name="T2" fmla="*/ 858794 w 19679"/>
              <a:gd name="T3" fmla="*/ 943545 h 19679"/>
              <a:gd name="T4" fmla="*/ 858794 w 19679"/>
              <a:gd name="T5" fmla="*/ 943545 h 19679"/>
              <a:gd name="T6" fmla="*/ 858794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78865" name="AutoShape 17"/>
          <p:cNvSpPr>
            <a:spLocks/>
          </p:cNvSpPr>
          <p:nvPr/>
        </p:nvSpPr>
        <p:spPr bwMode="auto">
          <a:xfrm>
            <a:off x="8002588" y="4198940"/>
            <a:ext cx="1717675" cy="1719262"/>
          </a:xfrm>
          <a:custGeom>
            <a:avLst/>
            <a:gdLst>
              <a:gd name="T0" fmla="*/ 858838 w 21600"/>
              <a:gd name="T1" fmla="*/ 859631 h 21600"/>
              <a:gd name="T2" fmla="*/ 858838 w 21600"/>
              <a:gd name="T3" fmla="*/ 859631 h 21600"/>
              <a:gd name="T4" fmla="*/ 858838 w 21600"/>
              <a:gd name="T5" fmla="*/ 859631 h 21600"/>
              <a:gd name="T6" fmla="*/ 858838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1"/>
                </a:cubicBezTo>
                <a:cubicBezTo>
                  <a:pt x="1053" y="5270"/>
                  <a:pt x="0" y="8033"/>
                  <a:pt x="0" y="10797"/>
                </a:cubicBezTo>
                <a:cubicBezTo>
                  <a:pt x="0" y="13561"/>
                  <a:pt x="1053" y="16329"/>
                  <a:pt x="3162" y="18438"/>
                </a:cubicBezTo>
                <a:cubicBezTo>
                  <a:pt x="5271" y="20546"/>
                  <a:pt x="8035" y="21599"/>
                  <a:pt x="10799" y="21600"/>
                </a:cubicBezTo>
                <a:cubicBezTo>
                  <a:pt x="13564" y="21600"/>
                  <a:pt x="16328" y="20546"/>
                  <a:pt x="18437" y="18438"/>
                </a:cubicBezTo>
                <a:cubicBezTo>
                  <a:pt x="20546" y="16329"/>
                  <a:pt x="21599" y="13561"/>
                  <a:pt x="21599" y="10797"/>
                </a:cubicBezTo>
                <a:cubicBezTo>
                  <a:pt x="21599" y="8033"/>
                  <a:pt x="20546" y="5270"/>
                  <a:pt x="18437" y="3161"/>
                </a:cubicBezTo>
                <a:cubicBezTo>
                  <a:pt x="16328" y="1053"/>
                  <a:pt x="13564" y="0"/>
                  <a:pt x="10799" y="0"/>
                </a:cubicBezTo>
                <a:close/>
                <a:moveTo>
                  <a:pt x="10795" y="1630"/>
                </a:moveTo>
                <a:cubicBezTo>
                  <a:pt x="13141" y="1630"/>
                  <a:pt x="15494" y="2523"/>
                  <a:pt x="17284" y="4314"/>
                </a:cubicBezTo>
                <a:cubicBezTo>
                  <a:pt x="19076" y="6104"/>
                  <a:pt x="19969" y="8450"/>
                  <a:pt x="19968" y="10797"/>
                </a:cubicBezTo>
                <a:cubicBezTo>
                  <a:pt x="19969" y="13144"/>
                  <a:pt x="19076" y="15490"/>
                  <a:pt x="17284" y="17280"/>
                </a:cubicBezTo>
                <a:cubicBezTo>
                  <a:pt x="15494" y="19071"/>
                  <a:pt x="13146" y="19969"/>
                  <a:pt x="10799" y="19969"/>
                </a:cubicBezTo>
                <a:cubicBezTo>
                  <a:pt x="8453" y="19969"/>
                  <a:pt x="6105" y="19071"/>
                  <a:pt x="4315" y="17280"/>
                </a:cubicBezTo>
                <a:cubicBezTo>
                  <a:pt x="2523" y="15490"/>
                  <a:pt x="1625" y="13144"/>
                  <a:pt x="1626" y="10797"/>
                </a:cubicBezTo>
                <a:lnTo>
                  <a:pt x="1631" y="10797"/>
                </a:lnTo>
                <a:cubicBezTo>
                  <a:pt x="1630" y="8450"/>
                  <a:pt x="2523" y="6104"/>
                  <a:pt x="4315" y="4314"/>
                </a:cubicBezTo>
                <a:cubicBezTo>
                  <a:pt x="6105" y="2523"/>
                  <a:pt x="8447" y="1630"/>
                  <a:pt x="10795"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6" name="AutoShape 18"/>
          <p:cNvSpPr>
            <a:spLocks/>
          </p:cNvSpPr>
          <p:nvPr/>
        </p:nvSpPr>
        <p:spPr bwMode="auto">
          <a:xfrm>
            <a:off x="8315324" y="4868865"/>
            <a:ext cx="1100139" cy="379412"/>
          </a:xfrm>
          <a:custGeom>
            <a:avLst/>
            <a:gdLst>
              <a:gd name="T0" fmla="*/ 550069 w 21600"/>
              <a:gd name="T1" fmla="*/ 189706 h 21600"/>
              <a:gd name="T2" fmla="*/ 550069 w 21600"/>
              <a:gd name="T3" fmla="*/ 189706 h 21600"/>
              <a:gd name="T4" fmla="*/ 550069 w 21600"/>
              <a:gd name="T5" fmla="*/ 189706 h 21600"/>
              <a:gd name="T6" fmla="*/ 550069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8867" name="AutoShape 19"/>
          <p:cNvSpPr>
            <a:spLocks/>
          </p:cNvSpPr>
          <p:nvPr/>
        </p:nvSpPr>
        <p:spPr bwMode="auto">
          <a:xfrm>
            <a:off x="11558589" y="7861302"/>
            <a:ext cx="1719262" cy="1719262"/>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78868" name="AutoShape 20"/>
          <p:cNvSpPr>
            <a:spLocks/>
          </p:cNvSpPr>
          <p:nvPr/>
        </p:nvSpPr>
        <p:spPr bwMode="auto">
          <a:xfrm>
            <a:off x="11558589" y="7861302"/>
            <a:ext cx="1719262" cy="1719262"/>
          </a:xfrm>
          <a:custGeom>
            <a:avLst/>
            <a:gdLst>
              <a:gd name="T0" fmla="*/ 859631 w 21600"/>
              <a:gd name="T1" fmla="*/ 859632 h 21600"/>
              <a:gd name="T2" fmla="*/ 859631 w 21600"/>
              <a:gd name="T3" fmla="*/ 859632 h 21600"/>
              <a:gd name="T4" fmla="*/ 859631 w 21600"/>
              <a:gd name="T5" fmla="*/ 859632 h 21600"/>
              <a:gd name="T6" fmla="*/ 859631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0" y="1053"/>
                  <a:pt x="3161" y="3162"/>
                </a:cubicBezTo>
                <a:cubicBezTo>
                  <a:pt x="1053" y="5271"/>
                  <a:pt x="0" y="8035"/>
                  <a:pt x="0" y="10800"/>
                </a:cubicBezTo>
                <a:lnTo>
                  <a:pt x="5" y="10800"/>
                </a:lnTo>
                <a:cubicBezTo>
                  <a:pt x="5" y="13564"/>
                  <a:pt x="1058" y="16328"/>
                  <a:pt x="3166" y="18437"/>
                </a:cubicBezTo>
                <a:cubicBezTo>
                  <a:pt x="5275" y="20546"/>
                  <a:pt x="8038" y="21599"/>
                  <a:pt x="10802" y="21599"/>
                </a:cubicBezTo>
                <a:cubicBezTo>
                  <a:pt x="13566" y="21599"/>
                  <a:pt x="16329" y="20546"/>
                  <a:pt x="18438" y="18437"/>
                </a:cubicBezTo>
                <a:cubicBezTo>
                  <a:pt x="20546" y="16328"/>
                  <a:pt x="21599" y="13564"/>
                  <a:pt x="21600" y="10800"/>
                </a:cubicBezTo>
                <a:cubicBezTo>
                  <a:pt x="21600" y="8035"/>
                  <a:pt x="20546" y="5271"/>
                  <a:pt x="18438" y="3162"/>
                </a:cubicBezTo>
                <a:cubicBezTo>
                  <a:pt x="16329" y="1053"/>
                  <a:pt x="13566" y="0"/>
                  <a:pt x="10802" y="0"/>
                </a:cubicBezTo>
                <a:close/>
                <a:moveTo>
                  <a:pt x="10797" y="1631"/>
                </a:moveTo>
                <a:cubicBezTo>
                  <a:pt x="13143" y="1631"/>
                  <a:pt x="15490" y="2524"/>
                  <a:pt x="17281" y="4315"/>
                </a:cubicBezTo>
                <a:cubicBezTo>
                  <a:pt x="19071" y="6106"/>
                  <a:pt x="19969" y="8452"/>
                  <a:pt x="19969" y="10800"/>
                </a:cubicBezTo>
                <a:cubicBezTo>
                  <a:pt x="19969" y="13147"/>
                  <a:pt x="19076" y="15493"/>
                  <a:pt x="17285" y="17284"/>
                </a:cubicBezTo>
                <a:cubicBezTo>
                  <a:pt x="15495" y="19075"/>
                  <a:pt x="13148" y="19968"/>
                  <a:pt x="10802" y="19968"/>
                </a:cubicBezTo>
                <a:cubicBezTo>
                  <a:pt x="8456" y="19968"/>
                  <a:pt x="6109" y="19075"/>
                  <a:pt x="4319" y="17284"/>
                </a:cubicBezTo>
                <a:cubicBezTo>
                  <a:pt x="2528" y="15493"/>
                  <a:pt x="1630" y="13147"/>
                  <a:pt x="1630" y="10800"/>
                </a:cubicBezTo>
                <a:cubicBezTo>
                  <a:pt x="1630" y="8452"/>
                  <a:pt x="2528" y="6106"/>
                  <a:pt x="4319" y="4315"/>
                </a:cubicBezTo>
                <a:cubicBezTo>
                  <a:pt x="6109"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9" name="AutoShape 21"/>
          <p:cNvSpPr>
            <a:spLocks/>
          </p:cNvSpPr>
          <p:nvPr/>
        </p:nvSpPr>
        <p:spPr bwMode="auto">
          <a:xfrm>
            <a:off x="12068176" y="8424864"/>
            <a:ext cx="698500" cy="642937"/>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8870" name="AutoShape 22"/>
          <p:cNvSpPr>
            <a:spLocks/>
          </p:cNvSpPr>
          <p:nvPr/>
        </p:nvSpPr>
        <p:spPr bwMode="auto">
          <a:xfrm>
            <a:off x="15113002" y="4198940"/>
            <a:ext cx="1719262" cy="1719262"/>
          </a:xfrm>
          <a:custGeom>
            <a:avLst/>
            <a:gdLst>
              <a:gd name="T0" fmla="*/ 859588 w 19679"/>
              <a:gd name="T1" fmla="*/ 943545 h 19679"/>
              <a:gd name="T2" fmla="*/ 859588 w 19679"/>
              <a:gd name="T3" fmla="*/ 943545 h 19679"/>
              <a:gd name="T4" fmla="*/ 859588 w 19679"/>
              <a:gd name="T5" fmla="*/ 943545 h 19679"/>
              <a:gd name="T6" fmla="*/ 859588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78871" name="AutoShape 23"/>
          <p:cNvSpPr>
            <a:spLocks/>
          </p:cNvSpPr>
          <p:nvPr/>
        </p:nvSpPr>
        <p:spPr bwMode="auto">
          <a:xfrm>
            <a:off x="15113002" y="4198940"/>
            <a:ext cx="1719262" cy="1719262"/>
          </a:xfrm>
          <a:custGeom>
            <a:avLst/>
            <a:gdLst>
              <a:gd name="T0" fmla="*/ 859632 w 21600"/>
              <a:gd name="T1" fmla="*/ 859631 h 21600"/>
              <a:gd name="T2" fmla="*/ 859632 w 21600"/>
              <a:gd name="T3" fmla="*/ 859631 h 21600"/>
              <a:gd name="T4" fmla="*/ 859632 w 21600"/>
              <a:gd name="T5" fmla="*/ 859631 h 21600"/>
              <a:gd name="T6" fmla="*/ 859632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1"/>
                </a:cubicBezTo>
                <a:cubicBezTo>
                  <a:pt x="1053" y="5270"/>
                  <a:pt x="0" y="8033"/>
                  <a:pt x="0" y="10797"/>
                </a:cubicBezTo>
                <a:cubicBezTo>
                  <a:pt x="0" y="13561"/>
                  <a:pt x="1058" y="16329"/>
                  <a:pt x="3166" y="18438"/>
                </a:cubicBezTo>
                <a:cubicBezTo>
                  <a:pt x="5275" y="20546"/>
                  <a:pt x="8033" y="21599"/>
                  <a:pt x="10797" y="21600"/>
                </a:cubicBezTo>
                <a:cubicBezTo>
                  <a:pt x="13561" y="21600"/>
                  <a:pt x="16329" y="20546"/>
                  <a:pt x="18438" y="18438"/>
                </a:cubicBezTo>
                <a:cubicBezTo>
                  <a:pt x="20546" y="16329"/>
                  <a:pt x="21599" y="13561"/>
                  <a:pt x="21600" y="10797"/>
                </a:cubicBezTo>
                <a:lnTo>
                  <a:pt x="21595" y="10797"/>
                </a:lnTo>
                <a:cubicBezTo>
                  <a:pt x="21595" y="8033"/>
                  <a:pt x="20541" y="5270"/>
                  <a:pt x="18433" y="3161"/>
                </a:cubicBezTo>
                <a:cubicBezTo>
                  <a:pt x="16324" y="1053"/>
                  <a:pt x="13561" y="0"/>
                  <a:pt x="10797" y="0"/>
                </a:cubicBezTo>
                <a:close/>
                <a:moveTo>
                  <a:pt x="10797" y="1630"/>
                </a:moveTo>
                <a:cubicBezTo>
                  <a:pt x="13143" y="1630"/>
                  <a:pt x="15490" y="2523"/>
                  <a:pt x="17281" y="4314"/>
                </a:cubicBezTo>
                <a:cubicBezTo>
                  <a:pt x="19071" y="6104"/>
                  <a:pt x="19969" y="8450"/>
                  <a:pt x="19969" y="10797"/>
                </a:cubicBezTo>
                <a:cubicBezTo>
                  <a:pt x="19969" y="13144"/>
                  <a:pt x="19071" y="15490"/>
                  <a:pt x="17281" y="17280"/>
                </a:cubicBezTo>
                <a:cubicBezTo>
                  <a:pt x="15490" y="19071"/>
                  <a:pt x="13148" y="19969"/>
                  <a:pt x="10802" y="19969"/>
                </a:cubicBezTo>
                <a:cubicBezTo>
                  <a:pt x="8456" y="19969"/>
                  <a:pt x="6109" y="19071"/>
                  <a:pt x="4319" y="17280"/>
                </a:cubicBezTo>
                <a:cubicBezTo>
                  <a:pt x="2528" y="15490"/>
                  <a:pt x="1630" y="13144"/>
                  <a:pt x="1630" y="10797"/>
                </a:cubicBezTo>
                <a:cubicBezTo>
                  <a:pt x="1630" y="8450"/>
                  <a:pt x="2523" y="6104"/>
                  <a:pt x="4314" y="4314"/>
                </a:cubicBezTo>
                <a:cubicBezTo>
                  <a:pt x="6104" y="2523"/>
                  <a:pt x="8451"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72" name="AutoShape 24"/>
          <p:cNvSpPr>
            <a:spLocks/>
          </p:cNvSpPr>
          <p:nvPr/>
        </p:nvSpPr>
        <p:spPr bwMode="auto">
          <a:xfrm>
            <a:off x="15725777" y="4651377"/>
            <a:ext cx="539749" cy="784226"/>
          </a:xfrm>
          <a:custGeom>
            <a:avLst/>
            <a:gdLst>
              <a:gd name="T0" fmla="*/ 269875 w 21600"/>
              <a:gd name="T1" fmla="*/ 392113 h 21600"/>
              <a:gd name="T2" fmla="*/ 269875 w 21600"/>
              <a:gd name="T3" fmla="*/ 392113 h 21600"/>
              <a:gd name="T4" fmla="*/ 269875 w 21600"/>
              <a:gd name="T5" fmla="*/ 392113 h 21600"/>
              <a:gd name="T6" fmla="*/ 269875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8873" name="AutoShape 25"/>
          <p:cNvSpPr>
            <a:spLocks/>
          </p:cNvSpPr>
          <p:nvPr/>
        </p:nvSpPr>
        <p:spPr bwMode="auto">
          <a:xfrm>
            <a:off x="18940463" y="7861302"/>
            <a:ext cx="1719262" cy="1719262"/>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78874" name="AutoShape 26"/>
          <p:cNvSpPr>
            <a:spLocks/>
          </p:cNvSpPr>
          <p:nvPr/>
        </p:nvSpPr>
        <p:spPr bwMode="auto">
          <a:xfrm>
            <a:off x="18942051" y="7861302"/>
            <a:ext cx="1717675" cy="1719262"/>
          </a:xfrm>
          <a:custGeom>
            <a:avLst/>
            <a:gdLst>
              <a:gd name="T0" fmla="*/ 858838 w 21600"/>
              <a:gd name="T1" fmla="*/ 859632 h 21600"/>
              <a:gd name="T2" fmla="*/ 858838 w 21600"/>
              <a:gd name="T3" fmla="*/ 859632 h 21600"/>
              <a:gd name="T4" fmla="*/ 858838 w 21600"/>
              <a:gd name="T5" fmla="*/ 859632 h 21600"/>
              <a:gd name="T6" fmla="*/ 858838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599" y="10800"/>
                </a:cubicBezTo>
                <a:lnTo>
                  <a:pt x="21594" y="10800"/>
                </a:lnTo>
                <a:cubicBezTo>
                  <a:pt x="21594"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cubicBezTo>
                  <a:pt x="19969" y="13147"/>
                  <a:pt x="19071" y="15493"/>
                  <a:pt x="17280" y="17284"/>
                </a:cubicBezTo>
                <a:cubicBezTo>
                  <a:pt x="15490" y="19075"/>
                  <a:pt x="13148" y="19968"/>
                  <a:pt x="10802" y="19968"/>
                </a:cubicBezTo>
                <a:cubicBezTo>
                  <a:pt x="8456" y="19968"/>
                  <a:pt x="6109" y="19075"/>
                  <a:pt x="4318" y="17284"/>
                </a:cubicBezTo>
                <a:cubicBezTo>
                  <a:pt x="2528"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75" name="AutoShape 27"/>
          <p:cNvSpPr>
            <a:spLocks/>
          </p:cNvSpPr>
          <p:nvPr/>
        </p:nvSpPr>
        <p:spPr bwMode="auto">
          <a:xfrm>
            <a:off x="19470688" y="8396289"/>
            <a:ext cx="698500" cy="700087"/>
          </a:xfrm>
          <a:custGeom>
            <a:avLst/>
            <a:gdLst>
              <a:gd name="T0" fmla="*/ 349234 w 21341"/>
              <a:gd name="T1" fmla="*/ 354308 h 21340"/>
              <a:gd name="T2" fmla="*/ 349234 w 21341"/>
              <a:gd name="T3" fmla="*/ 354308 h 21340"/>
              <a:gd name="T4" fmla="*/ 349234 w 21341"/>
              <a:gd name="T5" fmla="*/ 354308 h 21340"/>
              <a:gd name="T6" fmla="*/ 349234 w 21341"/>
              <a:gd name="T7" fmla="*/ 35430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78876" name="Line 28"/>
          <p:cNvSpPr>
            <a:spLocks noChangeShapeType="1"/>
          </p:cNvSpPr>
          <p:nvPr/>
        </p:nvSpPr>
        <p:spPr bwMode="auto">
          <a:xfrm flipV="1">
            <a:off x="1838325" y="10512425"/>
            <a:ext cx="20705764"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8877" name="AutoShape 29"/>
          <p:cNvSpPr>
            <a:spLocks/>
          </p:cNvSpPr>
          <p:nvPr/>
        </p:nvSpPr>
        <p:spPr bwMode="auto">
          <a:xfrm>
            <a:off x="3533776" y="5251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8878" name="AutoShape 30"/>
          <p:cNvSpPr>
            <a:spLocks/>
          </p:cNvSpPr>
          <p:nvPr/>
        </p:nvSpPr>
        <p:spPr bwMode="auto">
          <a:xfrm>
            <a:off x="7478714" y="7110415"/>
            <a:ext cx="2898775"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78879" name="AutoShape 31"/>
          <p:cNvSpPr>
            <a:spLocks/>
          </p:cNvSpPr>
          <p:nvPr/>
        </p:nvSpPr>
        <p:spPr bwMode="auto">
          <a:xfrm>
            <a:off x="10968040" y="5692775"/>
            <a:ext cx="2898775"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78880" name="AutoShape 32"/>
          <p:cNvSpPr>
            <a:spLocks/>
          </p:cNvSpPr>
          <p:nvPr/>
        </p:nvSpPr>
        <p:spPr bwMode="auto">
          <a:xfrm>
            <a:off x="3586163" y="5692775"/>
            <a:ext cx="2897188"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78881" name="AutoShape 33"/>
          <p:cNvSpPr>
            <a:spLocks/>
          </p:cNvSpPr>
          <p:nvPr/>
        </p:nvSpPr>
        <p:spPr bwMode="auto">
          <a:xfrm>
            <a:off x="14457365" y="7110415"/>
            <a:ext cx="2898775"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words which don't look even slightly some form magna.</a:t>
            </a:r>
            <a:endParaRPr lang="en-US" sz="4411">
              <a:latin typeface="St Transmission" charset="0"/>
              <a:ea typeface="ＭＳ Ｐゴシック" charset="0"/>
              <a:cs typeface="St Transmission" charset="0"/>
              <a:sym typeface="St Transmission" charset="0"/>
            </a:endParaRPr>
          </a:p>
        </p:txBody>
      </p:sp>
      <p:sp>
        <p:nvSpPr>
          <p:cNvPr id="78882" name="AutoShape 34"/>
          <p:cNvSpPr>
            <a:spLocks/>
          </p:cNvSpPr>
          <p:nvPr/>
        </p:nvSpPr>
        <p:spPr bwMode="auto">
          <a:xfrm>
            <a:off x="7359651" y="665004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8883" name="AutoShape 35"/>
          <p:cNvSpPr>
            <a:spLocks/>
          </p:cNvSpPr>
          <p:nvPr/>
        </p:nvSpPr>
        <p:spPr bwMode="auto">
          <a:xfrm>
            <a:off x="14471651" y="66500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8884" name="AutoShape 36"/>
          <p:cNvSpPr>
            <a:spLocks/>
          </p:cNvSpPr>
          <p:nvPr/>
        </p:nvSpPr>
        <p:spPr bwMode="auto">
          <a:xfrm>
            <a:off x="10917237" y="5251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8885" name="AutoShape 37"/>
          <p:cNvSpPr>
            <a:spLocks/>
          </p:cNvSpPr>
          <p:nvPr/>
        </p:nvSpPr>
        <p:spPr bwMode="auto">
          <a:xfrm>
            <a:off x="2554289" y="10880726"/>
            <a:ext cx="1934845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don't look even slightly beration in some form. Lorem ipsum beration look even slightly beration or randoy beration in some form.</a:t>
            </a:r>
            <a:endParaRPr lang="en-US" sz="700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7" name="AutoShape 5"/>
          <p:cNvSpPr>
            <a:spLocks/>
          </p:cNvSpPr>
          <p:nvPr/>
        </p:nvSpPr>
        <p:spPr bwMode="auto">
          <a:xfrm rot="-8100000">
            <a:off x="12411076" y="5478462"/>
            <a:ext cx="4476750" cy="4476750"/>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79878" name="AutoShape 6"/>
          <p:cNvSpPr>
            <a:spLocks/>
          </p:cNvSpPr>
          <p:nvPr/>
        </p:nvSpPr>
        <p:spPr bwMode="auto">
          <a:xfrm>
            <a:off x="14649451" y="8520112"/>
            <a:ext cx="1579563" cy="2362201"/>
          </a:xfrm>
          <a:custGeom>
            <a:avLst/>
            <a:gdLst>
              <a:gd name="T0" fmla="*/ 789782 w 21600"/>
              <a:gd name="T1" fmla="*/ 1181100 h 21600"/>
              <a:gd name="T2" fmla="*/ 789782 w 21600"/>
              <a:gd name="T3" fmla="*/ 1181100 h 21600"/>
              <a:gd name="T4" fmla="*/ 789782 w 21600"/>
              <a:gd name="T5" fmla="*/ 1181100 h 21600"/>
              <a:gd name="T6" fmla="*/ 789782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79879" name="AutoShape 7"/>
          <p:cNvSpPr>
            <a:spLocks/>
          </p:cNvSpPr>
          <p:nvPr/>
        </p:nvSpPr>
        <p:spPr bwMode="auto">
          <a:xfrm rot="2700000">
            <a:off x="7442199" y="5478462"/>
            <a:ext cx="4476750" cy="4476750"/>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79880" name="AutoShape 8"/>
          <p:cNvSpPr>
            <a:spLocks/>
          </p:cNvSpPr>
          <p:nvPr/>
        </p:nvSpPr>
        <p:spPr bwMode="auto">
          <a:xfrm>
            <a:off x="8626475" y="4551364"/>
            <a:ext cx="7081838" cy="1574800"/>
          </a:xfrm>
          <a:custGeom>
            <a:avLst/>
            <a:gdLst>
              <a:gd name="T0" fmla="*/ 3540919 w 21600"/>
              <a:gd name="T1" fmla="*/ 787400 h 21600"/>
              <a:gd name="T2" fmla="*/ 3540919 w 21600"/>
              <a:gd name="T3" fmla="*/ 787400 h 21600"/>
              <a:gd name="T4" fmla="*/ 3540919 w 21600"/>
              <a:gd name="T5" fmla="*/ 787400 h 21600"/>
              <a:gd name="T6" fmla="*/ 3540919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4" y="0"/>
                </a:moveTo>
                <a:lnTo>
                  <a:pt x="0" y="21599"/>
                </a:lnTo>
                <a:lnTo>
                  <a:pt x="3214" y="21599"/>
                </a:lnTo>
                <a:lnTo>
                  <a:pt x="18371" y="21599"/>
                </a:lnTo>
                <a:lnTo>
                  <a:pt x="21599" y="21599"/>
                </a:lnTo>
                <a:lnTo>
                  <a:pt x="18371" y="0"/>
                </a:lnTo>
                <a:lnTo>
                  <a:pt x="3214" y="0"/>
                </a:lnTo>
                <a:close/>
              </a:path>
            </a:pathLst>
          </a:custGeom>
          <a:solidFill>
            <a:schemeClr val="accent1"/>
          </a:solidFill>
          <a:ln>
            <a:noFill/>
          </a:ln>
          <a:effectLst/>
          <a:extLst/>
        </p:spPr>
        <p:txBody>
          <a:bodyPr lIns="50800" tIns="50800" rIns="50800" bIns="50800" anchor="ctr"/>
          <a:lstStyle/>
          <a:p>
            <a:endParaRPr lang="id-ID" sz="4411"/>
          </a:p>
        </p:txBody>
      </p:sp>
      <p:sp>
        <p:nvSpPr>
          <p:cNvPr id="79881" name="AutoShape 9"/>
          <p:cNvSpPr>
            <a:spLocks/>
          </p:cNvSpPr>
          <p:nvPr/>
        </p:nvSpPr>
        <p:spPr bwMode="auto">
          <a:xfrm flipH="1">
            <a:off x="8102602" y="8520112"/>
            <a:ext cx="1577975" cy="2362201"/>
          </a:xfrm>
          <a:custGeom>
            <a:avLst/>
            <a:gdLst>
              <a:gd name="T0" fmla="*/ 788988 w 21600"/>
              <a:gd name="T1" fmla="*/ 1181100 h 21600"/>
              <a:gd name="T2" fmla="*/ 788988 w 21600"/>
              <a:gd name="T3" fmla="*/ 1181100 h 21600"/>
              <a:gd name="T4" fmla="*/ 788988 w 21600"/>
              <a:gd name="T5" fmla="*/ 1181100 h 21600"/>
              <a:gd name="T6" fmla="*/ 78898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79882" name="AutoShape 10"/>
          <p:cNvSpPr>
            <a:spLocks/>
          </p:cNvSpPr>
          <p:nvPr/>
        </p:nvSpPr>
        <p:spPr bwMode="auto">
          <a:xfrm>
            <a:off x="9680576" y="8520112"/>
            <a:ext cx="4968875" cy="2362201"/>
          </a:xfrm>
          <a:custGeom>
            <a:avLst/>
            <a:gdLst>
              <a:gd name="T0" fmla="*/ 2484438 w 21600"/>
              <a:gd name="T1" fmla="*/ 1181100 h 21600"/>
              <a:gd name="T2" fmla="*/ 2484438 w 21600"/>
              <a:gd name="T3" fmla="*/ 1181100 h 21600"/>
              <a:gd name="T4" fmla="*/ 2484438 w 21600"/>
              <a:gd name="T5" fmla="*/ 1181100 h 21600"/>
              <a:gd name="T6" fmla="*/ 248443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79883" name="AutoShape 11"/>
          <p:cNvSpPr>
            <a:spLocks/>
          </p:cNvSpPr>
          <p:nvPr/>
        </p:nvSpPr>
        <p:spPr bwMode="auto">
          <a:xfrm rot="10800000">
            <a:off x="8626475" y="6126164"/>
            <a:ext cx="1054100" cy="411163"/>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84" name="AutoShape 12"/>
          <p:cNvSpPr>
            <a:spLocks/>
          </p:cNvSpPr>
          <p:nvPr/>
        </p:nvSpPr>
        <p:spPr bwMode="auto">
          <a:xfrm rot="5400000">
            <a:off x="8705056" y="9495633"/>
            <a:ext cx="2362201" cy="411163"/>
          </a:xfrm>
          <a:custGeom>
            <a:avLst/>
            <a:gdLst>
              <a:gd name="T0" fmla="*/ 1181100 w 21600"/>
              <a:gd name="T1" fmla="*/ 205581 h 21600"/>
              <a:gd name="T2" fmla="*/ 1181100 w 21600"/>
              <a:gd name="T3" fmla="*/ 205581 h 21600"/>
              <a:gd name="T4" fmla="*/ 1181100 w 21600"/>
              <a:gd name="T5" fmla="*/ 205581 h 21600"/>
              <a:gd name="T6" fmla="*/ 118110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85" name="AutoShape 13"/>
          <p:cNvSpPr>
            <a:spLocks/>
          </p:cNvSpPr>
          <p:nvPr/>
        </p:nvSpPr>
        <p:spPr bwMode="auto">
          <a:xfrm rot="10800000" flipH="1">
            <a:off x="14649451" y="6126164"/>
            <a:ext cx="1054100" cy="411163"/>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86" name="AutoShape 14"/>
          <p:cNvSpPr>
            <a:spLocks/>
          </p:cNvSpPr>
          <p:nvPr/>
        </p:nvSpPr>
        <p:spPr bwMode="auto">
          <a:xfrm rot="16200000" flipH="1">
            <a:off x="13263563" y="9496425"/>
            <a:ext cx="2362201" cy="409575"/>
          </a:xfrm>
          <a:custGeom>
            <a:avLst/>
            <a:gdLst>
              <a:gd name="T0" fmla="*/ 1181100 w 21600"/>
              <a:gd name="T1" fmla="*/ 204788 h 21600"/>
              <a:gd name="T2" fmla="*/ 1181100 w 21600"/>
              <a:gd name="T3" fmla="*/ 204788 h 21600"/>
              <a:gd name="T4" fmla="*/ 1181100 w 21600"/>
              <a:gd name="T5" fmla="*/ 204788 h 21600"/>
              <a:gd name="T6" fmla="*/ 1181100 w 21600"/>
              <a:gd name="T7" fmla="*/ 204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87" name="AutoShape 15"/>
          <p:cNvSpPr>
            <a:spLocks/>
          </p:cNvSpPr>
          <p:nvPr/>
        </p:nvSpPr>
        <p:spPr bwMode="auto">
          <a:xfrm>
            <a:off x="11491913" y="3987802"/>
            <a:ext cx="1350962" cy="1350964"/>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88" name="AutoShape 16"/>
          <p:cNvSpPr>
            <a:spLocks/>
          </p:cNvSpPr>
          <p:nvPr/>
        </p:nvSpPr>
        <p:spPr bwMode="auto">
          <a:xfrm>
            <a:off x="11491913" y="3875088"/>
            <a:ext cx="1350962" cy="1350962"/>
          </a:xfrm>
          <a:custGeom>
            <a:avLst/>
            <a:gdLst>
              <a:gd name="T0" fmla="*/ 675481 w 21600"/>
              <a:gd name="T1" fmla="*/ 675481 h 21600"/>
              <a:gd name="T2" fmla="*/ 675481 w 21600"/>
              <a:gd name="T3" fmla="*/ 675481 h 21600"/>
              <a:gd name="T4" fmla="*/ 675481 w 21600"/>
              <a:gd name="T5" fmla="*/ 675481 h 21600"/>
              <a:gd name="T6" fmla="*/ 675481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1"/>
          </a:solidFill>
          <a:ln>
            <a:noFill/>
          </a:ln>
          <a:effectLst/>
          <a:extLst/>
        </p:spPr>
        <p:txBody>
          <a:bodyPr lIns="50800" tIns="50800" rIns="50800" bIns="50800" anchor="ctr"/>
          <a:lstStyle/>
          <a:p>
            <a:endParaRPr lang="id-ID" sz="4411"/>
          </a:p>
        </p:txBody>
      </p:sp>
      <p:sp>
        <p:nvSpPr>
          <p:cNvPr id="79889" name="AutoShape 17"/>
          <p:cNvSpPr>
            <a:spLocks/>
          </p:cNvSpPr>
          <p:nvPr/>
        </p:nvSpPr>
        <p:spPr bwMode="auto">
          <a:xfrm>
            <a:off x="6888165" y="7097714"/>
            <a:ext cx="1352549" cy="1350962"/>
          </a:xfrm>
          <a:custGeom>
            <a:avLst/>
            <a:gdLst>
              <a:gd name="T0" fmla="*/ 676275 w 21600"/>
              <a:gd name="T1" fmla="*/ 675481 h 21600"/>
              <a:gd name="T2" fmla="*/ 676275 w 21600"/>
              <a:gd name="T3" fmla="*/ 675481 h 21600"/>
              <a:gd name="T4" fmla="*/ 676275 w 21600"/>
              <a:gd name="T5" fmla="*/ 675481 h 21600"/>
              <a:gd name="T6" fmla="*/ 676275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90" name="AutoShape 18"/>
          <p:cNvSpPr>
            <a:spLocks/>
          </p:cNvSpPr>
          <p:nvPr/>
        </p:nvSpPr>
        <p:spPr bwMode="auto">
          <a:xfrm>
            <a:off x="6888165" y="6985002"/>
            <a:ext cx="1352549" cy="1350964"/>
          </a:xfrm>
          <a:custGeom>
            <a:avLst/>
            <a:gdLst>
              <a:gd name="T0" fmla="*/ 676275 w 21600"/>
              <a:gd name="T1" fmla="*/ 675482 h 21600"/>
              <a:gd name="T2" fmla="*/ 676275 w 21600"/>
              <a:gd name="T3" fmla="*/ 675482 h 21600"/>
              <a:gd name="T4" fmla="*/ 676275 w 21600"/>
              <a:gd name="T5" fmla="*/ 675482 h 21600"/>
              <a:gd name="T6" fmla="*/ 676275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4"/>
          </a:solidFill>
          <a:ln>
            <a:noFill/>
          </a:ln>
          <a:effectLst/>
          <a:extLst/>
        </p:spPr>
        <p:txBody>
          <a:bodyPr lIns="50800" tIns="50800" rIns="50800" bIns="50800" anchor="ctr"/>
          <a:lstStyle/>
          <a:p>
            <a:endParaRPr lang="id-ID" sz="4411"/>
          </a:p>
        </p:txBody>
      </p:sp>
      <p:sp>
        <p:nvSpPr>
          <p:cNvPr id="79891" name="AutoShape 19"/>
          <p:cNvSpPr>
            <a:spLocks/>
          </p:cNvSpPr>
          <p:nvPr/>
        </p:nvSpPr>
        <p:spPr bwMode="auto">
          <a:xfrm>
            <a:off x="16090900" y="7097714"/>
            <a:ext cx="1350964" cy="1350962"/>
          </a:xfrm>
          <a:custGeom>
            <a:avLst/>
            <a:gdLst>
              <a:gd name="T0" fmla="*/ 675482 w 21600"/>
              <a:gd name="T1" fmla="*/ 675481 h 21600"/>
              <a:gd name="T2" fmla="*/ 675482 w 21600"/>
              <a:gd name="T3" fmla="*/ 675481 h 21600"/>
              <a:gd name="T4" fmla="*/ 675482 w 21600"/>
              <a:gd name="T5" fmla="*/ 675481 h 21600"/>
              <a:gd name="T6" fmla="*/ 675482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92" name="AutoShape 20"/>
          <p:cNvSpPr>
            <a:spLocks/>
          </p:cNvSpPr>
          <p:nvPr/>
        </p:nvSpPr>
        <p:spPr bwMode="auto">
          <a:xfrm>
            <a:off x="16090900" y="6985002"/>
            <a:ext cx="1350964" cy="1350964"/>
          </a:xfrm>
          <a:custGeom>
            <a:avLst/>
            <a:gdLst>
              <a:gd name="T0" fmla="*/ 675482 w 21600"/>
              <a:gd name="T1" fmla="*/ 675482 h 21600"/>
              <a:gd name="T2" fmla="*/ 675482 w 21600"/>
              <a:gd name="T3" fmla="*/ 675482 h 21600"/>
              <a:gd name="T4" fmla="*/ 675482 w 21600"/>
              <a:gd name="T5" fmla="*/ 675482 h 21600"/>
              <a:gd name="T6" fmla="*/ 675482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2"/>
          </a:solidFill>
          <a:ln>
            <a:noFill/>
          </a:ln>
          <a:effectLst/>
          <a:extLst/>
        </p:spPr>
        <p:txBody>
          <a:bodyPr lIns="50800" tIns="50800" rIns="50800" bIns="50800" anchor="ctr"/>
          <a:lstStyle/>
          <a:p>
            <a:endParaRPr lang="id-ID" sz="4411"/>
          </a:p>
        </p:txBody>
      </p:sp>
      <p:sp>
        <p:nvSpPr>
          <p:cNvPr id="79893" name="AutoShape 21"/>
          <p:cNvSpPr>
            <a:spLocks/>
          </p:cNvSpPr>
          <p:nvPr/>
        </p:nvSpPr>
        <p:spPr bwMode="auto">
          <a:xfrm>
            <a:off x="11491913" y="10050465"/>
            <a:ext cx="1350962" cy="1352549"/>
          </a:xfrm>
          <a:custGeom>
            <a:avLst/>
            <a:gdLst>
              <a:gd name="T0" fmla="*/ 675481 w 21600"/>
              <a:gd name="T1" fmla="*/ 676275 h 21600"/>
              <a:gd name="T2" fmla="*/ 675481 w 21600"/>
              <a:gd name="T3" fmla="*/ 676275 h 21600"/>
              <a:gd name="T4" fmla="*/ 675481 w 21600"/>
              <a:gd name="T5" fmla="*/ 676275 h 21600"/>
              <a:gd name="T6" fmla="*/ 675481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894" name="AutoShape 22"/>
          <p:cNvSpPr>
            <a:spLocks/>
          </p:cNvSpPr>
          <p:nvPr/>
        </p:nvSpPr>
        <p:spPr bwMode="auto">
          <a:xfrm>
            <a:off x="11491913" y="10150475"/>
            <a:ext cx="1350962" cy="1350964"/>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3"/>
          </a:solidFill>
          <a:ln>
            <a:noFill/>
          </a:ln>
          <a:effectLst/>
          <a:extLst/>
        </p:spPr>
        <p:txBody>
          <a:bodyPr lIns="50800" tIns="50800" rIns="50800" bIns="50800" anchor="ctr"/>
          <a:lstStyle/>
          <a:p>
            <a:endParaRPr lang="id-ID" sz="4411"/>
          </a:p>
        </p:txBody>
      </p:sp>
      <p:sp>
        <p:nvSpPr>
          <p:cNvPr id="79895" name="AutoShape 23"/>
          <p:cNvSpPr>
            <a:spLocks/>
          </p:cNvSpPr>
          <p:nvPr/>
        </p:nvSpPr>
        <p:spPr bwMode="auto">
          <a:xfrm>
            <a:off x="18276890" y="4943475"/>
            <a:ext cx="411480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9896" name="AutoShape 24"/>
          <p:cNvSpPr>
            <a:spLocks/>
          </p:cNvSpPr>
          <p:nvPr/>
        </p:nvSpPr>
        <p:spPr bwMode="auto">
          <a:xfrm>
            <a:off x="18276890" y="9193214"/>
            <a:ext cx="4114800"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9897" name="AutoShape 25"/>
          <p:cNvSpPr>
            <a:spLocks/>
          </p:cNvSpPr>
          <p:nvPr/>
        </p:nvSpPr>
        <p:spPr bwMode="auto">
          <a:xfrm>
            <a:off x="2089151" y="4943475"/>
            <a:ext cx="411480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9898" name="AutoShape 26"/>
          <p:cNvSpPr>
            <a:spLocks/>
          </p:cNvSpPr>
          <p:nvPr/>
        </p:nvSpPr>
        <p:spPr bwMode="auto">
          <a:xfrm>
            <a:off x="2089151" y="9193214"/>
            <a:ext cx="4114800"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79899" name="AutoShape 27"/>
          <p:cNvSpPr>
            <a:spLocks/>
          </p:cNvSpPr>
          <p:nvPr/>
        </p:nvSpPr>
        <p:spPr bwMode="auto">
          <a:xfrm>
            <a:off x="10690226" y="5538788"/>
            <a:ext cx="3001963"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9900" name="AutoShape 28"/>
          <p:cNvSpPr>
            <a:spLocks/>
          </p:cNvSpPr>
          <p:nvPr/>
        </p:nvSpPr>
        <p:spPr bwMode="auto">
          <a:xfrm>
            <a:off x="10690226" y="9307516"/>
            <a:ext cx="3001963" cy="369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9901" name="AutoShape 29"/>
          <p:cNvSpPr>
            <a:spLocks/>
          </p:cNvSpPr>
          <p:nvPr/>
        </p:nvSpPr>
        <p:spPr bwMode="auto">
          <a:xfrm rot="16200000">
            <a:off x="13676313" y="7648574"/>
            <a:ext cx="3001963"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9902" name="AutoShape 30"/>
          <p:cNvSpPr>
            <a:spLocks/>
          </p:cNvSpPr>
          <p:nvPr/>
        </p:nvSpPr>
        <p:spPr bwMode="auto">
          <a:xfrm rot="5400000">
            <a:off x="7575550" y="7648577"/>
            <a:ext cx="3001963" cy="369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79903" name="AutoShape 31"/>
          <p:cNvSpPr>
            <a:spLocks/>
          </p:cNvSpPr>
          <p:nvPr/>
        </p:nvSpPr>
        <p:spPr bwMode="auto">
          <a:xfrm>
            <a:off x="6596064" y="4954590"/>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72%</a:t>
            </a:r>
            <a:endParaRPr lang="en-US" sz="4411">
              <a:latin typeface="St Transmission" charset="0"/>
              <a:ea typeface="ＭＳ Ｐゴシック" charset="0"/>
              <a:cs typeface="St Transmission" charset="0"/>
              <a:sym typeface="St Transmission" charset="0"/>
            </a:endParaRPr>
          </a:p>
        </p:txBody>
      </p:sp>
      <p:sp>
        <p:nvSpPr>
          <p:cNvPr id="79904" name="AutoShape 32"/>
          <p:cNvSpPr>
            <a:spLocks/>
          </p:cNvSpPr>
          <p:nvPr/>
        </p:nvSpPr>
        <p:spPr bwMode="auto">
          <a:xfrm>
            <a:off x="6596064" y="9242426"/>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72%</a:t>
            </a:r>
            <a:endParaRPr lang="en-US" sz="4411">
              <a:latin typeface="St Transmission" charset="0"/>
              <a:ea typeface="ＭＳ Ｐゴシック" charset="0"/>
              <a:cs typeface="St Transmission" charset="0"/>
              <a:sym typeface="St Transmission" charset="0"/>
            </a:endParaRPr>
          </a:p>
        </p:txBody>
      </p:sp>
      <p:sp>
        <p:nvSpPr>
          <p:cNvPr id="79905" name="AutoShape 33"/>
          <p:cNvSpPr>
            <a:spLocks/>
          </p:cNvSpPr>
          <p:nvPr/>
        </p:nvSpPr>
        <p:spPr bwMode="auto">
          <a:xfrm>
            <a:off x="16229013" y="4954590"/>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72%</a:t>
            </a:r>
            <a:endParaRPr lang="en-US" sz="4411">
              <a:latin typeface="St Transmission" charset="0"/>
              <a:ea typeface="ＭＳ Ｐゴシック" charset="0"/>
              <a:cs typeface="St Transmission" charset="0"/>
              <a:sym typeface="St Transmission" charset="0"/>
            </a:endParaRPr>
          </a:p>
        </p:txBody>
      </p:sp>
      <p:sp>
        <p:nvSpPr>
          <p:cNvPr id="79906" name="AutoShape 34"/>
          <p:cNvSpPr>
            <a:spLocks/>
          </p:cNvSpPr>
          <p:nvPr/>
        </p:nvSpPr>
        <p:spPr bwMode="auto">
          <a:xfrm>
            <a:off x="16229013" y="9242426"/>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72%</a:t>
            </a:r>
            <a:endParaRPr lang="en-US" sz="4411">
              <a:latin typeface="St Transmission" charset="0"/>
              <a:ea typeface="ＭＳ Ｐゴシック" charset="0"/>
              <a:cs typeface="St Transmission" charset="0"/>
              <a:sym typeface="St Transmission" charset="0"/>
            </a:endParaRPr>
          </a:p>
        </p:txBody>
      </p:sp>
      <p:sp>
        <p:nvSpPr>
          <p:cNvPr id="79907" name="AutoShape 35"/>
          <p:cNvSpPr>
            <a:spLocks/>
          </p:cNvSpPr>
          <p:nvPr/>
        </p:nvSpPr>
        <p:spPr bwMode="auto">
          <a:xfrm>
            <a:off x="11345863" y="6896101"/>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79908" name="AutoShape 36"/>
          <p:cNvSpPr>
            <a:spLocks/>
          </p:cNvSpPr>
          <p:nvPr/>
        </p:nvSpPr>
        <p:spPr bwMode="auto">
          <a:xfrm>
            <a:off x="16416339" y="7467603"/>
            <a:ext cx="700087" cy="398462"/>
          </a:xfrm>
          <a:custGeom>
            <a:avLst/>
            <a:gdLst>
              <a:gd name="T0" fmla="*/ 350044 w 21600"/>
              <a:gd name="T1" fmla="*/ 199232 h 21600"/>
              <a:gd name="T2" fmla="*/ 350044 w 21600"/>
              <a:gd name="T3" fmla="*/ 199232 h 21600"/>
              <a:gd name="T4" fmla="*/ 350044 w 21600"/>
              <a:gd name="T5" fmla="*/ 199232 h 21600"/>
              <a:gd name="T6" fmla="*/ 350044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600"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909" name="AutoShape 37"/>
          <p:cNvSpPr>
            <a:spLocks/>
          </p:cNvSpPr>
          <p:nvPr/>
        </p:nvSpPr>
        <p:spPr bwMode="auto">
          <a:xfrm>
            <a:off x="11920537" y="10585451"/>
            <a:ext cx="533401" cy="450850"/>
          </a:xfrm>
          <a:custGeom>
            <a:avLst/>
            <a:gdLst>
              <a:gd name="T0" fmla="*/ 266700 w 21600"/>
              <a:gd name="T1" fmla="*/ 225425 h 21600"/>
              <a:gd name="T2" fmla="*/ 266700 w 21600"/>
              <a:gd name="T3" fmla="*/ 225425 h 21600"/>
              <a:gd name="T4" fmla="*/ 266700 w 21600"/>
              <a:gd name="T5" fmla="*/ 225425 h 21600"/>
              <a:gd name="T6" fmla="*/ 266700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910" name="AutoShape 38"/>
          <p:cNvSpPr>
            <a:spLocks/>
          </p:cNvSpPr>
          <p:nvPr/>
        </p:nvSpPr>
        <p:spPr bwMode="auto">
          <a:xfrm>
            <a:off x="11869739" y="4256089"/>
            <a:ext cx="590549" cy="590549"/>
          </a:xfrm>
          <a:custGeom>
            <a:avLst/>
            <a:gdLst>
              <a:gd name="T0" fmla="*/ 295275 w 21600"/>
              <a:gd name="T1" fmla="*/ 295275 h 21600"/>
              <a:gd name="T2" fmla="*/ 295275 w 21600"/>
              <a:gd name="T3" fmla="*/ 295275 h 21600"/>
              <a:gd name="T4" fmla="*/ 295275 w 21600"/>
              <a:gd name="T5" fmla="*/ 295275 h 21600"/>
              <a:gd name="T6" fmla="*/ 295275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9911" name="AutoShape 39"/>
          <p:cNvSpPr>
            <a:spLocks/>
          </p:cNvSpPr>
          <p:nvPr/>
        </p:nvSpPr>
        <p:spPr bwMode="auto">
          <a:xfrm>
            <a:off x="7277101" y="7467600"/>
            <a:ext cx="574676" cy="498475"/>
          </a:xfrm>
          <a:custGeom>
            <a:avLst/>
            <a:gdLst>
              <a:gd name="T0" fmla="*/ 287338 w 20492"/>
              <a:gd name="T1" fmla="*/ 264812 h 20804"/>
              <a:gd name="T2" fmla="*/ 287338 w 20492"/>
              <a:gd name="T3" fmla="*/ 264812 h 20804"/>
              <a:gd name="T4" fmla="*/ 287338 w 20492"/>
              <a:gd name="T5" fmla="*/ 264812 h 20804"/>
              <a:gd name="T6" fmla="*/ 287338 w 20492"/>
              <a:gd name="T7" fmla="*/ 264812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1" name="AutoShape 5"/>
          <p:cNvSpPr>
            <a:spLocks/>
          </p:cNvSpPr>
          <p:nvPr/>
        </p:nvSpPr>
        <p:spPr bwMode="auto">
          <a:xfrm>
            <a:off x="13284201" y="4794251"/>
            <a:ext cx="8383588" cy="3143250"/>
          </a:xfrm>
          <a:custGeom>
            <a:avLst/>
            <a:gdLst>
              <a:gd name="T0" fmla="*/ 4191794 w 21600"/>
              <a:gd name="T1" fmla="*/ 1571625 h 21600"/>
              <a:gd name="T2" fmla="*/ 4191794 w 21600"/>
              <a:gd name="T3" fmla="*/ 1571625 h 21600"/>
              <a:gd name="T4" fmla="*/ 4191794 w 21600"/>
              <a:gd name="T5" fmla="*/ 1571625 h 21600"/>
              <a:gd name="T6" fmla="*/ 4191794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82" y="1092"/>
                  <a:pt x="2292" y="2895"/>
                  <a:pt x="3236" y="5413"/>
                </a:cubicBezTo>
                <a:cubicBezTo>
                  <a:pt x="4911" y="9881"/>
                  <a:pt x="5743" y="15744"/>
                  <a:pt x="5736" y="21600"/>
                </a:cubicBezTo>
                <a:lnTo>
                  <a:pt x="21600" y="21600"/>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0902" name="AutoShape 6"/>
          <p:cNvSpPr>
            <a:spLocks/>
          </p:cNvSpPr>
          <p:nvPr/>
        </p:nvSpPr>
        <p:spPr bwMode="auto">
          <a:xfrm>
            <a:off x="13212763" y="7937500"/>
            <a:ext cx="8455026" cy="3143250"/>
          </a:xfrm>
          <a:custGeom>
            <a:avLst/>
            <a:gdLst>
              <a:gd name="T0" fmla="*/ 4227513 w 21600"/>
              <a:gd name="T1" fmla="*/ 1571625 h 21600"/>
              <a:gd name="T2" fmla="*/ 4227513 w 21600"/>
              <a:gd name="T3" fmla="*/ 1571625 h 21600"/>
              <a:gd name="T4" fmla="*/ 4227513 w 21600"/>
              <a:gd name="T5" fmla="*/ 1571625 h 21600"/>
              <a:gd name="T6" fmla="*/ 4227513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70" y="0"/>
                </a:moveTo>
                <a:cubicBezTo>
                  <a:pt x="5863" y="5803"/>
                  <a:pt x="5037" y="11600"/>
                  <a:pt x="3391" y="16028"/>
                </a:cubicBezTo>
                <a:cubicBezTo>
                  <a:pt x="2407" y="18675"/>
                  <a:pt x="1240" y="20528"/>
                  <a:pt x="0" y="21600"/>
                </a:cubicBezTo>
                <a:lnTo>
                  <a:pt x="21599" y="21600"/>
                </a:lnTo>
                <a:lnTo>
                  <a:pt x="21599" y="0"/>
                </a:lnTo>
                <a:lnTo>
                  <a:pt x="5870" y="0"/>
                </a:lnTo>
                <a:close/>
              </a:path>
            </a:pathLst>
          </a:custGeom>
          <a:solidFill>
            <a:schemeClr val="accent4"/>
          </a:solidFill>
          <a:ln>
            <a:noFill/>
          </a:ln>
          <a:effectLst/>
          <a:extLst/>
        </p:spPr>
        <p:txBody>
          <a:bodyPr lIns="50800" tIns="50800" rIns="50800" bIns="50800" anchor="ctr"/>
          <a:lstStyle/>
          <a:p>
            <a:endParaRPr lang="id-ID" sz="4411"/>
          </a:p>
        </p:txBody>
      </p:sp>
      <p:sp>
        <p:nvSpPr>
          <p:cNvPr id="80903" name="AutoShape 7"/>
          <p:cNvSpPr>
            <a:spLocks/>
          </p:cNvSpPr>
          <p:nvPr/>
        </p:nvSpPr>
        <p:spPr bwMode="auto">
          <a:xfrm>
            <a:off x="2587625" y="4794251"/>
            <a:ext cx="8520114" cy="3143250"/>
          </a:xfrm>
          <a:custGeom>
            <a:avLst/>
            <a:gdLst>
              <a:gd name="T0" fmla="*/ 4260057 w 21600"/>
              <a:gd name="T1" fmla="*/ 1571625 h 21600"/>
              <a:gd name="T2" fmla="*/ 4260057 w 21600"/>
              <a:gd name="T3" fmla="*/ 1571625 h 21600"/>
              <a:gd name="T4" fmla="*/ 4260057 w 21600"/>
              <a:gd name="T5" fmla="*/ 1571625 h 21600"/>
              <a:gd name="T6" fmla="*/ 4260057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5955" y="21600"/>
                </a:lnTo>
                <a:cubicBezTo>
                  <a:pt x="15948" y="15744"/>
                  <a:pt x="16767" y="9881"/>
                  <a:pt x="18415" y="5413"/>
                </a:cubicBezTo>
                <a:cubicBezTo>
                  <a:pt x="19344" y="2895"/>
                  <a:pt x="20436" y="1092"/>
                  <a:pt x="21600" y="0"/>
                </a:cubicBez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0904" name="AutoShape 8"/>
          <p:cNvSpPr>
            <a:spLocks/>
          </p:cNvSpPr>
          <p:nvPr/>
        </p:nvSpPr>
        <p:spPr bwMode="auto">
          <a:xfrm>
            <a:off x="2587626" y="7937500"/>
            <a:ext cx="8591550" cy="3143250"/>
          </a:xfrm>
          <a:custGeom>
            <a:avLst/>
            <a:gdLst>
              <a:gd name="T0" fmla="*/ 4295775 w 21600"/>
              <a:gd name="T1" fmla="*/ 1571625 h 21600"/>
              <a:gd name="T2" fmla="*/ 4295775 w 21600"/>
              <a:gd name="T3" fmla="*/ 1571625 h 21600"/>
              <a:gd name="T4" fmla="*/ 4295775 w 21600"/>
              <a:gd name="T5" fmla="*/ 1571625 h 21600"/>
              <a:gd name="T6" fmla="*/ 4295775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20379" y="20528"/>
                  <a:pt x="19231" y="18675"/>
                  <a:pt x="18262" y="16028"/>
                </a:cubicBezTo>
                <a:cubicBezTo>
                  <a:pt x="16642" y="11600"/>
                  <a:pt x="15830" y="5803"/>
                  <a:pt x="15823" y="0"/>
                </a:cubicBez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0905" name="AutoShape 9"/>
          <p:cNvSpPr>
            <a:spLocks/>
          </p:cNvSpPr>
          <p:nvPr/>
        </p:nvSpPr>
        <p:spPr bwMode="auto">
          <a:xfrm>
            <a:off x="3009901" y="5743575"/>
            <a:ext cx="4019550"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06" name="AutoShape 10"/>
          <p:cNvSpPr>
            <a:spLocks/>
          </p:cNvSpPr>
          <p:nvPr/>
        </p:nvSpPr>
        <p:spPr bwMode="auto">
          <a:xfrm>
            <a:off x="3308351" y="5197476"/>
            <a:ext cx="37084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07" name="AutoShape 11"/>
          <p:cNvSpPr>
            <a:spLocks/>
          </p:cNvSpPr>
          <p:nvPr/>
        </p:nvSpPr>
        <p:spPr bwMode="auto">
          <a:xfrm>
            <a:off x="3009901" y="8875715"/>
            <a:ext cx="4019550"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08" name="AutoShape 12"/>
          <p:cNvSpPr>
            <a:spLocks/>
          </p:cNvSpPr>
          <p:nvPr/>
        </p:nvSpPr>
        <p:spPr bwMode="auto">
          <a:xfrm>
            <a:off x="3308351" y="8329613"/>
            <a:ext cx="3708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09" name="AutoShape 13"/>
          <p:cNvSpPr>
            <a:spLocks/>
          </p:cNvSpPr>
          <p:nvPr/>
        </p:nvSpPr>
        <p:spPr bwMode="auto">
          <a:xfrm>
            <a:off x="17352965" y="5743575"/>
            <a:ext cx="4019550"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10" name="AutoShape 14"/>
          <p:cNvSpPr>
            <a:spLocks/>
          </p:cNvSpPr>
          <p:nvPr/>
        </p:nvSpPr>
        <p:spPr bwMode="auto">
          <a:xfrm>
            <a:off x="17352964" y="5197476"/>
            <a:ext cx="37084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11" name="AutoShape 15"/>
          <p:cNvSpPr>
            <a:spLocks/>
          </p:cNvSpPr>
          <p:nvPr/>
        </p:nvSpPr>
        <p:spPr bwMode="auto">
          <a:xfrm>
            <a:off x="17352965" y="8875715"/>
            <a:ext cx="4019550"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12" name="AutoShape 16"/>
          <p:cNvSpPr>
            <a:spLocks/>
          </p:cNvSpPr>
          <p:nvPr/>
        </p:nvSpPr>
        <p:spPr bwMode="auto">
          <a:xfrm>
            <a:off x="17352964" y="8329613"/>
            <a:ext cx="3708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13" name="AutoShape 17"/>
          <p:cNvSpPr>
            <a:spLocks/>
          </p:cNvSpPr>
          <p:nvPr/>
        </p:nvSpPr>
        <p:spPr bwMode="auto">
          <a:xfrm>
            <a:off x="7389814" y="5927726"/>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80914" name="AutoShape 18"/>
          <p:cNvSpPr>
            <a:spLocks/>
          </p:cNvSpPr>
          <p:nvPr/>
        </p:nvSpPr>
        <p:spPr bwMode="auto">
          <a:xfrm>
            <a:off x="15509876" y="5927726"/>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80915" name="AutoShape 19"/>
          <p:cNvSpPr>
            <a:spLocks/>
          </p:cNvSpPr>
          <p:nvPr/>
        </p:nvSpPr>
        <p:spPr bwMode="auto">
          <a:xfrm>
            <a:off x="7389814" y="9047164"/>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80916" name="AutoShape 20"/>
          <p:cNvSpPr>
            <a:spLocks/>
          </p:cNvSpPr>
          <p:nvPr/>
        </p:nvSpPr>
        <p:spPr bwMode="auto">
          <a:xfrm>
            <a:off x="15509876" y="9047164"/>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80917" name="AutoShape 21"/>
          <p:cNvSpPr>
            <a:spLocks/>
          </p:cNvSpPr>
          <p:nvPr/>
        </p:nvSpPr>
        <p:spPr bwMode="auto">
          <a:xfrm>
            <a:off x="9496426" y="5226051"/>
            <a:ext cx="5399088" cy="5399088"/>
          </a:xfrm>
          <a:custGeom>
            <a:avLst/>
            <a:gdLst>
              <a:gd name="T0" fmla="*/ 2699407 w 19679"/>
              <a:gd name="T1" fmla="*/ 2963065 h 19679"/>
              <a:gd name="T2" fmla="*/ 2699407 w 19679"/>
              <a:gd name="T3" fmla="*/ 2963065 h 19679"/>
              <a:gd name="T4" fmla="*/ 2699407 w 19679"/>
              <a:gd name="T5" fmla="*/ 2963065 h 19679"/>
              <a:gd name="T6" fmla="*/ 2699407 w 19679"/>
              <a:gd name="T7" fmla="*/ 29630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0918" name="AutoShape 22"/>
          <p:cNvSpPr>
            <a:spLocks/>
          </p:cNvSpPr>
          <p:nvPr/>
        </p:nvSpPr>
        <p:spPr bwMode="auto">
          <a:xfrm>
            <a:off x="11414125" y="6792912"/>
            <a:ext cx="1554164" cy="2254251"/>
          </a:xfrm>
          <a:custGeom>
            <a:avLst/>
            <a:gdLst>
              <a:gd name="T0" fmla="*/ 777082 w 21600"/>
              <a:gd name="T1" fmla="*/ 1127125 h 21600"/>
              <a:gd name="T2" fmla="*/ 777082 w 21600"/>
              <a:gd name="T3" fmla="*/ 1127125 h 21600"/>
              <a:gd name="T4" fmla="*/ 777082 w 21600"/>
              <a:gd name="T5" fmla="*/ 1127125 h 21600"/>
              <a:gd name="T6" fmla="*/ 777082 w 21600"/>
              <a:gd name="T7" fmla="*/ 1127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AutoShape 5"/>
          <p:cNvSpPr>
            <a:spLocks/>
          </p:cNvSpPr>
          <p:nvPr/>
        </p:nvSpPr>
        <p:spPr bwMode="auto">
          <a:xfrm>
            <a:off x="3036890" y="4746627"/>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1926" name="AutoShape 6"/>
          <p:cNvSpPr>
            <a:spLocks/>
          </p:cNvSpPr>
          <p:nvPr/>
        </p:nvSpPr>
        <p:spPr bwMode="auto">
          <a:xfrm>
            <a:off x="6345240"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81927" name="AutoShape 7"/>
          <p:cNvSpPr>
            <a:spLocks/>
          </p:cNvSpPr>
          <p:nvPr/>
        </p:nvSpPr>
        <p:spPr bwMode="auto">
          <a:xfrm>
            <a:off x="6799265" y="4073526"/>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1928" name="AutoShape 8"/>
          <p:cNvSpPr>
            <a:spLocks/>
          </p:cNvSpPr>
          <p:nvPr/>
        </p:nvSpPr>
        <p:spPr bwMode="auto">
          <a:xfrm flipH="1">
            <a:off x="6799264" y="4044951"/>
            <a:ext cx="393700" cy="3325813"/>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600"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1929" name="AutoShape 9"/>
          <p:cNvSpPr>
            <a:spLocks/>
          </p:cNvSpPr>
          <p:nvPr/>
        </p:nvSpPr>
        <p:spPr bwMode="auto">
          <a:xfrm flipH="1">
            <a:off x="10102851"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81930" name="AutoShape 10"/>
          <p:cNvSpPr>
            <a:spLocks/>
          </p:cNvSpPr>
          <p:nvPr/>
        </p:nvSpPr>
        <p:spPr bwMode="auto">
          <a:xfrm>
            <a:off x="10542589" y="4746627"/>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1931" name="AutoShape 11"/>
          <p:cNvSpPr>
            <a:spLocks/>
          </p:cNvSpPr>
          <p:nvPr/>
        </p:nvSpPr>
        <p:spPr bwMode="auto">
          <a:xfrm>
            <a:off x="13836652"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81932" name="AutoShape 12"/>
          <p:cNvSpPr>
            <a:spLocks/>
          </p:cNvSpPr>
          <p:nvPr/>
        </p:nvSpPr>
        <p:spPr bwMode="auto">
          <a:xfrm>
            <a:off x="14290676" y="4073526"/>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1933" name="AutoShape 13"/>
          <p:cNvSpPr>
            <a:spLocks/>
          </p:cNvSpPr>
          <p:nvPr/>
        </p:nvSpPr>
        <p:spPr bwMode="auto">
          <a:xfrm flipH="1">
            <a:off x="14290675" y="4044951"/>
            <a:ext cx="393700" cy="3325813"/>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599"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1934" name="AutoShape 14"/>
          <p:cNvSpPr>
            <a:spLocks/>
          </p:cNvSpPr>
          <p:nvPr/>
        </p:nvSpPr>
        <p:spPr bwMode="auto">
          <a:xfrm flipH="1">
            <a:off x="17600614" y="4073525"/>
            <a:ext cx="452437" cy="3981451"/>
          </a:xfrm>
          <a:custGeom>
            <a:avLst/>
            <a:gdLst>
              <a:gd name="T0" fmla="*/ 226219 w 21600"/>
              <a:gd name="T1" fmla="*/ 1990725 h 21600"/>
              <a:gd name="T2" fmla="*/ 226219 w 21600"/>
              <a:gd name="T3" fmla="*/ 1990725 h 21600"/>
              <a:gd name="T4" fmla="*/ 226219 w 21600"/>
              <a:gd name="T5" fmla="*/ 1990725 h 21600"/>
              <a:gd name="T6" fmla="*/ 226219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81935" name="AutoShape 15"/>
          <p:cNvSpPr>
            <a:spLocks/>
          </p:cNvSpPr>
          <p:nvPr/>
        </p:nvSpPr>
        <p:spPr bwMode="auto">
          <a:xfrm>
            <a:off x="18034000" y="4746627"/>
            <a:ext cx="3309938" cy="3308350"/>
          </a:xfrm>
          <a:custGeom>
            <a:avLst/>
            <a:gdLst>
              <a:gd name="T0" fmla="*/ 1654969 w 21600"/>
              <a:gd name="T1" fmla="*/ 1654175 h 21600"/>
              <a:gd name="T2" fmla="*/ 1654969 w 21600"/>
              <a:gd name="T3" fmla="*/ 1654175 h 21600"/>
              <a:gd name="T4" fmla="*/ 1654969 w 21600"/>
              <a:gd name="T5" fmla="*/ 1654175 h 21600"/>
              <a:gd name="T6" fmla="*/ 1654969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21599"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81936" name="AutoShape 16"/>
          <p:cNvSpPr>
            <a:spLocks/>
          </p:cNvSpPr>
          <p:nvPr/>
        </p:nvSpPr>
        <p:spPr bwMode="auto">
          <a:xfrm>
            <a:off x="7802564" y="5287963"/>
            <a:ext cx="1303337" cy="449262"/>
          </a:xfrm>
          <a:custGeom>
            <a:avLst/>
            <a:gdLst>
              <a:gd name="T0" fmla="*/ 651669 w 21600"/>
              <a:gd name="T1" fmla="*/ 224631 h 21600"/>
              <a:gd name="T2" fmla="*/ 651669 w 21600"/>
              <a:gd name="T3" fmla="*/ 224631 h 21600"/>
              <a:gd name="T4" fmla="*/ 651669 w 21600"/>
              <a:gd name="T5" fmla="*/ 224631 h 21600"/>
              <a:gd name="T6" fmla="*/ 651669 w 21600"/>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1937" name="AutoShape 17"/>
          <p:cNvSpPr>
            <a:spLocks/>
          </p:cNvSpPr>
          <p:nvPr/>
        </p:nvSpPr>
        <p:spPr bwMode="auto">
          <a:xfrm>
            <a:off x="4283077" y="5727702"/>
            <a:ext cx="833438" cy="765175"/>
          </a:xfrm>
          <a:custGeom>
            <a:avLst/>
            <a:gdLst>
              <a:gd name="T0" fmla="*/ 416700 w 21455"/>
              <a:gd name="T1" fmla="*/ 382588 h 21600"/>
              <a:gd name="T2" fmla="*/ 416700 w 21455"/>
              <a:gd name="T3" fmla="*/ 382588 h 21600"/>
              <a:gd name="T4" fmla="*/ 416700 w 21455"/>
              <a:gd name="T5" fmla="*/ 382588 h 21600"/>
              <a:gd name="T6" fmla="*/ 416700 w 21455"/>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1938" name="AutoShape 18"/>
          <p:cNvSpPr>
            <a:spLocks/>
          </p:cNvSpPr>
          <p:nvPr/>
        </p:nvSpPr>
        <p:spPr bwMode="auto">
          <a:xfrm>
            <a:off x="11790363" y="5737226"/>
            <a:ext cx="830261" cy="765175"/>
          </a:xfrm>
          <a:custGeom>
            <a:avLst/>
            <a:gdLst>
              <a:gd name="T0" fmla="*/ 415131 w 21600"/>
              <a:gd name="T1" fmla="*/ 382588 h 21600"/>
              <a:gd name="T2" fmla="*/ 415131 w 21600"/>
              <a:gd name="T3" fmla="*/ 382588 h 21600"/>
              <a:gd name="T4" fmla="*/ 415131 w 21600"/>
              <a:gd name="T5" fmla="*/ 382588 h 21600"/>
              <a:gd name="T6" fmla="*/ 41513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1939" name="AutoShape 19"/>
          <p:cNvSpPr>
            <a:spLocks/>
          </p:cNvSpPr>
          <p:nvPr/>
        </p:nvSpPr>
        <p:spPr bwMode="auto">
          <a:xfrm>
            <a:off x="15547976" y="5083176"/>
            <a:ext cx="765175" cy="765175"/>
          </a:xfrm>
          <a:custGeom>
            <a:avLst/>
            <a:gdLst>
              <a:gd name="T0" fmla="*/ 382588 w 21468"/>
              <a:gd name="T1" fmla="*/ 382570 h 21469"/>
              <a:gd name="T2" fmla="*/ 382588 w 21468"/>
              <a:gd name="T3" fmla="*/ 382570 h 21469"/>
              <a:gd name="T4" fmla="*/ 382588 w 21468"/>
              <a:gd name="T5" fmla="*/ 382570 h 21469"/>
              <a:gd name="T6" fmla="*/ 382588 w 21468"/>
              <a:gd name="T7" fmla="*/ 38257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1940" name="AutoShape 20"/>
          <p:cNvSpPr>
            <a:spLocks/>
          </p:cNvSpPr>
          <p:nvPr/>
        </p:nvSpPr>
        <p:spPr bwMode="auto">
          <a:xfrm>
            <a:off x="19459575" y="5737225"/>
            <a:ext cx="557212" cy="809625"/>
          </a:xfrm>
          <a:custGeom>
            <a:avLst/>
            <a:gdLst>
              <a:gd name="T0" fmla="*/ 278607 w 21600"/>
              <a:gd name="T1" fmla="*/ 404812 h 21600"/>
              <a:gd name="T2" fmla="*/ 278607 w 21600"/>
              <a:gd name="T3" fmla="*/ 404812 h 21600"/>
              <a:gd name="T4" fmla="*/ 278607 w 21600"/>
              <a:gd name="T5" fmla="*/ 404812 h 21600"/>
              <a:gd name="T6" fmla="*/ 278607 w 21600"/>
              <a:gd name="T7" fmla="*/ 4048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1941" name="AutoShape 21"/>
          <p:cNvSpPr>
            <a:spLocks/>
          </p:cNvSpPr>
          <p:nvPr/>
        </p:nvSpPr>
        <p:spPr bwMode="auto">
          <a:xfrm>
            <a:off x="3243262" y="69913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2" name="AutoShape 22"/>
          <p:cNvSpPr>
            <a:spLocks/>
          </p:cNvSpPr>
          <p:nvPr/>
        </p:nvSpPr>
        <p:spPr bwMode="auto">
          <a:xfrm>
            <a:off x="7034213" y="6210301"/>
            <a:ext cx="282257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3" name="AutoShape 23"/>
          <p:cNvSpPr>
            <a:spLocks/>
          </p:cNvSpPr>
          <p:nvPr/>
        </p:nvSpPr>
        <p:spPr bwMode="auto">
          <a:xfrm>
            <a:off x="10729915" y="6986589"/>
            <a:ext cx="2822574"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4" name="AutoShape 24"/>
          <p:cNvSpPr>
            <a:spLocks/>
          </p:cNvSpPr>
          <p:nvPr/>
        </p:nvSpPr>
        <p:spPr bwMode="auto">
          <a:xfrm>
            <a:off x="14535150" y="6210301"/>
            <a:ext cx="282098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5" name="AutoShape 25"/>
          <p:cNvSpPr>
            <a:spLocks/>
          </p:cNvSpPr>
          <p:nvPr/>
        </p:nvSpPr>
        <p:spPr bwMode="auto">
          <a:xfrm>
            <a:off x="18326101" y="6986589"/>
            <a:ext cx="2822574"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6" name="AutoShape 26"/>
          <p:cNvSpPr>
            <a:spLocks/>
          </p:cNvSpPr>
          <p:nvPr/>
        </p:nvSpPr>
        <p:spPr bwMode="auto">
          <a:xfrm>
            <a:off x="3054351" y="8594726"/>
            <a:ext cx="3290889"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latin typeface="St Transmission" charset="0"/>
              <a:ea typeface="ＭＳ Ｐゴシック" charset="0"/>
              <a:cs typeface="St Transmission" charset="0"/>
              <a:sym typeface="St Transmission" charset="0"/>
            </a:endParaRPr>
          </a:p>
        </p:txBody>
      </p:sp>
      <p:sp>
        <p:nvSpPr>
          <p:cNvPr id="81947" name="AutoShape 27"/>
          <p:cNvSpPr>
            <a:spLocks/>
          </p:cNvSpPr>
          <p:nvPr/>
        </p:nvSpPr>
        <p:spPr bwMode="auto">
          <a:xfrm>
            <a:off x="6810376"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latin typeface="St Transmission" charset="0"/>
              <a:ea typeface="ＭＳ Ｐゴシック" charset="0"/>
              <a:cs typeface="St Transmission" charset="0"/>
              <a:sym typeface="St Transmission" charset="0"/>
            </a:endParaRPr>
          </a:p>
        </p:txBody>
      </p:sp>
      <p:sp>
        <p:nvSpPr>
          <p:cNvPr id="81948" name="AutoShape 28"/>
          <p:cNvSpPr>
            <a:spLocks/>
          </p:cNvSpPr>
          <p:nvPr/>
        </p:nvSpPr>
        <p:spPr bwMode="auto">
          <a:xfrm>
            <a:off x="10545764"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latin typeface="St Transmission" charset="0"/>
              <a:ea typeface="ＭＳ Ｐゴシック" charset="0"/>
              <a:cs typeface="St Transmission" charset="0"/>
              <a:sym typeface="St Transmission" charset="0"/>
            </a:endParaRPr>
          </a:p>
        </p:txBody>
      </p:sp>
      <p:sp>
        <p:nvSpPr>
          <p:cNvPr id="81949" name="AutoShape 29"/>
          <p:cNvSpPr>
            <a:spLocks/>
          </p:cNvSpPr>
          <p:nvPr/>
        </p:nvSpPr>
        <p:spPr bwMode="auto">
          <a:xfrm>
            <a:off x="14279565"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latin typeface="St Transmission" charset="0"/>
              <a:ea typeface="ＭＳ Ｐゴシック" charset="0"/>
              <a:cs typeface="St Transmission" charset="0"/>
              <a:sym typeface="St Transmission" charset="0"/>
            </a:endParaRPr>
          </a:p>
        </p:txBody>
      </p:sp>
      <p:sp>
        <p:nvSpPr>
          <p:cNvPr id="81950" name="AutoShape 30"/>
          <p:cNvSpPr>
            <a:spLocks/>
          </p:cNvSpPr>
          <p:nvPr/>
        </p:nvSpPr>
        <p:spPr bwMode="auto">
          <a:xfrm>
            <a:off x="18038765"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AutoShape 5"/>
          <p:cNvSpPr>
            <a:spLocks/>
          </p:cNvSpPr>
          <p:nvPr/>
        </p:nvSpPr>
        <p:spPr bwMode="auto">
          <a:xfrm>
            <a:off x="7191376" y="3327401"/>
            <a:ext cx="4892676" cy="8897938"/>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310"/>
                </a:lnTo>
                <a:lnTo>
                  <a:pt x="0" y="21599"/>
                </a:lnTo>
                <a:lnTo>
                  <a:pt x="21600" y="21599"/>
                </a:lnTo>
                <a:lnTo>
                  <a:pt x="21600" y="12310"/>
                </a:lnTo>
                <a:lnTo>
                  <a:pt x="21600" y="10995"/>
                </a:lnTo>
                <a:lnTo>
                  <a:pt x="21600" y="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950" name="AutoShape 6"/>
          <p:cNvSpPr>
            <a:spLocks/>
          </p:cNvSpPr>
          <p:nvPr/>
        </p:nvSpPr>
        <p:spPr bwMode="auto">
          <a:xfrm>
            <a:off x="17406938" y="3327401"/>
            <a:ext cx="4892676" cy="8897938"/>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761"/>
                </a:lnTo>
                <a:lnTo>
                  <a:pt x="0" y="21599"/>
                </a:lnTo>
                <a:lnTo>
                  <a:pt x="21600" y="21599"/>
                </a:lnTo>
                <a:lnTo>
                  <a:pt x="21600" y="12761"/>
                </a:lnTo>
                <a:lnTo>
                  <a:pt x="21600" y="10995"/>
                </a:lnTo>
                <a:lnTo>
                  <a:pt x="21600" y="0"/>
                </a:lnTo>
                <a:lnTo>
                  <a:pt x="0" y="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951" name="AutoShape 7"/>
          <p:cNvSpPr>
            <a:spLocks/>
          </p:cNvSpPr>
          <p:nvPr/>
        </p:nvSpPr>
        <p:spPr bwMode="auto">
          <a:xfrm>
            <a:off x="2082800" y="7856539"/>
            <a:ext cx="4892676" cy="436880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2952" name="AutoShape 8"/>
          <p:cNvSpPr>
            <a:spLocks/>
          </p:cNvSpPr>
          <p:nvPr/>
        </p:nvSpPr>
        <p:spPr bwMode="auto">
          <a:xfrm>
            <a:off x="2082800" y="3325814"/>
            <a:ext cx="4892676" cy="4370388"/>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2953" name="AutoShape 9"/>
          <p:cNvSpPr>
            <a:spLocks/>
          </p:cNvSpPr>
          <p:nvPr/>
        </p:nvSpPr>
        <p:spPr bwMode="auto">
          <a:xfrm>
            <a:off x="4024314" y="8369300"/>
            <a:ext cx="882651" cy="615950"/>
          </a:xfrm>
          <a:custGeom>
            <a:avLst/>
            <a:gdLst>
              <a:gd name="T0" fmla="*/ 441325 w 21600"/>
              <a:gd name="T1" fmla="*/ 355469 h 18766"/>
              <a:gd name="T2" fmla="*/ 441325 w 21600"/>
              <a:gd name="T3" fmla="*/ 355469 h 18766"/>
              <a:gd name="T4" fmla="*/ 441325 w 21600"/>
              <a:gd name="T5" fmla="*/ 355469 h 18766"/>
              <a:gd name="T6" fmla="*/ 441325 w 21600"/>
              <a:gd name="T7" fmla="*/ 35546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599" y="1934"/>
                  <a:pt x="21599" y="2895"/>
                </a:cubicBezTo>
                <a:lnTo>
                  <a:pt x="21599" y="15919"/>
                </a:lnTo>
                <a:cubicBezTo>
                  <a:pt x="21599"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4" name="AutoShape 10"/>
          <p:cNvSpPr>
            <a:spLocks/>
          </p:cNvSpPr>
          <p:nvPr/>
        </p:nvSpPr>
        <p:spPr bwMode="auto">
          <a:xfrm>
            <a:off x="4151315" y="3757613"/>
            <a:ext cx="755650" cy="755650"/>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5" name="AutoShape 11"/>
          <p:cNvSpPr>
            <a:spLocks/>
          </p:cNvSpPr>
          <p:nvPr/>
        </p:nvSpPr>
        <p:spPr bwMode="auto">
          <a:xfrm>
            <a:off x="12314238" y="7856539"/>
            <a:ext cx="4892676" cy="436880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2956" name="AutoShape 12"/>
          <p:cNvSpPr>
            <a:spLocks/>
          </p:cNvSpPr>
          <p:nvPr/>
        </p:nvSpPr>
        <p:spPr bwMode="auto">
          <a:xfrm>
            <a:off x="12298362" y="3325814"/>
            <a:ext cx="4892676" cy="4370388"/>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2957" name="AutoShape 13"/>
          <p:cNvSpPr>
            <a:spLocks/>
          </p:cNvSpPr>
          <p:nvPr/>
        </p:nvSpPr>
        <p:spPr bwMode="auto">
          <a:xfrm>
            <a:off x="14284326" y="3759201"/>
            <a:ext cx="747714" cy="749300"/>
          </a:xfrm>
          <a:custGeom>
            <a:avLst/>
            <a:gdLst>
              <a:gd name="T0" fmla="*/ 373857 w 21468"/>
              <a:gd name="T1" fmla="*/ 374650 h 21468"/>
              <a:gd name="T2" fmla="*/ 373857 w 21468"/>
              <a:gd name="T3" fmla="*/ 374650 h 21468"/>
              <a:gd name="T4" fmla="*/ 373857 w 21468"/>
              <a:gd name="T5" fmla="*/ 374650 h 21468"/>
              <a:gd name="T6" fmla="*/ 373857 w 21468"/>
              <a:gd name="T7" fmla="*/ 37465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8" name="AutoShape 14"/>
          <p:cNvSpPr>
            <a:spLocks/>
          </p:cNvSpPr>
          <p:nvPr/>
        </p:nvSpPr>
        <p:spPr bwMode="auto">
          <a:xfrm>
            <a:off x="14328776" y="8375651"/>
            <a:ext cx="660400" cy="755650"/>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9" name="AutoShape 15"/>
          <p:cNvSpPr>
            <a:spLocks/>
          </p:cNvSpPr>
          <p:nvPr/>
        </p:nvSpPr>
        <p:spPr bwMode="auto">
          <a:xfrm>
            <a:off x="9221789" y="4691064"/>
            <a:ext cx="825500" cy="755650"/>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p>
        </p:txBody>
      </p:sp>
      <p:sp>
        <p:nvSpPr>
          <p:cNvPr id="82960" name="AutoShape 16"/>
          <p:cNvSpPr>
            <a:spLocks/>
          </p:cNvSpPr>
          <p:nvPr/>
        </p:nvSpPr>
        <p:spPr bwMode="auto">
          <a:xfrm>
            <a:off x="7702549" y="7137402"/>
            <a:ext cx="3830638" cy="431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4411">
              <a:latin typeface="St Transmission" charset="0"/>
              <a:ea typeface="ＭＳ Ｐゴシック" charset="0"/>
              <a:cs typeface="St Transmission" charset="0"/>
              <a:sym typeface="St Transmission" charset="0"/>
            </a:endParaRPr>
          </a:p>
        </p:txBody>
      </p:sp>
      <p:sp>
        <p:nvSpPr>
          <p:cNvPr id="82961" name="AutoShape 17"/>
          <p:cNvSpPr>
            <a:spLocks/>
          </p:cNvSpPr>
          <p:nvPr/>
        </p:nvSpPr>
        <p:spPr bwMode="auto">
          <a:xfrm>
            <a:off x="19424651" y="4894263"/>
            <a:ext cx="857250" cy="615950"/>
          </a:xfrm>
          <a:custGeom>
            <a:avLst/>
            <a:gdLst>
              <a:gd name="T0" fmla="*/ 428625 w 21600"/>
              <a:gd name="T1" fmla="*/ 307975 h 21600"/>
              <a:gd name="T2" fmla="*/ 428625 w 21600"/>
              <a:gd name="T3" fmla="*/ 307975 h 21600"/>
              <a:gd name="T4" fmla="*/ 428625 w 21600"/>
              <a:gd name="T5" fmla="*/ 307975 h 21600"/>
              <a:gd name="T6" fmla="*/ 428625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4" y="15965"/>
                  <a:pt x="21600" y="16806"/>
                  <a:pt x="21600" y="17844"/>
                </a:cubicBezTo>
                <a:lnTo>
                  <a:pt x="21600" y="19723"/>
                </a:lnTo>
                <a:cubicBezTo>
                  <a:pt x="21600" y="20759"/>
                  <a:pt x="20994" y="21600"/>
                  <a:pt x="20249" y="21600"/>
                </a:cubicBezTo>
                <a:cubicBezTo>
                  <a:pt x="20249" y="21600"/>
                  <a:pt x="20249" y="21600"/>
                  <a:pt x="20249" y="21600"/>
                </a:cubicBezTo>
                <a:close/>
              </a:path>
            </a:pathLst>
          </a:custGeom>
          <a:solidFill>
            <a:schemeClr val="accent5"/>
          </a:solidFill>
          <a:ln>
            <a:noFill/>
          </a:ln>
          <a:effectLst/>
          <a:extLst/>
        </p:spPr>
        <p:txBody>
          <a:bodyPr lIns="50800" tIns="50800" rIns="50800" bIns="50800" anchor="ctr"/>
          <a:lstStyle/>
          <a:p>
            <a:endParaRPr lang="id-ID" sz="4411"/>
          </a:p>
        </p:txBody>
      </p:sp>
      <p:sp>
        <p:nvSpPr>
          <p:cNvPr id="82962" name="AutoShape 18"/>
          <p:cNvSpPr>
            <a:spLocks/>
          </p:cNvSpPr>
          <p:nvPr/>
        </p:nvSpPr>
        <p:spPr bwMode="auto">
          <a:xfrm>
            <a:off x="17957799" y="7137402"/>
            <a:ext cx="3830638" cy="431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4411">
              <a:latin typeface="St Transmission" charset="0"/>
              <a:ea typeface="ＭＳ Ｐゴシック" charset="0"/>
              <a:cs typeface="St Transmission" charset="0"/>
              <a:sym typeface="St Transmission" charset="0"/>
            </a:endParaRPr>
          </a:p>
        </p:txBody>
      </p:sp>
      <p:sp>
        <p:nvSpPr>
          <p:cNvPr id="82963" name="AutoShape 19"/>
          <p:cNvSpPr>
            <a:spLocks/>
          </p:cNvSpPr>
          <p:nvPr/>
        </p:nvSpPr>
        <p:spPr bwMode="auto">
          <a:xfrm>
            <a:off x="2438400" y="5821364"/>
            <a:ext cx="4181476"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4" name="AutoShape 20"/>
          <p:cNvSpPr>
            <a:spLocks/>
          </p:cNvSpPr>
          <p:nvPr/>
        </p:nvSpPr>
        <p:spPr bwMode="auto">
          <a:xfrm>
            <a:off x="3622675" y="5135563"/>
            <a:ext cx="1811339"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Idea Service</a:t>
            </a:r>
            <a:endParaRPr lang="en-US" sz="4411">
              <a:latin typeface="St Transmission" charset="0"/>
              <a:ea typeface="ＭＳ Ｐゴシック" charset="0"/>
              <a:cs typeface="St Transmission" charset="0"/>
              <a:sym typeface="St Transmission" charset="0"/>
            </a:endParaRPr>
          </a:p>
        </p:txBody>
      </p:sp>
      <p:sp>
        <p:nvSpPr>
          <p:cNvPr id="82965" name="AutoShape 21"/>
          <p:cNvSpPr>
            <a:spLocks/>
          </p:cNvSpPr>
          <p:nvPr/>
        </p:nvSpPr>
        <p:spPr bwMode="auto">
          <a:xfrm>
            <a:off x="2438400" y="10287001"/>
            <a:ext cx="418147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6" name="AutoShape 22"/>
          <p:cNvSpPr>
            <a:spLocks/>
          </p:cNvSpPr>
          <p:nvPr/>
        </p:nvSpPr>
        <p:spPr bwMode="auto">
          <a:xfrm>
            <a:off x="3367089" y="9599613"/>
            <a:ext cx="22923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Money Changer</a:t>
            </a:r>
            <a:endParaRPr lang="en-US" sz="4411">
              <a:latin typeface="St Transmission" charset="0"/>
              <a:ea typeface="ＭＳ Ｐゴシック" charset="0"/>
              <a:cs typeface="St Transmission" charset="0"/>
              <a:sym typeface="St Transmission" charset="0"/>
            </a:endParaRPr>
          </a:p>
        </p:txBody>
      </p:sp>
      <p:sp>
        <p:nvSpPr>
          <p:cNvPr id="82967" name="AutoShape 23"/>
          <p:cNvSpPr>
            <a:spLocks/>
          </p:cNvSpPr>
          <p:nvPr/>
        </p:nvSpPr>
        <p:spPr bwMode="auto">
          <a:xfrm>
            <a:off x="12669838" y="5821364"/>
            <a:ext cx="418306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8" name="AutoShape 24"/>
          <p:cNvSpPr>
            <a:spLocks/>
          </p:cNvSpPr>
          <p:nvPr/>
        </p:nvSpPr>
        <p:spPr bwMode="auto">
          <a:xfrm>
            <a:off x="13668376" y="5135563"/>
            <a:ext cx="21844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Magnifer Tools</a:t>
            </a:r>
            <a:endParaRPr lang="en-US" sz="4411">
              <a:latin typeface="St Transmission" charset="0"/>
              <a:ea typeface="ＭＳ Ｐゴシック" charset="0"/>
              <a:cs typeface="St Transmission" charset="0"/>
              <a:sym typeface="St Transmission" charset="0"/>
            </a:endParaRPr>
          </a:p>
        </p:txBody>
      </p:sp>
      <p:sp>
        <p:nvSpPr>
          <p:cNvPr id="82969" name="AutoShape 25"/>
          <p:cNvSpPr>
            <a:spLocks/>
          </p:cNvSpPr>
          <p:nvPr/>
        </p:nvSpPr>
        <p:spPr bwMode="auto">
          <a:xfrm>
            <a:off x="12669838" y="10287001"/>
            <a:ext cx="418306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70" name="AutoShape 26"/>
          <p:cNvSpPr>
            <a:spLocks/>
          </p:cNvSpPr>
          <p:nvPr/>
        </p:nvSpPr>
        <p:spPr bwMode="auto">
          <a:xfrm>
            <a:off x="13738224" y="9599613"/>
            <a:ext cx="204470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People Crowd</a:t>
            </a:r>
            <a:endParaRPr lang="en-US" sz="4411">
              <a:latin typeface="St Transmission" charset="0"/>
              <a:ea typeface="ＭＳ Ｐゴシック" charset="0"/>
              <a:cs typeface="St Transmission" charset="0"/>
              <a:sym typeface="St Transmission" charset="0"/>
            </a:endParaRPr>
          </a:p>
        </p:txBody>
      </p:sp>
      <p:sp>
        <p:nvSpPr>
          <p:cNvPr id="82971" name="AutoShape 27"/>
          <p:cNvSpPr>
            <a:spLocks/>
          </p:cNvSpPr>
          <p:nvPr/>
        </p:nvSpPr>
        <p:spPr bwMode="auto">
          <a:xfrm>
            <a:off x="8531228" y="6261101"/>
            <a:ext cx="22272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Graphic Design</a:t>
            </a:r>
            <a:endParaRPr lang="en-US" sz="4411">
              <a:latin typeface="St Transmission" charset="0"/>
              <a:ea typeface="ＭＳ Ｐゴシック" charset="0"/>
              <a:cs typeface="St Transmission" charset="0"/>
              <a:sym typeface="St Transmission" charset="0"/>
            </a:endParaRPr>
          </a:p>
        </p:txBody>
      </p:sp>
      <p:sp>
        <p:nvSpPr>
          <p:cNvPr id="82972" name="AutoShape 28"/>
          <p:cNvSpPr>
            <a:spLocks/>
          </p:cNvSpPr>
          <p:nvPr/>
        </p:nvSpPr>
        <p:spPr bwMode="auto">
          <a:xfrm>
            <a:off x="18811877" y="6261101"/>
            <a:ext cx="2066924"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Computerized</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8918238" y="3175"/>
            <a:ext cx="4184651" cy="11523662"/>
          </a:xfrm>
          <a:custGeom>
            <a:avLst/>
            <a:gdLst>
              <a:gd name="T0" fmla="*/ 2092325 w 21600"/>
              <a:gd name="T1" fmla="*/ 5761832 h 21600"/>
              <a:gd name="T2" fmla="*/ 2092325 w 21600"/>
              <a:gd name="T3" fmla="*/ 5761832 h 21600"/>
              <a:gd name="T4" fmla="*/ 2092325 w 21600"/>
              <a:gd name="T5" fmla="*/ 5761832 h 21600"/>
              <a:gd name="T6" fmla="*/ 2092325 w 21600"/>
              <a:gd name="T7" fmla="*/ 5761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8279"/>
                </a:lnTo>
                <a:lnTo>
                  <a:pt x="21599" y="21599"/>
                </a:lnTo>
                <a:lnTo>
                  <a:pt x="21599"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3972" name="AutoShape 4"/>
          <p:cNvSpPr>
            <a:spLocks/>
          </p:cNvSpPr>
          <p:nvPr/>
        </p:nvSpPr>
        <p:spPr bwMode="auto">
          <a:xfrm>
            <a:off x="14262099" y="-38099"/>
            <a:ext cx="4184651" cy="9726613"/>
          </a:xfrm>
          <a:custGeom>
            <a:avLst/>
            <a:gdLst>
              <a:gd name="T0" fmla="*/ 2092325 w 21600"/>
              <a:gd name="T1" fmla="*/ 4863307 h 21600"/>
              <a:gd name="T2" fmla="*/ 2092325 w 21600"/>
              <a:gd name="T3" fmla="*/ 4863307 h 21600"/>
              <a:gd name="T4" fmla="*/ 2092325 w 21600"/>
              <a:gd name="T5" fmla="*/ 4863307 h 21600"/>
              <a:gd name="T6" fmla="*/ 2092325 w 21600"/>
              <a:gd name="T7" fmla="*/ 4863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7667"/>
                </a:lnTo>
                <a:lnTo>
                  <a:pt x="21600" y="21599"/>
                </a:lnTo>
                <a:lnTo>
                  <a:pt x="21600" y="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3973" name="AutoShape 5"/>
          <p:cNvSpPr>
            <a:spLocks/>
          </p:cNvSpPr>
          <p:nvPr/>
        </p:nvSpPr>
        <p:spPr bwMode="auto">
          <a:xfrm>
            <a:off x="9605963" y="1"/>
            <a:ext cx="4184651" cy="7856539"/>
          </a:xfrm>
          <a:custGeom>
            <a:avLst/>
            <a:gdLst>
              <a:gd name="T0" fmla="*/ 2092325 w 21600"/>
              <a:gd name="T1" fmla="*/ 3928269 h 21600"/>
              <a:gd name="T2" fmla="*/ 2092325 w 21600"/>
              <a:gd name="T3" fmla="*/ 3928269 h 21600"/>
              <a:gd name="T4" fmla="*/ 2092325 w 21600"/>
              <a:gd name="T5" fmla="*/ 3928269 h 21600"/>
              <a:gd name="T6" fmla="*/ 2092325 w 21600"/>
              <a:gd name="T7" fmla="*/ 3928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6731"/>
                </a:lnTo>
                <a:lnTo>
                  <a:pt x="21600" y="21599"/>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3974" name="AutoShape 6"/>
          <p:cNvSpPr>
            <a:spLocks/>
          </p:cNvSpPr>
          <p:nvPr/>
        </p:nvSpPr>
        <p:spPr bwMode="auto">
          <a:xfrm>
            <a:off x="4949824" y="-6349"/>
            <a:ext cx="4184651" cy="6026149"/>
          </a:xfrm>
          <a:custGeom>
            <a:avLst/>
            <a:gdLst>
              <a:gd name="T0" fmla="*/ 2092325 w 21600"/>
              <a:gd name="T1" fmla="*/ 3013075 h 21600"/>
              <a:gd name="T2" fmla="*/ 2092325 w 21600"/>
              <a:gd name="T3" fmla="*/ 3013075 h 21600"/>
              <a:gd name="T4" fmla="*/ 2092325 w 21600"/>
              <a:gd name="T5" fmla="*/ 3013075 h 21600"/>
              <a:gd name="T6" fmla="*/ 2092325 w 21600"/>
              <a:gd name="T7" fmla="*/ 3013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800" y="15252"/>
                </a:lnTo>
                <a:lnTo>
                  <a:pt x="21600" y="21600"/>
                </a:lnTo>
                <a:lnTo>
                  <a:pt x="21600"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3975" name="AutoShape 7"/>
          <p:cNvSpPr>
            <a:spLocks/>
          </p:cNvSpPr>
          <p:nvPr/>
        </p:nvSpPr>
        <p:spPr bwMode="auto">
          <a:xfrm>
            <a:off x="11218862" y="2324100"/>
            <a:ext cx="957262" cy="985838"/>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6" name="AutoShape 8"/>
          <p:cNvSpPr>
            <a:spLocks/>
          </p:cNvSpPr>
          <p:nvPr/>
        </p:nvSpPr>
        <p:spPr bwMode="auto">
          <a:xfrm>
            <a:off x="6562725" y="871541"/>
            <a:ext cx="957262" cy="985836"/>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7" name="AutoShape 9"/>
          <p:cNvSpPr>
            <a:spLocks/>
          </p:cNvSpPr>
          <p:nvPr/>
        </p:nvSpPr>
        <p:spPr bwMode="auto">
          <a:xfrm>
            <a:off x="15875001" y="3559175"/>
            <a:ext cx="957262" cy="985838"/>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8" name="AutoShape 10"/>
          <p:cNvSpPr>
            <a:spLocks/>
          </p:cNvSpPr>
          <p:nvPr/>
        </p:nvSpPr>
        <p:spPr bwMode="auto">
          <a:xfrm>
            <a:off x="20531138" y="4962525"/>
            <a:ext cx="957262" cy="985838"/>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9" name="AutoShape 11"/>
          <p:cNvSpPr>
            <a:spLocks/>
          </p:cNvSpPr>
          <p:nvPr/>
        </p:nvSpPr>
        <p:spPr bwMode="auto">
          <a:xfrm>
            <a:off x="5510213" y="3373439"/>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0" name="AutoShape 12"/>
          <p:cNvSpPr>
            <a:spLocks/>
          </p:cNvSpPr>
          <p:nvPr/>
        </p:nvSpPr>
        <p:spPr bwMode="auto">
          <a:xfrm>
            <a:off x="10225088" y="5011739"/>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1" name="AutoShape 13"/>
          <p:cNvSpPr>
            <a:spLocks/>
          </p:cNvSpPr>
          <p:nvPr/>
        </p:nvSpPr>
        <p:spPr bwMode="auto">
          <a:xfrm>
            <a:off x="14881225" y="6291265"/>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2" name="AutoShape 14"/>
          <p:cNvSpPr>
            <a:spLocks/>
          </p:cNvSpPr>
          <p:nvPr/>
        </p:nvSpPr>
        <p:spPr bwMode="auto">
          <a:xfrm>
            <a:off x="19537364" y="7948614"/>
            <a:ext cx="29464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3" name="AutoShape 15"/>
          <p:cNvSpPr>
            <a:spLocks/>
          </p:cNvSpPr>
          <p:nvPr/>
        </p:nvSpPr>
        <p:spPr bwMode="auto">
          <a:xfrm>
            <a:off x="1554164" y="8355014"/>
            <a:ext cx="596582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Achievements.</a:t>
            </a:r>
          </a:p>
        </p:txBody>
      </p:sp>
      <p:sp>
        <p:nvSpPr>
          <p:cNvPr id="83984" name="AutoShape 16"/>
          <p:cNvSpPr>
            <a:spLocks/>
          </p:cNvSpPr>
          <p:nvPr/>
        </p:nvSpPr>
        <p:spPr bwMode="auto">
          <a:xfrm>
            <a:off x="1554164" y="9691690"/>
            <a:ext cx="6789737"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4411">
              <a:latin typeface="St Transmission" charset="0"/>
              <a:ea typeface="ＭＳ Ｐゴシック" charset="0"/>
              <a:cs typeface="St Transmission" charset="0"/>
              <a:sym typeface="St Transmission" charset="0"/>
            </a:endParaRPr>
          </a:p>
        </p:txBody>
      </p:sp>
      <p:sp>
        <p:nvSpPr>
          <p:cNvPr id="83985" name="AutoShape 17"/>
          <p:cNvSpPr>
            <a:spLocks/>
          </p:cNvSpPr>
          <p:nvPr/>
        </p:nvSpPr>
        <p:spPr bwMode="auto">
          <a:xfrm>
            <a:off x="6035674" y="2241551"/>
            <a:ext cx="20113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2007</a:t>
            </a:r>
            <a:endParaRPr lang="en-US" sz="4411">
              <a:latin typeface="St Transmission" charset="0"/>
              <a:ea typeface="ＭＳ Ｐゴシック" charset="0"/>
              <a:cs typeface="St Transmission" charset="0"/>
              <a:sym typeface="St Transmission" charset="0"/>
            </a:endParaRPr>
          </a:p>
        </p:txBody>
      </p:sp>
      <p:sp>
        <p:nvSpPr>
          <p:cNvPr id="83986" name="AutoShape 18"/>
          <p:cNvSpPr>
            <a:spLocks/>
          </p:cNvSpPr>
          <p:nvPr/>
        </p:nvSpPr>
        <p:spPr bwMode="auto">
          <a:xfrm>
            <a:off x="10691814" y="3778252"/>
            <a:ext cx="20113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2010</a:t>
            </a:r>
            <a:endParaRPr lang="en-US" sz="4411">
              <a:latin typeface="St Transmission" charset="0"/>
              <a:ea typeface="ＭＳ Ｐゴシック" charset="0"/>
              <a:cs typeface="St Transmission" charset="0"/>
              <a:sym typeface="St Transmission" charset="0"/>
            </a:endParaRPr>
          </a:p>
        </p:txBody>
      </p:sp>
      <p:sp>
        <p:nvSpPr>
          <p:cNvPr id="83987" name="AutoShape 19"/>
          <p:cNvSpPr>
            <a:spLocks/>
          </p:cNvSpPr>
          <p:nvPr/>
        </p:nvSpPr>
        <p:spPr bwMode="auto">
          <a:xfrm>
            <a:off x="15347950" y="4906965"/>
            <a:ext cx="20113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2011</a:t>
            </a:r>
            <a:endParaRPr lang="en-US" sz="4411">
              <a:latin typeface="St Transmission" charset="0"/>
              <a:ea typeface="ＭＳ Ｐゴシック" charset="0"/>
              <a:cs typeface="St Transmission" charset="0"/>
              <a:sym typeface="St Transmission" charset="0"/>
            </a:endParaRPr>
          </a:p>
        </p:txBody>
      </p:sp>
      <p:sp>
        <p:nvSpPr>
          <p:cNvPr id="83988" name="AutoShape 20"/>
          <p:cNvSpPr>
            <a:spLocks/>
          </p:cNvSpPr>
          <p:nvPr/>
        </p:nvSpPr>
        <p:spPr bwMode="auto">
          <a:xfrm>
            <a:off x="20004090" y="6589713"/>
            <a:ext cx="20113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2015</a:t>
            </a:r>
            <a:endParaRPr lang="en-US" sz="441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78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3971"/>
                                        </p:tgtEl>
                                        <p:attrNameLst>
                                          <p:attrName>style.visibility</p:attrName>
                                        </p:attrNameLst>
                                      </p:cBhvr>
                                      <p:to>
                                        <p:strVal val="visible"/>
                                      </p:to>
                                    </p:set>
                                    <p:animEffect transition="in" filter="wipe(up)">
                                      <p:cBhvr>
                                        <p:cTn id="7" dur="500"/>
                                        <p:tgtEl>
                                          <p:spTgt spid="83971"/>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3972"/>
                                        </p:tgtEl>
                                        <p:attrNameLst>
                                          <p:attrName>style.visibility</p:attrName>
                                        </p:attrNameLst>
                                      </p:cBhvr>
                                      <p:to>
                                        <p:strVal val="visible"/>
                                      </p:to>
                                    </p:set>
                                    <p:animEffect transition="in" filter="wipe(up)">
                                      <p:cBhvr>
                                        <p:cTn id="11" dur="500"/>
                                        <p:tgtEl>
                                          <p:spTgt spid="8397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3973"/>
                                        </p:tgtEl>
                                        <p:attrNameLst>
                                          <p:attrName>style.visibility</p:attrName>
                                        </p:attrNameLst>
                                      </p:cBhvr>
                                      <p:to>
                                        <p:strVal val="visible"/>
                                      </p:to>
                                    </p:set>
                                    <p:animEffect transition="in" filter="wipe(up)">
                                      <p:cBhvr>
                                        <p:cTn id="15" dur="500"/>
                                        <p:tgtEl>
                                          <p:spTgt spid="8397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3974"/>
                                        </p:tgtEl>
                                        <p:attrNameLst>
                                          <p:attrName>style.visibility</p:attrName>
                                        </p:attrNameLst>
                                      </p:cBhvr>
                                      <p:to>
                                        <p:strVal val="visible"/>
                                      </p:to>
                                    </p:set>
                                    <p:animEffect transition="in" filter="wipe(up)">
                                      <p:cBhvr>
                                        <p:cTn id="19" dur="500"/>
                                        <p:tgtEl>
                                          <p:spTgt spid="8397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3983"/>
                                        </p:tgtEl>
                                        <p:attrNameLst>
                                          <p:attrName>style.visibility</p:attrName>
                                        </p:attrNameLst>
                                      </p:cBhvr>
                                      <p:to>
                                        <p:strVal val="visible"/>
                                      </p:to>
                                    </p:set>
                                    <p:animEffect transition="in" filter="wipe(down)">
                                      <p:cBhvr>
                                        <p:cTn id="23" dur="500"/>
                                        <p:tgtEl>
                                          <p:spTgt spid="8398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3984"/>
                                        </p:tgtEl>
                                        <p:attrNameLst>
                                          <p:attrName>style.visibility</p:attrName>
                                        </p:attrNameLst>
                                      </p:cBhvr>
                                      <p:to>
                                        <p:strVal val="visible"/>
                                      </p:to>
                                    </p:set>
                                    <p:animEffect transition="in" filter="wipe(down)">
                                      <p:cBhvr>
                                        <p:cTn id="26"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1" grpId="0" animBg="1"/>
      <p:bldP spid="83972" grpId="0" animBg="1"/>
      <p:bldP spid="83973" grpId="0" animBg="1"/>
      <p:bldP spid="83974" grpId="0" animBg="1"/>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7" name="AutoShape 5"/>
          <p:cNvSpPr>
            <a:spLocks/>
          </p:cNvSpPr>
          <p:nvPr/>
        </p:nvSpPr>
        <p:spPr bwMode="auto">
          <a:xfrm flipH="1">
            <a:off x="5360988" y="8191501"/>
            <a:ext cx="1277938" cy="279401"/>
          </a:xfrm>
          <a:custGeom>
            <a:avLst/>
            <a:gdLst>
              <a:gd name="T0" fmla="*/ 638969 w 21600"/>
              <a:gd name="T1" fmla="*/ 139700 h 21436"/>
              <a:gd name="T2" fmla="*/ 638969 w 21600"/>
              <a:gd name="T3" fmla="*/ 139700 h 21436"/>
              <a:gd name="T4" fmla="*/ 638969 w 21600"/>
              <a:gd name="T5" fmla="*/ 139700 h 21436"/>
              <a:gd name="T6" fmla="*/ 638969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4998" name="AutoShape 6"/>
          <p:cNvSpPr>
            <a:spLocks/>
          </p:cNvSpPr>
          <p:nvPr/>
        </p:nvSpPr>
        <p:spPr bwMode="auto">
          <a:xfrm>
            <a:off x="6792913" y="6156326"/>
            <a:ext cx="2413001" cy="2413001"/>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84999" name="AutoShape 7"/>
          <p:cNvSpPr>
            <a:spLocks/>
          </p:cNvSpPr>
          <p:nvPr/>
        </p:nvSpPr>
        <p:spPr bwMode="auto">
          <a:xfrm>
            <a:off x="7550151" y="6948489"/>
            <a:ext cx="898524" cy="827086"/>
          </a:xfrm>
          <a:custGeom>
            <a:avLst/>
            <a:gdLst>
              <a:gd name="T0" fmla="*/ 449262 w 21600"/>
              <a:gd name="T1" fmla="*/ 413544 h 21600"/>
              <a:gd name="T2" fmla="*/ 449262 w 21600"/>
              <a:gd name="T3" fmla="*/ 413544 h 21600"/>
              <a:gd name="T4" fmla="*/ 449262 w 21600"/>
              <a:gd name="T5" fmla="*/ 413544 h 21600"/>
              <a:gd name="T6" fmla="*/ 449262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00" name="AutoShape 8"/>
          <p:cNvSpPr>
            <a:spLocks/>
          </p:cNvSpPr>
          <p:nvPr/>
        </p:nvSpPr>
        <p:spPr bwMode="auto">
          <a:xfrm>
            <a:off x="19081749" y="6537324"/>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85001" name="AutoShape 9"/>
          <p:cNvSpPr>
            <a:spLocks/>
          </p:cNvSpPr>
          <p:nvPr/>
        </p:nvSpPr>
        <p:spPr bwMode="auto">
          <a:xfrm>
            <a:off x="19640551" y="7092952"/>
            <a:ext cx="593724" cy="539749"/>
          </a:xfrm>
          <a:custGeom>
            <a:avLst/>
            <a:gdLst>
              <a:gd name="T0" fmla="*/ 296863 w 20518"/>
              <a:gd name="T1" fmla="*/ 269875 h 21600"/>
              <a:gd name="T2" fmla="*/ 296863 w 20518"/>
              <a:gd name="T3" fmla="*/ 269875 h 21600"/>
              <a:gd name="T4" fmla="*/ 296863 w 20518"/>
              <a:gd name="T5" fmla="*/ 269875 h 21600"/>
              <a:gd name="T6" fmla="*/ 296863 w 20518"/>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02" name="AutoShape 10"/>
          <p:cNvSpPr>
            <a:spLocks/>
          </p:cNvSpPr>
          <p:nvPr/>
        </p:nvSpPr>
        <p:spPr bwMode="auto">
          <a:xfrm>
            <a:off x="3587749" y="6537324"/>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85003" name="AutoShape 11"/>
          <p:cNvSpPr>
            <a:spLocks/>
          </p:cNvSpPr>
          <p:nvPr/>
        </p:nvSpPr>
        <p:spPr bwMode="auto">
          <a:xfrm>
            <a:off x="4202114" y="7056439"/>
            <a:ext cx="422276" cy="612775"/>
          </a:xfrm>
          <a:custGeom>
            <a:avLst/>
            <a:gdLst>
              <a:gd name="T0" fmla="*/ 211138 w 21600"/>
              <a:gd name="T1" fmla="*/ 306388 h 21600"/>
              <a:gd name="T2" fmla="*/ 211138 w 21600"/>
              <a:gd name="T3" fmla="*/ 306388 h 21600"/>
              <a:gd name="T4" fmla="*/ 211138 w 21600"/>
              <a:gd name="T5" fmla="*/ 306388 h 21600"/>
              <a:gd name="T6" fmla="*/ 21113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04" name="AutoShape 12"/>
          <p:cNvSpPr>
            <a:spLocks/>
          </p:cNvSpPr>
          <p:nvPr/>
        </p:nvSpPr>
        <p:spPr bwMode="auto">
          <a:xfrm>
            <a:off x="15309850" y="6156326"/>
            <a:ext cx="2413001" cy="2413001"/>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85005" name="AutoShape 13"/>
          <p:cNvSpPr>
            <a:spLocks/>
          </p:cNvSpPr>
          <p:nvPr/>
        </p:nvSpPr>
        <p:spPr bwMode="auto">
          <a:xfrm>
            <a:off x="16082964" y="6913565"/>
            <a:ext cx="896937" cy="898524"/>
          </a:xfrm>
          <a:custGeom>
            <a:avLst/>
            <a:gdLst>
              <a:gd name="T0" fmla="*/ 448469 w 21430"/>
              <a:gd name="T1" fmla="*/ 449262 h 21430"/>
              <a:gd name="T2" fmla="*/ 448469 w 21430"/>
              <a:gd name="T3" fmla="*/ 449262 h 21430"/>
              <a:gd name="T4" fmla="*/ 448469 w 21430"/>
              <a:gd name="T5" fmla="*/ 449262 h 21430"/>
              <a:gd name="T6" fmla="*/ 448469 w 21430"/>
              <a:gd name="T7" fmla="*/ 4492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06" name="AutoShape 14"/>
          <p:cNvSpPr>
            <a:spLocks/>
          </p:cNvSpPr>
          <p:nvPr/>
        </p:nvSpPr>
        <p:spPr bwMode="auto">
          <a:xfrm>
            <a:off x="10406062" y="5584825"/>
            <a:ext cx="3556000" cy="3556000"/>
          </a:xfrm>
          <a:custGeom>
            <a:avLst/>
            <a:gdLst>
              <a:gd name="T0" fmla="*/ 1777910 w 19679"/>
              <a:gd name="T1" fmla="*/ 1951563 h 19679"/>
              <a:gd name="T2" fmla="*/ 1777910 w 19679"/>
              <a:gd name="T3" fmla="*/ 1951563 h 19679"/>
              <a:gd name="T4" fmla="*/ 1777910 w 19679"/>
              <a:gd name="T5" fmla="*/ 1951563 h 19679"/>
              <a:gd name="T6" fmla="*/ 1777910 w 19679"/>
              <a:gd name="T7" fmla="*/ 19515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85007" name="AutoShape 15"/>
          <p:cNvSpPr>
            <a:spLocks/>
          </p:cNvSpPr>
          <p:nvPr/>
        </p:nvSpPr>
        <p:spPr bwMode="auto">
          <a:xfrm>
            <a:off x="11536365" y="6840540"/>
            <a:ext cx="1296987" cy="1044574"/>
          </a:xfrm>
          <a:custGeom>
            <a:avLst/>
            <a:gdLst>
              <a:gd name="T0" fmla="*/ 648463 w 21335"/>
              <a:gd name="T1" fmla="*/ 530333 h 21422"/>
              <a:gd name="T2" fmla="*/ 648463 w 21335"/>
              <a:gd name="T3" fmla="*/ 530333 h 21422"/>
              <a:gd name="T4" fmla="*/ 648463 w 21335"/>
              <a:gd name="T5" fmla="*/ 530333 h 21422"/>
              <a:gd name="T6" fmla="*/ 648463 w 21335"/>
              <a:gd name="T7" fmla="*/ 530333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08" name="AutoShape 16"/>
          <p:cNvSpPr>
            <a:spLocks/>
          </p:cNvSpPr>
          <p:nvPr/>
        </p:nvSpPr>
        <p:spPr bwMode="auto">
          <a:xfrm>
            <a:off x="19081750" y="8721725"/>
            <a:ext cx="28527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85009" name="AutoShape 17"/>
          <p:cNvSpPr>
            <a:spLocks/>
          </p:cNvSpPr>
          <p:nvPr/>
        </p:nvSpPr>
        <p:spPr bwMode="auto">
          <a:xfrm>
            <a:off x="2387600" y="8712201"/>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85010" name="AutoShape 18"/>
          <p:cNvSpPr>
            <a:spLocks/>
          </p:cNvSpPr>
          <p:nvPr/>
        </p:nvSpPr>
        <p:spPr bwMode="auto">
          <a:xfrm>
            <a:off x="5842000" y="3698875"/>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85011" name="AutoShape 19"/>
          <p:cNvSpPr>
            <a:spLocks/>
          </p:cNvSpPr>
          <p:nvPr/>
        </p:nvSpPr>
        <p:spPr bwMode="auto">
          <a:xfrm>
            <a:off x="16067088" y="3698875"/>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85012" name="AutoShape 20"/>
          <p:cNvSpPr>
            <a:spLocks/>
          </p:cNvSpPr>
          <p:nvPr/>
        </p:nvSpPr>
        <p:spPr bwMode="auto">
          <a:xfrm>
            <a:off x="10760075" y="9812339"/>
            <a:ext cx="28511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85013" name="AutoShape 21"/>
          <p:cNvSpPr>
            <a:spLocks/>
          </p:cNvSpPr>
          <p:nvPr/>
        </p:nvSpPr>
        <p:spPr bwMode="auto">
          <a:xfrm>
            <a:off x="4111625" y="4229100"/>
            <a:ext cx="4581525"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 by injected Randomised words</a:t>
            </a:r>
            <a:endParaRPr lang="en-US" sz="4411">
              <a:latin typeface="St Transmission" charset="0"/>
              <a:ea typeface="ＭＳ Ｐゴシック" charset="0"/>
              <a:cs typeface="St Transmission" charset="0"/>
              <a:sym typeface="St Transmission" charset="0"/>
            </a:endParaRPr>
          </a:p>
        </p:txBody>
      </p:sp>
      <p:sp>
        <p:nvSpPr>
          <p:cNvPr id="85014" name="AutoShape 22"/>
          <p:cNvSpPr>
            <a:spLocks/>
          </p:cNvSpPr>
          <p:nvPr/>
        </p:nvSpPr>
        <p:spPr bwMode="auto">
          <a:xfrm>
            <a:off x="1266825" y="9242425"/>
            <a:ext cx="3971925"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 by injected Randomised words</a:t>
            </a:r>
            <a:endParaRPr lang="en-US" sz="4411">
              <a:latin typeface="St Transmission" charset="0"/>
              <a:ea typeface="ＭＳ Ｐゴシック" charset="0"/>
              <a:cs typeface="St Transmission" charset="0"/>
              <a:sym typeface="St Transmission" charset="0"/>
            </a:endParaRPr>
          </a:p>
        </p:txBody>
      </p:sp>
      <p:sp>
        <p:nvSpPr>
          <p:cNvPr id="85015" name="AutoShape 23"/>
          <p:cNvSpPr>
            <a:spLocks/>
          </p:cNvSpPr>
          <p:nvPr/>
        </p:nvSpPr>
        <p:spPr bwMode="auto">
          <a:xfrm>
            <a:off x="9899650" y="10317164"/>
            <a:ext cx="4581525"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 by injected Randomised words</a:t>
            </a:r>
            <a:endParaRPr lang="en-US" sz="4411">
              <a:latin typeface="St Transmission" charset="0"/>
              <a:ea typeface="ＭＳ Ｐゴシック" charset="0"/>
              <a:cs typeface="St Transmission" charset="0"/>
              <a:sym typeface="St Transmission" charset="0"/>
            </a:endParaRPr>
          </a:p>
        </p:txBody>
      </p:sp>
      <p:sp>
        <p:nvSpPr>
          <p:cNvPr id="85016" name="AutoShape 24"/>
          <p:cNvSpPr>
            <a:spLocks/>
          </p:cNvSpPr>
          <p:nvPr/>
        </p:nvSpPr>
        <p:spPr bwMode="auto">
          <a:xfrm>
            <a:off x="19081749" y="9253539"/>
            <a:ext cx="4033838"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 by injected Randomised words</a:t>
            </a:r>
            <a:endParaRPr lang="en-US" sz="4411">
              <a:latin typeface="St Transmission" charset="0"/>
              <a:ea typeface="ＭＳ Ｐゴシック" charset="0"/>
              <a:cs typeface="St Transmission" charset="0"/>
              <a:sym typeface="St Transmission" charset="0"/>
            </a:endParaRPr>
          </a:p>
        </p:txBody>
      </p:sp>
      <p:sp>
        <p:nvSpPr>
          <p:cNvPr id="85017" name="AutoShape 25"/>
          <p:cNvSpPr>
            <a:spLocks/>
          </p:cNvSpPr>
          <p:nvPr/>
        </p:nvSpPr>
        <p:spPr bwMode="auto">
          <a:xfrm>
            <a:off x="16078202" y="4229100"/>
            <a:ext cx="457993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 by injected Randomised words</a:t>
            </a:r>
            <a:endParaRPr lang="en-US" sz="4411">
              <a:latin typeface="St Transmission" charset="0"/>
              <a:ea typeface="ＭＳ Ｐゴシック" charset="0"/>
              <a:cs typeface="St Transmission" charset="0"/>
              <a:sym typeface="St Transmission" charset="0"/>
            </a:endParaRPr>
          </a:p>
        </p:txBody>
      </p:sp>
      <p:sp>
        <p:nvSpPr>
          <p:cNvPr id="85018" name="AutoShape 26"/>
          <p:cNvSpPr>
            <a:spLocks/>
          </p:cNvSpPr>
          <p:nvPr/>
        </p:nvSpPr>
        <p:spPr bwMode="auto">
          <a:xfrm rot="-2700000">
            <a:off x="3152776" y="6559551"/>
            <a:ext cx="1839913" cy="915988"/>
          </a:xfrm>
          <a:custGeom>
            <a:avLst/>
            <a:gdLst>
              <a:gd name="T0" fmla="*/ 919914 w 21543"/>
              <a:gd name="T1" fmla="*/ 546644 h 19694"/>
              <a:gd name="T2" fmla="*/ 919914 w 21543"/>
              <a:gd name="T3" fmla="*/ 546644 h 19694"/>
              <a:gd name="T4" fmla="*/ 919914 w 21543"/>
              <a:gd name="T5" fmla="*/ 546644 h 19694"/>
              <a:gd name="T6" fmla="*/ 919914 w 21543"/>
              <a:gd name="T7" fmla="*/ 546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1">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5019" name="AutoShape 27"/>
          <p:cNvSpPr>
            <a:spLocks/>
          </p:cNvSpPr>
          <p:nvPr/>
        </p:nvSpPr>
        <p:spPr bwMode="auto">
          <a:xfrm>
            <a:off x="6664326" y="6035675"/>
            <a:ext cx="2670174" cy="1328738"/>
          </a:xfrm>
          <a:custGeom>
            <a:avLst/>
            <a:gdLst>
              <a:gd name="T0" fmla="*/ 1335026 w 21543"/>
              <a:gd name="T1" fmla="*/ 792965 h 19694"/>
              <a:gd name="T2" fmla="*/ 1335026 w 21543"/>
              <a:gd name="T3" fmla="*/ 792965 h 19694"/>
              <a:gd name="T4" fmla="*/ 1335026 w 21543"/>
              <a:gd name="T5" fmla="*/ 792965 h 19694"/>
              <a:gd name="T6" fmla="*/ 1335026 w 21543"/>
              <a:gd name="T7" fmla="*/ 792965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5020" name="AutoShape 28"/>
          <p:cNvSpPr>
            <a:spLocks/>
          </p:cNvSpPr>
          <p:nvPr/>
        </p:nvSpPr>
        <p:spPr bwMode="auto">
          <a:xfrm rot="2700000">
            <a:off x="10937876" y="5732465"/>
            <a:ext cx="3836988" cy="1909762"/>
          </a:xfrm>
          <a:custGeom>
            <a:avLst/>
            <a:gdLst>
              <a:gd name="T0" fmla="*/ 1918405 w 21543"/>
              <a:gd name="T1" fmla="*/ 1139709 h 19694"/>
              <a:gd name="T2" fmla="*/ 1918405 w 21543"/>
              <a:gd name="T3" fmla="*/ 1139709 h 19694"/>
              <a:gd name="T4" fmla="*/ 1918405 w 21543"/>
              <a:gd name="T5" fmla="*/ 1139709 h 19694"/>
              <a:gd name="T6" fmla="*/ 1918405 w 21543"/>
              <a:gd name="T7" fmla="*/ 1139709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5021" name="AutoShape 29"/>
          <p:cNvSpPr>
            <a:spLocks/>
          </p:cNvSpPr>
          <p:nvPr/>
        </p:nvSpPr>
        <p:spPr bwMode="auto">
          <a:xfrm rot="6991485">
            <a:off x="15801182" y="7006433"/>
            <a:ext cx="2654300" cy="1319212"/>
          </a:xfrm>
          <a:custGeom>
            <a:avLst/>
            <a:gdLst>
              <a:gd name="T0" fmla="*/ 1327088 w 21543"/>
              <a:gd name="T1" fmla="*/ 787281 h 19694"/>
              <a:gd name="T2" fmla="*/ 1327088 w 21543"/>
              <a:gd name="T3" fmla="*/ 787281 h 19694"/>
              <a:gd name="T4" fmla="*/ 1327088 w 21543"/>
              <a:gd name="T5" fmla="*/ 787281 h 19694"/>
              <a:gd name="T6" fmla="*/ 1327088 w 21543"/>
              <a:gd name="T7" fmla="*/ 787281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5022" name="AutoShape 30"/>
          <p:cNvSpPr>
            <a:spLocks/>
          </p:cNvSpPr>
          <p:nvPr/>
        </p:nvSpPr>
        <p:spPr bwMode="auto">
          <a:xfrm rot="10800000">
            <a:off x="18956338" y="7361240"/>
            <a:ext cx="1903412" cy="946149"/>
          </a:xfrm>
          <a:custGeom>
            <a:avLst/>
            <a:gdLst>
              <a:gd name="T0" fmla="*/ 951662 w 21543"/>
              <a:gd name="T1" fmla="*/ 564644 h 19694"/>
              <a:gd name="T2" fmla="*/ 951662 w 21543"/>
              <a:gd name="T3" fmla="*/ 564644 h 19694"/>
              <a:gd name="T4" fmla="*/ 951662 w 21543"/>
              <a:gd name="T5" fmla="*/ 564644 h 19694"/>
              <a:gd name="T6" fmla="*/ 951662 w 21543"/>
              <a:gd name="T7" fmla="*/ 564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5023" name="AutoShape 31"/>
          <p:cNvSpPr>
            <a:spLocks/>
          </p:cNvSpPr>
          <p:nvPr/>
        </p:nvSpPr>
        <p:spPr bwMode="auto">
          <a:xfrm flipH="1">
            <a:off x="9139240" y="5851526"/>
            <a:ext cx="1476375" cy="32226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24" name="AutoShape 32"/>
          <p:cNvSpPr>
            <a:spLocks/>
          </p:cNvSpPr>
          <p:nvPr/>
        </p:nvSpPr>
        <p:spPr bwMode="auto">
          <a:xfrm flipH="1">
            <a:off x="14130339" y="8191501"/>
            <a:ext cx="1276350" cy="279401"/>
          </a:xfrm>
          <a:custGeom>
            <a:avLst/>
            <a:gdLst>
              <a:gd name="T0" fmla="*/ 638175 w 21600"/>
              <a:gd name="T1" fmla="*/ 139700 h 21436"/>
              <a:gd name="T2" fmla="*/ 638175 w 21600"/>
              <a:gd name="T3" fmla="*/ 139700 h 21436"/>
              <a:gd name="T4" fmla="*/ 638175 w 21600"/>
              <a:gd name="T5" fmla="*/ 139700 h 21436"/>
              <a:gd name="T6" fmla="*/ 638175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5025" name="AutoShape 33"/>
          <p:cNvSpPr>
            <a:spLocks/>
          </p:cNvSpPr>
          <p:nvPr/>
        </p:nvSpPr>
        <p:spPr bwMode="auto">
          <a:xfrm flipH="1">
            <a:off x="17894301" y="5851526"/>
            <a:ext cx="1476375" cy="32226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79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AutoShape 3"/>
          <p:cNvSpPr>
            <a:spLocks/>
          </p:cNvSpPr>
          <p:nvPr/>
        </p:nvSpPr>
        <p:spPr bwMode="auto">
          <a:xfrm>
            <a:off x="0" y="0"/>
            <a:ext cx="24384000" cy="11068050"/>
          </a:xfrm>
          <a:custGeom>
            <a:avLst/>
            <a:gdLst>
              <a:gd name="T0" fmla="*/ 12192000 w 21600"/>
              <a:gd name="T1" fmla="*/ 5534025 h 21600"/>
              <a:gd name="T2" fmla="*/ 12192000 w 21600"/>
              <a:gd name="T3" fmla="*/ 5534025 h 21600"/>
              <a:gd name="T4" fmla="*/ 12192000 w 21600"/>
              <a:gd name="T5" fmla="*/ 5534025 h 21600"/>
              <a:gd name="T6" fmla="*/ 12192000 w 21600"/>
              <a:gd name="T7" fmla="*/ 553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10680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2293" name="AutoShape 5"/>
          <p:cNvSpPr>
            <a:spLocks/>
          </p:cNvSpPr>
          <p:nvPr/>
        </p:nvSpPr>
        <p:spPr bwMode="auto">
          <a:xfrm>
            <a:off x="8231189" y="3733800"/>
            <a:ext cx="792003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Our Vision</a:t>
            </a:r>
            <a:endParaRPr lang="en-US" sz="8000" dirty="0">
              <a:latin typeface="St Transmission" charset="0"/>
              <a:ea typeface="ＭＳ Ｐゴシック" charset="0"/>
              <a:cs typeface="St Transmission" charset="0"/>
              <a:sym typeface="St Transmission" charset="0"/>
            </a:endParaRPr>
          </a:p>
        </p:txBody>
      </p:sp>
      <p:sp>
        <p:nvSpPr>
          <p:cNvPr id="12294" name="AutoShape 6"/>
          <p:cNvSpPr>
            <a:spLocks/>
          </p:cNvSpPr>
          <p:nvPr/>
        </p:nvSpPr>
        <p:spPr bwMode="auto">
          <a:xfrm>
            <a:off x="1798638" y="5424489"/>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7001"/>
          </a:p>
        </p:txBody>
      </p:sp>
      <p:sp>
        <p:nvSpPr>
          <p:cNvPr id="12295" name="AutoShape 7"/>
          <p:cNvSpPr>
            <a:spLocks/>
          </p:cNvSpPr>
          <p:nvPr/>
        </p:nvSpPr>
        <p:spPr bwMode="auto">
          <a:xfrm>
            <a:off x="10585451" y="9461500"/>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2296" name="AutoShape 8"/>
          <p:cNvSpPr>
            <a:spLocks/>
          </p:cNvSpPr>
          <p:nvPr/>
        </p:nvSpPr>
        <p:spPr bwMode="auto">
          <a:xfrm>
            <a:off x="11777664" y="10883902"/>
            <a:ext cx="827086" cy="1181100"/>
          </a:xfrm>
          <a:custGeom>
            <a:avLst/>
            <a:gdLst>
              <a:gd name="T0" fmla="*/ 413544 w 21600"/>
              <a:gd name="T1" fmla="*/ 590550 h 21600"/>
              <a:gd name="T2" fmla="*/ 413544 w 21600"/>
              <a:gd name="T3" fmla="*/ 590550 h 21600"/>
              <a:gd name="T4" fmla="*/ 413544 w 21600"/>
              <a:gd name="T5" fmla="*/ 590550 h 21600"/>
              <a:gd name="T6" fmla="*/ 413544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297" name="AutoShape 9"/>
          <p:cNvSpPr>
            <a:spLocks/>
          </p:cNvSpPr>
          <p:nvPr/>
        </p:nvSpPr>
        <p:spPr bwMode="auto">
          <a:xfrm>
            <a:off x="10993438" y="10153651"/>
            <a:ext cx="239553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Since 1996</a:t>
            </a:r>
            <a:endParaRPr lang="en-US" sz="441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295"/>
                                        </p:tgtEl>
                                        <p:attrNameLst>
                                          <p:attrName>style.visibility</p:attrName>
                                        </p:attrNameLst>
                                      </p:cBhvr>
                                      <p:to>
                                        <p:strVal val="visible"/>
                                      </p:to>
                                    </p:set>
                                    <p:anim calcmode="lin" valueType="num">
                                      <p:cBhvr>
                                        <p:cTn id="7" dur="500" fill="hold"/>
                                        <p:tgtEl>
                                          <p:spTgt spid="12295"/>
                                        </p:tgtEl>
                                        <p:attrNameLst>
                                          <p:attrName>ppt_w</p:attrName>
                                        </p:attrNameLst>
                                      </p:cBhvr>
                                      <p:tavLst>
                                        <p:tav tm="0">
                                          <p:val>
                                            <p:fltVal val="0"/>
                                          </p:val>
                                        </p:tav>
                                        <p:tav tm="100000">
                                          <p:val>
                                            <p:strVal val="#ppt_w"/>
                                          </p:val>
                                        </p:tav>
                                      </p:tavLst>
                                    </p:anim>
                                    <p:anim calcmode="lin" valueType="num">
                                      <p:cBhvr>
                                        <p:cTn id="8" dur="500" fill="hold"/>
                                        <p:tgtEl>
                                          <p:spTgt spid="12295"/>
                                        </p:tgtEl>
                                        <p:attrNameLst>
                                          <p:attrName>ppt_h</p:attrName>
                                        </p:attrNameLst>
                                      </p:cBhvr>
                                      <p:tavLst>
                                        <p:tav tm="0">
                                          <p:val>
                                            <p:fltVal val="0"/>
                                          </p:val>
                                        </p:tav>
                                        <p:tav tm="100000">
                                          <p:val>
                                            <p:strVal val="#ppt_h"/>
                                          </p:val>
                                        </p:tav>
                                      </p:tavLst>
                                    </p:anim>
                                    <p:animEffect transition="in" filter="fade">
                                      <p:cBhvr>
                                        <p:cTn id="9" dur="500"/>
                                        <p:tgtEl>
                                          <p:spTgt spid="12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297"/>
                                        </p:tgtEl>
                                        <p:attrNameLst>
                                          <p:attrName>style.visibility</p:attrName>
                                        </p:attrNameLst>
                                      </p:cBhvr>
                                      <p:to>
                                        <p:strVal val="visible"/>
                                      </p:to>
                                    </p:set>
                                    <p:anim calcmode="lin" valueType="num">
                                      <p:cBhvr>
                                        <p:cTn id="12" dur="500" fill="hold"/>
                                        <p:tgtEl>
                                          <p:spTgt spid="12297"/>
                                        </p:tgtEl>
                                        <p:attrNameLst>
                                          <p:attrName>ppt_w</p:attrName>
                                        </p:attrNameLst>
                                      </p:cBhvr>
                                      <p:tavLst>
                                        <p:tav tm="0">
                                          <p:val>
                                            <p:fltVal val="0"/>
                                          </p:val>
                                        </p:tav>
                                        <p:tav tm="100000">
                                          <p:val>
                                            <p:strVal val="#ppt_w"/>
                                          </p:val>
                                        </p:tav>
                                      </p:tavLst>
                                    </p:anim>
                                    <p:anim calcmode="lin" valueType="num">
                                      <p:cBhvr>
                                        <p:cTn id="13" dur="500" fill="hold"/>
                                        <p:tgtEl>
                                          <p:spTgt spid="12297"/>
                                        </p:tgtEl>
                                        <p:attrNameLst>
                                          <p:attrName>ppt_h</p:attrName>
                                        </p:attrNameLst>
                                      </p:cBhvr>
                                      <p:tavLst>
                                        <p:tav tm="0">
                                          <p:val>
                                            <p:fltVal val="0"/>
                                          </p:val>
                                        </p:tav>
                                        <p:tav tm="100000">
                                          <p:val>
                                            <p:strVal val="#ppt_h"/>
                                          </p:val>
                                        </p:tav>
                                      </p:tavLst>
                                    </p:anim>
                                    <p:animEffect transition="in" filter="fade">
                                      <p:cBhvr>
                                        <p:cTn id="14" dur="500"/>
                                        <p:tgtEl>
                                          <p:spTgt spid="1229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296"/>
                                        </p:tgtEl>
                                        <p:attrNameLst>
                                          <p:attrName>style.visibility</p:attrName>
                                        </p:attrNameLst>
                                      </p:cBhvr>
                                      <p:to>
                                        <p:strVal val="visible"/>
                                      </p:to>
                                    </p:set>
                                    <p:anim calcmode="lin" valueType="num">
                                      <p:cBhvr>
                                        <p:cTn id="17" dur="500" fill="hold"/>
                                        <p:tgtEl>
                                          <p:spTgt spid="12296"/>
                                        </p:tgtEl>
                                        <p:attrNameLst>
                                          <p:attrName>ppt_w</p:attrName>
                                        </p:attrNameLst>
                                      </p:cBhvr>
                                      <p:tavLst>
                                        <p:tav tm="0">
                                          <p:val>
                                            <p:fltVal val="0"/>
                                          </p:val>
                                        </p:tav>
                                        <p:tav tm="100000">
                                          <p:val>
                                            <p:strVal val="#ppt_w"/>
                                          </p:val>
                                        </p:tav>
                                      </p:tavLst>
                                    </p:anim>
                                    <p:anim calcmode="lin" valueType="num">
                                      <p:cBhvr>
                                        <p:cTn id="18" dur="500" fill="hold"/>
                                        <p:tgtEl>
                                          <p:spTgt spid="12296"/>
                                        </p:tgtEl>
                                        <p:attrNameLst>
                                          <p:attrName>ppt_h</p:attrName>
                                        </p:attrNameLst>
                                      </p:cBhvr>
                                      <p:tavLst>
                                        <p:tav tm="0">
                                          <p:val>
                                            <p:fltVal val="0"/>
                                          </p:val>
                                        </p:tav>
                                        <p:tav tm="100000">
                                          <p:val>
                                            <p:strVal val="#ppt_h"/>
                                          </p:val>
                                        </p:tav>
                                      </p:tavLst>
                                    </p:anim>
                                    <p:animEffect transition="in" filter="fade">
                                      <p:cBhvr>
                                        <p:cTn id="19" dur="500"/>
                                        <p:tgtEl>
                                          <p:spTgt spid="12296"/>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12293"/>
                                        </p:tgtEl>
                                        <p:attrNameLst>
                                          <p:attrName>style.visibility</p:attrName>
                                        </p:attrNameLst>
                                      </p:cBhvr>
                                      <p:to>
                                        <p:strVal val="visible"/>
                                      </p:to>
                                    </p:set>
                                    <p:animEffect transition="in" filter="wipe(down)">
                                      <p:cBhvr>
                                        <p:cTn id="23" dur="500"/>
                                        <p:tgtEl>
                                          <p:spTgt spid="1229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294"/>
                                        </p:tgtEl>
                                        <p:attrNameLst>
                                          <p:attrName>style.visibility</p:attrName>
                                        </p:attrNameLst>
                                      </p:cBhvr>
                                      <p:to>
                                        <p:strVal val="visible"/>
                                      </p:to>
                                    </p:set>
                                    <p:animEffect transition="in" filter="wipe(down)">
                                      <p:cBhvr>
                                        <p:cTn id="26"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p:bldP spid="12295" grpId="0" animBg="1"/>
      <p:bldP spid="12296" grpId="0" animBg="1"/>
      <p:bldP spid="122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rot="-5400000">
            <a:off x="8984458" y="3969545"/>
            <a:ext cx="3065463"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599" y="21599"/>
                </a:lnTo>
                <a:lnTo>
                  <a:pt x="8052" y="0"/>
                </a:lnTo>
                <a:lnTo>
                  <a:pt x="8051" y="0"/>
                </a:lnTo>
                <a:lnTo>
                  <a:pt x="0" y="12833"/>
                </a:lnTo>
                <a:cubicBezTo>
                  <a:pt x="0" y="12833"/>
                  <a:pt x="1" y="12833"/>
                  <a:pt x="1" y="12833"/>
                </a:cubicBezTo>
                <a:close/>
              </a:path>
            </a:pathLst>
          </a:custGeom>
          <a:solidFill>
            <a:schemeClr val="accent1"/>
          </a:solidFill>
          <a:ln>
            <a:noFill/>
          </a:ln>
          <a:effectLst/>
          <a:extLst/>
        </p:spPr>
        <p:txBody>
          <a:bodyPr lIns="50800" tIns="50800" rIns="50800" bIns="50800" anchor="ctr"/>
          <a:lstStyle/>
          <a:p>
            <a:endParaRPr lang="id-ID" sz="4411"/>
          </a:p>
        </p:txBody>
      </p:sp>
      <p:sp>
        <p:nvSpPr>
          <p:cNvPr id="86022" name="AutoShape 6"/>
          <p:cNvSpPr>
            <a:spLocks/>
          </p:cNvSpPr>
          <p:nvPr/>
        </p:nvSpPr>
        <p:spPr bwMode="auto">
          <a:xfrm rot="-5400000">
            <a:off x="8984457" y="8641557"/>
            <a:ext cx="3065461"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599" y="12833"/>
                </a:lnTo>
                <a:lnTo>
                  <a:pt x="13549" y="0"/>
                </a:lnTo>
                <a:cubicBezTo>
                  <a:pt x="13549" y="0"/>
                  <a:pt x="0" y="21599"/>
                  <a:pt x="0" y="21599"/>
                </a:cubicBezTo>
                <a:close/>
              </a:path>
            </a:pathLst>
          </a:custGeom>
          <a:solidFill>
            <a:schemeClr val="accent5"/>
          </a:solidFill>
          <a:ln>
            <a:noFill/>
          </a:ln>
          <a:effectLst/>
          <a:extLst/>
        </p:spPr>
        <p:txBody>
          <a:bodyPr lIns="50800" tIns="50800" rIns="50800" bIns="50800" anchor="ctr"/>
          <a:lstStyle/>
          <a:p>
            <a:endParaRPr lang="id-ID" sz="4411"/>
          </a:p>
        </p:txBody>
      </p:sp>
      <p:sp>
        <p:nvSpPr>
          <p:cNvPr id="86023" name="AutoShape 7"/>
          <p:cNvSpPr>
            <a:spLocks/>
          </p:cNvSpPr>
          <p:nvPr/>
        </p:nvSpPr>
        <p:spPr bwMode="auto">
          <a:xfrm rot="-5400000">
            <a:off x="7906544" y="6981031"/>
            <a:ext cx="3848100" cy="197961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6"/>
          </a:solidFill>
          <a:ln>
            <a:noFill/>
          </a:ln>
          <a:effectLst/>
          <a:extLst/>
        </p:spPr>
        <p:txBody>
          <a:bodyPr lIns="50800" tIns="50800" rIns="50800" bIns="50800" anchor="ctr"/>
          <a:lstStyle/>
          <a:p>
            <a:endParaRPr lang="id-ID" sz="4411"/>
          </a:p>
        </p:txBody>
      </p:sp>
      <p:sp>
        <p:nvSpPr>
          <p:cNvPr id="86024" name="AutoShape 8"/>
          <p:cNvSpPr>
            <a:spLocks/>
          </p:cNvSpPr>
          <p:nvPr/>
        </p:nvSpPr>
        <p:spPr bwMode="auto">
          <a:xfrm rot="5400000" flipH="1">
            <a:off x="12332495" y="3969545"/>
            <a:ext cx="3065463"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600" y="21599"/>
                </a:lnTo>
                <a:lnTo>
                  <a:pt x="8052" y="0"/>
                </a:lnTo>
                <a:lnTo>
                  <a:pt x="8051" y="0"/>
                </a:lnTo>
                <a:lnTo>
                  <a:pt x="0" y="12833"/>
                </a:lnTo>
                <a:cubicBezTo>
                  <a:pt x="0" y="12833"/>
                  <a:pt x="1" y="12833"/>
                  <a:pt x="1" y="12833"/>
                </a:cubicBezTo>
                <a:close/>
              </a:path>
            </a:pathLst>
          </a:custGeom>
          <a:solidFill>
            <a:schemeClr val="accent2"/>
          </a:solidFill>
          <a:ln>
            <a:noFill/>
          </a:ln>
          <a:effectLst/>
          <a:extLst/>
        </p:spPr>
        <p:txBody>
          <a:bodyPr lIns="50800" tIns="50800" rIns="50800" bIns="50800" anchor="ctr"/>
          <a:lstStyle/>
          <a:p>
            <a:endParaRPr lang="id-ID" sz="4411"/>
          </a:p>
        </p:txBody>
      </p:sp>
      <p:sp>
        <p:nvSpPr>
          <p:cNvPr id="86025" name="AutoShape 9"/>
          <p:cNvSpPr>
            <a:spLocks/>
          </p:cNvSpPr>
          <p:nvPr/>
        </p:nvSpPr>
        <p:spPr bwMode="auto">
          <a:xfrm rot="5400000" flipH="1">
            <a:off x="12332496" y="8641557"/>
            <a:ext cx="3065461"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600" y="12833"/>
                </a:lnTo>
                <a:lnTo>
                  <a:pt x="13549" y="0"/>
                </a:lnTo>
                <a:cubicBezTo>
                  <a:pt x="13549" y="0"/>
                  <a:pt x="0" y="21599"/>
                  <a:pt x="0" y="21599"/>
                </a:cubicBezTo>
                <a:close/>
              </a:path>
            </a:pathLst>
          </a:custGeom>
          <a:solidFill>
            <a:schemeClr val="accent4"/>
          </a:solidFill>
          <a:ln>
            <a:noFill/>
          </a:ln>
          <a:effectLst/>
          <a:extLst/>
        </p:spPr>
        <p:txBody>
          <a:bodyPr lIns="50800" tIns="50800" rIns="50800" bIns="50800" anchor="ctr"/>
          <a:lstStyle/>
          <a:p>
            <a:endParaRPr lang="id-ID" sz="4411"/>
          </a:p>
        </p:txBody>
      </p:sp>
      <p:sp>
        <p:nvSpPr>
          <p:cNvPr id="86026" name="AutoShape 10"/>
          <p:cNvSpPr>
            <a:spLocks/>
          </p:cNvSpPr>
          <p:nvPr/>
        </p:nvSpPr>
        <p:spPr bwMode="auto">
          <a:xfrm rot="5400000" flipH="1">
            <a:off x="12627769" y="6981031"/>
            <a:ext cx="3848100" cy="197961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3"/>
          </a:solidFill>
          <a:ln>
            <a:noFill/>
          </a:ln>
          <a:effectLst/>
          <a:extLst/>
        </p:spPr>
        <p:txBody>
          <a:bodyPr lIns="50800" tIns="50800" rIns="50800" bIns="50800" anchor="ctr"/>
          <a:lstStyle/>
          <a:p>
            <a:endParaRPr lang="id-ID" sz="4411"/>
          </a:p>
        </p:txBody>
      </p:sp>
      <p:sp>
        <p:nvSpPr>
          <p:cNvPr id="86027" name="AutoShape 11"/>
          <p:cNvSpPr>
            <a:spLocks/>
          </p:cNvSpPr>
          <p:nvPr/>
        </p:nvSpPr>
        <p:spPr bwMode="auto">
          <a:xfrm>
            <a:off x="10639426" y="5480050"/>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86028" name="AutoShape 12"/>
          <p:cNvSpPr>
            <a:spLocks/>
          </p:cNvSpPr>
          <p:nvPr/>
        </p:nvSpPr>
        <p:spPr bwMode="auto">
          <a:xfrm>
            <a:off x="12914313" y="5480050"/>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86029" name="AutoShape 13"/>
          <p:cNvSpPr>
            <a:spLocks/>
          </p:cNvSpPr>
          <p:nvPr/>
        </p:nvSpPr>
        <p:spPr bwMode="auto">
          <a:xfrm>
            <a:off x="10639426" y="9748837"/>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05</a:t>
            </a:r>
            <a:endParaRPr lang="en-US" sz="4411">
              <a:latin typeface="St Transmission" charset="0"/>
              <a:ea typeface="ＭＳ Ｐゴシック" charset="0"/>
              <a:cs typeface="St Transmission" charset="0"/>
              <a:sym typeface="St Transmission" charset="0"/>
            </a:endParaRPr>
          </a:p>
        </p:txBody>
      </p:sp>
      <p:sp>
        <p:nvSpPr>
          <p:cNvPr id="86030" name="AutoShape 14"/>
          <p:cNvSpPr>
            <a:spLocks/>
          </p:cNvSpPr>
          <p:nvPr/>
        </p:nvSpPr>
        <p:spPr bwMode="auto">
          <a:xfrm>
            <a:off x="12914313" y="9748837"/>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86031" name="AutoShape 15"/>
          <p:cNvSpPr>
            <a:spLocks/>
          </p:cNvSpPr>
          <p:nvPr/>
        </p:nvSpPr>
        <p:spPr bwMode="auto">
          <a:xfrm>
            <a:off x="14255751" y="7639051"/>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86032" name="AutoShape 16"/>
          <p:cNvSpPr>
            <a:spLocks/>
          </p:cNvSpPr>
          <p:nvPr/>
        </p:nvSpPr>
        <p:spPr bwMode="auto">
          <a:xfrm>
            <a:off x="9307513" y="7639051"/>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06</a:t>
            </a:r>
            <a:endParaRPr lang="en-US" sz="4411">
              <a:latin typeface="St Transmission" charset="0"/>
              <a:ea typeface="ＭＳ Ｐゴシック" charset="0"/>
              <a:cs typeface="St Transmission" charset="0"/>
              <a:sym typeface="St Transmission" charset="0"/>
            </a:endParaRPr>
          </a:p>
        </p:txBody>
      </p:sp>
      <p:sp>
        <p:nvSpPr>
          <p:cNvPr id="86033" name="AutoShape 17"/>
          <p:cNvSpPr>
            <a:spLocks/>
          </p:cNvSpPr>
          <p:nvPr/>
        </p:nvSpPr>
        <p:spPr bwMode="auto">
          <a:xfrm>
            <a:off x="11706226" y="7496174"/>
            <a:ext cx="996949" cy="998539"/>
          </a:xfrm>
          <a:custGeom>
            <a:avLst/>
            <a:gdLst>
              <a:gd name="T0" fmla="*/ 498475 w 21468"/>
              <a:gd name="T1" fmla="*/ 499246 h 21469"/>
              <a:gd name="T2" fmla="*/ 498475 w 21468"/>
              <a:gd name="T3" fmla="*/ 499246 h 21469"/>
              <a:gd name="T4" fmla="*/ 498475 w 21468"/>
              <a:gd name="T5" fmla="*/ 499246 h 21469"/>
              <a:gd name="T6" fmla="*/ 498475 w 21468"/>
              <a:gd name="T7" fmla="*/ 4992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4" name="AutoShape 18"/>
          <p:cNvSpPr>
            <a:spLocks/>
          </p:cNvSpPr>
          <p:nvPr/>
        </p:nvSpPr>
        <p:spPr bwMode="auto">
          <a:xfrm flipH="1">
            <a:off x="12204701" y="4102101"/>
            <a:ext cx="347662" cy="2498725"/>
          </a:xfrm>
          <a:custGeom>
            <a:avLst/>
            <a:gdLst>
              <a:gd name="T0" fmla="*/ 173832 w 21600"/>
              <a:gd name="T1" fmla="*/ 1253534 h 21564"/>
              <a:gd name="T2" fmla="*/ 173832 w 21600"/>
              <a:gd name="T3" fmla="*/ 1253534 h 21564"/>
              <a:gd name="T4" fmla="*/ 173832 w 21600"/>
              <a:gd name="T5" fmla="*/ 1253534 h 21564"/>
              <a:gd name="T6" fmla="*/ 173832 w 21600"/>
              <a:gd name="T7" fmla="*/ 125353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39" y="135"/>
                </a:moveTo>
                <a:lnTo>
                  <a:pt x="0" y="21563"/>
                </a:lnTo>
                <a:lnTo>
                  <a:pt x="21600" y="19626"/>
                </a:lnTo>
                <a:lnTo>
                  <a:pt x="21486" y="14091"/>
                </a:lnTo>
                <a:lnTo>
                  <a:pt x="21445" y="80"/>
                </a:lnTo>
                <a:cubicBezTo>
                  <a:pt x="21508" y="-36"/>
                  <a:pt x="19478" y="-21"/>
                  <a:pt x="19711" y="93"/>
                </a:cubicBezTo>
                <a:cubicBezTo>
                  <a:pt x="19787" y="131"/>
                  <a:pt x="20194" y="152"/>
                  <a:pt x="20539" y="13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5" name="AutoShape 19"/>
          <p:cNvSpPr>
            <a:spLocks/>
          </p:cNvSpPr>
          <p:nvPr/>
        </p:nvSpPr>
        <p:spPr bwMode="auto">
          <a:xfrm rot="3558146" flipH="1">
            <a:off x="14370052" y="5572124"/>
            <a:ext cx="347662" cy="2490788"/>
          </a:xfrm>
          <a:custGeom>
            <a:avLst/>
            <a:gdLst>
              <a:gd name="T0" fmla="*/ 173831 w 21600"/>
              <a:gd name="T1" fmla="*/ 1248916 h 21569"/>
              <a:gd name="T2" fmla="*/ 173831 w 21600"/>
              <a:gd name="T3" fmla="*/ 1248916 h 21569"/>
              <a:gd name="T4" fmla="*/ 173831 w 21600"/>
              <a:gd name="T5" fmla="*/ 1248916 h 21569"/>
              <a:gd name="T6" fmla="*/ 173831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6" name="AutoShape 20"/>
          <p:cNvSpPr>
            <a:spLocks/>
          </p:cNvSpPr>
          <p:nvPr/>
        </p:nvSpPr>
        <p:spPr bwMode="auto">
          <a:xfrm rot="7212606" flipH="1">
            <a:off x="14208126" y="8193088"/>
            <a:ext cx="347662" cy="2490788"/>
          </a:xfrm>
          <a:custGeom>
            <a:avLst/>
            <a:gdLst>
              <a:gd name="T0" fmla="*/ 173832 w 21600"/>
              <a:gd name="T1" fmla="*/ 1248916 h 21569"/>
              <a:gd name="T2" fmla="*/ 173832 w 21600"/>
              <a:gd name="T3" fmla="*/ 1248916 h 21569"/>
              <a:gd name="T4" fmla="*/ 173832 w 21600"/>
              <a:gd name="T5" fmla="*/ 1248916 h 21569"/>
              <a:gd name="T6" fmla="*/ 173832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7" name="AutoShape 21"/>
          <p:cNvSpPr>
            <a:spLocks/>
          </p:cNvSpPr>
          <p:nvPr/>
        </p:nvSpPr>
        <p:spPr bwMode="auto">
          <a:xfrm>
            <a:off x="11864977" y="4102101"/>
            <a:ext cx="339724" cy="2481262"/>
          </a:xfrm>
          <a:custGeom>
            <a:avLst/>
            <a:gdLst>
              <a:gd name="T0" fmla="*/ 169863 w 21600"/>
              <a:gd name="T1" fmla="*/ 1244774 h 21564"/>
              <a:gd name="T2" fmla="*/ 169863 w 21600"/>
              <a:gd name="T3" fmla="*/ 1244774 h 21564"/>
              <a:gd name="T4" fmla="*/ 169863 w 21600"/>
              <a:gd name="T5" fmla="*/ 1244774 h 21564"/>
              <a:gd name="T6" fmla="*/ 169863 w 21600"/>
              <a:gd name="T7" fmla="*/ 124477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12" y="136"/>
                </a:moveTo>
                <a:lnTo>
                  <a:pt x="0" y="21563"/>
                </a:lnTo>
                <a:lnTo>
                  <a:pt x="21599" y="19759"/>
                </a:lnTo>
                <a:lnTo>
                  <a:pt x="21483" y="14187"/>
                </a:lnTo>
                <a:lnTo>
                  <a:pt x="21441" y="81"/>
                </a:lnTo>
                <a:cubicBezTo>
                  <a:pt x="21506" y="-36"/>
                  <a:pt x="19425" y="-21"/>
                  <a:pt x="19664" y="94"/>
                </a:cubicBezTo>
                <a:cubicBezTo>
                  <a:pt x="19742" y="132"/>
                  <a:pt x="20159" y="153"/>
                  <a:pt x="20512" y="13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8" name="AutoShape 22"/>
          <p:cNvSpPr>
            <a:spLocks/>
          </p:cNvSpPr>
          <p:nvPr/>
        </p:nvSpPr>
        <p:spPr bwMode="auto">
          <a:xfrm rot="3558146">
            <a:off x="14204157" y="5250657"/>
            <a:ext cx="347662" cy="2492375"/>
          </a:xfrm>
          <a:custGeom>
            <a:avLst/>
            <a:gdLst>
              <a:gd name="T0" fmla="*/ 173831 w 21600"/>
              <a:gd name="T1" fmla="*/ 1249712 h 21569"/>
              <a:gd name="T2" fmla="*/ 173831 w 21600"/>
              <a:gd name="T3" fmla="*/ 1249712 h 21569"/>
              <a:gd name="T4" fmla="*/ 173831 w 21600"/>
              <a:gd name="T5" fmla="*/ 1249712 h 21569"/>
              <a:gd name="T6" fmla="*/ 173831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39" name="AutoShape 23"/>
          <p:cNvSpPr>
            <a:spLocks/>
          </p:cNvSpPr>
          <p:nvPr/>
        </p:nvSpPr>
        <p:spPr bwMode="auto">
          <a:xfrm rot="7212606">
            <a:off x="14377195" y="7877971"/>
            <a:ext cx="347662" cy="2492375"/>
          </a:xfrm>
          <a:custGeom>
            <a:avLst/>
            <a:gdLst>
              <a:gd name="T0" fmla="*/ 173832 w 21600"/>
              <a:gd name="T1" fmla="*/ 1249712 h 21569"/>
              <a:gd name="T2" fmla="*/ 173832 w 21600"/>
              <a:gd name="T3" fmla="*/ 1249712 h 21569"/>
              <a:gd name="T4" fmla="*/ 173832 w 21600"/>
              <a:gd name="T5" fmla="*/ 1249712 h 21569"/>
              <a:gd name="T6" fmla="*/ 173832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40" name="AutoShape 24"/>
          <p:cNvSpPr>
            <a:spLocks/>
          </p:cNvSpPr>
          <p:nvPr/>
        </p:nvSpPr>
        <p:spPr bwMode="auto">
          <a:xfrm rot="18072382" flipH="1">
            <a:off x="9797257" y="5280821"/>
            <a:ext cx="347662" cy="2473324"/>
          </a:xfrm>
          <a:custGeom>
            <a:avLst/>
            <a:gdLst>
              <a:gd name="T0" fmla="*/ 173832 w 21600"/>
              <a:gd name="T1" fmla="*/ 1240160 h 21569"/>
              <a:gd name="T2" fmla="*/ 173832 w 21600"/>
              <a:gd name="T3" fmla="*/ 1240160 h 21569"/>
              <a:gd name="T4" fmla="*/ 173832 w 21600"/>
              <a:gd name="T5" fmla="*/ 1240160 h 21569"/>
              <a:gd name="T6" fmla="*/ 173832 w 21600"/>
              <a:gd name="T7" fmla="*/ 1240160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41" name="AutoShape 25"/>
          <p:cNvSpPr>
            <a:spLocks/>
          </p:cNvSpPr>
          <p:nvPr/>
        </p:nvSpPr>
        <p:spPr bwMode="auto">
          <a:xfrm rot="-3636149">
            <a:off x="9661525" y="5602288"/>
            <a:ext cx="347662" cy="2471737"/>
          </a:xfrm>
          <a:custGeom>
            <a:avLst/>
            <a:gdLst>
              <a:gd name="T0" fmla="*/ 173832 w 21600"/>
              <a:gd name="T1" fmla="*/ 1239364 h 21569"/>
              <a:gd name="T2" fmla="*/ 173832 w 21600"/>
              <a:gd name="T3" fmla="*/ 1239364 h 21569"/>
              <a:gd name="T4" fmla="*/ 173832 w 21600"/>
              <a:gd name="T5" fmla="*/ 1239364 h 21569"/>
              <a:gd name="T6" fmla="*/ 173832 w 21600"/>
              <a:gd name="T7" fmla="*/ 123936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42" name="AutoShape 26"/>
          <p:cNvSpPr>
            <a:spLocks/>
          </p:cNvSpPr>
          <p:nvPr/>
        </p:nvSpPr>
        <p:spPr bwMode="auto">
          <a:xfrm rot="-7130864">
            <a:off x="9817101" y="8197851"/>
            <a:ext cx="358775" cy="2517774"/>
          </a:xfrm>
          <a:custGeom>
            <a:avLst/>
            <a:gdLst>
              <a:gd name="T0" fmla="*/ 179388 w 21600"/>
              <a:gd name="T1" fmla="*/ 1262448 h 21569"/>
              <a:gd name="T2" fmla="*/ 179388 w 21600"/>
              <a:gd name="T3" fmla="*/ 1262448 h 21569"/>
              <a:gd name="T4" fmla="*/ 179388 w 21600"/>
              <a:gd name="T5" fmla="*/ 1262448 h 21569"/>
              <a:gd name="T6" fmla="*/ 179388 w 21600"/>
              <a:gd name="T7" fmla="*/ 1262448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43" name="AutoShape 27"/>
          <p:cNvSpPr>
            <a:spLocks/>
          </p:cNvSpPr>
          <p:nvPr/>
        </p:nvSpPr>
        <p:spPr bwMode="auto">
          <a:xfrm rot="14469136" flipH="1">
            <a:off x="9626601" y="7899402"/>
            <a:ext cx="357188" cy="2519362"/>
          </a:xfrm>
          <a:custGeom>
            <a:avLst/>
            <a:gdLst>
              <a:gd name="T0" fmla="*/ 178593 w 21600"/>
              <a:gd name="T1" fmla="*/ 1263244 h 21569"/>
              <a:gd name="T2" fmla="*/ 178593 w 21600"/>
              <a:gd name="T3" fmla="*/ 1263244 h 21569"/>
              <a:gd name="T4" fmla="*/ 178593 w 21600"/>
              <a:gd name="T5" fmla="*/ 1263244 h 21569"/>
              <a:gd name="T6" fmla="*/ 178593 w 21600"/>
              <a:gd name="T7" fmla="*/ 126324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44" name="AutoShape 28"/>
          <p:cNvSpPr>
            <a:spLocks/>
          </p:cNvSpPr>
          <p:nvPr/>
        </p:nvSpPr>
        <p:spPr bwMode="auto">
          <a:xfrm>
            <a:off x="16844965" y="9612313"/>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45" name="AutoShape 29"/>
          <p:cNvSpPr>
            <a:spLocks/>
          </p:cNvSpPr>
          <p:nvPr/>
        </p:nvSpPr>
        <p:spPr bwMode="auto">
          <a:xfrm>
            <a:off x="16844962" y="10275888"/>
            <a:ext cx="358140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46" name="AutoShape 30"/>
          <p:cNvSpPr>
            <a:spLocks/>
          </p:cNvSpPr>
          <p:nvPr/>
        </p:nvSpPr>
        <p:spPr bwMode="auto">
          <a:xfrm>
            <a:off x="16844965" y="6800850"/>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47" name="AutoShape 31"/>
          <p:cNvSpPr>
            <a:spLocks/>
          </p:cNvSpPr>
          <p:nvPr/>
        </p:nvSpPr>
        <p:spPr bwMode="auto">
          <a:xfrm>
            <a:off x="16844964" y="7466012"/>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48" name="AutoShape 32"/>
          <p:cNvSpPr>
            <a:spLocks/>
          </p:cNvSpPr>
          <p:nvPr/>
        </p:nvSpPr>
        <p:spPr bwMode="auto">
          <a:xfrm>
            <a:off x="16844965" y="38750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49" name="AutoShape 33"/>
          <p:cNvSpPr>
            <a:spLocks/>
          </p:cNvSpPr>
          <p:nvPr/>
        </p:nvSpPr>
        <p:spPr bwMode="auto">
          <a:xfrm>
            <a:off x="16844964" y="4540251"/>
            <a:ext cx="362585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50" name="AutoShape 34"/>
          <p:cNvSpPr>
            <a:spLocks/>
          </p:cNvSpPr>
          <p:nvPr/>
        </p:nvSpPr>
        <p:spPr bwMode="auto">
          <a:xfrm flipH="1">
            <a:off x="14179551" y="4148140"/>
            <a:ext cx="2039938" cy="1485900"/>
          </a:xfrm>
          <a:custGeom>
            <a:avLst/>
            <a:gdLst>
              <a:gd name="T0" fmla="*/ 1019969 w 21600"/>
              <a:gd name="T1" fmla="*/ 787482 h 20971"/>
              <a:gd name="T2" fmla="*/ 1019969 w 21600"/>
              <a:gd name="T3" fmla="*/ 787482 h 20971"/>
              <a:gd name="T4" fmla="*/ 1019969 w 21600"/>
              <a:gd name="T5" fmla="*/ 787482 h 20971"/>
              <a:gd name="T6" fmla="*/ 1019969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51" name="AutoShape 35"/>
          <p:cNvSpPr>
            <a:spLocks/>
          </p:cNvSpPr>
          <p:nvPr/>
        </p:nvSpPr>
        <p:spPr bwMode="auto">
          <a:xfrm rot="9616685">
            <a:off x="14543088" y="9858376"/>
            <a:ext cx="1550987" cy="1122363"/>
          </a:xfrm>
          <a:custGeom>
            <a:avLst/>
            <a:gdLst>
              <a:gd name="T0" fmla="*/ 775494 w 21600"/>
              <a:gd name="T1" fmla="*/ 594819 h 20971"/>
              <a:gd name="T2" fmla="*/ 775494 w 21600"/>
              <a:gd name="T3" fmla="*/ 594819 h 20971"/>
              <a:gd name="T4" fmla="*/ 775494 w 21600"/>
              <a:gd name="T5" fmla="*/ 594819 h 20971"/>
              <a:gd name="T6" fmla="*/ 775494 w 21600"/>
              <a:gd name="T7" fmla="*/ 59481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52" name="Line 36"/>
          <p:cNvSpPr>
            <a:spLocks noChangeShapeType="1"/>
          </p:cNvSpPr>
          <p:nvPr/>
        </p:nvSpPr>
        <p:spPr bwMode="auto">
          <a:xfrm>
            <a:off x="15214602" y="7996238"/>
            <a:ext cx="1128713"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86053" name="AutoShape 37"/>
          <p:cNvSpPr>
            <a:spLocks/>
          </p:cNvSpPr>
          <p:nvPr/>
        </p:nvSpPr>
        <p:spPr bwMode="auto">
          <a:xfrm>
            <a:off x="5205413" y="9615488"/>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54" name="AutoShape 38"/>
          <p:cNvSpPr>
            <a:spLocks/>
          </p:cNvSpPr>
          <p:nvPr/>
        </p:nvSpPr>
        <p:spPr bwMode="auto">
          <a:xfrm>
            <a:off x="3849688" y="10298114"/>
            <a:ext cx="344646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55" name="AutoShape 39"/>
          <p:cNvSpPr>
            <a:spLocks/>
          </p:cNvSpPr>
          <p:nvPr/>
        </p:nvSpPr>
        <p:spPr bwMode="auto">
          <a:xfrm>
            <a:off x="5205413" y="6800850"/>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56" name="AutoShape 40"/>
          <p:cNvSpPr>
            <a:spLocks/>
          </p:cNvSpPr>
          <p:nvPr/>
        </p:nvSpPr>
        <p:spPr bwMode="auto">
          <a:xfrm>
            <a:off x="3849688" y="7466012"/>
            <a:ext cx="344646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57" name="AutoShape 41"/>
          <p:cNvSpPr>
            <a:spLocks/>
          </p:cNvSpPr>
          <p:nvPr/>
        </p:nvSpPr>
        <p:spPr bwMode="auto">
          <a:xfrm>
            <a:off x="5205413" y="3868738"/>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86058" name="AutoShape 42"/>
          <p:cNvSpPr>
            <a:spLocks/>
          </p:cNvSpPr>
          <p:nvPr/>
        </p:nvSpPr>
        <p:spPr bwMode="auto">
          <a:xfrm>
            <a:off x="3671889" y="4533900"/>
            <a:ext cx="362426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6059" name="AutoShape 43"/>
          <p:cNvSpPr>
            <a:spLocks/>
          </p:cNvSpPr>
          <p:nvPr/>
        </p:nvSpPr>
        <p:spPr bwMode="auto">
          <a:xfrm>
            <a:off x="7927975" y="4148140"/>
            <a:ext cx="2041525" cy="1485900"/>
          </a:xfrm>
          <a:custGeom>
            <a:avLst/>
            <a:gdLst>
              <a:gd name="T0" fmla="*/ 1020762 w 21600"/>
              <a:gd name="T1" fmla="*/ 787482 h 20971"/>
              <a:gd name="T2" fmla="*/ 1020762 w 21600"/>
              <a:gd name="T3" fmla="*/ 787482 h 20971"/>
              <a:gd name="T4" fmla="*/ 1020762 w 21600"/>
              <a:gd name="T5" fmla="*/ 787482 h 20971"/>
              <a:gd name="T6" fmla="*/ 1020762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6060" name="Line 44"/>
          <p:cNvSpPr>
            <a:spLocks noChangeShapeType="1"/>
          </p:cNvSpPr>
          <p:nvPr/>
        </p:nvSpPr>
        <p:spPr bwMode="auto">
          <a:xfrm>
            <a:off x="7937501" y="7996238"/>
            <a:ext cx="1128713"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86061" name="AutoShape 45"/>
          <p:cNvSpPr>
            <a:spLocks/>
          </p:cNvSpPr>
          <p:nvPr/>
        </p:nvSpPr>
        <p:spPr bwMode="auto">
          <a:xfrm rot="11803363" flipH="1">
            <a:off x="8066090" y="9936164"/>
            <a:ext cx="1584325" cy="1184276"/>
          </a:xfrm>
          <a:custGeom>
            <a:avLst/>
            <a:gdLst>
              <a:gd name="T0" fmla="*/ 792163 w 21600"/>
              <a:gd name="T1" fmla="*/ 627630 h 20971"/>
              <a:gd name="T2" fmla="*/ 792163 w 21600"/>
              <a:gd name="T3" fmla="*/ 627630 h 20971"/>
              <a:gd name="T4" fmla="*/ 792163 w 21600"/>
              <a:gd name="T5" fmla="*/ 627630 h 20971"/>
              <a:gd name="T6" fmla="*/ 792163 w 21600"/>
              <a:gd name="T7" fmla="*/ 627630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5" name="AutoShape 5"/>
          <p:cNvSpPr>
            <a:spLocks/>
          </p:cNvSpPr>
          <p:nvPr/>
        </p:nvSpPr>
        <p:spPr bwMode="auto">
          <a:xfrm>
            <a:off x="3171825" y="6108700"/>
            <a:ext cx="4510089" cy="533401"/>
          </a:xfrm>
          <a:custGeom>
            <a:avLst/>
            <a:gdLst>
              <a:gd name="T0" fmla="*/ 2255044 w 21600"/>
              <a:gd name="T1" fmla="*/ 266700 h 21600"/>
              <a:gd name="T2" fmla="*/ 2255044 w 21600"/>
              <a:gd name="T3" fmla="*/ 266700 h 21600"/>
              <a:gd name="T4" fmla="*/ 2255044 w 21600"/>
              <a:gd name="T5" fmla="*/ 266700 h 21600"/>
              <a:gd name="T6" fmla="*/ 2255044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7046" name="AutoShape 6"/>
          <p:cNvSpPr>
            <a:spLocks/>
          </p:cNvSpPr>
          <p:nvPr/>
        </p:nvSpPr>
        <p:spPr bwMode="auto">
          <a:xfrm>
            <a:off x="7681914" y="6108701"/>
            <a:ext cx="4508500" cy="554037"/>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7047" name="AutoShape 7"/>
          <p:cNvSpPr>
            <a:spLocks/>
          </p:cNvSpPr>
          <p:nvPr/>
        </p:nvSpPr>
        <p:spPr bwMode="auto">
          <a:xfrm>
            <a:off x="12192001" y="6108701"/>
            <a:ext cx="4508500" cy="554037"/>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7048" name="AutoShape 8"/>
          <p:cNvSpPr>
            <a:spLocks/>
          </p:cNvSpPr>
          <p:nvPr/>
        </p:nvSpPr>
        <p:spPr bwMode="auto">
          <a:xfrm>
            <a:off x="16700500" y="6108701"/>
            <a:ext cx="4510089" cy="554037"/>
          </a:xfrm>
          <a:custGeom>
            <a:avLst/>
            <a:gdLst>
              <a:gd name="T0" fmla="*/ 2255044 w 21600"/>
              <a:gd name="T1" fmla="*/ 277019 h 21600"/>
              <a:gd name="T2" fmla="*/ 2255044 w 21600"/>
              <a:gd name="T3" fmla="*/ 277019 h 21600"/>
              <a:gd name="T4" fmla="*/ 2255044 w 21600"/>
              <a:gd name="T5" fmla="*/ 277019 h 21600"/>
              <a:gd name="T6" fmla="*/ 2255044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7049" name="AutoShape 9"/>
          <p:cNvSpPr>
            <a:spLocks/>
          </p:cNvSpPr>
          <p:nvPr/>
        </p:nvSpPr>
        <p:spPr bwMode="auto">
          <a:xfrm>
            <a:off x="5262563" y="5737226"/>
            <a:ext cx="328612" cy="371476"/>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50800" tIns="50800" rIns="50800" bIns="50800" anchor="ctr"/>
          <a:lstStyle/>
          <a:p>
            <a:endParaRPr lang="id-ID" sz="4411"/>
          </a:p>
        </p:txBody>
      </p:sp>
      <p:sp>
        <p:nvSpPr>
          <p:cNvPr id="87050" name="AutoShape 10"/>
          <p:cNvSpPr>
            <a:spLocks/>
          </p:cNvSpPr>
          <p:nvPr/>
        </p:nvSpPr>
        <p:spPr bwMode="auto">
          <a:xfrm rot="10800000">
            <a:off x="9771063" y="6657976"/>
            <a:ext cx="330201" cy="371476"/>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sz="4411"/>
          </a:p>
        </p:txBody>
      </p:sp>
      <p:sp>
        <p:nvSpPr>
          <p:cNvPr id="87051" name="AutoShape 11"/>
          <p:cNvSpPr>
            <a:spLocks/>
          </p:cNvSpPr>
          <p:nvPr/>
        </p:nvSpPr>
        <p:spPr bwMode="auto">
          <a:xfrm>
            <a:off x="14281150" y="5737226"/>
            <a:ext cx="330201" cy="371476"/>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sz="4411"/>
          </a:p>
        </p:txBody>
      </p:sp>
      <p:sp>
        <p:nvSpPr>
          <p:cNvPr id="87052" name="AutoShape 12"/>
          <p:cNvSpPr>
            <a:spLocks/>
          </p:cNvSpPr>
          <p:nvPr/>
        </p:nvSpPr>
        <p:spPr bwMode="auto">
          <a:xfrm rot="10800000">
            <a:off x="18791239" y="6657976"/>
            <a:ext cx="328612" cy="371476"/>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sz="4411"/>
          </a:p>
        </p:txBody>
      </p:sp>
      <p:sp>
        <p:nvSpPr>
          <p:cNvPr id="87053" name="AutoShape 13"/>
          <p:cNvSpPr>
            <a:spLocks/>
          </p:cNvSpPr>
          <p:nvPr/>
        </p:nvSpPr>
        <p:spPr bwMode="auto">
          <a:xfrm>
            <a:off x="3171826" y="4414838"/>
            <a:ext cx="14319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78%</a:t>
            </a:r>
            <a:endParaRPr lang="en-US" sz="4411">
              <a:latin typeface="St Transmission" charset="0"/>
              <a:ea typeface="ＭＳ Ｐゴシック" charset="0"/>
              <a:cs typeface="St Transmission" charset="0"/>
              <a:sym typeface="St Transmission" charset="0"/>
            </a:endParaRPr>
          </a:p>
        </p:txBody>
      </p:sp>
      <p:sp>
        <p:nvSpPr>
          <p:cNvPr id="87054" name="AutoShape 14"/>
          <p:cNvSpPr>
            <a:spLocks/>
          </p:cNvSpPr>
          <p:nvPr/>
        </p:nvSpPr>
        <p:spPr bwMode="auto">
          <a:xfrm>
            <a:off x="7681913" y="7869238"/>
            <a:ext cx="267493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54%</a:t>
            </a:r>
            <a:endParaRPr lang="en-US" sz="4411">
              <a:latin typeface="St Transmission" charset="0"/>
              <a:ea typeface="ＭＳ Ｐゴシック" charset="0"/>
              <a:cs typeface="St Transmission" charset="0"/>
              <a:sym typeface="St Transmission" charset="0"/>
            </a:endParaRPr>
          </a:p>
        </p:txBody>
      </p:sp>
      <p:sp>
        <p:nvSpPr>
          <p:cNvPr id="87055" name="AutoShape 15"/>
          <p:cNvSpPr>
            <a:spLocks/>
          </p:cNvSpPr>
          <p:nvPr/>
        </p:nvSpPr>
        <p:spPr bwMode="auto">
          <a:xfrm>
            <a:off x="12192001" y="4414838"/>
            <a:ext cx="267493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65%</a:t>
            </a:r>
            <a:endParaRPr lang="en-US" sz="4411">
              <a:latin typeface="St Transmission" charset="0"/>
              <a:ea typeface="ＭＳ Ｐゴシック" charset="0"/>
              <a:cs typeface="St Transmission" charset="0"/>
              <a:sym typeface="St Transmission" charset="0"/>
            </a:endParaRPr>
          </a:p>
        </p:txBody>
      </p:sp>
      <p:sp>
        <p:nvSpPr>
          <p:cNvPr id="87056" name="AutoShape 16"/>
          <p:cNvSpPr>
            <a:spLocks/>
          </p:cNvSpPr>
          <p:nvPr/>
        </p:nvSpPr>
        <p:spPr bwMode="auto">
          <a:xfrm>
            <a:off x="16700502" y="7869238"/>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87%</a:t>
            </a:r>
            <a:endParaRPr lang="en-US" sz="4411">
              <a:latin typeface="St Transmission" charset="0"/>
              <a:ea typeface="ＭＳ Ｐゴシック" charset="0"/>
              <a:cs typeface="St Transmission" charset="0"/>
              <a:sym typeface="St Transmission" charset="0"/>
            </a:endParaRPr>
          </a:p>
        </p:txBody>
      </p:sp>
      <p:sp>
        <p:nvSpPr>
          <p:cNvPr id="87057" name="AutoShape 17"/>
          <p:cNvSpPr>
            <a:spLocks/>
          </p:cNvSpPr>
          <p:nvPr/>
        </p:nvSpPr>
        <p:spPr bwMode="auto">
          <a:xfrm>
            <a:off x="9512302" y="76549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58" name="AutoShape 18"/>
          <p:cNvSpPr>
            <a:spLocks/>
          </p:cNvSpPr>
          <p:nvPr/>
        </p:nvSpPr>
        <p:spPr bwMode="auto">
          <a:xfrm>
            <a:off x="5005390" y="4198940"/>
            <a:ext cx="2676524"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59" name="AutoShape 19"/>
          <p:cNvSpPr>
            <a:spLocks/>
          </p:cNvSpPr>
          <p:nvPr/>
        </p:nvSpPr>
        <p:spPr bwMode="auto">
          <a:xfrm>
            <a:off x="14025564" y="4198940"/>
            <a:ext cx="2674937"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60" name="AutoShape 20"/>
          <p:cNvSpPr>
            <a:spLocks/>
          </p:cNvSpPr>
          <p:nvPr/>
        </p:nvSpPr>
        <p:spPr bwMode="auto">
          <a:xfrm>
            <a:off x="18534065" y="76549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61" name="AutoShape 21"/>
          <p:cNvSpPr>
            <a:spLocks/>
          </p:cNvSpPr>
          <p:nvPr/>
        </p:nvSpPr>
        <p:spPr bwMode="auto">
          <a:xfrm>
            <a:off x="3171826"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87062" name="AutoShape 22"/>
          <p:cNvSpPr>
            <a:spLocks/>
          </p:cNvSpPr>
          <p:nvPr/>
        </p:nvSpPr>
        <p:spPr bwMode="auto">
          <a:xfrm>
            <a:off x="7970840"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87063" name="AutoShape 23"/>
          <p:cNvSpPr>
            <a:spLocks/>
          </p:cNvSpPr>
          <p:nvPr/>
        </p:nvSpPr>
        <p:spPr bwMode="auto">
          <a:xfrm>
            <a:off x="4699000" y="10150475"/>
            <a:ext cx="1498601"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USA Map</a:t>
            </a:r>
            <a:endParaRPr lang="en-US" sz="4411">
              <a:latin typeface="St Transmission" charset="0"/>
              <a:ea typeface="ＭＳ Ｐゴシック" charset="0"/>
              <a:cs typeface="St Transmission" charset="0"/>
              <a:sym typeface="St Transmission" charset="0"/>
            </a:endParaRPr>
          </a:p>
        </p:txBody>
      </p:sp>
      <p:sp>
        <p:nvSpPr>
          <p:cNvPr id="87064" name="AutoShape 24"/>
          <p:cNvSpPr>
            <a:spLocks/>
          </p:cNvSpPr>
          <p:nvPr/>
        </p:nvSpPr>
        <p:spPr bwMode="auto">
          <a:xfrm>
            <a:off x="9521826" y="10150475"/>
            <a:ext cx="1501774"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Asia Map</a:t>
            </a:r>
            <a:endParaRPr lang="en-US" sz="4411">
              <a:latin typeface="St Transmission" charset="0"/>
              <a:ea typeface="ＭＳ Ｐゴシック" charset="0"/>
              <a:cs typeface="St Transmission" charset="0"/>
              <a:sym typeface="St Transmission" charset="0"/>
            </a:endParaRPr>
          </a:p>
        </p:txBody>
      </p:sp>
      <p:sp>
        <p:nvSpPr>
          <p:cNvPr id="87065" name="AutoShape 25"/>
          <p:cNvSpPr>
            <a:spLocks/>
          </p:cNvSpPr>
          <p:nvPr/>
        </p:nvSpPr>
        <p:spPr bwMode="auto">
          <a:xfrm>
            <a:off x="12742865"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87066" name="AutoShape 26"/>
          <p:cNvSpPr>
            <a:spLocks/>
          </p:cNvSpPr>
          <p:nvPr/>
        </p:nvSpPr>
        <p:spPr bwMode="auto">
          <a:xfrm>
            <a:off x="14293852" y="10150475"/>
            <a:ext cx="218440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Australia Map</a:t>
            </a:r>
            <a:endParaRPr lang="en-US" sz="4411">
              <a:latin typeface="St Transmission" charset="0"/>
              <a:ea typeface="ＭＳ Ｐゴシック" charset="0"/>
              <a:cs typeface="St Transmission" charset="0"/>
              <a:sym typeface="St Transmission" charset="0"/>
            </a:endParaRPr>
          </a:p>
        </p:txBody>
      </p:sp>
      <p:sp>
        <p:nvSpPr>
          <p:cNvPr id="87067" name="AutoShape 27"/>
          <p:cNvSpPr>
            <a:spLocks/>
          </p:cNvSpPr>
          <p:nvPr/>
        </p:nvSpPr>
        <p:spPr bwMode="auto">
          <a:xfrm>
            <a:off x="17768889" y="10150475"/>
            <a:ext cx="1154112" cy="1154114"/>
          </a:xfrm>
          <a:custGeom>
            <a:avLst/>
            <a:gdLst>
              <a:gd name="T0" fmla="*/ 577027 w 19679"/>
              <a:gd name="T1" fmla="*/ 633387 h 19679"/>
              <a:gd name="T2" fmla="*/ 577027 w 19679"/>
              <a:gd name="T3" fmla="*/ 633387 h 19679"/>
              <a:gd name="T4" fmla="*/ 577027 w 19679"/>
              <a:gd name="T5" fmla="*/ 633387 h 19679"/>
              <a:gd name="T6" fmla="*/ 577027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87068" name="AutoShape 28"/>
          <p:cNvSpPr>
            <a:spLocks/>
          </p:cNvSpPr>
          <p:nvPr/>
        </p:nvSpPr>
        <p:spPr bwMode="auto">
          <a:xfrm>
            <a:off x="19319876" y="10150475"/>
            <a:ext cx="1890713"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4D4E4C"/>
                </a:solidFill>
                <a:latin typeface="Roboto" charset="0"/>
                <a:ea typeface="ＭＳ Ｐゴシック" charset="0"/>
                <a:cs typeface="Roboto" charset="0"/>
                <a:sym typeface="Roboto" charset="0"/>
              </a:rPr>
              <a:t>Europe Map</a:t>
            </a:r>
            <a:endParaRPr lang="en-US" sz="4411">
              <a:latin typeface="St Transmission" charset="0"/>
              <a:ea typeface="ＭＳ Ｐゴシック" charset="0"/>
              <a:cs typeface="St Transmission" charset="0"/>
              <a:sym typeface="St Transmission" charset="0"/>
            </a:endParaRPr>
          </a:p>
        </p:txBody>
      </p:sp>
      <p:sp>
        <p:nvSpPr>
          <p:cNvPr id="87069" name="AutoShape 29"/>
          <p:cNvSpPr>
            <a:spLocks/>
          </p:cNvSpPr>
          <p:nvPr/>
        </p:nvSpPr>
        <p:spPr bwMode="auto">
          <a:xfrm>
            <a:off x="4699002"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70" name="AutoShape 30"/>
          <p:cNvSpPr>
            <a:spLocks/>
          </p:cNvSpPr>
          <p:nvPr/>
        </p:nvSpPr>
        <p:spPr bwMode="auto">
          <a:xfrm>
            <a:off x="9512302"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71" name="AutoShape 31"/>
          <p:cNvSpPr>
            <a:spLocks/>
          </p:cNvSpPr>
          <p:nvPr/>
        </p:nvSpPr>
        <p:spPr bwMode="auto">
          <a:xfrm>
            <a:off x="14281151"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72" name="AutoShape 32"/>
          <p:cNvSpPr>
            <a:spLocks/>
          </p:cNvSpPr>
          <p:nvPr/>
        </p:nvSpPr>
        <p:spPr bwMode="auto">
          <a:xfrm>
            <a:off x="19319876" y="10753724"/>
            <a:ext cx="2674939"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siamet suame this placeholder.</a:t>
            </a:r>
            <a:endParaRPr lang="en-US" sz="4411">
              <a:latin typeface="St Transmission" charset="0"/>
              <a:ea typeface="ＭＳ Ｐゴシック" charset="0"/>
              <a:cs typeface="St Transmission" charset="0"/>
              <a:sym typeface="St Transmission" charset="0"/>
            </a:endParaRPr>
          </a:p>
        </p:txBody>
      </p:sp>
      <p:sp>
        <p:nvSpPr>
          <p:cNvPr id="87073" name="AutoShape 33"/>
          <p:cNvSpPr>
            <a:spLocks/>
          </p:cNvSpPr>
          <p:nvPr/>
        </p:nvSpPr>
        <p:spPr bwMode="auto">
          <a:xfrm>
            <a:off x="13320714" y="7270750"/>
            <a:ext cx="2273300" cy="1881188"/>
          </a:xfrm>
          <a:custGeom>
            <a:avLst/>
            <a:gdLst>
              <a:gd name="T0" fmla="*/ 1136650 w 21590"/>
              <a:gd name="T1" fmla="*/ 946023 h 21484"/>
              <a:gd name="T2" fmla="*/ 1136650 w 21590"/>
              <a:gd name="T3" fmla="*/ 946023 h 21484"/>
              <a:gd name="T4" fmla="*/ 1136650 w 21590"/>
              <a:gd name="T5" fmla="*/ 946023 h 21484"/>
              <a:gd name="T6" fmla="*/ 1136650 w 21590"/>
              <a:gd name="T7" fmla="*/ 94602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7074" name="AutoShape 34"/>
          <p:cNvSpPr>
            <a:spLocks/>
          </p:cNvSpPr>
          <p:nvPr/>
        </p:nvSpPr>
        <p:spPr bwMode="auto">
          <a:xfrm>
            <a:off x="3798888" y="6913563"/>
            <a:ext cx="2544763" cy="2238375"/>
          </a:xfrm>
          <a:custGeom>
            <a:avLst/>
            <a:gdLst>
              <a:gd name="T0" fmla="*/ 1272322 w 21593"/>
              <a:gd name="T1" fmla="*/ 1119188 h 21600"/>
              <a:gd name="T2" fmla="*/ 1272322 w 21593"/>
              <a:gd name="T3" fmla="*/ 1119188 h 21600"/>
              <a:gd name="T4" fmla="*/ 1272322 w 21593"/>
              <a:gd name="T5" fmla="*/ 1119188 h 21600"/>
              <a:gd name="T6" fmla="*/ 1272322 w 21593"/>
              <a:gd name="T7" fmla="*/ 11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600">
                <a:moveTo>
                  <a:pt x="17454" y="0"/>
                </a:moveTo>
                <a:cubicBezTo>
                  <a:pt x="17440" y="17"/>
                  <a:pt x="17427" y="33"/>
                  <a:pt x="17413" y="50"/>
                </a:cubicBezTo>
                <a:cubicBezTo>
                  <a:pt x="17423" y="80"/>
                  <a:pt x="17538" y="217"/>
                  <a:pt x="17563" y="239"/>
                </a:cubicBezTo>
                <a:cubicBezTo>
                  <a:pt x="17557" y="270"/>
                  <a:pt x="17549" y="302"/>
                  <a:pt x="17542" y="332"/>
                </a:cubicBezTo>
                <a:cubicBezTo>
                  <a:pt x="17451" y="304"/>
                  <a:pt x="17413" y="191"/>
                  <a:pt x="17331" y="147"/>
                </a:cubicBezTo>
                <a:cubicBezTo>
                  <a:pt x="17233" y="123"/>
                  <a:pt x="17135" y="99"/>
                  <a:pt x="17037" y="76"/>
                </a:cubicBezTo>
                <a:cubicBezTo>
                  <a:pt x="16997" y="84"/>
                  <a:pt x="16957" y="92"/>
                  <a:pt x="16917" y="100"/>
                </a:cubicBezTo>
                <a:cubicBezTo>
                  <a:pt x="16842" y="116"/>
                  <a:pt x="16770" y="131"/>
                  <a:pt x="16695" y="147"/>
                </a:cubicBezTo>
                <a:cubicBezTo>
                  <a:pt x="16633" y="176"/>
                  <a:pt x="16578" y="228"/>
                  <a:pt x="16493" y="239"/>
                </a:cubicBezTo>
                <a:cubicBezTo>
                  <a:pt x="16485" y="261"/>
                  <a:pt x="16480" y="280"/>
                  <a:pt x="16472" y="302"/>
                </a:cubicBezTo>
                <a:cubicBezTo>
                  <a:pt x="16529" y="394"/>
                  <a:pt x="16592" y="422"/>
                  <a:pt x="16677" y="481"/>
                </a:cubicBezTo>
                <a:cubicBezTo>
                  <a:pt x="16714" y="511"/>
                  <a:pt x="16751" y="539"/>
                  <a:pt x="16787" y="568"/>
                </a:cubicBezTo>
                <a:cubicBezTo>
                  <a:pt x="16790" y="572"/>
                  <a:pt x="16791" y="578"/>
                  <a:pt x="16794" y="582"/>
                </a:cubicBezTo>
                <a:cubicBezTo>
                  <a:pt x="16787" y="592"/>
                  <a:pt x="16779" y="597"/>
                  <a:pt x="16773" y="607"/>
                </a:cubicBezTo>
                <a:cubicBezTo>
                  <a:pt x="16728" y="633"/>
                  <a:pt x="16390" y="507"/>
                  <a:pt x="16319" y="483"/>
                </a:cubicBezTo>
                <a:cubicBezTo>
                  <a:pt x="16219" y="450"/>
                  <a:pt x="16113" y="477"/>
                  <a:pt x="16002" y="451"/>
                </a:cubicBezTo>
                <a:cubicBezTo>
                  <a:pt x="15953" y="434"/>
                  <a:pt x="15904" y="418"/>
                  <a:pt x="15855" y="401"/>
                </a:cubicBezTo>
                <a:cubicBezTo>
                  <a:pt x="15773" y="394"/>
                  <a:pt x="15641" y="443"/>
                  <a:pt x="15595" y="490"/>
                </a:cubicBezTo>
                <a:cubicBezTo>
                  <a:pt x="15570" y="514"/>
                  <a:pt x="15574" y="566"/>
                  <a:pt x="15540" y="598"/>
                </a:cubicBezTo>
                <a:cubicBezTo>
                  <a:pt x="15483" y="588"/>
                  <a:pt x="15442" y="542"/>
                  <a:pt x="15393" y="526"/>
                </a:cubicBezTo>
                <a:cubicBezTo>
                  <a:pt x="15315" y="501"/>
                  <a:pt x="15228" y="548"/>
                  <a:pt x="15175" y="562"/>
                </a:cubicBezTo>
                <a:cubicBezTo>
                  <a:pt x="15047" y="594"/>
                  <a:pt x="14856" y="546"/>
                  <a:pt x="14751" y="613"/>
                </a:cubicBezTo>
                <a:cubicBezTo>
                  <a:pt x="14729" y="636"/>
                  <a:pt x="14707" y="662"/>
                  <a:pt x="14685" y="685"/>
                </a:cubicBezTo>
                <a:cubicBezTo>
                  <a:pt x="14692" y="736"/>
                  <a:pt x="14698" y="787"/>
                  <a:pt x="14705" y="838"/>
                </a:cubicBezTo>
                <a:cubicBezTo>
                  <a:pt x="14788" y="869"/>
                  <a:pt x="14884" y="891"/>
                  <a:pt x="14997" y="901"/>
                </a:cubicBezTo>
                <a:cubicBezTo>
                  <a:pt x="15017" y="948"/>
                  <a:pt x="15041" y="965"/>
                  <a:pt x="15056" y="1024"/>
                </a:cubicBezTo>
                <a:cubicBezTo>
                  <a:pt x="15051" y="1075"/>
                  <a:pt x="15005" y="1058"/>
                  <a:pt x="14981" y="1086"/>
                </a:cubicBezTo>
                <a:cubicBezTo>
                  <a:pt x="14979" y="1088"/>
                  <a:pt x="14977" y="1087"/>
                  <a:pt x="14974" y="1088"/>
                </a:cubicBezTo>
                <a:cubicBezTo>
                  <a:pt x="14991" y="1123"/>
                  <a:pt x="15020" y="1159"/>
                  <a:pt x="15056" y="1173"/>
                </a:cubicBezTo>
                <a:cubicBezTo>
                  <a:pt x="15113" y="1124"/>
                  <a:pt x="15168" y="1073"/>
                  <a:pt x="15224" y="1024"/>
                </a:cubicBezTo>
                <a:cubicBezTo>
                  <a:pt x="15324" y="968"/>
                  <a:pt x="15677" y="868"/>
                  <a:pt x="15805" y="943"/>
                </a:cubicBezTo>
                <a:cubicBezTo>
                  <a:pt x="15822" y="962"/>
                  <a:pt x="15838" y="981"/>
                  <a:pt x="15855" y="1000"/>
                </a:cubicBezTo>
                <a:cubicBezTo>
                  <a:pt x="15855" y="1015"/>
                  <a:pt x="15855" y="1029"/>
                  <a:pt x="15855" y="1044"/>
                </a:cubicBezTo>
                <a:cubicBezTo>
                  <a:pt x="15828" y="1066"/>
                  <a:pt x="15801" y="1089"/>
                  <a:pt x="15774" y="1111"/>
                </a:cubicBezTo>
                <a:cubicBezTo>
                  <a:pt x="15766" y="1173"/>
                  <a:pt x="15758" y="1235"/>
                  <a:pt x="15751" y="1298"/>
                </a:cubicBezTo>
                <a:cubicBezTo>
                  <a:pt x="15792" y="1270"/>
                  <a:pt x="15835" y="1243"/>
                  <a:pt x="15876" y="1216"/>
                </a:cubicBezTo>
                <a:cubicBezTo>
                  <a:pt x="15906" y="1217"/>
                  <a:pt x="15937" y="1216"/>
                  <a:pt x="15967" y="1218"/>
                </a:cubicBezTo>
                <a:cubicBezTo>
                  <a:pt x="16055" y="1232"/>
                  <a:pt x="16088" y="1197"/>
                  <a:pt x="16132" y="1163"/>
                </a:cubicBezTo>
                <a:cubicBezTo>
                  <a:pt x="16172" y="1194"/>
                  <a:pt x="16212" y="1225"/>
                  <a:pt x="16252" y="1256"/>
                </a:cubicBezTo>
                <a:cubicBezTo>
                  <a:pt x="16274" y="1251"/>
                  <a:pt x="16298" y="1246"/>
                  <a:pt x="16319" y="1242"/>
                </a:cubicBezTo>
                <a:cubicBezTo>
                  <a:pt x="16363" y="1238"/>
                  <a:pt x="16404" y="1232"/>
                  <a:pt x="16447" y="1228"/>
                </a:cubicBezTo>
                <a:cubicBezTo>
                  <a:pt x="16549" y="1193"/>
                  <a:pt x="16659" y="1130"/>
                  <a:pt x="16754" y="1099"/>
                </a:cubicBezTo>
                <a:cubicBezTo>
                  <a:pt x="16853" y="1066"/>
                  <a:pt x="17023" y="1088"/>
                  <a:pt x="17092" y="1123"/>
                </a:cubicBezTo>
                <a:cubicBezTo>
                  <a:pt x="17140" y="1157"/>
                  <a:pt x="17187" y="1190"/>
                  <a:pt x="17234" y="1224"/>
                </a:cubicBezTo>
                <a:cubicBezTo>
                  <a:pt x="17235" y="1227"/>
                  <a:pt x="17236" y="1231"/>
                  <a:pt x="17237" y="1234"/>
                </a:cubicBezTo>
                <a:cubicBezTo>
                  <a:pt x="17112" y="1249"/>
                  <a:pt x="16984" y="1263"/>
                  <a:pt x="16858" y="1278"/>
                </a:cubicBezTo>
                <a:cubicBezTo>
                  <a:pt x="16814" y="1297"/>
                  <a:pt x="16772" y="1316"/>
                  <a:pt x="16727" y="1335"/>
                </a:cubicBezTo>
                <a:cubicBezTo>
                  <a:pt x="16677" y="1335"/>
                  <a:pt x="16625" y="1335"/>
                  <a:pt x="16575" y="1335"/>
                </a:cubicBezTo>
                <a:cubicBezTo>
                  <a:pt x="16535" y="1359"/>
                  <a:pt x="16497" y="1385"/>
                  <a:pt x="16458" y="1409"/>
                </a:cubicBezTo>
                <a:cubicBezTo>
                  <a:pt x="16424" y="1463"/>
                  <a:pt x="16389" y="1517"/>
                  <a:pt x="16355" y="1570"/>
                </a:cubicBezTo>
                <a:cubicBezTo>
                  <a:pt x="16404" y="1610"/>
                  <a:pt x="16498" y="1641"/>
                  <a:pt x="16550" y="1667"/>
                </a:cubicBezTo>
                <a:cubicBezTo>
                  <a:pt x="16575" y="1698"/>
                  <a:pt x="16601" y="1730"/>
                  <a:pt x="16626" y="1760"/>
                </a:cubicBezTo>
                <a:cubicBezTo>
                  <a:pt x="16585" y="1753"/>
                  <a:pt x="16486" y="1764"/>
                  <a:pt x="16447" y="1750"/>
                </a:cubicBezTo>
                <a:cubicBezTo>
                  <a:pt x="16343" y="1712"/>
                  <a:pt x="16218" y="1533"/>
                  <a:pt x="16100" y="1494"/>
                </a:cubicBezTo>
                <a:cubicBezTo>
                  <a:pt x="16022" y="1494"/>
                  <a:pt x="15947" y="1494"/>
                  <a:pt x="15869" y="1494"/>
                </a:cubicBezTo>
                <a:cubicBezTo>
                  <a:pt x="15785" y="1484"/>
                  <a:pt x="15700" y="1473"/>
                  <a:pt x="15616" y="1464"/>
                </a:cubicBezTo>
                <a:cubicBezTo>
                  <a:pt x="15611" y="1473"/>
                  <a:pt x="15605" y="1484"/>
                  <a:pt x="15600" y="1494"/>
                </a:cubicBezTo>
                <a:cubicBezTo>
                  <a:pt x="15597" y="1510"/>
                  <a:pt x="15592" y="1523"/>
                  <a:pt x="15589" y="1540"/>
                </a:cubicBezTo>
                <a:cubicBezTo>
                  <a:pt x="15630" y="1601"/>
                  <a:pt x="15673" y="1664"/>
                  <a:pt x="15713" y="1724"/>
                </a:cubicBezTo>
                <a:cubicBezTo>
                  <a:pt x="15715" y="1726"/>
                  <a:pt x="15718" y="1729"/>
                  <a:pt x="15719" y="1732"/>
                </a:cubicBezTo>
                <a:cubicBezTo>
                  <a:pt x="15728" y="1716"/>
                  <a:pt x="15738" y="1701"/>
                  <a:pt x="15747" y="1685"/>
                </a:cubicBezTo>
                <a:cubicBezTo>
                  <a:pt x="15834" y="1716"/>
                  <a:pt x="15951" y="1881"/>
                  <a:pt x="16027" y="1946"/>
                </a:cubicBezTo>
                <a:cubicBezTo>
                  <a:pt x="16081" y="1970"/>
                  <a:pt x="16136" y="1995"/>
                  <a:pt x="16190" y="2020"/>
                </a:cubicBezTo>
                <a:cubicBezTo>
                  <a:pt x="16285" y="2077"/>
                  <a:pt x="16379" y="2134"/>
                  <a:pt x="16474" y="2192"/>
                </a:cubicBezTo>
                <a:cubicBezTo>
                  <a:pt x="16444" y="2195"/>
                  <a:pt x="16414" y="2197"/>
                  <a:pt x="16385" y="2200"/>
                </a:cubicBezTo>
                <a:cubicBezTo>
                  <a:pt x="16364" y="2207"/>
                  <a:pt x="16359" y="2236"/>
                  <a:pt x="16327" y="2232"/>
                </a:cubicBezTo>
                <a:cubicBezTo>
                  <a:pt x="16233" y="2220"/>
                  <a:pt x="16153" y="2167"/>
                  <a:pt x="16071" y="2143"/>
                </a:cubicBezTo>
                <a:cubicBezTo>
                  <a:pt x="16016" y="2127"/>
                  <a:pt x="15920" y="2117"/>
                  <a:pt x="15829" y="2117"/>
                </a:cubicBezTo>
                <a:cubicBezTo>
                  <a:pt x="15746" y="2027"/>
                  <a:pt x="15677" y="2039"/>
                  <a:pt x="15527" y="2050"/>
                </a:cubicBezTo>
                <a:cubicBezTo>
                  <a:pt x="15507" y="2019"/>
                  <a:pt x="15488" y="1991"/>
                  <a:pt x="15467" y="1960"/>
                </a:cubicBezTo>
                <a:cubicBezTo>
                  <a:pt x="15467" y="1889"/>
                  <a:pt x="15467" y="1815"/>
                  <a:pt x="15467" y="1744"/>
                </a:cubicBezTo>
                <a:cubicBezTo>
                  <a:pt x="15468" y="1670"/>
                  <a:pt x="15366" y="1592"/>
                  <a:pt x="15318" y="1568"/>
                </a:cubicBezTo>
                <a:cubicBezTo>
                  <a:pt x="15306" y="1559"/>
                  <a:pt x="15289" y="1569"/>
                  <a:pt x="15279" y="1589"/>
                </a:cubicBezTo>
                <a:cubicBezTo>
                  <a:pt x="15278" y="1633"/>
                  <a:pt x="15275" y="1679"/>
                  <a:pt x="15274" y="1724"/>
                </a:cubicBezTo>
                <a:cubicBezTo>
                  <a:pt x="15224" y="1723"/>
                  <a:pt x="15177" y="1717"/>
                  <a:pt x="15139" y="1706"/>
                </a:cubicBezTo>
                <a:cubicBezTo>
                  <a:pt x="15117" y="1633"/>
                  <a:pt x="15099" y="1560"/>
                  <a:pt x="15077" y="1488"/>
                </a:cubicBezTo>
                <a:cubicBezTo>
                  <a:pt x="15054" y="1471"/>
                  <a:pt x="15029" y="1454"/>
                  <a:pt x="15006" y="1437"/>
                </a:cubicBezTo>
                <a:cubicBezTo>
                  <a:pt x="14948" y="1447"/>
                  <a:pt x="14916" y="1471"/>
                  <a:pt x="14845" y="1470"/>
                </a:cubicBezTo>
                <a:cubicBezTo>
                  <a:pt x="14800" y="1429"/>
                  <a:pt x="14753" y="1389"/>
                  <a:pt x="14709" y="1349"/>
                </a:cubicBezTo>
                <a:cubicBezTo>
                  <a:pt x="14597" y="1183"/>
                  <a:pt x="14574" y="1096"/>
                  <a:pt x="14333" y="1070"/>
                </a:cubicBezTo>
                <a:cubicBezTo>
                  <a:pt x="14345" y="1130"/>
                  <a:pt x="14370" y="1155"/>
                  <a:pt x="14361" y="1218"/>
                </a:cubicBezTo>
                <a:cubicBezTo>
                  <a:pt x="14314" y="1234"/>
                  <a:pt x="14267" y="1213"/>
                  <a:pt x="14225" y="1209"/>
                </a:cubicBezTo>
                <a:cubicBezTo>
                  <a:pt x="14160" y="1231"/>
                  <a:pt x="14097" y="1253"/>
                  <a:pt x="14032" y="1274"/>
                </a:cubicBezTo>
                <a:cubicBezTo>
                  <a:pt x="14029" y="1274"/>
                  <a:pt x="14027" y="1274"/>
                  <a:pt x="14024" y="1274"/>
                </a:cubicBezTo>
                <a:cubicBezTo>
                  <a:pt x="14077" y="1336"/>
                  <a:pt x="14125" y="1398"/>
                  <a:pt x="14177" y="1460"/>
                </a:cubicBezTo>
                <a:cubicBezTo>
                  <a:pt x="14171" y="1470"/>
                  <a:pt x="14166" y="1483"/>
                  <a:pt x="14161" y="1494"/>
                </a:cubicBezTo>
                <a:cubicBezTo>
                  <a:pt x="14140" y="1512"/>
                  <a:pt x="14009" y="1494"/>
                  <a:pt x="13966" y="1524"/>
                </a:cubicBezTo>
                <a:cubicBezTo>
                  <a:pt x="13946" y="1537"/>
                  <a:pt x="13935" y="1571"/>
                  <a:pt x="13929" y="1599"/>
                </a:cubicBezTo>
                <a:cubicBezTo>
                  <a:pt x="13979" y="1675"/>
                  <a:pt x="14032" y="1671"/>
                  <a:pt x="14090" y="1728"/>
                </a:cubicBezTo>
                <a:cubicBezTo>
                  <a:pt x="13964" y="1741"/>
                  <a:pt x="13872" y="1780"/>
                  <a:pt x="13743" y="1736"/>
                </a:cubicBezTo>
                <a:cubicBezTo>
                  <a:pt x="13741" y="1736"/>
                  <a:pt x="13739" y="1736"/>
                  <a:pt x="13737" y="1736"/>
                </a:cubicBezTo>
                <a:cubicBezTo>
                  <a:pt x="13745" y="1762"/>
                  <a:pt x="13756" y="1790"/>
                  <a:pt x="13764" y="1816"/>
                </a:cubicBezTo>
                <a:cubicBezTo>
                  <a:pt x="13804" y="1848"/>
                  <a:pt x="13840" y="1878"/>
                  <a:pt x="13879" y="1909"/>
                </a:cubicBezTo>
                <a:cubicBezTo>
                  <a:pt x="13932" y="1955"/>
                  <a:pt x="13952" y="2034"/>
                  <a:pt x="14019" y="2065"/>
                </a:cubicBezTo>
                <a:cubicBezTo>
                  <a:pt x="14068" y="2099"/>
                  <a:pt x="14129" y="2040"/>
                  <a:pt x="14159" y="2028"/>
                </a:cubicBezTo>
                <a:cubicBezTo>
                  <a:pt x="14207" y="2030"/>
                  <a:pt x="14254" y="2030"/>
                  <a:pt x="14301" y="2032"/>
                </a:cubicBezTo>
                <a:cubicBezTo>
                  <a:pt x="14323" y="2024"/>
                  <a:pt x="14341" y="2020"/>
                  <a:pt x="14363" y="2012"/>
                </a:cubicBezTo>
                <a:cubicBezTo>
                  <a:pt x="14498" y="1985"/>
                  <a:pt x="14765" y="2131"/>
                  <a:pt x="14824" y="2200"/>
                </a:cubicBezTo>
                <a:cubicBezTo>
                  <a:pt x="14740" y="2171"/>
                  <a:pt x="14448" y="2119"/>
                  <a:pt x="14340" y="2143"/>
                </a:cubicBezTo>
                <a:cubicBezTo>
                  <a:pt x="14290" y="2158"/>
                  <a:pt x="14239" y="2176"/>
                  <a:pt x="14189" y="2192"/>
                </a:cubicBezTo>
                <a:cubicBezTo>
                  <a:pt x="14194" y="2284"/>
                  <a:pt x="14262" y="2315"/>
                  <a:pt x="14308" y="2361"/>
                </a:cubicBezTo>
                <a:cubicBezTo>
                  <a:pt x="14360" y="2417"/>
                  <a:pt x="14409" y="2473"/>
                  <a:pt x="14460" y="2528"/>
                </a:cubicBezTo>
                <a:cubicBezTo>
                  <a:pt x="14476" y="2527"/>
                  <a:pt x="14496" y="2524"/>
                  <a:pt x="14512" y="2522"/>
                </a:cubicBezTo>
                <a:cubicBezTo>
                  <a:pt x="14635" y="2553"/>
                  <a:pt x="14768" y="2605"/>
                  <a:pt x="14921" y="2601"/>
                </a:cubicBezTo>
                <a:cubicBezTo>
                  <a:pt x="14945" y="2562"/>
                  <a:pt x="14955" y="2499"/>
                  <a:pt x="14960" y="2440"/>
                </a:cubicBezTo>
                <a:cubicBezTo>
                  <a:pt x="15017" y="2485"/>
                  <a:pt x="15075" y="2531"/>
                  <a:pt x="15132" y="2575"/>
                </a:cubicBezTo>
                <a:cubicBezTo>
                  <a:pt x="15163" y="2562"/>
                  <a:pt x="15184" y="2548"/>
                  <a:pt x="15198" y="2514"/>
                </a:cubicBezTo>
                <a:cubicBezTo>
                  <a:pt x="15213" y="2470"/>
                  <a:pt x="15178" y="2410"/>
                  <a:pt x="15164" y="2379"/>
                </a:cubicBezTo>
                <a:cubicBezTo>
                  <a:pt x="15179" y="2357"/>
                  <a:pt x="15193" y="2336"/>
                  <a:pt x="15208" y="2315"/>
                </a:cubicBezTo>
                <a:cubicBezTo>
                  <a:pt x="15267" y="2317"/>
                  <a:pt x="15298" y="2392"/>
                  <a:pt x="15382" y="2391"/>
                </a:cubicBezTo>
                <a:cubicBezTo>
                  <a:pt x="15419" y="2246"/>
                  <a:pt x="15493" y="2213"/>
                  <a:pt x="15579" y="2179"/>
                </a:cubicBezTo>
                <a:cubicBezTo>
                  <a:pt x="15524" y="2232"/>
                  <a:pt x="15510" y="2304"/>
                  <a:pt x="15487" y="2407"/>
                </a:cubicBezTo>
                <a:cubicBezTo>
                  <a:pt x="15487" y="2413"/>
                  <a:pt x="15487" y="2421"/>
                  <a:pt x="15487" y="2428"/>
                </a:cubicBezTo>
                <a:cubicBezTo>
                  <a:pt x="15611" y="2390"/>
                  <a:pt x="15738" y="2457"/>
                  <a:pt x="15871" y="2464"/>
                </a:cubicBezTo>
                <a:cubicBezTo>
                  <a:pt x="15871" y="2465"/>
                  <a:pt x="15871" y="2464"/>
                  <a:pt x="15871" y="2466"/>
                </a:cubicBezTo>
                <a:cubicBezTo>
                  <a:pt x="15849" y="2520"/>
                  <a:pt x="15868" y="2605"/>
                  <a:pt x="15869" y="2676"/>
                </a:cubicBezTo>
                <a:cubicBezTo>
                  <a:pt x="15953" y="2714"/>
                  <a:pt x="16084" y="2712"/>
                  <a:pt x="16206" y="2710"/>
                </a:cubicBezTo>
                <a:cubicBezTo>
                  <a:pt x="16206" y="2711"/>
                  <a:pt x="16206" y="2710"/>
                  <a:pt x="16206" y="2712"/>
                </a:cubicBezTo>
                <a:cubicBezTo>
                  <a:pt x="16192" y="2732"/>
                  <a:pt x="16177" y="2752"/>
                  <a:pt x="16162" y="2772"/>
                </a:cubicBezTo>
                <a:cubicBezTo>
                  <a:pt x="16160" y="2789"/>
                  <a:pt x="16159" y="2805"/>
                  <a:pt x="16158" y="2823"/>
                </a:cubicBezTo>
                <a:cubicBezTo>
                  <a:pt x="16157" y="2824"/>
                  <a:pt x="16154" y="2828"/>
                  <a:pt x="16153" y="2829"/>
                </a:cubicBezTo>
                <a:cubicBezTo>
                  <a:pt x="16104" y="2875"/>
                  <a:pt x="15935" y="2861"/>
                  <a:pt x="15871" y="2843"/>
                </a:cubicBezTo>
                <a:cubicBezTo>
                  <a:pt x="15759" y="2811"/>
                  <a:pt x="15708" y="2707"/>
                  <a:pt x="15621" y="2649"/>
                </a:cubicBezTo>
                <a:cubicBezTo>
                  <a:pt x="15568" y="2614"/>
                  <a:pt x="15492" y="2626"/>
                  <a:pt x="15416" y="2611"/>
                </a:cubicBezTo>
                <a:cubicBezTo>
                  <a:pt x="15369" y="2602"/>
                  <a:pt x="15320" y="2595"/>
                  <a:pt x="15288" y="2617"/>
                </a:cubicBezTo>
                <a:cubicBezTo>
                  <a:pt x="15284" y="2620"/>
                  <a:pt x="15278" y="2622"/>
                  <a:pt x="15274" y="2625"/>
                </a:cubicBezTo>
                <a:cubicBezTo>
                  <a:pt x="15280" y="2712"/>
                  <a:pt x="15385" y="2828"/>
                  <a:pt x="15446" y="2859"/>
                </a:cubicBezTo>
                <a:cubicBezTo>
                  <a:pt x="15447" y="2862"/>
                  <a:pt x="15450" y="2864"/>
                  <a:pt x="15451" y="2867"/>
                </a:cubicBezTo>
                <a:cubicBezTo>
                  <a:pt x="15411" y="2909"/>
                  <a:pt x="15371" y="2884"/>
                  <a:pt x="15302" y="2901"/>
                </a:cubicBezTo>
                <a:cubicBezTo>
                  <a:pt x="15209" y="2926"/>
                  <a:pt x="15177" y="2984"/>
                  <a:pt x="15051" y="3002"/>
                </a:cubicBezTo>
                <a:cubicBezTo>
                  <a:pt x="15030" y="3044"/>
                  <a:pt x="15018" y="3096"/>
                  <a:pt x="15019" y="3164"/>
                </a:cubicBezTo>
                <a:cubicBezTo>
                  <a:pt x="15069" y="3185"/>
                  <a:pt x="15119" y="3208"/>
                  <a:pt x="15169" y="3230"/>
                </a:cubicBezTo>
                <a:cubicBezTo>
                  <a:pt x="15246" y="3189"/>
                  <a:pt x="15213" y="3171"/>
                  <a:pt x="15256" y="3109"/>
                </a:cubicBezTo>
                <a:cubicBezTo>
                  <a:pt x="15316" y="3138"/>
                  <a:pt x="15360" y="3190"/>
                  <a:pt x="15414" y="3214"/>
                </a:cubicBezTo>
                <a:cubicBezTo>
                  <a:pt x="15559" y="3227"/>
                  <a:pt x="15703" y="3243"/>
                  <a:pt x="15848" y="3254"/>
                </a:cubicBezTo>
                <a:cubicBezTo>
                  <a:pt x="15880" y="3247"/>
                  <a:pt x="15907" y="3227"/>
                  <a:pt x="15926" y="3204"/>
                </a:cubicBezTo>
                <a:cubicBezTo>
                  <a:pt x="15913" y="3155"/>
                  <a:pt x="15899" y="3106"/>
                  <a:pt x="15885" y="3057"/>
                </a:cubicBezTo>
                <a:cubicBezTo>
                  <a:pt x="15896" y="3054"/>
                  <a:pt x="15904" y="3050"/>
                  <a:pt x="15915" y="3047"/>
                </a:cubicBezTo>
                <a:cubicBezTo>
                  <a:pt x="16046" y="3161"/>
                  <a:pt x="16082" y="3232"/>
                  <a:pt x="16327" y="3230"/>
                </a:cubicBezTo>
                <a:cubicBezTo>
                  <a:pt x="16317" y="3195"/>
                  <a:pt x="16309" y="3157"/>
                  <a:pt x="16300" y="3121"/>
                </a:cubicBezTo>
                <a:cubicBezTo>
                  <a:pt x="16300" y="3112"/>
                  <a:pt x="16300" y="3109"/>
                  <a:pt x="16300" y="3099"/>
                </a:cubicBezTo>
                <a:cubicBezTo>
                  <a:pt x="16339" y="3120"/>
                  <a:pt x="16377" y="3140"/>
                  <a:pt x="16417" y="3162"/>
                </a:cubicBezTo>
                <a:cubicBezTo>
                  <a:pt x="16451" y="3157"/>
                  <a:pt x="16484" y="3150"/>
                  <a:pt x="16518" y="3145"/>
                </a:cubicBezTo>
                <a:cubicBezTo>
                  <a:pt x="16518" y="3145"/>
                  <a:pt x="16617" y="3319"/>
                  <a:pt x="16624" y="3331"/>
                </a:cubicBezTo>
                <a:cubicBezTo>
                  <a:pt x="16719" y="3325"/>
                  <a:pt x="16757" y="3283"/>
                  <a:pt x="16824" y="3262"/>
                </a:cubicBezTo>
                <a:cubicBezTo>
                  <a:pt x="16922" y="3241"/>
                  <a:pt x="17020" y="3221"/>
                  <a:pt x="17117" y="3200"/>
                </a:cubicBezTo>
                <a:cubicBezTo>
                  <a:pt x="17140" y="3174"/>
                  <a:pt x="17161" y="3145"/>
                  <a:pt x="17184" y="3119"/>
                </a:cubicBezTo>
                <a:cubicBezTo>
                  <a:pt x="17184" y="3093"/>
                  <a:pt x="17184" y="3067"/>
                  <a:pt x="17184" y="3041"/>
                </a:cubicBezTo>
                <a:cubicBezTo>
                  <a:pt x="17171" y="3022"/>
                  <a:pt x="17159" y="3003"/>
                  <a:pt x="17145" y="2984"/>
                </a:cubicBezTo>
                <a:cubicBezTo>
                  <a:pt x="17099" y="2954"/>
                  <a:pt x="17023" y="2978"/>
                  <a:pt x="16957" y="2966"/>
                </a:cubicBezTo>
                <a:cubicBezTo>
                  <a:pt x="16795" y="2935"/>
                  <a:pt x="16528" y="2928"/>
                  <a:pt x="16396" y="2853"/>
                </a:cubicBezTo>
                <a:cubicBezTo>
                  <a:pt x="16393" y="2853"/>
                  <a:pt x="16393" y="2853"/>
                  <a:pt x="16390" y="2853"/>
                </a:cubicBezTo>
                <a:cubicBezTo>
                  <a:pt x="16505" y="2682"/>
                  <a:pt x="16623" y="2759"/>
                  <a:pt x="16810" y="2799"/>
                </a:cubicBezTo>
                <a:cubicBezTo>
                  <a:pt x="16929" y="2824"/>
                  <a:pt x="17064" y="2840"/>
                  <a:pt x="17112" y="2736"/>
                </a:cubicBezTo>
                <a:cubicBezTo>
                  <a:pt x="17132" y="2681"/>
                  <a:pt x="17098" y="2575"/>
                  <a:pt x="17081" y="2522"/>
                </a:cubicBezTo>
                <a:cubicBezTo>
                  <a:pt x="17138" y="2506"/>
                  <a:pt x="17193" y="2536"/>
                  <a:pt x="17253" y="2551"/>
                </a:cubicBezTo>
                <a:cubicBezTo>
                  <a:pt x="17328" y="2569"/>
                  <a:pt x="17424" y="2550"/>
                  <a:pt x="17482" y="2528"/>
                </a:cubicBezTo>
                <a:cubicBezTo>
                  <a:pt x="17494" y="2500"/>
                  <a:pt x="17433" y="2446"/>
                  <a:pt x="17413" y="2401"/>
                </a:cubicBezTo>
                <a:cubicBezTo>
                  <a:pt x="17422" y="2391"/>
                  <a:pt x="17430" y="2382"/>
                  <a:pt x="17439" y="2371"/>
                </a:cubicBezTo>
                <a:cubicBezTo>
                  <a:pt x="17479" y="2380"/>
                  <a:pt x="17520" y="2383"/>
                  <a:pt x="17571" y="2377"/>
                </a:cubicBezTo>
                <a:cubicBezTo>
                  <a:pt x="17585" y="2327"/>
                  <a:pt x="17602" y="2275"/>
                  <a:pt x="17617" y="2226"/>
                </a:cubicBezTo>
                <a:cubicBezTo>
                  <a:pt x="17670" y="2216"/>
                  <a:pt x="17706" y="2203"/>
                  <a:pt x="17728" y="2157"/>
                </a:cubicBezTo>
                <a:cubicBezTo>
                  <a:pt x="17724" y="2111"/>
                  <a:pt x="17720" y="2066"/>
                  <a:pt x="17716" y="2020"/>
                </a:cubicBezTo>
                <a:cubicBezTo>
                  <a:pt x="17628" y="1913"/>
                  <a:pt x="17436" y="1920"/>
                  <a:pt x="17285" y="1935"/>
                </a:cubicBezTo>
                <a:cubicBezTo>
                  <a:pt x="17289" y="1889"/>
                  <a:pt x="17290" y="1842"/>
                  <a:pt x="17294" y="1796"/>
                </a:cubicBezTo>
                <a:cubicBezTo>
                  <a:pt x="17351" y="1792"/>
                  <a:pt x="17409" y="1789"/>
                  <a:pt x="17466" y="1784"/>
                </a:cubicBezTo>
                <a:cubicBezTo>
                  <a:pt x="17628" y="1802"/>
                  <a:pt x="17844" y="1867"/>
                  <a:pt x="18014" y="1802"/>
                </a:cubicBezTo>
                <a:cubicBezTo>
                  <a:pt x="18014" y="1801"/>
                  <a:pt x="18014" y="1798"/>
                  <a:pt x="18014" y="1796"/>
                </a:cubicBezTo>
                <a:cubicBezTo>
                  <a:pt x="17942" y="1749"/>
                  <a:pt x="17869" y="1703"/>
                  <a:pt x="17797" y="1655"/>
                </a:cubicBezTo>
                <a:cubicBezTo>
                  <a:pt x="17815" y="1631"/>
                  <a:pt x="17833" y="1605"/>
                  <a:pt x="17851" y="1581"/>
                </a:cubicBezTo>
                <a:cubicBezTo>
                  <a:pt x="18102" y="1624"/>
                  <a:pt x="18267" y="1731"/>
                  <a:pt x="18497" y="1607"/>
                </a:cubicBezTo>
                <a:cubicBezTo>
                  <a:pt x="18542" y="1583"/>
                  <a:pt x="18574" y="1574"/>
                  <a:pt x="18602" y="1532"/>
                </a:cubicBezTo>
                <a:cubicBezTo>
                  <a:pt x="18586" y="1466"/>
                  <a:pt x="18569" y="1401"/>
                  <a:pt x="18552" y="1335"/>
                </a:cubicBezTo>
                <a:cubicBezTo>
                  <a:pt x="18681" y="1333"/>
                  <a:pt x="18737" y="1316"/>
                  <a:pt x="18781" y="1288"/>
                </a:cubicBezTo>
                <a:lnTo>
                  <a:pt x="18568" y="288"/>
                </a:lnTo>
                <a:lnTo>
                  <a:pt x="18467" y="179"/>
                </a:lnTo>
                <a:cubicBezTo>
                  <a:pt x="18454" y="179"/>
                  <a:pt x="18440" y="179"/>
                  <a:pt x="18427" y="179"/>
                </a:cubicBezTo>
                <a:cubicBezTo>
                  <a:pt x="18381" y="129"/>
                  <a:pt x="18336" y="81"/>
                  <a:pt x="18290" y="32"/>
                </a:cubicBezTo>
                <a:cubicBezTo>
                  <a:pt x="18199" y="29"/>
                  <a:pt x="18107" y="27"/>
                  <a:pt x="18015" y="24"/>
                </a:cubicBezTo>
                <a:cubicBezTo>
                  <a:pt x="18014" y="25"/>
                  <a:pt x="18015" y="24"/>
                  <a:pt x="18014" y="26"/>
                </a:cubicBezTo>
                <a:cubicBezTo>
                  <a:pt x="18031" y="80"/>
                  <a:pt x="18040" y="133"/>
                  <a:pt x="18037" y="197"/>
                </a:cubicBezTo>
                <a:cubicBezTo>
                  <a:pt x="17959" y="182"/>
                  <a:pt x="17933" y="111"/>
                  <a:pt x="17872" y="82"/>
                </a:cubicBezTo>
                <a:cubicBezTo>
                  <a:pt x="17822" y="76"/>
                  <a:pt x="17772" y="70"/>
                  <a:pt x="17721" y="64"/>
                </a:cubicBezTo>
                <a:cubicBezTo>
                  <a:pt x="17632" y="42"/>
                  <a:pt x="17543" y="21"/>
                  <a:pt x="17454" y="0"/>
                </a:cubicBezTo>
                <a:close/>
                <a:moveTo>
                  <a:pt x="12048" y="1613"/>
                </a:moveTo>
                <a:cubicBezTo>
                  <a:pt x="11979" y="1617"/>
                  <a:pt x="11906" y="1631"/>
                  <a:pt x="11850" y="1635"/>
                </a:cubicBezTo>
                <a:cubicBezTo>
                  <a:pt x="11847" y="1657"/>
                  <a:pt x="11845" y="1676"/>
                  <a:pt x="11843" y="1697"/>
                </a:cubicBezTo>
                <a:cubicBezTo>
                  <a:pt x="11843" y="1706"/>
                  <a:pt x="11843" y="1714"/>
                  <a:pt x="11843" y="1722"/>
                </a:cubicBezTo>
                <a:cubicBezTo>
                  <a:pt x="12002" y="1749"/>
                  <a:pt x="12232" y="1805"/>
                  <a:pt x="12238" y="2006"/>
                </a:cubicBezTo>
                <a:cubicBezTo>
                  <a:pt x="12123" y="2007"/>
                  <a:pt x="12078" y="1959"/>
                  <a:pt x="11962" y="1960"/>
                </a:cubicBezTo>
                <a:cubicBezTo>
                  <a:pt x="11951" y="1972"/>
                  <a:pt x="11941" y="1988"/>
                  <a:pt x="11930" y="2000"/>
                </a:cubicBezTo>
                <a:cubicBezTo>
                  <a:pt x="12007" y="2246"/>
                  <a:pt x="12328" y="2123"/>
                  <a:pt x="12559" y="2163"/>
                </a:cubicBezTo>
                <a:cubicBezTo>
                  <a:pt x="12591" y="2165"/>
                  <a:pt x="12624" y="2166"/>
                  <a:pt x="12656" y="2167"/>
                </a:cubicBezTo>
                <a:cubicBezTo>
                  <a:pt x="12739" y="2203"/>
                  <a:pt x="12748" y="2346"/>
                  <a:pt x="12835" y="2377"/>
                </a:cubicBezTo>
                <a:cubicBezTo>
                  <a:pt x="12927" y="2409"/>
                  <a:pt x="12998" y="2363"/>
                  <a:pt x="13046" y="2321"/>
                </a:cubicBezTo>
                <a:cubicBezTo>
                  <a:pt x="13040" y="2222"/>
                  <a:pt x="12996" y="2177"/>
                  <a:pt x="12961" y="2113"/>
                </a:cubicBezTo>
                <a:cubicBezTo>
                  <a:pt x="12844" y="1901"/>
                  <a:pt x="12794" y="1898"/>
                  <a:pt x="12545" y="1841"/>
                </a:cubicBezTo>
                <a:cubicBezTo>
                  <a:pt x="12495" y="1833"/>
                  <a:pt x="12445" y="1824"/>
                  <a:pt x="12396" y="1816"/>
                </a:cubicBezTo>
                <a:cubicBezTo>
                  <a:pt x="12328" y="1791"/>
                  <a:pt x="12301" y="1669"/>
                  <a:pt x="12238" y="1637"/>
                </a:cubicBezTo>
                <a:cubicBezTo>
                  <a:pt x="12186" y="1610"/>
                  <a:pt x="12118" y="1608"/>
                  <a:pt x="12048" y="1613"/>
                </a:cubicBezTo>
                <a:close/>
                <a:moveTo>
                  <a:pt x="15751" y="2089"/>
                </a:moveTo>
                <a:cubicBezTo>
                  <a:pt x="15772" y="2098"/>
                  <a:pt x="15792" y="2109"/>
                  <a:pt x="15814" y="2119"/>
                </a:cubicBezTo>
                <a:cubicBezTo>
                  <a:pt x="15748" y="2120"/>
                  <a:pt x="15702" y="2131"/>
                  <a:pt x="15658" y="2143"/>
                </a:cubicBezTo>
                <a:cubicBezTo>
                  <a:pt x="15689" y="2129"/>
                  <a:pt x="15721" y="2114"/>
                  <a:pt x="15751" y="2089"/>
                </a:cubicBezTo>
                <a:close/>
                <a:moveTo>
                  <a:pt x="13394" y="2149"/>
                </a:moveTo>
                <a:cubicBezTo>
                  <a:pt x="13356" y="2151"/>
                  <a:pt x="13319" y="2154"/>
                  <a:pt x="13282" y="2155"/>
                </a:cubicBezTo>
                <a:cubicBezTo>
                  <a:pt x="13277" y="2164"/>
                  <a:pt x="13270" y="2172"/>
                  <a:pt x="13264" y="2181"/>
                </a:cubicBezTo>
                <a:cubicBezTo>
                  <a:pt x="13265" y="2258"/>
                  <a:pt x="13307" y="2287"/>
                  <a:pt x="13335" y="2335"/>
                </a:cubicBezTo>
                <a:cubicBezTo>
                  <a:pt x="13472" y="2568"/>
                  <a:pt x="13590" y="2540"/>
                  <a:pt x="13858" y="2472"/>
                </a:cubicBezTo>
                <a:cubicBezTo>
                  <a:pt x="13879" y="2446"/>
                  <a:pt x="13881" y="2402"/>
                  <a:pt x="13890" y="2361"/>
                </a:cubicBezTo>
                <a:cubicBezTo>
                  <a:pt x="13888" y="2293"/>
                  <a:pt x="13830" y="2303"/>
                  <a:pt x="13787" y="2284"/>
                </a:cubicBezTo>
                <a:cubicBezTo>
                  <a:pt x="13669" y="2231"/>
                  <a:pt x="13552" y="2143"/>
                  <a:pt x="13394" y="2149"/>
                </a:cubicBezTo>
                <a:close/>
                <a:moveTo>
                  <a:pt x="9683" y="2688"/>
                </a:moveTo>
                <a:cubicBezTo>
                  <a:pt x="9664" y="2691"/>
                  <a:pt x="9643" y="2695"/>
                  <a:pt x="9624" y="2698"/>
                </a:cubicBezTo>
                <a:cubicBezTo>
                  <a:pt x="9601" y="2717"/>
                  <a:pt x="9579" y="2737"/>
                  <a:pt x="9557" y="2756"/>
                </a:cubicBezTo>
                <a:cubicBezTo>
                  <a:pt x="9501" y="2756"/>
                  <a:pt x="9444" y="2756"/>
                  <a:pt x="9388" y="2756"/>
                </a:cubicBezTo>
                <a:cubicBezTo>
                  <a:pt x="9290" y="2770"/>
                  <a:pt x="9191" y="2785"/>
                  <a:pt x="9093" y="2799"/>
                </a:cubicBezTo>
                <a:cubicBezTo>
                  <a:pt x="9022" y="2823"/>
                  <a:pt x="9001" y="2889"/>
                  <a:pt x="8951" y="2930"/>
                </a:cubicBezTo>
                <a:cubicBezTo>
                  <a:pt x="8907" y="2952"/>
                  <a:pt x="8863" y="2977"/>
                  <a:pt x="8820" y="3000"/>
                </a:cubicBezTo>
                <a:cubicBezTo>
                  <a:pt x="8792" y="3028"/>
                  <a:pt x="8767" y="3056"/>
                  <a:pt x="8740" y="3083"/>
                </a:cubicBezTo>
                <a:cubicBezTo>
                  <a:pt x="8682" y="3124"/>
                  <a:pt x="8610" y="3128"/>
                  <a:pt x="8536" y="3151"/>
                </a:cubicBezTo>
                <a:cubicBezTo>
                  <a:pt x="8523" y="3201"/>
                  <a:pt x="8523" y="3221"/>
                  <a:pt x="8536" y="3272"/>
                </a:cubicBezTo>
                <a:cubicBezTo>
                  <a:pt x="8673" y="3373"/>
                  <a:pt x="8675" y="3290"/>
                  <a:pt x="8797" y="3260"/>
                </a:cubicBezTo>
                <a:cubicBezTo>
                  <a:pt x="8885" y="3312"/>
                  <a:pt x="8888" y="3417"/>
                  <a:pt x="9020" y="3402"/>
                </a:cubicBezTo>
                <a:cubicBezTo>
                  <a:pt x="9039" y="3378"/>
                  <a:pt x="9058" y="3354"/>
                  <a:pt x="9077" y="3331"/>
                </a:cubicBezTo>
                <a:cubicBezTo>
                  <a:pt x="9084" y="3305"/>
                  <a:pt x="9092" y="3280"/>
                  <a:pt x="9098" y="3254"/>
                </a:cubicBezTo>
                <a:cubicBezTo>
                  <a:pt x="9118" y="3239"/>
                  <a:pt x="9139" y="3222"/>
                  <a:pt x="9160" y="3206"/>
                </a:cubicBezTo>
                <a:cubicBezTo>
                  <a:pt x="9204" y="3131"/>
                  <a:pt x="9226" y="3054"/>
                  <a:pt x="9272" y="2984"/>
                </a:cubicBezTo>
                <a:cubicBezTo>
                  <a:pt x="9280" y="2975"/>
                  <a:pt x="9272" y="2980"/>
                  <a:pt x="9287" y="2976"/>
                </a:cubicBezTo>
                <a:cubicBezTo>
                  <a:pt x="9369" y="2961"/>
                  <a:pt x="9415" y="3123"/>
                  <a:pt x="9433" y="3198"/>
                </a:cubicBezTo>
                <a:cubicBezTo>
                  <a:pt x="9463" y="3199"/>
                  <a:pt x="9491" y="3198"/>
                  <a:pt x="9521" y="3200"/>
                </a:cubicBezTo>
                <a:cubicBezTo>
                  <a:pt x="9544" y="3155"/>
                  <a:pt x="9571" y="3113"/>
                  <a:pt x="9594" y="3069"/>
                </a:cubicBezTo>
                <a:cubicBezTo>
                  <a:pt x="9638" y="3057"/>
                  <a:pt x="9678" y="3049"/>
                  <a:pt x="9736" y="3051"/>
                </a:cubicBezTo>
                <a:cubicBezTo>
                  <a:pt x="9718" y="2996"/>
                  <a:pt x="9665" y="2913"/>
                  <a:pt x="9706" y="2849"/>
                </a:cubicBezTo>
                <a:cubicBezTo>
                  <a:pt x="9726" y="2813"/>
                  <a:pt x="9793" y="2785"/>
                  <a:pt x="9840" y="2780"/>
                </a:cubicBezTo>
                <a:cubicBezTo>
                  <a:pt x="9812" y="2742"/>
                  <a:pt x="9741" y="2688"/>
                  <a:pt x="9683" y="2688"/>
                </a:cubicBezTo>
                <a:close/>
                <a:moveTo>
                  <a:pt x="10822" y="2688"/>
                </a:moveTo>
                <a:cubicBezTo>
                  <a:pt x="10743" y="2724"/>
                  <a:pt x="10639" y="2678"/>
                  <a:pt x="10553" y="2700"/>
                </a:cubicBezTo>
                <a:cubicBezTo>
                  <a:pt x="10517" y="2712"/>
                  <a:pt x="10482" y="2726"/>
                  <a:pt x="10446" y="2738"/>
                </a:cubicBezTo>
                <a:cubicBezTo>
                  <a:pt x="10438" y="2755"/>
                  <a:pt x="10430" y="2773"/>
                  <a:pt x="10422" y="2790"/>
                </a:cubicBezTo>
                <a:cubicBezTo>
                  <a:pt x="10430" y="2818"/>
                  <a:pt x="10438" y="2846"/>
                  <a:pt x="10446" y="2873"/>
                </a:cubicBezTo>
                <a:cubicBezTo>
                  <a:pt x="10494" y="2961"/>
                  <a:pt x="10778" y="2921"/>
                  <a:pt x="10893" y="2916"/>
                </a:cubicBezTo>
                <a:cubicBezTo>
                  <a:pt x="10951" y="2856"/>
                  <a:pt x="11008" y="2793"/>
                  <a:pt x="11067" y="2732"/>
                </a:cubicBezTo>
                <a:cubicBezTo>
                  <a:pt x="11069" y="2728"/>
                  <a:pt x="11075" y="2724"/>
                  <a:pt x="11077" y="2720"/>
                </a:cubicBezTo>
                <a:cubicBezTo>
                  <a:pt x="10991" y="2709"/>
                  <a:pt x="10919" y="2686"/>
                  <a:pt x="10822" y="2688"/>
                </a:cubicBezTo>
                <a:close/>
                <a:moveTo>
                  <a:pt x="11035" y="3226"/>
                </a:moveTo>
                <a:cubicBezTo>
                  <a:pt x="10994" y="3243"/>
                  <a:pt x="10955" y="3261"/>
                  <a:pt x="10914" y="3279"/>
                </a:cubicBezTo>
                <a:cubicBezTo>
                  <a:pt x="10866" y="3318"/>
                  <a:pt x="10851" y="3382"/>
                  <a:pt x="10788" y="3412"/>
                </a:cubicBezTo>
                <a:cubicBezTo>
                  <a:pt x="10787" y="3415"/>
                  <a:pt x="10785" y="3419"/>
                  <a:pt x="10783" y="3422"/>
                </a:cubicBezTo>
                <a:cubicBezTo>
                  <a:pt x="10888" y="3480"/>
                  <a:pt x="11026" y="3558"/>
                  <a:pt x="11014" y="3736"/>
                </a:cubicBezTo>
                <a:cubicBezTo>
                  <a:pt x="10969" y="3749"/>
                  <a:pt x="10925" y="3762"/>
                  <a:pt x="10881" y="3775"/>
                </a:cubicBezTo>
                <a:cubicBezTo>
                  <a:pt x="10829" y="3769"/>
                  <a:pt x="10778" y="3761"/>
                  <a:pt x="10726" y="3754"/>
                </a:cubicBezTo>
                <a:cubicBezTo>
                  <a:pt x="10695" y="3760"/>
                  <a:pt x="10633" y="3773"/>
                  <a:pt x="10595" y="3756"/>
                </a:cubicBezTo>
                <a:cubicBezTo>
                  <a:pt x="10502" y="3717"/>
                  <a:pt x="10422" y="3527"/>
                  <a:pt x="10324" y="3514"/>
                </a:cubicBezTo>
                <a:cubicBezTo>
                  <a:pt x="10279" y="3527"/>
                  <a:pt x="10236" y="3539"/>
                  <a:pt x="10191" y="3551"/>
                </a:cubicBezTo>
                <a:cubicBezTo>
                  <a:pt x="10141" y="3515"/>
                  <a:pt x="10096" y="3426"/>
                  <a:pt x="10042" y="3406"/>
                </a:cubicBezTo>
                <a:cubicBezTo>
                  <a:pt x="9946" y="3369"/>
                  <a:pt x="9757" y="3495"/>
                  <a:pt x="9683" y="3504"/>
                </a:cubicBezTo>
                <a:cubicBezTo>
                  <a:pt x="9689" y="3548"/>
                  <a:pt x="9693" y="3591"/>
                  <a:pt x="9700" y="3633"/>
                </a:cubicBezTo>
                <a:cubicBezTo>
                  <a:pt x="9763" y="3661"/>
                  <a:pt x="9826" y="3691"/>
                  <a:pt x="9888" y="3718"/>
                </a:cubicBezTo>
                <a:cubicBezTo>
                  <a:pt x="9810" y="3784"/>
                  <a:pt x="9645" y="3713"/>
                  <a:pt x="9548" y="3763"/>
                </a:cubicBezTo>
                <a:cubicBezTo>
                  <a:pt x="9523" y="3790"/>
                  <a:pt x="9500" y="3819"/>
                  <a:pt x="9475" y="3847"/>
                </a:cubicBezTo>
                <a:cubicBezTo>
                  <a:pt x="9475" y="3855"/>
                  <a:pt x="9475" y="3864"/>
                  <a:pt x="9475" y="3871"/>
                </a:cubicBezTo>
                <a:cubicBezTo>
                  <a:pt x="9539" y="3924"/>
                  <a:pt x="9655" y="4008"/>
                  <a:pt x="9743" y="3916"/>
                </a:cubicBezTo>
                <a:cubicBezTo>
                  <a:pt x="9790" y="3937"/>
                  <a:pt x="9837" y="3961"/>
                  <a:pt x="9885" y="3982"/>
                </a:cubicBezTo>
                <a:cubicBezTo>
                  <a:pt x="9908" y="3975"/>
                  <a:pt x="9931" y="3966"/>
                  <a:pt x="9954" y="3958"/>
                </a:cubicBezTo>
                <a:cubicBezTo>
                  <a:pt x="10043" y="3937"/>
                  <a:pt x="10115" y="3949"/>
                  <a:pt x="10191" y="3924"/>
                </a:cubicBezTo>
                <a:cubicBezTo>
                  <a:pt x="10236" y="3903"/>
                  <a:pt x="10279" y="3885"/>
                  <a:pt x="10324" y="3865"/>
                </a:cubicBezTo>
                <a:cubicBezTo>
                  <a:pt x="10430" y="3874"/>
                  <a:pt x="10534" y="3886"/>
                  <a:pt x="10640" y="3896"/>
                </a:cubicBezTo>
                <a:cubicBezTo>
                  <a:pt x="10640" y="3897"/>
                  <a:pt x="10640" y="3896"/>
                  <a:pt x="10640" y="3898"/>
                </a:cubicBezTo>
                <a:cubicBezTo>
                  <a:pt x="10626" y="3930"/>
                  <a:pt x="10615" y="3964"/>
                  <a:pt x="10601" y="3996"/>
                </a:cubicBezTo>
                <a:cubicBezTo>
                  <a:pt x="10512" y="4036"/>
                  <a:pt x="10394" y="4016"/>
                  <a:pt x="10287" y="4047"/>
                </a:cubicBezTo>
                <a:cubicBezTo>
                  <a:pt x="10268" y="4056"/>
                  <a:pt x="10249" y="4066"/>
                  <a:pt x="10230" y="4075"/>
                </a:cubicBezTo>
                <a:cubicBezTo>
                  <a:pt x="10172" y="4091"/>
                  <a:pt x="10120" y="4073"/>
                  <a:pt x="10080" y="4101"/>
                </a:cubicBezTo>
                <a:cubicBezTo>
                  <a:pt x="10076" y="4104"/>
                  <a:pt x="10071" y="4106"/>
                  <a:pt x="10067" y="4109"/>
                </a:cubicBezTo>
                <a:cubicBezTo>
                  <a:pt x="10074" y="4132"/>
                  <a:pt x="10082" y="4157"/>
                  <a:pt x="10088" y="4180"/>
                </a:cubicBezTo>
                <a:cubicBezTo>
                  <a:pt x="10151" y="4196"/>
                  <a:pt x="10199" y="4236"/>
                  <a:pt x="10267" y="4251"/>
                </a:cubicBezTo>
                <a:cubicBezTo>
                  <a:pt x="10587" y="4319"/>
                  <a:pt x="10798" y="4050"/>
                  <a:pt x="11022" y="3988"/>
                </a:cubicBezTo>
                <a:cubicBezTo>
                  <a:pt x="11117" y="4007"/>
                  <a:pt x="11215" y="4022"/>
                  <a:pt x="11309" y="4041"/>
                </a:cubicBezTo>
                <a:cubicBezTo>
                  <a:pt x="11358" y="4033"/>
                  <a:pt x="11405" y="4025"/>
                  <a:pt x="11453" y="4017"/>
                </a:cubicBezTo>
                <a:cubicBezTo>
                  <a:pt x="11509" y="4006"/>
                  <a:pt x="11557" y="4023"/>
                  <a:pt x="11598" y="3998"/>
                </a:cubicBezTo>
                <a:cubicBezTo>
                  <a:pt x="11668" y="3957"/>
                  <a:pt x="11684" y="3775"/>
                  <a:pt x="11696" y="3674"/>
                </a:cubicBezTo>
                <a:cubicBezTo>
                  <a:pt x="11627" y="3627"/>
                  <a:pt x="11562" y="3555"/>
                  <a:pt x="11453" y="3565"/>
                </a:cubicBezTo>
                <a:cubicBezTo>
                  <a:pt x="11447" y="3631"/>
                  <a:pt x="11455" y="3663"/>
                  <a:pt x="11469" y="3718"/>
                </a:cubicBezTo>
                <a:cubicBezTo>
                  <a:pt x="11386" y="3677"/>
                  <a:pt x="11295" y="3641"/>
                  <a:pt x="11196" y="3607"/>
                </a:cubicBezTo>
                <a:cubicBezTo>
                  <a:pt x="11161" y="3505"/>
                  <a:pt x="11158" y="3306"/>
                  <a:pt x="11077" y="3254"/>
                </a:cubicBezTo>
                <a:cubicBezTo>
                  <a:pt x="11066" y="3237"/>
                  <a:pt x="11060" y="3229"/>
                  <a:pt x="11035" y="3226"/>
                </a:cubicBezTo>
                <a:close/>
                <a:moveTo>
                  <a:pt x="13443" y="3226"/>
                </a:moveTo>
                <a:cubicBezTo>
                  <a:pt x="13372" y="3255"/>
                  <a:pt x="13293" y="3203"/>
                  <a:pt x="13264" y="3281"/>
                </a:cubicBezTo>
                <a:cubicBezTo>
                  <a:pt x="13272" y="3291"/>
                  <a:pt x="13459" y="3481"/>
                  <a:pt x="13461" y="3482"/>
                </a:cubicBezTo>
                <a:cubicBezTo>
                  <a:pt x="13462" y="3484"/>
                  <a:pt x="13463" y="3487"/>
                  <a:pt x="13464" y="3488"/>
                </a:cubicBezTo>
                <a:cubicBezTo>
                  <a:pt x="13488" y="3487"/>
                  <a:pt x="13509" y="3484"/>
                  <a:pt x="13532" y="3482"/>
                </a:cubicBezTo>
                <a:cubicBezTo>
                  <a:pt x="13621" y="3495"/>
                  <a:pt x="13712" y="3508"/>
                  <a:pt x="13801" y="3521"/>
                </a:cubicBezTo>
                <a:cubicBezTo>
                  <a:pt x="13825" y="3477"/>
                  <a:pt x="13811" y="3417"/>
                  <a:pt x="13830" y="3367"/>
                </a:cubicBezTo>
                <a:cubicBezTo>
                  <a:pt x="13804" y="3343"/>
                  <a:pt x="13776" y="3317"/>
                  <a:pt x="13750" y="3293"/>
                </a:cubicBezTo>
                <a:cubicBezTo>
                  <a:pt x="13705" y="3291"/>
                  <a:pt x="13662" y="3288"/>
                  <a:pt x="13617" y="3287"/>
                </a:cubicBezTo>
                <a:cubicBezTo>
                  <a:pt x="13556" y="3272"/>
                  <a:pt x="13522" y="3225"/>
                  <a:pt x="13443" y="3226"/>
                </a:cubicBezTo>
                <a:close/>
                <a:moveTo>
                  <a:pt x="14366" y="3226"/>
                </a:moveTo>
                <a:cubicBezTo>
                  <a:pt x="14323" y="3248"/>
                  <a:pt x="14264" y="3243"/>
                  <a:pt x="14226" y="3268"/>
                </a:cubicBezTo>
                <a:cubicBezTo>
                  <a:pt x="14182" y="3310"/>
                  <a:pt x="14249" y="3382"/>
                  <a:pt x="14265" y="3404"/>
                </a:cubicBezTo>
                <a:cubicBezTo>
                  <a:pt x="14334" y="3491"/>
                  <a:pt x="14477" y="3601"/>
                  <a:pt x="14349" y="3748"/>
                </a:cubicBezTo>
                <a:cubicBezTo>
                  <a:pt x="14366" y="3854"/>
                  <a:pt x="14419" y="3932"/>
                  <a:pt x="14436" y="4023"/>
                </a:cubicBezTo>
                <a:cubicBezTo>
                  <a:pt x="14468" y="4029"/>
                  <a:pt x="14499" y="4035"/>
                  <a:pt x="14531" y="4041"/>
                </a:cubicBezTo>
                <a:cubicBezTo>
                  <a:pt x="14550" y="4012"/>
                  <a:pt x="14569" y="3982"/>
                  <a:pt x="14588" y="3952"/>
                </a:cubicBezTo>
                <a:cubicBezTo>
                  <a:pt x="14588" y="3949"/>
                  <a:pt x="14588" y="3945"/>
                  <a:pt x="14588" y="3942"/>
                </a:cubicBezTo>
                <a:cubicBezTo>
                  <a:pt x="14662" y="4007"/>
                  <a:pt x="14767" y="4183"/>
                  <a:pt x="14921" y="4069"/>
                </a:cubicBezTo>
                <a:cubicBezTo>
                  <a:pt x="14931" y="4047"/>
                  <a:pt x="14942" y="4026"/>
                  <a:pt x="14951" y="4005"/>
                </a:cubicBezTo>
                <a:cubicBezTo>
                  <a:pt x="14976" y="3964"/>
                  <a:pt x="15037" y="3952"/>
                  <a:pt x="15088" y="3942"/>
                </a:cubicBezTo>
                <a:cubicBezTo>
                  <a:pt x="15088" y="4018"/>
                  <a:pt x="15096" y="4079"/>
                  <a:pt x="15132" y="4115"/>
                </a:cubicBezTo>
                <a:cubicBezTo>
                  <a:pt x="15249" y="4140"/>
                  <a:pt x="15367" y="4113"/>
                  <a:pt x="15479" y="4095"/>
                </a:cubicBezTo>
                <a:cubicBezTo>
                  <a:pt x="15485" y="4068"/>
                  <a:pt x="15490" y="4038"/>
                  <a:pt x="15495" y="4011"/>
                </a:cubicBezTo>
                <a:cubicBezTo>
                  <a:pt x="15572" y="4023"/>
                  <a:pt x="15620" y="4076"/>
                  <a:pt x="15690" y="4095"/>
                </a:cubicBezTo>
                <a:cubicBezTo>
                  <a:pt x="15768" y="4117"/>
                  <a:pt x="15955" y="4082"/>
                  <a:pt x="15988" y="4063"/>
                </a:cubicBezTo>
                <a:cubicBezTo>
                  <a:pt x="15987" y="4016"/>
                  <a:pt x="15984" y="3969"/>
                  <a:pt x="15983" y="3922"/>
                </a:cubicBezTo>
                <a:cubicBezTo>
                  <a:pt x="15989" y="3917"/>
                  <a:pt x="15995" y="3910"/>
                  <a:pt x="16002" y="3906"/>
                </a:cubicBezTo>
                <a:cubicBezTo>
                  <a:pt x="16025" y="3916"/>
                  <a:pt x="16048" y="3929"/>
                  <a:pt x="16071" y="3940"/>
                </a:cubicBezTo>
                <a:cubicBezTo>
                  <a:pt x="16094" y="3958"/>
                  <a:pt x="16105" y="4037"/>
                  <a:pt x="16109" y="4075"/>
                </a:cubicBezTo>
                <a:cubicBezTo>
                  <a:pt x="16141" y="4094"/>
                  <a:pt x="16174" y="4109"/>
                  <a:pt x="16206" y="4128"/>
                </a:cubicBezTo>
                <a:cubicBezTo>
                  <a:pt x="16264" y="4147"/>
                  <a:pt x="16505" y="4104"/>
                  <a:pt x="16587" y="4095"/>
                </a:cubicBezTo>
                <a:cubicBezTo>
                  <a:pt x="16575" y="4057"/>
                  <a:pt x="16562" y="4021"/>
                  <a:pt x="16550" y="3982"/>
                </a:cubicBezTo>
                <a:cubicBezTo>
                  <a:pt x="16540" y="3917"/>
                  <a:pt x="16706" y="3844"/>
                  <a:pt x="16748" y="3825"/>
                </a:cubicBezTo>
                <a:cubicBezTo>
                  <a:pt x="16751" y="3821"/>
                  <a:pt x="16751" y="3811"/>
                  <a:pt x="16754" y="3807"/>
                </a:cubicBezTo>
                <a:cubicBezTo>
                  <a:pt x="16694" y="3698"/>
                  <a:pt x="16628" y="3731"/>
                  <a:pt x="16511" y="3682"/>
                </a:cubicBezTo>
                <a:cubicBezTo>
                  <a:pt x="16454" y="3640"/>
                  <a:pt x="16395" y="3598"/>
                  <a:pt x="16339" y="3557"/>
                </a:cubicBezTo>
                <a:cubicBezTo>
                  <a:pt x="16149" y="3504"/>
                  <a:pt x="15673" y="3598"/>
                  <a:pt x="15572" y="3668"/>
                </a:cubicBezTo>
                <a:cubicBezTo>
                  <a:pt x="15549" y="3699"/>
                  <a:pt x="15525" y="3725"/>
                  <a:pt x="15502" y="3756"/>
                </a:cubicBezTo>
                <a:cubicBezTo>
                  <a:pt x="15372" y="3752"/>
                  <a:pt x="15354" y="3650"/>
                  <a:pt x="15242" y="3633"/>
                </a:cubicBezTo>
                <a:cubicBezTo>
                  <a:pt x="15207" y="3628"/>
                  <a:pt x="15185" y="3666"/>
                  <a:pt x="15160" y="3674"/>
                </a:cubicBezTo>
                <a:cubicBezTo>
                  <a:pt x="15121" y="3676"/>
                  <a:pt x="15081" y="3674"/>
                  <a:pt x="15042" y="3676"/>
                </a:cubicBezTo>
                <a:cubicBezTo>
                  <a:pt x="15037" y="3753"/>
                  <a:pt x="15028" y="3753"/>
                  <a:pt x="14965" y="3744"/>
                </a:cubicBezTo>
                <a:cubicBezTo>
                  <a:pt x="14930" y="3688"/>
                  <a:pt x="14890" y="3634"/>
                  <a:pt x="14870" y="3559"/>
                </a:cubicBezTo>
                <a:cubicBezTo>
                  <a:pt x="14777" y="3535"/>
                  <a:pt x="14699" y="3519"/>
                  <a:pt x="14572" y="3521"/>
                </a:cubicBezTo>
                <a:cubicBezTo>
                  <a:pt x="14582" y="3493"/>
                  <a:pt x="14591" y="3463"/>
                  <a:pt x="14600" y="3436"/>
                </a:cubicBezTo>
                <a:cubicBezTo>
                  <a:pt x="14636" y="3371"/>
                  <a:pt x="14768" y="3398"/>
                  <a:pt x="14817" y="3347"/>
                </a:cubicBezTo>
                <a:cubicBezTo>
                  <a:pt x="14819" y="3346"/>
                  <a:pt x="14821" y="3344"/>
                  <a:pt x="14824" y="3343"/>
                </a:cubicBezTo>
                <a:cubicBezTo>
                  <a:pt x="14741" y="3311"/>
                  <a:pt x="14675" y="3249"/>
                  <a:pt x="14584" y="3226"/>
                </a:cubicBezTo>
                <a:cubicBezTo>
                  <a:pt x="14511" y="3226"/>
                  <a:pt x="14439" y="3226"/>
                  <a:pt x="14366" y="3226"/>
                </a:cubicBezTo>
                <a:close/>
                <a:moveTo>
                  <a:pt x="12761" y="3230"/>
                </a:moveTo>
                <a:cubicBezTo>
                  <a:pt x="12733" y="3227"/>
                  <a:pt x="12701" y="3231"/>
                  <a:pt x="12669" y="3254"/>
                </a:cubicBezTo>
                <a:cubicBezTo>
                  <a:pt x="12665" y="3257"/>
                  <a:pt x="12661" y="3263"/>
                  <a:pt x="12656" y="3266"/>
                </a:cubicBezTo>
                <a:cubicBezTo>
                  <a:pt x="12699" y="3345"/>
                  <a:pt x="12804" y="3400"/>
                  <a:pt x="12814" y="3504"/>
                </a:cubicBezTo>
                <a:cubicBezTo>
                  <a:pt x="12807" y="3507"/>
                  <a:pt x="12799" y="3512"/>
                  <a:pt x="12793" y="3514"/>
                </a:cubicBezTo>
                <a:cubicBezTo>
                  <a:pt x="12670" y="3495"/>
                  <a:pt x="12625" y="3287"/>
                  <a:pt x="12463" y="3287"/>
                </a:cubicBezTo>
                <a:cubicBezTo>
                  <a:pt x="12443" y="3367"/>
                  <a:pt x="12431" y="3416"/>
                  <a:pt x="12474" y="3490"/>
                </a:cubicBezTo>
                <a:cubicBezTo>
                  <a:pt x="12474" y="3492"/>
                  <a:pt x="12474" y="3495"/>
                  <a:pt x="12474" y="3496"/>
                </a:cubicBezTo>
                <a:cubicBezTo>
                  <a:pt x="12406" y="3519"/>
                  <a:pt x="12399" y="3558"/>
                  <a:pt x="12316" y="3557"/>
                </a:cubicBezTo>
                <a:cubicBezTo>
                  <a:pt x="12316" y="3582"/>
                  <a:pt x="12316" y="3607"/>
                  <a:pt x="12316" y="3631"/>
                </a:cubicBezTo>
                <a:cubicBezTo>
                  <a:pt x="12339" y="3649"/>
                  <a:pt x="12362" y="3665"/>
                  <a:pt x="12385" y="3682"/>
                </a:cubicBezTo>
                <a:cubicBezTo>
                  <a:pt x="12461" y="3653"/>
                  <a:pt x="12686" y="3593"/>
                  <a:pt x="12764" y="3631"/>
                </a:cubicBezTo>
                <a:cubicBezTo>
                  <a:pt x="12783" y="3643"/>
                  <a:pt x="12796" y="3668"/>
                  <a:pt x="12803" y="3692"/>
                </a:cubicBezTo>
                <a:cubicBezTo>
                  <a:pt x="12803" y="3704"/>
                  <a:pt x="12803" y="3714"/>
                  <a:pt x="12803" y="3726"/>
                </a:cubicBezTo>
                <a:cubicBezTo>
                  <a:pt x="12751" y="3750"/>
                  <a:pt x="12742" y="3784"/>
                  <a:pt x="12704" y="3819"/>
                </a:cubicBezTo>
                <a:cubicBezTo>
                  <a:pt x="12721" y="3967"/>
                  <a:pt x="12892" y="3917"/>
                  <a:pt x="12988" y="3898"/>
                </a:cubicBezTo>
                <a:cubicBezTo>
                  <a:pt x="13036" y="3904"/>
                  <a:pt x="13085" y="3910"/>
                  <a:pt x="13133" y="3916"/>
                </a:cubicBezTo>
                <a:cubicBezTo>
                  <a:pt x="13141" y="3908"/>
                  <a:pt x="13148" y="3904"/>
                  <a:pt x="13156" y="3896"/>
                </a:cubicBezTo>
                <a:cubicBezTo>
                  <a:pt x="13153" y="3844"/>
                  <a:pt x="13109" y="3751"/>
                  <a:pt x="13138" y="3694"/>
                </a:cubicBezTo>
                <a:cubicBezTo>
                  <a:pt x="13160" y="3652"/>
                  <a:pt x="13213" y="3646"/>
                  <a:pt x="13227" y="3589"/>
                </a:cubicBezTo>
                <a:cubicBezTo>
                  <a:pt x="13239" y="3544"/>
                  <a:pt x="13227" y="3466"/>
                  <a:pt x="13220" y="3434"/>
                </a:cubicBezTo>
                <a:cubicBezTo>
                  <a:pt x="13189" y="3286"/>
                  <a:pt x="13166" y="3275"/>
                  <a:pt x="13048" y="3230"/>
                </a:cubicBezTo>
                <a:cubicBezTo>
                  <a:pt x="13034" y="3237"/>
                  <a:pt x="13022" y="3243"/>
                  <a:pt x="13009" y="3250"/>
                </a:cubicBezTo>
                <a:cubicBezTo>
                  <a:pt x="13004" y="3281"/>
                  <a:pt x="12999" y="3313"/>
                  <a:pt x="12995" y="3343"/>
                </a:cubicBezTo>
                <a:cubicBezTo>
                  <a:pt x="12913" y="3334"/>
                  <a:pt x="12845" y="3239"/>
                  <a:pt x="12761" y="3230"/>
                </a:cubicBezTo>
                <a:close/>
                <a:moveTo>
                  <a:pt x="8906" y="4307"/>
                </a:moveTo>
                <a:cubicBezTo>
                  <a:pt x="8870" y="4313"/>
                  <a:pt x="8833" y="4317"/>
                  <a:pt x="8797" y="4323"/>
                </a:cubicBezTo>
                <a:cubicBezTo>
                  <a:pt x="8631" y="4360"/>
                  <a:pt x="8426" y="4362"/>
                  <a:pt x="8235" y="4361"/>
                </a:cubicBezTo>
                <a:cubicBezTo>
                  <a:pt x="8234" y="4363"/>
                  <a:pt x="8231" y="4364"/>
                  <a:pt x="8229" y="4365"/>
                </a:cubicBezTo>
                <a:cubicBezTo>
                  <a:pt x="8273" y="4469"/>
                  <a:pt x="8341" y="4521"/>
                  <a:pt x="8396" y="4607"/>
                </a:cubicBezTo>
                <a:cubicBezTo>
                  <a:pt x="8421" y="4751"/>
                  <a:pt x="8313" y="4788"/>
                  <a:pt x="8265" y="4872"/>
                </a:cubicBezTo>
                <a:cubicBezTo>
                  <a:pt x="8231" y="4931"/>
                  <a:pt x="8247" y="4968"/>
                  <a:pt x="8157" y="4966"/>
                </a:cubicBezTo>
                <a:cubicBezTo>
                  <a:pt x="8169" y="5044"/>
                  <a:pt x="8194" y="5092"/>
                  <a:pt x="8189" y="5182"/>
                </a:cubicBezTo>
                <a:cubicBezTo>
                  <a:pt x="8150" y="5232"/>
                  <a:pt x="8101" y="5257"/>
                  <a:pt x="8054" y="5299"/>
                </a:cubicBezTo>
                <a:cubicBezTo>
                  <a:pt x="8097" y="5409"/>
                  <a:pt x="8196" y="5351"/>
                  <a:pt x="8300" y="5394"/>
                </a:cubicBezTo>
                <a:cubicBezTo>
                  <a:pt x="8408" y="5439"/>
                  <a:pt x="8458" y="5555"/>
                  <a:pt x="8504" y="5672"/>
                </a:cubicBezTo>
                <a:cubicBezTo>
                  <a:pt x="8645" y="5708"/>
                  <a:pt x="8753" y="5684"/>
                  <a:pt x="8791" y="5553"/>
                </a:cubicBezTo>
                <a:cubicBezTo>
                  <a:pt x="9040" y="5566"/>
                  <a:pt x="9076" y="5545"/>
                  <a:pt x="9069" y="5239"/>
                </a:cubicBezTo>
                <a:cubicBezTo>
                  <a:pt x="9114" y="5225"/>
                  <a:pt x="9160" y="5211"/>
                  <a:pt x="9204" y="5196"/>
                </a:cubicBezTo>
                <a:cubicBezTo>
                  <a:pt x="9277" y="5138"/>
                  <a:pt x="9332" y="5039"/>
                  <a:pt x="9406" y="4977"/>
                </a:cubicBezTo>
                <a:cubicBezTo>
                  <a:pt x="9423" y="4962"/>
                  <a:pt x="9473" y="4940"/>
                  <a:pt x="9504" y="4922"/>
                </a:cubicBezTo>
                <a:cubicBezTo>
                  <a:pt x="9515" y="4930"/>
                  <a:pt x="9524" y="4935"/>
                  <a:pt x="9536" y="4942"/>
                </a:cubicBezTo>
                <a:cubicBezTo>
                  <a:pt x="9586" y="4956"/>
                  <a:pt x="9607" y="4934"/>
                  <a:pt x="9649" y="4966"/>
                </a:cubicBezTo>
                <a:cubicBezTo>
                  <a:pt x="9685" y="4994"/>
                  <a:pt x="9713" y="5054"/>
                  <a:pt x="9759" y="5069"/>
                </a:cubicBezTo>
                <a:cubicBezTo>
                  <a:pt x="9866" y="5057"/>
                  <a:pt x="9973" y="5045"/>
                  <a:pt x="10080" y="5033"/>
                </a:cubicBezTo>
                <a:cubicBezTo>
                  <a:pt x="10092" y="5051"/>
                  <a:pt x="10105" y="5067"/>
                  <a:pt x="10117" y="5085"/>
                </a:cubicBezTo>
                <a:cubicBezTo>
                  <a:pt x="10111" y="5094"/>
                  <a:pt x="10106" y="5107"/>
                  <a:pt x="10101" y="5116"/>
                </a:cubicBezTo>
                <a:cubicBezTo>
                  <a:pt x="9994" y="5205"/>
                  <a:pt x="9631" y="5147"/>
                  <a:pt x="9564" y="5243"/>
                </a:cubicBezTo>
                <a:cubicBezTo>
                  <a:pt x="9543" y="5333"/>
                  <a:pt x="9760" y="5360"/>
                  <a:pt x="9863" y="5360"/>
                </a:cubicBezTo>
                <a:cubicBezTo>
                  <a:pt x="10212" y="5360"/>
                  <a:pt x="10690" y="5321"/>
                  <a:pt x="10861" y="5517"/>
                </a:cubicBezTo>
                <a:cubicBezTo>
                  <a:pt x="10792" y="5543"/>
                  <a:pt x="10466" y="5556"/>
                  <a:pt x="10356" y="5535"/>
                </a:cubicBezTo>
                <a:cubicBezTo>
                  <a:pt x="10297" y="5534"/>
                  <a:pt x="10237" y="5535"/>
                  <a:pt x="10177" y="5533"/>
                </a:cubicBezTo>
                <a:cubicBezTo>
                  <a:pt x="10133" y="5544"/>
                  <a:pt x="10038" y="5534"/>
                  <a:pt x="9986" y="5551"/>
                </a:cubicBezTo>
                <a:cubicBezTo>
                  <a:pt x="9962" y="5560"/>
                  <a:pt x="9947" y="5579"/>
                  <a:pt x="9915" y="5586"/>
                </a:cubicBezTo>
                <a:cubicBezTo>
                  <a:pt x="9883" y="5586"/>
                  <a:pt x="9851" y="5586"/>
                  <a:pt x="9819" y="5586"/>
                </a:cubicBezTo>
                <a:cubicBezTo>
                  <a:pt x="9791" y="5602"/>
                  <a:pt x="9764" y="5621"/>
                  <a:pt x="9736" y="5638"/>
                </a:cubicBezTo>
                <a:cubicBezTo>
                  <a:pt x="9736" y="5639"/>
                  <a:pt x="9736" y="5643"/>
                  <a:pt x="9736" y="5644"/>
                </a:cubicBezTo>
                <a:cubicBezTo>
                  <a:pt x="9810" y="5735"/>
                  <a:pt x="9935" y="5859"/>
                  <a:pt x="10057" y="5892"/>
                </a:cubicBezTo>
                <a:cubicBezTo>
                  <a:pt x="10159" y="5920"/>
                  <a:pt x="10408" y="5891"/>
                  <a:pt x="10475" y="5953"/>
                </a:cubicBezTo>
                <a:cubicBezTo>
                  <a:pt x="10515" y="5990"/>
                  <a:pt x="10464" y="6048"/>
                  <a:pt x="10477" y="6104"/>
                </a:cubicBezTo>
                <a:cubicBezTo>
                  <a:pt x="10515" y="6214"/>
                  <a:pt x="10722" y="6142"/>
                  <a:pt x="10833" y="6160"/>
                </a:cubicBezTo>
                <a:cubicBezTo>
                  <a:pt x="10954" y="6180"/>
                  <a:pt x="11203" y="6130"/>
                  <a:pt x="11299" y="6086"/>
                </a:cubicBezTo>
                <a:cubicBezTo>
                  <a:pt x="11330" y="6062"/>
                  <a:pt x="11362" y="6039"/>
                  <a:pt x="11393" y="6015"/>
                </a:cubicBezTo>
                <a:cubicBezTo>
                  <a:pt x="11432" y="6013"/>
                  <a:pt x="11469" y="6012"/>
                  <a:pt x="11508" y="6009"/>
                </a:cubicBezTo>
                <a:cubicBezTo>
                  <a:pt x="11620" y="5989"/>
                  <a:pt x="11700" y="5956"/>
                  <a:pt x="11733" y="5850"/>
                </a:cubicBezTo>
                <a:cubicBezTo>
                  <a:pt x="11757" y="5838"/>
                  <a:pt x="11787" y="5827"/>
                  <a:pt x="11820" y="5838"/>
                </a:cubicBezTo>
                <a:cubicBezTo>
                  <a:pt x="11855" y="5860"/>
                  <a:pt x="11866" y="5912"/>
                  <a:pt x="11903" y="5934"/>
                </a:cubicBezTo>
                <a:cubicBezTo>
                  <a:pt x="12060" y="6029"/>
                  <a:pt x="12313" y="6108"/>
                  <a:pt x="12543" y="6051"/>
                </a:cubicBezTo>
                <a:cubicBezTo>
                  <a:pt x="12604" y="6036"/>
                  <a:pt x="12624" y="5988"/>
                  <a:pt x="12679" y="5967"/>
                </a:cubicBezTo>
                <a:cubicBezTo>
                  <a:pt x="12678" y="5893"/>
                  <a:pt x="12640" y="5895"/>
                  <a:pt x="12619" y="5848"/>
                </a:cubicBezTo>
                <a:cubicBezTo>
                  <a:pt x="12577" y="5828"/>
                  <a:pt x="12470" y="5882"/>
                  <a:pt x="12403" y="5892"/>
                </a:cubicBezTo>
                <a:cubicBezTo>
                  <a:pt x="12398" y="5855"/>
                  <a:pt x="12395" y="5818"/>
                  <a:pt x="12391" y="5781"/>
                </a:cubicBezTo>
                <a:cubicBezTo>
                  <a:pt x="12394" y="5775"/>
                  <a:pt x="12397" y="5769"/>
                  <a:pt x="12401" y="5763"/>
                </a:cubicBezTo>
                <a:cubicBezTo>
                  <a:pt x="12492" y="5744"/>
                  <a:pt x="12532" y="5725"/>
                  <a:pt x="12596" y="5688"/>
                </a:cubicBezTo>
                <a:cubicBezTo>
                  <a:pt x="12668" y="5730"/>
                  <a:pt x="12734" y="5776"/>
                  <a:pt x="12841" y="5775"/>
                </a:cubicBezTo>
                <a:cubicBezTo>
                  <a:pt x="12843" y="5772"/>
                  <a:pt x="12845" y="5768"/>
                  <a:pt x="12848" y="5765"/>
                </a:cubicBezTo>
                <a:cubicBezTo>
                  <a:pt x="12831" y="5471"/>
                  <a:pt x="12533" y="5497"/>
                  <a:pt x="12341" y="5400"/>
                </a:cubicBezTo>
                <a:cubicBezTo>
                  <a:pt x="12268" y="5363"/>
                  <a:pt x="12224" y="5282"/>
                  <a:pt x="12157" y="5239"/>
                </a:cubicBezTo>
                <a:cubicBezTo>
                  <a:pt x="12138" y="5145"/>
                  <a:pt x="12183" y="5096"/>
                  <a:pt x="12185" y="4999"/>
                </a:cubicBezTo>
                <a:cubicBezTo>
                  <a:pt x="12128" y="4927"/>
                  <a:pt x="12070" y="4836"/>
                  <a:pt x="12038" y="4739"/>
                </a:cubicBezTo>
                <a:cubicBezTo>
                  <a:pt x="12014" y="4666"/>
                  <a:pt x="12033" y="4594"/>
                  <a:pt x="11999" y="4541"/>
                </a:cubicBezTo>
                <a:cubicBezTo>
                  <a:pt x="11904" y="4395"/>
                  <a:pt x="11680" y="4338"/>
                  <a:pt x="11488" y="4307"/>
                </a:cubicBezTo>
                <a:cubicBezTo>
                  <a:pt x="11472" y="4396"/>
                  <a:pt x="11471" y="4525"/>
                  <a:pt x="11506" y="4626"/>
                </a:cubicBezTo>
                <a:cubicBezTo>
                  <a:pt x="11536" y="4711"/>
                  <a:pt x="11615" y="4805"/>
                  <a:pt x="11595" y="4900"/>
                </a:cubicBezTo>
                <a:cubicBezTo>
                  <a:pt x="11567" y="4919"/>
                  <a:pt x="11536" y="4939"/>
                  <a:pt x="11508" y="4958"/>
                </a:cubicBezTo>
                <a:cubicBezTo>
                  <a:pt x="11448" y="4906"/>
                  <a:pt x="11402" y="4794"/>
                  <a:pt x="11375" y="4708"/>
                </a:cubicBezTo>
                <a:cubicBezTo>
                  <a:pt x="11360" y="4659"/>
                  <a:pt x="11366" y="4605"/>
                  <a:pt x="11340" y="4569"/>
                </a:cubicBezTo>
                <a:cubicBezTo>
                  <a:pt x="11291" y="4505"/>
                  <a:pt x="11153" y="4464"/>
                  <a:pt x="11061" y="4454"/>
                </a:cubicBezTo>
                <a:cubicBezTo>
                  <a:pt x="11060" y="4454"/>
                  <a:pt x="11061" y="4454"/>
                  <a:pt x="11060" y="4454"/>
                </a:cubicBezTo>
                <a:cubicBezTo>
                  <a:pt x="11039" y="4502"/>
                  <a:pt x="11118" y="4582"/>
                  <a:pt x="11131" y="4644"/>
                </a:cubicBezTo>
                <a:cubicBezTo>
                  <a:pt x="11103" y="4651"/>
                  <a:pt x="11070" y="4635"/>
                  <a:pt x="11035" y="4646"/>
                </a:cubicBezTo>
                <a:cubicBezTo>
                  <a:pt x="10966" y="4668"/>
                  <a:pt x="10930" y="4724"/>
                  <a:pt x="10827" y="4726"/>
                </a:cubicBezTo>
                <a:cubicBezTo>
                  <a:pt x="10831" y="4677"/>
                  <a:pt x="10836" y="4627"/>
                  <a:pt x="10840" y="4577"/>
                </a:cubicBezTo>
                <a:cubicBezTo>
                  <a:pt x="10807" y="4540"/>
                  <a:pt x="10610" y="4450"/>
                  <a:pt x="10544" y="4484"/>
                </a:cubicBezTo>
                <a:cubicBezTo>
                  <a:pt x="10457" y="4530"/>
                  <a:pt x="10470" y="4607"/>
                  <a:pt x="10317" y="4609"/>
                </a:cubicBezTo>
                <a:cubicBezTo>
                  <a:pt x="10316" y="4470"/>
                  <a:pt x="10334" y="4467"/>
                  <a:pt x="10365" y="4384"/>
                </a:cubicBezTo>
                <a:cubicBezTo>
                  <a:pt x="10341" y="4249"/>
                  <a:pt x="10097" y="4387"/>
                  <a:pt x="10030" y="4410"/>
                </a:cubicBezTo>
                <a:cubicBezTo>
                  <a:pt x="9963" y="4432"/>
                  <a:pt x="9863" y="4479"/>
                  <a:pt x="9764" y="4541"/>
                </a:cubicBezTo>
                <a:cubicBezTo>
                  <a:pt x="9703" y="4503"/>
                  <a:pt x="9636" y="4469"/>
                  <a:pt x="9589" y="4458"/>
                </a:cubicBezTo>
                <a:cubicBezTo>
                  <a:pt x="9456" y="4426"/>
                  <a:pt x="9359" y="4520"/>
                  <a:pt x="9241" y="4478"/>
                </a:cubicBezTo>
                <a:cubicBezTo>
                  <a:pt x="9132" y="4439"/>
                  <a:pt x="9027" y="4319"/>
                  <a:pt x="8906" y="4307"/>
                </a:cubicBezTo>
                <a:close/>
                <a:moveTo>
                  <a:pt x="13190" y="4307"/>
                </a:moveTo>
                <a:cubicBezTo>
                  <a:pt x="13159" y="4327"/>
                  <a:pt x="12997" y="4404"/>
                  <a:pt x="12956" y="4384"/>
                </a:cubicBezTo>
                <a:cubicBezTo>
                  <a:pt x="12930" y="4362"/>
                  <a:pt x="12904" y="4341"/>
                  <a:pt x="12878" y="4319"/>
                </a:cubicBezTo>
                <a:cubicBezTo>
                  <a:pt x="12831" y="4299"/>
                  <a:pt x="12816" y="4345"/>
                  <a:pt x="12786" y="4353"/>
                </a:cubicBezTo>
                <a:cubicBezTo>
                  <a:pt x="12738" y="4349"/>
                  <a:pt x="12690" y="4341"/>
                  <a:pt x="12642" y="4337"/>
                </a:cubicBezTo>
                <a:cubicBezTo>
                  <a:pt x="12638" y="4343"/>
                  <a:pt x="12634" y="4349"/>
                  <a:pt x="12630" y="4355"/>
                </a:cubicBezTo>
                <a:cubicBezTo>
                  <a:pt x="12634" y="4369"/>
                  <a:pt x="12638" y="4384"/>
                  <a:pt x="12642" y="4398"/>
                </a:cubicBezTo>
                <a:cubicBezTo>
                  <a:pt x="12648" y="4411"/>
                  <a:pt x="12802" y="4562"/>
                  <a:pt x="12821" y="4577"/>
                </a:cubicBezTo>
                <a:cubicBezTo>
                  <a:pt x="12821" y="4591"/>
                  <a:pt x="12821" y="4606"/>
                  <a:pt x="12821" y="4620"/>
                </a:cubicBezTo>
                <a:cubicBezTo>
                  <a:pt x="12755" y="4642"/>
                  <a:pt x="12701" y="4729"/>
                  <a:pt x="12662" y="4783"/>
                </a:cubicBezTo>
                <a:cubicBezTo>
                  <a:pt x="12533" y="4776"/>
                  <a:pt x="12490" y="4673"/>
                  <a:pt x="12391" y="4628"/>
                </a:cubicBezTo>
                <a:cubicBezTo>
                  <a:pt x="12366" y="4667"/>
                  <a:pt x="12341" y="4706"/>
                  <a:pt x="12316" y="4745"/>
                </a:cubicBezTo>
                <a:cubicBezTo>
                  <a:pt x="12353" y="4800"/>
                  <a:pt x="12491" y="4950"/>
                  <a:pt x="12548" y="4972"/>
                </a:cubicBezTo>
                <a:cubicBezTo>
                  <a:pt x="12625" y="5002"/>
                  <a:pt x="12700" y="4990"/>
                  <a:pt x="12759" y="5035"/>
                </a:cubicBezTo>
                <a:cubicBezTo>
                  <a:pt x="12882" y="5127"/>
                  <a:pt x="12915" y="5349"/>
                  <a:pt x="13114" y="5335"/>
                </a:cubicBezTo>
                <a:cubicBezTo>
                  <a:pt x="13136" y="5311"/>
                  <a:pt x="13160" y="5288"/>
                  <a:pt x="13183" y="5263"/>
                </a:cubicBezTo>
                <a:cubicBezTo>
                  <a:pt x="13156" y="5230"/>
                  <a:pt x="13128" y="5201"/>
                  <a:pt x="13101" y="5168"/>
                </a:cubicBezTo>
                <a:cubicBezTo>
                  <a:pt x="13101" y="5158"/>
                  <a:pt x="13101" y="5145"/>
                  <a:pt x="13101" y="5134"/>
                </a:cubicBezTo>
                <a:cubicBezTo>
                  <a:pt x="13173" y="5150"/>
                  <a:pt x="13193" y="5222"/>
                  <a:pt x="13259" y="5237"/>
                </a:cubicBezTo>
                <a:cubicBezTo>
                  <a:pt x="13429" y="5274"/>
                  <a:pt x="13389" y="5047"/>
                  <a:pt x="13438" y="4948"/>
                </a:cubicBezTo>
                <a:cubicBezTo>
                  <a:pt x="13457" y="4928"/>
                  <a:pt x="13476" y="4906"/>
                  <a:pt x="13495" y="4886"/>
                </a:cubicBezTo>
                <a:cubicBezTo>
                  <a:pt x="13489" y="4860"/>
                  <a:pt x="13486" y="4837"/>
                  <a:pt x="13480" y="4811"/>
                </a:cubicBezTo>
                <a:cubicBezTo>
                  <a:pt x="13462" y="4774"/>
                  <a:pt x="13291" y="4689"/>
                  <a:pt x="13243" y="4680"/>
                </a:cubicBezTo>
                <a:cubicBezTo>
                  <a:pt x="13198" y="4672"/>
                  <a:pt x="13194" y="4699"/>
                  <a:pt x="13135" y="4680"/>
                </a:cubicBezTo>
                <a:cubicBezTo>
                  <a:pt x="13123" y="4650"/>
                  <a:pt x="13119" y="4635"/>
                  <a:pt x="13122" y="4595"/>
                </a:cubicBezTo>
                <a:cubicBezTo>
                  <a:pt x="13167" y="4561"/>
                  <a:pt x="13237" y="4545"/>
                  <a:pt x="13280" y="4505"/>
                </a:cubicBezTo>
                <a:cubicBezTo>
                  <a:pt x="13290" y="4481"/>
                  <a:pt x="13299" y="4457"/>
                  <a:pt x="13309" y="4434"/>
                </a:cubicBezTo>
                <a:cubicBezTo>
                  <a:pt x="13337" y="4406"/>
                  <a:pt x="13360" y="4427"/>
                  <a:pt x="13378" y="4384"/>
                </a:cubicBezTo>
                <a:cubicBezTo>
                  <a:pt x="13380" y="4381"/>
                  <a:pt x="13382" y="4376"/>
                  <a:pt x="13385" y="4374"/>
                </a:cubicBezTo>
                <a:cubicBezTo>
                  <a:pt x="13345" y="4321"/>
                  <a:pt x="13270" y="4312"/>
                  <a:pt x="13190" y="4307"/>
                </a:cubicBezTo>
                <a:close/>
                <a:moveTo>
                  <a:pt x="14056" y="4307"/>
                </a:moveTo>
                <a:cubicBezTo>
                  <a:pt x="14001" y="4333"/>
                  <a:pt x="13892" y="4324"/>
                  <a:pt x="13840" y="4343"/>
                </a:cubicBezTo>
                <a:cubicBezTo>
                  <a:pt x="13851" y="4407"/>
                  <a:pt x="13885" y="4431"/>
                  <a:pt x="13904" y="4482"/>
                </a:cubicBezTo>
                <a:cubicBezTo>
                  <a:pt x="13868" y="4481"/>
                  <a:pt x="13829" y="4478"/>
                  <a:pt x="13792" y="4476"/>
                </a:cubicBezTo>
                <a:cubicBezTo>
                  <a:pt x="13759" y="4565"/>
                  <a:pt x="13710" y="4710"/>
                  <a:pt x="13755" y="4837"/>
                </a:cubicBezTo>
                <a:cubicBezTo>
                  <a:pt x="13784" y="4922"/>
                  <a:pt x="13839" y="4955"/>
                  <a:pt x="13845" y="5077"/>
                </a:cubicBezTo>
                <a:cubicBezTo>
                  <a:pt x="13965" y="5134"/>
                  <a:pt x="14074" y="5105"/>
                  <a:pt x="14113" y="4979"/>
                </a:cubicBezTo>
                <a:cubicBezTo>
                  <a:pt x="14086" y="4951"/>
                  <a:pt x="14059" y="4920"/>
                  <a:pt x="14032" y="4892"/>
                </a:cubicBezTo>
                <a:cubicBezTo>
                  <a:pt x="14021" y="4878"/>
                  <a:pt x="14013" y="4863"/>
                  <a:pt x="14001" y="4849"/>
                </a:cubicBezTo>
                <a:cubicBezTo>
                  <a:pt x="14090" y="4807"/>
                  <a:pt x="14299" y="4856"/>
                  <a:pt x="14414" y="4856"/>
                </a:cubicBezTo>
                <a:cubicBezTo>
                  <a:pt x="14535" y="4746"/>
                  <a:pt x="14587" y="4555"/>
                  <a:pt x="14705" y="4440"/>
                </a:cubicBezTo>
                <a:cubicBezTo>
                  <a:pt x="14705" y="4434"/>
                  <a:pt x="14705" y="4428"/>
                  <a:pt x="14705" y="4422"/>
                </a:cubicBezTo>
                <a:cubicBezTo>
                  <a:pt x="14607" y="4288"/>
                  <a:pt x="14506" y="4392"/>
                  <a:pt x="14382" y="4380"/>
                </a:cubicBezTo>
                <a:cubicBezTo>
                  <a:pt x="14254" y="4366"/>
                  <a:pt x="14181" y="4331"/>
                  <a:pt x="14056" y="4307"/>
                </a:cubicBezTo>
                <a:close/>
                <a:moveTo>
                  <a:pt x="15435" y="4307"/>
                </a:moveTo>
                <a:cubicBezTo>
                  <a:pt x="15105" y="4276"/>
                  <a:pt x="14705" y="4607"/>
                  <a:pt x="14719" y="4922"/>
                </a:cubicBezTo>
                <a:cubicBezTo>
                  <a:pt x="14748" y="4943"/>
                  <a:pt x="14774" y="4965"/>
                  <a:pt x="14802" y="4987"/>
                </a:cubicBezTo>
                <a:cubicBezTo>
                  <a:pt x="14808" y="5001"/>
                  <a:pt x="14808" y="5006"/>
                  <a:pt x="14808" y="5033"/>
                </a:cubicBezTo>
                <a:cubicBezTo>
                  <a:pt x="14705" y="5071"/>
                  <a:pt x="14692" y="5104"/>
                  <a:pt x="14685" y="5245"/>
                </a:cubicBezTo>
                <a:cubicBezTo>
                  <a:pt x="14903" y="5310"/>
                  <a:pt x="15085" y="5263"/>
                  <a:pt x="15214" y="5448"/>
                </a:cubicBezTo>
                <a:cubicBezTo>
                  <a:pt x="15177" y="5504"/>
                  <a:pt x="14921" y="5462"/>
                  <a:pt x="14845" y="5467"/>
                </a:cubicBezTo>
                <a:cubicBezTo>
                  <a:pt x="14816" y="5643"/>
                  <a:pt x="15073" y="5712"/>
                  <a:pt x="15226" y="5688"/>
                </a:cubicBezTo>
                <a:cubicBezTo>
                  <a:pt x="15236" y="5667"/>
                  <a:pt x="15247" y="5648"/>
                  <a:pt x="15256" y="5626"/>
                </a:cubicBezTo>
                <a:cubicBezTo>
                  <a:pt x="15288" y="5634"/>
                  <a:pt x="15321" y="5642"/>
                  <a:pt x="15354" y="5650"/>
                </a:cubicBezTo>
                <a:cubicBezTo>
                  <a:pt x="15367" y="5676"/>
                  <a:pt x="15366" y="5720"/>
                  <a:pt x="15364" y="5765"/>
                </a:cubicBezTo>
                <a:cubicBezTo>
                  <a:pt x="15389" y="5777"/>
                  <a:pt x="15412" y="5791"/>
                  <a:pt x="15437" y="5801"/>
                </a:cubicBezTo>
                <a:cubicBezTo>
                  <a:pt x="15514" y="5801"/>
                  <a:pt x="15592" y="5801"/>
                  <a:pt x="15669" y="5801"/>
                </a:cubicBezTo>
                <a:cubicBezTo>
                  <a:pt x="15754" y="5820"/>
                  <a:pt x="15841" y="5837"/>
                  <a:pt x="15926" y="5856"/>
                </a:cubicBezTo>
                <a:cubicBezTo>
                  <a:pt x="15949" y="5849"/>
                  <a:pt x="15970" y="5844"/>
                  <a:pt x="15993" y="5838"/>
                </a:cubicBezTo>
                <a:cubicBezTo>
                  <a:pt x="16039" y="5830"/>
                  <a:pt x="16099" y="5870"/>
                  <a:pt x="16124" y="5892"/>
                </a:cubicBezTo>
                <a:cubicBezTo>
                  <a:pt x="16153" y="5878"/>
                  <a:pt x="16179" y="5867"/>
                  <a:pt x="16208" y="5854"/>
                </a:cubicBezTo>
                <a:cubicBezTo>
                  <a:pt x="16273" y="5834"/>
                  <a:pt x="16351" y="5923"/>
                  <a:pt x="16392" y="5949"/>
                </a:cubicBezTo>
                <a:cubicBezTo>
                  <a:pt x="16406" y="5881"/>
                  <a:pt x="16345" y="5864"/>
                  <a:pt x="16342" y="5795"/>
                </a:cubicBezTo>
                <a:cubicBezTo>
                  <a:pt x="16342" y="5794"/>
                  <a:pt x="16342" y="5791"/>
                  <a:pt x="16342" y="5789"/>
                </a:cubicBezTo>
                <a:cubicBezTo>
                  <a:pt x="16433" y="5723"/>
                  <a:pt x="16573" y="5910"/>
                  <a:pt x="16706" y="5888"/>
                </a:cubicBezTo>
                <a:cubicBezTo>
                  <a:pt x="16742" y="5882"/>
                  <a:pt x="16761" y="5862"/>
                  <a:pt x="16787" y="5848"/>
                </a:cubicBezTo>
                <a:cubicBezTo>
                  <a:pt x="16794" y="5833"/>
                  <a:pt x="16794" y="5810"/>
                  <a:pt x="16787" y="5787"/>
                </a:cubicBezTo>
                <a:cubicBezTo>
                  <a:pt x="16737" y="5657"/>
                  <a:pt x="16486" y="5663"/>
                  <a:pt x="16440" y="5559"/>
                </a:cubicBezTo>
                <a:cubicBezTo>
                  <a:pt x="16437" y="5556"/>
                  <a:pt x="16437" y="5554"/>
                  <a:pt x="16435" y="5551"/>
                </a:cubicBezTo>
                <a:cubicBezTo>
                  <a:pt x="16443" y="5546"/>
                  <a:pt x="16450" y="5540"/>
                  <a:pt x="16458" y="5535"/>
                </a:cubicBezTo>
                <a:cubicBezTo>
                  <a:pt x="16497" y="5510"/>
                  <a:pt x="16609" y="5604"/>
                  <a:pt x="16656" y="5616"/>
                </a:cubicBezTo>
                <a:cubicBezTo>
                  <a:pt x="16680" y="5607"/>
                  <a:pt x="16704" y="5595"/>
                  <a:pt x="16727" y="5586"/>
                </a:cubicBezTo>
                <a:cubicBezTo>
                  <a:pt x="16754" y="5614"/>
                  <a:pt x="16778" y="5643"/>
                  <a:pt x="16805" y="5670"/>
                </a:cubicBezTo>
                <a:cubicBezTo>
                  <a:pt x="16890" y="5738"/>
                  <a:pt x="16980" y="5724"/>
                  <a:pt x="16993" y="5880"/>
                </a:cubicBezTo>
                <a:cubicBezTo>
                  <a:pt x="17010" y="5892"/>
                  <a:pt x="17031" y="5904"/>
                  <a:pt x="17048" y="5916"/>
                </a:cubicBezTo>
                <a:cubicBezTo>
                  <a:pt x="17076" y="5918"/>
                  <a:pt x="17103" y="5917"/>
                  <a:pt x="17131" y="5918"/>
                </a:cubicBezTo>
                <a:cubicBezTo>
                  <a:pt x="17214" y="5986"/>
                  <a:pt x="17297" y="6058"/>
                  <a:pt x="17379" y="6126"/>
                </a:cubicBezTo>
                <a:cubicBezTo>
                  <a:pt x="17378" y="6143"/>
                  <a:pt x="17377" y="6159"/>
                  <a:pt x="17376" y="6176"/>
                </a:cubicBezTo>
                <a:cubicBezTo>
                  <a:pt x="17309" y="6184"/>
                  <a:pt x="17243" y="6189"/>
                  <a:pt x="17177" y="6197"/>
                </a:cubicBezTo>
                <a:cubicBezTo>
                  <a:pt x="17184" y="6237"/>
                  <a:pt x="17192" y="6278"/>
                  <a:pt x="17198" y="6318"/>
                </a:cubicBezTo>
                <a:cubicBezTo>
                  <a:pt x="17200" y="6318"/>
                  <a:pt x="17199" y="6318"/>
                  <a:pt x="17200" y="6318"/>
                </a:cubicBezTo>
                <a:cubicBezTo>
                  <a:pt x="17251" y="6298"/>
                  <a:pt x="17326" y="6288"/>
                  <a:pt x="17376" y="6269"/>
                </a:cubicBezTo>
                <a:cubicBezTo>
                  <a:pt x="17402" y="6269"/>
                  <a:pt x="17432" y="6269"/>
                  <a:pt x="17459" y="6269"/>
                </a:cubicBezTo>
                <a:cubicBezTo>
                  <a:pt x="17485" y="6248"/>
                  <a:pt x="17509" y="6224"/>
                  <a:pt x="17535" y="6203"/>
                </a:cubicBezTo>
                <a:cubicBezTo>
                  <a:pt x="17543" y="6219"/>
                  <a:pt x="17597" y="6344"/>
                  <a:pt x="17602" y="6350"/>
                </a:cubicBezTo>
                <a:cubicBezTo>
                  <a:pt x="17666" y="6423"/>
                  <a:pt x="17733" y="6435"/>
                  <a:pt x="17826" y="6481"/>
                </a:cubicBezTo>
                <a:cubicBezTo>
                  <a:pt x="17877" y="6507"/>
                  <a:pt x="17979" y="6756"/>
                  <a:pt x="17989" y="6850"/>
                </a:cubicBezTo>
                <a:cubicBezTo>
                  <a:pt x="17955" y="6893"/>
                  <a:pt x="17921" y="6936"/>
                  <a:pt x="17888" y="6979"/>
                </a:cubicBezTo>
                <a:cubicBezTo>
                  <a:pt x="17874" y="7014"/>
                  <a:pt x="17859" y="7046"/>
                  <a:pt x="17845" y="7080"/>
                </a:cubicBezTo>
                <a:cubicBezTo>
                  <a:pt x="17804" y="7120"/>
                  <a:pt x="17633" y="7199"/>
                  <a:pt x="17613" y="7239"/>
                </a:cubicBezTo>
                <a:cubicBezTo>
                  <a:pt x="17610" y="7256"/>
                  <a:pt x="17756" y="7440"/>
                  <a:pt x="17780" y="7461"/>
                </a:cubicBezTo>
                <a:cubicBezTo>
                  <a:pt x="17777" y="7472"/>
                  <a:pt x="17774" y="7482"/>
                  <a:pt x="17771" y="7493"/>
                </a:cubicBezTo>
                <a:cubicBezTo>
                  <a:pt x="17771" y="7496"/>
                  <a:pt x="17771" y="7500"/>
                  <a:pt x="17771" y="7503"/>
                </a:cubicBezTo>
                <a:cubicBezTo>
                  <a:pt x="17732" y="7500"/>
                  <a:pt x="17691" y="7496"/>
                  <a:pt x="17652" y="7493"/>
                </a:cubicBezTo>
                <a:cubicBezTo>
                  <a:pt x="17579" y="7508"/>
                  <a:pt x="17519" y="7552"/>
                  <a:pt x="17422" y="7554"/>
                </a:cubicBezTo>
                <a:cubicBezTo>
                  <a:pt x="17411" y="7595"/>
                  <a:pt x="17421" y="7619"/>
                  <a:pt x="17422" y="7673"/>
                </a:cubicBezTo>
                <a:cubicBezTo>
                  <a:pt x="17421" y="7673"/>
                  <a:pt x="17418" y="7673"/>
                  <a:pt x="17416" y="7673"/>
                </a:cubicBezTo>
                <a:cubicBezTo>
                  <a:pt x="17392" y="7642"/>
                  <a:pt x="17366" y="7611"/>
                  <a:pt x="17342" y="7580"/>
                </a:cubicBezTo>
                <a:cubicBezTo>
                  <a:pt x="17319" y="7558"/>
                  <a:pt x="17090" y="7500"/>
                  <a:pt x="17055" y="7515"/>
                </a:cubicBezTo>
                <a:cubicBezTo>
                  <a:pt x="17044" y="7530"/>
                  <a:pt x="17049" y="7602"/>
                  <a:pt x="17042" y="7626"/>
                </a:cubicBezTo>
                <a:cubicBezTo>
                  <a:pt x="16939" y="7642"/>
                  <a:pt x="16902" y="7695"/>
                  <a:pt x="16908" y="7820"/>
                </a:cubicBezTo>
                <a:cubicBezTo>
                  <a:pt x="17028" y="7866"/>
                  <a:pt x="17145" y="7910"/>
                  <a:pt x="17305" y="7901"/>
                </a:cubicBezTo>
                <a:cubicBezTo>
                  <a:pt x="17333" y="7869"/>
                  <a:pt x="17363" y="7834"/>
                  <a:pt x="17392" y="7802"/>
                </a:cubicBezTo>
                <a:cubicBezTo>
                  <a:pt x="17450" y="7820"/>
                  <a:pt x="17507" y="7840"/>
                  <a:pt x="17565" y="7858"/>
                </a:cubicBezTo>
                <a:cubicBezTo>
                  <a:pt x="17582" y="7855"/>
                  <a:pt x="17578" y="7860"/>
                  <a:pt x="17587" y="7850"/>
                </a:cubicBezTo>
                <a:cubicBezTo>
                  <a:pt x="17599" y="7830"/>
                  <a:pt x="17583" y="7770"/>
                  <a:pt x="17574" y="7741"/>
                </a:cubicBezTo>
                <a:cubicBezTo>
                  <a:pt x="17574" y="7736"/>
                  <a:pt x="17574" y="7731"/>
                  <a:pt x="17574" y="7725"/>
                </a:cubicBezTo>
                <a:cubicBezTo>
                  <a:pt x="17675" y="7742"/>
                  <a:pt x="17710" y="7796"/>
                  <a:pt x="17831" y="7794"/>
                </a:cubicBezTo>
                <a:cubicBezTo>
                  <a:pt x="17829" y="7918"/>
                  <a:pt x="17903" y="7998"/>
                  <a:pt x="17975" y="8036"/>
                </a:cubicBezTo>
                <a:cubicBezTo>
                  <a:pt x="18007" y="8043"/>
                  <a:pt x="18038" y="8050"/>
                  <a:pt x="18070" y="8056"/>
                </a:cubicBezTo>
                <a:cubicBezTo>
                  <a:pt x="18108" y="8081"/>
                  <a:pt x="18146" y="8106"/>
                  <a:pt x="18184" y="8131"/>
                </a:cubicBezTo>
                <a:cubicBezTo>
                  <a:pt x="18166" y="8174"/>
                  <a:pt x="18136" y="8191"/>
                  <a:pt x="18108" y="8221"/>
                </a:cubicBezTo>
                <a:cubicBezTo>
                  <a:pt x="18141" y="8316"/>
                  <a:pt x="18228" y="8304"/>
                  <a:pt x="18290" y="8362"/>
                </a:cubicBezTo>
                <a:cubicBezTo>
                  <a:pt x="18294" y="8365"/>
                  <a:pt x="18332" y="8359"/>
                  <a:pt x="18356" y="8370"/>
                </a:cubicBezTo>
                <a:cubicBezTo>
                  <a:pt x="18373" y="8383"/>
                  <a:pt x="18391" y="8394"/>
                  <a:pt x="18409" y="8407"/>
                </a:cubicBezTo>
                <a:cubicBezTo>
                  <a:pt x="18440" y="8411"/>
                  <a:pt x="18472" y="8418"/>
                  <a:pt x="18503" y="8423"/>
                </a:cubicBezTo>
                <a:cubicBezTo>
                  <a:pt x="18529" y="8456"/>
                  <a:pt x="18553" y="8490"/>
                  <a:pt x="18579" y="8524"/>
                </a:cubicBezTo>
                <a:cubicBezTo>
                  <a:pt x="18639" y="8564"/>
                  <a:pt x="18708" y="8549"/>
                  <a:pt x="18790" y="8572"/>
                </a:cubicBezTo>
                <a:cubicBezTo>
                  <a:pt x="18920" y="8625"/>
                  <a:pt x="19051" y="8675"/>
                  <a:pt x="19181" y="8727"/>
                </a:cubicBezTo>
                <a:cubicBezTo>
                  <a:pt x="19138" y="8569"/>
                  <a:pt x="19046" y="8453"/>
                  <a:pt x="18937" y="8370"/>
                </a:cubicBezTo>
                <a:cubicBezTo>
                  <a:pt x="18838" y="8295"/>
                  <a:pt x="18655" y="8241"/>
                  <a:pt x="18637" y="8080"/>
                </a:cubicBezTo>
                <a:cubicBezTo>
                  <a:pt x="18756" y="8080"/>
                  <a:pt x="18776" y="8141"/>
                  <a:pt x="18855" y="8173"/>
                </a:cubicBezTo>
                <a:cubicBezTo>
                  <a:pt x="18850" y="8138"/>
                  <a:pt x="18843" y="8102"/>
                  <a:pt x="18838" y="8066"/>
                </a:cubicBezTo>
                <a:cubicBezTo>
                  <a:pt x="18958" y="8172"/>
                  <a:pt x="19016" y="8338"/>
                  <a:pt x="19226" y="8320"/>
                </a:cubicBezTo>
                <a:cubicBezTo>
                  <a:pt x="19270" y="8399"/>
                  <a:pt x="19318" y="8462"/>
                  <a:pt x="19399" y="8500"/>
                </a:cubicBezTo>
                <a:cubicBezTo>
                  <a:pt x="19375" y="8442"/>
                  <a:pt x="19351" y="8385"/>
                  <a:pt x="19327" y="8328"/>
                </a:cubicBezTo>
                <a:cubicBezTo>
                  <a:pt x="19352" y="8334"/>
                  <a:pt x="19377" y="8340"/>
                  <a:pt x="19403" y="8346"/>
                </a:cubicBezTo>
                <a:cubicBezTo>
                  <a:pt x="19404" y="8346"/>
                  <a:pt x="19407" y="8346"/>
                  <a:pt x="19408" y="8346"/>
                </a:cubicBezTo>
                <a:cubicBezTo>
                  <a:pt x="19405" y="8213"/>
                  <a:pt x="19296" y="8164"/>
                  <a:pt x="19311" y="8032"/>
                </a:cubicBezTo>
                <a:cubicBezTo>
                  <a:pt x="19365" y="8073"/>
                  <a:pt x="19422" y="8156"/>
                  <a:pt x="19447" y="8227"/>
                </a:cubicBezTo>
                <a:cubicBezTo>
                  <a:pt x="19453" y="8232"/>
                  <a:pt x="19457" y="8235"/>
                  <a:pt x="19463" y="8239"/>
                </a:cubicBezTo>
                <a:cubicBezTo>
                  <a:pt x="19487" y="7996"/>
                  <a:pt x="19350" y="8031"/>
                  <a:pt x="19277" y="7895"/>
                </a:cubicBezTo>
                <a:cubicBezTo>
                  <a:pt x="19281" y="7885"/>
                  <a:pt x="19286" y="7878"/>
                  <a:pt x="19290" y="7868"/>
                </a:cubicBezTo>
                <a:cubicBezTo>
                  <a:pt x="19306" y="7863"/>
                  <a:pt x="19321" y="7857"/>
                  <a:pt x="19337" y="7852"/>
                </a:cubicBezTo>
                <a:cubicBezTo>
                  <a:pt x="19340" y="7852"/>
                  <a:pt x="19345" y="7852"/>
                  <a:pt x="19348" y="7852"/>
                </a:cubicBezTo>
                <a:cubicBezTo>
                  <a:pt x="19309" y="7831"/>
                  <a:pt x="19268" y="7809"/>
                  <a:pt x="19229" y="7788"/>
                </a:cubicBezTo>
                <a:cubicBezTo>
                  <a:pt x="19185" y="7758"/>
                  <a:pt x="19157" y="7693"/>
                  <a:pt x="19105" y="7677"/>
                </a:cubicBezTo>
                <a:cubicBezTo>
                  <a:pt x="19093" y="7688"/>
                  <a:pt x="19084" y="7698"/>
                  <a:pt x="19072" y="7709"/>
                </a:cubicBezTo>
                <a:cubicBezTo>
                  <a:pt x="19066" y="7715"/>
                  <a:pt x="19058" y="7721"/>
                  <a:pt x="19052" y="7727"/>
                </a:cubicBezTo>
                <a:cubicBezTo>
                  <a:pt x="19007" y="7638"/>
                  <a:pt x="18960" y="7543"/>
                  <a:pt x="18919" y="7445"/>
                </a:cubicBezTo>
                <a:cubicBezTo>
                  <a:pt x="18885" y="7439"/>
                  <a:pt x="18852" y="7435"/>
                  <a:pt x="18818" y="7429"/>
                </a:cubicBezTo>
                <a:cubicBezTo>
                  <a:pt x="18790" y="7351"/>
                  <a:pt x="18745" y="7291"/>
                  <a:pt x="18726" y="7201"/>
                </a:cubicBezTo>
                <a:cubicBezTo>
                  <a:pt x="18775" y="7229"/>
                  <a:pt x="18839" y="7272"/>
                  <a:pt x="18861" y="7332"/>
                </a:cubicBezTo>
                <a:cubicBezTo>
                  <a:pt x="18886" y="7329"/>
                  <a:pt x="18911" y="7323"/>
                  <a:pt x="18937" y="7320"/>
                </a:cubicBezTo>
                <a:cubicBezTo>
                  <a:pt x="18941" y="7314"/>
                  <a:pt x="18944" y="7308"/>
                  <a:pt x="18948" y="7302"/>
                </a:cubicBezTo>
                <a:cubicBezTo>
                  <a:pt x="18912" y="7257"/>
                  <a:pt x="18878" y="7211"/>
                  <a:pt x="18843" y="7167"/>
                </a:cubicBezTo>
                <a:cubicBezTo>
                  <a:pt x="18846" y="7115"/>
                  <a:pt x="18908" y="7112"/>
                  <a:pt x="18932" y="7080"/>
                </a:cubicBezTo>
                <a:cubicBezTo>
                  <a:pt x="19078" y="7102"/>
                  <a:pt x="19106" y="7225"/>
                  <a:pt x="19213" y="7282"/>
                </a:cubicBezTo>
                <a:cubicBezTo>
                  <a:pt x="19259" y="7305"/>
                  <a:pt x="19312" y="7292"/>
                  <a:pt x="19348" y="7318"/>
                </a:cubicBezTo>
                <a:cubicBezTo>
                  <a:pt x="19340" y="7344"/>
                  <a:pt x="19330" y="7369"/>
                  <a:pt x="19321" y="7394"/>
                </a:cubicBezTo>
                <a:cubicBezTo>
                  <a:pt x="19325" y="7455"/>
                  <a:pt x="19358" y="7475"/>
                  <a:pt x="19378" y="7515"/>
                </a:cubicBezTo>
                <a:cubicBezTo>
                  <a:pt x="19405" y="7502"/>
                  <a:pt x="19432" y="7487"/>
                  <a:pt x="19460" y="7473"/>
                </a:cubicBezTo>
                <a:cubicBezTo>
                  <a:pt x="19480" y="7501"/>
                  <a:pt x="19473" y="7531"/>
                  <a:pt x="19492" y="7566"/>
                </a:cubicBezTo>
                <a:cubicBezTo>
                  <a:pt x="19505" y="7593"/>
                  <a:pt x="19619" y="7653"/>
                  <a:pt x="19649" y="7640"/>
                </a:cubicBezTo>
                <a:cubicBezTo>
                  <a:pt x="19652" y="7640"/>
                  <a:pt x="19657" y="7640"/>
                  <a:pt x="19660" y="7640"/>
                </a:cubicBezTo>
                <a:cubicBezTo>
                  <a:pt x="19650" y="7594"/>
                  <a:pt x="19641" y="7549"/>
                  <a:pt x="19632" y="7503"/>
                </a:cubicBezTo>
                <a:cubicBezTo>
                  <a:pt x="19638" y="7447"/>
                  <a:pt x="19642" y="7391"/>
                  <a:pt x="19649" y="7336"/>
                </a:cubicBezTo>
                <a:cubicBezTo>
                  <a:pt x="19652" y="7334"/>
                  <a:pt x="19657" y="7334"/>
                  <a:pt x="19660" y="7332"/>
                </a:cubicBezTo>
                <a:cubicBezTo>
                  <a:pt x="19683" y="7369"/>
                  <a:pt x="19716" y="7423"/>
                  <a:pt x="19761" y="7435"/>
                </a:cubicBezTo>
                <a:cubicBezTo>
                  <a:pt x="19783" y="7370"/>
                  <a:pt x="19835" y="7332"/>
                  <a:pt x="19905" y="7320"/>
                </a:cubicBezTo>
                <a:cubicBezTo>
                  <a:pt x="19897" y="7256"/>
                  <a:pt x="19840" y="7210"/>
                  <a:pt x="19796" y="7189"/>
                </a:cubicBezTo>
                <a:cubicBezTo>
                  <a:pt x="19795" y="7186"/>
                  <a:pt x="19794" y="7182"/>
                  <a:pt x="19793" y="7179"/>
                </a:cubicBezTo>
                <a:cubicBezTo>
                  <a:pt x="19889" y="7110"/>
                  <a:pt x="19909" y="7224"/>
                  <a:pt x="20000" y="7179"/>
                </a:cubicBezTo>
                <a:cubicBezTo>
                  <a:pt x="20016" y="7165"/>
                  <a:pt x="20037" y="7107"/>
                  <a:pt x="20057" y="7086"/>
                </a:cubicBezTo>
                <a:cubicBezTo>
                  <a:pt x="20059" y="7081"/>
                  <a:pt x="20059" y="7077"/>
                  <a:pt x="20060" y="7072"/>
                </a:cubicBezTo>
                <a:cubicBezTo>
                  <a:pt x="20005" y="7027"/>
                  <a:pt x="19949" y="6981"/>
                  <a:pt x="19894" y="6937"/>
                </a:cubicBezTo>
                <a:cubicBezTo>
                  <a:pt x="19835" y="6997"/>
                  <a:pt x="19792" y="6996"/>
                  <a:pt x="19706" y="6975"/>
                </a:cubicBezTo>
                <a:cubicBezTo>
                  <a:pt x="19714" y="6944"/>
                  <a:pt x="19721" y="6914"/>
                  <a:pt x="19729" y="6882"/>
                </a:cubicBezTo>
                <a:cubicBezTo>
                  <a:pt x="19635" y="6873"/>
                  <a:pt x="19541" y="6900"/>
                  <a:pt x="19426" y="6900"/>
                </a:cubicBezTo>
                <a:cubicBezTo>
                  <a:pt x="19426" y="6877"/>
                  <a:pt x="19426" y="6854"/>
                  <a:pt x="19426" y="6832"/>
                </a:cubicBezTo>
                <a:cubicBezTo>
                  <a:pt x="19466" y="6821"/>
                  <a:pt x="19506" y="6810"/>
                  <a:pt x="19545" y="6800"/>
                </a:cubicBezTo>
                <a:cubicBezTo>
                  <a:pt x="19548" y="6800"/>
                  <a:pt x="19549" y="6800"/>
                  <a:pt x="19552" y="6800"/>
                </a:cubicBezTo>
                <a:cubicBezTo>
                  <a:pt x="19519" y="6728"/>
                  <a:pt x="19447" y="6629"/>
                  <a:pt x="19382" y="6598"/>
                </a:cubicBezTo>
                <a:cubicBezTo>
                  <a:pt x="19319" y="6568"/>
                  <a:pt x="19297" y="6640"/>
                  <a:pt x="19240" y="6628"/>
                </a:cubicBezTo>
                <a:cubicBezTo>
                  <a:pt x="19142" y="6607"/>
                  <a:pt x="19136" y="6548"/>
                  <a:pt x="19029" y="6610"/>
                </a:cubicBezTo>
                <a:cubicBezTo>
                  <a:pt x="19006" y="6576"/>
                  <a:pt x="19001" y="6492"/>
                  <a:pt x="18971" y="6467"/>
                </a:cubicBezTo>
                <a:cubicBezTo>
                  <a:pt x="18877" y="6390"/>
                  <a:pt x="18707" y="6393"/>
                  <a:pt x="18653" y="6271"/>
                </a:cubicBezTo>
                <a:cubicBezTo>
                  <a:pt x="18697" y="6265"/>
                  <a:pt x="18737" y="6261"/>
                  <a:pt x="18781" y="6255"/>
                </a:cubicBezTo>
                <a:cubicBezTo>
                  <a:pt x="18785" y="6244"/>
                  <a:pt x="18787" y="6232"/>
                  <a:pt x="18792" y="6221"/>
                </a:cubicBezTo>
                <a:cubicBezTo>
                  <a:pt x="18759" y="6190"/>
                  <a:pt x="18727" y="6159"/>
                  <a:pt x="18694" y="6128"/>
                </a:cubicBezTo>
                <a:cubicBezTo>
                  <a:pt x="18694" y="6126"/>
                  <a:pt x="18694" y="6128"/>
                  <a:pt x="18694" y="6126"/>
                </a:cubicBezTo>
                <a:cubicBezTo>
                  <a:pt x="18702" y="6115"/>
                  <a:pt x="18712" y="6101"/>
                  <a:pt x="18721" y="6090"/>
                </a:cubicBezTo>
                <a:cubicBezTo>
                  <a:pt x="18779" y="6070"/>
                  <a:pt x="18833" y="6130"/>
                  <a:pt x="18873" y="6140"/>
                </a:cubicBezTo>
                <a:cubicBezTo>
                  <a:pt x="18926" y="6154"/>
                  <a:pt x="18986" y="6149"/>
                  <a:pt x="19041" y="6146"/>
                </a:cubicBezTo>
                <a:cubicBezTo>
                  <a:pt x="19043" y="6143"/>
                  <a:pt x="19045" y="6141"/>
                  <a:pt x="19047" y="6138"/>
                </a:cubicBezTo>
                <a:cubicBezTo>
                  <a:pt x="19023" y="6104"/>
                  <a:pt x="19007" y="6076"/>
                  <a:pt x="18971" y="6057"/>
                </a:cubicBezTo>
                <a:cubicBezTo>
                  <a:pt x="18912" y="6027"/>
                  <a:pt x="18779" y="6037"/>
                  <a:pt x="18753" y="5969"/>
                </a:cubicBezTo>
                <a:cubicBezTo>
                  <a:pt x="18754" y="5958"/>
                  <a:pt x="18757" y="5951"/>
                  <a:pt x="18758" y="5940"/>
                </a:cubicBezTo>
                <a:cubicBezTo>
                  <a:pt x="18813" y="5921"/>
                  <a:pt x="18896" y="5915"/>
                  <a:pt x="18969" y="5916"/>
                </a:cubicBezTo>
                <a:cubicBezTo>
                  <a:pt x="18950" y="5835"/>
                  <a:pt x="18869" y="5739"/>
                  <a:pt x="18790" y="5725"/>
                </a:cubicBezTo>
                <a:cubicBezTo>
                  <a:pt x="18766" y="5741"/>
                  <a:pt x="18751" y="5777"/>
                  <a:pt x="18730" y="5789"/>
                </a:cubicBezTo>
                <a:cubicBezTo>
                  <a:pt x="18697" y="5794"/>
                  <a:pt x="18665" y="5801"/>
                  <a:pt x="18632" y="5805"/>
                </a:cubicBezTo>
                <a:cubicBezTo>
                  <a:pt x="18592" y="5817"/>
                  <a:pt x="18564" y="5848"/>
                  <a:pt x="18515" y="5854"/>
                </a:cubicBezTo>
                <a:cubicBezTo>
                  <a:pt x="18503" y="5840"/>
                  <a:pt x="18491" y="5826"/>
                  <a:pt x="18480" y="5811"/>
                </a:cubicBezTo>
                <a:cubicBezTo>
                  <a:pt x="18485" y="5799"/>
                  <a:pt x="18491" y="5783"/>
                  <a:pt x="18497" y="5771"/>
                </a:cubicBezTo>
                <a:cubicBezTo>
                  <a:pt x="18549" y="5698"/>
                  <a:pt x="18670" y="5725"/>
                  <a:pt x="18703" y="5626"/>
                </a:cubicBezTo>
                <a:cubicBezTo>
                  <a:pt x="18601" y="5471"/>
                  <a:pt x="18496" y="5582"/>
                  <a:pt x="18368" y="5602"/>
                </a:cubicBezTo>
                <a:cubicBezTo>
                  <a:pt x="18346" y="5582"/>
                  <a:pt x="18324" y="5561"/>
                  <a:pt x="18302" y="5541"/>
                </a:cubicBezTo>
                <a:cubicBezTo>
                  <a:pt x="18300" y="5503"/>
                  <a:pt x="18295" y="5463"/>
                  <a:pt x="18292" y="5424"/>
                </a:cubicBezTo>
                <a:cubicBezTo>
                  <a:pt x="18204" y="5433"/>
                  <a:pt x="18163" y="5472"/>
                  <a:pt x="18070" y="5481"/>
                </a:cubicBezTo>
                <a:cubicBezTo>
                  <a:pt x="18110" y="5427"/>
                  <a:pt x="18149" y="5371"/>
                  <a:pt x="18189" y="5317"/>
                </a:cubicBezTo>
                <a:cubicBezTo>
                  <a:pt x="18189" y="5316"/>
                  <a:pt x="18189" y="5315"/>
                  <a:pt x="18189" y="5313"/>
                </a:cubicBezTo>
                <a:cubicBezTo>
                  <a:pt x="18119" y="5262"/>
                  <a:pt x="18042" y="5236"/>
                  <a:pt x="17950" y="5202"/>
                </a:cubicBezTo>
                <a:cubicBezTo>
                  <a:pt x="17911" y="5261"/>
                  <a:pt x="17844" y="5310"/>
                  <a:pt x="17819" y="5380"/>
                </a:cubicBezTo>
                <a:cubicBezTo>
                  <a:pt x="17815" y="5383"/>
                  <a:pt x="17810" y="5385"/>
                  <a:pt x="17806" y="5388"/>
                </a:cubicBezTo>
                <a:cubicBezTo>
                  <a:pt x="17773" y="5319"/>
                  <a:pt x="17737" y="5251"/>
                  <a:pt x="17698" y="5190"/>
                </a:cubicBezTo>
                <a:cubicBezTo>
                  <a:pt x="17624" y="5187"/>
                  <a:pt x="17563" y="5234"/>
                  <a:pt x="17526" y="5287"/>
                </a:cubicBezTo>
                <a:cubicBezTo>
                  <a:pt x="17513" y="5284"/>
                  <a:pt x="17497" y="5280"/>
                  <a:pt x="17484" y="5277"/>
                </a:cubicBezTo>
                <a:cubicBezTo>
                  <a:pt x="17471" y="5261"/>
                  <a:pt x="17460" y="5248"/>
                  <a:pt x="17448" y="5233"/>
                </a:cubicBezTo>
                <a:cubicBezTo>
                  <a:pt x="17472" y="5176"/>
                  <a:pt x="17559" y="5098"/>
                  <a:pt x="17618" y="5083"/>
                </a:cubicBezTo>
                <a:cubicBezTo>
                  <a:pt x="17618" y="5072"/>
                  <a:pt x="17618" y="5062"/>
                  <a:pt x="17618" y="5051"/>
                </a:cubicBezTo>
                <a:cubicBezTo>
                  <a:pt x="17589" y="5007"/>
                  <a:pt x="17545" y="4988"/>
                  <a:pt x="17505" y="4954"/>
                </a:cubicBezTo>
                <a:cubicBezTo>
                  <a:pt x="17473" y="4927"/>
                  <a:pt x="17460" y="4869"/>
                  <a:pt x="17429" y="4843"/>
                </a:cubicBezTo>
                <a:cubicBezTo>
                  <a:pt x="17380" y="4804"/>
                  <a:pt x="17329" y="4844"/>
                  <a:pt x="17271" y="4835"/>
                </a:cubicBezTo>
                <a:cubicBezTo>
                  <a:pt x="17092" y="4806"/>
                  <a:pt x="16886" y="4672"/>
                  <a:pt x="16803" y="4936"/>
                </a:cubicBezTo>
                <a:cubicBezTo>
                  <a:pt x="16809" y="4989"/>
                  <a:pt x="16814" y="5039"/>
                  <a:pt x="16819" y="5091"/>
                </a:cubicBezTo>
                <a:cubicBezTo>
                  <a:pt x="16815" y="5096"/>
                  <a:pt x="16809" y="5103"/>
                  <a:pt x="16805" y="5108"/>
                </a:cubicBezTo>
                <a:cubicBezTo>
                  <a:pt x="16781" y="5098"/>
                  <a:pt x="16758" y="5089"/>
                  <a:pt x="16734" y="5079"/>
                </a:cubicBezTo>
                <a:cubicBezTo>
                  <a:pt x="16730" y="5036"/>
                  <a:pt x="16726" y="4992"/>
                  <a:pt x="16722" y="4948"/>
                </a:cubicBezTo>
                <a:cubicBezTo>
                  <a:pt x="16672" y="4910"/>
                  <a:pt x="16630" y="4911"/>
                  <a:pt x="16560" y="4922"/>
                </a:cubicBezTo>
                <a:cubicBezTo>
                  <a:pt x="16546" y="5038"/>
                  <a:pt x="16456" y="5079"/>
                  <a:pt x="16358" y="5047"/>
                </a:cubicBezTo>
                <a:cubicBezTo>
                  <a:pt x="16358" y="4999"/>
                  <a:pt x="16358" y="4952"/>
                  <a:pt x="16358" y="4904"/>
                </a:cubicBezTo>
                <a:cubicBezTo>
                  <a:pt x="16372" y="4855"/>
                  <a:pt x="16484" y="4704"/>
                  <a:pt x="16472" y="4652"/>
                </a:cubicBezTo>
                <a:cubicBezTo>
                  <a:pt x="16441" y="4610"/>
                  <a:pt x="16408" y="4570"/>
                  <a:pt x="16376" y="4529"/>
                </a:cubicBezTo>
                <a:cubicBezTo>
                  <a:pt x="16341" y="4478"/>
                  <a:pt x="16303" y="4429"/>
                  <a:pt x="16268" y="4378"/>
                </a:cubicBezTo>
                <a:cubicBezTo>
                  <a:pt x="16112" y="4260"/>
                  <a:pt x="15768" y="4440"/>
                  <a:pt x="15660" y="4499"/>
                </a:cubicBezTo>
                <a:cubicBezTo>
                  <a:pt x="15656" y="4505"/>
                  <a:pt x="15652" y="4515"/>
                  <a:pt x="15648" y="4521"/>
                </a:cubicBezTo>
                <a:cubicBezTo>
                  <a:pt x="15703" y="4557"/>
                  <a:pt x="15760" y="4590"/>
                  <a:pt x="15816" y="4626"/>
                </a:cubicBezTo>
                <a:cubicBezTo>
                  <a:pt x="15817" y="4629"/>
                  <a:pt x="15818" y="4631"/>
                  <a:pt x="15820" y="4634"/>
                </a:cubicBezTo>
                <a:cubicBezTo>
                  <a:pt x="15743" y="4634"/>
                  <a:pt x="15666" y="4647"/>
                  <a:pt x="15600" y="4626"/>
                </a:cubicBezTo>
                <a:cubicBezTo>
                  <a:pt x="15580" y="4642"/>
                  <a:pt x="15560" y="4658"/>
                  <a:pt x="15540" y="4674"/>
                </a:cubicBezTo>
                <a:cubicBezTo>
                  <a:pt x="15521" y="4709"/>
                  <a:pt x="15522" y="4769"/>
                  <a:pt x="15527" y="4819"/>
                </a:cubicBezTo>
                <a:cubicBezTo>
                  <a:pt x="15550" y="4838"/>
                  <a:pt x="15571" y="4859"/>
                  <a:pt x="15595" y="4878"/>
                </a:cubicBezTo>
                <a:cubicBezTo>
                  <a:pt x="15615" y="4879"/>
                  <a:pt x="15638" y="4878"/>
                  <a:pt x="15658" y="4880"/>
                </a:cubicBezTo>
                <a:cubicBezTo>
                  <a:pt x="15687" y="4903"/>
                  <a:pt x="15713" y="4925"/>
                  <a:pt x="15742" y="4948"/>
                </a:cubicBezTo>
                <a:cubicBezTo>
                  <a:pt x="15744" y="4953"/>
                  <a:pt x="15748" y="4960"/>
                  <a:pt x="15751" y="4964"/>
                </a:cubicBezTo>
                <a:cubicBezTo>
                  <a:pt x="15694" y="4969"/>
                  <a:pt x="15649" y="4973"/>
                  <a:pt x="15600" y="4954"/>
                </a:cubicBezTo>
                <a:cubicBezTo>
                  <a:pt x="15566" y="4976"/>
                  <a:pt x="15527" y="5013"/>
                  <a:pt x="15511" y="5057"/>
                </a:cubicBezTo>
                <a:cubicBezTo>
                  <a:pt x="15536" y="5091"/>
                  <a:pt x="15558" y="5124"/>
                  <a:pt x="15582" y="5158"/>
                </a:cubicBezTo>
                <a:cubicBezTo>
                  <a:pt x="15624" y="5195"/>
                  <a:pt x="15682" y="5184"/>
                  <a:pt x="15706" y="5245"/>
                </a:cubicBezTo>
                <a:cubicBezTo>
                  <a:pt x="15735" y="5323"/>
                  <a:pt x="15683" y="5375"/>
                  <a:pt x="15665" y="5430"/>
                </a:cubicBezTo>
                <a:cubicBezTo>
                  <a:pt x="15598" y="5422"/>
                  <a:pt x="15530" y="5414"/>
                  <a:pt x="15462" y="5406"/>
                </a:cubicBezTo>
                <a:cubicBezTo>
                  <a:pt x="15462" y="5388"/>
                  <a:pt x="15462" y="5372"/>
                  <a:pt x="15462" y="5354"/>
                </a:cubicBezTo>
                <a:cubicBezTo>
                  <a:pt x="15496" y="5337"/>
                  <a:pt x="15529" y="5318"/>
                  <a:pt x="15563" y="5301"/>
                </a:cubicBezTo>
                <a:cubicBezTo>
                  <a:pt x="15565" y="5293"/>
                  <a:pt x="15569" y="5285"/>
                  <a:pt x="15572" y="5277"/>
                </a:cubicBezTo>
                <a:cubicBezTo>
                  <a:pt x="15494" y="5169"/>
                  <a:pt x="15273" y="5091"/>
                  <a:pt x="15393" y="4886"/>
                </a:cubicBezTo>
                <a:cubicBezTo>
                  <a:pt x="15357" y="4855"/>
                  <a:pt x="15323" y="4824"/>
                  <a:pt x="15288" y="4793"/>
                </a:cubicBezTo>
                <a:cubicBezTo>
                  <a:pt x="15284" y="4767"/>
                  <a:pt x="15278" y="4740"/>
                  <a:pt x="15274" y="4714"/>
                </a:cubicBezTo>
                <a:cubicBezTo>
                  <a:pt x="15286" y="4641"/>
                  <a:pt x="15499" y="4396"/>
                  <a:pt x="15556" y="4367"/>
                </a:cubicBezTo>
                <a:cubicBezTo>
                  <a:pt x="15561" y="4360"/>
                  <a:pt x="15566" y="4350"/>
                  <a:pt x="15572" y="4343"/>
                </a:cubicBezTo>
                <a:cubicBezTo>
                  <a:pt x="15529" y="4323"/>
                  <a:pt x="15482" y="4311"/>
                  <a:pt x="15435" y="4307"/>
                </a:cubicBezTo>
                <a:close/>
                <a:moveTo>
                  <a:pt x="13720" y="5386"/>
                </a:moveTo>
                <a:cubicBezTo>
                  <a:pt x="13675" y="5380"/>
                  <a:pt x="13627" y="5384"/>
                  <a:pt x="13585" y="5400"/>
                </a:cubicBezTo>
                <a:cubicBezTo>
                  <a:pt x="13553" y="5412"/>
                  <a:pt x="13556" y="5459"/>
                  <a:pt x="13519" y="5471"/>
                </a:cubicBezTo>
                <a:cubicBezTo>
                  <a:pt x="13528" y="5523"/>
                  <a:pt x="13553" y="5554"/>
                  <a:pt x="13585" y="5579"/>
                </a:cubicBezTo>
                <a:cubicBezTo>
                  <a:pt x="13583" y="5602"/>
                  <a:pt x="13582" y="5627"/>
                  <a:pt x="13580" y="5650"/>
                </a:cubicBezTo>
                <a:cubicBezTo>
                  <a:pt x="13522" y="5642"/>
                  <a:pt x="13503" y="5603"/>
                  <a:pt x="13440" y="5608"/>
                </a:cubicBezTo>
                <a:cubicBezTo>
                  <a:pt x="13398" y="5668"/>
                  <a:pt x="13364" y="5716"/>
                  <a:pt x="13340" y="5801"/>
                </a:cubicBezTo>
                <a:cubicBezTo>
                  <a:pt x="13385" y="5833"/>
                  <a:pt x="13443" y="5866"/>
                  <a:pt x="13475" y="5912"/>
                </a:cubicBezTo>
                <a:cubicBezTo>
                  <a:pt x="13453" y="5946"/>
                  <a:pt x="13415" y="5991"/>
                  <a:pt x="13379" y="6009"/>
                </a:cubicBezTo>
                <a:cubicBezTo>
                  <a:pt x="13377" y="6155"/>
                  <a:pt x="13588" y="6239"/>
                  <a:pt x="13698" y="6257"/>
                </a:cubicBezTo>
                <a:cubicBezTo>
                  <a:pt x="13722" y="6253"/>
                  <a:pt x="13741" y="6250"/>
                  <a:pt x="13764" y="6245"/>
                </a:cubicBezTo>
                <a:cubicBezTo>
                  <a:pt x="13844" y="6267"/>
                  <a:pt x="13888" y="6358"/>
                  <a:pt x="14026" y="6307"/>
                </a:cubicBezTo>
                <a:cubicBezTo>
                  <a:pt x="14028" y="6307"/>
                  <a:pt x="14028" y="6307"/>
                  <a:pt x="14030" y="6307"/>
                </a:cubicBezTo>
                <a:cubicBezTo>
                  <a:pt x="14030" y="6375"/>
                  <a:pt x="14030" y="6447"/>
                  <a:pt x="14030" y="6515"/>
                </a:cubicBezTo>
                <a:cubicBezTo>
                  <a:pt x="13989" y="6492"/>
                  <a:pt x="13955" y="6456"/>
                  <a:pt x="13929" y="6416"/>
                </a:cubicBezTo>
                <a:cubicBezTo>
                  <a:pt x="13859" y="6418"/>
                  <a:pt x="13844" y="6453"/>
                  <a:pt x="13776" y="6461"/>
                </a:cubicBezTo>
                <a:cubicBezTo>
                  <a:pt x="13762" y="6489"/>
                  <a:pt x="13751" y="6518"/>
                  <a:pt x="13737" y="6545"/>
                </a:cubicBezTo>
                <a:cubicBezTo>
                  <a:pt x="13737" y="6547"/>
                  <a:pt x="13737" y="6550"/>
                  <a:pt x="13737" y="6551"/>
                </a:cubicBezTo>
                <a:cubicBezTo>
                  <a:pt x="13805" y="6555"/>
                  <a:pt x="13835" y="6555"/>
                  <a:pt x="13884" y="6527"/>
                </a:cubicBezTo>
                <a:cubicBezTo>
                  <a:pt x="13935" y="6531"/>
                  <a:pt x="13943" y="6607"/>
                  <a:pt x="13955" y="6652"/>
                </a:cubicBezTo>
                <a:cubicBezTo>
                  <a:pt x="13913" y="6711"/>
                  <a:pt x="13869" y="6670"/>
                  <a:pt x="13822" y="6709"/>
                </a:cubicBezTo>
                <a:cubicBezTo>
                  <a:pt x="13791" y="6752"/>
                  <a:pt x="13761" y="6795"/>
                  <a:pt x="13730" y="6838"/>
                </a:cubicBezTo>
                <a:cubicBezTo>
                  <a:pt x="13711" y="6858"/>
                  <a:pt x="13632" y="6850"/>
                  <a:pt x="13597" y="6848"/>
                </a:cubicBezTo>
                <a:cubicBezTo>
                  <a:pt x="13515" y="6938"/>
                  <a:pt x="13601" y="7080"/>
                  <a:pt x="13603" y="7215"/>
                </a:cubicBezTo>
                <a:cubicBezTo>
                  <a:pt x="13532" y="7184"/>
                  <a:pt x="13386" y="7153"/>
                  <a:pt x="13402" y="7021"/>
                </a:cubicBezTo>
                <a:cubicBezTo>
                  <a:pt x="13410" y="6962"/>
                  <a:pt x="13438" y="6909"/>
                  <a:pt x="13433" y="6844"/>
                </a:cubicBezTo>
                <a:cubicBezTo>
                  <a:pt x="13395" y="6820"/>
                  <a:pt x="13357" y="6823"/>
                  <a:pt x="13307" y="6802"/>
                </a:cubicBezTo>
                <a:cubicBezTo>
                  <a:pt x="13213" y="6762"/>
                  <a:pt x="13156" y="6720"/>
                  <a:pt x="13025" y="6743"/>
                </a:cubicBezTo>
                <a:cubicBezTo>
                  <a:pt x="13024" y="6766"/>
                  <a:pt x="13021" y="6784"/>
                  <a:pt x="13020" y="6808"/>
                </a:cubicBezTo>
                <a:cubicBezTo>
                  <a:pt x="13107" y="6834"/>
                  <a:pt x="13190" y="6820"/>
                  <a:pt x="13243" y="6880"/>
                </a:cubicBezTo>
                <a:cubicBezTo>
                  <a:pt x="13274" y="6916"/>
                  <a:pt x="13242" y="6987"/>
                  <a:pt x="13232" y="7017"/>
                </a:cubicBezTo>
                <a:cubicBezTo>
                  <a:pt x="13134" y="7020"/>
                  <a:pt x="13091" y="6947"/>
                  <a:pt x="13030" y="6894"/>
                </a:cubicBezTo>
                <a:cubicBezTo>
                  <a:pt x="12910" y="6951"/>
                  <a:pt x="12736" y="6942"/>
                  <a:pt x="12559" y="6947"/>
                </a:cubicBezTo>
                <a:cubicBezTo>
                  <a:pt x="12515" y="6948"/>
                  <a:pt x="12495" y="6966"/>
                  <a:pt x="12463" y="6975"/>
                </a:cubicBezTo>
                <a:cubicBezTo>
                  <a:pt x="12308" y="7016"/>
                  <a:pt x="12108" y="6913"/>
                  <a:pt x="12054" y="6830"/>
                </a:cubicBezTo>
                <a:cubicBezTo>
                  <a:pt x="11842" y="6862"/>
                  <a:pt x="11784" y="6736"/>
                  <a:pt x="11616" y="6745"/>
                </a:cubicBezTo>
                <a:cubicBezTo>
                  <a:pt x="11597" y="6772"/>
                  <a:pt x="11574" y="6781"/>
                  <a:pt x="11566" y="6824"/>
                </a:cubicBezTo>
                <a:cubicBezTo>
                  <a:pt x="11501" y="6863"/>
                  <a:pt x="11383" y="6877"/>
                  <a:pt x="11295" y="6882"/>
                </a:cubicBezTo>
                <a:cubicBezTo>
                  <a:pt x="11231" y="7119"/>
                  <a:pt x="11371" y="7117"/>
                  <a:pt x="11393" y="7247"/>
                </a:cubicBezTo>
                <a:cubicBezTo>
                  <a:pt x="11363" y="7255"/>
                  <a:pt x="11334" y="7264"/>
                  <a:pt x="11304" y="7271"/>
                </a:cubicBezTo>
                <a:cubicBezTo>
                  <a:pt x="11307" y="7309"/>
                  <a:pt x="11309" y="7345"/>
                  <a:pt x="11311" y="7382"/>
                </a:cubicBezTo>
                <a:cubicBezTo>
                  <a:pt x="11257" y="7328"/>
                  <a:pt x="11202" y="7275"/>
                  <a:pt x="11148" y="7221"/>
                </a:cubicBezTo>
                <a:cubicBezTo>
                  <a:pt x="11139" y="7192"/>
                  <a:pt x="11170" y="7164"/>
                  <a:pt x="11207" y="7161"/>
                </a:cubicBezTo>
                <a:cubicBezTo>
                  <a:pt x="11209" y="7143"/>
                  <a:pt x="11211" y="7127"/>
                  <a:pt x="11214" y="7110"/>
                </a:cubicBezTo>
                <a:cubicBezTo>
                  <a:pt x="11150" y="7026"/>
                  <a:pt x="11056" y="7029"/>
                  <a:pt x="10953" y="6985"/>
                </a:cubicBezTo>
                <a:cubicBezTo>
                  <a:pt x="10893" y="6959"/>
                  <a:pt x="10846" y="6888"/>
                  <a:pt x="10753" y="6898"/>
                </a:cubicBezTo>
                <a:cubicBezTo>
                  <a:pt x="10648" y="6910"/>
                  <a:pt x="10538" y="6957"/>
                  <a:pt x="10422" y="6979"/>
                </a:cubicBezTo>
                <a:cubicBezTo>
                  <a:pt x="10199" y="7020"/>
                  <a:pt x="9996" y="6934"/>
                  <a:pt x="9823" y="6906"/>
                </a:cubicBezTo>
                <a:cubicBezTo>
                  <a:pt x="9831" y="6869"/>
                  <a:pt x="9835" y="6832"/>
                  <a:pt x="9844" y="6796"/>
                </a:cubicBezTo>
                <a:cubicBezTo>
                  <a:pt x="9919" y="6762"/>
                  <a:pt x="10012" y="6773"/>
                  <a:pt x="10088" y="6751"/>
                </a:cubicBezTo>
                <a:cubicBezTo>
                  <a:pt x="10079" y="6655"/>
                  <a:pt x="9881" y="6507"/>
                  <a:pt x="9771" y="6527"/>
                </a:cubicBezTo>
                <a:cubicBezTo>
                  <a:pt x="9445" y="6588"/>
                  <a:pt x="9021" y="6366"/>
                  <a:pt x="8781" y="6257"/>
                </a:cubicBezTo>
                <a:cubicBezTo>
                  <a:pt x="8714" y="6228"/>
                  <a:pt x="8514" y="6123"/>
                  <a:pt x="8428" y="6182"/>
                </a:cubicBezTo>
                <a:cubicBezTo>
                  <a:pt x="8375" y="6219"/>
                  <a:pt x="8262" y="6456"/>
                  <a:pt x="8130" y="6326"/>
                </a:cubicBezTo>
                <a:cubicBezTo>
                  <a:pt x="8160" y="6264"/>
                  <a:pt x="8140" y="6215"/>
                  <a:pt x="8118" y="6158"/>
                </a:cubicBezTo>
                <a:cubicBezTo>
                  <a:pt x="8091" y="6145"/>
                  <a:pt x="8024" y="6177"/>
                  <a:pt x="7990" y="6195"/>
                </a:cubicBezTo>
                <a:cubicBezTo>
                  <a:pt x="7956" y="6233"/>
                  <a:pt x="8008" y="6311"/>
                  <a:pt x="8017" y="6354"/>
                </a:cubicBezTo>
                <a:cubicBezTo>
                  <a:pt x="7960" y="6415"/>
                  <a:pt x="7857" y="6331"/>
                  <a:pt x="7809" y="6293"/>
                </a:cubicBezTo>
                <a:cubicBezTo>
                  <a:pt x="7658" y="6173"/>
                  <a:pt x="7656" y="5895"/>
                  <a:pt x="7423" y="5868"/>
                </a:cubicBezTo>
                <a:cubicBezTo>
                  <a:pt x="7460" y="5938"/>
                  <a:pt x="7516" y="5968"/>
                  <a:pt x="7544" y="6051"/>
                </a:cubicBezTo>
                <a:cubicBezTo>
                  <a:pt x="7499" y="6121"/>
                  <a:pt x="7419" y="6124"/>
                  <a:pt x="7356" y="6172"/>
                </a:cubicBezTo>
                <a:cubicBezTo>
                  <a:pt x="7335" y="6194"/>
                  <a:pt x="7316" y="6215"/>
                  <a:pt x="7296" y="6237"/>
                </a:cubicBezTo>
                <a:cubicBezTo>
                  <a:pt x="7240" y="6246"/>
                  <a:pt x="7186" y="6254"/>
                  <a:pt x="7131" y="6263"/>
                </a:cubicBezTo>
                <a:cubicBezTo>
                  <a:pt x="7013" y="6319"/>
                  <a:pt x="7006" y="6402"/>
                  <a:pt x="6812" y="6398"/>
                </a:cubicBezTo>
                <a:cubicBezTo>
                  <a:pt x="6748" y="6455"/>
                  <a:pt x="6717" y="6529"/>
                  <a:pt x="6620" y="6551"/>
                </a:cubicBezTo>
                <a:cubicBezTo>
                  <a:pt x="6607" y="6603"/>
                  <a:pt x="6604" y="6641"/>
                  <a:pt x="6620" y="6695"/>
                </a:cubicBezTo>
                <a:cubicBezTo>
                  <a:pt x="6551" y="6656"/>
                  <a:pt x="6518" y="6571"/>
                  <a:pt x="6436" y="6541"/>
                </a:cubicBezTo>
                <a:cubicBezTo>
                  <a:pt x="6435" y="6538"/>
                  <a:pt x="6434" y="6536"/>
                  <a:pt x="6432" y="6533"/>
                </a:cubicBezTo>
                <a:cubicBezTo>
                  <a:pt x="6509" y="6397"/>
                  <a:pt x="6543" y="6477"/>
                  <a:pt x="6638" y="6406"/>
                </a:cubicBezTo>
                <a:cubicBezTo>
                  <a:pt x="6657" y="6377"/>
                  <a:pt x="6677" y="6349"/>
                  <a:pt x="6697" y="6320"/>
                </a:cubicBezTo>
                <a:cubicBezTo>
                  <a:pt x="6767" y="6295"/>
                  <a:pt x="6837" y="6270"/>
                  <a:pt x="6907" y="6245"/>
                </a:cubicBezTo>
                <a:cubicBezTo>
                  <a:pt x="6936" y="6224"/>
                  <a:pt x="6966" y="6204"/>
                  <a:pt x="6994" y="6182"/>
                </a:cubicBezTo>
                <a:cubicBezTo>
                  <a:pt x="7084" y="6145"/>
                  <a:pt x="7109" y="6158"/>
                  <a:pt x="7152" y="6072"/>
                </a:cubicBezTo>
                <a:cubicBezTo>
                  <a:pt x="7089" y="6058"/>
                  <a:pt x="6977" y="6025"/>
                  <a:pt x="6915" y="6072"/>
                </a:cubicBezTo>
                <a:cubicBezTo>
                  <a:pt x="6893" y="6096"/>
                  <a:pt x="6872" y="6119"/>
                  <a:pt x="6851" y="6144"/>
                </a:cubicBezTo>
                <a:cubicBezTo>
                  <a:pt x="6788" y="6155"/>
                  <a:pt x="6727" y="6166"/>
                  <a:pt x="6665" y="6176"/>
                </a:cubicBezTo>
                <a:cubicBezTo>
                  <a:pt x="6646" y="6191"/>
                  <a:pt x="6625" y="6205"/>
                  <a:pt x="6606" y="6219"/>
                </a:cubicBezTo>
                <a:cubicBezTo>
                  <a:pt x="6591" y="6219"/>
                  <a:pt x="6576" y="6219"/>
                  <a:pt x="6562" y="6219"/>
                </a:cubicBezTo>
                <a:cubicBezTo>
                  <a:pt x="6525" y="6238"/>
                  <a:pt x="6491" y="6298"/>
                  <a:pt x="6448" y="6314"/>
                </a:cubicBezTo>
                <a:cubicBezTo>
                  <a:pt x="6367" y="6344"/>
                  <a:pt x="6294" y="6267"/>
                  <a:pt x="6225" y="6293"/>
                </a:cubicBezTo>
                <a:cubicBezTo>
                  <a:pt x="6208" y="6300"/>
                  <a:pt x="6185" y="6319"/>
                  <a:pt x="6154" y="6314"/>
                </a:cubicBezTo>
                <a:cubicBezTo>
                  <a:pt x="6137" y="6309"/>
                  <a:pt x="6119" y="6306"/>
                  <a:pt x="6101" y="6301"/>
                </a:cubicBezTo>
                <a:cubicBezTo>
                  <a:pt x="6067" y="6325"/>
                  <a:pt x="6036" y="6347"/>
                  <a:pt x="6002" y="6370"/>
                </a:cubicBezTo>
                <a:cubicBezTo>
                  <a:pt x="5992" y="6393"/>
                  <a:pt x="5995" y="6419"/>
                  <a:pt x="5997" y="6455"/>
                </a:cubicBezTo>
                <a:cubicBezTo>
                  <a:pt x="6054" y="6477"/>
                  <a:pt x="6072" y="6542"/>
                  <a:pt x="6096" y="6602"/>
                </a:cubicBezTo>
                <a:cubicBezTo>
                  <a:pt x="6096" y="6603"/>
                  <a:pt x="6096" y="6603"/>
                  <a:pt x="6096" y="6604"/>
                </a:cubicBezTo>
                <a:cubicBezTo>
                  <a:pt x="6042" y="6608"/>
                  <a:pt x="6005" y="6557"/>
                  <a:pt x="5952" y="6541"/>
                </a:cubicBezTo>
                <a:cubicBezTo>
                  <a:pt x="5866" y="6528"/>
                  <a:pt x="5778" y="6514"/>
                  <a:pt x="5692" y="6499"/>
                </a:cubicBezTo>
                <a:cubicBezTo>
                  <a:pt x="5596" y="6469"/>
                  <a:pt x="5525" y="6402"/>
                  <a:pt x="5442" y="6362"/>
                </a:cubicBezTo>
                <a:cubicBezTo>
                  <a:pt x="5371" y="6327"/>
                  <a:pt x="5283" y="6277"/>
                  <a:pt x="5199" y="6269"/>
                </a:cubicBezTo>
                <a:cubicBezTo>
                  <a:pt x="5150" y="6265"/>
                  <a:pt x="5097" y="6296"/>
                  <a:pt x="5038" y="6277"/>
                </a:cubicBezTo>
                <a:cubicBezTo>
                  <a:pt x="4892" y="6232"/>
                  <a:pt x="4797" y="6091"/>
                  <a:pt x="4644" y="6051"/>
                </a:cubicBezTo>
                <a:cubicBezTo>
                  <a:pt x="4519" y="6062"/>
                  <a:pt x="4391" y="6073"/>
                  <a:pt x="4265" y="6084"/>
                </a:cubicBezTo>
                <a:cubicBezTo>
                  <a:pt x="4218" y="6069"/>
                  <a:pt x="4158" y="6036"/>
                  <a:pt x="4099" y="6023"/>
                </a:cubicBezTo>
                <a:cubicBezTo>
                  <a:pt x="4001" y="6015"/>
                  <a:pt x="3904" y="6007"/>
                  <a:pt x="3806" y="5999"/>
                </a:cubicBezTo>
                <a:cubicBezTo>
                  <a:pt x="3718" y="5976"/>
                  <a:pt x="3632" y="5937"/>
                  <a:pt x="3533" y="5918"/>
                </a:cubicBezTo>
                <a:cubicBezTo>
                  <a:pt x="3460" y="5926"/>
                  <a:pt x="3389" y="5933"/>
                  <a:pt x="3315" y="5940"/>
                </a:cubicBezTo>
                <a:cubicBezTo>
                  <a:pt x="3230" y="5955"/>
                  <a:pt x="3141" y="5925"/>
                  <a:pt x="3076" y="5922"/>
                </a:cubicBezTo>
                <a:cubicBezTo>
                  <a:pt x="3060" y="5927"/>
                  <a:pt x="3041" y="5932"/>
                  <a:pt x="3025" y="5936"/>
                </a:cubicBezTo>
                <a:cubicBezTo>
                  <a:pt x="2937" y="5922"/>
                  <a:pt x="2913" y="5800"/>
                  <a:pt x="2839" y="5769"/>
                </a:cubicBezTo>
                <a:cubicBezTo>
                  <a:pt x="2745" y="5761"/>
                  <a:pt x="2654" y="5753"/>
                  <a:pt x="2560" y="5745"/>
                </a:cubicBezTo>
                <a:cubicBezTo>
                  <a:pt x="2520" y="5734"/>
                  <a:pt x="2477" y="5725"/>
                  <a:pt x="2436" y="5715"/>
                </a:cubicBezTo>
                <a:cubicBezTo>
                  <a:pt x="2414" y="5744"/>
                  <a:pt x="2394" y="5772"/>
                  <a:pt x="2372" y="5801"/>
                </a:cubicBezTo>
                <a:cubicBezTo>
                  <a:pt x="2333" y="5791"/>
                  <a:pt x="2293" y="5780"/>
                  <a:pt x="2254" y="5769"/>
                </a:cubicBezTo>
                <a:cubicBezTo>
                  <a:pt x="2251" y="5769"/>
                  <a:pt x="2249" y="5769"/>
                  <a:pt x="2247" y="5769"/>
                </a:cubicBezTo>
                <a:cubicBezTo>
                  <a:pt x="2245" y="5716"/>
                  <a:pt x="2251" y="5707"/>
                  <a:pt x="2273" y="5684"/>
                </a:cubicBezTo>
                <a:cubicBezTo>
                  <a:pt x="2252" y="5630"/>
                  <a:pt x="2184" y="5578"/>
                  <a:pt x="2105" y="5608"/>
                </a:cubicBezTo>
                <a:cubicBezTo>
                  <a:pt x="2049" y="5655"/>
                  <a:pt x="1994" y="5703"/>
                  <a:pt x="1938" y="5751"/>
                </a:cubicBezTo>
                <a:cubicBezTo>
                  <a:pt x="1837" y="5802"/>
                  <a:pt x="1612" y="5793"/>
                  <a:pt x="1477" y="5793"/>
                </a:cubicBezTo>
                <a:cubicBezTo>
                  <a:pt x="1477" y="5807"/>
                  <a:pt x="1477" y="5822"/>
                  <a:pt x="1477" y="5836"/>
                </a:cubicBezTo>
                <a:cubicBezTo>
                  <a:pt x="1503" y="5871"/>
                  <a:pt x="1532" y="5885"/>
                  <a:pt x="1550" y="5930"/>
                </a:cubicBezTo>
                <a:cubicBezTo>
                  <a:pt x="1548" y="5940"/>
                  <a:pt x="1547" y="5949"/>
                  <a:pt x="1545" y="5959"/>
                </a:cubicBezTo>
                <a:cubicBezTo>
                  <a:pt x="1480" y="5955"/>
                  <a:pt x="1415" y="5952"/>
                  <a:pt x="1350" y="5949"/>
                </a:cubicBezTo>
                <a:cubicBezTo>
                  <a:pt x="1272" y="5962"/>
                  <a:pt x="1110" y="6013"/>
                  <a:pt x="1054" y="6057"/>
                </a:cubicBezTo>
                <a:cubicBezTo>
                  <a:pt x="982" y="6115"/>
                  <a:pt x="913" y="6222"/>
                  <a:pt x="868" y="6307"/>
                </a:cubicBezTo>
                <a:cubicBezTo>
                  <a:pt x="854" y="6345"/>
                  <a:pt x="842" y="6386"/>
                  <a:pt x="829" y="6422"/>
                </a:cubicBezTo>
                <a:cubicBezTo>
                  <a:pt x="752" y="6535"/>
                  <a:pt x="518" y="6543"/>
                  <a:pt x="349" y="6545"/>
                </a:cubicBezTo>
                <a:cubicBezTo>
                  <a:pt x="340" y="6630"/>
                  <a:pt x="310" y="6680"/>
                  <a:pt x="255" y="6709"/>
                </a:cubicBezTo>
                <a:cubicBezTo>
                  <a:pt x="252" y="6713"/>
                  <a:pt x="250" y="6716"/>
                  <a:pt x="248" y="6721"/>
                </a:cubicBezTo>
                <a:cubicBezTo>
                  <a:pt x="397" y="6791"/>
                  <a:pt x="812" y="6950"/>
                  <a:pt x="820" y="7152"/>
                </a:cubicBezTo>
                <a:cubicBezTo>
                  <a:pt x="934" y="7169"/>
                  <a:pt x="1048" y="7186"/>
                  <a:pt x="1162" y="7203"/>
                </a:cubicBezTo>
                <a:cubicBezTo>
                  <a:pt x="1172" y="7241"/>
                  <a:pt x="1179" y="7279"/>
                  <a:pt x="1189" y="7318"/>
                </a:cubicBezTo>
                <a:cubicBezTo>
                  <a:pt x="1195" y="7325"/>
                  <a:pt x="1492" y="7384"/>
                  <a:pt x="1515" y="7386"/>
                </a:cubicBezTo>
                <a:cubicBezTo>
                  <a:pt x="1515" y="7416"/>
                  <a:pt x="1512" y="7434"/>
                  <a:pt x="1502" y="7451"/>
                </a:cubicBezTo>
                <a:cubicBezTo>
                  <a:pt x="1463" y="7510"/>
                  <a:pt x="1337" y="7453"/>
                  <a:pt x="1279" y="7449"/>
                </a:cubicBezTo>
                <a:cubicBezTo>
                  <a:pt x="1152" y="7612"/>
                  <a:pt x="1010" y="7555"/>
                  <a:pt x="813" y="7528"/>
                </a:cubicBezTo>
                <a:cubicBezTo>
                  <a:pt x="803" y="7489"/>
                  <a:pt x="810" y="7433"/>
                  <a:pt x="820" y="7398"/>
                </a:cubicBezTo>
                <a:cubicBezTo>
                  <a:pt x="642" y="7341"/>
                  <a:pt x="519" y="7465"/>
                  <a:pt x="389" y="7528"/>
                </a:cubicBezTo>
                <a:cubicBezTo>
                  <a:pt x="276" y="7582"/>
                  <a:pt x="129" y="7628"/>
                  <a:pt x="15" y="7673"/>
                </a:cubicBezTo>
                <a:cubicBezTo>
                  <a:pt x="10" y="7680"/>
                  <a:pt x="5" y="7689"/>
                  <a:pt x="0" y="7697"/>
                </a:cubicBezTo>
                <a:cubicBezTo>
                  <a:pt x="154" y="7748"/>
                  <a:pt x="308" y="7799"/>
                  <a:pt x="462" y="7850"/>
                </a:cubicBezTo>
                <a:cubicBezTo>
                  <a:pt x="428" y="7889"/>
                  <a:pt x="361" y="7867"/>
                  <a:pt x="304" y="7882"/>
                </a:cubicBezTo>
                <a:cubicBezTo>
                  <a:pt x="290" y="7888"/>
                  <a:pt x="292" y="7886"/>
                  <a:pt x="283" y="7895"/>
                </a:cubicBezTo>
                <a:cubicBezTo>
                  <a:pt x="286" y="7939"/>
                  <a:pt x="289" y="7985"/>
                  <a:pt x="292" y="8030"/>
                </a:cubicBezTo>
                <a:cubicBezTo>
                  <a:pt x="348" y="8071"/>
                  <a:pt x="471" y="8119"/>
                  <a:pt x="574" y="8096"/>
                </a:cubicBezTo>
                <a:cubicBezTo>
                  <a:pt x="635" y="8083"/>
                  <a:pt x="723" y="8057"/>
                  <a:pt x="804" y="8078"/>
                </a:cubicBezTo>
                <a:cubicBezTo>
                  <a:pt x="854" y="8090"/>
                  <a:pt x="927" y="8141"/>
                  <a:pt x="983" y="8122"/>
                </a:cubicBezTo>
                <a:cubicBezTo>
                  <a:pt x="1029" y="8085"/>
                  <a:pt x="1075" y="8049"/>
                  <a:pt x="1121" y="8012"/>
                </a:cubicBezTo>
                <a:cubicBezTo>
                  <a:pt x="1176" y="7990"/>
                  <a:pt x="1230" y="7967"/>
                  <a:pt x="1284" y="7945"/>
                </a:cubicBezTo>
                <a:cubicBezTo>
                  <a:pt x="1334" y="7978"/>
                  <a:pt x="1352" y="7994"/>
                  <a:pt x="1376" y="8056"/>
                </a:cubicBezTo>
                <a:cubicBezTo>
                  <a:pt x="1371" y="8065"/>
                  <a:pt x="1366" y="8077"/>
                  <a:pt x="1361" y="8086"/>
                </a:cubicBezTo>
                <a:cubicBezTo>
                  <a:pt x="1340" y="8100"/>
                  <a:pt x="1307" y="8100"/>
                  <a:pt x="1270" y="8098"/>
                </a:cubicBezTo>
                <a:cubicBezTo>
                  <a:pt x="1269" y="8105"/>
                  <a:pt x="1266" y="8114"/>
                  <a:pt x="1265" y="8120"/>
                </a:cubicBezTo>
                <a:cubicBezTo>
                  <a:pt x="1319" y="8205"/>
                  <a:pt x="1362" y="8260"/>
                  <a:pt x="1345" y="8395"/>
                </a:cubicBezTo>
                <a:cubicBezTo>
                  <a:pt x="1335" y="8404"/>
                  <a:pt x="1324" y="8413"/>
                  <a:pt x="1314" y="8423"/>
                </a:cubicBezTo>
                <a:cubicBezTo>
                  <a:pt x="1228" y="8424"/>
                  <a:pt x="1106" y="8427"/>
                  <a:pt x="1054" y="8473"/>
                </a:cubicBezTo>
                <a:cubicBezTo>
                  <a:pt x="1008" y="8515"/>
                  <a:pt x="990" y="8580"/>
                  <a:pt x="921" y="8598"/>
                </a:cubicBezTo>
                <a:cubicBezTo>
                  <a:pt x="886" y="8608"/>
                  <a:pt x="766" y="8545"/>
                  <a:pt x="723" y="8530"/>
                </a:cubicBezTo>
                <a:cubicBezTo>
                  <a:pt x="658" y="8576"/>
                  <a:pt x="634" y="8659"/>
                  <a:pt x="590" y="8727"/>
                </a:cubicBezTo>
                <a:cubicBezTo>
                  <a:pt x="562" y="8754"/>
                  <a:pt x="535" y="8780"/>
                  <a:pt x="508" y="8806"/>
                </a:cubicBezTo>
                <a:cubicBezTo>
                  <a:pt x="500" y="8837"/>
                  <a:pt x="491" y="8870"/>
                  <a:pt x="483" y="8901"/>
                </a:cubicBezTo>
                <a:cubicBezTo>
                  <a:pt x="471" y="8910"/>
                  <a:pt x="458" y="8916"/>
                  <a:pt x="446" y="8925"/>
                </a:cubicBezTo>
                <a:cubicBezTo>
                  <a:pt x="434" y="8939"/>
                  <a:pt x="433" y="8977"/>
                  <a:pt x="434" y="9004"/>
                </a:cubicBezTo>
                <a:cubicBezTo>
                  <a:pt x="411" y="9012"/>
                  <a:pt x="387" y="9016"/>
                  <a:pt x="365" y="9024"/>
                </a:cubicBezTo>
                <a:cubicBezTo>
                  <a:pt x="383" y="9076"/>
                  <a:pt x="403" y="9126"/>
                  <a:pt x="421" y="9179"/>
                </a:cubicBezTo>
                <a:cubicBezTo>
                  <a:pt x="555" y="9183"/>
                  <a:pt x="593" y="9264"/>
                  <a:pt x="687" y="9288"/>
                </a:cubicBezTo>
                <a:cubicBezTo>
                  <a:pt x="739" y="9301"/>
                  <a:pt x="743" y="9263"/>
                  <a:pt x="797" y="9260"/>
                </a:cubicBezTo>
                <a:cubicBezTo>
                  <a:pt x="831" y="9287"/>
                  <a:pt x="840" y="9321"/>
                  <a:pt x="864" y="9359"/>
                </a:cubicBezTo>
                <a:cubicBezTo>
                  <a:pt x="864" y="9364"/>
                  <a:pt x="864" y="9370"/>
                  <a:pt x="864" y="9377"/>
                </a:cubicBezTo>
                <a:cubicBezTo>
                  <a:pt x="795" y="9430"/>
                  <a:pt x="697" y="9341"/>
                  <a:pt x="618" y="9328"/>
                </a:cubicBezTo>
                <a:cubicBezTo>
                  <a:pt x="609" y="9364"/>
                  <a:pt x="592" y="9395"/>
                  <a:pt x="568" y="9415"/>
                </a:cubicBezTo>
                <a:cubicBezTo>
                  <a:pt x="568" y="9416"/>
                  <a:pt x="568" y="9420"/>
                  <a:pt x="568" y="9421"/>
                </a:cubicBezTo>
                <a:cubicBezTo>
                  <a:pt x="582" y="9446"/>
                  <a:pt x="745" y="9633"/>
                  <a:pt x="763" y="9643"/>
                </a:cubicBezTo>
                <a:cubicBezTo>
                  <a:pt x="801" y="9680"/>
                  <a:pt x="1033" y="9565"/>
                  <a:pt x="1081" y="9542"/>
                </a:cubicBezTo>
                <a:cubicBezTo>
                  <a:pt x="1108" y="9574"/>
                  <a:pt x="1171" y="9684"/>
                  <a:pt x="1162" y="9746"/>
                </a:cubicBezTo>
                <a:cubicBezTo>
                  <a:pt x="1153" y="9805"/>
                  <a:pt x="1122" y="9904"/>
                  <a:pt x="1157" y="9980"/>
                </a:cubicBezTo>
                <a:cubicBezTo>
                  <a:pt x="1177" y="10017"/>
                  <a:pt x="1273" y="10006"/>
                  <a:pt x="1314" y="9986"/>
                </a:cubicBezTo>
                <a:cubicBezTo>
                  <a:pt x="1394" y="9947"/>
                  <a:pt x="1387" y="9873"/>
                  <a:pt x="1545" y="9921"/>
                </a:cubicBezTo>
                <a:cubicBezTo>
                  <a:pt x="1608" y="9941"/>
                  <a:pt x="1657" y="10102"/>
                  <a:pt x="1729" y="10075"/>
                </a:cubicBezTo>
                <a:cubicBezTo>
                  <a:pt x="1759" y="10036"/>
                  <a:pt x="1708" y="9990"/>
                  <a:pt x="1726" y="9952"/>
                </a:cubicBezTo>
                <a:cubicBezTo>
                  <a:pt x="1738" y="9927"/>
                  <a:pt x="1771" y="9916"/>
                  <a:pt x="1796" y="9907"/>
                </a:cubicBezTo>
                <a:cubicBezTo>
                  <a:pt x="1812" y="9935"/>
                  <a:pt x="1828" y="9964"/>
                  <a:pt x="1844" y="9992"/>
                </a:cubicBezTo>
                <a:cubicBezTo>
                  <a:pt x="1931" y="9996"/>
                  <a:pt x="1984" y="9961"/>
                  <a:pt x="2061" y="9952"/>
                </a:cubicBezTo>
                <a:cubicBezTo>
                  <a:pt x="2061" y="9953"/>
                  <a:pt x="2061" y="9956"/>
                  <a:pt x="2061" y="9958"/>
                </a:cubicBezTo>
                <a:cubicBezTo>
                  <a:pt x="2053" y="9993"/>
                  <a:pt x="2042" y="10031"/>
                  <a:pt x="2034" y="10066"/>
                </a:cubicBezTo>
                <a:cubicBezTo>
                  <a:pt x="2015" y="10088"/>
                  <a:pt x="1998" y="10108"/>
                  <a:pt x="1979" y="10129"/>
                </a:cubicBezTo>
                <a:cubicBezTo>
                  <a:pt x="1953" y="10189"/>
                  <a:pt x="1982" y="10265"/>
                  <a:pt x="1958" y="10339"/>
                </a:cubicBezTo>
                <a:cubicBezTo>
                  <a:pt x="1942" y="10386"/>
                  <a:pt x="1826" y="10455"/>
                  <a:pt x="1786" y="10476"/>
                </a:cubicBezTo>
                <a:cubicBezTo>
                  <a:pt x="1769" y="10503"/>
                  <a:pt x="1765" y="10554"/>
                  <a:pt x="1779" y="10593"/>
                </a:cubicBezTo>
                <a:cubicBezTo>
                  <a:pt x="1779" y="10594"/>
                  <a:pt x="1779" y="10593"/>
                  <a:pt x="1779" y="10595"/>
                </a:cubicBezTo>
                <a:cubicBezTo>
                  <a:pt x="1738" y="10592"/>
                  <a:pt x="1697" y="10590"/>
                  <a:pt x="1656" y="10587"/>
                </a:cubicBezTo>
                <a:cubicBezTo>
                  <a:pt x="1587" y="10610"/>
                  <a:pt x="1451" y="10749"/>
                  <a:pt x="1407" y="10809"/>
                </a:cubicBezTo>
                <a:cubicBezTo>
                  <a:pt x="1407" y="10815"/>
                  <a:pt x="1407" y="10820"/>
                  <a:pt x="1407" y="10827"/>
                </a:cubicBezTo>
                <a:cubicBezTo>
                  <a:pt x="1487" y="10917"/>
                  <a:pt x="1678" y="10853"/>
                  <a:pt x="1754" y="10776"/>
                </a:cubicBezTo>
                <a:cubicBezTo>
                  <a:pt x="1769" y="10746"/>
                  <a:pt x="1786" y="10717"/>
                  <a:pt x="1800" y="10686"/>
                </a:cubicBezTo>
                <a:cubicBezTo>
                  <a:pt x="1838" y="10653"/>
                  <a:pt x="1904" y="10613"/>
                  <a:pt x="1944" y="10593"/>
                </a:cubicBezTo>
                <a:cubicBezTo>
                  <a:pt x="2031" y="10548"/>
                  <a:pt x="2144" y="10559"/>
                  <a:pt x="2188" y="10468"/>
                </a:cubicBezTo>
                <a:cubicBezTo>
                  <a:pt x="2174" y="10445"/>
                  <a:pt x="2158" y="10420"/>
                  <a:pt x="2144" y="10397"/>
                </a:cubicBezTo>
                <a:cubicBezTo>
                  <a:pt x="2213" y="10360"/>
                  <a:pt x="2282" y="10286"/>
                  <a:pt x="2346" y="10246"/>
                </a:cubicBezTo>
                <a:cubicBezTo>
                  <a:pt x="2404" y="10227"/>
                  <a:pt x="2465" y="10208"/>
                  <a:pt x="2523" y="10189"/>
                </a:cubicBezTo>
                <a:cubicBezTo>
                  <a:pt x="2554" y="10151"/>
                  <a:pt x="2584" y="10113"/>
                  <a:pt x="2615" y="10075"/>
                </a:cubicBezTo>
                <a:cubicBezTo>
                  <a:pt x="2661" y="10032"/>
                  <a:pt x="2725" y="10015"/>
                  <a:pt x="2746" y="9943"/>
                </a:cubicBezTo>
                <a:cubicBezTo>
                  <a:pt x="2720" y="9909"/>
                  <a:pt x="2674" y="9891"/>
                  <a:pt x="2615" y="9893"/>
                </a:cubicBezTo>
                <a:cubicBezTo>
                  <a:pt x="2607" y="9885"/>
                  <a:pt x="2600" y="9878"/>
                  <a:pt x="2592" y="9871"/>
                </a:cubicBezTo>
                <a:cubicBezTo>
                  <a:pt x="2597" y="9644"/>
                  <a:pt x="2925" y="9728"/>
                  <a:pt x="2854" y="9506"/>
                </a:cubicBezTo>
                <a:cubicBezTo>
                  <a:pt x="2871" y="9484"/>
                  <a:pt x="2898" y="9486"/>
                  <a:pt x="2918" y="9468"/>
                </a:cubicBezTo>
                <a:cubicBezTo>
                  <a:pt x="2939" y="9438"/>
                  <a:pt x="2958" y="9410"/>
                  <a:pt x="2979" y="9381"/>
                </a:cubicBezTo>
                <a:cubicBezTo>
                  <a:pt x="3013" y="9366"/>
                  <a:pt x="3048" y="9348"/>
                  <a:pt x="3083" y="9332"/>
                </a:cubicBezTo>
                <a:cubicBezTo>
                  <a:pt x="3143" y="9287"/>
                  <a:pt x="3188" y="9222"/>
                  <a:pt x="3250" y="9177"/>
                </a:cubicBezTo>
                <a:cubicBezTo>
                  <a:pt x="3360" y="9127"/>
                  <a:pt x="3435" y="9252"/>
                  <a:pt x="3510" y="9282"/>
                </a:cubicBezTo>
                <a:cubicBezTo>
                  <a:pt x="3511" y="9285"/>
                  <a:pt x="3514" y="9291"/>
                  <a:pt x="3515" y="9294"/>
                </a:cubicBezTo>
                <a:cubicBezTo>
                  <a:pt x="3512" y="9299"/>
                  <a:pt x="3509" y="9304"/>
                  <a:pt x="3507" y="9308"/>
                </a:cubicBezTo>
                <a:cubicBezTo>
                  <a:pt x="3465" y="9326"/>
                  <a:pt x="3368" y="9281"/>
                  <a:pt x="3299" y="9302"/>
                </a:cubicBezTo>
                <a:cubicBezTo>
                  <a:pt x="3188" y="9337"/>
                  <a:pt x="3184" y="9411"/>
                  <a:pt x="3127" y="9506"/>
                </a:cubicBezTo>
                <a:cubicBezTo>
                  <a:pt x="3107" y="9541"/>
                  <a:pt x="3071" y="9556"/>
                  <a:pt x="3060" y="9603"/>
                </a:cubicBezTo>
                <a:cubicBezTo>
                  <a:pt x="3084" y="9647"/>
                  <a:pt x="3110" y="9663"/>
                  <a:pt x="3120" y="9728"/>
                </a:cubicBezTo>
                <a:cubicBezTo>
                  <a:pt x="3089" y="9772"/>
                  <a:pt x="3047" y="9780"/>
                  <a:pt x="3041" y="9857"/>
                </a:cubicBezTo>
                <a:cubicBezTo>
                  <a:pt x="3168" y="9811"/>
                  <a:pt x="3189" y="9781"/>
                  <a:pt x="3285" y="9718"/>
                </a:cubicBezTo>
                <a:cubicBezTo>
                  <a:pt x="3318" y="9707"/>
                  <a:pt x="3350" y="9696"/>
                  <a:pt x="3383" y="9685"/>
                </a:cubicBezTo>
                <a:cubicBezTo>
                  <a:pt x="3428" y="9660"/>
                  <a:pt x="3444" y="9589"/>
                  <a:pt x="3507" y="9578"/>
                </a:cubicBezTo>
                <a:cubicBezTo>
                  <a:pt x="3565" y="9569"/>
                  <a:pt x="3607" y="9615"/>
                  <a:pt x="3675" y="9617"/>
                </a:cubicBezTo>
                <a:cubicBezTo>
                  <a:pt x="3750" y="9421"/>
                  <a:pt x="3707" y="9500"/>
                  <a:pt x="3608" y="9413"/>
                </a:cubicBezTo>
                <a:cubicBezTo>
                  <a:pt x="3623" y="9364"/>
                  <a:pt x="3637" y="9332"/>
                  <a:pt x="3680" y="9316"/>
                </a:cubicBezTo>
                <a:cubicBezTo>
                  <a:pt x="3679" y="9294"/>
                  <a:pt x="3676" y="9273"/>
                  <a:pt x="3675" y="9252"/>
                </a:cubicBezTo>
                <a:cubicBezTo>
                  <a:pt x="3721" y="9244"/>
                  <a:pt x="3742" y="9223"/>
                  <a:pt x="3778" y="9209"/>
                </a:cubicBezTo>
                <a:cubicBezTo>
                  <a:pt x="3864" y="9278"/>
                  <a:pt x="3917" y="9276"/>
                  <a:pt x="4031" y="9320"/>
                </a:cubicBezTo>
                <a:cubicBezTo>
                  <a:pt x="4107" y="9350"/>
                  <a:pt x="4166" y="9416"/>
                  <a:pt x="4226" y="9468"/>
                </a:cubicBezTo>
                <a:cubicBezTo>
                  <a:pt x="4272" y="9461"/>
                  <a:pt x="4295" y="9440"/>
                  <a:pt x="4322" y="9415"/>
                </a:cubicBezTo>
                <a:cubicBezTo>
                  <a:pt x="4357" y="9467"/>
                  <a:pt x="4372" y="9538"/>
                  <a:pt x="4430" y="9562"/>
                </a:cubicBezTo>
                <a:cubicBezTo>
                  <a:pt x="4504" y="9593"/>
                  <a:pt x="4604" y="9551"/>
                  <a:pt x="4689" y="9566"/>
                </a:cubicBezTo>
                <a:cubicBezTo>
                  <a:pt x="4738" y="9574"/>
                  <a:pt x="4799" y="9597"/>
                  <a:pt x="4862" y="9584"/>
                </a:cubicBezTo>
                <a:cubicBezTo>
                  <a:pt x="4915" y="9574"/>
                  <a:pt x="4927" y="9544"/>
                  <a:pt x="4986" y="9556"/>
                </a:cubicBezTo>
                <a:cubicBezTo>
                  <a:pt x="4994" y="9573"/>
                  <a:pt x="4997" y="9600"/>
                  <a:pt x="5002" y="9625"/>
                </a:cubicBezTo>
                <a:cubicBezTo>
                  <a:pt x="5061" y="9643"/>
                  <a:pt x="5133" y="9686"/>
                  <a:pt x="5217" y="9667"/>
                </a:cubicBezTo>
                <a:cubicBezTo>
                  <a:pt x="5257" y="9653"/>
                  <a:pt x="5298" y="9639"/>
                  <a:pt x="5339" y="9625"/>
                </a:cubicBezTo>
                <a:cubicBezTo>
                  <a:pt x="5362" y="9639"/>
                  <a:pt x="5373" y="9652"/>
                  <a:pt x="5385" y="9679"/>
                </a:cubicBezTo>
                <a:cubicBezTo>
                  <a:pt x="5367" y="9711"/>
                  <a:pt x="5333" y="9726"/>
                  <a:pt x="5297" y="9736"/>
                </a:cubicBezTo>
                <a:cubicBezTo>
                  <a:pt x="5337" y="9783"/>
                  <a:pt x="5414" y="9827"/>
                  <a:pt x="5476" y="9847"/>
                </a:cubicBezTo>
                <a:cubicBezTo>
                  <a:pt x="5502" y="9852"/>
                  <a:pt x="5530" y="9858"/>
                  <a:pt x="5557" y="9863"/>
                </a:cubicBezTo>
                <a:cubicBezTo>
                  <a:pt x="5643" y="9919"/>
                  <a:pt x="5685" y="10046"/>
                  <a:pt x="5793" y="10079"/>
                </a:cubicBezTo>
                <a:cubicBezTo>
                  <a:pt x="5840" y="10071"/>
                  <a:pt x="5889" y="10062"/>
                  <a:pt x="5936" y="10054"/>
                </a:cubicBezTo>
                <a:cubicBezTo>
                  <a:pt x="5934" y="9984"/>
                  <a:pt x="5875" y="9973"/>
                  <a:pt x="5846" y="9933"/>
                </a:cubicBezTo>
                <a:cubicBezTo>
                  <a:pt x="5843" y="9933"/>
                  <a:pt x="5842" y="9933"/>
                  <a:pt x="5839" y="9933"/>
                </a:cubicBezTo>
                <a:cubicBezTo>
                  <a:pt x="5839" y="9932"/>
                  <a:pt x="5839" y="9933"/>
                  <a:pt x="5839" y="9931"/>
                </a:cubicBezTo>
                <a:cubicBezTo>
                  <a:pt x="5842" y="9932"/>
                  <a:pt x="5843" y="9933"/>
                  <a:pt x="5846" y="9933"/>
                </a:cubicBezTo>
                <a:cubicBezTo>
                  <a:pt x="5898" y="9946"/>
                  <a:pt x="5926" y="9960"/>
                  <a:pt x="5972" y="9933"/>
                </a:cubicBezTo>
                <a:cubicBezTo>
                  <a:pt x="6029" y="9998"/>
                  <a:pt x="6029" y="10075"/>
                  <a:pt x="6131" y="10095"/>
                </a:cubicBezTo>
                <a:cubicBezTo>
                  <a:pt x="6133" y="10095"/>
                  <a:pt x="6135" y="10095"/>
                  <a:pt x="6137" y="10095"/>
                </a:cubicBezTo>
                <a:cubicBezTo>
                  <a:pt x="6154" y="9999"/>
                  <a:pt x="6073" y="9929"/>
                  <a:pt x="6101" y="9810"/>
                </a:cubicBezTo>
                <a:cubicBezTo>
                  <a:pt x="6101" y="9806"/>
                  <a:pt x="6101" y="9801"/>
                  <a:pt x="6101" y="9796"/>
                </a:cubicBezTo>
                <a:cubicBezTo>
                  <a:pt x="6112" y="9796"/>
                  <a:pt x="6126" y="9796"/>
                  <a:pt x="6137" y="9796"/>
                </a:cubicBezTo>
                <a:cubicBezTo>
                  <a:pt x="6157" y="9864"/>
                  <a:pt x="6188" y="10012"/>
                  <a:pt x="6236" y="10054"/>
                </a:cubicBezTo>
                <a:cubicBezTo>
                  <a:pt x="6274" y="10082"/>
                  <a:pt x="6313" y="10109"/>
                  <a:pt x="6351" y="10137"/>
                </a:cubicBezTo>
                <a:cubicBezTo>
                  <a:pt x="6398" y="10183"/>
                  <a:pt x="6397" y="10212"/>
                  <a:pt x="6468" y="10246"/>
                </a:cubicBezTo>
                <a:cubicBezTo>
                  <a:pt x="6469" y="10252"/>
                  <a:pt x="6472" y="10258"/>
                  <a:pt x="6473" y="10264"/>
                </a:cubicBezTo>
                <a:cubicBezTo>
                  <a:pt x="6464" y="10276"/>
                  <a:pt x="6452" y="10286"/>
                  <a:pt x="6443" y="10298"/>
                </a:cubicBezTo>
                <a:cubicBezTo>
                  <a:pt x="6463" y="10354"/>
                  <a:pt x="6508" y="10388"/>
                  <a:pt x="6487" y="10450"/>
                </a:cubicBezTo>
                <a:cubicBezTo>
                  <a:pt x="6567" y="10517"/>
                  <a:pt x="6665" y="10585"/>
                  <a:pt x="6709" y="10688"/>
                </a:cubicBezTo>
                <a:cubicBezTo>
                  <a:pt x="6741" y="10716"/>
                  <a:pt x="6702" y="10790"/>
                  <a:pt x="6704" y="10869"/>
                </a:cubicBezTo>
                <a:cubicBezTo>
                  <a:pt x="6776" y="10846"/>
                  <a:pt x="6785" y="10812"/>
                  <a:pt x="6904" y="10815"/>
                </a:cubicBezTo>
                <a:cubicBezTo>
                  <a:pt x="6923" y="10876"/>
                  <a:pt x="6982" y="10902"/>
                  <a:pt x="6994" y="10974"/>
                </a:cubicBezTo>
                <a:cubicBezTo>
                  <a:pt x="7002" y="11021"/>
                  <a:pt x="6979" y="11080"/>
                  <a:pt x="6989" y="11123"/>
                </a:cubicBezTo>
                <a:cubicBezTo>
                  <a:pt x="6998" y="11131"/>
                  <a:pt x="7008" y="11140"/>
                  <a:pt x="7017" y="11147"/>
                </a:cubicBezTo>
                <a:cubicBezTo>
                  <a:pt x="7045" y="11123"/>
                  <a:pt x="7063" y="11094"/>
                  <a:pt x="7109" y="11089"/>
                </a:cubicBezTo>
                <a:cubicBezTo>
                  <a:pt x="7112" y="11074"/>
                  <a:pt x="7114" y="11060"/>
                  <a:pt x="7117" y="11045"/>
                </a:cubicBezTo>
                <a:cubicBezTo>
                  <a:pt x="7120" y="11043"/>
                  <a:pt x="7123" y="11041"/>
                  <a:pt x="7125" y="11038"/>
                </a:cubicBezTo>
                <a:cubicBezTo>
                  <a:pt x="7135" y="11066"/>
                  <a:pt x="7145" y="11095"/>
                  <a:pt x="7154" y="11123"/>
                </a:cubicBezTo>
                <a:cubicBezTo>
                  <a:pt x="7126" y="11161"/>
                  <a:pt x="7100" y="11217"/>
                  <a:pt x="7067" y="11248"/>
                </a:cubicBezTo>
                <a:cubicBezTo>
                  <a:pt x="7069" y="11392"/>
                  <a:pt x="7153" y="11486"/>
                  <a:pt x="7228" y="11549"/>
                </a:cubicBezTo>
                <a:cubicBezTo>
                  <a:pt x="7268" y="11521"/>
                  <a:pt x="7283" y="11487"/>
                  <a:pt x="7343" y="11478"/>
                </a:cubicBezTo>
                <a:cubicBezTo>
                  <a:pt x="7327" y="11612"/>
                  <a:pt x="7370" y="11630"/>
                  <a:pt x="7414" y="11718"/>
                </a:cubicBezTo>
                <a:cubicBezTo>
                  <a:pt x="7435" y="11718"/>
                  <a:pt x="7454" y="11718"/>
                  <a:pt x="7475" y="11718"/>
                </a:cubicBezTo>
                <a:cubicBezTo>
                  <a:pt x="7476" y="11758"/>
                  <a:pt x="7478" y="11799"/>
                  <a:pt x="7480" y="11839"/>
                </a:cubicBezTo>
                <a:cubicBezTo>
                  <a:pt x="7507" y="11873"/>
                  <a:pt x="7543" y="11873"/>
                  <a:pt x="7583" y="11867"/>
                </a:cubicBezTo>
                <a:cubicBezTo>
                  <a:pt x="7582" y="11868"/>
                  <a:pt x="7582" y="11870"/>
                  <a:pt x="7581" y="11871"/>
                </a:cubicBezTo>
                <a:cubicBezTo>
                  <a:pt x="7582" y="11878"/>
                  <a:pt x="7603" y="11898"/>
                  <a:pt x="7611" y="11910"/>
                </a:cubicBezTo>
                <a:cubicBezTo>
                  <a:pt x="7601" y="11916"/>
                  <a:pt x="7595" y="11928"/>
                  <a:pt x="7581" y="11938"/>
                </a:cubicBezTo>
                <a:cubicBezTo>
                  <a:pt x="7552" y="11972"/>
                  <a:pt x="7524" y="12005"/>
                  <a:pt x="7496" y="12039"/>
                </a:cubicBezTo>
                <a:cubicBezTo>
                  <a:pt x="7496" y="12040"/>
                  <a:pt x="7496" y="12041"/>
                  <a:pt x="7496" y="12043"/>
                </a:cubicBezTo>
                <a:cubicBezTo>
                  <a:pt x="7554" y="12059"/>
                  <a:pt x="7589" y="12039"/>
                  <a:pt x="7616" y="12089"/>
                </a:cubicBezTo>
                <a:cubicBezTo>
                  <a:pt x="7583" y="12112"/>
                  <a:pt x="7546" y="12163"/>
                  <a:pt x="7561" y="12224"/>
                </a:cubicBezTo>
                <a:cubicBezTo>
                  <a:pt x="7600" y="12312"/>
                  <a:pt x="7721" y="12280"/>
                  <a:pt x="7788" y="12246"/>
                </a:cubicBezTo>
                <a:cubicBezTo>
                  <a:pt x="7816" y="12269"/>
                  <a:pt x="7830" y="12293"/>
                  <a:pt x="7838" y="12339"/>
                </a:cubicBezTo>
                <a:cubicBezTo>
                  <a:pt x="7907" y="12385"/>
                  <a:pt x="7980" y="12397"/>
                  <a:pt x="8070" y="12386"/>
                </a:cubicBezTo>
                <a:cubicBezTo>
                  <a:pt x="8082" y="12493"/>
                  <a:pt x="8093" y="12551"/>
                  <a:pt x="8153" y="12601"/>
                </a:cubicBezTo>
                <a:cubicBezTo>
                  <a:pt x="8203" y="12596"/>
                  <a:pt x="8204" y="12566"/>
                  <a:pt x="8249" y="12559"/>
                </a:cubicBezTo>
                <a:cubicBezTo>
                  <a:pt x="8261" y="12606"/>
                  <a:pt x="8278" y="12645"/>
                  <a:pt x="8293" y="12682"/>
                </a:cubicBezTo>
                <a:cubicBezTo>
                  <a:pt x="8339" y="12687"/>
                  <a:pt x="8355" y="12671"/>
                  <a:pt x="8391" y="12658"/>
                </a:cubicBezTo>
                <a:cubicBezTo>
                  <a:pt x="8355" y="12768"/>
                  <a:pt x="8465" y="12801"/>
                  <a:pt x="8504" y="12868"/>
                </a:cubicBezTo>
                <a:cubicBezTo>
                  <a:pt x="8518" y="12919"/>
                  <a:pt x="8530" y="12970"/>
                  <a:pt x="8543" y="13021"/>
                </a:cubicBezTo>
                <a:cubicBezTo>
                  <a:pt x="8566" y="13142"/>
                  <a:pt x="8490" y="13200"/>
                  <a:pt x="8479" y="13287"/>
                </a:cubicBezTo>
                <a:cubicBezTo>
                  <a:pt x="8452" y="13282"/>
                  <a:pt x="8441" y="13250"/>
                  <a:pt x="8401" y="13241"/>
                </a:cubicBezTo>
                <a:cubicBezTo>
                  <a:pt x="8401" y="13240"/>
                  <a:pt x="8401" y="13238"/>
                  <a:pt x="8401" y="13237"/>
                </a:cubicBezTo>
                <a:cubicBezTo>
                  <a:pt x="8423" y="13206"/>
                  <a:pt x="8445" y="13175"/>
                  <a:pt x="8467" y="13144"/>
                </a:cubicBezTo>
                <a:cubicBezTo>
                  <a:pt x="8469" y="13007"/>
                  <a:pt x="8369" y="13068"/>
                  <a:pt x="8281" y="13047"/>
                </a:cubicBezTo>
                <a:cubicBezTo>
                  <a:pt x="8227" y="13034"/>
                  <a:pt x="8168" y="12981"/>
                  <a:pt x="8107" y="13001"/>
                </a:cubicBezTo>
                <a:cubicBezTo>
                  <a:pt x="8101" y="13136"/>
                  <a:pt x="8190" y="13199"/>
                  <a:pt x="8190" y="13360"/>
                </a:cubicBezTo>
                <a:cubicBezTo>
                  <a:pt x="8192" y="13360"/>
                  <a:pt x="8194" y="13360"/>
                  <a:pt x="8196" y="13360"/>
                </a:cubicBezTo>
                <a:cubicBezTo>
                  <a:pt x="8206" y="13350"/>
                  <a:pt x="8202" y="13359"/>
                  <a:pt x="8206" y="13339"/>
                </a:cubicBezTo>
                <a:cubicBezTo>
                  <a:pt x="8221" y="13347"/>
                  <a:pt x="8236" y="13352"/>
                  <a:pt x="8251" y="13360"/>
                </a:cubicBezTo>
                <a:cubicBezTo>
                  <a:pt x="8238" y="13366"/>
                  <a:pt x="8226" y="13371"/>
                  <a:pt x="8212" y="13378"/>
                </a:cubicBezTo>
                <a:cubicBezTo>
                  <a:pt x="8212" y="13431"/>
                  <a:pt x="8212" y="13487"/>
                  <a:pt x="8212" y="13541"/>
                </a:cubicBezTo>
                <a:cubicBezTo>
                  <a:pt x="8235" y="13548"/>
                  <a:pt x="8258" y="13553"/>
                  <a:pt x="8281" y="13559"/>
                </a:cubicBezTo>
                <a:cubicBezTo>
                  <a:pt x="8264" y="13559"/>
                  <a:pt x="8246" y="13559"/>
                  <a:pt x="8229" y="13559"/>
                </a:cubicBezTo>
                <a:cubicBezTo>
                  <a:pt x="8245" y="13647"/>
                  <a:pt x="8247" y="13814"/>
                  <a:pt x="8219" y="13942"/>
                </a:cubicBezTo>
                <a:cubicBezTo>
                  <a:pt x="8206" y="14000"/>
                  <a:pt x="8163" y="14109"/>
                  <a:pt x="8183" y="14182"/>
                </a:cubicBezTo>
                <a:cubicBezTo>
                  <a:pt x="8194" y="14204"/>
                  <a:pt x="8203" y="14227"/>
                  <a:pt x="8214" y="14249"/>
                </a:cubicBezTo>
                <a:cubicBezTo>
                  <a:pt x="8203" y="14277"/>
                  <a:pt x="8194" y="14303"/>
                  <a:pt x="8183" y="14332"/>
                </a:cubicBezTo>
                <a:cubicBezTo>
                  <a:pt x="8169" y="14350"/>
                  <a:pt x="8140" y="14355"/>
                  <a:pt x="8130" y="14380"/>
                </a:cubicBezTo>
                <a:cubicBezTo>
                  <a:pt x="8093" y="14469"/>
                  <a:pt x="8198" y="14689"/>
                  <a:pt x="8212" y="14775"/>
                </a:cubicBezTo>
                <a:cubicBezTo>
                  <a:pt x="8232" y="14902"/>
                  <a:pt x="8145" y="14963"/>
                  <a:pt x="8167" y="15070"/>
                </a:cubicBezTo>
                <a:cubicBezTo>
                  <a:pt x="8183" y="15142"/>
                  <a:pt x="8261" y="15189"/>
                  <a:pt x="8276" y="15267"/>
                </a:cubicBezTo>
                <a:cubicBezTo>
                  <a:pt x="8270" y="15286"/>
                  <a:pt x="8265" y="15301"/>
                  <a:pt x="8260" y="15320"/>
                </a:cubicBezTo>
                <a:cubicBezTo>
                  <a:pt x="8257" y="15346"/>
                  <a:pt x="8280" y="15398"/>
                  <a:pt x="8281" y="15419"/>
                </a:cubicBezTo>
                <a:cubicBezTo>
                  <a:pt x="8281" y="15422"/>
                  <a:pt x="8281" y="15421"/>
                  <a:pt x="8281" y="15425"/>
                </a:cubicBezTo>
                <a:lnTo>
                  <a:pt x="8479" y="15687"/>
                </a:lnTo>
                <a:cubicBezTo>
                  <a:pt x="8495" y="15683"/>
                  <a:pt x="8498" y="15695"/>
                  <a:pt x="8511" y="15707"/>
                </a:cubicBezTo>
                <a:cubicBezTo>
                  <a:pt x="8512" y="15684"/>
                  <a:pt x="8515" y="15657"/>
                  <a:pt x="8517" y="15634"/>
                </a:cubicBezTo>
                <a:cubicBezTo>
                  <a:pt x="8518" y="15634"/>
                  <a:pt x="8519" y="15634"/>
                  <a:pt x="8520" y="15634"/>
                </a:cubicBezTo>
                <a:cubicBezTo>
                  <a:pt x="8531" y="15686"/>
                  <a:pt x="8557" y="15741"/>
                  <a:pt x="8587" y="15773"/>
                </a:cubicBezTo>
                <a:cubicBezTo>
                  <a:pt x="8589" y="15778"/>
                  <a:pt x="8591" y="15783"/>
                  <a:pt x="8593" y="15788"/>
                </a:cubicBezTo>
                <a:cubicBezTo>
                  <a:pt x="8554" y="15780"/>
                  <a:pt x="8542" y="15757"/>
                  <a:pt x="8533" y="15715"/>
                </a:cubicBezTo>
                <a:cubicBezTo>
                  <a:pt x="8529" y="15713"/>
                  <a:pt x="8524" y="15711"/>
                  <a:pt x="8520" y="15709"/>
                </a:cubicBezTo>
                <a:cubicBezTo>
                  <a:pt x="8517" y="15715"/>
                  <a:pt x="8514" y="15721"/>
                  <a:pt x="8511" y="15727"/>
                </a:cubicBezTo>
                <a:cubicBezTo>
                  <a:pt x="8493" y="15783"/>
                  <a:pt x="8537" y="15802"/>
                  <a:pt x="8520" y="15848"/>
                </a:cubicBezTo>
                <a:cubicBezTo>
                  <a:pt x="8562" y="15887"/>
                  <a:pt x="8567" y="15904"/>
                  <a:pt x="8634" y="15923"/>
                </a:cubicBezTo>
                <a:cubicBezTo>
                  <a:pt x="8644" y="15953"/>
                  <a:pt x="8658" y="15991"/>
                  <a:pt x="8618" y="15999"/>
                </a:cubicBezTo>
                <a:cubicBezTo>
                  <a:pt x="8620" y="16138"/>
                  <a:pt x="8829" y="16263"/>
                  <a:pt x="8813" y="16330"/>
                </a:cubicBezTo>
                <a:cubicBezTo>
                  <a:pt x="8827" y="16352"/>
                  <a:pt x="8839" y="16351"/>
                  <a:pt x="8862" y="16356"/>
                </a:cubicBezTo>
                <a:cubicBezTo>
                  <a:pt x="8864" y="16389"/>
                  <a:pt x="8852" y="16421"/>
                  <a:pt x="8864" y="16459"/>
                </a:cubicBezTo>
                <a:cubicBezTo>
                  <a:pt x="8851" y="16501"/>
                  <a:pt x="8876" y="16490"/>
                  <a:pt x="8890" y="16524"/>
                </a:cubicBezTo>
                <a:cubicBezTo>
                  <a:pt x="8949" y="16526"/>
                  <a:pt x="9006" y="16531"/>
                  <a:pt x="9064" y="16534"/>
                </a:cubicBezTo>
                <a:cubicBezTo>
                  <a:pt x="9137" y="16565"/>
                  <a:pt x="9126" y="16629"/>
                  <a:pt x="9250" y="16627"/>
                </a:cubicBezTo>
                <a:cubicBezTo>
                  <a:pt x="9267" y="16651"/>
                  <a:pt x="9275" y="16655"/>
                  <a:pt x="9266" y="16685"/>
                </a:cubicBezTo>
                <a:cubicBezTo>
                  <a:pt x="9273" y="16690"/>
                  <a:pt x="9281" y="16693"/>
                  <a:pt x="9287" y="16697"/>
                </a:cubicBezTo>
                <a:cubicBezTo>
                  <a:pt x="9391" y="16619"/>
                  <a:pt x="9491" y="16901"/>
                  <a:pt x="9520" y="16994"/>
                </a:cubicBezTo>
                <a:cubicBezTo>
                  <a:pt x="9520" y="17024"/>
                  <a:pt x="9520" y="17055"/>
                  <a:pt x="9520" y="17086"/>
                </a:cubicBezTo>
                <a:cubicBezTo>
                  <a:pt x="9541" y="17108"/>
                  <a:pt x="9563" y="17131"/>
                  <a:pt x="9585" y="17153"/>
                </a:cubicBezTo>
                <a:cubicBezTo>
                  <a:pt x="9546" y="17244"/>
                  <a:pt x="9611" y="17293"/>
                  <a:pt x="9649" y="17361"/>
                </a:cubicBezTo>
                <a:cubicBezTo>
                  <a:pt x="9670" y="17398"/>
                  <a:pt x="9662" y="17435"/>
                  <a:pt x="9677" y="17486"/>
                </a:cubicBezTo>
                <a:cubicBezTo>
                  <a:pt x="9688" y="17520"/>
                  <a:pt x="9720" y="17515"/>
                  <a:pt x="9736" y="17540"/>
                </a:cubicBezTo>
                <a:cubicBezTo>
                  <a:pt x="9748" y="17581"/>
                  <a:pt x="9759" y="17623"/>
                  <a:pt x="9771" y="17665"/>
                </a:cubicBezTo>
                <a:cubicBezTo>
                  <a:pt x="9792" y="17706"/>
                  <a:pt x="9920" y="17783"/>
                  <a:pt x="9959" y="17818"/>
                </a:cubicBezTo>
                <a:cubicBezTo>
                  <a:pt x="10005" y="17860"/>
                  <a:pt x="10109" y="17974"/>
                  <a:pt x="10035" y="18062"/>
                </a:cubicBezTo>
                <a:cubicBezTo>
                  <a:pt x="10008" y="18118"/>
                  <a:pt x="9934" y="18101"/>
                  <a:pt x="9878" y="18085"/>
                </a:cubicBezTo>
                <a:cubicBezTo>
                  <a:pt x="9917" y="18163"/>
                  <a:pt x="10112" y="18370"/>
                  <a:pt x="10205" y="18327"/>
                </a:cubicBezTo>
                <a:cubicBezTo>
                  <a:pt x="10226" y="18353"/>
                  <a:pt x="10251" y="18379"/>
                  <a:pt x="10273" y="18405"/>
                </a:cubicBezTo>
                <a:cubicBezTo>
                  <a:pt x="10295" y="18424"/>
                  <a:pt x="10324" y="18423"/>
                  <a:pt x="10349" y="18441"/>
                </a:cubicBezTo>
                <a:cubicBezTo>
                  <a:pt x="10384" y="18468"/>
                  <a:pt x="10410" y="18552"/>
                  <a:pt x="10425" y="18599"/>
                </a:cubicBezTo>
                <a:cubicBezTo>
                  <a:pt x="10442" y="18649"/>
                  <a:pt x="10401" y="18715"/>
                  <a:pt x="10425" y="18760"/>
                </a:cubicBezTo>
                <a:cubicBezTo>
                  <a:pt x="10468" y="18837"/>
                  <a:pt x="10607" y="18957"/>
                  <a:pt x="10675" y="19010"/>
                </a:cubicBezTo>
                <a:cubicBezTo>
                  <a:pt x="10712" y="19039"/>
                  <a:pt x="10758" y="19049"/>
                  <a:pt x="10780" y="19093"/>
                </a:cubicBezTo>
                <a:cubicBezTo>
                  <a:pt x="10795" y="19125"/>
                  <a:pt x="10802" y="19175"/>
                  <a:pt x="10812" y="19204"/>
                </a:cubicBezTo>
                <a:cubicBezTo>
                  <a:pt x="10821" y="19208"/>
                  <a:pt x="10830" y="19211"/>
                  <a:pt x="10840" y="19216"/>
                </a:cubicBezTo>
                <a:cubicBezTo>
                  <a:pt x="10877" y="19185"/>
                  <a:pt x="10916" y="19153"/>
                  <a:pt x="10925" y="19091"/>
                </a:cubicBezTo>
                <a:cubicBezTo>
                  <a:pt x="10908" y="19055"/>
                  <a:pt x="10888" y="19063"/>
                  <a:pt x="10861" y="19040"/>
                </a:cubicBezTo>
                <a:cubicBezTo>
                  <a:pt x="10835" y="18991"/>
                  <a:pt x="10809" y="18938"/>
                  <a:pt x="10783" y="18889"/>
                </a:cubicBezTo>
                <a:cubicBezTo>
                  <a:pt x="10763" y="18903"/>
                  <a:pt x="10741" y="18918"/>
                  <a:pt x="10721" y="18932"/>
                </a:cubicBezTo>
                <a:cubicBezTo>
                  <a:pt x="10657" y="18867"/>
                  <a:pt x="10701" y="18861"/>
                  <a:pt x="10675" y="18760"/>
                </a:cubicBezTo>
                <a:cubicBezTo>
                  <a:pt x="10641" y="18688"/>
                  <a:pt x="10606" y="18615"/>
                  <a:pt x="10572" y="18542"/>
                </a:cubicBezTo>
                <a:cubicBezTo>
                  <a:pt x="10550" y="18478"/>
                  <a:pt x="10541" y="18399"/>
                  <a:pt x="10523" y="18343"/>
                </a:cubicBezTo>
                <a:cubicBezTo>
                  <a:pt x="10405" y="18357"/>
                  <a:pt x="10437" y="18272"/>
                  <a:pt x="10393" y="18159"/>
                </a:cubicBezTo>
                <a:cubicBezTo>
                  <a:pt x="10370" y="18153"/>
                  <a:pt x="10347" y="18147"/>
                  <a:pt x="10324" y="18141"/>
                </a:cubicBezTo>
                <a:cubicBezTo>
                  <a:pt x="10302" y="18100"/>
                  <a:pt x="10289" y="18029"/>
                  <a:pt x="10283" y="17974"/>
                </a:cubicBezTo>
                <a:cubicBezTo>
                  <a:pt x="10255" y="17958"/>
                  <a:pt x="10226" y="17945"/>
                  <a:pt x="10198" y="17929"/>
                </a:cubicBezTo>
                <a:cubicBezTo>
                  <a:pt x="10157" y="17882"/>
                  <a:pt x="10145" y="17784"/>
                  <a:pt x="10112" y="17732"/>
                </a:cubicBezTo>
                <a:cubicBezTo>
                  <a:pt x="10069" y="17665"/>
                  <a:pt x="9977" y="17650"/>
                  <a:pt x="9945" y="17570"/>
                </a:cubicBezTo>
                <a:cubicBezTo>
                  <a:pt x="9942" y="17510"/>
                  <a:pt x="9941" y="17447"/>
                  <a:pt x="9938" y="17387"/>
                </a:cubicBezTo>
                <a:cubicBezTo>
                  <a:pt x="9923" y="17365"/>
                  <a:pt x="9908" y="17346"/>
                  <a:pt x="9894" y="17324"/>
                </a:cubicBezTo>
                <a:cubicBezTo>
                  <a:pt x="9879" y="17278"/>
                  <a:pt x="9909" y="17217"/>
                  <a:pt x="9915" y="17171"/>
                </a:cubicBezTo>
                <a:cubicBezTo>
                  <a:pt x="9962" y="17190"/>
                  <a:pt x="9999" y="17230"/>
                  <a:pt x="10057" y="17234"/>
                </a:cubicBezTo>
                <a:cubicBezTo>
                  <a:pt x="10064" y="17221"/>
                  <a:pt x="10067" y="17209"/>
                  <a:pt x="10074" y="17197"/>
                </a:cubicBezTo>
                <a:cubicBezTo>
                  <a:pt x="10087" y="17202"/>
                  <a:pt x="10104" y="17209"/>
                  <a:pt x="10117" y="17213"/>
                </a:cubicBezTo>
                <a:cubicBezTo>
                  <a:pt x="10127" y="17232"/>
                  <a:pt x="10132" y="17245"/>
                  <a:pt x="10133" y="17276"/>
                </a:cubicBezTo>
                <a:cubicBezTo>
                  <a:pt x="10173" y="17292"/>
                  <a:pt x="10212" y="17306"/>
                  <a:pt x="10246" y="17324"/>
                </a:cubicBezTo>
                <a:cubicBezTo>
                  <a:pt x="10242" y="17519"/>
                  <a:pt x="10479" y="17952"/>
                  <a:pt x="10585" y="18034"/>
                </a:cubicBezTo>
                <a:cubicBezTo>
                  <a:pt x="10625" y="18051"/>
                  <a:pt x="10666" y="18068"/>
                  <a:pt x="10707" y="18085"/>
                </a:cubicBezTo>
                <a:cubicBezTo>
                  <a:pt x="10724" y="18113"/>
                  <a:pt x="10716" y="18133"/>
                  <a:pt x="10709" y="18177"/>
                </a:cubicBezTo>
                <a:cubicBezTo>
                  <a:pt x="10754" y="18273"/>
                  <a:pt x="10824" y="18223"/>
                  <a:pt x="10865" y="18369"/>
                </a:cubicBezTo>
                <a:cubicBezTo>
                  <a:pt x="10925" y="18349"/>
                  <a:pt x="10958" y="18369"/>
                  <a:pt x="10982" y="18448"/>
                </a:cubicBezTo>
                <a:cubicBezTo>
                  <a:pt x="10951" y="18485"/>
                  <a:pt x="10934" y="18526"/>
                  <a:pt x="10953" y="18585"/>
                </a:cubicBezTo>
                <a:cubicBezTo>
                  <a:pt x="10961" y="18592"/>
                  <a:pt x="10970" y="18601"/>
                  <a:pt x="10978" y="18609"/>
                </a:cubicBezTo>
                <a:cubicBezTo>
                  <a:pt x="10986" y="18604"/>
                  <a:pt x="11017" y="18582"/>
                  <a:pt x="11035" y="18593"/>
                </a:cubicBezTo>
                <a:cubicBezTo>
                  <a:pt x="11051" y="18619"/>
                  <a:pt x="11068" y="18647"/>
                  <a:pt x="11084" y="18673"/>
                </a:cubicBezTo>
                <a:cubicBezTo>
                  <a:pt x="11117" y="18690"/>
                  <a:pt x="11149" y="18708"/>
                  <a:pt x="11182" y="18726"/>
                </a:cubicBezTo>
                <a:cubicBezTo>
                  <a:pt x="11190" y="18758"/>
                  <a:pt x="11199" y="18788"/>
                  <a:pt x="11207" y="18821"/>
                </a:cubicBezTo>
                <a:cubicBezTo>
                  <a:pt x="11243" y="18850"/>
                  <a:pt x="11280" y="18878"/>
                  <a:pt x="11317" y="18907"/>
                </a:cubicBezTo>
                <a:cubicBezTo>
                  <a:pt x="11430" y="19057"/>
                  <a:pt x="11543" y="19207"/>
                  <a:pt x="11657" y="19357"/>
                </a:cubicBezTo>
                <a:cubicBezTo>
                  <a:pt x="11650" y="19379"/>
                  <a:pt x="11644" y="19402"/>
                  <a:pt x="11637" y="19424"/>
                </a:cubicBezTo>
                <a:cubicBezTo>
                  <a:pt x="11679" y="19494"/>
                  <a:pt x="11747" y="19574"/>
                  <a:pt x="11675" y="19662"/>
                </a:cubicBezTo>
                <a:cubicBezTo>
                  <a:pt x="11676" y="19684"/>
                  <a:pt x="11683" y="19689"/>
                  <a:pt x="11696" y="19710"/>
                </a:cubicBezTo>
                <a:cubicBezTo>
                  <a:pt x="11683" y="19734"/>
                  <a:pt x="11622" y="19746"/>
                  <a:pt x="11625" y="19778"/>
                </a:cubicBezTo>
                <a:cubicBezTo>
                  <a:pt x="11637" y="19795"/>
                  <a:pt x="11650" y="19810"/>
                  <a:pt x="11662" y="19827"/>
                </a:cubicBezTo>
                <a:cubicBezTo>
                  <a:pt x="11692" y="19875"/>
                  <a:pt x="11716" y="19942"/>
                  <a:pt x="11758" y="19976"/>
                </a:cubicBezTo>
                <a:cubicBezTo>
                  <a:pt x="11806" y="20002"/>
                  <a:pt x="11854" y="20028"/>
                  <a:pt x="11901" y="20055"/>
                </a:cubicBezTo>
                <a:cubicBezTo>
                  <a:pt x="11945" y="20110"/>
                  <a:pt x="11990" y="20167"/>
                  <a:pt x="12033" y="20222"/>
                </a:cubicBezTo>
                <a:cubicBezTo>
                  <a:pt x="12109" y="20245"/>
                  <a:pt x="12184" y="20267"/>
                  <a:pt x="12259" y="20291"/>
                </a:cubicBezTo>
                <a:cubicBezTo>
                  <a:pt x="12347" y="20283"/>
                  <a:pt x="12406" y="20385"/>
                  <a:pt x="12477" y="20432"/>
                </a:cubicBezTo>
                <a:cubicBezTo>
                  <a:pt x="12548" y="20468"/>
                  <a:pt x="12617" y="20502"/>
                  <a:pt x="12688" y="20539"/>
                </a:cubicBezTo>
                <a:cubicBezTo>
                  <a:pt x="12738" y="20549"/>
                  <a:pt x="12791" y="20562"/>
                  <a:pt x="12841" y="20573"/>
                </a:cubicBezTo>
                <a:cubicBezTo>
                  <a:pt x="12914" y="20619"/>
                  <a:pt x="12986" y="20664"/>
                  <a:pt x="13059" y="20710"/>
                </a:cubicBezTo>
                <a:cubicBezTo>
                  <a:pt x="13096" y="20728"/>
                  <a:pt x="13332" y="20792"/>
                  <a:pt x="13372" y="20785"/>
                </a:cubicBezTo>
                <a:cubicBezTo>
                  <a:pt x="13506" y="20762"/>
                  <a:pt x="13573" y="20621"/>
                  <a:pt x="13737" y="20680"/>
                </a:cubicBezTo>
                <a:cubicBezTo>
                  <a:pt x="13909" y="20742"/>
                  <a:pt x="14107" y="21021"/>
                  <a:pt x="14253" y="21142"/>
                </a:cubicBezTo>
                <a:cubicBezTo>
                  <a:pt x="14304" y="21183"/>
                  <a:pt x="14360" y="21150"/>
                  <a:pt x="14436" y="21174"/>
                </a:cubicBezTo>
                <a:cubicBezTo>
                  <a:pt x="14591" y="21223"/>
                  <a:pt x="14734" y="21341"/>
                  <a:pt x="14935" y="21341"/>
                </a:cubicBezTo>
                <a:cubicBezTo>
                  <a:pt x="14946" y="21322"/>
                  <a:pt x="14953" y="21307"/>
                  <a:pt x="14960" y="21279"/>
                </a:cubicBezTo>
                <a:cubicBezTo>
                  <a:pt x="15006" y="21290"/>
                  <a:pt x="15017" y="21329"/>
                  <a:pt x="15033" y="21372"/>
                </a:cubicBezTo>
                <a:cubicBezTo>
                  <a:pt x="15017" y="21372"/>
                  <a:pt x="15001" y="21372"/>
                  <a:pt x="14985" y="21372"/>
                </a:cubicBezTo>
                <a:cubicBezTo>
                  <a:pt x="14985" y="21379"/>
                  <a:pt x="14985" y="21388"/>
                  <a:pt x="14985" y="21396"/>
                </a:cubicBezTo>
                <a:cubicBezTo>
                  <a:pt x="15044" y="21469"/>
                  <a:pt x="15113" y="21531"/>
                  <a:pt x="15176" y="21600"/>
                </a:cubicBezTo>
                <a:lnTo>
                  <a:pt x="15720" y="21362"/>
                </a:lnTo>
                <a:cubicBezTo>
                  <a:pt x="15721" y="21314"/>
                  <a:pt x="15721" y="21265"/>
                  <a:pt x="15733" y="21228"/>
                </a:cubicBezTo>
                <a:cubicBezTo>
                  <a:pt x="15748" y="21205"/>
                  <a:pt x="15762" y="21184"/>
                  <a:pt x="15777" y="21160"/>
                </a:cubicBezTo>
                <a:cubicBezTo>
                  <a:pt x="15822" y="21069"/>
                  <a:pt x="15788" y="20978"/>
                  <a:pt x="15767" y="20902"/>
                </a:cubicBezTo>
                <a:cubicBezTo>
                  <a:pt x="15729" y="20891"/>
                  <a:pt x="15687" y="20880"/>
                  <a:pt x="15650" y="20869"/>
                </a:cubicBezTo>
                <a:cubicBezTo>
                  <a:pt x="15625" y="20832"/>
                  <a:pt x="15638" y="20843"/>
                  <a:pt x="15641" y="20783"/>
                </a:cubicBezTo>
                <a:cubicBezTo>
                  <a:pt x="15615" y="20770"/>
                  <a:pt x="15587" y="20755"/>
                  <a:pt x="15561" y="20742"/>
                </a:cubicBezTo>
                <a:cubicBezTo>
                  <a:pt x="15496" y="20747"/>
                  <a:pt x="15431" y="20754"/>
                  <a:pt x="15366" y="20759"/>
                </a:cubicBezTo>
                <a:cubicBezTo>
                  <a:pt x="15350" y="20749"/>
                  <a:pt x="15335" y="20739"/>
                  <a:pt x="15318" y="20730"/>
                </a:cubicBezTo>
                <a:cubicBezTo>
                  <a:pt x="15294" y="20742"/>
                  <a:pt x="15270" y="20754"/>
                  <a:pt x="15245" y="20767"/>
                </a:cubicBezTo>
                <a:cubicBezTo>
                  <a:pt x="15109" y="20798"/>
                  <a:pt x="15003" y="20728"/>
                  <a:pt x="14903" y="20783"/>
                </a:cubicBezTo>
                <a:cubicBezTo>
                  <a:pt x="14858" y="20781"/>
                  <a:pt x="14842" y="20757"/>
                  <a:pt x="14813" y="20736"/>
                </a:cubicBezTo>
                <a:cubicBezTo>
                  <a:pt x="14811" y="20751"/>
                  <a:pt x="14809" y="20768"/>
                  <a:pt x="14808" y="20783"/>
                </a:cubicBezTo>
                <a:cubicBezTo>
                  <a:pt x="14805" y="20784"/>
                  <a:pt x="14803" y="20783"/>
                  <a:pt x="14801" y="20785"/>
                </a:cubicBezTo>
                <a:cubicBezTo>
                  <a:pt x="14784" y="20774"/>
                  <a:pt x="14769" y="20763"/>
                  <a:pt x="14753" y="20753"/>
                </a:cubicBezTo>
                <a:cubicBezTo>
                  <a:pt x="14760" y="20676"/>
                  <a:pt x="14828" y="20681"/>
                  <a:pt x="14850" y="20621"/>
                </a:cubicBezTo>
                <a:cubicBezTo>
                  <a:pt x="14896" y="20499"/>
                  <a:pt x="14865" y="20377"/>
                  <a:pt x="14903" y="20258"/>
                </a:cubicBezTo>
                <a:cubicBezTo>
                  <a:pt x="14903" y="20242"/>
                  <a:pt x="14903" y="20225"/>
                  <a:pt x="14903" y="20208"/>
                </a:cubicBezTo>
                <a:cubicBezTo>
                  <a:pt x="14886" y="20213"/>
                  <a:pt x="14868" y="20218"/>
                  <a:pt x="14850" y="20222"/>
                </a:cubicBezTo>
                <a:cubicBezTo>
                  <a:pt x="14862" y="20196"/>
                  <a:pt x="14867" y="20174"/>
                  <a:pt x="14866" y="20129"/>
                </a:cubicBezTo>
                <a:cubicBezTo>
                  <a:pt x="14870" y="20127"/>
                  <a:pt x="14875" y="20125"/>
                  <a:pt x="14879" y="20121"/>
                </a:cubicBezTo>
                <a:cubicBezTo>
                  <a:pt x="14884" y="20115"/>
                  <a:pt x="14889" y="20109"/>
                  <a:pt x="14895" y="20103"/>
                </a:cubicBezTo>
                <a:cubicBezTo>
                  <a:pt x="14911" y="20139"/>
                  <a:pt x="14926" y="20173"/>
                  <a:pt x="14942" y="20208"/>
                </a:cubicBezTo>
                <a:cubicBezTo>
                  <a:pt x="14945" y="20210"/>
                  <a:pt x="14950" y="20212"/>
                  <a:pt x="14953" y="20214"/>
                </a:cubicBezTo>
                <a:cubicBezTo>
                  <a:pt x="14965" y="20127"/>
                  <a:pt x="14974" y="20037"/>
                  <a:pt x="14987" y="19950"/>
                </a:cubicBezTo>
                <a:cubicBezTo>
                  <a:pt x="14977" y="19953"/>
                  <a:pt x="14970" y="19955"/>
                  <a:pt x="14960" y="19958"/>
                </a:cubicBezTo>
                <a:cubicBezTo>
                  <a:pt x="14957" y="19955"/>
                  <a:pt x="14956" y="19953"/>
                  <a:pt x="14953" y="19950"/>
                </a:cubicBezTo>
                <a:cubicBezTo>
                  <a:pt x="14956" y="19937"/>
                  <a:pt x="15001" y="19789"/>
                  <a:pt x="15008" y="19778"/>
                </a:cubicBezTo>
                <a:cubicBezTo>
                  <a:pt x="15041" y="19729"/>
                  <a:pt x="15097" y="19697"/>
                  <a:pt x="15121" y="19637"/>
                </a:cubicBezTo>
                <a:cubicBezTo>
                  <a:pt x="15131" y="19615"/>
                  <a:pt x="15130" y="19590"/>
                  <a:pt x="15127" y="19563"/>
                </a:cubicBezTo>
                <a:cubicBezTo>
                  <a:pt x="14969" y="19426"/>
                  <a:pt x="14630" y="19556"/>
                  <a:pt x="14448" y="19629"/>
                </a:cubicBezTo>
                <a:cubicBezTo>
                  <a:pt x="14438" y="19665"/>
                  <a:pt x="14431" y="19699"/>
                  <a:pt x="14421" y="19734"/>
                </a:cubicBezTo>
                <a:cubicBezTo>
                  <a:pt x="14423" y="19778"/>
                  <a:pt x="14423" y="19822"/>
                  <a:pt x="14425" y="19865"/>
                </a:cubicBezTo>
                <a:cubicBezTo>
                  <a:pt x="14411" y="19879"/>
                  <a:pt x="14396" y="19894"/>
                  <a:pt x="14382" y="19908"/>
                </a:cubicBezTo>
                <a:cubicBezTo>
                  <a:pt x="14381" y="19937"/>
                  <a:pt x="14380" y="19965"/>
                  <a:pt x="14379" y="19994"/>
                </a:cubicBezTo>
                <a:cubicBezTo>
                  <a:pt x="14358" y="20047"/>
                  <a:pt x="14278" y="20066"/>
                  <a:pt x="14242" y="20105"/>
                </a:cubicBezTo>
                <a:cubicBezTo>
                  <a:pt x="14240" y="20105"/>
                  <a:pt x="14234" y="20105"/>
                  <a:pt x="14232" y="20105"/>
                </a:cubicBezTo>
                <a:cubicBezTo>
                  <a:pt x="14248" y="20123"/>
                  <a:pt x="14265" y="20126"/>
                  <a:pt x="14274" y="20154"/>
                </a:cubicBezTo>
                <a:cubicBezTo>
                  <a:pt x="14261" y="20166"/>
                  <a:pt x="14245" y="20178"/>
                  <a:pt x="14232" y="20190"/>
                </a:cubicBezTo>
                <a:cubicBezTo>
                  <a:pt x="14215" y="20202"/>
                  <a:pt x="14187" y="20186"/>
                  <a:pt x="14161" y="20180"/>
                </a:cubicBezTo>
                <a:cubicBezTo>
                  <a:pt x="14161" y="20163"/>
                  <a:pt x="14161" y="20146"/>
                  <a:pt x="14161" y="20129"/>
                </a:cubicBezTo>
                <a:cubicBezTo>
                  <a:pt x="14047" y="20145"/>
                  <a:pt x="13830" y="20255"/>
                  <a:pt x="13725" y="20234"/>
                </a:cubicBezTo>
                <a:cubicBezTo>
                  <a:pt x="13664" y="20223"/>
                  <a:pt x="13651" y="20165"/>
                  <a:pt x="13608" y="20137"/>
                </a:cubicBezTo>
                <a:cubicBezTo>
                  <a:pt x="13571" y="20115"/>
                  <a:pt x="13511" y="20122"/>
                  <a:pt x="13456" y="20121"/>
                </a:cubicBezTo>
                <a:cubicBezTo>
                  <a:pt x="13405" y="20046"/>
                  <a:pt x="13375" y="19952"/>
                  <a:pt x="13326" y="19871"/>
                </a:cubicBezTo>
                <a:cubicBezTo>
                  <a:pt x="13272" y="19782"/>
                  <a:pt x="13201" y="19691"/>
                  <a:pt x="13153" y="19599"/>
                </a:cubicBezTo>
                <a:cubicBezTo>
                  <a:pt x="13082" y="19465"/>
                  <a:pt x="13060" y="19106"/>
                  <a:pt x="13096" y="18889"/>
                </a:cubicBezTo>
                <a:cubicBezTo>
                  <a:pt x="13104" y="18834"/>
                  <a:pt x="13111" y="18781"/>
                  <a:pt x="13119" y="18726"/>
                </a:cubicBezTo>
                <a:cubicBezTo>
                  <a:pt x="13148" y="18667"/>
                  <a:pt x="13177" y="18607"/>
                  <a:pt x="13206" y="18548"/>
                </a:cubicBezTo>
                <a:cubicBezTo>
                  <a:pt x="13227" y="18440"/>
                  <a:pt x="13134" y="18344"/>
                  <a:pt x="13169" y="18216"/>
                </a:cubicBezTo>
                <a:cubicBezTo>
                  <a:pt x="13188" y="18188"/>
                  <a:pt x="13206" y="18161"/>
                  <a:pt x="13225" y="18133"/>
                </a:cubicBezTo>
                <a:cubicBezTo>
                  <a:pt x="13228" y="18130"/>
                  <a:pt x="13229" y="18126"/>
                  <a:pt x="13232" y="18123"/>
                </a:cubicBezTo>
                <a:cubicBezTo>
                  <a:pt x="13217" y="18106"/>
                  <a:pt x="13203" y="18089"/>
                  <a:pt x="13188" y="18072"/>
                </a:cubicBezTo>
                <a:cubicBezTo>
                  <a:pt x="13185" y="18072"/>
                  <a:pt x="13182" y="18072"/>
                  <a:pt x="13179" y="18072"/>
                </a:cubicBezTo>
                <a:cubicBezTo>
                  <a:pt x="13232" y="18013"/>
                  <a:pt x="13325" y="18032"/>
                  <a:pt x="13363" y="17953"/>
                </a:cubicBezTo>
                <a:cubicBezTo>
                  <a:pt x="13351" y="17938"/>
                  <a:pt x="13338" y="17921"/>
                  <a:pt x="13326" y="17905"/>
                </a:cubicBezTo>
                <a:cubicBezTo>
                  <a:pt x="13349" y="17871"/>
                  <a:pt x="13418" y="17918"/>
                  <a:pt x="13475" y="17901"/>
                </a:cubicBezTo>
                <a:cubicBezTo>
                  <a:pt x="13565" y="17873"/>
                  <a:pt x="13603" y="17790"/>
                  <a:pt x="13677" y="17752"/>
                </a:cubicBezTo>
                <a:cubicBezTo>
                  <a:pt x="13689" y="17720"/>
                  <a:pt x="13660" y="17698"/>
                  <a:pt x="13649" y="17663"/>
                </a:cubicBezTo>
                <a:cubicBezTo>
                  <a:pt x="13658" y="17655"/>
                  <a:pt x="13668" y="17643"/>
                  <a:pt x="13677" y="17635"/>
                </a:cubicBezTo>
                <a:cubicBezTo>
                  <a:pt x="13681" y="17651"/>
                  <a:pt x="13684" y="17668"/>
                  <a:pt x="13688" y="17685"/>
                </a:cubicBezTo>
                <a:cubicBezTo>
                  <a:pt x="13760" y="17697"/>
                  <a:pt x="13767" y="17674"/>
                  <a:pt x="13814" y="17657"/>
                </a:cubicBezTo>
                <a:cubicBezTo>
                  <a:pt x="13910" y="17622"/>
                  <a:pt x="14014" y="17665"/>
                  <a:pt x="14090" y="17683"/>
                </a:cubicBezTo>
                <a:cubicBezTo>
                  <a:pt x="14133" y="17693"/>
                  <a:pt x="14192" y="17700"/>
                  <a:pt x="14214" y="17677"/>
                </a:cubicBezTo>
                <a:cubicBezTo>
                  <a:pt x="14217" y="17677"/>
                  <a:pt x="14217" y="17677"/>
                  <a:pt x="14219" y="17677"/>
                </a:cubicBezTo>
                <a:cubicBezTo>
                  <a:pt x="14206" y="17665"/>
                  <a:pt x="14192" y="17653"/>
                  <a:pt x="14179" y="17641"/>
                </a:cubicBezTo>
                <a:cubicBezTo>
                  <a:pt x="14177" y="17638"/>
                  <a:pt x="14176" y="17636"/>
                  <a:pt x="14175" y="17633"/>
                </a:cubicBezTo>
                <a:cubicBezTo>
                  <a:pt x="14192" y="17630"/>
                  <a:pt x="14208" y="17626"/>
                  <a:pt x="14225" y="17623"/>
                </a:cubicBezTo>
                <a:cubicBezTo>
                  <a:pt x="14257" y="17646"/>
                  <a:pt x="14290" y="17668"/>
                  <a:pt x="14322" y="17691"/>
                </a:cubicBezTo>
                <a:cubicBezTo>
                  <a:pt x="14333" y="17710"/>
                  <a:pt x="14341" y="17732"/>
                  <a:pt x="14352" y="17750"/>
                </a:cubicBezTo>
                <a:cubicBezTo>
                  <a:pt x="14378" y="17763"/>
                  <a:pt x="14406" y="17774"/>
                  <a:pt x="14432" y="17788"/>
                </a:cubicBezTo>
                <a:cubicBezTo>
                  <a:pt x="14459" y="17774"/>
                  <a:pt x="14486" y="17763"/>
                  <a:pt x="14514" y="17750"/>
                </a:cubicBezTo>
                <a:cubicBezTo>
                  <a:pt x="14522" y="17763"/>
                  <a:pt x="14529" y="17774"/>
                  <a:pt x="14537" y="17788"/>
                </a:cubicBezTo>
                <a:cubicBezTo>
                  <a:pt x="14538" y="17788"/>
                  <a:pt x="14541" y="17788"/>
                  <a:pt x="14542" y="17788"/>
                </a:cubicBezTo>
                <a:cubicBezTo>
                  <a:pt x="14552" y="17782"/>
                  <a:pt x="14562" y="17776"/>
                  <a:pt x="14572" y="17770"/>
                </a:cubicBezTo>
                <a:cubicBezTo>
                  <a:pt x="14572" y="17769"/>
                  <a:pt x="14572" y="17770"/>
                  <a:pt x="14572" y="17768"/>
                </a:cubicBezTo>
                <a:cubicBezTo>
                  <a:pt x="14562" y="17760"/>
                  <a:pt x="14552" y="17751"/>
                  <a:pt x="14542" y="17744"/>
                </a:cubicBezTo>
                <a:cubicBezTo>
                  <a:pt x="14539" y="17739"/>
                  <a:pt x="14537" y="17736"/>
                  <a:pt x="14535" y="17732"/>
                </a:cubicBezTo>
                <a:cubicBezTo>
                  <a:pt x="14540" y="17721"/>
                  <a:pt x="14546" y="17708"/>
                  <a:pt x="14551" y="17697"/>
                </a:cubicBezTo>
                <a:cubicBezTo>
                  <a:pt x="14595" y="17703"/>
                  <a:pt x="14664" y="17752"/>
                  <a:pt x="14675" y="17800"/>
                </a:cubicBezTo>
                <a:cubicBezTo>
                  <a:pt x="14711" y="17802"/>
                  <a:pt x="14736" y="17798"/>
                  <a:pt x="14769" y="17794"/>
                </a:cubicBezTo>
                <a:cubicBezTo>
                  <a:pt x="14737" y="17734"/>
                  <a:pt x="14658" y="17736"/>
                  <a:pt x="14648" y="17657"/>
                </a:cubicBezTo>
                <a:cubicBezTo>
                  <a:pt x="14667" y="17647"/>
                  <a:pt x="14684" y="17634"/>
                  <a:pt x="14703" y="17623"/>
                </a:cubicBezTo>
                <a:cubicBezTo>
                  <a:pt x="14688" y="17587"/>
                  <a:pt x="14656" y="17574"/>
                  <a:pt x="14627" y="17554"/>
                </a:cubicBezTo>
                <a:cubicBezTo>
                  <a:pt x="14585" y="17562"/>
                  <a:pt x="14539" y="17605"/>
                  <a:pt x="14512" y="17552"/>
                </a:cubicBezTo>
                <a:cubicBezTo>
                  <a:pt x="14519" y="17538"/>
                  <a:pt x="14523" y="17524"/>
                  <a:pt x="14530" y="17510"/>
                </a:cubicBezTo>
                <a:cubicBezTo>
                  <a:pt x="14581" y="17478"/>
                  <a:pt x="14611" y="17565"/>
                  <a:pt x="14648" y="17552"/>
                </a:cubicBezTo>
                <a:cubicBezTo>
                  <a:pt x="14681" y="17541"/>
                  <a:pt x="14699" y="17509"/>
                  <a:pt x="14724" y="17500"/>
                </a:cubicBezTo>
                <a:cubicBezTo>
                  <a:pt x="14780" y="17478"/>
                  <a:pt x="14890" y="17501"/>
                  <a:pt x="14935" y="17510"/>
                </a:cubicBezTo>
                <a:cubicBezTo>
                  <a:pt x="14941" y="17487"/>
                  <a:pt x="14948" y="17460"/>
                  <a:pt x="14953" y="17437"/>
                </a:cubicBezTo>
                <a:cubicBezTo>
                  <a:pt x="14954" y="17437"/>
                  <a:pt x="14955" y="17437"/>
                  <a:pt x="14957" y="17437"/>
                </a:cubicBezTo>
                <a:cubicBezTo>
                  <a:pt x="14973" y="17468"/>
                  <a:pt x="14990" y="17499"/>
                  <a:pt x="15006" y="17530"/>
                </a:cubicBezTo>
                <a:cubicBezTo>
                  <a:pt x="15029" y="17525"/>
                  <a:pt x="15051" y="17522"/>
                  <a:pt x="15074" y="17518"/>
                </a:cubicBezTo>
                <a:cubicBezTo>
                  <a:pt x="15074" y="17507"/>
                  <a:pt x="15074" y="17497"/>
                  <a:pt x="15074" y="17486"/>
                </a:cubicBezTo>
                <a:cubicBezTo>
                  <a:pt x="15139" y="17504"/>
                  <a:pt x="15197" y="17490"/>
                  <a:pt x="15267" y="17480"/>
                </a:cubicBezTo>
                <a:cubicBezTo>
                  <a:pt x="15307" y="17522"/>
                  <a:pt x="15338" y="17539"/>
                  <a:pt x="15409" y="17552"/>
                </a:cubicBezTo>
                <a:cubicBezTo>
                  <a:pt x="15430" y="17586"/>
                  <a:pt x="15437" y="17636"/>
                  <a:pt x="15463" y="17665"/>
                </a:cubicBezTo>
                <a:cubicBezTo>
                  <a:pt x="15500" y="17654"/>
                  <a:pt x="15537" y="17644"/>
                  <a:pt x="15573" y="17633"/>
                </a:cubicBezTo>
                <a:cubicBezTo>
                  <a:pt x="15601" y="17613"/>
                  <a:pt x="15622" y="17574"/>
                  <a:pt x="15658" y="17564"/>
                </a:cubicBezTo>
                <a:cubicBezTo>
                  <a:pt x="15756" y="17536"/>
                  <a:pt x="15819" y="17729"/>
                  <a:pt x="15875" y="17768"/>
                </a:cubicBezTo>
                <a:cubicBezTo>
                  <a:pt x="15911" y="17794"/>
                  <a:pt x="15953" y="17783"/>
                  <a:pt x="15961" y="17839"/>
                </a:cubicBezTo>
                <a:cubicBezTo>
                  <a:pt x="15948" y="17922"/>
                  <a:pt x="15933" y="18007"/>
                  <a:pt x="15919" y="18091"/>
                </a:cubicBezTo>
                <a:cubicBezTo>
                  <a:pt x="15924" y="18092"/>
                  <a:pt x="15930" y="18091"/>
                  <a:pt x="15935" y="18093"/>
                </a:cubicBezTo>
                <a:cubicBezTo>
                  <a:pt x="15958" y="18109"/>
                  <a:pt x="15969" y="18082"/>
                  <a:pt x="15993" y="18072"/>
                </a:cubicBezTo>
                <a:cubicBezTo>
                  <a:pt x="15995" y="18086"/>
                  <a:pt x="15996" y="18101"/>
                  <a:pt x="15997" y="18115"/>
                </a:cubicBezTo>
                <a:cubicBezTo>
                  <a:pt x="15981" y="18140"/>
                  <a:pt x="15969" y="18144"/>
                  <a:pt x="15942" y="18159"/>
                </a:cubicBezTo>
                <a:cubicBezTo>
                  <a:pt x="15967" y="18210"/>
                  <a:pt x="15992" y="18261"/>
                  <a:pt x="16016" y="18312"/>
                </a:cubicBezTo>
                <a:cubicBezTo>
                  <a:pt x="16029" y="18312"/>
                  <a:pt x="16042" y="18312"/>
                  <a:pt x="16054" y="18312"/>
                </a:cubicBezTo>
                <a:cubicBezTo>
                  <a:pt x="16058" y="18336"/>
                  <a:pt x="16062" y="18358"/>
                  <a:pt x="16066" y="18381"/>
                </a:cubicBezTo>
                <a:cubicBezTo>
                  <a:pt x="16078" y="18390"/>
                  <a:pt x="16091" y="18398"/>
                  <a:pt x="16103" y="18407"/>
                </a:cubicBezTo>
                <a:cubicBezTo>
                  <a:pt x="16136" y="18483"/>
                  <a:pt x="16091" y="18528"/>
                  <a:pt x="16187" y="18534"/>
                </a:cubicBezTo>
                <a:cubicBezTo>
                  <a:pt x="16209" y="18577"/>
                  <a:pt x="16230" y="18675"/>
                  <a:pt x="16256" y="18710"/>
                </a:cubicBezTo>
                <a:cubicBezTo>
                  <a:pt x="16286" y="18693"/>
                  <a:pt x="16329" y="18692"/>
                  <a:pt x="16371" y="18685"/>
                </a:cubicBezTo>
                <a:cubicBezTo>
                  <a:pt x="16368" y="18701"/>
                  <a:pt x="16367" y="18719"/>
                  <a:pt x="16364" y="18734"/>
                </a:cubicBezTo>
                <a:cubicBezTo>
                  <a:pt x="16367" y="18734"/>
                  <a:pt x="16368" y="18734"/>
                  <a:pt x="16371" y="18734"/>
                </a:cubicBezTo>
                <a:cubicBezTo>
                  <a:pt x="16401" y="18630"/>
                  <a:pt x="16477" y="18440"/>
                  <a:pt x="16440" y="18288"/>
                </a:cubicBezTo>
                <a:cubicBezTo>
                  <a:pt x="16426" y="18230"/>
                  <a:pt x="16387" y="18168"/>
                  <a:pt x="16371" y="18099"/>
                </a:cubicBezTo>
                <a:cubicBezTo>
                  <a:pt x="16362" y="18038"/>
                  <a:pt x="16352" y="17979"/>
                  <a:pt x="16344" y="17919"/>
                </a:cubicBezTo>
                <a:cubicBezTo>
                  <a:pt x="16305" y="17789"/>
                  <a:pt x="16144" y="17595"/>
                  <a:pt x="16176" y="17411"/>
                </a:cubicBezTo>
                <a:cubicBezTo>
                  <a:pt x="16196" y="17338"/>
                  <a:pt x="16217" y="17268"/>
                  <a:pt x="16238" y="17195"/>
                </a:cubicBezTo>
                <a:cubicBezTo>
                  <a:pt x="16272" y="17133"/>
                  <a:pt x="16320" y="17080"/>
                  <a:pt x="16342" y="17004"/>
                </a:cubicBezTo>
                <a:cubicBezTo>
                  <a:pt x="16439" y="16983"/>
                  <a:pt x="16535" y="16940"/>
                  <a:pt x="16576" y="16860"/>
                </a:cubicBezTo>
                <a:cubicBezTo>
                  <a:pt x="16606" y="16800"/>
                  <a:pt x="16607" y="16749"/>
                  <a:pt x="16658" y="16715"/>
                </a:cubicBezTo>
                <a:cubicBezTo>
                  <a:pt x="16705" y="16683"/>
                  <a:pt x="16796" y="16690"/>
                  <a:pt x="16837" y="16663"/>
                </a:cubicBezTo>
                <a:cubicBezTo>
                  <a:pt x="16878" y="16604"/>
                  <a:pt x="16920" y="16544"/>
                  <a:pt x="16961" y="16485"/>
                </a:cubicBezTo>
                <a:cubicBezTo>
                  <a:pt x="17005" y="16477"/>
                  <a:pt x="17051" y="16469"/>
                  <a:pt x="17096" y="16461"/>
                </a:cubicBezTo>
                <a:cubicBezTo>
                  <a:pt x="17112" y="16446"/>
                  <a:pt x="17126" y="16432"/>
                  <a:pt x="17142" y="16417"/>
                </a:cubicBezTo>
                <a:cubicBezTo>
                  <a:pt x="17143" y="16414"/>
                  <a:pt x="17146" y="16410"/>
                  <a:pt x="17147" y="16407"/>
                </a:cubicBezTo>
                <a:cubicBezTo>
                  <a:pt x="17130" y="16398"/>
                  <a:pt x="17127" y="16400"/>
                  <a:pt x="17119" y="16380"/>
                </a:cubicBezTo>
                <a:cubicBezTo>
                  <a:pt x="17103" y="16394"/>
                  <a:pt x="17073" y="16405"/>
                  <a:pt x="17055" y="16417"/>
                </a:cubicBezTo>
                <a:cubicBezTo>
                  <a:pt x="17045" y="16410"/>
                  <a:pt x="17040" y="16405"/>
                  <a:pt x="17030" y="16399"/>
                </a:cubicBezTo>
                <a:cubicBezTo>
                  <a:pt x="17018" y="16389"/>
                  <a:pt x="17014" y="16377"/>
                  <a:pt x="17009" y="16360"/>
                </a:cubicBezTo>
                <a:cubicBezTo>
                  <a:pt x="17025" y="16374"/>
                  <a:pt x="17031" y="16391"/>
                  <a:pt x="17053" y="16399"/>
                </a:cubicBezTo>
                <a:cubicBezTo>
                  <a:pt x="17088" y="16376"/>
                  <a:pt x="17081" y="16354"/>
                  <a:pt x="17108" y="16338"/>
                </a:cubicBezTo>
                <a:cubicBezTo>
                  <a:pt x="17108" y="16335"/>
                  <a:pt x="17108" y="16333"/>
                  <a:pt x="17108" y="16330"/>
                </a:cubicBezTo>
                <a:cubicBezTo>
                  <a:pt x="17090" y="16307"/>
                  <a:pt x="17059" y="16289"/>
                  <a:pt x="17021" y="16288"/>
                </a:cubicBezTo>
                <a:cubicBezTo>
                  <a:pt x="17017" y="16280"/>
                  <a:pt x="17013" y="16271"/>
                  <a:pt x="17009" y="16264"/>
                </a:cubicBezTo>
                <a:cubicBezTo>
                  <a:pt x="17037" y="16274"/>
                  <a:pt x="17067" y="16284"/>
                  <a:pt x="17096" y="16296"/>
                </a:cubicBezTo>
                <a:cubicBezTo>
                  <a:pt x="17092" y="16288"/>
                  <a:pt x="17085" y="16282"/>
                  <a:pt x="17081" y="16274"/>
                </a:cubicBezTo>
                <a:cubicBezTo>
                  <a:pt x="17081" y="16272"/>
                  <a:pt x="17081" y="16271"/>
                  <a:pt x="17081" y="16270"/>
                </a:cubicBezTo>
                <a:cubicBezTo>
                  <a:pt x="17114" y="16284"/>
                  <a:pt x="17123" y="16307"/>
                  <a:pt x="17172" y="16314"/>
                </a:cubicBezTo>
                <a:cubicBezTo>
                  <a:pt x="17188" y="16292"/>
                  <a:pt x="17205" y="16271"/>
                  <a:pt x="17221" y="16249"/>
                </a:cubicBezTo>
                <a:cubicBezTo>
                  <a:pt x="17227" y="16238"/>
                  <a:pt x="17224" y="16248"/>
                  <a:pt x="17243" y="16249"/>
                </a:cubicBezTo>
                <a:cubicBezTo>
                  <a:pt x="17247" y="16242"/>
                  <a:pt x="17251" y="16235"/>
                  <a:pt x="17255" y="16227"/>
                </a:cubicBezTo>
                <a:cubicBezTo>
                  <a:pt x="17254" y="16193"/>
                  <a:pt x="17249" y="16184"/>
                  <a:pt x="17232" y="16169"/>
                </a:cubicBezTo>
                <a:cubicBezTo>
                  <a:pt x="17225" y="16165"/>
                  <a:pt x="17230" y="16164"/>
                  <a:pt x="17223" y="16169"/>
                </a:cubicBezTo>
                <a:cubicBezTo>
                  <a:pt x="17206" y="16182"/>
                  <a:pt x="17205" y="16204"/>
                  <a:pt x="17195" y="16225"/>
                </a:cubicBezTo>
                <a:cubicBezTo>
                  <a:pt x="17189" y="16206"/>
                  <a:pt x="17195" y="16187"/>
                  <a:pt x="17198" y="16163"/>
                </a:cubicBezTo>
                <a:cubicBezTo>
                  <a:pt x="17196" y="16160"/>
                  <a:pt x="17192" y="16156"/>
                  <a:pt x="17190" y="16153"/>
                </a:cubicBezTo>
                <a:cubicBezTo>
                  <a:pt x="17151" y="16160"/>
                  <a:pt x="17118" y="16170"/>
                  <a:pt x="17069" y="16169"/>
                </a:cubicBezTo>
                <a:cubicBezTo>
                  <a:pt x="17074" y="16141"/>
                  <a:pt x="17056" y="16115"/>
                  <a:pt x="17069" y="16088"/>
                </a:cubicBezTo>
                <a:cubicBezTo>
                  <a:pt x="17071" y="16099"/>
                  <a:pt x="17070" y="16109"/>
                  <a:pt x="17074" y="16126"/>
                </a:cubicBezTo>
                <a:cubicBezTo>
                  <a:pt x="17080" y="16134"/>
                  <a:pt x="17085" y="16139"/>
                  <a:pt x="17090" y="16147"/>
                </a:cubicBezTo>
                <a:cubicBezTo>
                  <a:pt x="17104" y="16142"/>
                  <a:pt x="17118" y="16139"/>
                  <a:pt x="17131" y="16134"/>
                </a:cubicBezTo>
                <a:cubicBezTo>
                  <a:pt x="17132" y="16121"/>
                  <a:pt x="17130" y="16122"/>
                  <a:pt x="17124" y="16108"/>
                </a:cubicBezTo>
                <a:cubicBezTo>
                  <a:pt x="17137" y="16116"/>
                  <a:pt x="17150" y="16121"/>
                  <a:pt x="17163" y="16128"/>
                </a:cubicBezTo>
                <a:cubicBezTo>
                  <a:pt x="17169" y="16125"/>
                  <a:pt x="17174" y="16124"/>
                  <a:pt x="17179" y="16120"/>
                </a:cubicBezTo>
                <a:cubicBezTo>
                  <a:pt x="17180" y="16117"/>
                  <a:pt x="17181" y="16113"/>
                  <a:pt x="17182" y="16110"/>
                </a:cubicBezTo>
                <a:cubicBezTo>
                  <a:pt x="17176" y="16099"/>
                  <a:pt x="17170" y="16093"/>
                  <a:pt x="17163" y="16082"/>
                </a:cubicBezTo>
                <a:cubicBezTo>
                  <a:pt x="17185" y="16095"/>
                  <a:pt x="17201" y="16106"/>
                  <a:pt x="17221" y="16096"/>
                </a:cubicBezTo>
                <a:cubicBezTo>
                  <a:pt x="17224" y="16106"/>
                  <a:pt x="17226" y="16118"/>
                  <a:pt x="17229" y="16128"/>
                </a:cubicBezTo>
                <a:cubicBezTo>
                  <a:pt x="17232" y="16128"/>
                  <a:pt x="17235" y="16128"/>
                  <a:pt x="17239" y="16128"/>
                </a:cubicBezTo>
                <a:cubicBezTo>
                  <a:pt x="17232" y="16079"/>
                  <a:pt x="17213" y="16067"/>
                  <a:pt x="17195" y="16034"/>
                </a:cubicBezTo>
                <a:cubicBezTo>
                  <a:pt x="17203" y="16034"/>
                  <a:pt x="17213" y="16034"/>
                  <a:pt x="17221" y="16034"/>
                </a:cubicBezTo>
                <a:cubicBezTo>
                  <a:pt x="17217" y="16013"/>
                  <a:pt x="17216" y="16017"/>
                  <a:pt x="17207" y="16005"/>
                </a:cubicBezTo>
                <a:cubicBezTo>
                  <a:pt x="17210" y="16000"/>
                  <a:pt x="17210" y="15995"/>
                  <a:pt x="17213" y="15989"/>
                </a:cubicBezTo>
                <a:cubicBezTo>
                  <a:pt x="17197" y="15928"/>
                  <a:pt x="17162" y="15927"/>
                  <a:pt x="17106" y="15941"/>
                </a:cubicBezTo>
                <a:cubicBezTo>
                  <a:pt x="17104" y="15890"/>
                  <a:pt x="17069" y="15865"/>
                  <a:pt x="17030" y="15856"/>
                </a:cubicBezTo>
                <a:cubicBezTo>
                  <a:pt x="17029" y="15853"/>
                  <a:pt x="17026" y="15851"/>
                  <a:pt x="17025" y="15848"/>
                </a:cubicBezTo>
                <a:cubicBezTo>
                  <a:pt x="17031" y="15844"/>
                  <a:pt x="17037" y="15836"/>
                  <a:pt x="17044" y="15832"/>
                </a:cubicBezTo>
                <a:cubicBezTo>
                  <a:pt x="17072" y="15847"/>
                  <a:pt x="17094" y="15866"/>
                  <a:pt x="17106" y="15899"/>
                </a:cubicBezTo>
                <a:cubicBezTo>
                  <a:pt x="17125" y="15913"/>
                  <a:pt x="17120" y="15914"/>
                  <a:pt x="17151" y="15913"/>
                </a:cubicBezTo>
                <a:cubicBezTo>
                  <a:pt x="17149" y="15897"/>
                  <a:pt x="17148" y="15882"/>
                  <a:pt x="17147" y="15866"/>
                </a:cubicBezTo>
                <a:cubicBezTo>
                  <a:pt x="17135" y="15857"/>
                  <a:pt x="17128" y="15845"/>
                  <a:pt x="17117" y="15838"/>
                </a:cubicBezTo>
                <a:cubicBezTo>
                  <a:pt x="17120" y="15838"/>
                  <a:pt x="17122" y="15838"/>
                  <a:pt x="17126" y="15838"/>
                </a:cubicBezTo>
                <a:cubicBezTo>
                  <a:pt x="17124" y="15829"/>
                  <a:pt x="17125" y="15821"/>
                  <a:pt x="17124" y="15812"/>
                </a:cubicBezTo>
                <a:cubicBezTo>
                  <a:pt x="17135" y="15817"/>
                  <a:pt x="17141" y="15821"/>
                  <a:pt x="17152" y="15826"/>
                </a:cubicBezTo>
                <a:cubicBezTo>
                  <a:pt x="17154" y="15826"/>
                  <a:pt x="17156" y="15826"/>
                  <a:pt x="17158" y="15826"/>
                </a:cubicBezTo>
                <a:cubicBezTo>
                  <a:pt x="17157" y="15794"/>
                  <a:pt x="17156" y="15788"/>
                  <a:pt x="17135" y="15780"/>
                </a:cubicBezTo>
                <a:cubicBezTo>
                  <a:pt x="17140" y="15776"/>
                  <a:pt x="17145" y="15773"/>
                  <a:pt x="17151" y="15769"/>
                </a:cubicBezTo>
                <a:cubicBezTo>
                  <a:pt x="17139" y="15763"/>
                  <a:pt x="17138" y="15754"/>
                  <a:pt x="17129" y="15749"/>
                </a:cubicBezTo>
                <a:cubicBezTo>
                  <a:pt x="17149" y="15734"/>
                  <a:pt x="17154" y="15719"/>
                  <a:pt x="17163" y="15689"/>
                </a:cubicBezTo>
                <a:cubicBezTo>
                  <a:pt x="17141" y="15655"/>
                  <a:pt x="17009" y="15597"/>
                  <a:pt x="16963" y="15576"/>
                </a:cubicBezTo>
                <a:cubicBezTo>
                  <a:pt x="16961" y="15570"/>
                  <a:pt x="16963" y="15564"/>
                  <a:pt x="16963" y="15560"/>
                </a:cubicBezTo>
                <a:cubicBezTo>
                  <a:pt x="17006" y="15558"/>
                  <a:pt x="17011" y="15577"/>
                  <a:pt x="17044" y="15594"/>
                </a:cubicBezTo>
                <a:cubicBezTo>
                  <a:pt x="17043" y="15584"/>
                  <a:pt x="17044" y="15575"/>
                  <a:pt x="17042" y="15566"/>
                </a:cubicBezTo>
                <a:cubicBezTo>
                  <a:pt x="17069" y="15596"/>
                  <a:pt x="17102" y="15623"/>
                  <a:pt x="17136" y="15644"/>
                </a:cubicBezTo>
                <a:cubicBezTo>
                  <a:pt x="17126" y="15579"/>
                  <a:pt x="17091" y="15578"/>
                  <a:pt x="17080" y="15523"/>
                </a:cubicBezTo>
                <a:cubicBezTo>
                  <a:pt x="17081" y="15523"/>
                  <a:pt x="17080" y="15523"/>
                  <a:pt x="17081" y="15523"/>
                </a:cubicBezTo>
                <a:cubicBezTo>
                  <a:pt x="17089" y="15546"/>
                  <a:pt x="17099" y="15557"/>
                  <a:pt x="17119" y="15566"/>
                </a:cubicBezTo>
                <a:cubicBezTo>
                  <a:pt x="17121" y="15569"/>
                  <a:pt x="17123" y="15573"/>
                  <a:pt x="17126" y="15576"/>
                </a:cubicBezTo>
                <a:cubicBezTo>
                  <a:pt x="17127" y="15576"/>
                  <a:pt x="17129" y="15576"/>
                  <a:pt x="17131" y="15576"/>
                </a:cubicBezTo>
                <a:cubicBezTo>
                  <a:pt x="17122" y="15550"/>
                  <a:pt x="17111" y="15523"/>
                  <a:pt x="17101" y="15497"/>
                </a:cubicBezTo>
                <a:cubicBezTo>
                  <a:pt x="17088" y="15419"/>
                  <a:pt x="17148" y="15460"/>
                  <a:pt x="17097" y="15354"/>
                </a:cubicBezTo>
                <a:cubicBezTo>
                  <a:pt x="17108" y="15356"/>
                  <a:pt x="17120" y="15355"/>
                  <a:pt x="17131" y="15356"/>
                </a:cubicBezTo>
                <a:cubicBezTo>
                  <a:pt x="17132" y="15343"/>
                  <a:pt x="17133" y="15331"/>
                  <a:pt x="17135" y="15318"/>
                </a:cubicBezTo>
                <a:cubicBezTo>
                  <a:pt x="17147" y="15326"/>
                  <a:pt x="17141" y="15318"/>
                  <a:pt x="17147" y="15336"/>
                </a:cubicBezTo>
                <a:cubicBezTo>
                  <a:pt x="17148" y="15336"/>
                  <a:pt x="17149" y="15336"/>
                  <a:pt x="17151" y="15336"/>
                </a:cubicBezTo>
                <a:cubicBezTo>
                  <a:pt x="17157" y="15326"/>
                  <a:pt x="17157" y="15324"/>
                  <a:pt x="17158" y="15304"/>
                </a:cubicBezTo>
                <a:cubicBezTo>
                  <a:pt x="17159" y="15311"/>
                  <a:pt x="17162" y="15316"/>
                  <a:pt x="17163" y="15324"/>
                </a:cubicBezTo>
                <a:cubicBezTo>
                  <a:pt x="17181" y="15309"/>
                  <a:pt x="17184" y="15308"/>
                  <a:pt x="17182" y="15294"/>
                </a:cubicBezTo>
                <a:cubicBezTo>
                  <a:pt x="17192" y="15286"/>
                  <a:pt x="17202" y="15277"/>
                  <a:pt x="17211" y="15269"/>
                </a:cubicBezTo>
                <a:cubicBezTo>
                  <a:pt x="17207" y="15281"/>
                  <a:pt x="17202" y="15296"/>
                  <a:pt x="17198" y="15308"/>
                </a:cubicBezTo>
                <a:cubicBezTo>
                  <a:pt x="17207" y="15312"/>
                  <a:pt x="17215" y="15315"/>
                  <a:pt x="17223" y="15320"/>
                </a:cubicBezTo>
                <a:cubicBezTo>
                  <a:pt x="17207" y="15324"/>
                  <a:pt x="17194" y="15331"/>
                  <a:pt x="17177" y="15336"/>
                </a:cubicBezTo>
                <a:cubicBezTo>
                  <a:pt x="17170" y="15348"/>
                  <a:pt x="17159" y="15360"/>
                  <a:pt x="17152" y="15372"/>
                </a:cubicBezTo>
                <a:cubicBezTo>
                  <a:pt x="17152" y="15374"/>
                  <a:pt x="17152" y="15373"/>
                  <a:pt x="17152" y="15374"/>
                </a:cubicBezTo>
                <a:cubicBezTo>
                  <a:pt x="17163" y="15374"/>
                  <a:pt x="17177" y="15374"/>
                  <a:pt x="17188" y="15374"/>
                </a:cubicBezTo>
                <a:cubicBezTo>
                  <a:pt x="17179" y="15400"/>
                  <a:pt x="17174" y="15410"/>
                  <a:pt x="17142" y="15410"/>
                </a:cubicBezTo>
                <a:cubicBezTo>
                  <a:pt x="17139" y="15415"/>
                  <a:pt x="17137" y="15418"/>
                  <a:pt x="17135" y="15423"/>
                </a:cubicBezTo>
                <a:cubicBezTo>
                  <a:pt x="17145" y="15435"/>
                  <a:pt x="17153" y="15438"/>
                  <a:pt x="17172" y="15441"/>
                </a:cubicBezTo>
                <a:cubicBezTo>
                  <a:pt x="17173" y="15444"/>
                  <a:pt x="17176" y="15449"/>
                  <a:pt x="17177" y="15453"/>
                </a:cubicBezTo>
                <a:cubicBezTo>
                  <a:pt x="17177" y="15459"/>
                  <a:pt x="17177" y="15465"/>
                  <a:pt x="17177" y="15471"/>
                </a:cubicBezTo>
                <a:cubicBezTo>
                  <a:pt x="17169" y="15466"/>
                  <a:pt x="17158" y="15460"/>
                  <a:pt x="17151" y="15455"/>
                </a:cubicBezTo>
                <a:cubicBezTo>
                  <a:pt x="17148" y="15456"/>
                  <a:pt x="17145" y="15459"/>
                  <a:pt x="17142" y="15461"/>
                </a:cubicBezTo>
                <a:cubicBezTo>
                  <a:pt x="17139" y="15470"/>
                  <a:pt x="17137" y="15479"/>
                  <a:pt x="17135" y="15489"/>
                </a:cubicBezTo>
                <a:cubicBezTo>
                  <a:pt x="17135" y="15490"/>
                  <a:pt x="17135" y="15490"/>
                  <a:pt x="17135" y="15491"/>
                </a:cubicBezTo>
                <a:cubicBezTo>
                  <a:pt x="17164" y="15474"/>
                  <a:pt x="17155" y="15486"/>
                  <a:pt x="17190" y="15503"/>
                </a:cubicBezTo>
                <a:cubicBezTo>
                  <a:pt x="17192" y="15508"/>
                  <a:pt x="17196" y="15511"/>
                  <a:pt x="17198" y="15515"/>
                </a:cubicBezTo>
                <a:cubicBezTo>
                  <a:pt x="17180" y="15524"/>
                  <a:pt x="17161" y="15532"/>
                  <a:pt x="17142" y="15540"/>
                </a:cubicBezTo>
                <a:cubicBezTo>
                  <a:pt x="17140" y="15542"/>
                  <a:pt x="17138" y="15544"/>
                  <a:pt x="17136" y="15548"/>
                </a:cubicBezTo>
                <a:cubicBezTo>
                  <a:pt x="17143" y="15558"/>
                  <a:pt x="17151" y="15567"/>
                  <a:pt x="17158" y="15578"/>
                </a:cubicBezTo>
                <a:cubicBezTo>
                  <a:pt x="17169" y="15586"/>
                  <a:pt x="17178" y="15596"/>
                  <a:pt x="17190" y="15604"/>
                </a:cubicBezTo>
                <a:cubicBezTo>
                  <a:pt x="17203" y="15595"/>
                  <a:pt x="17219" y="15585"/>
                  <a:pt x="17232" y="15576"/>
                </a:cubicBezTo>
                <a:cubicBezTo>
                  <a:pt x="17231" y="15616"/>
                  <a:pt x="17229" y="15600"/>
                  <a:pt x="17216" y="15626"/>
                </a:cubicBezTo>
                <a:cubicBezTo>
                  <a:pt x="17226" y="15633"/>
                  <a:pt x="17233" y="15638"/>
                  <a:pt x="17243" y="15644"/>
                </a:cubicBezTo>
                <a:cubicBezTo>
                  <a:pt x="17238" y="15653"/>
                  <a:pt x="17236" y="15661"/>
                  <a:pt x="17232" y="15671"/>
                </a:cubicBezTo>
                <a:cubicBezTo>
                  <a:pt x="17232" y="15672"/>
                  <a:pt x="17232" y="15676"/>
                  <a:pt x="17232" y="15677"/>
                </a:cubicBezTo>
                <a:cubicBezTo>
                  <a:pt x="17233" y="15677"/>
                  <a:pt x="17232" y="15677"/>
                  <a:pt x="17234" y="15677"/>
                </a:cubicBezTo>
                <a:cubicBezTo>
                  <a:pt x="17251" y="15670"/>
                  <a:pt x="17257" y="15667"/>
                  <a:pt x="17269" y="15677"/>
                </a:cubicBezTo>
                <a:cubicBezTo>
                  <a:pt x="17244" y="15729"/>
                  <a:pt x="17211" y="15774"/>
                  <a:pt x="17195" y="15842"/>
                </a:cubicBezTo>
                <a:cubicBezTo>
                  <a:pt x="17198" y="15852"/>
                  <a:pt x="17201" y="15863"/>
                  <a:pt x="17204" y="15872"/>
                </a:cubicBezTo>
                <a:cubicBezTo>
                  <a:pt x="17210" y="15871"/>
                  <a:pt x="17216" y="15868"/>
                  <a:pt x="17221" y="15866"/>
                </a:cubicBezTo>
                <a:cubicBezTo>
                  <a:pt x="17232" y="15838"/>
                  <a:pt x="17242" y="15809"/>
                  <a:pt x="17253" y="15782"/>
                </a:cubicBezTo>
                <a:cubicBezTo>
                  <a:pt x="17265" y="15781"/>
                  <a:pt x="17265" y="15788"/>
                  <a:pt x="17275" y="15780"/>
                </a:cubicBezTo>
                <a:cubicBezTo>
                  <a:pt x="17290" y="15740"/>
                  <a:pt x="17300" y="15699"/>
                  <a:pt x="17315" y="15659"/>
                </a:cubicBezTo>
                <a:cubicBezTo>
                  <a:pt x="17336" y="15618"/>
                  <a:pt x="17371" y="15605"/>
                  <a:pt x="17381" y="15558"/>
                </a:cubicBezTo>
                <a:cubicBezTo>
                  <a:pt x="17379" y="15528"/>
                  <a:pt x="17377" y="15500"/>
                  <a:pt x="17374" y="15471"/>
                </a:cubicBezTo>
                <a:cubicBezTo>
                  <a:pt x="17324" y="15447"/>
                  <a:pt x="17287" y="15320"/>
                  <a:pt x="17276" y="15257"/>
                </a:cubicBezTo>
                <a:cubicBezTo>
                  <a:pt x="17292" y="15241"/>
                  <a:pt x="17296" y="15224"/>
                  <a:pt x="17315" y="15211"/>
                </a:cubicBezTo>
                <a:cubicBezTo>
                  <a:pt x="17317" y="15212"/>
                  <a:pt x="17320" y="15211"/>
                  <a:pt x="17321" y="15213"/>
                </a:cubicBezTo>
                <a:cubicBezTo>
                  <a:pt x="17310" y="15235"/>
                  <a:pt x="17298" y="15248"/>
                  <a:pt x="17285" y="15267"/>
                </a:cubicBezTo>
                <a:cubicBezTo>
                  <a:pt x="17319" y="15321"/>
                  <a:pt x="17328" y="15371"/>
                  <a:pt x="17402" y="15368"/>
                </a:cubicBezTo>
                <a:cubicBezTo>
                  <a:pt x="17406" y="15395"/>
                  <a:pt x="17400" y="15398"/>
                  <a:pt x="17395" y="15425"/>
                </a:cubicBezTo>
                <a:cubicBezTo>
                  <a:pt x="17395" y="15426"/>
                  <a:pt x="17395" y="15429"/>
                  <a:pt x="17395" y="15431"/>
                </a:cubicBezTo>
                <a:cubicBezTo>
                  <a:pt x="17398" y="15432"/>
                  <a:pt x="17399" y="15435"/>
                  <a:pt x="17402" y="15437"/>
                </a:cubicBezTo>
                <a:cubicBezTo>
                  <a:pt x="17437" y="15407"/>
                  <a:pt x="17500" y="15345"/>
                  <a:pt x="17500" y="15279"/>
                </a:cubicBezTo>
                <a:cubicBezTo>
                  <a:pt x="17508" y="15283"/>
                  <a:pt x="17516" y="15285"/>
                  <a:pt x="17525" y="15287"/>
                </a:cubicBezTo>
                <a:cubicBezTo>
                  <a:pt x="17545" y="15220"/>
                  <a:pt x="17574" y="15145"/>
                  <a:pt x="17585" y="15066"/>
                </a:cubicBezTo>
                <a:cubicBezTo>
                  <a:pt x="17551" y="15061"/>
                  <a:pt x="17546" y="15053"/>
                  <a:pt x="17530" y="15029"/>
                </a:cubicBezTo>
                <a:cubicBezTo>
                  <a:pt x="17529" y="15025"/>
                  <a:pt x="17526" y="15020"/>
                  <a:pt x="17525" y="15015"/>
                </a:cubicBezTo>
                <a:cubicBezTo>
                  <a:pt x="17543" y="14998"/>
                  <a:pt x="17546" y="14991"/>
                  <a:pt x="17565" y="14997"/>
                </a:cubicBezTo>
                <a:cubicBezTo>
                  <a:pt x="17578" y="14958"/>
                  <a:pt x="17588" y="14923"/>
                  <a:pt x="17601" y="14884"/>
                </a:cubicBezTo>
                <a:cubicBezTo>
                  <a:pt x="17591" y="14918"/>
                  <a:pt x="17584" y="14951"/>
                  <a:pt x="17574" y="14985"/>
                </a:cubicBezTo>
                <a:cubicBezTo>
                  <a:pt x="17695" y="14888"/>
                  <a:pt x="17836" y="14819"/>
                  <a:pt x="18047" y="14820"/>
                </a:cubicBezTo>
                <a:cubicBezTo>
                  <a:pt x="18053" y="14789"/>
                  <a:pt x="18061" y="14761"/>
                  <a:pt x="18067" y="14731"/>
                </a:cubicBezTo>
                <a:cubicBezTo>
                  <a:pt x="18068" y="14729"/>
                  <a:pt x="18088" y="14728"/>
                  <a:pt x="18106" y="14719"/>
                </a:cubicBezTo>
                <a:cubicBezTo>
                  <a:pt x="18107" y="14735"/>
                  <a:pt x="18099" y="14761"/>
                  <a:pt x="18100" y="14791"/>
                </a:cubicBezTo>
                <a:cubicBezTo>
                  <a:pt x="18103" y="14793"/>
                  <a:pt x="18108" y="14792"/>
                  <a:pt x="18111" y="14793"/>
                </a:cubicBezTo>
                <a:cubicBezTo>
                  <a:pt x="18148" y="14792"/>
                  <a:pt x="18179" y="14760"/>
                  <a:pt x="18187" y="14731"/>
                </a:cubicBezTo>
                <a:cubicBezTo>
                  <a:pt x="18188" y="14731"/>
                  <a:pt x="18187" y="14731"/>
                  <a:pt x="18189" y="14731"/>
                </a:cubicBezTo>
                <a:cubicBezTo>
                  <a:pt x="18197" y="14742"/>
                  <a:pt x="18200" y="14758"/>
                  <a:pt x="18200" y="14781"/>
                </a:cubicBezTo>
                <a:cubicBezTo>
                  <a:pt x="18246" y="14769"/>
                  <a:pt x="18291" y="14755"/>
                  <a:pt x="18336" y="14743"/>
                </a:cubicBezTo>
                <a:cubicBezTo>
                  <a:pt x="18336" y="14718"/>
                  <a:pt x="18328" y="14708"/>
                  <a:pt x="18324" y="14695"/>
                </a:cubicBezTo>
                <a:cubicBezTo>
                  <a:pt x="18324" y="14698"/>
                  <a:pt x="18324" y="14703"/>
                  <a:pt x="18324" y="14707"/>
                </a:cubicBezTo>
                <a:cubicBezTo>
                  <a:pt x="18305" y="14715"/>
                  <a:pt x="18288" y="14723"/>
                  <a:pt x="18269" y="14733"/>
                </a:cubicBezTo>
                <a:cubicBezTo>
                  <a:pt x="18258" y="14729"/>
                  <a:pt x="18246" y="14724"/>
                  <a:pt x="18235" y="14719"/>
                </a:cubicBezTo>
                <a:cubicBezTo>
                  <a:pt x="18224" y="14650"/>
                  <a:pt x="18195" y="14588"/>
                  <a:pt x="18129" y="14582"/>
                </a:cubicBezTo>
                <a:cubicBezTo>
                  <a:pt x="18136" y="14532"/>
                  <a:pt x="18172" y="14520"/>
                  <a:pt x="18210" y="14507"/>
                </a:cubicBezTo>
                <a:cubicBezTo>
                  <a:pt x="18211" y="14503"/>
                  <a:pt x="18215" y="14499"/>
                  <a:pt x="18216" y="14495"/>
                </a:cubicBezTo>
                <a:cubicBezTo>
                  <a:pt x="18183" y="14484"/>
                  <a:pt x="18181" y="14488"/>
                  <a:pt x="18162" y="14453"/>
                </a:cubicBezTo>
                <a:cubicBezTo>
                  <a:pt x="18191" y="14399"/>
                  <a:pt x="18223" y="14276"/>
                  <a:pt x="18279" y="14257"/>
                </a:cubicBezTo>
                <a:cubicBezTo>
                  <a:pt x="18279" y="14240"/>
                  <a:pt x="18279" y="14224"/>
                  <a:pt x="18279" y="14207"/>
                </a:cubicBezTo>
                <a:cubicBezTo>
                  <a:pt x="18297" y="14199"/>
                  <a:pt x="18313" y="14190"/>
                  <a:pt x="18331" y="14182"/>
                </a:cubicBezTo>
                <a:cubicBezTo>
                  <a:pt x="18329" y="14190"/>
                  <a:pt x="18330" y="14199"/>
                  <a:pt x="18329" y="14207"/>
                </a:cubicBezTo>
                <a:cubicBezTo>
                  <a:pt x="18337" y="14211"/>
                  <a:pt x="18344" y="14218"/>
                  <a:pt x="18352" y="14223"/>
                </a:cubicBezTo>
                <a:cubicBezTo>
                  <a:pt x="18353" y="14223"/>
                  <a:pt x="18356" y="14223"/>
                  <a:pt x="18357" y="14223"/>
                </a:cubicBezTo>
                <a:cubicBezTo>
                  <a:pt x="18375" y="14196"/>
                  <a:pt x="18378" y="14200"/>
                  <a:pt x="18373" y="14164"/>
                </a:cubicBezTo>
                <a:cubicBezTo>
                  <a:pt x="18380" y="14159"/>
                  <a:pt x="18388" y="14152"/>
                  <a:pt x="18395" y="14146"/>
                </a:cubicBezTo>
                <a:cubicBezTo>
                  <a:pt x="18392" y="14157"/>
                  <a:pt x="18390" y="14170"/>
                  <a:pt x="18388" y="14180"/>
                </a:cubicBezTo>
                <a:cubicBezTo>
                  <a:pt x="18398" y="14184"/>
                  <a:pt x="18407" y="14186"/>
                  <a:pt x="18418" y="14188"/>
                </a:cubicBezTo>
                <a:cubicBezTo>
                  <a:pt x="18423" y="14173"/>
                  <a:pt x="18428" y="14156"/>
                  <a:pt x="18434" y="14140"/>
                </a:cubicBezTo>
                <a:cubicBezTo>
                  <a:pt x="18442" y="14146"/>
                  <a:pt x="18450" y="14156"/>
                  <a:pt x="18458" y="14162"/>
                </a:cubicBezTo>
                <a:cubicBezTo>
                  <a:pt x="18496" y="14130"/>
                  <a:pt x="18530" y="14049"/>
                  <a:pt x="18547" y="13997"/>
                </a:cubicBezTo>
                <a:cubicBezTo>
                  <a:pt x="18548" y="13997"/>
                  <a:pt x="18551" y="13997"/>
                  <a:pt x="18552" y="13997"/>
                </a:cubicBezTo>
                <a:cubicBezTo>
                  <a:pt x="18555" y="13998"/>
                  <a:pt x="18558" y="14001"/>
                  <a:pt x="18561" y="14003"/>
                </a:cubicBezTo>
                <a:cubicBezTo>
                  <a:pt x="18556" y="14019"/>
                  <a:pt x="18551" y="14031"/>
                  <a:pt x="18545" y="14047"/>
                </a:cubicBezTo>
                <a:cubicBezTo>
                  <a:pt x="18547" y="14050"/>
                  <a:pt x="18546" y="14056"/>
                  <a:pt x="18547" y="14059"/>
                </a:cubicBezTo>
                <a:cubicBezTo>
                  <a:pt x="18565" y="14066"/>
                  <a:pt x="18582" y="14071"/>
                  <a:pt x="18600" y="14078"/>
                </a:cubicBezTo>
                <a:cubicBezTo>
                  <a:pt x="18598" y="14064"/>
                  <a:pt x="18594" y="14049"/>
                  <a:pt x="18591" y="14035"/>
                </a:cubicBezTo>
                <a:cubicBezTo>
                  <a:pt x="18621" y="14041"/>
                  <a:pt x="18642" y="14021"/>
                  <a:pt x="18671" y="14013"/>
                </a:cubicBezTo>
                <a:cubicBezTo>
                  <a:pt x="18675" y="14027"/>
                  <a:pt x="18677" y="14039"/>
                  <a:pt x="18682" y="14053"/>
                </a:cubicBezTo>
                <a:cubicBezTo>
                  <a:pt x="18706" y="14033"/>
                  <a:pt x="18721" y="14003"/>
                  <a:pt x="18746" y="13985"/>
                </a:cubicBezTo>
                <a:cubicBezTo>
                  <a:pt x="18755" y="13992"/>
                  <a:pt x="18761" y="14001"/>
                  <a:pt x="18770" y="14009"/>
                </a:cubicBezTo>
                <a:cubicBezTo>
                  <a:pt x="18782" y="13998"/>
                  <a:pt x="18783" y="14001"/>
                  <a:pt x="18785" y="13977"/>
                </a:cubicBezTo>
                <a:cubicBezTo>
                  <a:pt x="18828" y="13986"/>
                  <a:pt x="18846" y="13965"/>
                  <a:pt x="18882" y="13946"/>
                </a:cubicBezTo>
                <a:cubicBezTo>
                  <a:pt x="18889" y="13933"/>
                  <a:pt x="18888" y="13938"/>
                  <a:pt x="18889" y="13926"/>
                </a:cubicBezTo>
                <a:cubicBezTo>
                  <a:pt x="18878" y="13926"/>
                  <a:pt x="18868" y="13926"/>
                  <a:pt x="18857" y="13926"/>
                </a:cubicBezTo>
                <a:cubicBezTo>
                  <a:pt x="18863" y="13916"/>
                  <a:pt x="18871" y="13903"/>
                  <a:pt x="18878" y="13892"/>
                </a:cubicBezTo>
                <a:cubicBezTo>
                  <a:pt x="18871" y="13875"/>
                  <a:pt x="18863" y="13858"/>
                  <a:pt x="18857" y="13842"/>
                </a:cubicBezTo>
                <a:cubicBezTo>
                  <a:pt x="18863" y="13848"/>
                  <a:pt x="18871" y="13854"/>
                  <a:pt x="18878" y="13860"/>
                </a:cubicBezTo>
                <a:cubicBezTo>
                  <a:pt x="18905" y="13832"/>
                  <a:pt x="18965" y="13848"/>
                  <a:pt x="18992" y="13872"/>
                </a:cubicBezTo>
                <a:cubicBezTo>
                  <a:pt x="19014" y="13858"/>
                  <a:pt x="19034" y="13843"/>
                  <a:pt x="19056" y="13829"/>
                </a:cubicBezTo>
                <a:cubicBezTo>
                  <a:pt x="19051" y="13820"/>
                  <a:pt x="19046" y="13808"/>
                  <a:pt x="19041" y="13799"/>
                </a:cubicBezTo>
                <a:cubicBezTo>
                  <a:pt x="19056" y="13808"/>
                  <a:pt x="19074" y="13820"/>
                  <a:pt x="19089" y="13829"/>
                </a:cubicBezTo>
                <a:cubicBezTo>
                  <a:pt x="19178" y="13817"/>
                  <a:pt x="19212" y="13725"/>
                  <a:pt x="19307" y="13723"/>
                </a:cubicBezTo>
                <a:cubicBezTo>
                  <a:pt x="19315" y="13705"/>
                  <a:pt x="19326" y="13687"/>
                  <a:pt x="19334" y="13670"/>
                </a:cubicBezTo>
                <a:cubicBezTo>
                  <a:pt x="19330" y="13656"/>
                  <a:pt x="19325" y="13644"/>
                  <a:pt x="19321" y="13630"/>
                </a:cubicBezTo>
                <a:cubicBezTo>
                  <a:pt x="19337" y="13644"/>
                  <a:pt x="19346" y="13652"/>
                  <a:pt x="19348" y="13682"/>
                </a:cubicBezTo>
                <a:cubicBezTo>
                  <a:pt x="19361" y="13674"/>
                  <a:pt x="19375" y="13670"/>
                  <a:pt x="19387" y="13662"/>
                </a:cubicBezTo>
                <a:cubicBezTo>
                  <a:pt x="19370" y="13709"/>
                  <a:pt x="19321" y="13753"/>
                  <a:pt x="19279" y="13769"/>
                </a:cubicBezTo>
                <a:cubicBezTo>
                  <a:pt x="19274" y="13781"/>
                  <a:pt x="19273" y="13784"/>
                  <a:pt x="19272" y="13805"/>
                </a:cubicBezTo>
                <a:cubicBezTo>
                  <a:pt x="19341" y="13764"/>
                  <a:pt x="19464" y="13775"/>
                  <a:pt x="19547" y="13785"/>
                </a:cubicBezTo>
                <a:cubicBezTo>
                  <a:pt x="19550" y="13790"/>
                  <a:pt x="19554" y="13795"/>
                  <a:pt x="19557" y="13799"/>
                </a:cubicBezTo>
                <a:cubicBezTo>
                  <a:pt x="19498" y="13798"/>
                  <a:pt x="19462" y="13823"/>
                  <a:pt x="19410" y="13836"/>
                </a:cubicBezTo>
                <a:cubicBezTo>
                  <a:pt x="19410" y="13846"/>
                  <a:pt x="19410" y="13861"/>
                  <a:pt x="19410" y="13872"/>
                </a:cubicBezTo>
                <a:cubicBezTo>
                  <a:pt x="19395" y="13858"/>
                  <a:pt x="19398" y="13853"/>
                  <a:pt x="19382" y="13850"/>
                </a:cubicBezTo>
                <a:cubicBezTo>
                  <a:pt x="19383" y="13833"/>
                  <a:pt x="19386" y="13817"/>
                  <a:pt x="19387" y="13799"/>
                </a:cubicBezTo>
                <a:cubicBezTo>
                  <a:pt x="19334" y="13797"/>
                  <a:pt x="19157" y="13918"/>
                  <a:pt x="19121" y="13961"/>
                </a:cubicBezTo>
                <a:cubicBezTo>
                  <a:pt x="19118" y="13961"/>
                  <a:pt x="19115" y="13961"/>
                  <a:pt x="19112" y="13961"/>
                </a:cubicBezTo>
                <a:cubicBezTo>
                  <a:pt x="19120" y="13965"/>
                  <a:pt x="19127" y="13972"/>
                  <a:pt x="19134" y="13977"/>
                </a:cubicBezTo>
                <a:cubicBezTo>
                  <a:pt x="19134" y="13978"/>
                  <a:pt x="19134" y="13981"/>
                  <a:pt x="19134" y="13983"/>
                </a:cubicBezTo>
                <a:cubicBezTo>
                  <a:pt x="19117" y="13985"/>
                  <a:pt x="19123" y="13983"/>
                  <a:pt x="19111" y="13973"/>
                </a:cubicBezTo>
                <a:cubicBezTo>
                  <a:pt x="19085" y="13989"/>
                  <a:pt x="19057" y="14004"/>
                  <a:pt x="19031" y="14021"/>
                </a:cubicBezTo>
                <a:cubicBezTo>
                  <a:pt x="19029" y="14024"/>
                  <a:pt x="19030" y="14026"/>
                  <a:pt x="19029" y="14029"/>
                </a:cubicBezTo>
                <a:cubicBezTo>
                  <a:pt x="19033" y="14032"/>
                  <a:pt x="19036" y="14037"/>
                  <a:pt x="19040" y="14039"/>
                </a:cubicBezTo>
                <a:cubicBezTo>
                  <a:pt x="19058" y="14025"/>
                  <a:pt x="19080" y="14010"/>
                  <a:pt x="19098" y="13997"/>
                </a:cubicBezTo>
                <a:cubicBezTo>
                  <a:pt x="19089" y="14024"/>
                  <a:pt x="19082" y="14010"/>
                  <a:pt x="19068" y="14027"/>
                </a:cubicBezTo>
                <a:cubicBezTo>
                  <a:pt x="19019" y="14086"/>
                  <a:pt x="19053" y="14152"/>
                  <a:pt x="19066" y="14217"/>
                </a:cubicBezTo>
                <a:cubicBezTo>
                  <a:pt x="19076" y="14214"/>
                  <a:pt x="19071" y="14213"/>
                  <a:pt x="19082" y="14201"/>
                </a:cubicBezTo>
                <a:cubicBezTo>
                  <a:pt x="19094" y="14224"/>
                  <a:pt x="19105" y="14250"/>
                  <a:pt x="19118" y="14273"/>
                </a:cubicBezTo>
                <a:cubicBezTo>
                  <a:pt x="19148" y="14266"/>
                  <a:pt x="19146" y="14262"/>
                  <a:pt x="19166" y="14285"/>
                </a:cubicBezTo>
                <a:cubicBezTo>
                  <a:pt x="19171" y="14268"/>
                  <a:pt x="19176" y="14249"/>
                  <a:pt x="19181" y="14233"/>
                </a:cubicBezTo>
                <a:cubicBezTo>
                  <a:pt x="19204" y="14221"/>
                  <a:pt x="19217" y="14221"/>
                  <a:pt x="19252" y="14225"/>
                </a:cubicBezTo>
                <a:cubicBezTo>
                  <a:pt x="19252" y="14214"/>
                  <a:pt x="19252" y="14204"/>
                  <a:pt x="19252" y="14194"/>
                </a:cubicBezTo>
                <a:cubicBezTo>
                  <a:pt x="19257" y="14197"/>
                  <a:pt x="19259" y="14197"/>
                  <a:pt x="19263" y="14201"/>
                </a:cubicBezTo>
                <a:cubicBezTo>
                  <a:pt x="19302" y="14174"/>
                  <a:pt x="19320" y="14078"/>
                  <a:pt x="19392" y="14078"/>
                </a:cubicBezTo>
                <a:cubicBezTo>
                  <a:pt x="19401" y="14040"/>
                  <a:pt x="19389" y="14037"/>
                  <a:pt x="19387" y="13997"/>
                </a:cubicBezTo>
                <a:cubicBezTo>
                  <a:pt x="19395" y="13997"/>
                  <a:pt x="19402" y="13997"/>
                  <a:pt x="19410" y="13997"/>
                </a:cubicBezTo>
                <a:cubicBezTo>
                  <a:pt x="19414" y="14004"/>
                  <a:pt x="19417" y="14014"/>
                  <a:pt x="19421" y="14021"/>
                </a:cubicBezTo>
                <a:cubicBezTo>
                  <a:pt x="19423" y="14021"/>
                  <a:pt x="19425" y="14021"/>
                  <a:pt x="19426" y="14021"/>
                </a:cubicBezTo>
                <a:cubicBezTo>
                  <a:pt x="19440" y="14011"/>
                  <a:pt x="19446" y="14005"/>
                  <a:pt x="19453" y="13985"/>
                </a:cubicBezTo>
                <a:cubicBezTo>
                  <a:pt x="19455" y="13983"/>
                  <a:pt x="19460" y="13984"/>
                  <a:pt x="19463" y="13983"/>
                </a:cubicBezTo>
                <a:cubicBezTo>
                  <a:pt x="19462" y="13993"/>
                  <a:pt x="19459" y="14002"/>
                  <a:pt x="19458" y="14013"/>
                </a:cubicBezTo>
                <a:cubicBezTo>
                  <a:pt x="19481" y="14016"/>
                  <a:pt x="19504" y="14018"/>
                  <a:pt x="19527" y="14021"/>
                </a:cubicBezTo>
                <a:cubicBezTo>
                  <a:pt x="19537" y="13997"/>
                  <a:pt x="19547" y="14005"/>
                  <a:pt x="19552" y="13973"/>
                </a:cubicBezTo>
                <a:cubicBezTo>
                  <a:pt x="19559" y="13977"/>
                  <a:pt x="19566" y="13981"/>
                  <a:pt x="19573" y="13985"/>
                </a:cubicBezTo>
                <a:cubicBezTo>
                  <a:pt x="19576" y="13974"/>
                  <a:pt x="19576" y="13963"/>
                  <a:pt x="19578" y="13952"/>
                </a:cubicBezTo>
                <a:cubicBezTo>
                  <a:pt x="19583" y="13951"/>
                  <a:pt x="19588" y="13948"/>
                  <a:pt x="19593" y="13946"/>
                </a:cubicBezTo>
                <a:cubicBezTo>
                  <a:pt x="19613" y="13952"/>
                  <a:pt x="19609" y="13960"/>
                  <a:pt x="19621" y="13973"/>
                </a:cubicBezTo>
                <a:cubicBezTo>
                  <a:pt x="19700" y="13939"/>
                  <a:pt x="19789" y="13868"/>
                  <a:pt x="19881" y="13866"/>
                </a:cubicBezTo>
                <a:cubicBezTo>
                  <a:pt x="19880" y="13859"/>
                  <a:pt x="19881" y="13850"/>
                  <a:pt x="19880" y="13844"/>
                </a:cubicBezTo>
                <a:cubicBezTo>
                  <a:pt x="19900" y="13845"/>
                  <a:pt x="19916" y="13848"/>
                  <a:pt x="19936" y="13850"/>
                </a:cubicBezTo>
                <a:cubicBezTo>
                  <a:pt x="19934" y="13845"/>
                  <a:pt x="19932" y="13840"/>
                  <a:pt x="19929" y="13836"/>
                </a:cubicBezTo>
                <a:cubicBezTo>
                  <a:pt x="19933" y="13833"/>
                  <a:pt x="19938" y="13832"/>
                  <a:pt x="19942" y="13829"/>
                </a:cubicBezTo>
                <a:cubicBezTo>
                  <a:pt x="19957" y="13820"/>
                  <a:pt x="19955" y="13823"/>
                  <a:pt x="19970" y="13836"/>
                </a:cubicBezTo>
                <a:cubicBezTo>
                  <a:pt x="19984" y="13829"/>
                  <a:pt x="19999" y="13828"/>
                  <a:pt x="20013" y="13821"/>
                </a:cubicBezTo>
                <a:cubicBezTo>
                  <a:pt x="19995" y="13796"/>
                  <a:pt x="19967" y="13791"/>
                  <a:pt x="19926" y="13793"/>
                </a:cubicBezTo>
                <a:cubicBezTo>
                  <a:pt x="19923" y="13789"/>
                  <a:pt x="19921" y="13786"/>
                  <a:pt x="19919" y="13781"/>
                </a:cubicBezTo>
                <a:cubicBezTo>
                  <a:pt x="19927" y="13777"/>
                  <a:pt x="19933" y="13773"/>
                  <a:pt x="19942" y="13769"/>
                </a:cubicBezTo>
                <a:cubicBezTo>
                  <a:pt x="19946" y="13762"/>
                  <a:pt x="19952" y="13755"/>
                  <a:pt x="19956" y="13749"/>
                </a:cubicBezTo>
                <a:cubicBezTo>
                  <a:pt x="19942" y="13733"/>
                  <a:pt x="19927" y="13720"/>
                  <a:pt x="19913" y="13704"/>
                </a:cubicBezTo>
                <a:cubicBezTo>
                  <a:pt x="19866" y="13685"/>
                  <a:pt x="19842" y="13736"/>
                  <a:pt x="19828" y="13658"/>
                </a:cubicBezTo>
                <a:cubicBezTo>
                  <a:pt x="19786" y="13665"/>
                  <a:pt x="19775" y="13698"/>
                  <a:pt x="19745" y="13710"/>
                </a:cubicBezTo>
                <a:cubicBezTo>
                  <a:pt x="19724" y="13719"/>
                  <a:pt x="19696" y="13710"/>
                  <a:pt x="19681" y="13717"/>
                </a:cubicBezTo>
                <a:cubicBezTo>
                  <a:pt x="19686" y="13708"/>
                  <a:pt x="19691" y="13697"/>
                  <a:pt x="19695" y="13688"/>
                </a:cubicBezTo>
                <a:cubicBezTo>
                  <a:pt x="19693" y="13688"/>
                  <a:pt x="19689" y="13688"/>
                  <a:pt x="19687" y="13688"/>
                </a:cubicBezTo>
                <a:cubicBezTo>
                  <a:pt x="19685" y="13685"/>
                  <a:pt x="19683" y="13684"/>
                  <a:pt x="19681" y="13680"/>
                </a:cubicBezTo>
                <a:cubicBezTo>
                  <a:pt x="19638" y="13658"/>
                  <a:pt x="19607" y="13697"/>
                  <a:pt x="19577" y="13682"/>
                </a:cubicBezTo>
                <a:cubicBezTo>
                  <a:pt x="19565" y="13673"/>
                  <a:pt x="19552" y="13667"/>
                  <a:pt x="19539" y="13658"/>
                </a:cubicBezTo>
                <a:cubicBezTo>
                  <a:pt x="19522" y="13660"/>
                  <a:pt x="19504" y="13661"/>
                  <a:pt x="19486" y="13662"/>
                </a:cubicBezTo>
                <a:cubicBezTo>
                  <a:pt x="19468" y="13653"/>
                  <a:pt x="19462" y="13626"/>
                  <a:pt x="19435" y="13620"/>
                </a:cubicBezTo>
                <a:cubicBezTo>
                  <a:pt x="19433" y="13620"/>
                  <a:pt x="19433" y="13620"/>
                  <a:pt x="19431" y="13620"/>
                </a:cubicBezTo>
                <a:cubicBezTo>
                  <a:pt x="19430" y="13620"/>
                  <a:pt x="19427" y="13620"/>
                  <a:pt x="19426" y="13620"/>
                </a:cubicBezTo>
                <a:cubicBezTo>
                  <a:pt x="19426" y="13618"/>
                  <a:pt x="19426" y="13619"/>
                  <a:pt x="19426" y="13618"/>
                </a:cubicBezTo>
                <a:cubicBezTo>
                  <a:pt x="19442" y="13612"/>
                  <a:pt x="19459" y="13602"/>
                  <a:pt x="19476" y="13596"/>
                </a:cubicBezTo>
                <a:cubicBezTo>
                  <a:pt x="19478" y="13594"/>
                  <a:pt x="19482" y="13591"/>
                  <a:pt x="19485" y="13589"/>
                </a:cubicBezTo>
                <a:cubicBezTo>
                  <a:pt x="19419" y="13553"/>
                  <a:pt x="19289" y="13573"/>
                  <a:pt x="19311" y="13454"/>
                </a:cubicBezTo>
                <a:cubicBezTo>
                  <a:pt x="19298" y="13434"/>
                  <a:pt x="19301" y="13436"/>
                  <a:pt x="19284" y="13440"/>
                </a:cubicBezTo>
                <a:cubicBezTo>
                  <a:pt x="19276" y="13402"/>
                  <a:pt x="19278" y="13384"/>
                  <a:pt x="19291" y="13354"/>
                </a:cubicBezTo>
                <a:cubicBezTo>
                  <a:pt x="19272" y="13330"/>
                  <a:pt x="19232" y="13331"/>
                  <a:pt x="19190" y="13333"/>
                </a:cubicBezTo>
                <a:cubicBezTo>
                  <a:pt x="19247" y="13269"/>
                  <a:pt x="19257" y="13299"/>
                  <a:pt x="19277" y="13204"/>
                </a:cubicBezTo>
                <a:cubicBezTo>
                  <a:pt x="19290" y="13189"/>
                  <a:pt x="19303" y="13173"/>
                  <a:pt x="19316" y="13158"/>
                </a:cubicBezTo>
                <a:cubicBezTo>
                  <a:pt x="19307" y="13150"/>
                  <a:pt x="19299" y="13144"/>
                  <a:pt x="19290" y="13136"/>
                </a:cubicBezTo>
                <a:cubicBezTo>
                  <a:pt x="19278" y="13142"/>
                  <a:pt x="19265" y="13146"/>
                  <a:pt x="19252" y="13152"/>
                </a:cubicBezTo>
                <a:cubicBezTo>
                  <a:pt x="19252" y="13144"/>
                  <a:pt x="19252" y="13137"/>
                  <a:pt x="19252" y="13130"/>
                </a:cubicBezTo>
                <a:cubicBezTo>
                  <a:pt x="19217" y="13148"/>
                  <a:pt x="19180" y="13167"/>
                  <a:pt x="19144" y="13186"/>
                </a:cubicBezTo>
                <a:cubicBezTo>
                  <a:pt x="19103" y="13121"/>
                  <a:pt x="19075" y="13084"/>
                  <a:pt x="18985" y="13075"/>
                </a:cubicBezTo>
                <a:cubicBezTo>
                  <a:pt x="18985" y="13074"/>
                  <a:pt x="18985" y="13071"/>
                  <a:pt x="18985" y="13069"/>
                </a:cubicBezTo>
                <a:cubicBezTo>
                  <a:pt x="19016" y="13059"/>
                  <a:pt x="19057" y="13030"/>
                  <a:pt x="19105" y="13043"/>
                </a:cubicBezTo>
                <a:cubicBezTo>
                  <a:pt x="19127" y="13054"/>
                  <a:pt x="19147" y="13064"/>
                  <a:pt x="19169" y="13075"/>
                </a:cubicBezTo>
                <a:cubicBezTo>
                  <a:pt x="19220" y="13071"/>
                  <a:pt x="19392" y="12960"/>
                  <a:pt x="19410" y="12916"/>
                </a:cubicBezTo>
                <a:cubicBezTo>
                  <a:pt x="19350" y="12735"/>
                  <a:pt x="19147" y="12731"/>
                  <a:pt x="18979" y="12805"/>
                </a:cubicBezTo>
                <a:cubicBezTo>
                  <a:pt x="18799" y="12885"/>
                  <a:pt x="18599" y="12942"/>
                  <a:pt x="18455" y="13063"/>
                </a:cubicBezTo>
                <a:cubicBezTo>
                  <a:pt x="18337" y="13163"/>
                  <a:pt x="18250" y="13317"/>
                  <a:pt x="18134" y="13422"/>
                </a:cubicBezTo>
                <a:cubicBezTo>
                  <a:pt x="18232" y="13186"/>
                  <a:pt x="18438" y="12898"/>
                  <a:pt x="18629" y="12769"/>
                </a:cubicBezTo>
                <a:cubicBezTo>
                  <a:pt x="18679" y="12735"/>
                  <a:pt x="18774" y="12745"/>
                  <a:pt x="18822" y="12706"/>
                </a:cubicBezTo>
                <a:cubicBezTo>
                  <a:pt x="18891" y="12651"/>
                  <a:pt x="18866" y="12514"/>
                  <a:pt x="18992" y="12464"/>
                </a:cubicBezTo>
                <a:cubicBezTo>
                  <a:pt x="19066" y="12434"/>
                  <a:pt x="19194" y="12444"/>
                  <a:pt x="19272" y="12458"/>
                </a:cubicBezTo>
                <a:cubicBezTo>
                  <a:pt x="19386" y="12478"/>
                  <a:pt x="19497" y="12443"/>
                  <a:pt x="19600" y="12456"/>
                </a:cubicBezTo>
                <a:cubicBezTo>
                  <a:pt x="19704" y="12462"/>
                  <a:pt x="19809" y="12466"/>
                  <a:pt x="19913" y="12472"/>
                </a:cubicBezTo>
                <a:cubicBezTo>
                  <a:pt x="20054" y="12447"/>
                  <a:pt x="20211" y="12444"/>
                  <a:pt x="20303" y="12365"/>
                </a:cubicBezTo>
                <a:cubicBezTo>
                  <a:pt x="20356" y="12299"/>
                  <a:pt x="20410" y="12234"/>
                  <a:pt x="20463" y="12168"/>
                </a:cubicBezTo>
                <a:cubicBezTo>
                  <a:pt x="20548" y="12159"/>
                  <a:pt x="20632" y="12147"/>
                  <a:pt x="20718" y="12138"/>
                </a:cubicBezTo>
                <a:cubicBezTo>
                  <a:pt x="20660" y="12235"/>
                  <a:pt x="20609" y="12344"/>
                  <a:pt x="20583" y="12428"/>
                </a:cubicBezTo>
                <a:cubicBezTo>
                  <a:pt x="20604" y="12456"/>
                  <a:pt x="20627" y="12481"/>
                  <a:pt x="20647" y="12509"/>
                </a:cubicBezTo>
                <a:cubicBezTo>
                  <a:pt x="20592" y="12574"/>
                  <a:pt x="20531" y="12513"/>
                  <a:pt x="20495" y="12632"/>
                </a:cubicBezTo>
                <a:cubicBezTo>
                  <a:pt x="20492" y="12637"/>
                  <a:pt x="20492" y="12644"/>
                  <a:pt x="20489" y="12650"/>
                </a:cubicBezTo>
                <a:cubicBezTo>
                  <a:pt x="20520" y="12659"/>
                  <a:pt x="20550" y="12667"/>
                  <a:pt x="20581" y="12676"/>
                </a:cubicBezTo>
                <a:cubicBezTo>
                  <a:pt x="20524" y="12741"/>
                  <a:pt x="20413" y="12760"/>
                  <a:pt x="20374" y="12845"/>
                </a:cubicBezTo>
                <a:cubicBezTo>
                  <a:pt x="20364" y="12867"/>
                  <a:pt x="20383" y="12898"/>
                  <a:pt x="20392" y="12926"/>
                </a:cubicBezTo>
                <a:cubicBezTo>
                  <a:pt x="20454" y="12918"/>
                  <a:pt x="20516" y="12911"/>
                  <a:pt x="20578" y="12904"/>
                </a:cubicBezTo>
                <a:cubicBezTo>
                  <a:pt x="20655" y="12916"/>
                  <a:pt x="20733" y="12928"/>
                  <a:pt x="20810" y="12940"/>
                </a:cubicBezTo>
                <a:cubicBezTo>
                  <a:pt x="20881" y="12954"/>
                  <a:pt x="20957" y="12937"/>
                  <a:pt x="20968" y="12880"/>
                </a:cubicBezTo>
                <a:cubicBezTo>
                  <a:pt x="20990" y="12876"/>
                  <a:pt x="21010" y="12871"/>
                  <a:pt x="21032" y="12868"/>
                </a:cubicBezTo>
                <a:cubicBezTo>
                  <a:pt x="21032" y="12891"/>
                  <a:pt x="21032" y="12917"/>
                  <a:pt x="21032" y="12940"/>
                </a:cubicBezTo>
                <a:cubicBezTo>
                  <a:pt x="21034" y="12945"/>
                  <a:pt x="21039" y="12950"/>
                  <a:pt x="21042" y="12954"/>
                </a:cubicBezTo>
                <a:cubicBezTo>
                  <a:pt x="21050" y="12952"/>
                  <a:pt x="21057" y="12950"/>
                  <a:pt x="21065" y="12948"/>
                </a:cubicBezTo>
                <a:cubicBezTo>
                  <a:pt x="21086" y="12940"/>
                  <a:pt x="21092" y="12921"/>
                  <a:pt x="21097" y="12898"/>
                </a:cubicBezTo>
                <a:cubicBezTo>
                  <a:pt x="21134" y="12902"/>
                  <a:pt x="21171" y="12905"/>
                  <a:pt x="21207" y="12910"/>
                </a:cubicBezTo>
                <a:cubicBezTo>
                  <a:pt x="21207" y="12913"/>
                  <a:pt x="21207" y="12917"/>
                  <a:pt x="21207" y="12920"/>
                </a:cubicBezTo>
                <a:cubicBezTo>
                  <a:pt x="21130" y="12960"/>
                  <a:pt x="21109" y="13041"/>
                  <a:pt x="21012" y="13071"/>
                </a:cubicBezTo>
                <a:cubicBezTo>
                  <a:pt x="21005" y="13090"/>
                  <a:pt x="21008" y="13086"/>
                  <a:pt x="21012" y="13108"/>
                </a:cubicBezTo>
                <a:cubicBezTo>
                  <a:pt x="21033" y="13119"/>
                  <a:pt x="21065" y="13120"/>
                  <a:pt x="21097" y="13120"/>
                </a:cubicBezTo>
                <a:cubicBezTo>
                  <a:pt x="21159" y="13043"/>
                  <a:pt x="21272" y="12982"/>
                  <a:pt x="21315" y="12896"/>
                </a:cubicBezTo>
                <a:cubicBezTo>
                  <a:pt x="21322" y="12899"/>
                  <a:pt x="21333" y="12901"/>
                  <a:pt x="21340" y="12904"/>
                </a:cubicBezTo>
                <a:cubicBezTo>
                  <a:pt x="21353" y="12924"/>
                  <a:pt x="21366" y="12941"/>
                  <a:pt x="21379" y="12960"/>
                </a:cubicBezTo>
                <a:cubicBezTo>
                  <a:pt x="21378" y="13009"/>
                  <a:pt x="21361" y="13042"/>
                  <a:pt x="21340" y="13069"/>
                </a:cubicBezTo>
                <a:cubicBezTo>
                  <a:pt x="21341" y="13082"/>
                  <a:pt x="21340" y="13095"/>
                  <a:pt x="21342" y="13108"/>
                </a:cubicBezTo>
                <a:cubicBezTo>
                  <a:pt x="21352" y="13109"/>
                  <a:pt x="21363" y="13110"/>
                  <a:pt x="21374" y="13112"/>
                </a:cubicBezTo>
                <a:cubicBezTo>
                  <a:pt x="21390" y="13096"/>
                  <a:pt x="21407" y="13080"/>
                  <a:pt x="21423" y="13065"/>
                </a:cubicBezTo>
                <a:cubicBezTo>
                  <a:pt x="21426" y="13091"/>
                  <a:pt x="21429" y="13118"/>
                  <a:pt x="21432" y="13144"/>
                </a:cubicBezTo>
                <a:cubicBezTo>
                  <a:pt x="21466" y="13155"/>
                  <a:pt x="21498" y="13163"/>
                  <a:pt x="21531" y="13174"/>
                </a:cubicBezTo>
                <a:cubicBezTo>
                  <a:pt x="21551" y="13106"/>
                  <a:pt x="21599" y="13034"/>
                  <a:pt x="21592" y="12958"/>
                </a:cubicBezTo>
                <a:cubicBezTo>
                  <a:pt x="21514" y="12965"/>
                  <a:pt x="21509" y="12939"/>
                  <a:pt x="21524" y="12874"/>
                </a:cubicBezTo>
                <a:cubicBezTo>
                  <a:pt x="21523" y="12870"/>
                  <a:pt x="21522" y="12869"/>
                  <a:pt x="21521" y="12866"/>
                </a:cubicBezTo>
                <a:cubicBezTo>
                  <a:pt x="21507" y="12861"/>
                  <a:pt x="21495" y="12858"/>
                  <a:pt x="21482" y="12853"/>
                </a:cubicBezTo>
                <a:cubicBezTo>
                  <a:pt x="21465" y="12867"/>
                  <a:pt x="21448" y="12880"/>
                  <a:pt x="21441" y="12904"/>
                </a:cubicBezTo>
                <a:cubicBezTo>
                  <a:pt x="21438" y="12905"/>
                  <a:pt x="21440" y="12906"/>
                  <a:pt x="21437" y="12908"/>
                </a:cubicBezTo>
                <a:cubicBezTo>
                  <a:pt x="21417" y="12878"/>
                  <a:pt x="21397" y="12826"/>
                  <a:pt x="21386" y="12787"/>
                </a:cubicBezTo>
                <a:cubicBezTo>
                  <a:pt x="21386" y="12785"/>
                  <a:pt x="21386" y="12786"/>
                  <a:pt x="21386" y="12785"/>
                </a:cubicBezTo>
                <a:cubicBezTo>
                  <a:pt x="21464" y="12742"/>
                  <a:pt x="21461" y="12765"/>
                  <a:pt x="21524" y="12700"/>
                </a:cubicBezTo>
                <a:cubicBezTo>
                  <a:pt x="21524" y="12692"/>
                  <a:pt x="21524" y="12684"/>
                  <a:pt x="21524" y="12676"/>
                </a:cubicBezTo>
                <a:cubicBezTo>
                  <a:pt x="21515" y="12671"/>
                  <a:pt x="21504" y="12667"/>
                  <a:pt x="21494" y="12662"/>
                </a:cubicBezTo>
                <a:cubicBezTo>
                  <a:pt x="21467" y="12677"/>
                  <a:pt x="21442" y="12693"/>
                  <a:pt x="21406" y="12694"/>
                </a:cubicBezTo>
                <a:cubicBezTo>
                  <a:pt x="21383" y="12676"/>
                  <a:pt x="21359" y="12655"/>
                  <a:pt x="21347" y="12626"/>
                </a:cubicBezTo>
                <a:cubicBezTo>
                  <a:pt x="21343" y="12621"/>
                  <a:pt x="21339" y="12616"/>
                  <a:pt x="21335" y="12611"/>
                </a:cubicBezTo>
                <a:cubicBezTo>
                  <a:pt x="21366" y="12582"/>
                  <a:pt x="21396" y="12554"/>
                  <a:pt x="21427" y="12525"/>
                </a:cubicBezTo>
                <a:cubicBezTo>
                  <a:pt x="21436" y="12513"/>
                  <a:pt x="21442" y="12501"/>
                  <a:pt x="21450" y="12490"/>
                </a:cubicBezTo>
                <a:cubicBezTo>
                  <a:pt x="21396" y="12452"/>
                  <a:pt x="21325" y="12421"/>
                  <a:pt x="21239" y="12432"/>
                </a:cubicBezTo>
                <a:cubicBezTo>
                  <a:pt x="21231" y="12449"/>
                  <a:pt x="21224" y="12466"/>
                  <a:pt x="21216" y="12482"/>
                </a:cubicBezTo>
                <a:cubicBezTo>
                  <a:pt x="21126" y="12503"/>
                  <a:pt x="21049" y="12439"/>
                  <a:pt x="20994" y="12390"/>
                </a:cubicBezTo>
                <a:cubicBezTo>
                  <a:pt x="20994" y="12386"/>
                  <a:pt x="20994" y="12383"/>
                  <a:pt x="20994" y="12380"/>
                </a:cubicBezTo>
                <a:cubicBezTo>
                  <a:pt x="20994" y="12378"/>
                  <a:pt x="20994" y="12379"/>
                  <a:pt x="20994" y="12378"/>
                </a:cubicBezTo>
                <a:cubicBezTo>
                  <a:pt x="21017" y="12351"/>
                  <a:pt x="21043" y="12323"/>
                  <a:pt x="21065" y="12297"/>
                </a:cubicBezTo>
                <a:cubicBezTo>
                  <a:pt x="21037" y="12284"/>
                  <a:pt x="21010" y="12273"/>
                  <a:pt x="20982" y="12261"/>
                </a:cubicBezTo>
                <a:cubicBezTo>
                  <a:pt x="20910" y="12277"/>
                  <a:pt x="20918" y="12359"/>
                  <a:pt x="20847" y="12378"/>
                </a:cubicBezTo>
                <a:cubicBezTo>
                  <a:pt x="20844" y="12196"/>
                  <a:pt x="21066" y="12087"/>
                  <a:pt x="21000" y="11938"/>
                </a:cubicBezTo>
                <a:cubicBezTo>
                  <a:pt x="21029" y="11929"/>
                  <a:pt x="21065" y="11915"/>
                  <a:pt x="21090" y="11904"/>
                </a:cubicBezTo>
                <a:cubicBezTo>
                  <a:pt x="21091" y="11897"/>
                  <a:pt x="21090" y="11892"/>
                  <a:pt x="21092" y="11885"/>
                </a:cubicBezTo>
                <a:cubicBezTo>
                  <a:pt x="21089" y="11878"/>
                  <a:pt x="21087" y="11871"/>
                  <a:pt x="21085" y="11863"/>
                </a:cubicBezTo>
                <a:cubicBezTo>
                  <a:pt x="21076" y="11860"/>
                  <a:pt x="21068" y="11857"/>
                  <a:pt x="21060" y="11853"/>
                </a:cubicBezTo>
                <a:cubicBezTo>
                  <a:pt x="21028" y="11863"/>
                  <a:pt x="20998" y="11874"/>
                  <a:pt x="20966" y="11883"/>
                </a:cubicBezTo>
                <a:cubicBezTo>
                  <a:pt x="20950" y="11860"/>
                  <a:pt x="20934" y="11835"/>
                  <a:pt x="20918" y="11811"/>
                </a:cubicBezTo>
                <a:cubicBezTo>
                  <a:pt x="20940" y="11766"/>
                  <a:pt x="20958" y="11709"/>
                  <a:pt x="20978" y="11660"/>
                </a:cubicBezTo>
                <a:cubicBezTo>
                  <a:pt x="20974" y="11587"/>
                  <a:pt x="20879" y="11526"/>
                  <a:pt x="20821" y="11514"/>
                </a:cubicBezTo>
                <a:cubicBezTo>
                  <a:pt x="20794" y="11509"/>
                  <a:pt x="20747" y="11547"/>
                  <a:pt x="20721" y="11563"/>
                </a:cubicBezTo>
                <a:cubicBezTo>
                  <a:pt x="20714" y="11548"/>
                  <a:pt x="20705" y="11534"/>
                  <a:pt x="20697" y="11520"/>
                </a:cubicBezTo>
                <a:cubicBezTo>
                  <a:pt x="20702" y="11488"/>
                  <a:pt x="20719" y="11475"/>
                  <a:pt x="20732" y="11452"/>
                </a:cubicBezTo>
                <a:cubicBezTo>
                  <a:pt x="20568" y="11272"/>
                  <a:pt x="20461" y="11472"/>
                  <a:pt x="20339" y="11549"/>
                </a:cubicBezTo>
                <a:cubicBezTo>
                  <a:pt x="20282" y="11585"/>
                  <a:pt x="20199" y="11592"/>
                  <a:pt x="20144" y="11617"/>
                </a:cubicBezTo>
                <a:cubicBezTo>
                  <a:pt x="20152" y="11567"/>
                  <a:pt x="20169" y="11491"/>
                  <a:pt x="20200" y="11464"/>
                </a:cubicBezTo>
                <a:cubicBezTo>
                  <a:pt x="20234" y="11461"/>
                  <a:pt x="20266" y="11461"/>
                  <a:pt x="20300" y="11458"/>
                </a:cubicBezTo>
                <a:cubicBezTo>
                  <a:pt x="20369" y="11436"/>
                  <a:pt x="20401" y="11356"/>
                  <a:pt x="20479" y="11335"/>
                </a:cubicBezTo>
                <a:cubicBezTo>
                  <a:pt x="20557" y="11314"/>
                  <a:pt x="20631" y="11311"/>
                  <a:pt x="20665" y="11242"/>
                </a:cubicBezTo>
                <a:cubicBezTo>
                  <a:pt x="20594" y="11222"/>
                  <a:pt x="20526" y="11202"/>
                  <a:pt x="20456" y="11182"/>
                </a:cubicBezTo>
                <a:cubicBezTo>
                  <a:pt x="20388" y="11150"/>
                  <a:pt x="20331" y="11087"/>
                  <a:pt x="20247" y="11073"/>
                </a:cubicBezTo>
                <a:cubicBezTo>
                  <a:pt x="20182" y="11062"/>
                  <a:pt x="20142" y="11104"/>
                  <a:pt x="20078" y="11101"/>
                </a:cubicBezTo>
                <a:cubicBezTo>
                  <a:pt x="20092" y="11064"/>
                  <a:pt x="20107" y="11027"/>
                  <a:pt x="20121" y="10990"/>
                </a:cubicBezTo>
                <a:cubicBezTo>
                  <a:pt x="20116" y="10924"/>
                  <a:pt x="19971" y="10791"/>
                  <a:pt x="19924" y="10772"/>
                </a:cubicBezTo>
                <a:cubicBezTo>
                  <a:pt x="19904" y="10772"/>
                  <a:pt x="19881" y="10772"/>
                  <a:pt x="19860" y="10772"/>
                </a:cubicBezTo>
                <a:cubicBezTo>
                  <a:pt x="19821" y="10755"/>
                  <a:pt x="19778" y="10634"/>
                  <a:pt x="19756" y="10595"/>
                </a:cubicBezTo>
                <a:cubicBezTo>
                  <a:pt x="19758" y="10593"/>
                  <a:pt x="19760" y="10594"/>
                  <a:pt x="19763" y="10593"/>
                </a:cubicBezTo>
                <a:cubicBezTo>
                  <a:pt x="19797" y="10570"/>
                  <a:pt x="19881" y="10609"/>
                  <a:pt x="19929" y="10593"/>
                </a:cubicBezTo>
                <a:cubicBezTo>
                  <a:pt x="19937" y="10575"/>
                  <a:pt x="19937" y="10548"/>
                  <a:pt x="19936" y="10518"/>
                </a:cubicBezTo>
                <a:cubicBezTo>
                  <a:pt x="19883" y="10473"/>
                  <a:pt x="19824" y="10450"/>
                  <a:pt x="19784" y="10389"/>
                </a:cubicBezTo>
                <a:cubicBezTo>
                  <a:pt x="19801" y="10371"/>
                  <a:pt x="19819" y="10356"/>
                  <a:pt x="19848" y="10351"/>
                </a:cubicBezTo>
                <a:cubicBezTo>
                  <a:pt x="19825" y="10200"/>
                  <a:pt x="19704" y="10301"/>
                  <a:pt x="19681" y="10093"/>
                </a:cubicBezTo>
                <a:cubicBezTo>
                  <a:pt x="19664" y="10094"/>
                  <a:pt x="19646" y="10093"/>
                  <a:pt x="19628" y="10095"/>
                </a:cubicBezTo>
                <a:cubicBezTo>
                  <a:pt x="19622" y="10044"/>
                  <a:pt x="19640" y="10040"/>
                  <a:pt x="19649" y="10000"/>
                </a:cubicBezTo>
                <a:cubicBezTo>
                  <a:pt x="19571" y="9897"/>
                  <a:pt x="19415" y="9592"/>
                  <a:pt x="19323" y="9542"/>
                </a:cubicBezTo>
                <a:cubicBezTo>
                  <a:pt x="19320" y="9539"/>
                  <a:pt x="19319" y="9535"/>
                  <a:pt x="19316" y="9532"/>
                </a:cubicBezTo>
                <a:cubicBezTo>
                  <a:pt x="19303" y="9563"/>
                  <a:pt x="19290" y="9594"/>
                  <a:pt x="19277" y="9625"/>
                </a:cubicBezTo>
                <a:cubicBezTo>
                  <a:pt x="19185" y="9695"/>
                  <a:pt x="19103" y="9643"/>
                  <a:pt x="19203" y="9796"/>
                </a:cubicBezTo>
                <a:cubicBezTo>
                  <a:pt x="19142" y="9885"/>
                  <a:pt x="19086" y="9911"/>
                  <a:pt x="19084" y="10079"/>
                </a:cubicBezTo>
                <a:cubicBezTo>
                  <a:pt x="19083" y="10079"/>
                  <a:pt x="19084" y="10079"/>
                  <a:pt x="19082" y="10079"/>
                </a:cubicBezTo>
                <a:cubicBezTo>
                  <a:pt x="19049" y="10041"/>
                  <a:pt x="19046" y="9968"/>
                  <a:pt x="18985" y="9964"/>
                </a:cubicBezTo>
                <a:cubicBezTo>
                  <a:pt x="18963" y="10007"/>
                  <a:pt x="18941" y="10049"/>
                  <a:pt x="18919" y="10093"/>
                </a:cubicBezTo>
                <a:cubicBezTo>
                  <a:pt x="18869" y="10135"/>
                  <a:pt x="18747" y="10132"/>
                  <a:pt x="18694" y="10161"/>
                </a:cubicBezTo>
                <a:cubicBezTo>
                  <a:pt x="18686" y="10148"/>
                  <a:pt x="18679" y="10133"/>
                  <a:pt x="18671" y="10119"/>
                </a:cubicBezTo>
                <a:cubicBezTo>
                  <a:pt x="18680" y="10103"/>
                  <a:pt x="18682" y="10097"/>
                  <a:pt x="18682" y="10068"/>
                </a:cubicBezTo>
                <a:cubicBezTo>
                  <a:pt x="18586" y="9907"/>
                  <a:pt x="18506" y="9984"/>
                  <a:pt x="18373" y="10036"/>
                </a:cubicBezTo>
                <a:cubicBezTo>
                  <a:pt x="18372" y="10036"/>
                  <a:pt x="18369" y="10036"/>
                  <a:pt x="18368" y="10036"/>
                </a:cubicBezTo>
                <a:cubicBezTo>
                  <a:pt x="18340" y="9995"/>
                  <a:pt x="18344" y="9975"/>
                  <a:pt x="18352" y="9907"/>
                </a:cubicBezTo>
                <a:cubicBezTo>
                  <a:pt x="18375" y="9908"/>
                  <a:pt x="18398" y="9912"/>
                  <a:pt x="18421" y="9913"/>
                </a:cubicBezTo>
                <a:cubicBezTo>
                  <a:pt x="18493" y="9794"/>
                  <a:pt x="18289" y="9459"/>
                  <a:pt x="18432" y="9383"/>
                </a:cubicBezTo>
                <a:cubicBezTo>
                  <a:pt x="18439" y="9366"/>
                  <a:pt x="18440" y="9345"/>
                  <a:pt x="18439" y="9316"/>
                </a:cubicBezTo>
                <a:cubicBezTo>
                  <a:pt x="18432" y="9304"/>
                  <a:pt x="18424" y="9290"/>
                  <a:pt x="18418" y="9278"/>
                </a:cubicBezTo>
                <a:cubicBezTo>
                  <a:pt x="18393" y="9270"/>
                  <a:pt x="18364" y="9324"/>
                  <a:pt x="18306" y="9308"/>
                </a:cubicBezTo>
                <a:cubicBezTo>
                  <a:pt x="18203" y="9280"/>
                  <a:pt x="18104" y="9213"/>
                  <a:pt x="18010" y="9191"/>
                </a:cubicBezTo>
                <a:cubicBezTo>
                  <a:pt x="17977" y="9144"/>
                  <a:pt x="17975" y="9148"/>
                  <a:pt x="18003" y="9090"/>
                </a:cubicBezTo>
                <a:cubicBezTo>
                  <a:pt x="17914" y="9019"/>
                  <a:pt x="17782" y="8872"/>
                  <a:pt x="17689" y="8826"/>
                </a:cubicBezTo>
                <a:cubicBezTo>
                  <a:pt x="17616" y="8790"/>
                  <a:pt x="17458" y="8916"/>
                  <a:pt x="17315" y="8887"/>
                </a:cubicBezTo>
                <a:cubicBezTo>
                  <a:pt x="17191" y="8861"/>
                  <a:pt x="17099" y="8794"/>
                  <a:pt x="16972" y="8776"/>
                </a:cubicBezTo>
                <a:cubicBezTo>
                  <a:pt x="16887" y="8763"/>
                  <a:pt x="16789" y="8893"/>
                  <a:pt x="16830" y="8998"/>
                </a:cubicBezTo>
                <a:cubicBezTo>
                  <a:pt x="16847" y="9041"/>
                  <a:pt x="16899" y="9073"/>
                  <a:pt x="16933" y="9098"/>
                </a:cubicBezTo>
                <a:cubicBezTo>
                  <a:pt x="16917" y="9208"/>
                  <a:pt x="16839" y="9270"/>
                  <a:pt x="16798" y="9353"/>
                </a:cubicBezTo>
                <a:cubicBezTo>
                  <a:pt x="16798" y="9354"/>
                  <a:pt x="16798" y="9357"/>
                  <a:pt x="16798" y="9359"/>
                </a:cubicBezTo>
                <a:cubicBezTo>
                  <a:pt x="16846" y="9362"/>
                  <a:pt x="16892" y="9365"/>
                  <a:pt x="16940" y="9369"/>
                </a:cubicBezTo>
                <a:cubicBezTo>
                  <a:pt x="16939" y="9417"/>
                  <a:pt x="16914" y="9435"/>
                  <a:pt x="16918" y="9474"/>
                </a:cubicBezTo>
                <a:cubicBezTo>
                  <a:pt x="16931" y="9499"/>
                  <a:pt x="16943" y="9524"/>
                  <a:pt x="16956" y="9550"/>
                </a:cubicBezTo>
                <a:cubicBezTo>
                  <a:pt x="16962" y="9589"/>
                  <a:pt x="16970" y="9629"/>
                  <a:pt x="16977" y="9667"/>
                </a:cubicBezTo>
                <a:cubicBezTo>
                  <a:pt x="16947" y="9720"/>
                  <a:pt x="16919" y="9689"/>
                  <a:pt x="16890" y="9722"/>
                </a:cubicBezTo>
                <a:cubicBezTo>
                  <a:pt x="16882" y="9746"/>
                  <a:pt x="16873" y="9771"/>
                  <a:pt x="16865" y="9796"/>
                </a:cubicBezTo>
                <a:cubicBezTo>
                  <a:pt x="16834" y="9880"/>
                  <a:pt x="16799" y="9941"/>
                  <a:pt x="16739" y="9992"/>
                </a:cubicBezTo>
                <a:cubicBezTo>
                  <a:pt x="16763" y="10098"/>
                  <a:pt x="16992" y="10204"/>
                  <a:pt x="17055" y="10308"/>
                </a:cubicBezTo>
                <a:cubicBezTo>
                  <a:pt x="17304" y="10722"/>
                  <a:pt x="16830" y="11150"/>
                  <a:pt x="16543" y="11206"/>
                </a:cubicBezTo>
                <a:cubicBezTo>
                  <a:pt x="16550" y="11255"/>
                  <a:pt x="16558" y="11320"/>
                  <a:pt x="16582" y="11353"/>
                </a:cubicBezTo>
                <a:cubicBezTo>
                  <a:pt x="16623" y="11412"/>
                  <a:pt x="16678" y="11368"/>
                  <a:pt x="16679" y="11484"/>
                </a:cubicBezTo>
                <a:cubicBezTo>
                  <a:pt x="16666" y="11484"/>
                  <a:pt x="16654" y="11484"/>
                  <a:pt x="16640" y="11484"/>
                </a:cubicBezTo>
                <a:cubicBezTo>
                  <a:pt x="16651" y="11528"/>
                  <a:pt x="16661" y="11572"/>
                  <a:pt x="16672" y="11617"/>
                </a:cubicBezTo>
                <a:cubicBezTo>
                  <a:pt x="16672" y="11646"/>
                  <a:pt x="16672" y="11677"/>
                  <a:pt x="16672" y="11706"/>
                </a:cubicBezTo>
                <a:cubicBezTo>
                  <a:pt x="16694" y="11819"/>
                  <a:pt x="16789" y="11951"/>
                  <a:pt x="16684" y="12043"/>
                </a:cubicBezTo>
                <a:cubicBezTo>
                  <a:pt x="16693" y="12111"/>
                  <a:pt x="16687" y="12145"/>
                  <a:pt x="16679" y="12218"/>
                </a:cubicBezTo>
                <a:cubicBezTo>
                  <a:pt x="16644" y="12183"/>
                  <a:pt x="16641" y="12121"/>
                  <a:pt x="16591" y="12101"/>
                </a:cubicBezTo>
                <a:cubicBezTo>
                  <a:pt x="16560" y="12126"/>
                  <a:pt x="16542" y="12148"/>
                  <a:pt x="16529" y="12194"/>
                </a:cubicBezTo>
                <a:cubicBezTo>
                  <a:pt x="16548" y="12227"/>
                  <a:pt x="16562" y="12263"/>
                  <a:pt x="16576" y="12305"/>
                </a:cubicBezTo>
                <a:cubicBezTo>
                  <a:pt x="16508" y="12267"/>
                  <a:pt x="16487" y="12181"/>
                  <a:pt x="16387" y="12182"/>
                </a:cubicBezTo>
                <a:cubicBezTo>
                  <a:pt x="16364" y="12062"/>
                  <a:pt x="16257" y="11947"/>
                  <a:pt x="16132" y="11940"/>
                </a:cubicBezTo>
                <a:cubicBezTo>
                  <a:pt x="16142" y="11782"/>
                  <a:pt x="16085" y="11780"/>
                  <a:pt x="16016" y="11706"/>
                </a:cubicBezTo>
                <a:cubicBezTo>
                  <a:pt x="16019" y="11623"/>
                  <a:pt x="16070" y="11551"/>
                  <a:pt x="16050" y="11438"/>
                </a:cubicBezTo>
                <a:cubicBezTo>
                  <a:pt x="16035" y="11402"/>
                  <a:pt x="16021" y="11364"/>
                  <a:pt x="16006" y="11329"/>
                </a:cubicBezTo>
                <a:cubicBezTo>
                  <a:pt x="16019" y="11261"/>
                  <a:pt x="16031" y="11194"/>
                  <a:pt x="16045" y="11125"/>
                </a:cubicBezTo>
                <a:cubicBezTo>
                  <a:pt x="15951" y="11013"/>
                  <a:pt x="15624" y="11086"/>
                  <a:pt x="15497" y="11024"/>
                </a:cubicBezTo>
                <a:cubicBezTo>
                  <a:pt x="15446" y="10999"/>
                  <a:pt x="15404" y="10955"/>
                  <a:pt x="15345" y="10934"/>
                </a:cubicBezTo>
                <a:cubicBezTo>
                  <a:pt x="15250" y="10906"/>
                  <a:pt x="15156" y="10879"/>
                  <a:pt x="15061" y="10851"/>
                </a:cubicBezTo>
                <a:cubicBezTo>
                  <a:pt x="15033" y="10806"/>
                  <a:pt x="15005" y="10760"/>
                  <a:pt x="14976" y="10716"/>
                </a:cubicBezTo>
                <a:cubicBezTo>
                  <a:pt x="14862" y="10609"/>
                  <a:pt x="14625" y="10493"/>
                  <a:pt x="14453" y="10462"/>
                </a:cubicBezTo>
                <a:cubicBezTo>
                  <a:pt x="14322" y="10437"/>
                  <a:pt x="14252" y="10524"/>
                  <a:pt x="14127" y="10526"/>
                </a:cubicBezTo>
                <a:cubicBezTo>
                  <a:pt x="14130" y="10476"/>
                  <a:pt x="14132" y="10430"/>
                  <a:pt x="14134" y="10381"/>
                </a:cubicBezTo>
                <a:cubicBezTo>
                  <a:pt x="14117" y="10279"/>
                  <a:pt x="14038" y="10059"/>
                  <a:pt x="13982" y="10000"/>
                </a:cubicBezTo>
                <a:cubicBezTo>
                  <a:pt x="13871" y="9979"/>
                  <a:pt x="13838" y="10025"/>
                  <a:pt x="13732" y="9968"/>
                </a:cubicBezTo>
                <a:cubicBezTo>
                  <a:pt x="13615" y="9780"/>
                  <a:pt x="13769" y="9272"/>
                  <a:pt x="13863" y="9165"/>
                </a:cubicBezTo>
                <a:cubicBezTo>
                  <a:pt x="13892" y="9132"/>
                  <a:pt x="13940" y="9151"/>
                  <a:pt x="13961" y="9105"/>
                </a:cubicBezTo>
                <a:cubicBezTo>
                  <a:pt x="13972" y="9083"/>
                  <a:pt x="13958" y="9032"/>
                  <a:pt x="13954" y="8998"/>
                </a:cubicBezTo>
                <a:cubicBezTo>
                  <a:pt x="14015" y="8905"/>
                  <a:pt x="14197" y="8836"/>
                  <a:pt x="14230" y="8754"/>
                </a:cubicBezTo>
                <a:cubicBezTo>
                  <a:pt x="14233" y="8751"/>
                  <a:pt x="14235" y="8751"/>
                  <a:pt x="14237" y="8748"/>
                </a:cubicBezTo>
                <a:cubicBezTo>
                  <a:pt x="14204" y="8726"/>
                  <a:pt x="14168" y="8705"/>
                  <a:pt x="14134" y="8683"/>
                </a:cubicBezTo>
                <a:cubicBezTo>
                  <a:pt x="14134" y="8681"/>
                  <a:pt x="14134" y="8678"/>
                  <a:pt x="14134" y="8677"/>
                </a:cubicBezTo>
                <a:cubicBezTo>
                  <a:pt x="14137" y="8671"/>
                  <a:pt x="14142" y="8665"/>
                  <a:pt x="14145" y="8659"/>
                </a:cubicBezTo>
                <a:cubicBezTo>
                  <a:pt x="14184" y="8630"/>
                  <a:pt x="14264" y="8676"/>
                  <a:pt x="14340" y="8659"/>
                </a:cubicBezTo>
                <a:cubicBezTo>
                  <a:pt x="14401" y="8645"/>
                  <a:pt x="14430" y="8620"/>
                  <a:pt x="14469" y="8586"/>
                </a:cubicBezTo>
                <a:cubicBezTo>
                  <a:pt x="14469" y="8573"/>
                  <a:pt x="14469" y="8556"/>
                  <a:pt x="14469" y="8542"/>
                </a:cubicBezTo>
                <a:cubicBezTo>
                  <a:pt x="14386" y="8452"/>
                  <a:pt x="14288" y="8462"/>
                  <a:pt x="14156" y="8419"/>
                </a:cubicBezTo>
                <a:cubicBezTo>
                  <a:pt x="14098" y="8377"/>
                  <a:pt x="14040" y="8335"/>
                  <a:pt x="13982" y="8294"/>
                </a:cubicBezTo>
                <a:cubicBezTo>
                  <a:pt x="13979" y="8294"/>
                  <a:pt x="13978" y="8294"/>
                  <a:pt x="13975" y="8294"/>
                </a:cubicBezTo>
                <a:cubicBezTo>
                  <a:pt x="13975" y="8292"/>
                  <a:pt x="13975" y="8292"/>
                  <a:pt x="13975" y="8290"/>
                </a:cubicBezTo>
                <a:cubicBezTo>
                  <a:pt x="13978" y="8290"/>
                  <a:pt x="13979" y="8293"/>
                  <a:pt x="13982" y="8294"/>
                </a:cubicBezTo>
                <a:cubicBezTo>
                  <a:pt x="14086" y="8312"/>
                  <a:pt x="14191" y="8326"/>
                  <a:pt x="14296" y="8344"/>
                </a:cubicBezTo>
                <a:cubicBezTo>
                  <a:pt x="14395" y="8377"/>
                  <a:pt x="14469" y="8435"/>
                  <a:pt x="14611" y="8423"/>
                </a:cubicBezTo>
                <a:cubicBezTo>
                  <a:pt x="14619" y="8362"/>
                  <a:pt x="14593" y="8297"/>
                  <a:pt x="14595" y="8215"/>
                </a:cubicBezTo>
                <a:cubicBezTo>
                  <a:pt x="14649" y="8238"/>
                  <a:pt x="14686" y="8277"/>
                  <a:pt x="14756" y="8290"/>
                </a:cubicBezTo>
                <a:cubicBezTo>
                  <a:pt x="14863" y="8309"/>
                  <a:pt x="15032" y="8144"/>
                  <a:pt x="15068" y="8080"/>
                </a:cubicBezTo>
                <a:cubicBezTo>
                  <a:pt x="15084" y="8026"/>
                  <a:pt x="15103" y="7973"/>
                  <a:pt x="15120" y="7919"/>
                </a:cubicBezTo>
                <a:cubicBezTo>
                  <a:pt x="15120" y="7917"/>
                  <a:pt x="15120" y="7918"/>
                  <a:pt x="15120" y="7917"/>
                </a:cubicBezTo>
                <a:cubicBezTo>
                  <a:pt x="14989" y="7910"/>
                  <a:pt x="14873" y="7884"/>
                  <a:pt x="14786" y="7824"/>
                </a:cubicBezTo>
                <a:cubicBezTo>
                  <a:pt x="14740" y="7784"/>
                  <a:pt x="14695" y="7741"/>
                  <a:pt x="14648" y="7701"/>
                </a:cubicBezTo>
                <a:cubicBezTo>
                  <a:pt x="14579" y="7676"/>
                  <a:pt x="14509" y="7653"/>
                  <a:pt x="14439" y="7628"/>
                </a:cubicBezTo>
                <a:cubicBezTo>
                  <a:pt x="14436" y="7627"/>
                  <a:pt x="14435" y="7624"/>
                  <a:pt x="14432" y="7622"/>
                </a:cubicBezTo>
                <a:cubicBezTo>
                  <a:pt x="14493" y="7615"/>
                  <a:pt x="14556" y="7576"/>
                  <a:pt x="14634" y="7596"/>
                </a:cubicBezTo>
                <a:cubicBezTo>
                  <a:pt x="14669" y="7616"/>
                  <a:pt x="14705" y="7635"/>
                  <a:pt x="14740" y="7655"/>
                </a:cubicBezTo>
                <a:cubicBezTo>
                  <a:pt x="14779" y="7669"/>
                  <a:pt x="14816" y="7683"/>
                  <a:pt x="14854" y="7697"/>
                </a:cubicBezTo>
                <a:cubicBezTo>
                  <a:pt x="14901" y="7733"/>
                  <a:pt x="14928" y="7793"/>
                  <a:pt x="14992" y="7814"/>
                </a:cubicBezTo>
                <a:cubicBezTo>
                  <a:pt x="15085" y="7843"/>
                  <a:pt x="15311" y="7590"/>
                  <a:pt x="15338" y="7530"/>
                </a:cubicBezTo>
                <a:cubicBezTo>
                  <a:pt x="15291" y="7488"/>
                  <a:pt x="15226" y="7476"/>
                  <a:pt x="15185" y="7429"/>
                </a:cubicBezTo>
                <a:cubicBezTo>
                  <a:pt x="15183" y="7429"/>
                  <a:pt x="15179" y="7429"/>
                  <a:pt x="15176" y="7429"/>
                </a:cubicBezTo>
                <a:cubicBezTo>
                  <a:pt x="15181" y="7419"/>
                  <a:pt x="15183" y="7410"/>
                  <a:pt x="15187" y="7400"/>
                </a:cubicBezTo>
                <a:cubicBezTo>
                  <a:pt x="15244" y="7362"/>
                  <a:pt x="15366" y="7366"/>
                  <a:pt x="15453" y="7368"/>
                </a:cubicBezTo>
                <a:cubicBezTo>
                  <a:pt x="15481" y="7470"/>
                  <a:pt x="15509" y="7495"/>
                  <a:pt x="15614" y="7479"/>
                </a:cubicBezTo>
                <a:cubicBezTo>
                  <a:pt x="15670" y="7471"/>
                  <a:pt x="15703" y="7487"/>
                  <a:pt x="15756" y="7479"/>
                </a:cubicBezTo>
                <a:cubicBezTo>
                  <a:pt x="15703" y="7399"/>
                  <a:pt x="15616" y="7303"/>
                  <a:pt x="15529" y="7263"/>
                </a:cubicBezTo>
                <a:cubicBezTo>
                  <a:pt x="15528" y="7260"/>
                  <a:pt x="15525" y="7257"/>
                  <a:pt x="15524" y="7253"/>
                </a:cubicBezTo>
                <a:cubicBezTo>
                  <a:pt x="15540" y="7239"/>
                  <a:pt x="15557" y="7227"/>
                  <a:pt x="15573" y="7213"/>
                </a:cubicBezTo>
                <a:cubicBezTo>
                  <a:pt x="15715" y="7222"/>
                  <a:pt x="15745" y="7417"/>
                  <a:pt x="15875" y="7451"/>
                </a:cubicBezTo>
                <a:cubicBezTo>
                  <a:pt x="15919" y="7398"/>
                  <a:pt x="15959" y="7401"/>
                  <a:pt x="16023" y="7364"/>
                </a:cubicBezTo>
                <a:cubicBezTo>
                  <a:pt x="16082" y="7330"/>
                  <a:pt x="16216" y="7167"/>
                  <a:pt x="16217" y="7060"/>
                </a:cubicBezTo>
                <a:cubicBezTo>
                  <a:pt x="16122" y="6920"/>
                  <a:pt x="15975" y="6839"/>
                  <a:pt x="15953" y="6616"/>
                </a:cubicBezTo>
                <a:cubicBezTo>
                  <a:pt x="15985" y="6600"/>
                  <a:pt x="16001" y="6576"/>
                  <a:pt x="16045" y="6574"/>
                </a:cubicBezTo>
                <a:cubicBezTo>
                  <a:pt x="16065" y="6610"/>
                  <a:pt x="16086" y="6650"/>
                  <a:pt x="16121" y="6670"/>
                </a:cubicBezTo>
                <a:cubicBezTo>
                  <a:pt x="16141" y="6656"/>
                  <a:pt x="16164" y="6642"/>
                  <a:pt x="16185" y="6628"/>
                </a:cubicBezTo>
                <a:cubicBezTo>
                  <a:pt x="16205" y="6596"/>
                  <a:pt x="16201" y="6442"/>
                  <a:pt x="16156" y="6416"/>
                </a:cubicBezTo>
                <a:cubicBezTo>
                  <a:pt x="16136" y="6390"/>
                  <a:pt x="16099" y="6409"/>
                  <a:pt x="16054" y="6410"/>
                </a:cubicBezTo>
                <a:cubicBezTo>
                  <a:pt x="16017" y="6371"/>
                  <a:pt x="15979" y="6334"/>
                  <a:pt x="15942" y="6295"/>
                </a:cubicBezTo>
                <a:cubicBezTo>
                  <a:pt x="15904" y="6282"/>
                  <a:pt x="15867" y="6269"/>
                  <a:pt x="15829" y="6257"/>
                </a:cubicBezTo>
                <a:cubicBezTo>
                  <a:pt x="15707" y="6213"/>
                  <a:pt x="15644" y="6193"/>
                  <a:pt x="15497" y="6195"/>
                </a:cubicBezTo>
                <a:cubicBezTo>
                  <a:pt x="15482" y="6210"/>
                  <a:pt x="15467" y="6228"/>
                  <a:pt x="15453" y="6243"/>
                </a:cubicBezTo>
                <a:cubicBezTo>
                  <a:pt x="15449" y="6294"/>
                  <a:pt x="15445" y="6343"/>
                  <a:pt x="15440" y="6394"/>
                </a:cubicBezTo>
                <a:cubicBezTo>
                  <a:pt x="15495" y="6432"/>
                  <a:pt x="15550" y="6471"/>
                  <a:pt x="15603" y="6509"/>
                </a:cubicBezTo>
                <a:cubicBezTo>
                  <a:pt x="15601" y="6535"/>
                  <a:pt x="15597" y="6563"/>
                  <a:pt x="15595" y="6590"/>
                </a:cubicBezTo>
                <a:cubicBezTo>
                  <a:pt x="15556" y="6613"/>
                  <a:pt x="15498" y="6595"/>
                  <a:pt x="15448" y="6592"/>
                </a:cubicBezTo>
                <a:cubicBezTo>
                  <a:pt x="15396" y="6650"/>
                  <a:pt x="15415" y="6777"/>
                  <a:pt x="15380" y="6856"/>
                </a:cubicBezTo>
                <a:cubicBezTo>
                  <a:pt x="15339" y="6951"/>
                  <a:pt x="15250" y="6949"/>
                  <a:pt x="15245" y="7096"/>
                </a:cubicBezTo>
                <a:cubicBezTo>
                  <a:pt x="15206" y="7124"/>
                  <a:pt x="15137" y="7153"/>
                  <a:pt x="15088" y="7165"/>
                </a:cubicBezTo>
                <a:cubicBezTo>
                  <a:pt x="15050" y="7124"/>
                  <a:pt x="14885" y="6927"/>
                  <a:pt x="14872" y="6880"/>
                </a:cubicBezTo>
                <a:cubicBezTo>
                  <a:pt x="14861" y="6843"/>
                  <a:pt x="14882" y="6787"/>
                  <a:pt x="14889" y="6763"/>
                </a:cubicBezTo>
                <a:cubicBezTo>
                  <a:pt x="14922" y="6765"/>
                  <a:pt x="14954" y="6764"/>
                  <a:pt x="14987" y="6765"/>
                </a:cubicBezTo>
                <a:cubicBezTo>
                  <a:pt x="15017" y="6610"/>
                  <a:pt x="14875" y="6422"/>
                  <a:pt x="14753" y="6410"/>
                </a:cubicBezTo>
                <a:cubicBezTo>
                  <a:pt x="14648" y="6503"/>
                  <a:pt x="14681" y="6718"/>
                  <a:pt x="14524" y="6753"/>
                </a:cubicBezTo>
                <a:cubicBezTo>
                  <a:pt x="14524" y="6665"/>
                  <a:pt x="14524" y="6573"/>
                  <a:pt x="14492" y="6517"/>
                </a:cubicBezTo>
                <a:cubicBezTo>
                  <a:pt x="14471" y="6479"/>
                  <a:pt x="14436" y="6471"/>
                  <a:pt x="14421" y="6422"/>
                </a:cubicBezTo>
                <a:cubicBezTo>
                  <a:pt x="14449" y="6388"/>
                  <a:pt x="14470" y="6369"/>
                  <a:pt x="14492" y="6326"/>
                </a:cubicBezTo>
                <a:cubicBezTo>
                  <a:pt x="14462" y="6299"/>
                  <a:pt x="14376" y="6235"/>
                  <a:pt x="14313" y="6257"/>
                </a:cubicBezTo>
                <a:cubicBezTo>
                  <a:pt x="14288" y="6267"/>
                  <a:pt x="14267" y="6291"/>
                  <a:pt x="14219" y="6277"/>
                </a:cubicBezTo>
                <a:cubicBezTo>
                  <a:pt x="14177" y="6265"/>
                  <a:pt x="14152" y="6231"/>
                  <a:pt x="14095" y="6227"/>
                </a:cubicBezTo>
                <a:cubicBezTo>
                  <a:pt x="14107" y="6193"/>
                  <a:pt x="14117" y="6160"/>
                  <a:pt x="14127" y="6126"/>
                </a:cubicBezTo>
                <a:cubicBezTo>
                  <a:pt x="14162" y="6095"/>
                  <a:pt x="14187" y="6080"/>
                  <a:pt x="14253" y="6080"/>
                </a:cubicBezTo>
                <a:cubicBezTo>
                  <a:pt x="14262" y="6061"/>
                  <a:pt x="14268" y="6042"/>
                  <a:pt x="14276" y="6023"/>
                </a:cubicBezTo>
                <a:cubicBezTo>
                  <a:pt x="14241" y="5971"/>
                  <a:pt x="14071" y="5791"/>
                  <a:pt x="14019" y="5765"/>
                </a:cubicBezTo>
                <a:cubicBezTo>
                  <a:pt x="14009" y="5704"/>
                  <a:pt x="14041" y="5642"/>
                  <a:pt x="14014" y="5579"/>
                </a:cubicBezTo>
                <a:cubicBezTo>
                  <a:pt x="13982" y="5506"/>
                  <a:pt x="13853" y="5405"/>
                  <a:pt x="13720" y="5386"/>
                </a:cubicBezTo>
                <a:close/>
                <a:moveTo>
                  <a:pt x="18324" y="14695"/>
                </a:moveTo>
                <a:cubicBezTo>
                  <a:pt x="18324" y="14690"/>
                  <a:pt x="18324" y="14687"/>
                  <a:pt x="18324" y="14682"/>
                </a:cubicBezTo>
                <a:cubicBezTo>
                  <a:pt x="18323" y="14682"/>
                  <a:pt x="18323" y="14682"/>
                  <a:pt x="18322" y="14682"/>
                </a:cubicBezTo>
                <a:cubicBezTo>
                  <a:pt x="18323" y="14686"/>
                  <a:pt x="18323" y="14691"/>
                  <a:pt x="18324" y="14695"/>
                </a:cubicBezTo>
                <a:close/>
                <a:moveTo>
                  <a:pt x="18322" y="14682"/>
                </a:moveTo>
                <a:cubicBezTo>
                  <a:pt x="18318" y="14673"/>
                  <a:pt x="18319" y="14658"/>
                  <a:pt x="18313" y="14646"/>
                </a:cubicBezTo>
                <a:cubicBezTo>
                  <a:pt x="18302" y="14643"/>
                  <a:pt x="18290" y="14641"/>
                  <a:pt x="18279" y="14638"/>
                </a:cubicBezTo>
                <a:cubicBezTo>
                  <a:pt x="18279" y="14639"/>
                  <a:pt x="18279" y="14639"/>
                  <a:pt x="18279" y="14640"/>
                </a:cubicBezTo>
                <a:cubicBezTo>
                  <a:pt x="18287" y="14654"/>
                  <a:pt x="18298" y="14669"/>
                  <a:pt x="18306" y="14682"/>
                </a:cubicBezTo>
                <a:cubicBezTo>
                  <a:pt x="18312" y="14682"/>
                  <a:pt x="18316" y="14682"/>
                  <a:pt x="18322" y="14682"/>
                </a:cubicBezTo>
                <a:close/>
                <a:moveTo>
                  <a:pt x="17213" y="15989"/>
                </a:moveTo>
                <a:cubicBezTo>
                  <a:pt x="17213" y="15992"/>
                  <a:pt x="17216" y="15992"/>
                  <a:pt x="17216" y="15995"/>
                </a:cubicBezTo>
                <a:cubicBezTo>
                  <a:pt x="17216" y="15993"/>
                  <a:pt x="17217" y="15988"/>
                  <a:pt x="17216" y="15985"/>
                </a:cubicBezTo>
                <a:cubicBezTo>
                  <a:pt x="17216" y="15986"/>
                  <a:pt x="17213" y="15989"/>
                  <a:pt x="17213" y="15989"/>
                </a:cubicBezTo>
                <a:close/>
                <a:moveTo>
                  <a:pt x="17216" y="15995"/>
                </a:moveTo>
                <a:cubicBezTo>
                  <a:pt x="17217" y="15999"/>
                  <a:pt x="17221" y="16002"/>
                  <a:pt x="17221" y="16005"/>
                </a:cubicBezTo>
                <a:cubicBezTo>
                  <a:pt x="17223" y="16005"/>
                  <a:pt x="17222" y="16005"/>
                  <a:pt x="17223" y="16005"/>
                </a:cubicBezTo>
                <a:cubicBezTo>
                  <a:pt x="17222" y="15998"/>
                  <a:pt x="17217" y="16001"/>
                  <a:pt x="17216" y="15995"/>
                </a:cubicBezTo>
                <a:close/>
                <a:moveTo>
                  <a:pt x="13087" y="5922"/>
                </a:moveTo>
                <a:cubicBezTo>
                  <a:pt x="13067" y="5927"/>
                  <a:pt x="13047" y="5932"/>
                  <a:pt x="13027" y="5936"/>
                </a:cubicBezTo>
                <a:cubicBezTo>
                  <a:pt x="13002" y="5981"/>
                  <a:pt x="12995" y="6095"/>
                  <a:pt x="12956" y="6126"/>
                </a:cubicBezTo>
                <a:cubicBezTo>
                  <a:pt x="12903" y="6167"/>
                  <a:pt x="12832" y="6167"/>
                  <a:pt x="12803" y="6237"/>
                </a:cubicBezTo>
                <a:cubicBezTo>
                  <a:pt x="12800" y="6241"/>
                  <a:pt x="12795" y="6246"/>
                  <a:pt x="12791" y="6251"/>
                </a:cubicBezTo>
                <a:cubicBezTo>
                  <a:pt x="12836" y="6281"/>
                  <a:pt x="12888" y="6273"/>
                  <a:pt x="12945" y="6293"/>
                </a:cubicBezTo>
                <a:cubicBezTo>
                  <a:pt x="13041" y="6327"/>
                  <a:pt x="13247" y="6457"/>
                  <a:pt x="13378" y="6416"/>
                </a:cubicBezTo>
                <a:cubicBezTo>
                  <a:pt x="13421" y="6384"/>
                  <a:pt x="13462" y="6352"/>
                  <a:pt x="13505" y="6320"/>
                </a:cubicBezTo>
                <a:cubicBezTo>
                  <a:pt x="13507" y="6316"/>
                  <a:pt x="13509" y="6314"/>
                  <a:pt x="13511" y="6312"/>
                </a:cubicBezTo>
                <a:cubicBezTo>
                  <a:pt x="13451" y="6228"/>
                  <a:pt x="13436" y="6263"/>
                  <a:pt x="13390" y="6138"/>
                </a:cubicBezTo>
                <a:cubicBezTo>
                  <a:pt x="13372" y="6109"/>
                  <a:pt x="13128" y="5934"/>
                  <a:pt x="13087" y="5922"/>
                </a:cubicBezTo>
                <a:close/>
                <a:moveTo>
                  <a:pt x="17303" y="6461"/>
                </a:moveTo>
                <a:cubicBezTo>
                  <a:pt x="17262" y="6472"/>
                  <a:pt x="17223" y="6482"/>
                  <a:pt x="17182" y="6493"/>
                </a:cubicBezTo>
                <a:cubicBezTo>
                  <a:pt x="17112" y="6539"/>
                  <a:pt x="16992" y="6750"/>
                  <a:pt x="17096" y="6838"/>
                </a:cubicBezTo>
                <a:cubicBezTo>
                  <a:pt x="17195" y="6922"/>
                  <a:pt x="17421" y="6830"/>
                  <a:pt x="17448" y="6739"/>
                </a:cubicBezTo>
                <a:cubicBezTo>
                  <a:pt x="17450" y="6676"/>
                  <a:pt x="17452" y="6615"/>
                  <a:pt x="17454" y="6551"/>
                </a:cubicBezTo>
                <a:cubicBezTo>
                  <a:pt x="17422" y="6512"/>
                  <a:pt x="17359" y="6471"/>
                  <a:pt x="17303" y="6461"/>
                </a:cubicBezTo>
                <a:close/>
                <a:moveTo>
                  <a:pt x="15442" y="7538"/>
                </a:moveTo>
                <a:cubicBezTo>
                  <a:pt x="15393" y="7712"/>
                  <a:pt x="15269" y="7940"/>
                  <a:pt x="15350" y="8137"/>
                </a:cubicBezTo>
                <a:cubicBezTo>
                  <a:pt x="15272" y="8179"/>
                  <a:pt x="15187" y="8216"/>
                  <a:pt x="15159" y="8318"/>
                </a:cubicBezTo>
                <a:cubicBezTo>
                  <a:pt x="15159" y="8324"/>
                  <a:pt x="15159" y="8332"/>
                  <a:pt x="15159" y="8338"/>
                </a:cubicBezTo>
                <a:cubicBezTo>
                  <a:pt x="15253" y="8318"/>
                  <a:pt x="15347" y="8296"/>
                  <a:pt x="15442" y="8276"/>
                </a:cubicBezTo>
                <a:cubicBezTo>
                  <a:pt x="15461" y="8328"/>
                  <a:pt x="15465" y="8371"/>
                  <a:pt x="15463" y="8455"/>
                </a:cubicBezTo>
                <a:cubicBezTo>
                  <a:pt x="15645" y="8456"/>
                  <a:pt x="15658" y="8289"/>
                  <a:pt x="15829" y="8276"/>
                </a:cubicBezTo>
                <a:cubicBezTo>
                  <a:pt x="15833" y="8271"/>
                  <a:pt x="15839" y="8264"/>
                  <a:pt x="15843" y="8260"/>
                </a:cubicBezTo>
                <a:cubicBezTo>
                  <a:pt x="15837" y="8229"/>
                  <a:pt x="15832" y="8202"/>
                  <a:pt x="15827" y="8171"/>
                </a:cubicBezTo>
                <a:cubicBezTo>
                  <a:pt x="15833" y="8157"/>
                  <a:pt x="15838" y="8142"/>
                  <a:pt x="15844" y="8128"/>
                </a:cubicBezTo>
                <a:cubicBezTo>
                  <a:pt x="16015" y="8130"/>
                  <a:pt x="15987" y="8224"/>
                  <a:pt x="16075" y="8294"/>
                </a:cubicBezTo>
                <a:cubicBezTo>
                  <a:pt x="16142" y="8347"/>
                  <a:pt x="16267" y="8333"/>
                  <a:pt x="16355" y="8358"/>
                </a:cubicBezTo>
                <a:cubicBezTo>
                  <a:pt x="16379" y="8320"/>
                  <a:pt x="16409" y="8307"/>
                  <a:pt x="16445" y="8282"/>
                </a:cubicBezTo>
                <a:cubicBezTo>
                  <a:pt x="16448" y="8280"/>
                  <a:pt x="16450" y="8277"/>
                  <a:pt x="16452" y="8276"/>
                </a:cubicBezTo>
                <a:cubicBezTo>
                  <a:pt x="16422" y="8254"/>
                  <a:pt x="16393" y="8230"/>
                  <a:pt x="16364" y="8209"/>
                </a:cubicBezTo>
                <a:cubicBezTo>
                  <a:pt x="16299" y="8178"/>
                  <a:pt x="16211" y="8198"/>
                  <a:pt x="16135" y="8189"/>
                </a:cubicBezTo>
                <a:cubicBezTo>
                  <a:pt x="16156" y="7904"/>
                  <a:pt x="16060" y="7983"/>
                  <a:pt x="15908" y="7886"/>
                </a:cubicBezTo>
                <a:cubicBezTo>
                  <a:pt x="15821" y="7830"/>
                  <a:pt x="15770" y="7751"/>
                  <a:pt x="15664" y="7707"/>
                </a:cubicBezTo>
                <a:cubicBezTo>
                  <a:pt x="15652" y="7730"/>
                  <a:pt x="15639" y="7753"/>
                  <a:pt x="15627" y="7776"/>
                </a:cubicBezTo>
                <a:cubicBezTo>
                  <a:pt x="15570" y="7772"/>
                  <a:pt x="15552" y="7746"/>
                  <a:pt x="15517" y="7719"/>
                </a:cubicBezTo>
                <a:cubicBezTo>
                  <a:pt x="15525" y="7691"/>
                  <a:pt x="15535" y="7661"/>
                  <a:pt x="15543" y="7632"/>
                </a:cubicBezTo>
                <a:cubicBezTo>
                  <a:pt x="15511" y="7601"/>
                  <a:pt x="15475" y="7569"/>
                  <a:pt x="15442" y="7538"/>
                </a:cubicBezTo>
                <a:close/>
                <a:moveTo>
                  <a:pt x="6161" y="10236"/>
                </a:moveTo>
                <a:cubicBezTo>
                  <a:pt x="6142" y="10313"/>
                  <a:pt x="6216" y="10465"/>
                  <a:pt x="6253" y="10520"/>
                </a:cubicBezTo>
                <a:cubicBezTo>
                  <a:pt x="6253" y="10523"/>
                  <a:pt x="6253" y="10529"/>
                  <a:pt x="6253" y="10532"/>
                </a:cubicBezTo>
                <a:cubicBezTo>
                  <a:pt x="6255" y="10532"/>
                  <a:pt x="6257" y="10532"/>
                  <a:pt x="6259" y="10532"/>
                </a:cubicBezTo>
                <a:cubicBezTo>
                  <a:pt x="6296" y="10383"/>
                  <a:pt x="6271" y="10410"/>
                  <a:pt x="6246" y="10264"/>
                </a:cubicBezTo>
                <a:cubicBezTo>
                  <a:pt x="6218" y="10255"/>
                  <a:pt x="6190" y="10245"/>
                  <a:pt x="6161" y="10236"/>
                </a:cubicBezTo>
                <a:close/>
                <a:moveTo>
                  <a:pt x="6636" y="11315"/>
                </a:moveTo>
                <a:cubicBezTo>
                  <a:pt x="6617" y="11428"/>
                  <a:pt x="6685" y="11475"/>
                  <a:pt x="6725" y="11537"/>
                </a:cubicBezTo>
                <a:cubicBezTo>
                  <a:pt x="6758" y="11528"/>
                  <a:pt x="6777" y="11510"/>
                  <a:pt x="6821" y="11508"/>
                </a:cubicBezTo>
                <a:cubicBezTo>
                  <a:pt x="6831" y="11447"/>
                  <a:pt x="6838" y="11400"/>
                  <a:pt x="6860" y="11357"/>
                </a:cubicBezTo>
                <a:cubicBezTo>
                  <a:pt x="6819" y="11312"/>
                  <a:pt x="6703" y="11317"/>
                  <a:pt x="6636" y="11315"/>
                </a:cubicBezTo>
                <a:close/>
                <a:moveTo>
                  <a:pt x="20039" y="12932"/>
                </a:moveTo>
                <a:cubicBezTo>
                  <a:pt x="20010" y="13005"/>
                  <a:pt x="19877" y="13125"/>
                  <a:pt x="19899" y="13231"/>
                </a:cubicBezTo>
                <a:cubicBezTo>
                  <a:pt x="19931" y="13382"/>
                  <a:pt x="20169" y="13334"/>
                  <a:pt x="20200" y="13212"/>
                </a:cubicBezTo>
                <a:cubicBezTo>
                  <a:pt x="20107" y="13066"/>
                  <a:pt x="20078" y="13242"/>
                  <a:pt x="20002" y="13269"/>
                </a:cubicBezTo>
                <a:cubicBezTo>
                  <a:pt x="19991" y="13261"/>
                  <a:pt x="19979" y="13252"/>
                  <a:pt x="19968" y="13245"/>
                </a:cubicBezTo>
                <a:cubicBezTo>
                  <a:pt x="19961" y="13172"/>
                  <a:pt x="20023" y="13177"/>
                  <a:pt x="20055" y="13138"/>
                </a:cubicBezTo>
                <a:cubicBezTo>
                  <a:pt x="20083" y="13103"/>
                  <a:pt x="20093" y="13026"/>
                  <a:pt x="20115" y="12991"/>
                </a:cubicBezTo>
                <a:cubicBezTo>
                  <a:pt x="20090" y="12971"/>
                  <a:pt x="20065" y="12952"/>
                  <a:pt x="20039" y="12932"/>
                </a:cubicBezTo>
                <a:close/>
                <a:moveTo>
                  <a:pt x="16995" y="15497"/>
                </a:moveTo>
                <a:cubicBezTo>
                  <a:pt x="16984" y="15507"/>
                  <a:pt x="16974" y="15517"/>
                  <a:pt x="16963" y="15527"/>
                </a:cubicBezTo>
                <a:cubicBezTo>
                  <a:pt x="16963" y="15520"/>
                  <a:pt x="16961" y="15515"/>
                  <a:pt x="16963" y="15505"/>
                </a:cubicBezTo>
                <a:cubicBezTo>
                  <a:pt x="16974" y="15502"/>
                  <a:pt x="16984" y="15500"/>
                  <a:pt x="16995" y="15497"/>
                </a:cubicBezTo>
                <a:close/>
                <a:moveTo>
                  <a:pt x="17525" y="15626"/>
                </a:moveTo>
                <a:cubicBezTo>
                  <a:pt x="17525" y="15631"/>
                  <a:pt x="17525" y="15636"/>
                  <a:pt x="17525" y="15640"/>
                </a:cubicBezTo>
                <a:cubicBezTo>
                  <a:pt x="17524" y="15636"/>
                  <a:pt x="17525" y="15631"/>
                  <a:pt x="17525" y="15626"/>
                </a:cubicBezTo>
                <a:close/>
                <a:moveTo>
                  <a:pt x="16105" y="18859"/>
                </a:moveTo>
                <a:cubicBezTo>
                  <a:pt x="16052" y="18865"/>
                  <a:pt x="15998" y="18875"/>
                  <a:pt x="15945" y="18881"/>
                </a:cubicBezTo>
                <a:cubicBezTo>
                  <a:pt x="15857" y="18904"/>
                  <a:pt x="15780" y="18961"/>
                  <a:pt x="15703" y="18994"/>
                </a:cubicBezTo>
                <a:cubicBezTo>
                  <a:pt x="15684" y="19028"/>
                  <a:pt x="15683" y="19051"/>
                  <a:pt x="15690" y="19097"/>
                </a:cubicBezTo>
                <a:cubicBezTo>
                  <a:pt x="15677" y="19111"/>
                  <a:pt x="15662" y="19128"/>
                  <a:pt x="15648" y="19141"/>
                </a:cubicBezTo>
                <a:cubicBezTo>
                  <a:pt x="15642" y="19147"/>
                  <a:pt x="15641" y="19153"/>
                  <a:pt x="15635" y="19159"/>
                </a:cubicBezTo>
                <a:cubicBezTo>
                  <a:pt x="15697" y="19192"/>
                  <a:pt x="15762" y="19133"/>
                  <a:pt x="15768" y="19079"/>
                </a:cubicBezTo>
                <a:cubicBezTo>
                  <a:pt x="15794" y="19064"/>
                  <a:pt x="15845" y="19077"/>
                  <a:pt x="15876" y="19061"/>
                </a:cubicBezTo>
                <a:cubicBezTo>
                  <a:pt x="15983" y="19003"/>
                  <a:pt x="15982" y="18920"/>
                  <a:pt x="16176" y="18974"/>
                </a:cubicBezTo>
                <a:cubicBezTo>
                  <a:pt x="16180" y="18981"/>
                  <a:pt x="16186" y="18986"/>
                  <a:pt x="16190" y="18994"/>
                </a:cubicBezTo>
                <a:cubicBezTo>
                  <a:pt x="16190" y="18996"/>
                  <a:pt x="16190" y="18998"/>
                  <a:pt x="16190" y="19000"/>
                </a:cubicBezTo>
                <a:cubicBezTo>
                  <a:pt x="16160" y="19009"/>
                  <a:pt x="16130" y="19019"/>
                  <a:pt x="16100" y="19028"/>
                </a:cubicBezTo>
                <a:cubicBezTo>
                  <a:pt x="16169" y="19089"/>
                  <a:pt x="16268" y="19056"/>
                  <a:pt x="16369" y="19091"/>
                </a:cubicBezTo>
                <a:cubicBezTo>
                  <a:pt x="16442" y="19116"/>
                  <a:pt x="16503" y="19172"/>
                  <a:pt x="16585" y="19196"/>
                </a:cubicBezTo>
                <a:cubicBezTo>
                  <a:pt x="16628" y="19208"/>
                  <a:pt x="16713" y="19179"/>
                  <a:pt x="16750" y="19208"/>
                </a:cubicBezTo>
                <a:cubicBezTo>
                  <a:pt x="16777" y="19226"/>
                  <a:pt x="16792" y="19300"/>
                  <a:pt x="16794" y="19345"/>
                </a:cubicBezTo>
                <a:cubicBezTo>
                  <a:pt x="16858" y="19388"/>
                  <a:pt x="16983" y="19387"/>
                  <a:pt x="17042" y="19436"/>
                </a:cubicBezTo>
                <a:cubicBezTo>
                  <a:pt x="17038" y="19483"/>
                  <a:pt x="17010" y="19513"/>
                  <a:pt x="16979" y="19528"/>
                </a:cubicBezTo>
                <a:cubicBezTo>
                  <a:pt x="16967" y="19544"/>
                  <a:pt x="16955" y="19557"/>
                  <a:pt x="16943" y="19573"/>
                </a:cubicBezTo>
                <a:cubicBezTo>
                  <a:pt x="16943" y="19574"/>
                  <a:pt x="16943" y="19577"/>
                  <a:pt x="16943" y="19579"/>
                </a:cubicBezTo>
                <a:cubicBezTo>
                  <a:pt x="17033" y="19583"/>
                  <a:pt x="17113" y="19537"/>
                  <a:pt x="17195" y="19551"/>
                </a:cubicBezTo>
                <a:cubicBezTo>
                  <a:pt x="17257" y="19558"/>
                  <a:pt x="17319" y="19565"/>
                  <a:pt x="17381" y="19573"/>
                </a:cubicBezTo>
                <a:cubicBezTo>
                  <a:pt x="17448" y="19559"/>
                  <a:pt x="17508" y="19531"/>
                  <a:pt x="17587" y="19522"/>
                </a:cubicBezTo>
                <a:cubicBezTo>
                  <a:pt x="17588" y="19519"/>
                  <a:pt x="17590" y="19515"/>
                  <a:pt x="17592" y="19512"/>
                </a:cubicBezTo>
                <a:cubicBezTo>
                  <a:pt x="17513" y="19446"/>
                  <a:pt x="17462" y="19404"/>
                  <a:pt x="17315" y="19407"/>
                </a:cubicBezTo>
                <a:cubicBezTo>
                  <a:pt x="17311" y="19403"/>
                  <a:pt x="17307" y="19398"/>
                  <a:pt x="17303" y="19393"/>
                </a:cubicBezTo>
                <a:cubicBezTo>
                  <a:pt x="17311" y="19374"/>
                  <a:pt x="17321" y="19353"/>
                  <a:pt x="17330" y="19333"/>
                </a:cubicBezTo>
                <a:cubicBezTo>
                  <a:pt x="17279" y="19274"/>
                  <a:pt x="17099" y="19269"/>
                  <a:pt x="17021" y="19232"/>
                </a:cubicBezTo>
                <a:cubicBezTo>
                  <a:pt x="16995" y="19200"/>
                  <a:pt x="16969" y="19168"/>
                  <a:pt x="16943" y="19135"/>
                </a:cubicBezTo>
                <a:cubicBezTo>
                  <a:pt x="16859" y="19070"/>
                  <a:pt x="16738" y="19080"/>
                  <a:pt x="16637" y="19028"/>
                </a:cubicBezTo>
                <a:cubicBezTo>
                  <a:pt x="16596" y="18990"/>
                  <a:pt x="16557" y="18950"/>
                  <a:pt x="16516" y="18911"/>
                </a:cubicBezTo>
                <a:cubicBezTo>
                  <a:pt x="16499" y="18911"/>
                  <a:pt x="16479" y="18911"/>
                  <a:pt x="16461" y="18911"/>
                </a:cubicBezTo>
                <a:cubicBezTo>
                  <a:pt x="16357" y="18884"/>
                  <a:pt x="16247" y="18856"/>
                  <a:pt x="16105" y="18859"/>
                </a:cubicBezTo>
                <a:close/>
                <a:moveTo>
                  <a:pt x="17771" y="19399"/>
                </a:moveTo>
                <a:cubicBezTo>
                  <a:pt x="17753" y="19403"/>
                  <a:pt x="17737" y="19408"/>
                  <a:pt x="17719" y="19411"/>
                </a:cubicBezTo>
                <a:cubicBezTo>
                  <a:pt x="17716" y="19418"/>
                  <a:pt x="17713" y="19423"/>
                  <a:pt x="17709" y="19430"/>
                </a:cubicBezTo>
                <a:cubicBezTo>
                  <a:pt x="17709" y="19436"/>
                  <a:pt x="17709" y="19440"/>
                  <a:pt x="17709" y="19446"/>
                </a:cubicBezTo>
                <a:cubicBezTo>
                  <a:pt x="17749" y="19470"/>
                  <a:pt x="17831" y="19469"/>
                  <a:pt x="17852" y="19516"/>
                </a:cubicBezTo>
                <a:cubicBezTo>
                  <a:pt x="17882" y="19573"/>
                  <a:pt x="17803" y="19621"/>
                  <a:pt x="17913" y="19668"/>
                </a:cubicBezTo>
                <a:cubicBezTo>
                  <a:pt x="17915" y="19672"/>
                  <a:pt x="17919" y="19679"/>
                  <a:pt x="17921" y="19684"/>
                </a:cubicBezTo>
                <a:cubicBezTo>
                  <a:pt x="17840" y="19743"/>
                  <a:pt x="17658" y="19710"/>
                  <a:pt x="17555" y="19674"/>
                </a:cubicBezTo>
                <a:cubicBezTo>
                  <a:pt x="17546" y="19685"/>
                  <a:pt x="17543" y="19694"/>
                  <a:pt x="17535" y="19704"/>
                </a:cubicBezTo>
                <a:cubicBezTo>
                  <a:pt x="17534" y="19707"/>
                  <a:pt x="17531" y="19713"/>
                  <a:pt x="17530" y="19716"/>
                </a:cubicBezTo>
                <a:cubicBezTo>
                  <a:pt x="17551" y="19763"/>
                  <a:pt x="17593" y="19772"/>
                  <a:pt x="17627" y="19803"/>
                </a:cubicBezTo>
                <a:cubicBezTo>
                  <a:pt x="17659" y="19795"/>
                  <a:pt x="17658" y="19767"/>
                  <a:pt x="17689" y="19760"/>
                </a:cubicBezTo>
                <a:cubicBezTo>
                  <a:pt x="17738" y="19768"/>
                  <a:pt x="17787" y="19777"/>
                  <a:pt x="17836" y="19785"/>
                </a:cubicBezTo>
                <a:cubicBezTo>
                  <a:pt x="17886" y="19780"/>
                  <a:pt x="17937" y="19775"/>
                  <a:pt x="17987" y="19770"/>
                </a:cubicBezTo>
                <a:cubicBezTo>
                  <a:pt x="18018" y="19805"/>
                  <a:pt x="18057" y="19881"/>
                  <a:pt x="18100" y="19895"/>
                </a:cubicBezTo>
                <a:cubicBezTo>
                  <a:pt x="18129" y="19813"/>
                  <a:pt x="18161" y="19754"/>
                  <a:pt x="18232" y="19716"/>
                </a:cubicBezTo>
                <a:cubicBezTo>
                  <a:pt x="18245" y="19733"/>
                  <a:pt x="18257" y="19750"/>
                  <a:pt x="18271" y="19766"/>
                </a:cubicBezTo>
                <a:cubicBezTo>
                  <a:pt x="18319" y="19791"/>
                  <a:pt x="18346" y="19722"/>
                  <a:pt x="18388" y="19710"/>
                </a:cubicBezTo>
                <a:cubicBezTo>
                  <a:pt x="18416" y="19702"/>
                  <a:pt x="18434" y="19721"/>
                  <a:pt x="18448" y="19726"/>
                </a:cubicBezTo>
                <a:cubicBezTo>
                  <a:pt x="18530" y="19682"/>
                  <a:pt x="18564" y="19757"/>
                  <a:pt x="18606" y="19785"/>
                </a:cubicBezTo>
                <a:cubicBezTo>
                  <a:pt x="18630" y="19764"/>
                  <a:pt x="18647" y="19731"/>
                  <a:pt x="18664" y="19702"/>
                </a:cubicBezTo>
                <a:cubicBezTo>
                  <a:pt x="18597" y="19593"/>
                  <a:pt x="18400" y="19594"/>
                  <a:pt x="18361" y="19462"/>
                </a:cubicBezTo>
                <a:cubicBezTo>
                  <a:pt x="18302" y="19450"/>
                  <a:pt x="18226" y="19464"/>
                  <a:pt x="18194" y="19399"/>
                </a:cubicBezTo>
                <a:cubicBezTo>
                  <a:pt x="18166" y="19402"/>
                  <a:pt x="18155" y="19420"/>
                  <a:pt x="18138" y="19426"/>
                </a:cubicBezTo>
                <a:cubicBezTo>
                  <a:pt x="18112" y="19422"/>
                  <a:pt x="18087" y="19417"/>
                  <a:pt x="18061" y="19413"/>
                </a:cubicBezTo>
                <a:cubicBezTo>
                  <a:pt x="18036" y="19420"/>
                  <a:pt x="18023" y="19447"/>
                  <a:pt x="17980" y="19440"/>
                </a:cubicBezTo>
                <a:cubicBezTo>
                  <a:pt x="17910" y="19427"/>
                  <a:pt x="17854" y="19399"/>
                  <a:pt x="17771" y="19399"/>
                </a:cubicBezTo>
                <a:close/>
                <a:moveTo>
                  <a:pt x="18971" y="19938"/>
                </a:moveTo>
                <a:cubicBezTo>
                  <a:pt x="18964" y="19945"/>
                  <a:pt x="18956" y="19956"/>
                  <a:pt x="18949" y="19964"/>
                </a:cubicBezTo>
                <a:cubicBezTo>
                  <a:pt x="18959" y="19991"/>
                  <a:pt x="18956" y="20030"/>
                  <a:pt x="18958" y="20061"/>
                </a:cubicBezTo>
                <a:cubicBezTo>
                  <a:pt x="19014" y="20077"/>
                  <a:pt x="19030" y="20047"/>
                  <a:pt x="19088" y="20045"/>
                </a:cubicBezTo>
                <a:cubicBezTo>
                  <a:pt x="19163" y="20043"/>
                  <a:pt x="19213" y="20072"/>
                  <a:pt x="19226" y="19976"/>
                </a:cubicBezTo>
                <a:cubicBezTo>
                  <a:pt x="19176" y="19932"/>
                  <a:pt x="19044" y="19939"/>
                  <a:pt x="18971" y="19938"/>
                </a:cubicBezTo>
                <a:close/>
                <a:moveTo>
                  <a:pt x="17101" y="19940"/>
                </a:moveTo>
                <a:cubicBezTo>
                  <a:pt x="17086" y="19952"/>
                  <a:pt x="17070" y="19963"/>
                  <a:pt x="17055" y="19976"/>
                </a:cubicBezTo>
                <a:cubicBezTo>
                  <a:pt x="17067" y="19996"/>
                  <a:pt x="17214" y="20099"/>
                  <a:pt x="17253" y="20087"/>
                </a:cubicBezTo>
                <a:cubicBezTo>
                  <a:pt x="17281" y="20079"/>
                  <a:pt x="17290" y="20029"/>
                  <a:pt x="17342" y="20045"/>
                </a:cubicBezTo>
                <a:cubicBezTo>
                  <a:pt x="17375" y="20054"/>
                  <a:pt x="17383" y="20076"/>
                  <a:pt x="17423" y="20075"/>
                </a:cubicBezTo>
                <a:cubicBezTo>
                  <a:pt x="17425" y="20067"/>
                  <a:pt x="17427" y="20058"/>
                  <a:pt x="17429" y="20051"/>
                </a:cubicBezTo>
                <a:cubicBezTo>
                  <a:pt x="17382" y="19970"/>
                  <a:pt x="17219" y="19936"/>
                  <a:pt x="17101" y="1994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7075" name="AutoShape 35"/>
          <p:cNvSpPr>
            <a:spLocks/>
          </p:cNvSpPr>
          <p:nvPr/>
        </p:nvSpPr>
        <p:spPr bwMode="auto">
          <a:xfrm>
            <a:off x="8966202" y="3841751"/>
            <a:ext cx="1941513" cy="2081212"/>
          </a:xfrm>
          <a:custGeom>
            <a:avLst/>
            <a:gdLst>
              <a:gd name="T0" fmla="*/ 970757 w 21590"/>
              <a:gd name="T1" fmla="*/ 1040896 h 21584"/>
              <a:gd name="T2" fmla="*/ 970757 w 21590"/>
              <a:gd name="T3" fmla="*/ 1040896 h 21584"/>
              <a:gd name="T4" fmla="*/ 970757 w 21590"/>
              <a:gd name="T5" fmla="*/ 1040896 h 21584"/>
              <a:gd name="T6" fmla="*/ 970757 w 21590"/>
              <a:gd name="T7" fmla="*/ 1040896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584">
                <a:moveTo>
                  <a:pt x="10245" y="1"/>
                </a:moveTo>
                <a:cubicBezTo>
                  <a:pt x="10194" y="-3"/>
                  <a:pt x="10140" y="2"/>
                  <a:pt x="10086" y="13"/>
                </a:cubicBezTo>
                <a:cubicBezTo>
                  <a:pt x="9978" y="36"/>
                  <a:pt x="9869" y="88"/>
                  <a:pt x="9810" y="124"/>
                </a:cubicBezTo>
                <a:cubicBezTo>
                  <a:pt x="9787" y="140"/>
                  <a:pt x="9763" y="151"/>
                  <a:pt x="9740" y="168"/>
                </a:cubicBezTo>
                <a:cubicBezTo>
                  <a:pt x="9723" y="215"/>
                  <a:pt x="9747" y="251"/>
                  <a:pt x="9776" y="280"/>
                </a:cubicBezTo>
                <a:cubicBezTo>
                  <a:pt x="9749" y="298"/>
                  <a:pt x="9717" y="321"/>
                  <a:pt x="9691" y="336"/>
                </a:cubicBezTo>
                <a:cubicBezTo>
                  <a:pt x="9665" y="343"/>
                  <a:pt x="9590" y="340"/>
                  <a:pt x="9560" y="345"/>
                </a:cubicBezTo>
                <a:cubicBezTo>
                  <a:pt x="9535" y="380"/>
                  <a:pt x="9538" y="395"/>
                  <a:pt x="9535" y="447"/>
                </a:cubicBezTo>
                <a:cubicBezTo>
                  <a:pt x="9519" y="457"/>
                  <a:pt x="9493" y="470"/>
                  <a:pt x="9477" y="480"/>
                </a:cubicBezTo>
                <a:cubicBezTo>
                  <a:pt x="9418" y="476"/>
                  <a:pt x="9388" y="436"/>
                  <a:pt x="9321" y="447"/>
                </a:cubicBezTo>
                <a:cubicBezTo>
                  <a:pt x="9240" y="467"/>
                  <a:pt x="9163" y="495"/>
                  <a:pt x="9082" y="515"/>
                </a:cubicBezTo>
                <a:cubicBezTo>
                  <a:pt x="9040" y="510"/>
                  <a:pt x="9003" y="496"/>
                  <a:pt x="8961" y="491"/>
                </a:cubicBezTo>
                <a:cubicBezTo>
                  <a:pt x="8969" y="474"/>
                  <a:pt x="8978" y="464"/>
                  <a:pt x="8986" y="447"/>
                </a:cubicBezTo>
                <a:cubicBezTo>
                  <a:pt x="8982" y="443"/>
                  <a:pt x="8978" y="439"/>
                  <a:pt x="8974" y="435"/>
                </a:cubicBezTo>
                <a:cubicBezTo>
                  <a:pt x="8952" y="421"/>
                  <a:pt x="8906" y="413"/>
                  <a:pt x="8867" y="413"/>
                </a:cubicBezTo>
                <a:cubicBezTo>
                  <a:pt x="8689" y="413"/>
                  <a:pt x="8709" y="467"/>
                  <a:pt x="8591" y="503"/>
                </a:cubicBezTo>
                <a:cubicBezTo>
                  <a:pt x="8447" y="546"/>
                  <a:pt x="8270" y="562"/>
                  <a:pt x="8114" y="592"/>
                </a:cubicBezTo>
                <a:cubicBezTo>
                  <a:pt x="8058" y="601"/>
                  <a:pt x="8003" y="604"/>
                  <a:pt x="7947" y="614"/>
                </a:cubicBezTo>
                <a:cubicBezTo>
                  <a:pt x="7832" y="655"/>
                  <a:pt x="7721" y="775"/>
                  <a:pt x="7598" y="814"/>
                </a:cubicBezTo>
                <a:cubicBezTo>
                  <a:pt x="7585" y="844"/>
                  <a:pt x="7575" y="874"/>
                  <a:pt x="7575" y="915"/>
                </a:cubicBezTo>
                <a:cubicBezTo>
                  <a:pt x="7585" y="928"/>
                  <a:pt x="7588" y="935"/>
                  <a:pt x="7598" y="948"/>
                </a:cubicBezTo>
                <a:cubicBezTo>
                  <a:pt x="7624" y="967"/>
                  <a:pt x="7666" y="977"/>
                  <a:pt x="7684" y="1003"/>
                </a:cubicBezTo>
                <a:cubicBezTo>
                  <a:pt x="7692" y="1021"/>
                  <a:pt x="7699" y="1041"/>
                  <a:pt x="7707" y="1059"/>
                </a:cubicBezTo>
                <a:cubicBezTo>
                  <a:pt x="7672" y="1133"/>
                  <a:pt x="7577" y="1172"/>
                  <a:pt x="7479" y="1185"/>
                </a:cubicBezTo>
                <a:cubicBezTo>
                  <a:pt x="7496" y="1143"/>
                  <a:pt x="7519" y="1108"/>
                  <a:pt x="7562" y="1093"/>
                </a:cubicBezTo>
                <a:cubicBezTo>
                  <a:pt x="7465" y="1042"/>
                  <a:pt x="7375" y="1107"/>
                  <a:pt x="7300" y="1150"/>
                </a:cubicBezTo>
                <a:cubicBezTo>
                  <a:pt x="7275" y="1135"/>
                  <a:pt x="7262" y="1122"/>
                  <a:pt x="7242" y="1105"/>
                </a:cubicBezTo>
                <a:cubicBezTo>
                  <a:pt x="7222" y="1092"/>
                  <a:pt x="7138" y="1124"/>
                  <a:pt x="7097" y="1126"/>
                </a:cubicBezTo>
                <a:cubicBezTo>
                  <a:pt x="7075" y="1127"/>
                  <a:pt x="7013" y="1131"/>
                  <a:pt x="6966" y="1134"/>
                </a:cubicBezTo>
                <a:lnTo>
                  <a:pt x="6775" y="1478"/>
                </a:lnTo>
                <a:cubicBezTo>
                  <a:pt x="6821" y="1492"/>
                  <a:pt x="6871" y="1505"/>
                  <a:pt x="6896" y="1508"/>
                </a:cubicBezTo>
                <a:cubicBezTo>
                  <a:pt x="6915" y="1579"/>
                  <a:pt x="6969" y="1582"/>
                  <a:pt x="7024" y="1618"/>
                </a:cubicBezTo>
                <a:cubicBezTo>
                  <a:pt x="7041" y="1634"/>
                  <a:pt x="7069" y="1644"/>
                  <a:pt x="7086" y="1661"/>
                </a:cubicBezTo>
                <a:cubicBezTo>
                  <a:pt x="7067" y="1701"/>
                  <a:pt x="7043" y="1743"/>
                  <a:pt x="7024" y="1784"/>
                </a:cubicBezTo>
                <a:cubicBezTo>
                  <a:pt x="7053" y="1834"/>
                  <a:pt x="7098" y="1889"/>
                  <a:pt x="7097" y="1963"/>
                </a:cubicBezTo>
                <a:cubicBezTo>
                  <a:pt x="7067" y="1982"/>
                  <a:pt x="7051" y="2003"/>
                  <a:pt x="7014" y="2019"/>
                </a:cubicBezTo>
                <a:cubicBezTo>
                  <a:pt x="7026" y="1948"/>
                  <a:pt x="6996" y="1930"/>
                  <a:pt x="6979" y="1885"/>
                </a:cubicBezTo>
                <a:cubicBezTo>
                  <a:pt x="6971" y="1882"/>
                  <a:pt x="6960" y="1876"/>
                  <a:pt x="6953" y="1873"/>
                </a:cubicBezTo>
                <a:cubicBezTo>
                  <a:pt x="6920" y="1896"/>
                  <a:pt x="6895" y="1943"/>
                  <a:pt x="6883" y="1984"/>
                </a:cubicBezTo>
                <a:cubicBezTo>
                  <a:pt x="6875" y="1981"/>
                  <a:pt x="6866" y="1978"/>
                  <a:pt x="6858" y="1975"/>
                </a:cubicBezTo>
                <a:cubicBezTo>
                  <a:pt x="6867" y="1908"/>
                  <a:pt x="6874" y="1850"/>
                  <a:pt x="6883" y="1784"/>
                </a:cubicBezTo>
                <a:cubicBezTo>
                  <a:pt x="6915" y="1758"/>
                  <a:pt x="6946" y="1732"/>
                  <a:pt x="6979" y="1706"/>
                </a:cubicBezTo>
                <a:cubicBezTo>
                  <a:pt x="6976" y="1692"/>
                  <a:pt x="6981" y="1675"/>
                  <a:pt x="6979" y="1661"/>
                </a:cubicBezTo>
                <a:cubicBezTo>
                  <a:pt x="6937" y="1669"/>
                  <a:pt x="6853" y="1702"/>
                  <a:pt x="6787" y="1685"/>
                </a:cubicBezTo>
                <a:cubicBezTo>
                  <a:pt x="6753" y="1676"/>
                  <a:pt x="6721" y="1657"/>
                  <a:pt x="6688" y="1637"/>
                </a:cubicBezTo>
                <a:lnTo>
                  <a:pt x="6257" y="2415"/>
                </a:lnTo>
                <a:lnTo>
                  <a:pt x="6212" y="2448"/>
                </a:lnTo>
                <a:cubicBezTo>
                  <a:pt x="6212" y="2450"/>
                  <a:pt x="6212" y="2452"/>
                  <a:pt x="6213" y="2454"/>
                </a:cubicBezTo>
                <a:cubicBezTo>
                  <a:pt x="6223" y="2478"/>
                  <a:pt x="6255" y="2503"/>
                  <a:pt x="6249" y="2531"/>
                </a:cubicBezTo>
                <a:cubicBezTo>
                  <a:pt x="6238" y="2550"/>
                  <a:pt x="6200" y="2570"/>
                  <a:pt x="6177" y="2576"/>
                </a:cubicBezTo>
                <a:cubicBezTo>
                  <a:pt x="6175" y="2591"/>
                  <a:pt x="6167" y="2606"/>
                  <a:pt x="6164" y="2620"/>
                </a:cubicBezTo>
                <a:cubicBezTo>
                  <a:pt x="6224" y="2637"/>
                  <a:pt x="6279" y="2628"/>
                  <a:pt x="6319" y="2666"/>
                </a:cubicBezTo>
                <a:cubicBezTo>
                  <a:pt x="6317" y="2674"/>
                  <a:pt x="6321" y="2691"/>
                  <a:pt x="6319" y="2699"/>
                </a:cubicBezTo>
                <a:cubicBezTo>
                  <a:pt x="6262" y="2720"/>
                  <a:pt x="6117" y="2728"/>
                  <a:pt x="6094" y="2666"/>
                </a:cubicBezTo>
                <a:cubicBezTo>
                  <a:pt x="6085" y="2652"/>
                  <a:pt x="6097" y="2586"/>
                  <a:pt x="6101" y="2528"/>
                </a:cubicBezTo>
                <a:lnTo>
                  <a:pt x="1795" y="5673"/>
                </a:lnTo>
                <a:lnTo>
                  <a:pt x="589" y="7625"/>
                </a:lnTo>
                <a:cubicBezTo>
                  <a:pt x="598" y="7629"/>
                  <a:pt x="607" y="7632"/>
                  <a:pt x="616" y="7636"/>
                </a:cubicBezTo>
                <a:cubicBezTo>
                  <a:pt x="639" y="7657"/>
                  <a:pt x="661" y="7680"/>
                  <a:pt x="683" y="7701"/>
                </a:cubicBezTo>
                <a:cubicBezTo>
                  <a:pt x="707" y="7713"/>
                  <a:pt x="730" y="7718"/>
                  <a:pt x="753" y="7726"/>
                </a:cubicBezTo>
                <a:cubicBezTo>
                  <a:pt x="777" y="7845"/>
                  <a:pt x="696" y="7891"/>
                  <a:pt x="582" y="7916"/>
                </a:cubicBezTo>
                <a:cubicBezTo>
                  <a:pt x="515" y="7932"/>
                  <a:pt x="475" y="7896"/>
                  <a:pt x="417" y="7904"/>
                </a:cubicBezTo>
                <a:lnTo>
                  <a:pt x="416" y="7904"/>
                </a:lnTo>
                <a:lnTo>
                  <a:pt x="0" y="8579"/>
                </a:lnTo>
                <a:lnTo>
                  <a:pt x="1517" y="10588"/>
                </a:lnTo>
                <a:lnTo>
                  <a:pt x="2500" y="11655"/>
                </a:lnTo>
                <a:cubicBezTo>
                  <a:pt x="2556" y="11638"/>
                  <a:pt x="2607" y="11622"/>
                  <a:pt x="2663" y="11604"/>
                </a:cubicBezTo>
                <a:cubicBezTo>
                  <a:pt x="2700" y="11608"/>
                  <a:pt x="2736" y="11612"/>
                  <a:pt x="2772" y="11616"/>
                </a:cubicBezTo>
                <a:cubicBezTo>
                  <a:pt x="2785" y="11609"/>
                  <a:pt x="2805" y="11602"/>
                  <a:pt x="2818" y="11595"/>
                </a:cubicBezTo>
                <a:cubicBezTo>
                  <a:pt x="2841" y="11551"/>
                  <a:pt x="2818" y="11493"/>
                  <a:pt x="2865" y="11472"/>
                </a:cubicBezTo>
                <a:cubicBezTo>
                  <a:pt x="2915" y="11450"/>
                  <a:pt x="2965" y="11485"/>
                  <a:pt x="3010" y="11451"/>
                </a:cubicBezTo>
                <a:cubicBezTo>
                  <a:pt x="3027" y="11438"/>
                  <a:pt x="3024" y="11415"/>
                  <a:pt x="3033" y="11394"/>
                </a:cubicBezTo>
                <a:cubicBezTo>
                  <a:pt x="3057" y="11336"/>
                  <a:pt x="3132" y="11319"/>
                  <a:pt x="3214" y="11316"/>
                </a:cubicBezTo>
                <a:cubicBezTo>
                  <a:pt x="3219" y="11260"/>
                  <a:pt x="3204" y="11172"/>
                  <a:pt x="3224" y="11116"/>
                </a:cubicBezTo>
                <a:cubicBezTo>
                  <a:pt x="3253" y="11104"/>
                  <a:pt x="3295" y="11129"/>
                  <a:pt x="3320" y="11116"/>
                </a:cubicBezTo>
                <a:cubicBezTo>
                  <a:pt x="3349" y="11096"/>
                  <a:pt x="3350" y="11045"/>
                  <a:pt x="3369" y="11015"/>
                </a:cubicBezTo>
                <a:cubicBezTo>
                  <a:pt x="3391" y="10995"/>
                  <a:pt x="3407" y="10969"/>
                  <a:pt x="3429" y="10949"/>
                </a:cubicBezTo>
                <a:cubicBezTo>
                  <a:pt x="3459" y="10914"/>
                  <a:pt x="3487" y="10878"/>
                  <a:pt x="3510" y="10836"/>
                </a:cubicBezTo>
                <a:cubicBezTo>
                  <a:pt x="3504" y="10804"/>
                  <a:pt x="3451" y="10788"/>
                  <a:pt x="3429" y="10769"/>
                </a:cubicBezTo>
                <a:cubicBezTo>
                  <a:pt x="3396" y="10730"/>
                  <a:pt x="3366" y="10697"/>
                  <a:pt x="3333" y="10658"/>
                </a:cubicBezTo>
                <a:cubicBezTo>
                  <a:pt x="3308" y="10642"/>
                  <a:pt x="3278" y="10666"/>
                  <a:pt x="3247" y="10658"/>
                </a:cubicBezTo>
                <a:cubicBezTo>
                  <a:pt x="3201" y="10635"/>
                  <a:pt x="3152" y="10602"/>
                  <a:pt x="3106" y="10578"/>
                </a:cubicBezTo>
                <a:cubicBezTo>
                  <a:pt x="3069" y="10555"/>
                  <a:pt x="3011" y="10510"/>
                  <a:pt x="2997" y="10468"/>
                </a:cubicBezTo>
                <a:cubicBezTo>
                  <a:pt x="2986" y="10436"/>
                  <a:pt x="3009" y="10394"/>
                  <a:pt x="2997" y="10369"/>
                </a:cubicBezTo>
                <a:cubicBezTo>
                  <a:pt x="2989" y="10360"/>
                  <a:pt x="2978" y="10357"/>
                  <a:pt x="2961" y="10357"/>
                </a:cubicBezTo>
                <a:cubicBezTo>
                  <a:pt x="2984" y="10324"/>
                  <a:pt x="3003" y="10300"/>
                  <a:pt x="2997" y="10246"/>
                </a:cubicBezTo>
                <a:cubicBezTo>
                  <a:pt x="2971" y="10273"/>
                  <a:pt x="2950" y="10308"/>
                  <a:pt x="2927" y="10335"/>
                </a:cubicBezTo>
                <a:cubicBezTo>
                  <a:pt x="2869" y="10379"/>
                  <a:pt x="2809" y="10399"/>
                  <a:pt x="2759" y="10458"/>
                </a:cubicBezTo>
                <a:cubicBezTo>
                  <a:pt x="2748" y="10480"/>
                  <a:pt x="2736" y="10504"/>
                  <a:pt x="2724" y="10525"/>
                </a:cubicBezTo>
                <a:cubicBezTo>
                  <a:pt x="2705" y="10540"/>
                  <a:pt x="2696" y="10536"/>
                  <a:pt x="2686" y="10560"/>
                </a:cubicBezTo>
                <a:cubicBezTo>
                  <a:pt x="2665" y="10565"/>
                  <a:pt x="2654" y="10569"/>
                  <a:pt x="2638" y="10560"/>
                </a:cubicBezTo>
                <a:cubicBezTo>
                  <a:pt x="2637" y="10565"/>
                  <a:pt x="2639" y="10564"/>
                  <a:pt x="2638" y="10569"/>
                </a:cubicBezTo>
                <a:cubicBezTo>
                  <a:pt x="2599" y="10582"/>
                  <a:pt x="2431" y="10579"/>
                  <a:pt x="2389" y="10560"/>
                </a:cubicBezTo>
                <a:cubicBezTo>
                  <a:pt x="2379" y="10568"/>
                  <a:pt x="2382" y="10564"/>
                  <a:pt x="2377" y="10578"/>
                </a:cubicBezTo>
                <a:cubicBezTo>
                  <a:pt x="2340" y="10581"/>
                  <a:pt x="2307" y="10579"/>
                  <a:pt x="2269" y="10578"/>
                </a:cubicBezTo>
                <a:cubicBezTo>
                  <a:pt x="2275" y="10551"/>
                  <a:pt x="2258" y="10554"/>
                  <a:pt x="2233" y="10548"/>
                </a:cubicBezTo>
                <a:cubicBezTo>
                  <a:pt x="2214" y="10505"/>
                  <a:pt x="2280" y="10477"/>
                  <a:pt x="2281" y="10434"/>
                </a:cubicBezTo>
                <a:cubicBezTo>
                  <a:pt x="2282" y="10421"/>
                  <a:pt x="2273" y="10307"/>
                  <a:pt x="2269" y="10301"/>
                </a:cubicBezTo>
                <a:cubicBezTo>
                  <a:pt x="2259" y="10289"/>
                  <a:pt x="2240" y="10298"/>
                  <a:pt x="2233" y="10279"/>
                </a:cubicBezTo>
                <a:cubicBezTo>
                  <a:pt x="2225" y="10279"/>
                  <a:pt x="2228" y="10269"/>
                  <a:pt x="2220" y="10267"/>
                </a:cubicBezTo>
                <a:cubicBezTo>
                  <a:pt x="2177" y="10296"/>
                  <a:pt x="2160" y="10411"/>
                  <a:pt x="2186" y="10468"/>
                </a:cubicBezTo>
                <a:cubicBezTo>
                  <a:pt x="2189" y="10501"/>
                  <a:pt x="2181" y="10515"/>
                  <a:pt x="2150" y="10513"/>
                </a:cubicBezTo>
                <a:cubicBezTo>
                  <a:pt x="2126" y="10484"/>
                  <a:pt x="2093" y="10405"/>
                  <a:pt x="2090" y="10357"/>
                </a:cubicBezTo>
                <a:cubicBezTo>
                  <a:pt x="2072" y="10344"/>
                  <a:pt x="2074" y="10344"/>
                  <a:pt x="2054" y="10347"/>
                </a:cubicBezTo>
                <a:cubicBezTo>
                  <a:pt x="2037" y="10296"/>
                  <a:pt x="2031" y="10289"/>
                  <a:pt x="2054" y="10234"/>
                </a:cubicBezTo>
                <a:cubicBezTo>
                  <a:pt x="2048" y="10224"/>
                  <a:pt x="2035" y="10211"/>
                  <a:pt x="2028" y="10201"/>
                </a:cubicBezTo>
                <a:cubicBezTo>
                  <a:pt x="2039" y="10186"/>
                  <a:pt x="2051" y="10191"/>
                  <a:pt x="2054" y="10169"/>
                </a:cubicBezTo>
                <a:cubicBezTo>
                  <a:pt x="2022" y="10129"/>
                  <a:pt x="1945" y="10137"/>
                  <a:pt x="1922" y="10090"/>
                </a:cubicBezTo>
                <a:cubicBezTo>
                  <a:pt x="1904" y="10076"/>
                  <a:pt x="1912" y="10073"/>
                  <a:pt x="1922" y="10055"/>
                </a:cubicBezTo>
                <a:cubicBezTo>
                  <a:pt x="1903" y="10047"/>
                  <a:pt x="1891" y="10042"/>
                  <a:pt x="1862" y="10043"/>
                </a:cubicBezTo>
                <a:cubicBezTo>
                  <a:pt x="1826" y="9954"/>
                  <a:pt x="1781" y="9873"/>
                  <a:pt x="1755" y="9778"/>
                </a:cubicBezTo>
                <a:cubicBezTo>
                  <a:pt x="1736" y="9782"/>
                  <a:pt x="1713" y="9796"/>
                  <a:pt x="1695" y="9800"/>
                </a:cubicBezTo>
                <a:cubicBezTo>
                  <a:pt x="1689" y="9797"/>
                  <a:pt x="1689" y="9791"/>
                  <a:pt x="1682" y="9788"/>
                </a:cubicBezTo>
                <a:cubicBezTo>
                  <a:pt x="1693" y="9776"/>
                  <a:pt x="1697" y="9757"/>
                  <a:pt x="1708" y="9744"/>
                </a:cubicBezTo>
                <a:cubicBezTo>
                  <a:pt x="1715" y="9744"/>
                  <a:pt x="1723" y="9744"/>
                  <a:pt x="1731" y="9744"/>
                </a:cubicBezTo>
                <a:cubicBezTo>
                  <a:pt x="1726" y="9725"/>
                  <a:pt x="1722" y="9706"/>
                  <a:pt x="1718" y="9687"/>
                </a:cubicBezTo>
                <a:cubicBezTo>
                  <a:pt x="1732" y="9671"/>
                  <a:pt x="1802" y="9677"/>
                  <a:pt x="1837" y="9678"/>
                </a:cubicBezTo>
                <a:cubicBezTo>
                  <a:pt x="1865" y="9652"/>
                  <a:pt x="1868" y="9617"/>
                  <a:pt x="1909" y="9600"/>
                </a:cubicBezTo>
                <a:cubicBezTo>
                  <a:pt x="1912" y="9600"/>
                  <a:pt x="1919" y="9600"/>
                  <a:pt x="1922" y="9600"/>
                </a:cubicBezTo>
                <a:cubicBezTo>
                  <a:pt x="1922" y="9620"/>
                  <a:pt x="1913" y="9634"/>
                  <a:pt x="1922" y="9644"/>
                </a:cubicBezTo>
                <a:cubicBezTo>
                  <a:pt x="1942" y="9679"/>
                  <a:pt x="2015" y="9680"/>
                  <a:pt x="2054" y="9666"/>
                </a:cubicBezTo>
                <a:cubicBezTo>
                  <a:pt x="2076" y="9699"/>
                  <a:pt x="2122" y="9735"/>
                  <a:pt x="2137" y="9767"/>
                </a:cubicBezTo>
                <a:cubicBezTo>
                  <a:pt x="2137" y="9783"/>
                  <a:pt x="2137" y="9793"/>
                  <a:pt x="2137" y="9810"/>
                </a:cubicBezTo>
                <a:cubicBezTo>
                  <a:pt x="2153" y="9849"/>
                  <a:pt x="2204" y="9940"/>
                  <a:pt x="2233" y="9978"/>
                </a:cubicBezTo>
                <a:cubicBezTo>
                  <a:pt x="2266" y="10021"/>
                  <a:pt x="2354" y="10012"/>
                  <a:pt x="2400" y="10043"/>
                </a:cubicBezTo>
                <a:cubicBezTo>
                  <a:pt x="2424" y="10071"/>
                  <a:pt x="2448" y="10096"/>
                  <a:pt x="2472" y="10123"/>
                </a:cubicBezTo>
                <a:cubicBezTo>
                  <a:pt x="2526" y="10154"/>
                  <a:pt x="2586" y="10158"/>
                  <a:pt x="2651" y="10178"/>
                </a:cubicBezTo>
                <a:cubicBezTo>
                  <a:pt x="2687" y="10189"/>
                  <a:pt x="2701" y="10218"/>
                  <a:pt x="2746" y="10222"/>
                </a:cubicBezTo>
                <a:cubicBezTo>
                  <a:pt x="2768" y="10204"/>
                  <a:pt x="2849" y="10160"/>
                  <a:pt x="2855" y="10135"/>
                </a:cubicBezTo>
                <a:cubicBezTo>
                  <a:pt x="2906" y="10119"/>
                  <a:pt x="2960" y="10096"/>
                  <a:pt x="3023" y="10111"/>
                </a:cubicBezTo>
                <a:cubicBezTo>
                  <a:pt x="3049" y="10117"/>
                  <a:pt x="3031" y="10133"/>
                  <a:pt x="3057" y="10135"/>
                </a:cubicBezTo>
                <a:cubicBezTo>
                  <a:pt x="3065" y="10156"/>
                  <a:pt x="3070" y="10184"/>
                  <a:pt x="3081" y="10213"/>
                </a:cubicBezTo>
                <a:cubicBezTo>
                  <a:pt x="3095" y="10246"/>
                  <a:pt x="3128" y="10266"/>
                  <a:pt x="3128" y="10313"/>
                </a:cubicBezTo>
                <a:cubicBezTo>
                  <a:pt x="3163" y="10318"/>
                  <a:pt x="3199" y="10338"/>
                  <a:pt x="3224" y="10347"/>
                </a:cubicBezTo>
                <a:cubicBezTo>
                  <a:pt x="3268" y="10347"/>
                  <a:pt x="3312" y="10347"/>
                  <a:pt x="3356" y="10347"/>
                </a:cubicBezTo>
                <a:cubicBezTo>
                  <a:pt x="3369" y="10359"/>
                  <a:pt x="3379" y="10367"/>
                  <a:pt x="3392" y="10378"/>
                </a:cubicBezTo>
                <a:cubicBezTo>
                  <a:pt x="3465" y="10379"/>
                  <a:pt x="3533" y="10389"/>
                  <a:pt x="3606" y="10390"/>
                </a:cubicBezTo>
                <a:cubicBezTo>
                  <a:pt x="3645" y="10400"/>
                  <a:pt x="3674" y="10418"/>
                  <a:pt x="3725" y="10425"/>
                </a:cubicBezTo>
                <a:cubicBezTo>
                  <a:pt x="3792" y="10435"/>
                  <a:pt x="3854" y="10409"/>
                  <a:pt x="3907" y="10401"/>
                </a:cubicBezTo>
                <a:cubicBezTo>
                  <a:pt x="3956" y="10401"/>
                  <a:pt x="4012" y="10401"/>
                  <a:pt x="4061" y="10401"/>
                </a:cubicBezTo>
                <a:cubicBezTo>
                  <a:pt x="4091" y="10391"/>
                  <a:pt x="4111" y="10375"/>
                  <a:pt x="4157" y="10369"/>
                </a:cubicBezTo>
                <a:cubicBezTo>
                  <a:pt x="4198" y="10449"/>
                  <a:pt x="4432" y="10360"/>
                  <a:pt x="4503" y="10357"/>
                </a:cubicBezTo>
                <a:cubicBezTo>
                  <a:pt x="4542" y="10382"/>
                  <a:pt x="4542" y="10409"/>
                  <a:pt x="4539" y="10468"/>
                </a:cubicBezTo>
                <a:cubicBezTo>
                  <a:pt x="4563" y="10472"/>
                  <a:pt x="4588" y="10474"/>
                  <a:pt x="4612" y="10480"/>
                </a:cubicBezTo>
                <a:cubicBezTo>
                  <a:pt x="4624" y="10512"/>
                  <a:pt x="4636" y="10546"/>
                  <a:pt x="4648" y="10578"/>
                </a:cubicBezTo>
                <a:cubicBezTo>
                  <a:pt x="4674" y="10611"/>
                  <a:pt x="4714" y="10591"/>
                  <a:pt x="4754" y="10613"/>
                </a:cubicBezTo>
                <a:cubicBezTo>
                  <a:pt x="4769" y="10633"/>
                  <a:pt x="4787" y="10659"/>
                  <a:pt x="4802" y="10680"/>
                </a:cubicBezTo>
                <a:cubicBezTo>
                  <a:pt x="4856" y="10739"/>
                  <a:pt x="4988" y="10785"/>
                  <a:pt x="5100" y="10748"/>
                </a:cubicBezTo>
                <a:cubicBezTo>
                  <a:pt x="5101" y="10772"/>
                  <a:pt x="5095" y="10775"/>
                  <a:pt x="5079" y="10790"/>
                </a:cubicBezTo>
                <a:cubicBezTo>
                  <a:pt x="5005" y="10860"/>
                  <a:pt x="4965" y="10811"/>
                  <a:pt x="4885" y="10836"/>
                </a:cubicBezTo>
                <a:cubicBezTo>
                  <a:pt x="4911" y="10891"/>
                  <a:pt x="5102" y="11078"/>
                  <a:pt x="5173" y="11081"/>
                </a:cubicBezTo>
                <a:cubicBezTo>
                  <a:pt x="5194" y="11074"/>
                  <a:pt x="5224" y="11067"/>
                  <a:pt x="5244" y="11060"/>
                </a:cubicBezTo>
                <a:cubicBezTo>
                  <a:pt x="5320" y="11037"/>
                  <a:pt x="5443" y="10999"/>
                  <a:pt x="5376" y="10916"/>
                </a:cubicBezTo>
                <a:cubicBezTo>
                  <a:pt x="5381" y="10902"/>
                  <a:pt x="5385" y="10885"/>
                  <a:pt x="5389" y="10871"/>
                </a:cubicBezTo>
                <a:cubicBezTo>
                  <a:pt x="5405" y="10861"/>
                  <a:pt x="5431" y="10857"/>
                  <a:pt x="5461" y="10859"/>
                </a:cubicBezTo>
                <a:cubicBezTo>
                  <a:pt x="5451" y="10893"/>
                  <a:pt x="5447" y="10955"/>
                  <a:pt x="5461" y="10993"/>
                </a:cubicBezTo>
                <a:cubicBezTo>
                  <a:pt x="5469" y="11016"/>
                  <a:pt x="5526" y="11041"/>
                  <a:pt x="5519" y="11071"/>
                </a:cubicBezTo>
                <a:cubicBezTo>
                  <a:pt x="5512" y="11100"/>
                  <a:pt x="5464" y="11121"/>
                  <a:pt x="5461" y="11159"/>
                </a:cubicBezTo>
                <a:cubicBezTo>
                  <a:pt x="5475" y="11229"/>
                  <a:pt x="5493" y="11301"/>
                  <a:pt x="5508" y="11371"/>
                </a:cubicBezTo>
                <a:cubicBezTo>
                  <a:pt x="5525" y="11470"/>
                  <a:pt x="5538" y="11574"/>
                  <a:pt x="5555" y="11672"/>
                </a:cubicBezTo>
                <a:cubicBezTo>
                  <a:pt x="5591" y="11793"/>
                  <a:pt x="5661" y="11882"/>
                  <a:pt x="5709" y="11983"/>
                </a:cubicBezTo>
                <a:cubicBezTo>
                  <a:pt x="5743" y="12052"/>
                  <a:pt x="5781" y="12131"/>
                  <a:pt x="5807" y="12208"/>
                </a:cubicBezTo>
                <a:cubicBezTo>
                  <a:pt x="5817" y="12245"/>
                  <a:pt x="5820" y="12280"/>
                  <a:pt x="5831" y="12318"/>
                </a:cubicBezTo>
                <a:cubicBezTo>
                  <a:pt x="5851" y="12345"/>
                  <a:pt x="5870" y="12371"/>
                  <a:pt x="5890" y="12397"/>
                </a:cubicBezTo>
                <a:cubicBezTo>
                  <a:pt x="5928" y="12476"/>
                  <a:pt x="5972" y="12553"/>
                  <a:pt x="6010" y="12632"/>
                </a:cubicBezTo>
                <a:cubicBezTo>
                  <a:pt x="6026" y="12686"/>
                  <a:pt x="6042" y="12743"/>
                  <a:pt x="6059" y="12797"/>
                </a:cubicBezTo>
                <a:cubicBezTo>
                  <a:pt x="6089" y="12828"/>
                  <a:pt x="6121" y="12856"/>
                  <a:pt x="6152" y="12887"/>
                </a:cubicBezTo>
                <a:cubicBezTo>
                  <a:pt x="6198" y="12886"/>
                  <a:pt x="6258" y="12851"/>
                  <a:pt x="6273" y="12821"/>
                </a:cubicBezTo>
                <a:cubicBezTo>
                  <a:pt x="6286" y="12795"/>
                  <a:pt x="6278" y="12774"/>
                  <a:pt x="6296" y="12755"/>
                </a:cubicBezTo>
                <a:cubicBezTo>
                  <a:pt x="6339" y="12741"/>
                  <a:pt x="6385" y="12721"/>
                  <a:pt x="6428" y="12708"/>
                </a:cubicBezTo>
                <a:cubicBezTo>
                  <a:pt x="6421" y="12695"/>
                  <a:pt x="6404" y="12694"/>
                  <a:pt x="6392" y="12687"/>
                </a:cubicBezTo>
                <a:cubicBezTo>
                  <a:pt x="6405" y="12652"/>
                  <a:pt x="6427" y="12620"/>
                  <a:pt x="6441" y="12585"/>
                </a:cubicBezTo>
                <a:cubicBezTo>
                  <a:pt x="6460" y="12574"/>
                  <a:pt x="6490" y="12575"/>
                  <a:pt x="6524" y="12576"/>
                </a:cubicBezTo>
                <a:cubicBezTo>
                  <a:pt x="6535" y="12519"/>
                  <a:pt x="6505" y="12452"/>
                  <a:pt x="6512" y="12397"/>
                </a:cubicBezTo>
                <a:cubicBezTo>
                  <a:pt x="6525" y="12295"/>
                  <a:pt x="6662" y="12179"/>
                  <a:pt x="6571" y="12085"/>
                </a:cubicBezTo>
                <a:cubicBezTo>
                  <a:pt x="6600" y="12017"/>
                  <a:pt x="6552" y="11936"/>
                  <a:pt x="6571" y="11862"/>
                </a:cubicBezTo>
                <a:cubicBezTo>
                  <a:pt x="6582" y="11839"/>
                  <a:pt x="6596" y="11818"/>
                  <a:pt x="6607" y="11795"/>
                </a:cubicBezTo>
                <a:cubicBezTo>
                  <a:pt x="6638" y="11772"/>
                  <a:pt x="6666" y="11775"/>
                  <a:pt x="6704" y="11795"/>
                </a:cubicBezTo>
                <a:cubicBezTo>
                  <a:pt x="6728" y="11780"/>
                  <a:pt x="6742" y="11734"/>
                  <a:pt x="6751" y="11706"/>
                </a:cubicBezTo>
                <a:cubicBezTo>
                  <a:pt x="6781" y="11690"/>
                  <a:pt x="6840" y="11704"/>
                  <a:pt x="6870" y="11684"/>
                </a:cubicBezTo>
                <a:cubicBezTo>
                  <a:pt x="6903" y="11663"/>
                  <a:pt x="6888" y="11606"/>
                  <a:pt x="6918" y="11583"/>
                </a:cubicBezTo>
                <a:cubicBezTo>
                  <a:pt x="6951" y="11568"/>
                  <a:pt x="6992" y="11553"/>
                  <a:pt x="7024" y="11538"/>
                </a:cubicBezTo>
                <a:cubicBezTo>
                  <a:pt x="7062" y="11516"/>
                  <a:pt x="7075" y="11471"/>
                  <a:pt x="7110" y="11451"/>
                </a:cubicBezTo>
                <a:cubicBezTo>
                  <a:pt x="7134" y="11437"/>
                  <a:pt x="7160" y="11431"/>
                  <a:pt x="7180" y="11416"/>
                </a:cubicBezTo>
                <a:cubicBezTo>
                  <a:pt x="7230" y="11359"/>
                  <a:pt x="7274" y="11305"/>
                  <a:pt x="7325" y="11248"/>
                </a:cubicBezTo>
                <a:cubicBezTo>
                  <a:pt x="7365" y="11222"/>
                  <a:pt x="7436" y="11231"/>
                  <a:pt x="7479" y="11205"/>
                </a:cubicBezTo>
                <a:cubicBezTo>
                  <a:pt x="7534" y="11173"/>
                  <a:pt x="7557" y="11115"/>
                  <a:pt x="7598" y="11071"/>
                </a:cubicBezTo>
                <a:cubicBezTo>
                  <a:pt x="7592" y="11049"/>
                  <a:pt x="7581" y="11024"/>
                  <a:pt x="7575" y="11003"/>
                </a:cubicBezTo>
                <a:cubicBezTo>
                  <a:pt x="7612" y="10968"/>
                  <a:pt x="7674" y="10964"/>
                  <a:pt x="7720" y="10937"/>
                </a:cubicBezTo>
                <a:cubicBezTo>
                  <a:pt x="7736" y="10921"/>
                  <a:pt x="7749" y="10908"/>
                  <a:pt x="7765" y="10892"/>
                </a:cubicBezTo>
                <a:cubicBezTo>
                  <a:pt x="7780" y="10903"/>
                  <a:pt x="7786" y="10917"/>
                  <a:pt x="7790" y="10937"/>
                </a:cubicBezTo>
                <a:cubicBezTo>
                  <a:pt x="7796" y="10939"/>
                  <a:pt x="7809" y="10935"/>
                  <a:pt x="7815" y="10937"/>
                </a:cubicBezTo>
                <a:cubicBezTo>
                  <a:pt x="7824" y="10923"/>
                  <a:pt x="7829" y="10918"/>
                  <a:pt x="7838" y="10904"/>
                </a:cubicBezTo>
                <a:cubicBezTo>
                  <a:pt x="7839" y="10902"/>
                  <a:pt x="7850" y="10894"/>
                  <a:pt x="7851" y="10892"/>
                </a:cubicBezTo>
                <a:cubicBezTo>
                  <a:pt x="7869" y="10902"/>
                  <a:pt x="7870" y="10928"/>
                  <a:pt x="7874" y="10949"/>
                </a:cubicBezTo>
                <a:cubicBezTo>
                  <a:pt x="7890" y="10949"/>
                  <a:pt x="7907" y="10949"/>
                  <a:pt x="7923" y="10949"/>
                </a:cubicBezTo>
                <a:cubicBezTo>
                  <a:pt x="7920" y="10934"/>
                  <a:pt x="7919" y="10929"/>
                  <a:pt x="7923" y="10916"/>
                </a:cubicBezTo>
                <a:cubicBezTo>
                  <a:pt x="7932" y="10921"/>
                  <a:pt x="7937" y="10920"/>
                  <a:pt x="7947" y="10925"/>
                </a:cubicBezTo>
                <a:cubicBezTo>
                  <a:pt x="7953" y="10915"/>
                  <a:pt x="7963" y="10902"/>
                  <a:pt x="7970" y="10892"/>
                </a:cubicBezTo>
                <a:cubicBezTo>
                  <a:pt x="7974" y="10889"/>
                  <a:pt x="7976" y="10895"/>
                  <a:pt x="7980" y="10892"/>
                </a:cubicBezTo>
                <a:cubicBezTo>
                  <a:pt x="7984" y="10902"/>
                  <a:pt x="7989" y="10906"/>
                  <a:pt x="7993" y="10916"/>
                </a:cubicBezTo>
                <a:cubicBezTo>
                  <a:pt x="8000" y="10916"/>
                  <a:pt x="8010" y="10916"/>
                  <a:pt x="8017" y="10916"/>
                </a:cubicBezTo>
                <a:cubicBezTo>
                  <a:pt x="8030" y="10900"/>
                  <a:pt x="8039" y="10886"/>
                  <a:pt x="8042" y="10859"/>
                </a:cubicBezTo>
                <a:cubicBezTo>
                  <a:pt x="8044" y="10857"/>
                  <a:pt x="8050" y="10860"/>
                  <a:pt x="8053" y="10859"/>
                </a:cubicBezTo>
                <a:cubicBezTo>
                  <a:pt x="8064" y="10877"/>
                  <a:pt x="8068" y="10897"/>
                  <a:pt x="8079" y="10916"/>
                </a:cubicBezTo>
                <a:cubicBezTo>
                  <a:pt x="8086" y="10916"/>
                  <a:pt x="8094" y="10916"/>
                  <a:pt x="8102" y="10916"/>
                </a:cubicBezTo>
                <a:cubicBezTo>
                  <a:pt x="8110" y="10883"/>
                  <a:pt x="8115" y="10879"/>
                  <a:pt x="8150" y="10871"/>
                </a:cubicBezTo>
                <a:cubicBezTo>
                  <a:pt x="8162" y="10837"/>
                  <a:pt x="8151" y="10808"/>
                  <a:pt x="8137" y="10781"/>
                </a:cubicBezTo>
                <a:cubicBezTo>
                  <a:pt x="8136" y="10765"/>
                  <a:pt x="8142" y="10745"/>
                  <a:pt x="8150" y="10737"/>
                </a:cubicBezTo>
                <a:cubicBezTo>
                  <a:pt x="8166" y="10757"/>
                  <a:pt x="8181" y="10770"/>
                  <a:pt x="8197" y="10790"/>
                </a:cubicBezTo>
                <a:cubicBezTo>
                  <a:pt x="8233" y="10790"/>
                  <a:pt x="8256" y="10780"/>
                  <a:pt x="8280" y="10769"/>
                </a:cubicBezTo>
                <a:cubicBezTo>
                  <a:pt x="8371" y="10835"/>
                  <a:pt x="8337" y="11084"/>
                  <a:pt x="8461" y="11116"/>
                </a:cubicBezTo>
                <a:cubicBezTo>
                  <a:pt x="8472" y="11119"/>
                  <a:pt x="8485" y="11112"/>
                  <a:pt x="8496" y="11116"/>
                </a:cubicBezTo>
                <a:cubicBezTo>
                  <a:pt x="8496" y="11129"/>
                  <a:pt x="8496" y="11133"/>
                  <a:pt x="8496" y="11147"/>
                </a:cubicBezTo>
                <a:cubicBezTo>
                  <a:pt x="8524" y="11164"/>
                  <a:pt x="8546" y="11159"/>
                  <a:pt x="8569" y="11171"/>
                </a:cubicBezTo>
                <a:cubicBezTo>
                  <a:pt x="8605" y="11189"/>
                  <a:pt x="8626" y="11232"/>
                  <a:pt x="8640" y="11272"/>
                </a:cubicBezTo>
                <a:cubicBezTo>
                  <a:pt x="8622" y="11278"/>
                  <a:pt x="8597" y="11290"/>
                  <a:pt x="8579" y="11294"/>
                </a:cubicBezTo>
                <a:cubicBezTo>
                  <a:pt x="8594" y="11308"/>
                  <a:pt x="8617" y="11320"/>
                  <a:pt x="8640" y="11328"/>
                </a:cubicBezTo>
                <a:cubicBezTo>
                  <a:pt x="8645" y="11319"/>
                  <a:pt x="8647" y="11303"/>
                  <a:pt x="8652" y="11294"/>
                </a:cubicBezTo>
                <a:cubicBezTo>
                  <a:pt x="8654" y="11293"/>
                  <a:pt x="8660" y="11295"/>
                  <a:pt x="8662" y="11294"/>
                </a:cubicBezTo>
                <a:cubicBezTo>
                  <a:pt x="8703" y="11355"/>
                  <a:pt x="8748" y="11467"/>
                  <a:pt x="8734" y="11571"/>
                </a:cubicBezTo>
                <a:cubicBezTo>
                  <a:pt x="8725" y="11633"/>
                  <a:pt x="8690" y="11670"/>
                  <a:pt x="8688" y="11738"/>
                </a:cubicBezTo>
                <a:cubicBezTo>
                  <a:pt x="8696" y="11743"/>
                  <a:pt x="8703" y="11757"/>
                  <a:pt x="8711" y="11762"/>
                </a:cubicBezTo>
                <a:cubicBezTo>
                  <a:pt x="8735" y="11744"/>
                  <a:pt x="8740" y="11723"/>
                  <a:pt x="8781" y="11718"/>
                </a:cubicBezTo>
                <a:cubicBezTo>
                  <a:pt x="8778" y="11730"/>
                  <a:pt x="8774" y="11750"/>
                  <a:pt x="8771" y="11762"/>
                </a:cubicBezTo>
                <a:cubicBezTo>
                  <a:pt x="8777" y="11767"/>
                  <a:pt x="8788" y="11766"/>
                  <a:pt x="8794" y="11771"/>
                </a:cubicBezTo>
                <a:cubicBezTo>
                  <a:pt x="8798" y="11771"/>
                  <a:pt x="8802" y="11771"/>
                  <a:pt x="8807" y="11771"/>
                </a:cubicBezTo>
                <a:cubicBezTo>
                  <a:pt x="8822" y="11760"/>
                  <a:pt x="8828" y="11752"/>
                  <a:pt x="8854" y="11750"/>
                </a:cubicBezTo>
                <a:cubicBezTo>
                  <a:pt x="8854" y="11759"/>
                  <a:pt x="8854" y="11774"/>
                  <a:pt x="8854" y="11783"/>
                </a:cubicBezTo>
                <a:cubicBezTo>
                  <a:pt x="8896" y="11818"/>
                  <a:pt x="8896" y="11738"/>
                  <a:pt x="8926" y="11718"/>
                </a:cubicBezTo>
                <a:cubicBezTo>
                  <a:pt x="9021" y="11654"/>
                  <a:pt x="9065" y="11712"/>
                  <a:pt x="9082" y="11562"/>
                </a:cubicBezTo>
                <a:cubicBezTo>
                  <a:pt x="9086" y="11562"/>
                  <a:pt x="9088" y="11562"/>
                  <a:pt x="9093" y="11562"/>
                </a:cubicBezTo>
                <a:cubicBezTo>
                  <a:pt x="9137" y="11592"/>
                  <a:pt x="9145" y="11669"/>
                  <a:pt x="9200" y="11684"/>
                </a:cubicBezTo>
                <a:cubicBezTo>
                  <a:pt x="9214" y="11771"/>
                  <a:pt x="9223" y="11853"/>
                  <a:pt x="9236" y="11939"/>
                </a:cubicBezTo>
                <a:cubicBezTo>
                  <a:pt x="9260" y="12018"/>
                  <a:pt x="9318" y="12094"/>
                  <a:pt x="9345" y="12162"/>
                </a:cubicBezTo>
                <a:cubicBezTo>
                  <a:pt x="9372" y="12231"/>
                  <a:pt x="9360" y="12306"/>
                  <a:pt x="9358" y="12374"/>
                </a:cubicBezTo>
                <a:cubicBezTo>
                  <a:pt x="9367" y="12379"/>
                  <a:pt x="9373" y="12374"/>
                  <a:pt x="9391" y="12374"/>
                </a:cubicBezTo>
                <a:cubicBezTo>
                  <a:pt x="9373" y="12412"/>
                  <a:pt x="9316" y="12541"/>
                  <a:pt x="9332" y="12576"/>
                </a:cubicBezTo>
                <a:cubicBezTo>
                  <a:pt x="9341" y="12582"/>
                  <a:pt x="9349" y="12591"/>
                  <a:pt x="9358" y="12597"/>
                </a:cubicBezTo>
                <a:cubicBezTo>
                  <a:pt x="9325" y="12676"/>
                  <a:pt x="9277" y="12782"/>
                  <a:pt x="9308" y="12865"/>
                </a:cubicBezTo>
                <a:cubicBezTo>
                  <a:pt x="9321" y="12861"/>
                  <a:pt x="9332" y="12860"/>
                  <a:pt x="9345" y="12855"/>
                </a:cubicBezTo>
                <a:cubicBezTo>
                  <a:pt x="9388" y="12898"/>
                  <a:pt x="9429" y="12922"/>
                  <a:pt x="9451" y="12988"/>
                </a:cubicBezTo>
                <a:cubicBezTo>
                  <a:pt x="9461" y="12992"/>
                  <a:pt x="9471" y="12992"/>
                  <a:pt x="9487" y="12988"/>
                </a:cubicBezTo>
                <a:cubicBezTo>
                  <a:pt x="9509" y="13015"/>
                  <a:pt x="9512" y="13030"/>
                  <a:pt x="9512" y="13078"/>
                </a:cubicBezTo>
                <a:cubicBezTo>
                  <a:pt x="9518" y="13080"/>
                  <a:pt x="9530" y="13083"/>
                  <a:pt x="9535" y="13087"/>
                </a:cubicBezTo>
                <a:cubicBezTo>
                  <a:pt x="9553" y="13107"/>
                  <a:pt x="9573" y="13098"/>
                  <a:pt x="9595" y="13087"/>
                </a:cubicBezTo>
                <a:cubicBezTo>
                  <a:pt x="9598" y="13089"/>
                  <a:pt x="9593" y="13097"/>
                  <a:pt x="9595" y="13099"/>
                </a:cubicBezTo>
                <a:cubicBezTo>
                  <a:pt x="9586" y="13166"/>
                  <a:pt x="9591" y="13241"/>
                  <a:pt x="9618" y="13311"/>
                </a:cubicBezTo>
                <a:cubicBezTo>
                  <a:pt x="9631" y="13333"/>
                  <a:pt x="9654" y="13355"/>
                  <a:pt x="9667" y="13378"/>
                </a:cubicBezTo>
                <a:cubicBezTo>
                  <a:pt x="9671" y="13411"/>
                  <a:pt x="9648" y="13438"/>
                  <a:pt x="9667" y="13467"/>
                </a:cubicBezTo>
                <a:cubicBezTo>
                  <a:pt x="9688" y="13483"/>
                  <a:pt x="9706" y="13507"/>
                  <a:pt x="9727" y="13523"/>
                </a:cubicBezTo>
                <a:cubicBezTo>
                  <a:pt x="9752" y="13554"/>
                  <a:pt x="9748" y="13617"/>
                  <a:pt x="9776" y="13646"/>
                </a:cubicBezTo>
                <a:cubicBezTo>
                  <a:pt x="9810" y="13665"/>
                  <a:pt x="9846" y="13681"/>
                  <a:pt x="9881" y="13701"/>
                </a:cubicBezTo>
                <a:cubicBezTo>
                  <a:pt x="9946" y="13738"/>
                  <a:pt x="10014" y="13782"/>
                  <a:pt x="10073" y="13823"/>
                </a:cubicBezTo>
                <a:cubicBezTo>
                  <a:pt x="10116" y="13823"/>
                  <a:pt x="10162" y="13823"/>
                  <a:pt x="10205" y="13823"/>
                </a:cubicBezTo>
                <a:cubicBezTo>
                  <a:pt x="10184" y="13783"/>
                  <a:pt x="10152" y="13741"/>
                  <a:pt x="10132" y="13701"/>
                </a:cubicBezTo>
                <a:cubicBezTo>
                  <a:pt x="10110" y="13669"/>
                  <a:pt x="10082" y="13655"/>
                  <a:pt x="10073" y="13613"/>
                </a:cubicBezTo>
                <a:cubicBezTo>
                  <a:pt x="10074" y="13522"/>
                  <a:pt x="10072" y="13423"/>
                  <a:pt x="10073" y="13332"/>
                </a:cubicBezTo>
                <a:cubicBezTo>
                  <a:pt x="10056" y="13314"/>
                  <a:pt x="10042" y="13296"/>
                  <a:pt x="10024" y="13278"/>
                </a:cubicBezTo>
                <a:cubicBezTo>
                  <a:pt x="9991" y="13237"/>
                  <a:pt x="9952" y="13196"/>
                  <a:pt x="9919" y="13155"/>
                </a:cubicBezTo>
                <a:cubicBezTo>
                  <a:pt x="9904" y="13152"/>
                  <a:pt x="9883" y="13158"/>
                  <a:pt x="9869" y="13155"/>
                </a:cubicBezTo>
                <a:cubicBezTo>
                  <a:pt x="9830" y="13135"/>
                  <a:pt x="9811" y="13087"/>
                  <a:pt x="9786" y="13055"/>
                </a:cubicBezTo>
                <a:cubicBezTo>
                  <a:pt x="9595" y="13063"/>
                  <a:pt x="9628" y="12943"/>
                  <a:pt x="9595" y="12809"/>
                </a:cubicBezTo>
                <a:cubicBezTo>
                  <a:pt x="9589" y="12811"/>
                  <a:pt x="9577" y="12820"/>
                  <a:pt x="9571" y="12821"/>
                </a:cubicBezTo>
                <a:cubicBezTo>
                  <a:pt x="9542" y="12800"/>
                  <a:pt x="9557" y="12745"/>
                  <a:pt x="9548" y="12708"/>
                </a:cubicBezTo>
                <a:cubicBezTo>
                  <a:pt x="9516" y="12710"/>
                  <a:pt x="9481" y="12725"/>
                  <a:pt x="9451" y="12720"/>
                </a:cubicBezTo>
                <a:cubicBezTo>
                  <a:pt x="9372" y="12600"/>
                  <a:pt x="9514" y="12411"/>
                  <a:pt x="9548" y="12318"/>
                </a:cubicBezTo>
                <a:cubicBezTo>
                  <a:pt x="9546" y="12293"/>
                  <a:pt x="9550" y="12266"/>
                  <a:pt x="9548" y="12241"/>
                </a:cubicBezTo>
                <a:cubicBezTo>
                  <a:pt x="9559" y="12202"/>
                  <a:pt x="9578" y="12189"/>
                  <a:pt x="9560" y="12139"/>
                </a:cubicBezTo>
                <a:cubicBezTo>
                  <a:pt x="9607" y="12105"/>
                  <a:pt x="9628" y="12113"/>
                  <a:pt x="9704" y="12118"/>
                </a:cubicBezTo>
                <a:cubicBezTo>
                  <a:pt x="9701" y="12155"/>
                  <a:pt x="9707" y="12192"/>
                  <a:pt x="9704" y="12229"/>
                </a:cubicBezTo>
                <a:cubicBezTo>
                  <a:pt x="9734" y="12229"/>
                  <a:pt x="9742" y="12237"/>
                  <a:pt x="9763" y="12241"/>
                </a:cubicBezTo>
                <a:cubicBezTo>
                  <a:pt x="9803" y="12248"/>
                  <a:pt x="9815" y="12218"/>
                  <a:pt x="9859" y="12241"/>
                </a:cubicBezTo>
                <a:cubicBezTo>
                  <a:pt x="9878" y="12260"/>
                  <a:pt x="9899" y="12277"/>
                  <a:pt x="9919" y="12297"/>
                </a:cubicBezTo>
                <a:cubicBezTo>
                  <a:pt x="9936" y="12303"/>
                  <a:pt x="9950" y="12312"/>
                  <a:pt x="9967" y="12318"/>
                </a:cubicBezTo>
                <a:cubicBezTo>
                  <a:pt x="10002" y="12365"/>
                  <a:pt x="9999" y="12415"/>
                  <a:pt x="10024" y="12474"/>
                </a:cubicBezTo>
                <a:cubicBezTo>
                  <a:pt x="10024" y="12477"/>
                  <a:pt x="10024" y="12483"/>
                  <a:pt x="10024" y="12485"/>
                </a:cubicBezTo>
                <a:cubicBezTo>
                  <a:pt x="10063" y="12483"/>
                  <a:pt x="10057" y="12467"/>
                  <a:pt x="10096" y="12465"/>
                </a:cubicBezTo>
                <a:cubicBezTo>
                  <a:pt x="10119" y="12497"/>
                  <a:pt x="10113" y="12497"/>
                  <a:pt x="10096" y="12530"/>
                </a:cubicBezTo>
                <a:cubicBezTo>
                  <a:pt x="10102" y="12533"/>
                  <a:pt x="10103" y="12539"/>
                  <a:pt x="10109" y="12542"/>
                </a:cubicBezTo>
                <a:cubicBezTo>
                  <a:pt x="10135" y="12539"/>
                  <a:pt x="10169" y="12533"/>
                  <a:pt x="10195" y="12530"/>
                </a:cubicBezTo>
                <a:cubicBezTo>
                  <a:pt x="10228" y="12554"/>
                  <a:pt x="10259" y="12580"/>
                  <a:pt x="10301" y="12597"/>
                </a:cubicBezTo>
                <a:cubicBezTo>
                  <a:pt x="10309" y="12608"/>
                  <a:pt x="10321" y="12614"/>
                  <a:pt x="10324" y="12632"/>
                </a:cubicBezTo>
                <a:cubicBezTo>
                  <a:pt x="10288" y="12666"/>
                  <a:pt x="10275" y="12756"/>
                  <a:pt x="10276" y="12821"/>
                </a:cubicBezTo>
                <a:cubicBezTo>
                  <a:pt x="10358" y="12820"/>
                  <a:pt x="10352" y="12773"/>
                  <a:pt x="10396" y="12743"/>
                </a:cubicBezTo>
                <a:cubicBezTo>
                  <a:pt x="10420" y="12735"/>
                  <a:pt x="10445" y="12727"/>
                  <a:pt x="10468" y="12720"/>
                </a:cubicBezTo>
                <a:cubicBezTo>
                  <a:pt x="10483" y="12712"/>
                  <a:pt x="10491" y="12682"/>
                  <a:pt x="10504" y="12677"/>
                </a:cubicBezTo>
                <a:cubicBezTo>
                  <a:pt x="10517" y="12677"/>
                  <a:pt x="10538" y="12677"/>
                  <a:pt x="10551" y="12677"/>
                </a:cubicBezTo>
                <a:cubicBezTo>
                  <a:pt x="10600" y="12651"/>
                  <a:pt x="10577" y="12564"/>
                  <a:pt x="10587" y="12518"/>
                </a:cubicBezTo>
                <a:cubicBezTo>
                  <a:pt x="10589" y="12517"/>
                  <a:pt x="10598" y="12520"/>
                  <a:pt x="10600" y="12518"/>
                </a:cubicBezTo>
                <a:cubicBezTo>
                  <a:pt x="10681" y="12604"/>
                  <a:pt x="10718" y="12527"/>
                  <a:pt x="10778" y="12485"/>
                </a:cubicBezTo>
                <a:cubicBezTo>
                  <a:pt x="10836" y="12446"/>
                  <a:pt x="10909" y="12445"/>
                  <a:pt x="10933" y="12374"/>
                </a:cubicBezTo>
                <a:cubicBezTo>
                  <a:pt x="10932" y="12331"/>
                  <a:pt x="10934" y="12296"/>
                  <a:pt x="10933" y="12253"/>
                </a:cubicBezTo>
                <a:cubicBezTo>
                  <a:pt x="10945" y="12234"/>
                  <a:pt x="10956" y="12206"/>
                  <a:pt x="10969" y="12186"/>
                </a:cubicBezTo>
                <a:cubicBezTo>
                  <a:pt x="10944" y="12083"/>
                  <a:pt x="10923" y="11988"/>
                  <a:pt x="10897" y="11885"/>
                </a:cubicBezTo>
                <a:cubicBezTo>
                  <a:pt x="10882" y="11858"/>
                  <a:pt x="10843" y="11837"/>
                  <a:pt x="10827" y="11805"/>
                </a:cubicBezTo>
                <a:cubicBezTo>
                  <a:pt x="10821" y="11781"/>
                  <a:pt x="10821" y="11761"/>
                  <a:pt x="10814" y="11738"/>
                </a:cubicBezTo>
                <a:cubicBezTo>
                  <a:pt x="10798" y="11713"/>
                  <a:pt x="10771" y="11720"/>
                  <a:pt x="10743" y="11706"/>
                </a:cubicBezTo>
                <a:cubicBezTo>
                  <a:pt x="10710" y="11673"/>
                  <a:pt x="10680" y="11637"/>
                  <a:pt x="10647" y="11604"/>
                </a:cubicBezTo>
                <a:cubicBezTo>
                  <a:pt x="10620" y="11586"/>
                  <a:pt x="10591" y="11568"/>
                  <a:pt x="10564" y="11550"/>
                </a:cubicBezTo>
                <a:cubicBezTo>
                  <a:pt x="10531" y="11513"/>
                  <a:pt x="10549" y="11505"/>
                  <a:pt x="10528" y="11460"/>
                </a:cubicBezTo>
                <a:cubicBezTo>
                  <a:pt x="10488" y="11422"/>
                  <a:pt x="10450" y="11376"/>
                  <a:pt x="10409" y="11338"/>
                </a:cubicBezTo>
                <a:cubicBezTo>
                  <a:pt x="10415" y="11288"/>
                  <a:pt x="10440" y="11215"/>
                  <a:pt x="10468" y="11181"/>
                </a:cubicBezTo>
                <a:cubicBezTo>
                  <a:pt x="10508" y="11135"/>
                  <a:pt x="10595" y="11140"/>
                  <a:pt x="10587" y="11048"/>
                </a:cubicBezTo>
                <a:cubicBezTo>
                  <a:pt x="10602" y="11039"/>
                  <a:pt x="10643" y="11040"/>
                  <a:pt x="10670" y="11048"/>
                </a:cubicBezTo>
                <a:cubicBezTo>
                  <a:pt x="10689" y="11035"/>
                  <a:pt x="10685" y="11022"/>
                  <a:pt x="10683" y="10993"/>
                </a:cubicBezTo>
                <a:cubicBezTo>
                  <a:pt x="10707" y="10979"/>
                  <a:pt x="10743" y="10964"/>
                  <a:pt x="10767" y="10949"/>
                </a:cubicBezTo>
                <a:cubicBezTo>
                  <a:pt x="10792" y="10941"/>
                  <a:pt x="10809" y="10959"/>
                  <a:pt x="10827" y="10949"/>
                </a:cubicBezTo>
                <a:cubicBezTo>
                  <a:pt x="10839" y="10941"/>
                  <a:pt x="10847" y="10919"/>
                  <a:pt x="10850" y="10904"/>
                </a:cubicBezTo>
                <a:cubicBezTo>
                  <a:pt x="10889" y="10936"/>
                  <a:pt x="10898" y="10960"/>
                  <a:pt x="10969" y="10959"/>
                </a:cubicBezTo>
                <a:cubicBezTo>
                  <a:pt x="10977" y="10949"/>
                  <a:pt x="10985" y="10946"/>
                  <a:pt x="10995" y="10937"/>
                </a:cubicBezTo>
                <a:cubicBezTo>
                  <a:pt x="11009" y="10941"/>
                  <a:pt x="11027" y="10945"/>
                  <a:pt x="11042" y="10949"/>
                </a:cubicBezTo>
                <a:cubicBezTo>
                  <a:pt x="11050" y="10988"/>
                  <a:pt x="11009" y="11003"/>
                  <a:pt x="11019" y="11048"/>
                </a:cubicBezTo>
                <a:cubicBezTo>
                  <a:pt x="11035" y="11079"/>
                  <a:pt x="11049" y="11107"/>
                  <a:pt x="11065" y="11137"/>
                </a:cubicBezTo>
                <a:cubicBezTo>
                  <a:pt x="11095" y="11133"/>
                  <a:pt x="11114" y="11125"/>
                  <a:pt x="11138" y="11116"/>
                </a:cubicBezTo>
                <a:cubicBezTo>
                  <a:pt x="11139" y="11111"/>
                  <a:pt x="11137" y="11098"/>
                  <a:pt x="11138" y="11093"/>
                </a:cubicBezTo>
                <a:cubicBezTo>
                  <a:pt x="11113" y="11079"/>
                  <a:pt x="11107" y="11068"/>
                  <a:pt x="11089" y="11048"/>
                </a:cubicBezTo>
                <a:cubicBezTo>
                  <a:pt x="11097" y="11030"/>
                  <a:pt x="11106" y="11012"/>
                  <a:pt x="11113" y="10993"/>
                </a:cubicBezTo>
                <a:cubicBezTo>
                  <a:pt x="11115" y="10991"/>
                  <a:pt x="11112" y="10983"/>
                  <a:pt x="11113" y="10981"/>
                </a:cubicBezTo>
                <a:cubicBezTo>
                  <a:pt x="11121" y="10983"/>
                  <a:pt x="11130" y="10991"/>
                  <a:pt x="11138" y="10993"/>
                </a:cubicBezTo>
                <a:cubicBezTo>
                  <a:pt x="11178" y="10996"/>
                  <a:pt x="11194" y="10956"/>
                  <a:pt x="11233" y="10949"/>
                </a:cubicBezTo>
                <a:cubicBezTo>
                  <a:pt x="11256" y="10950"/>
                  <a:pt x="11282" y="10958"/>
                  <a:pt x="11305" y="10959"/>
                </a:cubicBezTo>
                <a:cubicBezTo>
                  <a:pt x="11321" y="10951"/>
                  <a:pt x="11322" y="10925"/>
                  <a:pt x="11341" y="10916"/>
                </a:cubicBezTo>
                <a:cubicBezTo>
                  <a:pt x="11359" y="10919"/>
                  <a:pt x="11382" y="10922"/>
                  <a:pt x="11401" y="10925"/>
                </a:cubicBezTo>
                <a:cubicBezTo>
                  <a:pt x="11430" y="10920"/>
                  <a:pt x="11454" y="10921"/>
                  <a:pt x="11484" y="10916"/>
                </a:cubicBezTo>
                <a:cubicBezTo>
                  <a:pt x="11491" y="10905"/>
                  <a:pt x="11503" y="10885"/>
                  <a:pt x="11507" y="10871"/>
                </a:cubicBezTo>
                <a:cubicBezTo>
                  <a:pt x="11520" y="10875"/>
                  <a:pt x="11529" y="10879"/>
                  <a:pt x="11542" y="10883"/>
                </a:cubicBezTo>
                <a:cubicBezTo>
                  <a:pt x="11601" y="10851"/>
                  <a:pt x="11579" y="10819"/>
                  <a:pt x="11593" y="10769"/>
                </a:cubicBezTo>
                <a:cubicBezTo>
                  <a:pt x="11674" y="10837"/>
                  <a:pt x="11649" y="10783"/>
                  <a:pt x="11760" y="10781"/>
                </a:cubicBezTo>
                <a:cubicBezTo>
                  <a:pt x="11761" y="10790"/>
                  <a:pt x="11759" y="10793"/>
                  <a:pt x="11760" y="10802"/>
                </a:cubicBezTo>
                <a:cubicBezTo>
                  <a:pt x="11812" y="10797"/>
                  <a:pt x="11835" y="10781"/>
                  <a:pt x="11866" y="10758"/>
                </a:cubicBezTo>
                <a:cubicBezTo>
                  <a:pt x="11889" y="10765"/>
                  <a:pt x="11916" y="10774"/>
                  <a:pt x="11939" y="10781"/>
                </a:cubicBezTo>
                <a:cubicBezTo>
                  <a:pt x="11959" y="10751"/>
                  <a:pt x="11985" y="10740"/>
                  <a:pt x="12033" y="10737"/>
                </a:cubicBezTo>
                <a:cubicBezTo>
                  <a:pt x="12039" y="10727"/>
                  <a:pt x="12047" y="10722"/>
                  <a:pt x="12046" y="10704"/>
                </a:cubicBezTo>
                <a:cubicBezTo>
                  <a:pt x="12094" y="10673"/>
                  <a:pt x="12134" y="10652"/>
                  <a:pt x="12189" y="10624"/>
                </a:cubicBezTo>
                <a:cubicBezTo>
                  <a:pt x="12210" y="10607"/>
                  <a:pt x="12239" y="10595"/>
                  <a:pt x="12261" y="10578"/>
                </a:cubicBezTo>
                <a:cubicBezTo>
                  <a:pt x="12264" y="10556"/>
                  <a:pt x="12253" y="10523"/>
                  <a:pt x="12261" y="10501"/>
                </a:cubicBezTo>
                <a:cubicBezTo>
                  <a:pt x="12277" y="10495"/>
                  <a:pt x="12314" y="10507"/>
                  <a:pt x="12331" y="10513"/>
                </a:cubicBezTo>
                <a:cubicBezTo>
                  <a:pt x="12343" y="10503"/>
                  <a:pt x="12397" y="10455"/>
                  <a:pt x="12404" y="10446"/>
                </a:cubicBezTo>
                <a:cubicBezTo>
                  <a:pt x="12416" y="10419"/>
                  <a:pt x="12428" y="10396"/>
                  <a:pt x="12440" y="10369"/>
                </a:cubicBezTo>
                <a:cubicBezTo>
                  <a:pt x="12455" y="10361"/>
                  <a:pt x="12471" y="10356"/>
                  <a:pt x="12487" y="10347"/>
                </a:cubicBezTo>
                <a:cubicBezTo>
                  <a:pt x="12511" y="10317"/>
                  <a:pt x="12508" y="10218"/>
                  <a:pt x="12500" y="10189"/>
                </a:cubicBezTo>
                <a:cubicBezTo>
                  <a:pt x="12514" y="10184"/>
                  <a:pt x="12553" y="10178"/>
                  <a:pt x="12571" y="10169"/>
                </a:cubicBezTo>
                <a:cubicBezTo>
                  <a:pt x="12606" y="10150"/>
                  <a:pt x="12708" y="9986"/>
                  <a:pt x="12726" y="9944"/>
                </a:cubicBezTo>
                <a:cubicBezTo>
                  <a:pt x="12732" y="9949"/>
                  <a:pt x="12744" y="9952"/>
                  <a:pt x="12750" y="9957"/>
                </a:cubicBezTo>
                <a:cubicBezTo>
                  <a:pt x="12773" y="9950"/>
                  <a:pt x="12821" y="9805"/>
                  <a:pt x="12834" y="9778"/>
                </a:cubicBezTo>
                <a:cubicBezTo>
                  <a:pt x="12821" y="9777"/>
                  <a:pt x="12812" y="9768"/>
                  <a:pt x="12799" y="9767"/>
                </a:cubicBezTo>
                <a:cubicBezTo>
                  <a:pt x="12818" y="9751"/>
                  <a:pt x="12829" y="9727"/>
                  <a:pt x="12847" y="9711"/>
                </a:cubicBezTo>
                <a:cubicBezTo>
                  <a:pt x="12847" y="9707"/>
                  <a:pt x="12847" y="9703"/>
                  <a:pt x="12847" y="9699"/>
                </a:cubicBezTo>
                <a:cubicBezTo>
                  <a:pt x="12791" y="9697"/>
                  <a:pt x="12774" y="9676"/>
                  <a:pt x="12750" y="9644"/>
                </a:cubicBezTo>
                <a:cubicBezTo>
                  <a:pt x="12680" y="9648"/>
                  <a:pt x="12649" y="9687"/>
                  <a:pt x="12584" y="9654"/>
                </a:cubicBezTo>
                <a:cubicBezTo>
                  <a:pt x="12623" y="9617"/>
                  <a:pt x="12757" y="9575"/>
                  <a:pt x="12822" y="9555"/>
                </a:cubicBezTo>
                <a:cubicBezTo>
                  <a:pt x="12835" y="9494"/>
                  <a:pt x="12804" y="9472"/>
                  <a:pt x="12776" y="9441"/>
                </a:cubicBezTo>
                <a:cubicBezTo>
                  <a:pt x="12793" y="9434"/>
                  <a:pt x="12804" y="9428"/>
                  <a:pt x="12822" y="9421"/>
                </a:cubicBezTo>
                <a:cubicBezTo>
                  <a:pt x="12820" y="9411"/>
                  <a:pt x="12823" y="9408"/>
                  <a:pt x="12822" y="9397"/>
                </a:cubicBezTo>
                <a:cubicBezTo>
                  <a:pt x="12808" y="9371"/>
                  <a:pt x="12781" y="9374"/>
                  <a:pt x="12763" y="9355"/>
                </a:cubicBezTo>
                <a:cubicBezTo>
                  <a:pt x="12754" y="9341"/>
                  <a:pt x="12748" y="9323"/>
                  <a:pt x="12739" y="9309"/>
                </a:cubicBezTo>
                <a:cubicBezTo>
                  <a:pt x="12722" y="9298"/>
                  <a:pt x="12703" y="9302"/>
                  <a:pt x="12690" y="9287"/>
                </a:cubicBezTo>
                <a:cubicBezTo>
                  <a:pt x="12676" y="9266"/>
                  <a:pt x="12690" y="9235"/>
                  <a:pt x="12677" y="9209"/>
                </a:cubicBezTo>
                <a:cubicBezTo>
                  <a:pt x="12660" y="9194"/>
                  <a:pt x="12648" y="9179"/>
                  <a:pt x="12631" y="9164"/>
                </a:cubicBezTo>
                <a:cubicBezTo>
                  <a:pt x="12623" y="9133"/>
                  <a:pt x="12616" y="9093"/>
                  <a:pt x="12607" y="9063"/>
                </a:cubicBezTo>
                <a:cubicBezTo>
                  <a:pt x="12585" y="9010"/>
                  <a:pt x="12499" y="8957"/>
                  <a:pt x="12440" y="8940"/>
                </a:cubicBezTo>
                <a:cubicBezTo>
                  <a:pt x="12429" y="8825"/>
                  <a:pt x="12611" y="8819"/>
                  <a:pt x="12571" y="8706"/>
                </a:cubicBezTo>
                <a:cubicBezTo>
                  <a:pt x="12582" y="8703"/>
                  <a:pt x="12596" y="8700"/>
                  <a:pt x="12607" y="8697"/>
                </a:cubicBezTo>
                <a:cubicBezTo>
                  <a:pt x="12613" y="8708"/>
                  <a:pt x="12613" y="8719"/>
                  <a:pt x="12620" y="8730"/>
                </a:cubicBezTo>
                <a:cubicBezTo>
                  <a:pt x="12632" y="8727"/>
                  <a:pt x="12644" y="8733"/>
                  <a:pt x="12656" y="8730"/>
                </a:cubicBezTo>
                <a:cubicBezTo>
                  <a:pt x="12658" y="8712"/>
                  <a:pt x="12665" y="8691"/>
                  <a:pt x="12667" y="8673"/>
                </a:cubicBezTo>
                <a:cubicBezTo>
                  <a:pt x="12724" y="8614"/>
                  <a:pt x="12835" y="8589"/>
                  <a:pt x="12930" y="8607"/>
                </a:cubicBezTo>
                <a:cubicBezTo>
                  <a:pt x="12930" y="8568"/>
                  <a:pt x="12929" y="8544"/>
                  <a:pt x="12940" y="8518"/>
                </a:cubicBezTo>
                <a:cubicBezTo>
                  <a:pt x="12893" y="8499"/>
                  <a:pt x="12854" y="8528"/>
                  <a:pt x="12799" y="8518"/>
                </a:cubicBezTo>
                <a:cubicBezTo>
                  <a:pt x="12752" y="8510"/>
                  <a:pt x="12734" y="8460"/>
                  <a:pt x="12690" y="8451"/>
                </a:cubicBezTo>
                <a:cubicBezTo>
                  <a:pt x="12610" y="8431"/>
                  <a:pt x="12577" y="8533"/>
                  <a:pt x="12523" y="8551"/>
                </a:cubicBezTo>
                <a:cubicBezTo>
                  <a:pt x="12492" y="8562"/>
                  <a:pt x="12464" y="8552"/>
                  <a:pt x="12430" y="8551"/>
                </a:cubicBezTo>
                <a:cubicBezTo>
                  <a:pt x="12403" y="8510"/>
                  <a:pt x="12415" y="8476"/>
                  <a:pt x="12417" y="8417"/>
                </a:cubicBezTo>
                <a:cubicBezTo>
                  <a:pt x="12366" y="8384"/>
                  <a:pt x="12252" y="8406"/>
                  <a:pt x="12212" y="8362"/>
                </a:cubicBezTo>
                <a:cubicBezTo>
                  <a:pt x="12205" y="8346"/>
                  <a:pt x="12197" y="8333"/>
                  <a:pt x="12189" y="8317"/>
                </a:cubicBezTo>
                <a:cubicBezTo>
                  <a:pt x="12204" y="8281"/>
                  <a:pt x="12223" y="8220"/>
                  <a:pt x="12261" y="8206"/>
                </a:cubicBezTo>
                <a:cubicBezTo>
                  <a:pt x="12269" y="8200"/>
                  <a:pt x="12268" y="8206"/>
                  <a:pt x="12285" y="8206"/>
                </a:cubicBezTo>
                <a:cubicBezTo>
                  <a:pt x="12296" y="8220"/>
                  <a:pt x="12310" y="8225"/>
                  <a:pt x="12321" y="8239"/>
                </a:cubicBezTo>
                <a:cubicBezTo>
                  <a:pt x="12345" y="8234"/>
                  <a:pt x="12340" y="8223"/>
                  <a:pt x="12357" y="8217"/>
                </a:cubicBezTo>
                <a:cubicBezTo>
                  <a:pt x="12382" y="8207"/>
                  <a:pt x="12411" y="8219"/>
                  <a:pt x="12430" y="8206"/>
                </a:cubicBezTo>
                <a:cubicBezTo>
                  <a:pt x="12463" y="8180"/>
                  <a:pt x="12464" y="8119"/>
                  <a:pt x="12500" y="8094"/>
                </a:cubicBezTo>
                <a:cubicBezTo>
                  <a:pt x="12530" y="8072"/>
                  <a:pt x="12585" y="8082"/>
                  <a:pt x="12620" y="8060"/>
                </a:cubicBezTo>
                <a:cubicBezTo>
                  <a:pt x="12658" y="8018"/>
                  <a:pt x="12688" y="7979"/>
                  <a:pt x="12726" y="7938"/>
                </a:cubicBezTo>
                <a:cubicBezTo>
                  <a:pt x="12806" y="7936"/>
                  <a:pt x="12883" y="7959"/>
                  <a:pt x="12894" y="8018"/>
                </a:cubicBezTo>
                <a:cubicBezTo>
                  <a:pt x="12851" y="8063"/>
                  <a:pt x="12807" y="8116"/>
                  <a:pt x="12763" y="8162"/>
                </a:cubicBezTo>
                <a:cubicBezTo>
                  <a:pt x="12763" y="8170"/>
                  <a:pt x="12763" y="8175"/>
                  <a:pt x="12763" y="8183"/>
                </a:cubicBezTo>
                <a:cubicBezTo>
                  <a:pt x="12764" y="8185"/>
                  <a:pt x="12775" y="8181"/>
                  <a:pt x="12776" y="8183"/>
                </a:cubicBezTo>
                <a:cubicBezTo>
                  <a:pt x="12800" y="8182"/>
                  <a:pt x="12813" y="8192"/>
                  <a:pt x="12834" y="8195"/>
                </a:cubicBezTo>
                <a:cubicBezTo>
                  <a:pt x="12811" y="8232"/>
                  <a:pt x="12760" y="8244"/>
                  <a:pt x="12739" y="8282"/>
                </a:cubicBezTo>
                <a:cubicBezTo>
                  <a:pt x="12786" y="8297"/>
                  <a:pt x="12830" y="8246"/>
                  <a:pt x="12857" y="8229"/>
                </a:cubicBezTo>
                <a:cubicBezTo>
                  <a:pt x="12930" y="8195"/>
                  <a:pt x="13002" y="8150"/>
                  <a:pt x="13075" y="8116"/>
                </a:cubicBezTo>
                <a:cubicBezTo>
                  <a:pt x="13119" y="8104"/>
                  <a:pt x="13168" y="8109"/>
                  <a:pt x="13204" y="8094"/>
                </a:cubicBezTo>
                <a:cubicBezTo>
                  <a:pt x="13252" y="8185"/>
                  <a:pt x="13333" y="8103"/>
                  <a:pt x="13372" y="8171"/>
                </a:cubicBezTo>
                <a:cubicBezTo>
                  <a:pt x="13383" y="8191"/>
                  <a:pt x="13343" y="8242"/>
                  <a:pt x="13337" y="8273"/>
                </a:cubicBezTo>
                <a:cubicBezTo>
                  <a:pt x="13350" y="8280"/>
                  <a:pt x="13372" y="8287"/>
                  <a:pt x="13385" y="8294"/>
                </a:cubicBezTo>
                <a:cubicBezTo>
                  <a:pt x="13362" y="8334"/>
                  <a:pt x="13315" y="8322"/>
                  <a:pt x="13289" y="8383"/>
                </a:cubicBezTo>
                <a:cubicBezTo>
                  <a:pt x="13317" y="8417"/>
                  <a:pt x="13362" y="8448"/>
                  <a:pt x="13372" y="8494"/>
                </a:cubicBezTo>
                <a:cubicBezTo>
                  <a:pt x="13387" y="8475"/>
                  <a:pt x="13406" y="8448"/>
                  <a:pt x="13421" y="8429"/>
                </a:cubicBezTo>
                <a:cubicBezTo>
                  <a:pt x="13454" y="8434"/>
                  <a:pt x="13461" y="8457"/>
                  <a:pt x="13468" y="8485"/>
                </a:cubicBezTo>
                <a:cubicBezTo>
                  <a:pt x="13492" y="8478"/>
                  <a:pt x="13497" y="8464"/>
                  <a:pt x="13514" y="8451"/>
                </a:cubicBezTo>
                <a:cubicBezTo>
                  <a:pt x="13545" y="8472"/>
                  <a:pt x="13598" y="8542"/>
                  <a:pt x="13600" y="8586"/>
                </a:cubicBezTo>
                <a:cubicBezTo>
                  <a:pt x="13595" y="8590"/>
                  <a:pt x="13591" y="8591"/>
                  <a:pt x="13587" y="8595"/>
                </a:cubicBezTo>
                <a:cubicBezTo>
                  <a:pt x="13569" y="8590"/>
                  <a:pt x="13557" y="8579"/>
                  <a:pt x="13540" y="8574"/>
                </a:cubicBezTo>
                <a:cubicBezTo>
                  <a:pt x="13523" y="8583"/>
                  <a:pt x="13509" y="8598"/>
                  <a:pt x="13493" y="8607"/>
                </a:cubicBezTo>
                <a:cubicBezTo>
                  <a:pt x="13489" y="8612"/>
                  <a:pt x="13482" y="8615"/>
                  <a:pt x="13480" y="8620"/>
                </a:cubicBezTo>
                <a:cubicBezTo>
                  <a:pt x="13506" y="8620"/>
                  <a:pt x="13523" y="8621"/>
                  <a:pt x="13540" y="8629"/>
                </a:cubicBezTo>
                <a:cubicBezTo>
                  <a:pt x="13544" y="8647"/>
                  <a:pt x="13535" y="8677"/>
                  <a:pt x="13540" y="8697"/>
                </a:cubicBezTo>
                <a:cubicBezTo>
                  <a:pt x="13550" y="8713"/>
                  <a:pt x="13565" y="8725"/>
                  <a:pt x="13576" y="8740"/>
                </a:cubicBezTo>
                <a:cubicBezTo>
                  <a:pt x="13587" y="8791"/>
                  <a:pt x="13520" y="8819"/>
                  <a:pt x="13514" y="8864"/>
                </a:cubicBezTo>
                <a:cubicBezTo>
                  <a:pt x="13523" y="8912"/>
                  <a:pt x="13541" y="8960"/>
                  <a:pt x="13550" y="9008"/>
                </a:cubicBezTo>
                <a:cubicBezTo>
                  <a:pt x="13574" y="8995"/>
                  <a:pt x="13584" y="8999"/>
                  <a:pt x="13613" y="8986"/>
                </a:cubicBezTo>
                <a:cubicBezTo>
                  <a:pt x="13659" y="8966"/>
                  <a:pt x="13688" y="8904"/>
                  <a:pt x="13754" y="8897"/>
                </a:cubicBezTo>
                <a:cubicBezTo>
                  <a:pt x="13780" y="8895"/>
                  <a:pt x="13785" y="8916"/>
                  <a:pt x="13814" y="8918"/>
                </a:cubicBezTo>
                <a:cubicBezTo>
                  <a:pt x="13837" y="8902"/>
                  <a:pt x="13847" y="8884"/>
                  <a:pt x="13876" y="8873"/>
                </a:cubicBezTo>
                <a:cubicBezTo>
                  <a:pt x="13893" y="8880"/>
                  <a:pt x="13896" y="8885"/>
                  <a:pt x="13922" y="8885"/>
                </a:cubicBezTo>
                <a:cubicBezTo>
                  <a:pt x="13962" y="8852"/>
                  <a:pt x="13985" y="8792"/>
                  <a:pt x="14005" y="8740"/>
                </a:cubicBezTo>
                <a:cubicBezTo>
                  <a:pt x="13994" y="8740"/>
                  <a:pt x="13993" y="8740"/>
                  <a:pt x="13982" y="8740"/>
                </a:cubicBezTo>
                <a:cubicBezTo>
                  <a:pt x="13952" y="8676"/>
                  <a:pt x="13995" y="8567"/>
                  <a:pt x="13959" y="8506"/>
                </a:cubicBezTo>
                <a:cubicBezTo>
                  <a:pt x="13917" y="8434"/>
                  <a:pt x="13851" y="8363"/>
                  <a:pt x="13790" y="8306"/>
                </a:cubicBezTo>
                <a:cubicBezTo>
                  <a:pt x="13758" y="8276"/>
                  <a:pt x="13702" y="8257"/>
                  <a:pt x="13684" y="8217"/>
                </a:cubicBezTo>
                <a:cubicBezTo>
                  <a:pt x="13675" y="8202"/>
                  <a:pt x="13688" y="8179"/>
                  <a:pt x="13694" y="8162"/>
                </a:cubicBezTo>
                <a:cubicBezTo>
                  <a:pt x="13732" y="8059"/>
                  <a:pt x="13797" y="8116"/>
                  <a:pt x="13863" y="8060"/>
                </a:cubicBezTo>
                <a:cubicBezTo>
                  <a:pt x="13895" y="8032"/>
                  <a:pt x="13927" y="8000"/>
                  <a:pt x="13959" y="7971"/>
                </a:cubicBezTo>
                <a:cubicBezTo>
                  <a:pt x="13976" y="7968"/>
                  <a:pt x="13988" y="7974"/>
                  <a:pt x="14005" y="7971"/>
                </a:cubicBezTo>
                <a:cubicBezTo>
                  <a:pt x="14033" y="7946"/>
                  <a:pt x="14016" y="7837"/>
                  <a:pt x="14030" y="7806"/>
                </a:cubicBezTo>
                <a:cubicBezTo>
                  <a:pt x="14036" y="7793"/>
                  <a:pt x="14301" y="7545"/>
                  <a:pt x="14318" y="7536"/>
                </a:cubicBezTo>
                <a:cubicBezTo>
                  <a:pt x="14331" y="7533"/>
                  <a:pt x="14338" y="7528"/>
                  <a:pt x="14351" y="7525"/>
                </a:cubicBezTo>
                <a:cubicBezTo>
                  <a:pt x="14343" y="7539"/>
                  <a:pt x="14336" y="7547"/>
                  <a:pt x="14328" y="7560"/>
                </a:cubicBezTo>
                <a:cubicBezTo>
                  <a:pt x="14353" y="7554"/>
                  <a:pt x="14387" y="7545"/>
                  <a:pt x="14412" y="7536"/>
                </a:cubicBezTo>
                <a:cubicBezTo>
                  <a:pt x="14439" y="7579"/>
                  <a:pt x="14442" y="7574"/>
                  <a:pt x="14495" y="7593"/>
                </a:cubicBezTo>
                <a:cubicBezTo>
                  <a:pt x="14508" y="7600"/>
                  <a:pt x="14517" y="7602"/>
                  <a:pt x="14521" y="7615"/>
                </a:cubicBezTo>
                <a:cubicBezTo>
                  <a:pt x="14547" y="7624"/>
                  <a:pt x="14597" y="7603"/>
                  <a:pt x="14627" y="7593"/>
                </a:cubicBezTo>
                <a:cubicBezTo>
                  <a:pt x="14713" y="7566"/>
                  <a:pt x="14783" y="7543"/>
                  <a:pt x="14832" y="7483"/>
                </a:cubicBezTo>
                <a:cubicBezTo>
                  <a:pt x="14865" y="7441"/>
                  <a:pt x="14892" y="7388"/>
                  <a:pt x="14938" y="7357"/>
                </a:cubicBezTo>
                <a:cubicBezTo>
                  <a:pt x="15014" y="7304"/>
                  <a:pt x="15013" y="7278"/>
                  <a:pt x="15069" y="7213"/>
                </a:cubicBezTo>
                <a:cubicBezTo>
                  <a:pt x="15132" y="7140"/>
                  <a:pt x="15227" y="7092"/>
                  <a:pt x="15284" y="7013"/>
                </a:cubicBezTo>
                <a:cubicBezTo>
                  <a:pt x="15302" y="6975"/>
                  <a:pt x="15314" y="6928"/>
                  <a:pt x="15332" y="6890"/>
                </a:cubicBezTo>
                <a:cubicBezTo>
                  <a:pt x="15363" y="6866"/>
                  <a:pt x="15398" y="6847"/>
                  <a:pt x="15428" y="6822"/>
                </a:cubicBezTo>
                <a:cubicBezTo>
                  <a:pt x="15447" y="6797"/>
                  <a:pt x="15446" y="6759"/>
                  <a:pt x="15464" y="6735"/>
                </a:cubicBezTo>
                <a:cubicBezTo>
                  <a:pt x="15510" y="6693"/>
                  <a:pt x="15548" y="6652"/>
                  <a:pt x="15594" y="6610"/>
                </a:cubicBezTo>
                <a:cubicBezTo>
                  <a:pt x="15614" y="6510"/>
                  <a:pt x="15636" y="6411"/>
                  <a:pt x="15656" y="6311"/>
                </a:cubicBezTo>
                <a:cubicBezTo>
                  <a:pt x="15648" y="6285"/>
                  <a:pt x="15638" y="6259"/>
                  <a:pt x="15630" y="6232"/>
                </a:cubicBezTo>
                <a:cubicBezTo>
                  <a:pt x="15649" y="6117"/>
                  <a:pt x="15730" y="6037"/>
                  <a:pt x="15775" y="5943"/>
                </a:cubicBezTo>
                <a:cubicBezTo>
                  <a:pt x="15764" y="5922"/>
                  <a:pt x="15755" y="5915"/>
                  <a:pt x="15727" y="5909"/>
                </a:cubicBezTo>
                <a:cubicBezTo>
                  <a:pt x="15735" y="5877"/>
                  <a:pt x="15752" y="5867"/>
                  <a:pt x="15752" y="5832"/>
                </a:cubicBezTo>
                <a:cubicBezTo>
                  <a:pt x="15741" y="5826"/>
                  <a:pt x="15725" y="5814"/>
                  <a:pt x="15714" y="5808"/>
                </a:cubicBezTo>
                <a:cubicBezTo>
                  <a:pt x="15728" y="5792"/>
                  <a:pt x="15739" y="5781"/>
                  <a:pt x="15752" y="5764"/>
                </a:cubicBezTo>
                <a:cubicBezTo>
                  <a:pt x="15662" y="5721"/>
                  <a:pt x="15628" y="5624"/>
                  <a:pt x="15558" y="5587"/>
                </a:cubicBezTo>
                <a:cubicBezTo>
                  <a:pt x="15503" y="5557"/>
                  <a:pt x="15431" y="5581"/>
                  <a:pt x="15357" y="5564"/>
                </a:cubicBezTo>
                <a:cubicBezTo>
                  <a:pt x="15356" y="5584"/>
                  <a:pt x="15347" y="5599"/>
                  <a:pt x="15345" y="5620"/>
                </a:cubicBezTo>
                <a:cubicBezTo>
                  <a:pt x="15320" y="5689"/>
                  <a:pt x="15249" y="5683"/>
                  <a:pt x="15152" y="5676"/>
                </a:cubicBezTo>
                <a:cubicBezTo>
                  <a:pt x="15152" y="5670"/>
                  <a:pt x="15152" y="5670"/>
                  <a:pt x="15152" y="5664"/>
                </a:cubicBezTo>
                <a:cubicBezTo>
                  <a:pt x="15164" y="5651"/>
                  <a:pt x="15176" y="5633"/>
                  <a:pt x="15188" y="5620"/>
                </a:cubicBezTo>
                <a:cubicBezTo>
                  <a:pt x="15124" y="5593"/>
                  <a:pt x="15112" y="5650"/>
                  <a:pt x="15046" y="5641"/>
                </a:cubicBezTo>
                <a:cubicBezTo>
                  <a:pt x="15044" y="5640"/>
                  <a:pt x="15036" y="5642"/>
                  <a:pt x="15033" y="5641"/>
                </a:cubicBezTo>
                <a:cubicBezTo>
                  <a:pt x="15029" y="5586"/>
                  <a:pt x="15056" y="5537"/>
                  <a:pt x="15059" y="5485"/>
                </a:cubicBezTo>
                <a:cubicBezTo>
                  <a:pt x="14990" y="5483"/>
                  <a:pt x="14918" y="5499"/>
                  <a:pt x="14842" y="5497"/>
                </a:cubicBezTo>
                <a:cubicBezTo>
                  <a:pt x="14833" y="5489"/>
                  <a:pt x="14827" y="5484"/>
                  <a:pt x="14819" y="5476"/>
                </a:cubicBezTo>
                <a:cubicBezTo>
                  <a:pt x="14819" y="5366"/>
                  <a:pt x="14988" y="5322"/>
                  <a:pt x="15059" y="5273"/>
                </a:cubicBezTo>
                <a:cubicBezTo>
                  <a:pt x="15091" y="5245"/>
                  <a:pt x="15121" y="5223"/>
                  <a:pt x="15152" y="5196"/>
                </a:cubicBezTo>
                <a:cubicBezTo>
                  <a:pt x="15235" y="5121"/>
                  <a:pt x="15319" y="5048"/>
                  <a:pt x="15403" y="4974"/>
                </a:cubicBezTo>
                <a:cubicBezTo>
                  <a:pt x="15465" y="4938"/>
                  <a:pt x="15532" y="4897"/>
                  <a:pt x="15594" y="4861"/>
                </a:cubicBezTo>
                <a:cubicBezTo>
                  <a:pt x="15617" y="4824"/>
                  <a:pt x="15643" y="4787"/>
                  <a:pt x="15666" y="4750"/>
                </a:cubicBezTo>
                <a:cubicBezTo>
                  <a:pt x="15694" y="4716"/>
                  <a:pt x="15748" y="4709"/>
                  <a:pt x="15785" y="4683"/>
                </a:cubicBezTo>
                <a:cubicBezTo>
                  <a:pt x="15796" y="4669"/>
                  <a:pt x="15811" y="4651"/>
                  <a:pt x="15822" y="4637"/>
                </a:cubicBezTo>
                <a:cubicBezTo>
                  <a:pt x="15857" y="4595"/>
                  <a:pt x="15919" y="4559"/>
                  <a:pt x="15976" y="4538"/>
                </a:cubicBezTo>
                <a:cubicBezTo>
                  <a:pt x="16077" y="4501"/>
                  <a:pt x="16286" y="4522"/>
                  <a:pt x="16395" y="4516"/>
                </a:cubicBezTo>
                <a:cubicBezTo>
                  <a:pt x="16431" y="4553"/>
                  <a:pt x="16397" y="4585"/>
                  <a:pt x="16480" y="4583"/>
                </a:cubicBezTo>
                <a:cubicBezTo>
                  <a:pt x="16487" y="4565"/>
                  <a:pt x="16496" y="4544"/>
                  <a:pt x="16503" y="4526"/>
                </a:cubicBezTo>
                <a:cubicBezTo>
                  <a:pt x="16560" y="4517"/>
                  <a:pt x="16599" y="4548"/>
                  <a:pt x="16659" y="4538"/>
                </a:cubicBezTo>
                <a:cubicBezTo>
                  <a:pt x="16698" y="4534"/>
                  <a:pt x="16740" y="4530"/>
                  <a:pt x="16779" y="4526"/>
                </a:cubicBezTo>
                <a:cubicBezTo>
                  <a:pt x="16805" y="4537"/>
                  <a:pt x="16836" y="4549"/>
                  <a:pt x="16862" y="4560"/>
                </a:cubicBezTo>
                <a:cubicBezTo>
                  <a:pt x="16874" y="4551"/>
                  <a:pt x="16891" y="4551"/>
                  <a:pt x="16899" y="4538"/>
                </a:cubicBezTo>
                <a:cubicBezTo>
                  <a:pt x="16915" y="4525"/>
                  <a:pt x="16903" y="4506"/>
                  <a:pt x="16899" y="4483"/>
                </a:cubicBezTo>
                <a:cubicBezTo>
                  <a:pt x="16940" y="4464"/>
                  <a:pt x="16986" y="4457"/>
                  <a:pt x="17054" y="4459"/>
                </a:cubicBezTo>
                <a:cubicBezTo>
                  <a:pt x="17077" y="4475"/>
                  <a:pt x="17101" y="4488"/>
                  <a:pt x="17125" y="4504"/>
                </a:cubicBezTo>
                <a:cubicBezTo>
                  <a:pt x="17146" y="4499"/>
                  <a:pt x="17164" y="4498"/>
                  <a:pt x="17185" y="4492"/>
                </a:cubicBezTo>
                <a:cubicBezTo>
                  <a:pt x="17277" y="4475"/>
                  <a:pt x="17343" y="4510"/>
                  <a:pt x="17365" y="4560"/>
                </a:cubicBezTo>
                <a:cubicBezTo>
                  <a:pt x="17369" y="4563"/>
                  <a:pt x="17374" y="4568"/>
                  <a:pt x="17377" y="4571"/>
                </a:cubicBezTo>
                <a:cubicBezTo>
                  <a:pt x="17332" y="4581"/>
                  <a:pt x="17262" y="4580"/>
                  <a:pt x="17245" y="4618"/>
                </a:cubicBezTo>
                <a:cubicBezTo>
                  <a:pt x="17298" y="4669"/>
                  <a:pt x="17368" y="4611"/>
                  <a:pt x="17423" y="4594"/>
                </a:cubicBezTo>
                <a:cubicBezTo>
                  <a:pt x="17435" y="4602"/>
                  <a:pt x="17446" y="4619"/>
                  <a:pt x="17458" y="4627"/>
                </a:cubicBezTo>
                <a:cubicBezTo>
                  <a:pt x="17462" y="4630"/>
                  <a:pt x="17468" y="4624"/>
                  <a:pt x="17471" y="4627"/>
                </a:cubicBezTo>
                <a:cubicBezTo>
                  <a:pt x="17493" y="4611"/>
                  <a:pt x="17522" y="4600"/>
                  <a:pt x="17544" y="4583"/>
                </a:cubicBezTo>
                <a:cubicBezTo>
                  <a:pt x="17588" y="4568"/>
                  <a:pt x="17634" y="4603"/>
                  <a:pt x="17686" y="4594"/>
                </a:cubicBezTo>
                <a:cubicBezTo>
                  <a:pt x="17700" y="4592"/>
                  <a:pt x="17796" y="4569"/>
                  <a:pt x="17818" y="4560"/>
                </a:cubicBezTo>
                <a:cubicBezTo>
                  <a:pt x="17819" y="4560"/>
                  <a:pt x="17828" y="4560"/>
                  <a:pt x="17830" y="4560"/>
                </a:cubicBezTo>
                <a:cubicBezTo>
                  <a:pt x="17825" y="4550"/>
                  <a:pt x="17823" y="4536"/>
                  <a:pt x="17818" y="4526"/>
                </a:cubicBezTo>
                <a:cubicBezTo>
                  <a:pt x="17781" y="4511"/>
                  <a:pt x="17702" y="4525"/>
                  <a:pt x="17686" y="4492"/>
                </a:cubicBezTo>
                <a:cubicBezTo>
                  <a:pt x="17638" y="4396"/>
                  <a:pt x="17894" y="4275"/>
                  <a:pt x="17962" y="4259"/>
                </a:cubicBezTo>
                <a:cubicBezTo>
                  <a:pt x="17960" y="4243"/>
                  <a:pt x="17951" y="4231"/>
                  <a:pt x="17949" y="4215"/>
                </a:cubicBezTo>
                <a:cubicBezTo>
                  <a:pt x="17971" y="4187"/>
                  <a:pt x="18022" y="4149"/>
                  <a:pt x="18058" y="4136"/>
                </a:cubicBezTo>
                <a:cubicBezTo>
                  <a:pt x="18061" y="4115"/>
                  <a:pt x="18055" y="4089"/>
                  <a:pt x="18058" y="4068"/>
                </a:cubicBezTo>
                <a:cubicBezTo>
                  <a:pt x="18119" y="4031"/>
                  <a:pt x="18439" y="3941"/>
                  <a:pt x="18474" y="4049"/>
                </a:cubicBezTo>
                <a:cubicBezTo>
                  <a:pt x="18538" y="4044"/>
                  <a:pt x="18558" y="4005"/>
                  <a:pt x="18619" y="4003"/>
                </a:cubicBezTo>
                <a:cubicBezTo>
                  <a:pt x="18634" y="4048"/>
                  <a:pt x="18578" y="4095"/>
                  <a:pt x="18560" y="4136"/>
                </a:cubicBezTo>
                <a:cubicBezTo>
                  <a:pt x="18564" y="4142"/>
                  <a:pt x="18569" y="4154"/>
                  <a:pt x="18573" y="4160"/>
                </a:cubicBezTo>
                <a:cubicBezTo>
                  <a:pt x="18583" y="4171"/>
                  <a:pt x="18610" y="4170"/>
                  <a:pt x="18632" y="4170"/>
                </a:cubicBezTo>
                <a:cubicBezTo>
                  <a:pt x="18620" y="4196"/>
                  <a:pt x="18606" y="4222"/>
                  <a:pt x="18596" y="4248"/>
                </a:cubicBezTo>
                <a:cubicBezTo>
                  <a:pt x="18705" y="4258"/>
                  <a:pt x="18846" y="4103"/>
                  <a:pt x="18929" y="4059"/>
                </a:cubicBezTo>
                <a:cubicBezTo>
                  <a:pt x="18954" y="4051"/>
                  <a:pt x="18989" y="4045"/>
                  <a:pt x="19014" y="4037"/>
                </a:cubicBezTo>
                <a:cubicBezTo>
                  <a:pt x="19016" y="4037"/>
                  <a:pt x="19010" y="4026"/>
                  <a:pt x="19014" y="4025"/>
                </a:cubicBezTo>
                <a:cubicBezTo>
                  <a:pt x="19006" y="3955"/>
                  <a:pt x="19048" y="3943"/>
                  <a:pt x="19048" y="3868"/>
                </a:cubicBezTo>
                <a:cubicBezTo>
                  <a:pt x="19103" y="3853"/>
                  <a:pt x="19162" y="3841"/>
                  <a:pt x="19218" y="3825"/>
                </a:cubicBezTo>
                <a:cubicBezTo>
                  <a:pt x="19265" y="3833"/>
                  <a:pt x="19313" y="3839"/>
                  <a:pt x="19360" y="3847"/>
                </a:cubicBezTo>
                <a:cubicBezTo>
                  <a:pt x="19371" y="3858"/>
                  <a:pt x="19386" y="3869"/>
                  <a:pt x="19397" y="3880"/>
                </a:cubicBezTo>
                <a:cubicBezTo>
                  <a:pt x="19327" y="3882"/>
                  <a:pt x="19255" y="3898"/>
                  <a:pt x="19205" y="3915"/>
                </a:cubicBezTo>
                <a:cubicBezTo>
                  <a:pt x="19195" y="3941"/>
                  <a:pt x="19203" y="3968"/>
                  <a:pt x="19192" y="4003"/>
                </a:cubicBezTo>
                <a:cubicBezTo>
                  <a:pt x="19175" y="4032"/>
                  <a:pt x="19163" y="4062"/>
                  <a:pt x="19145" y="4092"/>
                </a:cubicBezTo>
                <a:cubicBezTo>
                  <a:pt x="19159" y="4099"/>
                  <a:pt x="19169" y="4108"/>
                  <a:pt x="19182" y="4115"/>
                </a:cubicBezTo>
                <a:cubicBezTo>
                  <a:pt x="19177" y="4126"/>
                  <a:pt x="19104" y="4220"/>
                  <a:pt x="19097" y="4227"/>
                </a:cubicBezTo>
                <a:cubicBezTo>
                  <a:pt x="19033" y="4274"/>
                  <a:pt x="18922" y="4261"/>
                  <a:pt x="18869" y="4314"/>
                </a:cubicBezTo>
                <a:cubicBezTo>
                  <a:pt x="18848" y="4335"/>
                  <a:pt x="18860" y="4363"/>
                  <a:pt x="18836" y="4382"/>
                </a:cubicBezTo>
                <a:cubicBezTo>
                  <a:pt x="18746" y="4446"/>
                  <a:pt x="18651" y="4519"/>
                  <a:pt x="18560" y="4583"/>
                </a:cubicBezTo>
                <a:cubicBezTo>
                  <a:pt x="18543" y="4611"/>
                  <a:pt x="18526" y="4633"/>
                  <a:pt x="18510" y="4661"/>
                </a:cubicBezTo>
                <a:cubicBezTo>
                  <a:pt x="18418" y="4752"/>
                  <a:pt x="18269" y="4841"/>
                  <a:pt x="18118" y="4873"/>
                </a:cubicBezTo>
                <a:cubicBezTo>
                  <a:pt x="18124" y="4888"/>
                  <a:pt x="18125" y="4901"/>
                  <a:pt x="18131" y="4917"/>
                </a:cubicBezTo>
                <a:cubicBezTo>
                  <a:pt x="18114" y="4944"/>
                  <a:pt x="18098" y="4968"/>
                  <a:pt x="18082" y="4995"/>
                </a:cubicBezTo>
                <a:cubicBezTo>
                  <a:pt x="18046" y="5043"/>
                  <a:pt x="17963" y="5073"/>
                  <a:pt x="17939" y="5129"/>
                </a:cubicBezTo>
                <a:cubicBezTo>
                  <a:pt x="17936" y="5159"/>
                  <a:pt x="17930" y="5198"/>
                  <a:pt x="17926" y="5229"/>
                </a:cubicBezTo>
                <a:cubicBezTo>
                  <a:pt x="17903" y="5348"/>
                  <a:pt x="17928" y="5444"/>
                  <a:pt x="17949" y="5552"/>
                </a:cubicBezTo>
                <a:cubicBezTo>
                  <a:pt x="17969" y="5653"/>
                  <a:pt x="17972" y="5715"/>
                  <a:pt x="17999" y="5808"/>
                </a:cubicBezTo>
                <a:cubicBezTo>
                  <a:pt x="18016" y="5841"/>
                  <a:pt x="18029" y="5877"/>
                  <a:pt x="18045" y="5909"/>
                </a:cubicBezTo>
                <a:cubicBezTo>
                  <a:pt x="18046" y="5935"/>
                  <a:pt x="18057" y="5961"/>
                  <a:pt x="18058" y="5987"/>
                </a:cubicBezTo>
                <a:cubicBezTo>
                  <a:pt x="18070" y="6045"/>
                  <a:pt x="18089" y="6104"/>
                  <a:pt x="18105" y="6155"/>
                </a:cubicBezTo>
                <a:cubicBezTo>
                  <a:pt x="18174" y="6134"/>
                  <a:pt x="18331" y="5985"/>
                  <a:pt x="18356" y="5921"/>
                </a:cubicBezTo>
                <a:cubicBezTo>
                  <a:pt x="18358" y="5883"/>
                  <a:pt x="18366" y="5847"/>
                  <a:pt x="18368" y="5808"/>
                </a:cubicBezTo>
                <a:cubicBezTo>
                  <a:pt x="18436" y="5786"/>
                  <a:pt x="18506" y="5753"/>
                  <a:pt x="18583" y="5731"/>
                </a:cubicBezTo>
                <a:cubicBezTo>
                  <a:pt x="18585" y="5720"/>
                  <a:pt x="18581" y="5708"/>
                  <a:pt x="18583" y="5697"/>
                </a:cubicBezTo>
                <a:cubicBezTo>
                  <a:pt x="18571" y="5685"/>
                  <a:pt x="18559" y="5676"/>
                  <a:pt x="18547" y="5664"/>
                </a:cubicBezTo>
                <a:cubicBezTo>
                  <a:pt x="18533" y="5589"/>
                  <a:pt x="18630" y="5511"/>
                  <a:pt x="18692" y="5497"/>
                </a:cubicBezTo>
                <a:cubicBezTo>
                  <a:pt x="18798" y="5473"/>
                  <a:pt x="18847" y="5550"/>
                  <a:pt x="18906" y="5441"/>
                </a:cubicBezTo>
                <a:cubicBezTo>
                  <a:pt x="18892" y="5421"/>
                  <a:pt x="18857" y="5405"/>
                  <a:pt x="18846" y="5386"/>
                </a:cubicBezTo>
                <a:cubicBezTo>
                  <a:pt x="18799" y="5300"/>
                  <a:pt x="18917" y="5153"/>
                  <a:pt x="18978" y="5129"/>
                </a:cubicBezTo>
                <a:cubicBezTo>
                  <a:pt x="18988" y="5128"/>
                  <a:pt x="18991" y="5119"/>
                  <a:pt x="19001" y="5118"/>
                </a:cubicBezTo>
                <a:cubicBezTo>
                  <a:pt x="19002" y="5120"/>
                  <a:pt x="19013" y="5127"/>
                  <a:pt x="19014" y="5129"/>
                </a:cubicBezTo>
                <a:cubicBezTo>
                  <a:pt x="19002" y="5147"/>
                  <a:pt x="18980" y="5160"/>
                  <a:pt x="18978" y="5186"/>
                </a:cubicBezTo>
                <a:cubicBezTo>
                  <a:pt x="18988" y="5192"/>
                  <a:pt x="19004" y="5202"/>
                  <a:pt x="19014" y="5208"/>
                </a:cubicBezTo>
                <a:cubicBezTo>
                  <a:pt x="19035" y="5222"/>
                  <a:pt x="19065" y="5193"/>
                  <a:pt x="19074" y="5174"/>
                </a:cubicBezTo>
                <a:cubicBezTo>
                  <a:pt x="19088" y="5143"/>
                  <a:pt x="19066" y="5098"/>
                  <a:pt x="19061" y="5073"/>
                </a:cubicBezTo>
                <a:cubicBezTo>
                  <a:pt x="19043" y="5072"/>
                  <a:pt x="19031" y="5074"/>
                  <a:pt x="19014" y="5073"/>
                </a:cubicBezTo>
                <a:cubicBezTo>
                  <a:pt x="19003" y="5047"/>
                  <a:pt x="18989" y="5022"/>
                  <a:pt x="18978" y="4995"/>
                </a:cubicBezTo>
                <a:cubicBezTo>
                  <a:pt x="18982" y="4936"/>
                  <a:pt x="19039" y="4927"/>
                  <a:pt x="19061" y="4883"/>
                </a:cubicBezTo>
                <a:cubicBezTo>
                  <a:pt x="19069" y="4874"/>
                  <a:pt x="19062" y="4875"/>
                  <a:pt x="19061" y="4861"/>
                </a:cubicBezTo>
                <a:cubicBezTo>
                  <a:pt x="18984" y="4848"/>
                  <a:pt x="18925" y="4858"/>
                  <a:pt x="18869" y="4818"/>
                </a:cubicBezTo>
                <a:cubicBezTo>
                  <a:pt x="18877" y="4694"/>
                  <a:pt x="18976" y="4676"/>
                  <a:pt x="19038" y="4606"/>
                </a:cubicBezTo>
                <a:cubicBezTo>
                  <a:pt x="19032" y="4600"/>
                  <a:pt x="19020" y="4589"/>
                  <a:pt x="19014" y="4583"/>
                </a:cubicBezTo>
                <a:cubicBezTo>
                  <a:pt x="19035" y="4564"/>
                  <a:pt x="19062" y="4545"/>
                  <a:pt x="19084" y="4526"/>
                </a:cubicBezTo>
                <a:cubicBezTo>
                  <a:pt x="19086" y="4510"/>
                  <a:pt x="19067" y="4510"/>
                  <a:pt x="19061" y="4483"/>
                </a:cubicBezTo>
                <a:cubicBezTo>
                  <a:pt x="19087" y="4450"/>
                  <a:pt x="19101" y="4412"/>
                  <a:pt x="19157" y="4406"/>
                </a:cubicBezTo>
                <a:cubicBezTo>
                  <a:pt x="19179" y="4388"/>
                  <a:pt x="19197" y="4378"/>
                  <a:pt x="19218" y="4360"/>
                </a:cubicBezTo>
                <a:cubicBezTo>
                  <a:pt x="19250" y="4380"/>
                  <a:pt x="19266" y="4410"/>
                  <a:pt x="19288" y="4439"/>
                </a:cubicBezTo>
                <a:cubicBezTo>
                  <a:pt x="19305" y="4434"/>
                  <a:pt x="19320" y="4432"/>
                  <a:pt x="19337" y="4427"/>
                </a:cubicBezTo>
                <a:cubicBezTo>
                  <a:pt x="19339" y="4412"/>
                  <a:pt x="19335" y="4397"/>
                  <a:pt x="19337" y="4382"/>
                </a:cubicBezTo>
                <a:cubicBezTo>
                  <a:pt x="19388" y="4359"/>
                  <a:pt x="19435" y="4344"/>
                  <a:pt x="19467" y="4304"/>
                </a:cubicBezTo>
                <a:cubicBezTo>
                  <a:pt x="19495" y="4307"/>
                  <a:pt x="19501" y="4307"/>
                  <a:pt x="19529" y="4304"/>
                </a:cubicBezTo>
                <a:cubicBezTo>
                  <a:pt x="19516" y="4346"/>
                  <a:pt x="19505" y="4376"/>
                  <a:pt x="19491" y="4415"/>
                </a:cubicBezTo>
                <a:cubicBezTo>
                  <a:pt x="19497" y="4420"/>
                  <a:pt x="19511" y="4434"/>
                  <a:pt x="19516" y="4439"/>
                </a:cubicBezTo>
                <a:cubicBezTo>
                  <a:pt x="19568" y="4399"/>
                  <a:pt x="19618" y="4354"/>
                  <a:pt x="19670" y="4314"/>
                </a:cubicBezTo>
                <a:cubicBezTo>
                  <a:pt x="19717" y="4293"/>
                  <a:pt x="19919" y="4257"/>
                  <a:pt x="19982" y="4280"/>
                </a:cubicBezTo>
                <a:cubicBezTo>
                  <a:pt x="20035" y="4300"/>
                  <a:pt x="20038" y="4372"/>
                  <a:pt x="20090" y="4394"/>
                </a:cubicBezTo>
                <a:cubicBezTo>
                  <a:pt x="20101" y="4395"/>
                  <a:pt x="20113" y="4393"/>
                  <a:pt x="20125" y="4394"/>
                </a:cubicBezTo>
                <a:cubicBezTo>
                  <a:pt x="20133" y="4387"/>
                  <a:pt x="20131" y="4379"/>
                  <a:pt x="20138" y="4372"/>
                </a:cubicBezTo>
                <a:cubicBezTo>
                  <a:pt x="20150" y="4359"/>
                  <a:pt x="20149" y="4330"/>
                  <a:pt x="20161" y="4314"/>
                </a:cubicBezTo>
                <a:cubicBezTo>
                  <a:pt x="20185" y="4285"/>
                  <a:pt x="20235" y="4300"/>
                  <a:pt x="20270" y="4280"/>
                </a:cubicBezTo>
                <a:cubicBezTo>
                  <a:pt x="20280" y="4265"/>
                  <a:pt x="20283" y="4253"/>
                  <a:pt x="20293" y="4238"/>
                </a:cubicBezTo>
                <a:cubicBezTo>
                  <a:pt x="20330" y="4224"/>
                  <a:pt x="20374" y="4207"/>
                  <a:pt x="20411" y="4194"/>
                </a:cubicBezTo>
                <a:cubicBezTo>
                  <a:pt x="20441" y="4170"/>
                  <a:pt x="20446" y="4118"/>
                  <a:pt x="20484" y="4103"/>
                </a:cubicBezTo>
                <a:cubicBezTo>
                  <a:pt x="20506" y="4101"/>
                  <a:pt x="20534" y="4104"/>
                  <a:pt x="20556" y="4103"/>
                </a:cubicBezTo>
                <a:cubicBezTo>
                  <a:pt x="20588" y="4093"/>
                  <a:pt x="20592" y="4054"/>
                  <a:pt x="20616" y="4037"/>
                </a:cubicBezTo>
                <a:cubicBezTo>
                  <a:pt x="20639" y="4022"/>
                  <a:pt x="20665" y="4034"/>
                  <a:pt x="20699" y="4025"/>
                </a:cubicBezTo>
                <a:cubicBezTo>
                  <a:pt x="20740" y="4015"/>
                  <a:pt x="20761" y="3982"/>
                  <a:pt x="20795" y="3969"/>
                </a:cubicBezTo>
                <a:cubicBezTo>
                  <a:pt x="20827" y="3964"/>
                  <a:pt x="20856" y="3953"/>
                  <a:pt x="20889" y="3948"/>
                </a:cubicBezTo>
                <a:cubicBezTo>
                  <a:pt x="20957" y="3918"/>
                  <a:pt x="21026" y="3888"/>
                  <a:pt x="21094" y="3859"/>
                </a:cubicBezTo>
                <a:cubicBezTo>
                  <a:pt x="21108" y="3838"/>
                  <a:pt x="21116" y="3823"/>
                  <a:pt x="21130" y="3803"/>
                </a:cubicBezTo>
                <a:cubicBezTo>
                  <a:pt x="21142" y="3791"/>
                  <a:pt x="21169" y="3789"/>
                  <a:pt x="21190" y="3791"/>
                </a:cubicBezTo>
                <a:cubicBezTo>
                  <a:pt x="21188" y="3800"/>
                  <a:pt x="21179" y="3816"/>
                  <a:pt x="21177" y="3825"/>
                </a:cubicBezTo>
                <a:cubicBezTo>
                  <a:pt x="21202" y="3849"/>
                  <a:pt x="21255" y="3838"/>
                  <a:pt x="21297" y="3847"/>
                </a:cubicBezTo>
                <a:cubicBezTo>
                  <a:pt x="21412" y="3869"/>
                  <a:pt x="21499" y="3918"/>
                  <a:pt x="21510" y="3769"/>
                </a:cubicBezTo>
                <a:cubicBezTo>
                  <a:pt x="21493" y="3772"/>
                  <a:pt x="21470" y="3777"/>
                  <a:pt x="21453" y="3780"/>
                </a:cubicBezTo>
                <a:cubicBezTo>
                  <a:pt x="21456" y="3753"/>
                  <a:pt x="21458" y="3727"/>
                  <a:pt x="21453" y="3702"/>
                </a:cubicBezTo>
                <a:cubicBezTo>
                  <a:pt x="21400" y="3677"/>
                  <a:pt x="21400" y="3618"/>
                  <a:pt x="21331" y="3625"/>
                </a:cubicBezTo>
                <a:cubicBezTo>
                  <a:pt x="21344" y="3611"/>
                  <a:pt x="21354" y="3606"/>
                  <a:pt x="21367" y="3592"/>
                </a:cubicBezTo>
                <a:cubicBezTo>
                  <a:pt x="21364" y="3541"/>
                  <a:pt x="21333" y="3515"/>
                  <a:pt x="21331" y="3468"/>
                </a:cubicBezTo>
                <a:cubicBezTo>
                  <a:pt x="21316" y="3473"/>
                  <a:pt x="21312" y="3485"/>
                  <a:pt x="21297" y="3490"/>
                </a:cubicBezTo>
                <a:cubicBezTo>
                  <a:pt x="21304" y="3482"/>
                  <a:pt x="21302" y="3476"/>
                  <a:pt x="21308" y="3468"/>
                </a:cubicBezTo>
                <a:cubicBezTo>
                  <a:pt x="21286" y="3474"/>
                  <a:pt x="21258" y="3474"/>
                  <a:pt x="21236" y="3480"/>
                </a:cubicBezTo>
                <a:cubicBezTo>
                  <a:pt x="21179" y="3455"/>
                  <a:pt x="21193" y="3454"/>
                  <a:pt x="21177" y="3389"/>
                </a:cubicBezTo>
                <a:cubicBezTo>
                  <a:pt x="21160" y="3386"/>
                  <a:pt x="21146" y="3382"/>
                  <a:pt x="21130" y="3380"/>
                </a:cubicBezTo>
                <a:cubicBezTo>
                  <a:pt x="21117" y="3390"/>
                  <a:pt x="21097" y="3403"/>
                  <a:pt x="21084" y="3413"/>
                </a:cubicBezTo>
                <a:cubicBezTo>
                  <a:pt x="21057" y="3405"/>
                  <a:pt x="21025" y="3388"/>
                  <a:pt x="20998" y="3380"/>
                </a:cubicBezTo>
                <a:cubicBezTo>
                  <a:pt x="21004" y="3367"/>
                  <a:pt x="21021" y="3361"/>
                  <a:pt x="21034" y="3356"/>
                </a:cubicBezTo>
                <a:cubicBezTo>
                  <a:pt x="21040" y="3338"/>
                  <a:pt x="21019" y="3322"/>
                  <a:pt x="21011" y="3300"/>
                </a:cubicBezTo>
                <a:cubicBezTo>
                  <a:pt x="21036" y="3308"/>
                  <a:pt x="21044" y="3317"/>
                  <a:pt x="21058" y="3334"/>
                </a:cubicBezTo>
                <a:cubicBezTo>
                  <a:pt x="21111" y="3328"/>
                  <a:pt x="21142" y="3319"/>
                  <a:pt x="21177" y="3300"/>
                </a:cubicBezTo>
                <a:cubicBezTo>
                  <a:pt x="21174" y="3304"/>
                  <a:pt x="21169" y="3306"/>
                  <a:pt x="21165" y="3312"/>
                </a:cubicBezTo>
                <a:cubicBezTo>
                  <a:pt x="21176" y="3310"/>
                  <a:pt x="21192" y="3312"/>
                  <a:pt x="21203" y="3312"/>
                </a:cubicBezTo>
                <a:cubicBezTo>
                  <a:pt x="21215" y="3327"/>
                  <a:pt x="21224" y="3341"/>
                  <a:pt x="21226" y="3368"/>
                </a:cubicBezTo>
                <a:cubicBezTo>
                  <a:pt x="21276" y="3383"/>
                  <a:pt x="21380" y="3395"/>
                  <a:pt x="21427" y="3368"/>
                </a:cubicBezTo>
                <a:cubicBezTo>
                  <a:pt x="21441" y="3356"/>
                  <a:pt x="21462" y="3334"/>
                  <a:pt x="21476" y="3322"/>
                </a:cubicBezTo>
                <a:cubicBezTo>
                  <a:pt x="21523" y="3308"/>
                  <a:pt x="21552" y="3318"/>
                  <a:pt x="21582" y="3290"/>
                </a:cubicBezTo>
                <a:cubicBezTo>
                  <a:pt x="21599" y="3271"/>
                  <a:pt x="21582" y="3087"/>
                  <a:pt x="21582" y="3045"/>
                </a:cubicBezTo>
                <a:cubicBezTo>
                  <a:pt x="21582" y="2813"/>
                  <a:pt x="21582" y="2585"/>
                  <a:pt x="21582" y="2353"/>
                </a:cubicBezTo>
                <a:cubicBezTo>
                  <a:pt x="21494" y="2300"/>
                  <a:pt x="21383" y="2242"/>
                  <a:pt x="21273" y="2208"/>
                </a:cubicBezTo>
                <a:cubicBezTo>
                  <a:pt x="21219" y="2199"/>
                  <a:pt x="21158" y="2196"/>
                  <a:pt x="21104" y="2187"/>
                </a:cubicBezTo>
                <a:cubicBezTo>
                  <a:pt x="21055" y="2173"/>
                  <a:pt x="21013" y="2152"/>
                  <a:pt x="20949" y="2143"/>
                </a:cubicBezTo>
                <a:cubicBezTo>
                  <a:pt x="20838" y="2125"/>
                  <a:pt x="20650" y="2153"/>
                  <a:pt x="20556" y="2163"/>
                </a:cubicBezTo>
                <a:cubicBezTo>
                  <a:pt x="20551" y="2152"/>
                  <a:pt x="20547" y="2142"/>
                  <a:pt x="20543" y="2131"/>
                </a:cubicBezTo>
                <a:cubicBezTo>
                  <a:pt x="20434" y="2111"/>
                  <a:pt x="20302" y="2077"/>
                  <a:pt x="20174" y="2076"/>
                </a:cubicBezTo>
                <a:cubicBezTo>
                  <a:pt x="20146" y="2102"/>
                  <a:pt x="20141" y="2149"/>
                  <a:pt x="20112" y="2175"/>
                </a:cubicBezTo>
                <a:cubicBezTo>
                  <a:pt x="20132" y="2180"/>
                  <a:pt x="20154" y="2181"/>
                  <a:pt x="20174" y="2187"/>
                </a:cubicBezTo>
                <a:cubicBezTo>
                  <a:pt x="20194" y="2222"/>
                  <a:pt x="20262" y="2299"/>
                  <a:pt x="20234" y="2341"/>
                </a:cubicBezTo>
                <a:cubicBezTo>
                  <a:pt x="20202" y="2381"/>
                  <a:pt x="20027" y="2400"/>
                  <a:pt x="19971" y="2387"/>
                </a:cubicBezTo>
                <a:cubicBezTo>
                  <a:pt x="19927" y="2299"/>
                  <a:pt x="19904" y="2324"/>
                  <a:pt x="19828" y="2276"/>
                </a:cubicBezTo>
                <a:cubicBezTo>
                  <a:pt x="19788" y="2240"/>
                  <a:pt x="19745" y="2198"/>
                  <a:pt x="19706" y="2163"/>
                </a:cubicBezTo>
                <a:cubicBezTo>
                  <a:pt x="19629" y="2207"/>
                  <a:pt x="19550" y="2248"/>
                  <a:pt x="19410" y="2229"/>
                </a:cubicBezTo>
                <a:cubicBezTo>
                  <a:pt x="19371" y="2229"/>
                  <a:pt x="19327" y="2229"/>
                  <a:pt x="19288" y="2229"/>
                </a:cubicBezTo>
                <a:cubicBezTo>
                  <a:pt x="19234" y="2216"/>
                  <a:pt x="19236" y="2146"/>
                  <a:pt x="19157" y="2163"/>
                </a:cubicBezTo>
                <a:cubicBezTo>
                  <a:pt x="19122" y="2173"/>
                  <a:pt x="19083" y="2185"/>
                  <a:pt x="19048" y="2196"/>
                </a:cubicBezTo>
                <a:cubicBezTo>
                  <a:pt x="18997" y="2197"/>
                  <a:pt x="18945" y="2195"/>
                  <a:pt x="18893" y="2196"/>
                </a:cubicBezTo>
                <a:cubicBezTo>
                  <a:pt x="18826" y="2219"/>
                  <a:pt x="18791" y="2274"/>
                  <a:pt x="18727" y="2309"/>
                </a:cubicBezTo>
                <a:cubicBezTo>
                  <a:pt x="18699" y="2284"/>
                  <a:pt x="18699" y="2242"/>
                  <a:pt x="18702" y="2187"/>
                </a:cubicBezTo>
                <a:cubicBezTo>
                  <a:pt x="18643" y="2173"/>
                  <a:pt x="18543" y="2183"/>
                  <a:pt x="18510" y="2143"/>
                </a:cubicBezTo>
                <a:cubicBezTo>
                  <a:pt x="18521" y="2118"/>
                  <a:pt x="18561" y="2058"/>
                  <a:pt x="18547" y="2019"/>
                </a:cubicBezTo>
                <a:cubicBezTo>
                  <a:pt x="18524" y="1957"/>
                  <a:pt x="18417" y="1899"/>
                  <a:pt x="18356" y="1873"/>
                </a:cubicBezTo>
                <a:cubicBezTo>
                  <a:pt x="18278" y="1841"/>
                  <a:pt x="17957" y="1820"/>
                  <a:pt x="17855" y="1840"/>
                </a:cubicBezTo>
                <a:cubicBezTo>
                  <a:pt x="17786" y="1856"/>
                  <a:pt x="17709" y="1869"/>
                  <a:pt x="17640" y="1885"/>
                </a:cubicBezTo>
                <a:cubicBezTo>
                  <a:pt x="17564" y="1893"/>
                  <a:pt x="17489" y="1910"/>
                  <a:pt x="17413" y="1918"/>
                </a:cubicBezTo>
                <a:cubicBezTo>
                  <a:pt x="17345" y="1905"/>
                  <a:pt x="17324" y="1796"/>
                  <a:pt x="17268" y="1762"/>
                </a:cubicBezTo>
                <a:cubicBezTo>
                  <a:pt x="17208" y="1727"/>
                  <a:pt x="17117" y="1740"/>
                  <a:pt x="17041" y="1718"/>
                </a:cubicBezTo>
                <a:cubicBezTo>
                  <a:pt x="16995" y="1703"/>
                  <a:pt x="16945" y="1676"/>
                  <a:pt x="16899" y="1661"/>
                </a:cubicBezTo>
                <a:cubicBezTo>
                  <a:pt x="16948" y="1636"/>
                  <a:pt x="17004" y="1616"/>
                  <a:pt x="17054" y="1594"/>
                </a:cubicBezTo>
                <a:cubicBezTo>
                  <a:pt x="16951" y="1518"/>
                  <a:pt x="16817" y="1517"/>
                  <a:pt x="16634" y="1517"/>
                </a:cubicBezTo>
                <a:cubicBezTo>
                  <a:pt x="16547" y="1580"/>
                  <a:pt x="16466" y="1684"/>
                  <a:pt x="16312" y="1673"/>
                </a:cubicBezTo>
                <a:cubicBezTo>
                  <a:pt x="16327" y="1607"/>
                  <a:pt x="16393" y="1625"/>
                  <a:pt x="16444" y="1594"/>
                </a:cubicBezTo>
                <a:cubicBezTo>
                  <a:pt x="16452" y="1582"/>
                  <a:pt x="16459" y="1562"/>
                  <a:pt x="16467" y="1550"/>
                </a:cubicBezTo>
                <a:cubicBezTo>
                  <a:pt x="16468" y="1547"/>
                  <a:pt x="16466" y="1544"/>
                  <a:pt x="16467" y="1541"/>
                </a:cubicBezTo>
                <a:cubicBezTo>
                  <a:pt x="16462" y="1538"/>
                  <a:pt x="16450" y="1544"/>
                  <a:pt x="16444" y="1541"/>
                </a:cubicBezTo>
                <a:cubicBezTo>
                  <a:pt x="16431" y="1529"/>
                  <a:pt x="16348" y="1529"/>
                  <a:pt x="16312" y="1529"/>
                </a:cubicBezTo>
                <a:cubicBezTo>
                  <a:pt x="16349" y="1506"/>
                  <a:pt x="16395" y="1484"/>
                  <a:pt x="16431" y="1461"/>
                </a:cubicBezTo>
                <a:cubicBezTo>
                  <a:pt x="16378" y="1458"/>
                  <a:pt x="16319" y="1452"/>
                  <a:pt x="16265" y="1449"/>
                </a:cubicBezTo>
                <a:cubicBezTo>
                  <a:pt x="16125" y="1418"/>
                  <a:pt x="15929" y="1365"/>
                  <a:pt x="15775" y="1362"/>
                </a:cubicBezTo>
                <a:cubicBezTo>
                  <a:pt x="15733" y="1398"/>
                  <a:pt x="15683" y="1447"/>
                  <a:pt x="15620" y="1461"/>
                </a:cubicBezTo>
                <a:cubicBezTo>
                  <a:pt x="15559" y="1474"/>
                  <a:pt x="15507" y="1448"/>
                  <a:pt x="15464" y="1473"/>
                </a:cubicBezTo>
                <a:cubicBezTo>
                  <a:pt x="15454" y="1484"/>
                  <a:pt x="15439" y="1497"/>
                  <a:pt x="15428" y="1508"/>
                </a:cubicBezTo>
                <a:cubicBezTo>
                  <a:pt x="15428" y="1511"/>
                  <a:pt x="15429" y="1514"/>
                  <a:pt x="15428" y="1517"/>
                </a:cubicBezTo>
                <a:cubicBezTo>
                  <a:pt x="15456" y="1535"/>
                  <a:pt x="15521" y="1519"/>
                  <a:pt x="15558" y="1508"/>
                </a:cubicBezTo>
                <a:cubicBezTo>
                  <a:pt x="15554" y="1584"/>
                  <a:pt x="15555" y="1649"/>
                  <a:pt x="15547" y="1718"/>
                </a:cubicBezTo>
                <a:cubicBezTo>
                  <a:pt x="15468" y="1740"/>
                  <a:pt x="15420" y="1699"/>
                  <a:pt x="15393" y="1661"/>
                </a:cubicBezTo>
                <a:cubicBezTo>
                  <a:pt x="15352" y="1666"/>
                  <a:pt x="15338" y="1684"/>
                  <a:pt x="15310" y="1696"/>
                </a:cubicBezTo>
                <a:cubicBezTo>
                  <a:pt x="15287" y="1733"/>
                  <a:pt x="15309" y="1795"/>
                  <a:pt x="15237" y="1806"/>
                </a:cubicBezTo>
                <a:cubicBezTo>
                  <a:pt x="15227" y="1808"/>
                  <a:pt x="15064" y="1708"/>
                  <a:pt x="14998" y="1696"/>
                </a:cubicBezTo>
                <a:cubicBezTo>
                  <a:pt x="14892" y="1676"/>
                  <a:pt x="14817" y="1753"/>
                  <a:pt x="14723" y="1762"/>
                </a:cubicBezTo>
                <a:cubicBezTo>
                  <a:pt x="14678" y="1767"/>
                  <a:pt x="14625" y="1731"/>
                  <a:pt x="14591" y="1718"/>
                </a:cubicBezTo>
                <a:cubicBezTo>
                  <a:pt x="14533" y="1697"/>
                  <a:pt x="14497" y="1684"/>
                  <a:pt x="14485" y="1618"/>
                </a:cubicBezTo>
                <a:cubicBezTo>
                  <a:pt x="14479" y="1617"/>
                  <a:pt x="14466" y="1619"/>
                  <a:pt x="14460" y="1618"/>
                </a:cubicBezTo>
                <a:cubicBezTo>
                  <a:pt x="14360" y="1689"/>
                  <a:pt x="14345" y="1835"/>
                  <a:pt x="14245" y="1906"/>
                </a:cubicBezTo>
                <a:cubicBezTo>
                  <a:pt x="14142" y="1925"/>
                  <a:pt x="14066" y="1850"/>
                  <a:pt x="14005" y="1806"/>
                </a:cubicBezTo>
                <a:cubicBezTo>
                  <a:pt x="13945" y="1764"/>
                  <a:pt x="13910" y="1706"/>
                  <a:pt x="13863" y="1652"/>
                </a:cubicBezTo>
                <a:cubicBezTo>
                  <a:pt x="13849" y="1635"/>
                  <a:pt x="13824" y="1630"/>
                  <a:pt x="13803" y="1618"/>
                </a:cubicBezTo>
                <a:cubicBezTo>
                  <a:pt x="13691" y="1557"/>
                  <a:pt x="13698" y="1513"/>
                  <a:pt x="13504" y="1508"/>
                </a:cubicBezTo>
                <a:cubicBezTo>
                  <a:pt x="13501" y="1505"/>
                  <a:pt x="13496" y="1498"/>
                  <a:pt x="13493" y="1496"/>
                </a:cubicBezTo>
                <a:cubicBezTo>
                  <a:pt x="13525" y="1436"/>
                  <a:pt x="13775" y="1328"/>
                  <a:pt x="13863" y="1317"/>
                </a:cubicBezTo>
                <a:cubicBezTo>
                  <a:pt x="13862" y="1300"/>
                  <a:pt x="13851" y="1289"/>
                  <a:pt x="13850" y="1271"/>
                </a:cubicBezTo>
                <a:cubicBezTo>
                  <a:pt x="13811" y="1247"/>
                  <a:pt x="13771" y="1219"/>
                  <a:pt x="13731" y="1194"/>
                </a:cubicBezTo>
                <a:cubicBezTo>
                  <a:pt x="13630" y="1194"/>
                  <a:pt x="13533" y="1194"/>
                  <a:pt x="13431" y="1194"/>
                </a:cubicBezTo>
                <a:cubicBezTo>
                  <a:pt x="13382" y="1180"/>
                  <a:pt x="13280" y="1081"/>
                  <a:pt x="13204" y="1105"/>
                </a:cubicBezTo>
                <a:cubicBezTo>
                  <a:pt x="13163" y="1126"/>
                  <a:pt x="13125" y="1151"/>
                  <a:pt x="13085" y="1173"/>
                </a:cubicBezTo>
                <a:cubicBezTo>
                  <a:pt x="13088" y="1202"/>
                  <a:pt x="13096" y="1230"/>
                  <a:pt x="13109" y="1250"/>
                </a:cubicBezTo>
                <a:cubicBezTo>
                  <a:pt x="13080" y="1287"/>
                  <a:pt x="13043" y="1325"/>
                  <a:pt x="13013" y="1362"/>
                </a:cubicBezTo>
                <a:cubicBezTo>
                  <a:pt x="12976" y="1374"/>
                  <a:pt x="12943" y="1324"/>
                  <a:pt x="12894" y="1329"/>
                </a:cubicBezTo>
                <a:cubicBezTo>
                  <a:pt x="12813" y="1336"/>
                  <a:pt x="12737" y="1343"/>
                  <a:pt x="12656" y="1350"/>
                </a:cubicBezTo>
                <a:cubicBezTo>
                  <a:pt x="12554" y="1332"/>
                  <a:pt x="12446" y="1314"/>
                  <a:pt x="12344" y="1295"/>
                </a:cubicBezTo>
                <a:cubicBezTo>
                  <a:pt x="12326" y="1249"/>
                  <a:pt x="12337" y="1218"/>
                  <a:pt x="12344" y="1161"/>
                </a:cubicBezTo>
                <a:cubicBezTo>
                  <a:pt x="12203" y="1150"/>
                  <a:pt x="12066" y="1136"/>
                  <a:pt x="11926" y="1126"/>
                </a:cubicBezTo>
                <a:cubicBezTo>
                  <a:pt x="11866" y="1119"/>
                  <a:pt x="11777" y="1150"/>
                  <a:pt x="11698" y="1150"/>
                </a:cubicBezTo>
                <a:cubicBezTo>
                  <a:pt x="11673" y="1178"/>
                  <a:pt x="11641" y="1211"/>
                  <a:pt x="11615" y="1238"/>
                </a:cubicBezTo>
                <a:cubicBezTo>
                  <a:pt x="11609" y="1243"/>
                  <a:pt x="11611" y="1245"/>
                  <a:pt x="11604" y="1250"/>
                </a:cubicBezTo>
                <a:cubicBezTo>
                  <a:pt x="11593" y="1234"/>
                  <a:pt x="11579" y="1219"/>
                  <a:pt x="11568" y="1203"/>
                </a:cubicBezTo>
                <a:cubicBezTo>
                  <a:pt x="11555" y="1169"/>
                  <a:pt x="11567" y="1123"/>
                  <a:pt x="11555" y="1093"/>
                </a:cubicBezTo>
                <a:cubicBezTo>
                  <a:pt x="11490" y="1078"/>
                  <a:pt x="11436" y="1150"/>
                  <a:pt x="11341" y="1126"/>
                </a:cubicBezTo>
                <a:cubicBezTo>
                  <a:pt x="11267" y="1107"/>
                  <a:pt x="11217" y="1056"/>
                  <a:pt x="11150" y="1026"/>
                </a:cubicBezTo>
                <a:cubicBezTo>
                  <a:pt x="11124" y="1041"/>
                  <a:pt x="11100" y="1053"/>
                  <a:pt x="11089" y="1083"/>
                </a:cubicBezTo>
                <a:cubicBezTo>
                  <a:pt x="11098" y="1093"/>
                  <a:pt x="11108" y="1089"/>
                  <a:pt x="11125" y="1093"/>
                </a:cubicBezTo>
                <a:cubicBezTo>
                  <a:pt x="11126" y="1109"/>
                  <a:pt x="11136" y="1133"/>
                  <a:pt x="11138" y="1150"/>
                </a:cubicBezTo>
                <a:cubicBezTo>
                  <a:pt x="11081" y="1203"/>
                  <a:pt x="10817" y="1245"/>
                  <a:pt x="10718" y="1261"/>
                </a:cubicBezTo>
                <a:cubicBezTo>
                  <a:pt x="10653" y="1271"/>
                  <a:pt x="10596" y="1262"/>
                  <a:pt x="10541" y="1283"/>
                </a:cubicBezTo>
                <a:cubicBezTo>
                  <a:pt x="10477" y="1308"/>
                  <a:pt x="10472" y="1374"/>
                  <a:pt x="10359" y="1373"/>
                </a:cubicBezTo>
                <a:cubicBezTo>
                  <a:pt x="10432" y="1281"/>
                  <a:pt x="10525" y="1206"/>
                  <a:pt x="10647" y="1161"/>
                </a:cubicBezTo>
                <a:cubicBezTo>
                  <a:pt x="10704" y="1145"/>
                  <a:pt x="10770" y="1132"/>
                  <a:pt x="10827" y="1117"/>
                </a:cubicBezTo>
                <a:cubicBezTo>
                  <a:pt x="10983" y="1024"/>
                  <a:pt x="11136" y="931"/>
                  <a:pt x="11292" y="838"/>
                </a:cubicBezTo>
                <a:cubicBezTo>
                  <a:pt x="11344" y="809"/>
                  <a:pt x="11412" y="810"/>
                  <a:pt x="11459" y="782"/>
                </a:cubicBezTo>
                <a:cubicBezTo>
                  <a:pt x="11510" y="747"/>
                  <a:pt x="11565" y="715"/>
                  <a:pt x="11615" y="680"/>
                </a:cubicBezTo>
                <a:cubicBezTo>
                  <a:pt x="11617" y="678"/>
                  <a:pt x="11614" y="670"/>
                  <a:pt x="11615" y="668"/>
                </a:cubicBezTo>
                <a:cubicBezTo>
                  <a:pt x="11590" y="650"/>
                  <a:pt x="11567" y="632"/>
                  <a:pt x="11542" y="614"/>
                </a:cubicBezTo>
                <a:cubicBezTo>
                  <a:pt x="11572" y="579"/>
                  <a:pt x="11598" y="537"/>
                  <a:pt x="11628" y="503"/>
                </a:cubicBezTo>
                <a:cubicBezTo>
                  <a:pt x="11619" y="480"/>
                  <a:pt x="11613" y="457"/>
                  <a:pt x="11604" y="435"/>
                </a:cubicBezTo>
                <a:cubicBezTo>
                  <a:pt x="11567" y="437"/>
                  <a:pt x="11534" y="444"/>
                  <a:pt x="11497" y="447"/>
                </a:cubicBezTo>
                <a:cubicBezTo>
                  <a:pt x="11418" y="257"/>
                  <a:pt x="11060" y="277"/>
                  <a:pt x="10804" y="280"/>
                </a:cubicBezTo>
                <a:cubicBezTo>
                  <a:pt x="10794" y="290"/>
                  <a:pt x="10789" y="302"/>
                  <a:pt x="10778" y="312"/>
                </a:cubicBezTo>
                <a:cubicBezTo>
                  <a:pt x="10765" y="325"/>
                  <a:pt x="10745" y="332"/>
                  <a:pt x="10731" y="345"/>
                </a:cubicBezTo>
                <a:cubicBezTo>
                  <a:pt x="10711" y="350"/>
                  <a:pt x="10569" y="346"/>
                  <a:pt x="10528" y="345"/>
                </a:cubicBezTo>
                <a:cubicBezTo>
                  <a:pt x="10556" y="289"/>
                  <a:pt x="10617" y="258"/>
                  <a:pt x="10660" y="213"/>
                </a:cubicBezTo>
                <a:cubicBezTo>
                  <a:pt x="10655" y="206"/>
                  <a:pt x="10651" y="196"/>
                  <a:pt x="10647" y="192"/>
                </a:cubicBezTo>
                <a:cubicBezTo>
                  <a:pt x="10543" y="198"/>
                  <a:pt x="10484" y="192"/>
                  <a:pt x="10396" y="180"/>
                </a:cubicBezTo>
                <a:cubicBezTo>
                  <a:pt x="10327" y="171"/>
                  <a:pt x="10303" y="203"/>
                  <a:pt x="10241" y="180"/>
                </a:cubicBezTo>
                <a:cubicBezTo>
                  <a:pt x="10289" y="145"/>
                  <a:pt x="10324" y="105"/>
                  <a:pt x="10385" y="78"/>
                </a:cubicBezTo>
                <a:cubicBezTo>
                  <a:pt x="10384" y="67"/>
                  <a:pt x="10386" y="57"/>
                  <a:pt x="10385" y="45"/>
                </a:cubicBezTo>
                <a:cubicBezTo>
                  <a:pt x="10344" y="18"/>
                  <a:pt x="10296" y="6"/>
                  <a:pt x="10245" y="1"/>
                </a:cubicBezTo>
                <a:close/>
                <a:moveTo>
                  <a:pt x="16157" y="5709"/>
                </a:moveTo>
                <a:cubicBezTo>
                  <a:pt x="16117" y="5750"/>
                  <a:pt x="16040" y="5749"/>
                  <a:pt x="16015" y="5779"/>
                </a:cubicBezTo>
                <a:cubicBezTo>
                  <a:pt x="16065" y="5874"/>
                  <a:pt x="15986" y="5913"/>
                  <a:pt x="16003" y="6006"/>
                </a:cubicBezTo>
                <a:cubicBezTo>
                  <a:pt x="16014" y="6061"/>
                  <a:pt x="16057" y="6079"/>
                  <a:pt x="16074" y="6127"/>
                </a:cubicBezTo>
                <a:cubicBezTo>
                  <a:pt x="16104" y="6216"/>
                  <a:pt x="16081" y="6549"/>
                  <a:pt x="16023" y="6590"/>
                </a:cubicBezTo>
                <a:cubicBezTo>
                  <a:pt x="16031" y="6632"/>
                  <a:pt x="16085" y="6694"/>
                  <a:pt x="16069" y="6745"/>
                </a:cubicBezTo>
                <a:cubicBezTo>
                  <a:pt x="16061" y="6770"/>
                  <a:pt x="16029" y="6789"/>
                  <a:pt x="16023" y="6821"/>
                </a:cubicBezTo>
                <a:cubicBezTo>
                  <a:pt x="16032" y="6849"/>
                  <a:pt x="16042" y="6875"/>
                  <a:pt x="16051" y="6904"/>
                </a:cubicBezTo>
                <a:cubicBezTo>
                  <a:pt x="16036" y="6931"/>
                  <a:pt x="16019" y="6959"/>
                  <a:pt x="16003" y="6986"/>
                </a:cubicBezTo>
                <a:cubicBezTo>
                  <a:pt x="15996" y="7026"/>
                  <a:pt x="16029" y="7077"/>
                  <a:pt x="16041" y="7102"/>
                </a:cubicBezTo>
                <a:cubicBezTo>
                  <a:pt x="16043" y="7103"/>
                  <a:pt x="16044" y="7102"/>
                  <a:pt x="16046" y="7104"/>
                </a:cubicBezTo>
                <a:cubicBezTo>
                  <a:pt x="16086" y="7055"/>
                  <a:pt x="16098" y="7006"/>
                  <a:pt x="16148" y="6968"/>
                </a:cubicBezTo>
                <a:cubicBezTo>
                  <a:pt x="16213" y="6975"/>
                  <a:pt x="16245" y="7030"/>
                  <a:pt x="16257" y="7086"/>
                </a:cubicBezTo>
                <a:cubicBezTo>
                  <a:pt x="16257" y="7086"/>
                  <a:pt x="16259" y="7086"/>
                  <a:pt x="16261" y="7086"/>
                </a:cubicBezTo>
                <a:cubicBezTo>
                  <a:pt x="16324" y="6961"/>
                  <a:pt x="16192" y="6919"/>
                  <a:pt x="16155" y="6833"/>
                </a:cubicBezTo>
                <a:cubicBezTo>
                  <a:pt x="16110" y="6728"/>
                  <a:pt x="16174" y="6620"/>
                  <a:pt x="16191" y="6531"/>
                </a:cubicBezTo>
                <a:cubicBezTo>
                  <a:pt x="16293" y="6479"/>
                  <a:pt x="16374" y="6560"/>
                  <a:pt x="16448" y="6598"/>
                </a:cubicBezTo>
                <a:cubicBezTo>
                  <a:pt x="16422" y="6552"/>
                  <a:pt x="16396" y="6508"/>
                  <a:pt x="16370" y="6462"/>
                </a:cubicBezTo>
                <a:cubicBezTo>
                  <a:pt x="16337" y="6380"/>
                  <a:pt x="16303" y="6296"/>
                  <a:pt x="16270" y="6214"/>
                </a:cubicBezTo>
                <a:cubicBezTo>
                  <a:pt x="16250" y="6171"/>
                  <a:pt x="16220" y="6134"/>
                  <a:pt x="16208" y="6082"/>
                </a:cubicBezTo>
                <a:cubicBezTo>
                  <a:pt x="16176" y="5947"/>
                  <a:pt x="16279" y="5893"/>
                  <a:pt x="16202" y="5760"/>
                </a:cubicBezTo>
                <a:cubicBezTo>
                  <a:pt x="16191" y="5740"/>
                  <a:pt x="16180" y="5718"/>
                  <a:pt x="16157" y="5709"/>
                </a:cubicBezTo>
                <a:close/>
                <a:moveTo>
                  <a:pt x="2545" y="6779"/>
                </a:moveTo>
                <a:cubicBezTo>
                  <a:pt x="2594" y="6783"/>
                  <a:pt x="2613" y="6814"/>
                  <a:pt x="2651" y="6822"/>
                </a:cubicBezTo>
                <a:cubicBezTo>
                  <a:pt x="2691" y="6830"/>
                  <a:pt x="2705" y="6807"/>
                  <a:pt x="2724" y="6801"/>
                </a:cubicBezTo>
                <a:cubicBezTo>
                  <a:pt x="2753" y="6807"/>
                  <a:pt x="2779" y="6807"/>
                  <a:pt x="2808" y="6813"/>
                </a:cubicBezTo>
                <a:cubicBezTo>
                  <a:pt x="2816" y="6825"/>
                  <a:pt x="2822" y="6843"/>
                  <a:pt x="2829" y="6856"/>
                </a:cubicBezTo>
                <a:cubicBezTo>
                  <a:pt x="2821" y="6863"/>
                  <a:pt x="2817" y="6872"/>
                  <a:pt x="2808" y="6880"/>
                </a:cubicBezTo>
                <a:cubicBezTo>
                  <a:pt x="2832" y="6958"/>
                  <a:pt x="2808" y="6975"/>
                  <a:pt x="2759" y="7034"/>
                </a:cubicBezTo>
                <a:cubicBezTo>
                  <a:pt x="2761" y="7063"/>
                  <a:pt x="2795" y="7074"/>
                  <a:pt x="2818" y="7080"/>
                </a:cubicBezTo>
                <a:cubicBezTo>
                  <a:pt x="2819" y="7082"/>
                  <a:pt x="2828" y="7090"/>
                  <a:pt x="2829" y="7092"/>
                </a:cubicBezTo>
                <a:cubicBezTo>
                  <a:pt x="2758" y="7086"/>
                  <a:pt x="2687" y="7074"/>
                  <a:pt x="2616" y="7068"/>
                </a:cubicBezTo>
                <a:cubicBezTo>
                  <a:pt x="2597" y="7071"/>
                  <a:pt x="2583" y="7080"/>
                  <a:pt x="2555" y="7080"/>
                </a:cubicBezTo>
                <a:cubicBezTo>
                  <a:pt x="2548" y="7096"/>
                  <a:pt x="2551" y="7119"/>
                  <a:pt x="2545" y="7136"/>
                </a:cubicBezTo>
                <a:cubicBezTo>
                  <a:pt x="2529" y="7153"/>
                  <a:pt x="2506" y="7142"/>
                  <a:pt x="2496" y="7169"/>
                </a:cubicBezTo>
                <a:cubicBezTo>
                  <a:pt x="2510" y="7188"/>
                  <a:pt x="2529" y="7195"/>
                  <a:pt x="2555" y="7202"/>
                </a:cubicBezTo>
                <a:cubicBezTo>
                  <a:pt x="2558" y="7207"/>
                  <a:pt x="2564" y="7221"/>
                  <a:pt x="2568" y="7225"/>
                </a:cubicBezTo>
                <a:cubicBezTo>
                  <a:pt x="2536" y="7247"/>
                  <a:pt x="2463" y="7210"/>
                  <a:pt x="2400" y="7213"/>
                </a:cubicBezTo>
                <a:cubicBezTo>
                  <a:pt x="2397" y="7216"/>
                  <a:pt x="2392" y="7222"/>
                  <a:pt x="2389" y="7225"/>
                </a:cubicBezTo>
                <a:cubicBezTo>
                  <a:pt x="2389" y="7239"/>
                  <a:pt x="2389" y="7245"/>
                  <a:pt x="2389" y="7258"/>
                </a:cubicBezTo>
                <a:cubicBezTo>
                  <a:pt x="2409" y="7271"/>
                  <a:pt x="2457" y="7276"/>
                  <a:pt x="2483" y="7280"/>
                </a:cubicBezTo>
                <a:cubicBezTo>
                  <a:pt x="2498" y="7354"/>
                  <a:pt x="2547" y="7379"/>
                  <a:pt x="2545" y="7459"/>
                </a:cubicBezTo>
                <a:cubicBezTo>
                  <a:pt x="2560" y="7459"/>
                  <a:pt x="2576" y="7459"/>
                  <a:pt x="2592" y="7459"/>
                </a:cubicBezTo>
                <a:cubicBezTo>
                  <a:pt x="2611" y="7471"/>
                  <a:pt x="2628" y="7491"/>
                  <a:pt x="2638" y="7513"/>
                </a:cubicBezTo>
                <a:cubicBezTo>
                  <a:pt x="2684" y="7519"/>
                  <a:pt x="2723" y="7513"/>
                  <a:pt x="2759" y="7548"/>
                </a:cubicBezTo>
                <a:cubicBezTo>
                  <a:pt x="2742" y="7579"/>
                  <a:pt x="2725" y="7619"/>
                  <a:pt x="2711" y="7648"/>
                </a:cubicBezTo>
                <a:cubicBezTo>
                  <a:pt x="2723" y="7667"/>
                  <a:pt x="2712" y="7683"/>
                  <a:pt x="2724" y="7704"/>
                </a:cubicBezTo>
                <a:cubicBezTo>
                  <a:pt x="2730" y="7707"/>
                  <a:pt x="2740" y="7711"/>
                  <a:pt x="2746" y="7713"/>
                </a:cubicBezTo>
                <a:cubicBezTo>
                  <a:pt x="2745" y="7723"/>
                  <a:pt x="2736" y="7728"/>
                  <a:pt x="2735" y="7738"/>
                </a:cubicBezTo>
                <a:cubicBezTo>
                  <a:pt x="2742" y="7752"/>
                  <a:pt x="2771" y="7777"/>
                  <a:pt x="2782" y="7794"/>
                </a:cubicBezTo>
                <a:cubicBezTo>
                  <a:pt x="2793" y="7756"/>
                  <a:pt x="2785" y="7695"/>
                  <a:pt x="2795" y="7660"/>
                </a:cubicBezTo>
                <a:cubicBezTo>
                  <a:pt x="2840" y="7653"/>
                  <a:pt x="2887" y="7633"/>
                  <a:pt x="2938" y="7636"/>
                </a:cubicBezTo>
                <a:cubicBezTo>
                  <a:pt x="2946" y="7663"/>
                  <a:pt x="2947" y="7728"/>
                  <a:pt x="2961" y="7748"/>
                </a:cubicBezTo>
                <a:cubicBezTo>
                  <a:pt x="2985" y="7782"/>
                  <a:pt x="3043" y="7778"/>
                  <a:pt x="3070" y="7827"/>
                </a:cubicBezTo>
                <a:cubicBezTo>
                  <a:pt x="3062" y="7842"/>
                  <a:pt x="3049" y="7853"/>
                  <a:pt x="3033" y="7860"/>
                </a:cubicBezTo>
                <a:cubicBezTo>
                  <a:pt x="3012" y="7856"/>
                  <a:pt x="3008" y="7843"/>
                  <a:pt x="2987" y="7839"/>
                </a:cubicBezTo>
                <a:cubicBezTo>
                  <a:pt x="2991" y="7851"/>
                  <a:pt x="3005" y="7870"/>
                  <a:pt x="3010" y="7883"/>
                </a:cubicBezTo>
                <a:cubicBezTo>
                  <a:pt x="2995" y="7889"/>
                  <a:pt x="2994" y="7869"/>
                  <a:pt x="2974" y="7872"/>
                </a:cubicBezTo>
                <a:cubicBezTo>
                  <a:pt x="2957" y="7878"/>
                  <a:pt x="2931" y="7878"/>
                  <a:pt x="2914" y="7883"/>
                </a:cubicBezTo>
                <a:cubicBezTo>
                  <a:pt x="2913" y="7872"/>
                  <a:pt x="2902" y="7859"/>
                  <a:pt x="2901" y="7848"/>
                </a:cubicBezTo>
                <a:cubicBezTo>
                  <a:pt x="2894" y="7846"/>
                  <a:pt x="2897" y="7850"/>
                  <a:pt x="2891" y="7848"/>
                </a:cubicBezTo>
                <a:cubicBezTo>
                  <a:pt x="2889" y="7856"/>
                  <a:pt x="2880" y="7864"/>
                  <a:pt x="2878" y="7872"/>
                </a:cubicBezTo>
                <a:cubicBezTo>
                  <a:pt x="2853" y="7867"/>
                  <a:pt x="2857" y="7857"/>
                  <a:pt x="2829" y="7860"/>
                </a:cubicBezTo>
                <a:cubicBezTo>
                  <a:pt x="2821" y="7844"/>
                  <a:pt x="2804" y="7831"/>
                  <a:pt x="2795" y="7815"/>
                </a:cubicBezTo>
                <a:cubicBezTo>
                  <a:pt x="2760" y="7851"/>
                  <a:pt x="2755" y="7947"/>
                  <a:pt x="2772" y="7994"/>
                </a:cubicBezTo>
                <a:cubicBezTo>
                  <a:pt x="2793" y="8004"/>
                  <a:pt x="2848" y="7994"/>
                  <a:pt x="2891" y="7994"/>
                </a:cubicBezTo>
                <a:cubicBezTo>
                  <a:pt x="2883" y="8003"/>
                  <a:pt x="2873" y="8018"/>
                  <a:pt x="2865" y="8027"/>
                </a:cubicBezTo>
                <a:cubicBezTo>
                  <a:pt x="2867" y="8033"/>
                  <a:pt x="2863" y="8033"/>
                  <a:pt x="2865" y="8039"/>
                </a:cubicBezTo>
                <a:cubicBezTo>
                  <a:pt x="2872" y="8050"/>
                  <a:pt x="2887" y="8057"/>
                  <a:pt x="2901" y="8060"/>
                </a:cubicBezTo>
                <a:cubicBezTo>
                  <a:pt x="2901" y="8064"/>
                  <a:pt x="2901" y="8069"/>
                  <a:pt x="2901" y="8072"/>
                </a:cubicBezTo>
                <a:cubicBezTo>
                  <a:pt x="2878" y="8070"/>
                  <a:pt x="2865" y="8075"/>
                  <a:pt x="2842" y="8072"/>
                </a:cubicBezTo>
                <a:cubicBezTo>
                  <a:pt x="2837" y="8080"/>
                  <a:pt x="2824" y="8076"/>
                  <a:pt x="2818" y="8083"/>
                </a:cubicBezTo>
                <a:cubicBezTo>
                  <a:pt x="2818" y="8090"/>
                  <a:pt x="2818" y="8097"/>
                  <a:pt x="2818" y="8104"/>
                </a:cubicBezTo>
                <a:cubicBezTo>
                  <a:pt x="2840" y="8090"/>
                  <a:pt x="2860" y="8099"/>
                  <a:pt x="2891" y="8104"/>
                </a:cubicBezTo>
                <a:cubicBezTo>
                  <a:pt x="2903" y="8137"/>
                  <a:pt x="2935" y="8143"/>
                  <a:pt x="2950" y="8171"/>
                </a:cubicBezTo>
                <a:cubicBezTo>
                  <a:pt x="2957" y="8197"/>
                  <a:pt x="2927" y="8231"/>
                  <a:pt x="2927" y="8273"/>
                </a:cubicBezTo>
                <a:cubicBezTo>
                  <a:pt x="2927" y="8292"/>
                  <a:pt x="2912" y="8307"/>
                  <a:pt x="2914" y="8317"/>
                </a:cubicBezTo>
                <a:cubicBezTo>
                  <a:pt x="2924" y="8366"/>
                  <a:pt x="2970" y="8487"/>
                  <a:pt x="2927" y="8518"/>
                </a:cubicBezTo>
                <a:cubicBezTo>
                  <a:pt x="2895" y="8541"/>
                  <a:pt x="2828" y="8531"/>
                  <a:pt x="2782" y="8541"/>
                </a:cubicBezTo>
                <a:cubicBezTo>
                  <a:pt x="2620" y="8575"/>
                  <a:pt x="2397" y="8595"/>
                  <a:pt x="2340" y="8451"/>
                </a:cubicBezTo>
                <a:cubicBezTo>
                  <a:pt x="2279" y="8436"/>
                  <a:pt x="2214" y="8423"/>
                  <a:pt x="2163" y="8407"/>
                </a:cubicBezTo>
                <a:cubicBezTo>
                  <a:pt x="2136" y="8312"/>
                  <a:pt x="2199" y="8219"/>
                  <a:pt x="2199" y="8138"/>
                </a:cubicBezTo>
                <a:cubicBezTo>
                  <a:pt x="2201" y="8141"/>
                  <a:pt x="2207" y="8142"/>
                  <a:pt x="2209" y="8150"/>
                </a:cubicBezTo>
                <a:cubicBezTo>
                  <a:pt x="2212" y="8152"/>
                  <a:pt x="2217" y="8160"/>
                  <a:pt x="2220" y="8162"/>
                </a:cubicBezTo>
                <a:cubicBezTo>
                  <a:pt x="2223" y="8148"/>
                  <a:pt x="2229" y="8131"/>
                  <a:pt x="2233" y="8116"/>
                </a:cubicBezTo>
                <a:cubicBezTo>
                  <a:pt x="2243" y="8112"/>
                  <a:pt x="2244" y="8102"/>
                  <a:pt x="2256" y="8104"/>
                </a:cubicBezTo>
                <a:cubicBezTo>
                  <a:pt x="2249" y="8023"/>
                  <a:pt x="2262" y="7895"/>
                  <a:pt x="2400" y="7950"/>
                </a:cubicBezTo>
                <a:cubicBezTo>
                  <a:pt x="2402" y="7944"/>
                  <a:pt x="2401" y="7931"/>
                  <a:pt x="2400" y="7926"/>
                </a:cubicBezTo>
                <a:cubicBezTo>
                  <a:pt x="2372" y="7865"/>
                  <a:pt x="2308" y="7917"/>
                  <a:pt x="2281" y="7883"/>
                </a:cubicBezTo>
                <a:cubicBezTo>
                  <a:pt x="2266" y="7863"/>
                  <a:pt x="2243" y="7835"/>
                  <a:pt x="2233" y="7815"/>
                </a:cubicBezTo>
                <a:cubicBezTo>
                  <a:pt x="2221" y="7791"/>
                  <a:pt x="2223" y="7778"/>
                  <a:pt x="2209" y="7760"/>
                </a:cubicBezTo>
                <a:cubicBezTo>
                  <a:pt x="2187" y="7734"/>
                  <a:pt x="2153" y="7691"/>
                  <a:pt x="2126" y="7671"/>
                </a:cubicBezTo>
                <a:cubicBezTo>
                  <a:pt x="2116" y="7668"/>
                  <a:pt x="2111" y="7663"/>
                  <a:pt x="2101" y="7660"/>
                </a:cubicBezTo>
                <a:cubicBezTo>
                  <a:pt x="2076" y="7626"/>
                  <a:pt x="2061" y="7575"/>
                  <a:pt x="2028" y="7548"/>
                </a:cubicBezTo>
                <a:cubicBezTo>
                  <a:pt x="2020" y="7546"/>
                  <a:pt x="2013" y="7550"/>
                  <a:pt x="2005" y="7548"/>
                </a:cubicBezTo>
                <a:cubicBezTo>
                  <a:pt x="1989" y="7526"/>
                  <a:pt x="2007" y="7506"/>
                  <a:pt x="1981" y="7492"/>
                </a:cubicBezTo>
                <a:cubicBezTo>
                  <a:pt x="1952" y="7453"/>
                  <a:pt x="1975" y="7393"/>
                  <a:pt x="1994" y="7348"/>
                </a:cubicBezTo>
                <a:cubicBezTo>
                  <a:pt x="1994" y="7345"/>
                  <a:pt x="1994" y="7339"/>
                  <a:pt x="1994" y="7336"/>
                </a:cubicBezTo>
                <a:cubicBezTo>
                  <a:pt x="1989" y="7336"/>
                  <a:pt x="1976" y="7336"/>
                  <a:pt x="1971" y="7336"/>
                </a:cubicBezTo>
                <a:cubicBezTo>
                  <a:pt x="1966" y="7354"/>
                  <a:pt x="1964" y="7372"/>
                  <a:pt x="1958" y="7391"/>
                </a:cubicBezTo>
                <a:cubicBezTo>
                  <a:pt x="1954" y="7336"/>
                  <a:pt x="1950" y="7287"/>
                  <a:pt x="1898" y="7258"/>
                </a:cubicBezTo>
                <a:cubicBezTo>
                  <a:pt x="1882" y="7250"/>
                  <a:pt x="1856" y="7254"/>
                  <a:pt x="1849" y="7237"/>
                </a:cubicBezTo>
                <a:cubicBezTo>
                  <a:pt x="1849" y="7232"/>
                  <a:pt x="1849" y="7218"/>
                  <a:pt x="1849" y="7213"/>
                </a:cubicBezTo>
                <a:cubicBezTo>
                  <a:pt x="1851" y="7177"/>
                  <a:pt x="1893" y="7179"/>
                  <a:pt x="1909" y="7157"/>
                </a:cubicBezTo>
                <a:cubicBezTo>
                  <a:pt x="1942" y="7113"/>
                  <a:pt x="1956" y="7057"/>
                  <a:pt x="1971" y="7013"/>
                </a:cubicBezTo>
                <a:cubicBezTo>
                  <a:pt x="1973" y="7010"/>
                  <a:pt x="1979" y="7016"/>
                  <a:pt x="1981" y="7013"/>
                </a:cubicBezTo>
                <a:cubicBezTo>
                  <a:pt x="2035" y="7038"/>
                  <a:pt x="2084" y="6990"/>
                  <a:pt x="2126" y="6968"/>
                </a:cubicBezTo>
                <a:cubicBezTo>
                  <a:pt x="2133" y="6972"/>
                  <a:pt x="2143" y="6976"/>
                  <a:pt x="2150" y="6980"/>
                </a:cubicBezTo>
                <a:cubicBezTo>
                  <a:pt x="2158" y="6970"/>
                  <a:pt x="2163" y="6964"/>
                  <a:pt x="2163" y="6945"/>
                </a:cubicBezTo>
                <a:cubicBezTo>
                  <a:pt x="2215" y="6934"/>
                  <a:pt x="2226" y="6895"/>
                  <a:pt x="2269" y="6880"/>
                </a:cubicBezTo>
                <a:cubicBezTo>
                  <a:pt x="2289" y="6879"/>
                  <a:pt x="2307" y="6880"/>
                  <a:pt x="2327" y="6880"/>
                </a:cubicBezTo>
                <a:cubicBezTo>
                  <a:pt x="2394" y="6860"/>
                  <a:pt x="2456" y="6773"/>
                  <a:pt x="2545" y="6779"/>
                </a:cubicBezTo>
                <a:close/>
                <a:moveTo>
                  <a:pt x="15938" y="7136"/>
                </a:moveTo>
                <a:cubicBezTo>
                  <a:pt x="15858" y="7204"/>
                  <a:pt x="15909" y="7197"/>
                  <a:pt x="15923" y="7274"/>
                </a:cubicBezTo>
                <a:cubicBezTo>
                  <a:pt x="15921" y="7315"/>
                  <a:pt x="15921" y="7354"/>
                  <a:pt x="15919" y="7395"/>
                </a:cubicBezTo>
                <a:cubicBezTo>
                  <a:pt x="15904" y="7410"/>
                  <a:pt x="15880" y="7423"/>
                  <a:pt x="15855" y="7429"/>
                </a:cubicBezTo>
                <a:cubicBezTo>
                  <a:pt x="15855" y="7462"/>
                  <a:pt x="15855" y="7495"/>
                  <a:pt x="15855" y="7528"/>
                </a:cubicBezTo>
                <a:cubicBezTo>
                  <a:pt x="15802" y="7542"/>
                  <a:pt x="15783" y="7523"/>
                  <a:pt x="15749" y="7499"/>
                </a:cubicBezTo>
                <a:cubicBezTo>
                  <a:pt x="15728" y="7502"/>
                  <a:pt x="15733" y="7507"/>
                  <a:pt x="15722" y="7517"/>
                </a:cubicBezTo>
                <a:cubicBezTo>
                  <a:pt x="15722" y="7531"/>
                  <a:pt x="15727" y="7537"/>
                  <a:pt x="15740" y="7545"/>
                </a:cubicBezTo>
                <a:cubicBezTo>
                  <a:pt x="15739" y="7553"/>
                  <a:pt x="15737" y="7561"/>
                  <a:pt x="15736" y="7569"/>
                </a:cubicBezTo>
                <a:cubicBezTo>
                  <a:pt x="15697" y="7593"/>
                  <a:pt x="15659" y="7617"/>
                  <a:pt x="15620" y="7640"/>
                </a:cubicBezTo>
                <a:cubicBezTo>
                  <a:pt x="15622" y="7663"/>
                  <a:pt x="15624" y="7686"/>
                  <a:pt x="15626" y="7708"/>
                </a:cubicBezTo>
                <a:cubicBezTo>
                  <a:pt x="15641" y="7719"/>
                  <a:pt x="15652" y="7727"/>
                  <a:pt x="15674" y="7732"/>
                </a:cubicBezTo>
                <a:cubicBezTo>
                  <a:pt x="15688" y="7777"/>
                  <a:pt x="15641" y="7804"/>
                  <a:pt x="15674" y="7840"/>
                </a:cubicBezTo>
                <a:cubicBezTo>
                  <a:pt x="15675" y="7842"/>
                  <a:pt x="15676" y="7846"/>
                  <a:pt x="15677" y="7848"/>
                </a:cubicBezTo>
                <a:cubicBezTo>
                  <a:pt x="15711" y="7835"/>
                  <a:pt x="15733" y="7804"/>
                  <a:pt x="15753" y="7778"/>
                </a:cubicBezTo>
                <a:cubicBezTo>
                  <a:pt x="15786" y="7780"/>
                  <a:pt x="15803" y="7784"/>
                  <a:pt x="15830" y="7775"/>
                </a:cubicBezTo>
                <a:cubicBezTo>
                  <a:pt x="15832" y="7772"/>
                  <a:pt x="15834" y="7769"/>
                  <a:pt x="15836" y="7766"/>
                </a:cubicBezTo>
                <a:cubicBezTo>
                  <a:pt x="15808" y="7731"/>
                  <a:pt x="15746" y="7707"/>
                  <a:pt x="15703" y="7687"/>
                </a:cubicBezTo>
                <a:cubicBezTo>
                  <a:pt x="15702" y="7684"/>
                  <a:pt x="15700" y="7679"/>
                  <a:pt x="15699" y="7676"/>
                </a:cubicBezTo>
                <a:cubicBezTo>
                  <a:pt x="15703" y="7645"/>
                  <a:pt x="15736" y="7638"/>
                  <a:pt x="15764" y="7631"/>
                </a:cubicBezTo>
                <a:cubicBezTo>
                  <a:pt x="15780" y="7649"/>
                  <a:pt x="15793" y="7658"/>
                  <a:pt x="15800" y="7684"/>
                </a:cubicBezTo>
                <a:cubicBezTo>
                  <a:pt x="15823" y="7669"/>
                  <a:pt x="15845" y="7651"/>
                  <a:pt x="15868" y="7636"/>
                </a:cubicBezTo>
                <a:cubicBezTo>
                  <a:pt x="15954" y="7598"/>
                  <a:pt x="16069" y="7726"/>
                  <a:pt x="16146" y="7738"/>
                </a:cubicBezTo>
                <a:cubicBezTo>
                  <a:pt x="16167" y="7670"/>
                  <a:pt x="16218" y="7592"/>
                  <a:pt x="16284" y="7567"/>
                </a:cubicBezTo>
                <a:cubicBezTo>
                  <a:pt x="16316" y="7556"/>
                  <a:pt x="16330" y="7577"/>
                  <a:pt x="16350" y="7583"/>
                </a:cubicBezTo>
                <a:cubicBezTo>
                  <a:pt x="16403" y="7567"/>
                  <a:pt x="16445" y="7561"/>
                  <a:pt x="16478" y="7528"/>
                </a:cubicBezTo>
                <a:cubicBezTo>
                  <a:pt x="16490" y="7512"/>
                  <a:pt x="16433" y="7448"/>
                  <a:pt x="16427" y="7417"/>
                </a:cubicBezTo>
                <a:cubicBezTo>
                  <a:pt x="16440" y="7396"/>
                  <a:pt x="16452" y="7375"/>
                  <a:pt x="16466" y="7353"/>
                </a:cubicBezTo>
                <a:cubicBezTo>
                  <a:pt x="16466" y="7350"/>
                  <a:pt x="16466" y="7347"/>
                  <a:pt x="16466" y="7344"/>
                </a:cubicBezTo>
                <a:cubicBezTo>
                  <a:pt x="16419" y="7354"/>
                  <a:pt x="16411" y="7388"/>
                  <a:pt x="16374" y="7405"/>
                </a:cubicBezTo>
                <a:cubicBezTo>
                  <a:pt x="16222" y="7465"/>
                  <a:pt x="16021" y="7180"/>
                  <a:pt x="15938" y="7136"/>
                </a:cubicBezTo>
                <a:close/>
                <a:moveTo>
                  <a:pt x="16021" y="7848"/>
                </a:moveTo>
                <a:cubicBezTo>
                  <a:pt x="16010" y="7855"/>
                  <a:pt x="15998" y="7864"/>
                  <a:pt x="15988" y="7871"/>
                </a:cubicBezTo>
                <a:cubicBezTo>
                  <a:pt x="15985" y="7875"/>
                  <a:pt x="15983" y="7879"/>
                  <a:pt x="15981" y="7883"/>
                </a:cubicBezTo>
                <a:cubicBezTo>
                  <a:pt x="15991" y="7898"/>
                  <a:pt x="15996" y="7904"/>
                  <a:pt x="16023" y="7904"/>
                </a:cubicBezTo>
                <a:cubicBezTo>
                  <a:pt x="16028" y="7918"/>
                  <a:pt x="16032" y="7928"/>
                  <a:pt x="16036" y="7942"/>
                </a:cubicBezTo>
                <a:cubicBezTo>
                  <a:pt x="16019" y="7956"/>
                  <a:pt x="15987" y="7960"/>
                  <a:pt x="15962" y="7967"/>
                </a:cubicBezTo>
                <a:cubicBezTo>
                  <a:pt x="15953" y="7953"/>
                  <a:pt x="15942" y="7940"/>
                  <a:pt x="15933" y="7926"/>
                </a:cubicBezTo>
                <a:cubicBezTo>
                  <a:pt x="15929" y="7926"/>
                  <a:pt x="15926" y="7926"/>
                  <a:pt x="15922" y="7926"/>
                </a:cubicBezTo>
                <a:cubicBezTo>
                  <a:pt x="15895" y="7946"/>
                  <a:pt x="15887" y="7976"/>
                  <a:pt x="15853" y="7990"/>
                </a:cubicBezTo>
                <a:cubicBezTo>
                  <a:pt x="15855" y="8017"/>
                  <a:pt x="15857" y="8045"/>
                  <a:pt x="15859" y="8072"/>
                </a:cubicBezTo>
                <a:cubicBezTo>
                  <a:pt x="15851" y="8083"/>
                  <a:pt x="15844" y="8094"/>
                  <a:pt x="15836" y="8106"/>
                </a:cubicBezTo>
                <a:cubicBezTo>
                  <a:pt x="15835" y="8109"/>
                  <a:pt x="15833" y="8111"/>
                  <a:pt x="15832" y="8114"/>
                </a:cubicBezTo>
                <a:cubicBezTo>
                  <a:pt x="15842" y="8122"/>
                  <a:pt x="15852" y="8132"/>
                  <a:pt x="15862" y="8140"/>
                </a:cubicBezTo>
                <a:cubicBezTo>
                  <a:pt x="15862" y="8240"/>
                  <a:pt x="15795" y="8380"/>
                  <a:pt x="15744" y="8429"/>
                </a:cubicBezTo>
                <a:cubicBezTo>
                  <a:pt x="15726" y="8439"/>
                  <a:pt x="15709" y="8450"/>
                  <a:pt x="15690" y="8461"/>
                </a:cubicBezTo>
                <a:cubicBezTo>
                  <a:pt x="15669" y="8484"/>
                  <a:pt x="15665" y="8516"/>
                  <a:pt x="15637" y="8534"/>
                </a:cubicBezTo>
                <a:cubicBezTo>
                  <a:pt x="15573" y="8575"/>
                  <a:pt x="15493" y="8591"/>
                  <a:pt x="15438" y="8640"/>
                </a:cubicBezTo>
                <a:cubicBezTo>
                  <a:pt x="15431" y="8638"/>
                  <a:pt x="15423" y="8636"/>
                  <a:pt x="15415" y="8636"/>
                </a:cubicBezTo>
                <a:cubicBezTo>
                  <a:pt x="15412" y="8614"/>
                  <a:pt x="15413" y="8602"/>
                  <a:pt x="15414" y="8578"/>
                </a:cubicBezTo>
                <a:cubicBezTo>
                  <a:pt x="15426" y="8562"/>
                  <a:pt x="15438" y="8548"/>
                  <a:pt x="15458" y="8541"/>
                </a:cubicBezTo>
                <a:cubicBezTo>
                  <a:pt x="15457" y="8531"/>
                  <a:pt x="15457" y="8522"/>
                  <a:pt x="15455" y="8513"/>
                </a:cubicBezTo>
                <a:cubicBezTo>
                  <a:pt x="15414" y="8517"/>
                  <a:pt x="15382" y="8528"/>
                  <a:pt x="15357" y="8546"/>
                </a:cubicBezTo>
                <a:cubicBezTo>
                  <a:pt x="15356" y="8579"/>
                  <a:pt x="15355" y="8612"/>
                  <a:pt x="15354" y="8645"/>
                </a:cubicBezTo>
                <a:cubicBezTo>
                  <a:pt x="15320" y="8709"/>
                  <a:pt x="15247" y="8702"/>
                  <a:pt x="15248" y="8808"/>
                </a:cubicBezTo>
                <a:cubicBezTo>
                  <a:pt x="15221" y="8825"/>
                  <a:pt x="15195" y="8838"/>
                  <a:pt x="15161" y="8849"/>
                </a:cubicBezTo>
                <a:cubicBezTo>
                  <a:pt x="15141" y="8836"/>
                  <a:pt x="15135" y="8824"/>
                  <a:pt x="15131" y="8796"/>
                </a:cubicBezTo>
                <a:cubicBezTo>
                  <a:pt x="15038" y="8821"/>
                  <a:pt x="14912" y="8846"/>
                  <a:pt x="14806" y="8857"/>
                </a:cubicBezTo>
                <a:cubicBezTo>
                  <a:pt x="14804" y="8826"/>
                  <a:pt x="14787" y="8827"/>
                  <a:pt x="14754" y="8841"/>
                </a:cubicBezTo>
                <a:cubicBezTo>
                  <a:pt x="14695" y="8866"/>
                  <a:pt x="14663" y="8930"/>
                  <a:pt x="14608" y="8974"/>
                </a:cubicBezTo>
                <a:cubicBezTo>
                  <a:pt x="14596" y="8973"/>
                  <a:pt x="14583" y="8970"/>
                  <a:pt x="14570" y="8962"/>
                </a:cubicBezTo>
                <a:cubicBezTo>
                  <a:pt x="14560" y="8979"/>
                  <a:pt x="14549" y="8994"/>
                  <a:pt x="14536" y="9008"/>
                </a:cubicBezTo>
                <a:cubicBezTo>
                  <a:pt x="14520" y="9012"/>
                  <a:pt x="14507" y="9020"/>
                  <a:pt x="14487" y="9020"/>
                </a:cubicBezTo>
                <a:cubicBezTo>
                  <a:pt x="14484" y="9028"/>
                  <a:pt x="14481" y="9037"/>
                  <a:pt x="14478" y="9045"/>
                </a:cubicBezTo>
                <a:cubicBezTo>
                  <a:pt x="14477" y="9046"/>
                  <a:pt x="14476" y="9047"/>
                  <a:pt x="14474" y="9048"/>
                </a:cubicBezTo>
                <a:cubicBezTo>
                  <a:pt x="14473" y="9050"/>
                  <a:pt x="14474" y="9051"/>
                  <a:pt x="14473" y="9053"/>
                </a:cubicBezTo>
                <a:cubicBezTo>
                  <a:pt x="14474" y="9054"/>
                  <a:pt x="14473" y="9056"/>
                  <a:pt x="14474" y="9057"/>
                </a:cubicBezTo>
                <a:cubicBezTo>
                  <a:pt x="14473" y="9059"/>
                  <a:pt x="14473" y="9060"/>
                  <a:pt x="14473" y="9063"/>
                </a:cubicBezTo>
                <a:cubicBezTo>
                  <a:pt x="14477" y="9067"/>
                  <a:pt x="14482" y="9070"/>
                  <a:pt x="14487" y="9075"/>
                </a:cubicBezTo>
                <a:cubicBezTo>
                  <a:pt x="14512" y="9109"/>
                  <a:pt x="14524" y="9154"/>
                  <a:pt x="14560" y="9180"/>
                </a:cubicBezTo>
                <a:cubicBezTo>
                  <a:pt x="14603" y="9152"/>
                  <a:pt x="14608" y="9116"/>
                  <a:pt x="14630" y="9085"/>
                </a:cubicBezTo>
                <a:cubicBezTo>
                  <a:pt x="14639" y="9088"/>
                  <a:pt x="14648" y="9088"/>
                  <a:pt x="14656" y="9091"/>
                </a:cubicBezTo>
                <a:cubicBezTo>
                  <a:pt x="14661" y="9075"/>
                  <a:pt x="14664" y="9064"/>
                  <a:pt x="14666" y="9053"/>
                </a:cubicBezTo>
                <a:cubicBezTo>
                  <a:pt x="14671" y="9050"/>
                  <a:pt x="14672" y="9047"/>
                  <a:pt x="14679" y="9044"/>
                </a:cubicBezTo>
                <a:cubicBezTo>
                  <a:pt x="14716" y="9044"/>
                  <a:pt x="14739" y="9058"/>
                  <a:pt x="14750" y="9083"/>
                </a:cubicBezTo>
                <a:cubicBezTo>
                  <a:pt x="14777" y="9071"/>
                  <a:pt x="14804" y="9044"/>
                  <a:pt x="14823" y="9012"/>
                </a:cubicBezTo>
                <a:cubicBezTo>
                  <a:pt x="14845" y="9006"/>
                  <a:pt x="14867" y="8998"/>
                  <a:pt x="14889" y="8992"/>
                </a:cubicBezTo>
                <a:cubicBezTo>
                  <a:pt x="14906" y="8989"/>
                  <a:pt x="14926" y="9003"/>
                  <a:pt x="14932" y="9001"/>
                </a:cubicBezTo>
                <a:cubicBezTo>
                  <a:pt x="14962" y="8988"/>
                  <a:pt x="14991" y="8976"/>
                  <a:pt x="15021" y="8962"/>
                </a:cubicBezTo>
                <a:cubicBezTo>
                  <a:pt x="15065" y="8958"/>
                  <a:pt x="15099" y="8978"/>
                  <a:pt x="15142" y="8962"/>
                </a:cubicBezTo>
                <a:cubicBezTo>
                  <a:pt x="15147" y="8964"/>
                  <a:pt x="15151" y="8966"/>
                  <a:pt x="15155" y="8968"/>
                </a:cubicBezTo>
                <a:cubicBezTo>
                  <a:pt x="15160" y="9001"/>
                  <a:pt x="15128" y="9017"/>
                  <a:pt x="15105" y="9032"/>
                </a:cubicBezTo>
                <a:cubicBezTo>
                  <a:pt x="15108" y="9057"/>
                  <a:pt x="15113" y="9084"/>
                  <a:pt x="15116" y="9109"/>
                </a:cubicBezTo>
                <a:cubicBezTo>
                  <a:pt x="15154" y="9126"/>
                  <a:pt x="15189" y="9143"/>
                  <a:pt x="15227" y="9160"/>
                </a:cubicBezTo>
                <a:cubicBezTo>
                  <a:pt x="15254" y="9085"/>
                  <a:pt x="15298" y="9054"/>
                  <a:pt x="15384" y="9029"/>
                </a:cubicBezTo>
                <a:cubicBezTo>
                  <a:pt x="15387" y="9025"/>
                  <a:pt x="15389" y="9021"/>
                  <a:pt x="15393" y="9017"/>
                </a:cubicBezTo>
                <a:cubicBezTo>
                  <a:pt x="15379" y="9001"/>
                  <a:pt x="15362" y="8992"/>
                  <a:pt x="15340" y="8984"/>
                </a:cubicBezTo>
                <a:cubicBezTo>
                  <a:pt x="15347" y="8966"/>
                  <a:pt x="15353" y="8947"/>
                  <a:pt x="15361" y="8929"/>
                </a:cubicBezTo>
                <a:cubicBezTo>
                  <a:pt x="15392" y="8917"/>
                  <a:pt x="15432" y="8955"/>
                  <a:pt x="15443" y="8984"/>
                </a:cubicBezTo>
                <a:cubicBezTo>
                  <a:pt x="15491" y="8980"/>
                  <a:pt x="15527" y="8974"/>
                  <a:pt x="15581" y="8974"/>
                </a:cubicBezTo>
                <a:cubicBezTo>
                  <a:pt x="15611" y="8947"/>
                  <a:pt x="15617" y="8918"/>
                  <a:pt x="15664" y="8905"/>
                </a:cubicBezTo>
                <a:cubicBezTo>
                  <a:pt x="15666" y="8906"/>
                  <a:pt x="15667" y="8905"/>
                  <a:pt x="15669" y="8906"/>
                </a:cubicBezTo>
                <a:cubicBezTo>
                  <a:pt x="15670" y="8925"/>
                  <a:pt x="15671" y="8944"/>
                  <a:pt x="15673" y="8962"/>
                </a:cubicBezTo>
                <a:cubicBezTo>
                  <a:pt x="15678" y="8966"/>
                  <a:pt x="15685" y="8969"/>
                  <a:pt x="15690" y="8972"/>
                </a:cubicBezTo>
                <a:cubicBezTo>
                  <a:pt x="15714" y="8956"/>
                  <a:pt x="15719" y="8937"/>
                  <a:pt x="15717" y="8897"/>
                </a:cubicBezTo>
                <a:cubicBezTo>
                  <a:pt x="15745" y="8878"/>
                  <a:pt x="15824" y="8825"/>
                  <a:pt x="15853" y="8816"/>
                </a:cubicBezTo>
                <a:cubicBezTo>
                  <a:pt x="15857" y="8819"/>
                  <a:pt x="15859" y="8820"/>
                  <a:pt x="15862" y="8824"/>
                </a:cubicBezTo>
                <a:cubicBezTo>
                  <a:pt x="15849" y="8852"/>
                  <a:pt x="15825" y="8887"/>
                  <a:pt x="15832" y="8922"/>
                </a:cubicBezTo>
                <a:cubicBezTo>
                  <a:pt x="15833" y="8924"/>
                  <a:pt x="15835" y="8927"/>
                  <a:pt x="15836" y="8929"/>
                </a:cubicBezTo>
                <a:cubicBezTo>
                  <a:pt x="15860" y="8919"/>
                  <a:pt x="15885" y="8907"/>
                  <a:pt x="15909" y="8897"/>
                </a:cubicBezTo>
                <a:cubicBezTo>
                  <a:pt x="15926" y="8839"/>
                  <a:pt x="15925" y="8813"/>
                  <a:pt x="15985" y="8796"/>
                </a:cubicBezTo>
                <a:cubicBezTo>
                  <a:pt x="15986" y="8794"/>
                  <a:pt x="15987" y="8792"/>
                  <a:pt x="15988" y="8790"/>
                </a:cubicBezTo>
                <a:cubicBezTo>
                  <a:pt x="15880" y="8716"/>
                  <a:pt x="15984" y="8647"/>
                  <a:pt x="16006" y="8587"/>
                </a:cubicBezTo>
                <a:cubicBezTo>
                  <a:pt x="16050" y="8469"/>
                  <a:pt x="15915" y="8399"/>
                  <a:pt x="16085" y="8351"/>
                </a:cubicBezTo>
                <a:cubicBezTo>
                  <a:pt x="16087" y="8333"/>
                  <a:pt x="16091" y="8316"/>
                  <a:pt x="16094" y="8298"/>
                </a:cubicBezTo>
                <a:cubicBezTo>
                  <a:pt x="16113" y="8258"/>
                  <a:pt x="16153" y="8238"/>
                  <a:pt x="16165" y="8187"/>
                </a:cubicBezTo>
                <a:cubicBezTo>
                  <a:pt x="16177" y="8138"/>
                  <a:pt x="16136" y="8062"/>
                  <a:pt x="16115" y="8032"/>
                </a:cubicBezTo>
                <a:cubicBezTo>
                  <a:pt x="16104" y="8023"/>
                  <a:pt x="16093" y="8015"/>
                  <a:pt x="16082" y="8006"/>
                </a:cubicBezTo>
                <a:cubicBezTo>
                  <a:pt x="16081" y="7964"/>
                  <a:pt x="16079" y="7921"/>
                  <a:pt x="16078" y="7879"/>
                </a:cubicBezTo>
                <a:cubicBezTo>
                  <a:pt x="16064" y="7864"/>
                  <a:pt x="16045" y="7852"/>
                  <a:pt x="16021" y="7848"/>
                </a:cubicBezTo>
                <a:close/>
                <a:moveTo>
                  <a:pt x="14277" y="9275"/>
                </a:moveTo>
                <a:cubicBezTo>
                  <a:pt x="14270" y="9276"/>
                  <a:pt x="14264" y="9278"/>
                  <a:pt x="14258" y="9279"/>
                </a:cubicBezTo>
                <a:cubicBezTo>
                  <a:pt x="14242" y="9292"/>
                  <a:pt x="14229" y="9313"/>
                  <a:pt x="14222" y="9335"/>
                </a:cubicBezTo>
                <a:cubicBezTo>
                  <a:pt x="14174" y="9348"/>
                  <a:pt x="14118" y="9331"/>
                  <a:pt x="14091" y="9364"/>
                </a:cubicBezTo>
                <a:cubicBezTo>
                  <a:pt x="14112" y="9388"/>
                  <a:pt x="14135" y="9441"/>
                  <a:pt x="14171" y="9449"/>
                </a:cubicBezTo>
                <a:cubicBezTo>
                  <a:pt x="14183" y="9433"/>
                  <a:pt x="14194" y="9418"/>
                  <a:pt x="14206" y="9401"/>
                </a:cubicBezTo>
                <a:cubicBezTo>
                  <a:pt x="14213" y="9401"/>
                  <a:pt x="14221" y="9401"/>
                  <a:pt x="14228" y="9401"/>
                </a:cubicBezTo>
                <a:cubicBezTo>
                  <a:pt x="14246" y="9427"/>
                  <a:pt x="14264" y="9443"/>
                  <a:pt x="14264" y="9487"/>
                </a:cubicBezTo>
                <a:cubicBezTo>
                  <a:pt x="14243" y="9506"/>
                  <a:pt x="14222" y="9525"/>
                  <a:pt x="14201" y="9544"/>
                </a:cubicBezTo>
                <a:cubicBezTo>
                  <a:pt x="14207" y="9564"/>
                  <a:pt x="14216" y="9585"/>
                  <a:pt x="14222" y="9604"/>
                </a:cubicBezTo>
                <a:cubicBezTo>
                  <a:pt x="14230" y="9639"/>
                  <a:pt x="14197" y="9651"/>
                  <a:pt x="14205" y="9678"/>
                </a:cubicBezTo>
                <a:cubicBezTo>
                  <a:pt x="14210" y="9686"/>
                  <a:pt x="14205" y="9681"/>
                  <a:pt x="14214" y="9686"/>
                </a:cubicBezTo>
                <a:cubicBezTo>
                  <a:pt x="14218" y="9688"/>
                  <a:pt x="14223" y="9689"/>
                  <a:pt x="14228" y="9691"/>
                </a:cubicBezTo>
                <a:cubicBezTo>
                  <a:pt x="14239" y="9670"/>
                  <a:pt x="14252" y="9650"/>
                  <a:pt x="14264" y="9624"/>
                </a:cubicBezTo>
                <a:cubicBezTo>
                  <a:pt x="14270" y="9622"/>
                  <a:pt x="14277" y="9620"/>
                  <a:pt x="14284" y="9618"/>
                </a:cubicBezTo>
                <a:cubicBezTo>
                  <a:pt x="14289" y="9620"/>
                  <a:pt x="14295" y="9622"/>
                  <a:pt x="14301" y="9624"/>
                </a:cubicBezTo>
                <a:cubicBezTo>
                  <a:pt x="14293" y="9653"/>
                  <a:pt x="14284" y="9682"/>
                  <a:pt x="14277" y="9711"/>
                </a:cubicBezTo>
                <a:cubicBezTo>
                  <a:pt x="14282" y="9717"/>
                  <a:pt x="14288" y="9716"/>
                  <a:pt x="14297" y="9719"/>
                </a:cubicBezTo>
                <a:cubicBezTo>
                  <a:pt x="14299" y="9717"/>
                  <a:pt x="14387" y="9622"/>
                  <a:pt x="14387" y="9622"/>
                </a:cubicBezTo>
                <a:cubicBezTo>
                  <a:pt x="14417" y="9540"/>
                  <a:pt x="14398" y="9484"/>
                  <a:pt x="14461" y="9437"/>
                </a:cubicBezTo>
                <a:cubicBezTo>
                  <a:pt x="14459" y="9407"/>
                  <a:pt x="14429" y="9384"/>
                  <a:pt x="14404" y="9375"/>
                </a:cubicBezTo>
                <a:cubicBezTo>
                  <a:pt x="14411" y="9360"/>
                  <a:pt x="14427" y="9350"/>
                  <a:pt x="14441" y="9343"/>
                </a:cubicBezTo>
                <a:cubicBezTo>
                  <a:pt x="14438" y="9332"/>
                  <a:pt x="14433" y="9323"/>
                  <a:pt x="14430" y="9313"/>
                </a:cubicBezTo>
                <a:cubicBezTo>
                  <a:pt x="14379" y="9318"/>
                  <a:pt x="14349" y="9334"/>
                  <a:pt x="14319" y="9279"/>
                </a:cubicBezTo>
                <a:cubicBezTo>
                  <a:pt x="14305" y="9278"/>
                  <a:pt x="14291" y="9276"/>
                  <a:pt x="14277" y="9275"/>
                </a:cubicBezTo>
                <a:close/>
                <a:moveTo>
                  <a:pt x="12780" y="10347"/>
                </a:moveTo>
                <a:cubicBezTo>
                  <a:pt x="12759" y="10372"/>
                  <a:pt x="12735" y="10370"/>
                  <a:pt x="12706" y="10389"/>
                </a:cubicBezTo>
                <a:cubicBezTo>
                  <a:pt x="12670" y="10411"/>
                  <a:pt x="12547" y="10595"/>
                  <a:pt x="12561" y="10652"/>
                </a:cubicBezTo>
                <a:cubicBezTo>
                  <a:pt x="12579" y="10725"/>
                  <a:pt x="12625" y="10767"/>
                  <a:pt x="12656" y="10826"/>
                </a:cubicBezTo>
                <a:cubicBezTo>
                  <a:pt x="12693" y="10815"/>
                  <a:pt x="12692" y="10748"/>
                  <a:pt x="12707" y="10716"/>
                </a:cubicBezTo>
                <a:cubicBezTo>
                  <a:pt x="12725" y="10680"/>
                  <a:pt x="12760" y="10649"/>
                  <a:pt x="12771" y="10606"/>
                </a:cubicBezTo>
                <a:cubicBezTo>
                  <a:pt x="12794" y="10524"/>
                  <a:pt x="12794" y="10446"/>
                  <a:pt x="12837" y="10385"/>
                </a:cubicBezTo>
                <a:cubicBezTo>
                  <a:pt x="12823" y="10368"/>
                  <a:pt x="12802" y="10357"/>
                  <a:pt x="12780" y="10347"/>
                </a:cubicBezTo>
                <a:close/>
                <a:moveTo>
                  <a:pt x="11322" y="11060"/>
                </a:moveTo>
                <a:cubicBezTo>
                  <a:pt x="11293" y="11074"/>
                  <a:pt x="11253" y="11066"/>
                  <a:pt x="11233" y="11089"/>
                </a:cubicBezTo>
                <a:cubicBezTo>
                  <a:pt x="11219" y="11084"/>
                  <a:pt x="11205" y="11080"/>
                  <a:pt x="11191" y="11075"/>
                </a:cubicBezTo>
                <a:cubicBezTo>
                  <a:pt x="11166" y="11077"/>
                  <a:pt x="11162" y="11088"/>
                  <a:pt x="11159" y="11108"/>
                </a:cubicBezTo>
                <a:cubicBezTo>
                  <a:pt x="11094" y="11124"/>
                  <a:pt x="11096" y="11147"/>
                  <a:pt x="11043" y="11163"/>
                </a:cubicBezTo>
                <a:cubicBezTo>
                  <a:pt x="11018" y="11195"/>
                  <a:pt x="11034" y="11238"/>
                  <a:pt x="11039" y="11284"/>
                </a:cubicBezTo>
                <a:cubicBezTo>
                  <a:pt x="11077" y="11302"/>
                  <a:pt x="11116" y="11320"/>
                  <a:pt x="11155" y="11338"/>
                </a:cubicBezTo>
                <a:cubicBezTo>
                  <a:pt x="11166" y="11322"/>
                  <a:pt x="11179" y="11308"/>
                  <a:pt x="11191" y="11292"/>
                </a:cubicBezTo>
                <a:cubicBezTo>
                  <a:pt x="11222" y="11282"/>
                  <a:pt x="11254" y="11270"/>
                  <a:pt x="11286" y="11260"/>
                </a:cubicBezTo>
                <a:cubicBezTo>
                  <a:pt x="11303" y="11243"/>
                  <a:pt x="11286" y="11237"/>
                  <a:pt x="11291" y="11215"/>
                </a:cubicBezTo>
                <a:cubicBezTo>
                  <a:pt x="11299" y="11175"/>
                  <a:pt x="11340" y="11128"/>
                  <a:pt x="11375" y="11112"/>
                </a:cubicBezTo>
                <a:cubicBezTo>
                  <a:pt x="11376" y="11110"/>
                  <a:pt x="11377" y="11107"/>
                  <a:pt x="11378" y="11105"/>
                </a:cubicBezTo>
                <a:cubicBezTo>
                  <a:pt x="11366" y="11092"/>
                  <a:pt x="11353" y="11080"/>
                  <a:pt x="11341" y="11067"/>
                </a:cubicBezTo>
                <a:cubicBezTo>
                  <a:pt x="11334" y="11060"/>
                  <a:pt x="11336" y="11061"/>
                  <a:pt x="11322" y="11060"/>
                </a:cubicBezTo>
                <a:close/>
                <a:moveTo>
                  <a:pt x="12726" y="11416"/>
                </a:moveTo>
                <a:cubicBezTo>
                  <a:pt x="12618" y="11481"/>
                  <a:pt x="12680" y="11662"/>
                  <a:pt x="12646" y="11774"/>
                </a:cubicBezTo>
                <a:cubicBezTo>
                  <a:pt x="12625" y="11773"/>
                  <a:pt x="12604" y="11748"/>
                  <a:pt x="12581" y="11739"/>
                </a:cubicBezTo>
                <a:cubicBezTo>
                  <a:pt x="12578" y="11736"/>
                  <a:pt x="12576" y="11734"/>
                  <a:pt x="12573" y="11731"/>
                </a:cubicBezTo>
                <a:cubicBezTo>
                  <a:pt x="12568" y="11741"/>
                  <a:pt x="12563" y="11750"/>
                  <a:pt x="12558" y="11759"/>
                </a:cubicBezTo>
                <a:cubicBezTo>
                  <a:pt x="12611" y="11838"/>
                  <a:pt x="12541" y="11927"/>
                  <a:pt x="12660" y="11993"/>
                </a:cubicBezTo>
                <a:cubicBezTo>
                  <a:pt x="12666" y="11980"/>
                  <a:pt x="12675" y="11970"/>
                  <a:pt x="12681" y="11958"/>
                </a:cubicBezTo>
                <a:cubicBezTo>
                  <a:pt x="12723" y="11975"/>
                  <a:pt x="12745" y="11999"/>
                  <a:pt x="12791" y="12011"/>
                </a:cubicBezTo>
                <a:cubicBezTo>
                  <a:pt x="12795" y="12016"/>
                  <a:pt x="12799" y="12021"/>
                  <a:pt x="12803" y="12025"/>
                </a:cubicBezTo>
                <a:cubicBezTo>
                  <a:pt x="12796" y="12028"/>
                  <a:pt x="12789" y="12032"/>
                  <a:pt x="12783" y="12035"/>
                </a:cubicBezTo>
                <a:cubicBezTo>
                  <a:pt x="12764" y="12040"/>
                  <a:pt x="12741" y="12023"/>
                  <a:pt x="12726" y="12015"/>
                </a:cubicBezTo>
                <a:cubicBezTo>
                  <a:pt x="12713" y="12028"/>
                  <a:pt x="12702" y="12042"/>
                  <a:pt x="12688" y="12055"/>
                </a:cubicBezTo>
                <a:cubicBezTo>
                  <a:pt x="12697" y="12090"/>
                  <a:pt x="12734" y="12105"/>
                  <a:pt x="12760" y="12122"/>
                </a:cubicBezTo>
                <a:cubicBezTo>
                  <a:pt x="12799" y="12119"/>
                  <a:pt x="12805" y="12102"/>
                  <a:pt x="12833" y="12089"/>
                </a:cubicBezTo>
                <a:cubicBezTo>
                  <a:pt x="12893" y="12091"/>
                  <a:pt x="12920" y="12130"/>
                  <a:pt x="12953" y="12158"/>
                </a:cubicBezTo>
                <a:cubicBezTo>
                  <a:pt x="12984" y="12209"/>
                  <a:pt x="13003" y="12271"/>
                  <a:pt x="13053" y="12305"/>
                </a:cubicBezTo>
                <a:cubicBezTo>
                  <a:pt x="13072" y="12284"/>
                  <a:pt x="13090" y="12240"/>
                  <a:pt x="13089" y="12201"/>
                </a:cubicBezTo>
                <a:cubicBezTo>
                  <a:pt x="13090" y="12204"/>
                  <a:pt x="13093" y="12208"/>
                  <a:pt x="13093" y="12212"/>
                </a:cubicBezTo>
                <a:cubicBezTo>
                  <a:pt x="13117" y="12218"/>
                  <a:pt x="13142" y="12226"/>
                  <a:pt x="13166" y="12233"/>
                </a:cubicBezTo>
                <a:cubicBezTo>
                  <a:pt x="13171" y="12230"/>
                  <a:pt x="13178" y="12226"/>
                  <a:pt x="13183" y="12224"/>
                </a:cubicBezTo>
                <a:cubicBezTo>
                  <a:pt x="13163" y="12195"/>
                  <a:pt x="13143" y="12167"/>
                  <a:pt x="13122" y="12138"/>
                </a:cubicBezTo>
                <a:cubicBezTo>
                  <a:pt x="13140" y="12129"/>
                  <a:pt x="13155" y="12120"/>
                  <a:pt x="13172" y="12110"/>
                </a:cubicBezTo>
                <a:cubicBezTo>
                  <a:pt x="13172" y="12108"/>
                  <a:pt x="13172" y="12107"/>
                  <a:pt x="13172" y="12105"/>
                </a:cubicBezTo>
                <a:cubicBezTo>
                  <a:pt x="13170" y="12103"/>
                  <a:pt x="13171" y="12100"/>
                  <a:pt x="13171" y="12098"/>
                </a:cubicBezTo>
                <a:cubicBezTo>
                  <a:pt x="13153" y="12092"/>
                  <a:pt x="13135" y="12087"/>
                  <a:pt x="13118" y="12081"/>
                </a:cubicBezTo>
                <a:cubicBezTo>
                  <a:pt x="13107" y="12093"/>
                  <a:pt x="13096" y="12104"/>
                  <a:pt x="13085" y="12117"/>
                </a:cubicBezTo>
                <a:cubicBezTo>
                  <a:pt x="13078" y="12116"/>
                  <a:pt x="13070" y="12115"/>
                  <a:pt x="13063" y="12114"/>
                </a:cubicBezTo>
                <a:cubicBezTo>
                  <a:pt x="13035" y="12101"/>
                  <a:pt x="13030" y="12059"/>
                  <a:pt x="13013" y="12035"/>
                </a:cubicBezTo>
                <a:cubicBezTo>
                  <a:pt x="13000" y="12033"/>
                  <a:pt x="12986" y="12029"/>
                  <a:pt x="12973" y="12027"/>
                </a:cubicBezTo>
                <a:cubicBezTo>
                  <a:pt x="12955" y="12040"/>
                  <a:pt x="12936" y="12058"/>
                  <a:pt x="12930" y="12082"/>
                </a:cubicBezTo>
                <a:cubicBezTo>
                  <a:pt x="12835" y="12074"/>
                  <a:pt x="12843" y="11950"/>
                  <a:pt x="12799" y="11894"/>
                </a:cubicBezTo>
                <a:cubicBezTo>
                  <a:pt x="12802" y="11871"/>
                  <a:pt x="12820" y="11847"/>
                  <a:pt x="12820" y="11805"/>
                </a:cubicBezTo>
                <a:cubicBezTo>
                  <a:pt x="12897" y="11758"/>
                  <a:pt x="12954" y="11724"/>
                  <a:pt x="12970" y="11620"/>
                </a:cubicBezTo>
                <a:cubicBezTo>
                  <a:pt x="12924" y="11568"/>
                  <a:pt x="12888" y="11549"/>
                  <a:pt x="12935" y="11468"/>
                </a:cubicBezTo>
                <a:cubicBezTo>
                  <a:pt x="12935" y="11458"/>
                  <a:pt x="12935" y="11447"/>
                  <a:pt x="12935" y="11436"/>
                </a:cubicBezTo>
                <a:cubicBezTo>
                  <a:pt x="12900" y="11434"/>
                  <a:pt x="12889" y="11468"/>
                  <a:pt x="12843" y="11456"/>
                </a:cubicBezTo>
                <a:cubicBezTo>
                  <a:pt x="12804" y="11447"/>
                  <a:pt x="12775" y="11425"/>
                  <a:pt x="12726" y="11416"/>
                </a:cubicBezTo>
                <a:close/>
                <a:moveTo>
                  <a:pt x="12962" y="12094"/>
                </a:moveTo>
                <a:cubicBezTo>
                  <a:pt x="12985" y="12095"/>
                  <a:pt x="13014" y="12112"/>
                  <a:pt x="13039" y="12131"/>
                </a:cubicBezTo>
                <a:cubicBezTo>
                  <a:pt x="13028" y="12130"/>
                  <a:pt x="13017" y="12129"/>
                  <a:pt x="13002" y="12130"/>
                </a:cubicBezTo>
                <a:cubicBezTo>
                  <a:pt x="12992" y="12131"/>
                  <a:pt x="12980" y="12131"/>
                  <a:pt x="12970" y="12131"/>
                </a:cubicBezTo>
                <a:cubicBezTo>
                  <a:pt x="12967" y="12122"/>
                  <a:pt x="12964" y="12114"/>
                  <a:pt x="12960" y="12105"/>
                </a:cubicBezTo>
                <a:cubicBezTo>
                  <a:pt x="12962" y="12102"/>
                  <a:pt x="12961" y="12097"/>
                  <a:pt x="12962" y="12094"/>
                </a:cubicBezTo>
                <a:close/>
                <a:moveTo>
                  <a:pt x="13412" y="12127"/>
                </a:moveTo>
                <a:cubicBezTo>
                  <a:pt x="13383" y="12133"/>
                  <a:pt x="13353" y="12139"/>
                  <a:pt x="13324" y="12143"/>
                </a:cubicBezTo>
                <a:cubicBezTo>
                  <a:pt x="13331" y="12185"/>
                  <a:pt x="13376" y="12211"/>
                  <a:pt x="13412" y="12224"/>
                </a:cubicBezTo>
                <a:cubicBezTo>
                  <a:pt x="13423" y="12247"/>
                  <a:pt x="13419" y="12261"/>
                  <a:pt x="13417" y="12289"/>
                </a:cubicBezTo>
                <a:cubicBezTo>
                  <a:pt x="13437" y="12302"/>
                  <a:pt x="13458" y="12314"/>
                  <a:pt x="13478" y="12328"/>
                </a:cubicBezTo>
                <a:cubicBezTo>
                  <a:pt x="13483" y="12326"/>
                  <a:pt x="13487" y="12325"/>
                  <a:pt x="13491" y="12324"/>
                </a:cubicBezTo>
                <a:cubicBezTo>
                  <a:pt x="13494" y="12323"/>
                  <a:pt x="13498" y="12323"/>
                  <a:pt x="13501" y="12322"/>
                </a:cubicBezTo>
                <a:cubicBezTo>
                  <a:pt x="13491" y="12268"/>
                  <a:pt x="13478" y="12180"/>
                  <a:pt x="13452" y="12135"/>
                </a:cubicBezTo>
                <a:cubicBezTo>
                  <a:pt x="13439" y="12133"/>
                  <a:pt x="13426" y="12130"/>
                  <a:pt x="13412" y="12127"/>
                </a:cubicBezTo>
                <a:close/>
                <a:moveTo>
                  <a:pt x="12384" y="12485"/>
                </a:moveTo>
                <a:cubicBezTo>
                  <a:pt x="12323" y="12565"/>
                  <a:pt x="12221" y="12596"/>
                  <a:pt x="12176" y="12691"/>
                </a:cubicBezTo>
                <a:cubicBezTo>
                  <a:pt x="12176" y="12692"/>
                  <a:pt x="12176" y="12693"/>
                  <a:pt x="12176" y="12693"/>
                </a:cubicBezTo>
                <a:cubicBezTo>
                  <a:pt x="12192" y="12693"/>
                  <a:pt x="12282" y="12649"/>
                  <a:pt x="12289" y="12640"/>
                </a:cubicBezTo>
                <a:cubicBezTo>
                  <a:pt x="12298" y="12623"/>
                  <a:pt x="12305" y="12606"/>
                  <a:pt x="12314" y="12589"/>
                </a:cubicBezTo>
                <a:cubicBezTo>
                  <a:pt x="12344" y="12569"/>
                  <a:pt x="12370" y="12576"/>
                  <a:pt x="12387" y="12544"/>
                </a:cubicBezTo>
                <a:cubicBezTo>
                  <a:pt x="12395" y="12528"/>
                  <a:pt x="12395" y="12497"/>
                  <a:pt x="12384" y="12485"/>
                </a:cubicBezTo>
                <a:close/>
                <a:moveTo>
                  <a:pt x="12656" y="12485"/>
                </a:moveTo>
                <a:cubicBezTo>
                  <a:pt x="12651" y="12487"/>
                  <a:pt x="12650" y="12491"/>
                  <a:pt x="12646" y="12493"/>
                </a:cubicBezTo>
                <a:cubicBezTo>
                  <a:pt x="12632" y="12517"/>
                  <a:pt x="12635" y="12540"/>
                  <a:pt x="12624" y="12572"/>
                </a:cubicBezTo>
                <a:cubicBezTo>
                  <a:pt x="12614" y="12602"/>
                  <a:pt x="12579" y="12627"/>
                  <a:pt x="12558" y="12649"/>
                </a:cubicBezTo>
                <a:cubicBezTo>
                  <a:pt x="12558" y="12650"/>
                  <a:pt x="12558" y="12649"/>
                  <a:pt x="12558" y="12651"/>
                </a:cubicBezTo>
                <a:cubicBezTo>
                  <a:pt x="12566" y="12652"/>
                  <a:pt x="12574" y="12655"/>
                  <a:pt x="12581" y="12657"/>
                </a:cubicBezTo>
                <a:cubicBezTo>
                  <a:pt x="12618" y="12634"/>
                  <a:pt x="12657" y="12609"/>
                  <a:pt x="12694" y="12585"/>
                </a:cubicBezTo>
                <a:cubicBezTo>
                  <a:pt x="12682" y="12562"/>
                  <a:pt x="12668" y="12539"/>
                  <a:pt x="12656" y="12516"/>
                </a:cubicBezTo>
                <a:cubicBezTo>
                  <a:pt x="12660" y="12510"/>
                  <a:pt x="12667" y="12504"/>
                  <a:pt x="12671" y="12498"/>
                </a:cubicBezTo>
                <a:cubicBezTo>
                  <a:pt x="12666" y="12492"/>
                  <a:pt x="12663" y="12489"/>
                  <a:pt x="12656" y="12485"/>
                </a:cubicBezTo>
                <a:close/>
                <a:moveTo>
                  <a:pt x="12962" y="12485"/>
                </a:moveTo>
                <a:cubicBezTo>
                  <a:pt x="12955" y="12547"/>
                  <a:pt x="12947" y="12609"/>
                  <a:pt x="12940" y="12671"/>
                </a:cubicBezTo>
                <a:cubicBezTo>
                  <a:pt x="12940" y="12671"/>
                  <a:pt x="12940" y="12672"/>
                  <a:pt x="12940" y="12673"/>
                </a:cubicBezTo>
                <a:cubicBezTo>
                  <a:pt x="12958" y="12708"/>
                  <a:pt x="13004" y="12733"/>
                  <a:pt x="13036" y="12755"/>
                </a:cubicBezTo>
                <a:cubicBezTo>
                  <a:pt x="13059" y="12751"/>
                  <a:pt x="13059" y="12743"/>
                  <a:pt x="13070" y="12731"/>
                </a:cubicBezTo>
                <a:cubicBezTo>
                  <a:pt x="13040" y="12671"/>
                  <a:pt x="13051" y="12629"/>
                  <a:pt x="13068" y="12589"/>
                </a:cubicBezTo>
                <a:cubicBezTo>
                  <a:pt x="13079" y="12577"/>
                  <a:pt x="13096" y="12570"/>
                  <a:pt x="13102" y="12554"/>
                </a:cubicBezTo>
                <a:cubicBezTo>
                  <a:pt x="13102" y="12542"/>
                  <a:pt x="13102" y="12528"/>
                  <a:pt x="13102" y="12516"/>
                </a:cubicBezTo>
                <a:cubicBezTo>
                  <a:pt x="13095" y="12517"/>
                  <a:pt x="13093" y="12515"/>
                  <a:pt x="13088" y="12516"/>
                </a:cubicBezTo>
                <a:cubicBezTo>
                  <a:pt x="13088" y="12509"/>
                  <a:pt x="13094" y="12506"/>
                  <a:pt x="13093" y="12498"/>
                </a:cubicBezTo>
                <a:cubicBezTo>
                  <a:pt x="13083" y="12494"/>
                  <a:pt x="13073" y="12489"/>
                  <a:pt x="13063" y="12485"/>
                </a:cubicBezTo>
                <a:cubicBezTo>
                  <a:pt x="13055" y="12489"/>
                  <a:pt x="13045" y="12494"/>
                  <a:pt x="13036" y="12498"/>
                </a:cubicBezTo>
                <a:cubicBezTo>
                  <a:pt x="13033" y="12506"/>
                  <a:pt x="13033" y="12511"/>
                  <a:pt x="13030" y="12518"/>
                </a:cubicBezTo>
                <a:cubicBezTo>
                  <a:pt x="13008" y="12514"/>
                  <a:pt x="12987" y="12504"/>
                  <a:pt x="12962" y="12485"/>
                </a:cubicBezTo>
                <a:close/>
                <a:moveTo>
                  <a:pt x="6891" y="12843"/>
                </a:moveTo>
                <a:cubicBezTo>
                  <a:pt x="6901" y="12880"/>
                  <a:pt x="6890" y="12897"/>
                  <a:pt x="6878" y="12935"/>
                </a:cubicBezTo>
                <a:cubicBezTo>
                  <a:pt x="6861" y="12948"/>
                  <a:pt x="6858" y="12955"/>
                  <a:pt x="6830" y="12947"/>
                </a:cubicBezTo>
                <a:cubicBezTo>
                  <a:pt x="6827" y="12954"/>
                  <a:pt x="6825" y="12961"/>
                  <a:pt x="6823" y="12968"/>
                </a:cubicBezTo>
                <a:cubicBezTo>
                  <a:pt x="6830" y="12976"/>
                  <a:pt x="6837" y="12985"/>
                  <a:pt x="6844" y="12993"/>
                </a:cubicBezTo>
                <a:cubicBezTo>
                  <a:pt x="6829" y="13024"/>
                  <a:pt x="6841" y="13029"/>
                  <a:pt x="6848" y="13059"/>
                </a:cubicBezTo>
                <a:cubicBezTo>
                  <a:pt x="6848" y="13110"/>
                  <a:pt x="6848" y="13163"/>
                  <a:pt x="6848" y="13214"/>
                </a:cubicBezTo>
                <a:cubicBezTo>
                  <a:pt x="6860" y="13262"/>
                  <a:pt x="6886" y="13342"/>
                  <a:pt x="6924" y="13370"/>
                </a:cubicBezTo>
                <a:cubicBezTo>
                  <a:pt x="7031" y="13391"/>
                  <a:pt x="7169" y="13304"/>
                  <a:pt x="7156" y="13208"/>
                </a:cubicBezTo>
                <a:cubicBezTo>
                  <a:pt x="7150" y="13165"/>
                  <a:pt x="7108" y="13128"/>
                  <a:pt x="7090" y="13094"/>
                </a:cubicBezTo>
                <a:cubicBezTo>
                  <a:pt x="7071" y="13058"/>
                  <a:pt x="7076" y="13039"/>
                  <a:pt x="7036" y="13024"/>
                </a:cubicBezTo>
                <a:cubicBezTo>
                  <a:pt x="7019" y="12935"/>
                  <a:pt x="6969" y="12890"/>
                  <a:pt x="6891" y="12843"/>
                </a:cubicBezTo>
                <a:close/>
                <a:moveTo>
                  <a:pt x="13488" y="12843"/>
                </a:moveTo>
                <a:cubicBezTo>
                  <a:pt x="13484" y="12848"/>
                  <a:pt x="13481" y="12854"/>
                  <a:pt x="13477" y="12859"/>
                </a:cubicBezTo>
                <a:cubicBezTo>
                  <a:pt x="13482" y="12883"/>
                  <a:pt x="13502" y="12921"/>
                  <a:pt x="13488" y="12951"/>
                </a:cubicBezTo>
                <a:cubicBezTo>
                  <a:pt x="13470" y="12969"/>
                  <a:pt x="13448" y="12946"/>
                  <a:pt x="13431" y="12980"/>
                </a:cubicBezTo>
                <a:cubicBezTo>
                  <a:pt x="13428" y="12982"/>
                  <a:pt x="13425" y="12984"/>
                  <a:pt x="13421" y="12985"/>
                </a:cubicBezTo>
                <a:cubicBezTo>
                  <a:pt x="13416" y="12976"/>
                  <a:pt x="13409" y="12969"/>
                  <a:pt x="13404" y="12960"/>
                </a:cubicBezTo>
                <a:cubicBezTo>
                  <a:pt x="13377" y="12971"/>
                  <a:pt x="13376" y="13002"/>
                  <a:pt x="13372" y="13033"/>
                </a:cubicBezTo>
                <a:cubicBezTo>
                  <a:pt x="13359" y="13027"/>
                  <a:pt x="13345" y="13019"/>
                  <a:pt x="13332" y="13012"/>
                </a:cubicBezTo>
                <a:cubicBezTo>
                  <a:pt x="13307" y="13024"/>
                  <a:pt x="13295" y="13038"/>
                  <a:pt x="13291" y="13070"/>
                </a:cubicBezTo>
                <a:cubicBezTo>
                  <a:pt x="13274" y="13079"/>
                  <a:pt x="13240" y="13083"/>
                  <a:pt x="13224" y="13091"/>
                </a:cubicBezTo>
                <a:cubicBezTo>
                  <a:pt x="13210" y="13060"/>
                  <a:pt x="13211" y="13046"/>
                  <a:pt x="13194" y="13024"/>
                </a:cubicBezTo>
                <a:cubicBezTo>
                  <a:pt x="13131" y="13028"/>
                  <a:pt x="13102" y="13040"/>
                  <a:pt x="13079" y="13082"/>
                </a:cubicBezTo>
                <a:cubicBezTo>
                  <a:pt x="13065" y="13099"/>
                  <a:pt x="13025" y="13095"/>
                  <a:pt x="13005" y="13107"/>
                </a:cubicBezTo>
                <a:cubicBezTo>
                  <a:pt x="12971" y="13128"/>
                  <a:pt x="12954" y="13189"/>
                  <a:pt x="12940" y="13228"/>
                </a:cubicBezTo>
                <a:cubicBezTo>
                  <a:pt x="12947" y="13239"/>
                  <a:pt x="12950" y="13241"/>
                  <a:pt x="12962" y="13246"/>
                </a:cubicBezTo>
                <a:cubicBezTo>
                  <a:pt x="12966" y="13248"/>
                  <a:pt x="12970" y="13249"/>
                  <a:pt x="12975" y="13251"/>
                </a:cubicBezTo>
                <a:cubicBezTo>
                  <a:pt x="12988" y="13212"/>
                  <a:pt x="13024" y="13134"/>
                  <a:pt x="13070" y="13124"/>
                </a:cubicBezTo>
                <a:cubicBezTo>
                  <a:pt x="13074" y="13128"/>
                  <a:pt x="13076" y="13132"/>
                  <a:pt x="13079" y="13136"/>
                </a:cubicBezTo>
                <a:cubicBezTo>
                  <a:pt x="13079" y="13149"/>
                  <a:pt x="13079" y="13161"/>
                  <a:pt x="13079" y="13174"/>
                </a:cubicBezTo>
                <a:cubicBezTo>
                  <a:pt x="13130" y="13174"/>
                  <a:pt x="13156" y="13160"/>
                  <a:pt x="13172" y="13127"/>
                </a:cubicBezTo>
                <a:cubicBezTo>
                  <a:pt x="13205" y="13122"/>
                  <a:pt x="13228" y="13134"/>
                  <a:pt x="13249" y="13148"/>
                </a:cubicBezTo>
                <a:cubicBezTo>
                  <a:pt x="13327" y="13198"/>
                  <a:pt x="13231" y="13224"/>
                  <a:pt x="13254" y="13303"/>
                </a:cubicBezTo>
                <a:cubicBezTo>
                  <a:pt x="13267" y="13350"/>
                  <a:pt x="13344" y="13398"/>
                  <a:pt x="13400" y="13406"/>
                </a:cubicBezTo>
                <a:cubicBezTo>
                  <a:pt x="13406" y="13392"/>
                  <a:pt x="13410" y="13379"/>
                  <a:pt x="13417" y="13366"/>
                </a:cubicBezTo>
                <a:cubicBezTo>
                  <a:pt x="13425" y="13367"/>
                  <a:pt x="13435" y="13369"/>
                  <a:pt x="13444" y="13370"/>
                </a:cubicBezTo>
                <a:cubicBezTo>
                  <a:pt x="13448" y="13392"/>
                  <a:pt x="13444" y="13402"/>
                  <a:pt x="13435" y="13418"/>
                </a:cubicBezTo>
                <a:cubicBezTo>
                  <a:pt x="13444" y="13428"/>
                  <a:pt x="13446" y="13437"/>
                  <a:pt x="13461" y="13443"/>
                </a:cubicBezTo>
                <a:cubicBezTo>
                  <a:pt x="13463" y="13445"/>
                  <a:pt x="13466" y="13448"/>
                  <a:pt x="13468" y="13450"/>
                </a:cubicBezTo>
                <a:cubicBezTo>
                  <a:pt x="13553" y="13383"/>
                  <a:pt x="13460" y="13341"/>
                  <a:pt x="13472" y="13283"/>
                </a:cubicBezTo>
                <a:cubicBezTo>
                  <a:pt x="13487" y="13257"/>
                  <a:pt x="13501" y="13231"/>
                  <a:pt x="13517" y="13204"/>
                </a:cubicBezTo>
                <a:cubicBezTo>
                  <a:pt x="13547" y="13210"/>
                  <a:pt x="13562" y="13254"/>
                  <a:pt x="13565" y="13283"/>
                </a:cubicBezTo>
                <a:cubicBezTo>
                  <a:pt x="13572" y="13284"/>
                  <a:pt x="13578" y="13285"/>
                  <a:pt x="13584" y="13286"/>
                </a:cubicBezTo>
                <a:cubicBezTo>
                  <a:pt x="13600" y="13255"/>
                  <a:pt x="13616" y="13224"/>
                  <a:pt x="13631" y="13194"/>
                </a:cubicBezTo>
                <a:cubicBezTo>
                  <a:pt x="13643" y="13140"/>
                  <a:pt x="13605" y="13108"/>
                  <a:pt x="13624" y="13057"/>
                </a:cubicBezTo>
                <a:cubicBezTo>
                  <a:pt x="13621" y="13049"/>
                  <a:pt x="13620" y="13042"/>
                  <a:pt x="13617" y="13033"/>
                </a:cubicBezTo>
                <a:cubicBezTo>
                  <a:pt x="13604" y="13034"/>
                  <a:pt x="13588" y="13034"/>
                  <a:pt x="13576" y="13035"/>
                </a:cubicBezTo>
                <a:cubicBezTo>
                  <a:pt x="13572" y="13031"/>
                  <a:pt x="13569" y="13028"/>
                  <a:pt x="13565" y="13024"/>
                </a:cubicBezTo>
                <a:cubicBezTo>
                  <a:pt x="13604" y="12955"/>
                  <a:pt x="13541" y="12881"/>
                  <a:pt x="13488" y="12843"/>
                </a:cubicBezTo>
                <a:close/>
                <a:moveTo>
                  <a:pt x="10655" y="14269"/>
                </a:moveTo>
                <a:cubicBezTo>
                  <a:pt x="10608" y="14358"/>
                  <a:pt x="10753" y="14438"/>
                  <a:pt x="10783" y="14493"/>
                </a:cubicBezTo>
                <a:cubicBezTo>
                  <a:pt x="10815" y="14518"/>
                  <a:pt x="10822" y="14547"/>
                  <a:pt x="10876" y="14529"/>
                </a:cubicBezTo>
                <a:cubicBezTo>
                  <a:pt x="10947" y="14579"/>
                  <a:pt x="10986" y="14639"/>
                  <a:pt x="11012" y="14735"/>
                </a:cubicBezTo>
                <a:cubicBezTo>
                  <a:pt x="11163" y="14760"/>
                  <a:pt x="11167" y="14838"/>
                  <a:pt x="11213" y="14950"/>
                </a:cubicBezTo>
                <a:cubicBezTo>
                  <a:pt x="11221" y="14972"/>
                  <a:pt x="11230" y="14994"/>
                  <a:pt x="11238" y="15016"/>
                </a:cubicBezTo>
                <a:cubicBezTo>
                  <a:pt x="11256" y="15040"/>
                  <a:pt x="11310" y="15045"/>
                  <a:pt x="11331" y="15070"/>
                </a:cubicBezTo>
                <a:cubicBezTo>
                  <a:pt x="11379" y="15138"/>
                  <a:pt x="11427" y="15208"/>
                  <a:pt x="11475" y="15276"/>
                </a:cubicBezTo>
                <a:cubicBezTo>
                  <a:pt x="11491" y="15307"/>
                  <a:pt x="11476" y="15346"/>
                  <a:pt x="11492" y="15381"/>
                </a:cubicBezTo>
                <a:cubicBezTo>
                  <a:pt x="11527" y="15451"/>
                  <a:pt x="11619" y="15504"/>
                  <a:pt x="11683" y="15551"/>
                </a:cubicBezTo>
                <a:cubicBezTo>
                  <a:pt x="11702" y="15565"/>
                  <a:pt x="11702" y="15588"/>
                  <a:pt x="11716" y="15609"/>
                </a:cubicBezTo>
                <a:cubicBezTo>
                  <a:pt x="11734" y="15638"/>
                  <a:pt x="11774" y="15658"/>
                  <a:pt x="11803" y="15678"/>
                </a:cubicBezTo>
                <a:cubicBezTo>
                  <a:pt x="11851" y="15712"/>
                  <a:pt x="12057" y="15904"/>
                  <a:pt x="12075" y="15889"/>
                </a:cubicBezTo>
                <a:cubicBezTo>
                  <a:pt x="12066" y="15874"/>
                  <a:pt x="12055" y="15857"/>
                  <a:pt x="12046" y="15842"/>
                </a:cubicBezTo>
                <a:cubicBezTo>
                  <a:pt x="12080" y="15839"/>
                  <a:pt x="12103" y="15869"/>
                  <a:pt x="12136" y="15877"/>
                </a:cubicBezTo>
                <a:cubicBezTo>
                  <a:pt x="12142" y="15863"/>
                  <a:pt x="12148" y="15848"/>
                  <a:pt x="12153" y="15834"/>
                </a:cubicBezTo>
                <a:cubicBezTo>
                  <a:pt x="12155" y="15833"/>
                  <a:pt x="12157" y="15832"/>
                  <a:pt x="12159" y="15832"/>
                </a:cubicBezTo>
                <a:cubicBezTo>
                  <a:pt x="12183" y="15850"/>
                  <a:pt x="12197" y="15870"/>
                  <a:pt x="12225" y="15885"/>
                </a:cubicBezTo>
                <a:cubicBezTo>
                  <a:pt x="12284" y="15830"/>
                  <a:pt x="12219" y="15699"/>
                  <a:pt x="12231" y="15635"/>
                </a:cubicBezTo>
                <a:cubicBezTo>
                  <a:pt x="12244" y="15590"/>
                  <a:pt x="12259" y="15546"/>
                  <a:pt x="12272" y="15501"/>
                </a:cubicBezTo>
                <a:cubicBezTo>
                  <a:pt x="12231" y="15482"/>
                  <a:pt x="12221" y="15430"/>
                  <a:pt x="12195" y="15415"/>
                </a:cubicBezTo>
                <a:cubicBezTo>
                  <a:pt x="12216" y="15423"/>
                  <a:pt x="12246" y="15425"/>
                  <a:pt x="12261" y="15437"/>
                </a:cubicBezTo>
                <a:cubicBezTo>
                  <a:pt x="12281" y="15453"/>
                  <a:pt x="12273" y="15469"/>
                  <a:pt x="12282" y="15498"/>
                </a:cubicBezTo>
                <a:cubicBezTo>
                  <a:pt x="12293" y="15528"/>
                  <a:pt x="12350" y="15550"/>
                  <a:pt x="12384" y="15558"/>
                </a:cubicBezTo>
                <a:cubicBezTo>
                  <a:pt x="12380" y="15546"/>
                  <a:pt x="12376" y="15532"/>
                  <a:pt x="12371" y="15519"/>
                </a:cubicBezTo>
                <a:cubicBezTo>
                  <a:pt x="12378" y="15508"/>
                  <a:pt x="12379" y="15503"/>
                  <a:pt x="12392" y="15498"/>
                </a:cubicBezTo>
                <a:cubicBezTo>
                  <a:pt x="12393" y="15495"/>
                  <a:pt x="12396" y="15495"/>
                  <a:pt x="12397" y="15493"/>
                </a:cubicBezTo>
                <a:cubicBezTo>
                  <a:pt x="12310" y="15468"/>
                  <a:pt x="12317" y="15407"/>
                  <a:pt x="12276" y="15339"/>
                </a:cubicBezTo>
                <a:cubicBezTo>
                  <a:pt x="12262" y="15354"/>
                  <a:pt x="12253" y="15360"/>
                  <a:pt x="12246" y="15385"/>
                </a:cubicBezTo>
                <a:cubicBezTo>
                  <a:pt x="12236" y="15374"/>
                  <a:pt x="12223" y="15365"/>
                  <a:pt x="12212" y="15355"/>
                </a:cubicBezTo>
                <a:cubicBezTo>
                  <a:pt x="12191" y="15367"/>
                  <a:pt x="12186" y="15385"/>
                  <a:pt x="12176" y="15407"/>
                </a:cubicBezTo>
                <a:cubicBezTo>
                  <a:pt x="12179" y="15410"/>
                  <a:pt x="12187" y="15411"/>
                  <a:pt x="12191" y="15413"/>
                </a:cubicBezTo>
                <a:cubicBezTo>
                  <a:pt x="12169" y="15407"/>
                  <a:pt x="12149" y="15402"/>
                  <a:pt x="12128" y="15397"/>
                </a:cubicBezTo>
                <a:cubicBezTo>
                  <a:pt x="12112" y="15406"/>
                  <a:pt x="12096" y="15415"/>
                  <a:pt x="12080" y="15425"/>
                </a:cubicBezTo>
                <a:cubicBezTo>
                  <a:pt x="12078" y="15424"/>
                  <a:pt x="12077" y="15422"/>
                  <a:pt x="12075" y="15421"/>
                </a:cubicBezTo>
                <a:cubicBezTo>
                  <a:pt x="12072" y="15397"/>
                  <a:pt x="12087" y="15378"/>
                  <a:pt x="12098" y="15358"/>
                </a:cubicBezTo>
                <a:cubicBezTo>
                  <a:pt x="12083" y="15355"/>
                  <a:pt x="12069" y="15350"/>
                  <a:pt x="12055" y="15347"/>
                </a:cubicBezTo>
                <a:cubicBezTo>
                  <a:pt x="12014" y="15324"/>
                  <a:pt x="12044" y="15242"/>
                  <a:pt x="12009" y="15215"/>
                </a:cubicBezTo>
                <a:cubicBezTo>
                  <a:pt x="11991" y="15201"/>
                  <a:pt x="11961" y="15215"/>
                  <a:pt x="11936" y="15207"/>
                </a:cubicBezTo>
                <a:cubicBezTo>
                  <a:pt x="11904" y="15197"/>
                  <a:pt x="11877" y="15168"/>
                  <a:pt x="11860" y="15142"/>
                </a:cubicBezTo>
                <a:cubicBezTo>
                  <a:pt x="11887" y="15124"/>
                  <a:pt x="11926" y="15083"/>
                  <a:pt x="11932" y="15048"/>
                </a:cubicBezTo>
                <a:cubicBezTo>
                  <a:pt x="11908" y="15019"/>
                  <a:pt x="11875" y="14983"/>
                  <a:pt x="11831" y="14974"/>
                </a:cubicBezTo>
                <a:cubicBezTo>
                  <a:pt x="11783" y="14963"/>
                  <a:pt x="11741" y="14974"/>
                  <a:pt x="11713" y="14947"/>
                </a:cubicBezTo>
                <a:cubicBezTo>
                  <a:pt x="11702" y="14922"/>
                  <a:pt x="11689" y="14895"/>
                  <a:pt x="11678" y="14870"/>
                </a:cubicBezTo>
                <a:cubicBezTo>
                  <a:pt x="11677" y="14869"/>
                  <a:pt x="11678" y="14867"/>
                  <a:pt x="11677" y="14866"/>
                </a:cubicBezTo>
                <a:cubicBezTo>
                  <a:pt x="11676" y="14864"/>
                  <a:pt x="11675" y="14865"/>
                  <a:pt x="11674" y="14864"/>
                </a:cubicBezTo>
                <a:cubicBezTo>
                  <a:pt x="11652" y="14840"/>
                  <a:pt x="11624" y="14848"/>
                  <a:pt x="11593" y="14831"/>
                </a:cubicBezTo>
                <a:cubicBezTo>
                  <a:pt x="11553" y="14809"/>
                  <a:pt x="11548" y="14766"/>
                  <a:pt x="11502" y="14745"/>
                </a:cubicBezTo>
                <a:cubicBezTo>
                  <a:pt x="11501" y="14744"/>
                  <a:pt x="11499" y="14743"/>
                  <a:pt x="11498" y="14741"/>
                </a:cubicBezTo>
                <a:cubicBezTo>
                  <a:pt x="11498" y="14756"/>
                  <a:pt x="11498" y="14771"/>
                  <a:pt x="11498" y="14785"/>
                </a:cubicBezTo>
                <a:cubicBezTo>
                  <a:pt x="11492" y="14785"/>
                  <a:pt x="11489" y="14785"/>
                  <a:pt x="11484" y="14785"/>
                </a:cubicBezTo>
                <a:cubicBezTo>
                  <a:pt x="11440" y="14755"/>
                  <a:pt x="11421" y="14693"/>
                  <a:pt x="11356" y="14685"/>
                </a:cubicBezTo>
                <a:cubicBezTo>
                  <a:pt x="11355" y="14670"/>
                  <a:pt x="11353" y="14655"/>
                  <a:pt x="11352" y="14640"/>
                </a:cubicBezTo>
                <a:cubicBezTo>
                  <a:pt x="11303" y="14614"/>
                  <a:pt x="11253" y="14588"/>
                  <a:pt x="11203" y="14561"/>
                </a:cubicBezTo>
                <a:cubicBezTo>
                  <a:pt x="11169" y="14536"/>
                  <a:pt x="11134" y="14510"/>
                  <a:pt x="11099" y="14484"/>
                </a:cubicBezTo>
                <a:cubicBezTo>
                  <a:pt x="11100" y="14468"/>
                  <a:pt x="11102" y="14452"/>
                  <a:pt x="11103" y="14436"/>
                </a:cubicBezTo>
                <a:cubicBezTo>
                  <a:pt x="11052" y="14408"/>
                  <a:pt x="11018" y="14365"/>
                  <a:pt x="10984" y="14321"/>
                </a:cubicBezTo>
                <a:cubicBezTo>
                  <a:pt x="10911" y="14321"/>
                  <a:pt x="10867" y="14346"/>
                  <a:pt x="10796" y="14325"/>
                </a:cubicBezTo>
                <a:cubicBezTo>
                  <a:pt x="10741" y="14309"/>
                  <a:pt x="10738" y="14262"/>
                  <a:pt x="10655" y="14269"/>
                </a:cubicBezTo>
                <a:close/>
                <a:moveTo>
                  <a:pt x="13812" y="14269"/>
                </a:moveTo>
                <a:cubicBezTo>
                  <a:pt x="13775" y="14304"/>
                  <a:pt x="13765" y="14328"/>
                  <a:pt x="13706" y="14345"/>
                </a:cubicBezTo>
                <a:cubicBezTo>
                  <a:pt x="13708" y="14356"/>
                  <a:pt x="13712" y="14370"/>
                  <a:pt x="13714" y="14381"/>
                </a:cubicBezTo>
                <a:cubicBezTo>
                  <a:pt x="13736" y="14386"/>
                  <a:pt x="13742" y="14401"/>
                  <a:pt x="13757" y="14412"/>
                </a:cubicBezTo>
                <a:cubicBezTo>
                  <a:pt x="13789" y="14393"/>
                  <a:pt x="13826" y="14383"/>
                  <a:pt x="13865" y="14370"/>
                </a:cubicBezTo>
                <a:cubicBezTo>
                  <a:pt x="13857" y="14347"/>
                  <a:pt x="13852" y="14326"/>
                  <a:pt x="13847" y="14297"/>
                </a:cubicBezTo>
                <a:cubicBezTo>
                  <a:pt x="13837" y="14293"/>
                  <a:pt x="13836" y="14291"/>
                  <a:pt x="13824" y="14293"/>
                </a:cubicBezTo>
                <a:cubicBezTo>
                  <a:pt x="13814" y="14284"/>
                  <a:pt x="13820" y="14277"/>
                  <a:pt x="13812" y="14269"/>
                </a:cubicBezTo>
                <a:close/>
                <a:moveTo>
                  <a:pt x="14123" y="14309"/>
                </a:moveTo>
                <a:cubicBezTo>
                  <a:pt x="14113" y="14334"/>
                  <a:pt x="14103" y="14358"/>
                  <a:pt x="14092" y="14382"/>
                </a:cubicBezTo>
                <a:cubicBezTo>
                  <a:pt x="14065" y="14427"/>
                  <a:pt x="14010" y="14453"/>
                  <a:pt x="13995" y="14509"/>
                </a:cubicBezTo>
                <a:cubicBezTo>
                  <a:pt x="13974" y="14510"/>
                  <a:pt x="13952" y="14511"/>
                  <a:pt x="13930" y="14512"/>
                </a:cubicBezTo>
                <a:cubicBezTo>
                  <a:pt x="13926" y="14518"/>
                  <a:pt x="13922" y="14523"/>
                  <a:pt x="13917" y="14529"/>
                </a:cubicBezTo>
                <a:cubicBezTo>
                  <a:pt x="13916" y="14532"/>
                  <a:pt x="13917" y="14535"/>
                  <a:pt x="13916" y="14539"/>
                </a:cubicBezTo>
                <a:cubicBezTo>
                  <a:pt x="13934" y="14548"/>
                  <a:pt x="13960" y="14565"/>
                  <a:pt x="13943" y="14589"/>
                </a:cubicBezTo>
                <a:cubicBezTo>
                  <a:pt x="13928" y="14604"/>
                  <a:pt x="13891" y="14593"/>
                  <a:pt x="13869" y="14596"/>
                </a:cubicBezTo>
                <a:cubicBezTo>
                  <a:pt x="13868" y="14596"/>
                  <a:pt x="13865" y="14596"/>
                  <a:pt x="13865" y="14596"/>
                </a:cubicBezTo>
                <a:cubicBezTo>
                  <a:pt x="13865" y="14588"/>
                  <a:pt x="13865" y="14581"/>
                  <a:pt x="13865" y="14573"/>
                </a:cubicBezTo>
                <a:cubicBezTo>
                  <a:pt x="13863" y="14573"/>
                  <a:pt x="13862" y="14573"/>
                  <a:pt x="13860" y="14573"/>
                </a:cubicBezTo>
                <a:cubicBezTo>
                  <a:pt x="13826" y="14587"/>
                  <a:pt x="13829" y="14619"/>
                  <a:pt x="13803" y="14636"/>
                </a:cubicBezTo>
                <a:cubicBezTo>
                  <a:pt x="13785" y="14648"/>
                  <a:pt x="13754" y="14646"/>
                  <a:pt x="13737" y="14656"/>
                </a:cubicBezTo>
                <a:cubicBezTo>
                  <a:pt x="13698" y="14678"/>
                  <a:pt x="13682" y="14715"/>
                  <a:pt x="13653" y="14747"/>
                </a:cubicBezTo>
                <a:cubicBezTo>
                  <a:pt x="13640" y="14755"/>
                  <a:pt x="13626" y="14762"/>
                  <a:pt x="13613" y="14771"/>
                </a:cubicBezTo>
                <a:cubicBezTo>
                  <a:pt x="13589" y="14798"/>
                  <a:pt x="13588" y="14840"/>
                  <a:pt x="13554" y="14858"/>
                </a:cubicBezTo>
                <a:cubicBezTo>
                  <a:pt x="13522" y="14864"/>
                  <a:pt x="13491" y="14870"/>
                  <a:pt x="13460" y="14876"/>
                </a:cubicBezTo>
                <a:cubicBezTo>
                  <a:pt x="13422" y="14888"/>
                  <a:pt x="13382" y="14898"/>
                  <a:pt x="13344" y="14910"/>
                </a:cubicBezTo>
                <a:cubicBezTo>
                  <a:pt x="13328" y="14922"/>
                  <a:pt x="13274" y="15040"/>
                  <a:pt x="13268" y="15064"/>
                </a:cubicBezTo>
                <a:cubicBezTo>
                  <a:pt x="13272" y="15071"/>
                  <a:pt x="13277" y="15078"/>
                  <a:pt x="13281" y="15084"/>
                </a:cubicBezTo>
                <a:cubicBezTo>
                  <a:pt x="13283" y="15087"/>
                  <a:pt x="13287" y="15090"/>
                  <a:pt x="13289" y="15092"/>
                </a:cubicBezTo>
                <a:cubicBezTo>
                  <a:pt x="13278" y="15091"/>
                  <a:pt x="13267" y="15093"/>
                  <a:pt x="13255" y="15098"/>
                </a:cubicBezTo>
                <a:cubicBezTo>
                  <a:pt x="13229" y="15090"/>
                  <a:pt x="13202" y="15071"/>
                  <a:pt x="13179" y="15064"/>
                </a:cubicBezTo>
                <a:cubicBezTo>
                  <a:pt x="13158" y="15062"/>
                  <a:pt x="13136" y="15060"/>
                  <a:pt x="13115" y="15058"/>
                </a:cubicBezTo>
                <a:cubicBezTo>
                  <a:pt x="13099" y="15045"/>
                  <a:pt x="13082" y="15035"/>
                  <a:pt x="13072" y="15019"/>
                </a:cubicBezTo>
                <a:cubicBezTo>
                  <a:pt x="13058" y="14996"/>
                  <a:pt x="13067" y="14971"/>
                  <a:pt x="13043" y="14959"/>
                </a:cubicBezTo>
                <a:cubicBezTo>
                  <a:pt x="13042" y="14958"/>
                  <a:pt x="13040" y="14958"/>
                  <a:pt x="13039" y="14958"/>
                </a:cubicBezTo>
                <a:cubicBezTo>
                  <a:pt x="13003" y="14961"/>
                  <a:pt x="13013" y="14978"/>
                  <a:pt x="13002" y="15003"/>
                </a:cubicBezTo>
                <a:cubicBezTo>
                  <a:pt x="12985" y="15039"/>
                  <a:pt x="12918" y="15107"/>
                  <a:pt x="12952" y="15178"/>
                </a:cubicBezTo>
                <a:cubicBezTo>
                  <a:pt x="12960" y="15184"/>
                  <a:pt x="12969" y="15189"/>
                  <a:pt x="12977" y="15195"/>
                </a:cubicBezTo>
                <a:cubicBezTo>
                  <a:pt x="13004" y="15225"/>
                  <a:pt x="12994" y="15243"/>
                  <a:pt x="12987" y="15282"/>
                </a:cubicBezTo>
                <a:cubicBezTo>
                  <a:pt x="13005" y="15296"/>
                  <a:pt x="13022" y="15309"/>
                  <a:pt x="13039" y="15323"/>
                </a:cubicBezTo>
                <a:cubicBezTo>
                  <a:pt x="13030" y="15327"/>
                  <a:pt x="13022" y="15331"/>
                  <a:pt x="13013" y="15335"/>
                </a:cubicBezTo>
                <a:cubicBezTo>
                  <a:pt x="13011" y="15339"/>
                  <a:pt x="13009" y="15343"/>
                  <a:pt x="13006" y="15346"/>
                </a:cubicBezTo>
                <a:cubicBezTo>
                  <a:pt x="13032" y="15371"/>
                  <a:pt x="13081" y="15377"/>
                  <a:pt x="13101" y="15407"/>
                </a:cubicBezTo>
                <a:cubicBezTo>
                  <a:pt x="13136" y="15463"/>
                  <a:pt x="13134" y="15579"/>
                  <a:pt x="13141" y="15654"/>
                </a:cubicBezTo>
                <a:cubicBezTo>
                  <a:pt x="13175" y="15653"/>
                  <a:pt x="13180" y="15642"/>
                  <a:pt x="13219" y="15642"/>
                </a:cubicBezTo>
                <a:cubicBezTo>
                  <a:pt x="13228" y="15650"/>
                  <a:pt x="13238" y="15658"/>
                  <a:pt x="13246" y="15666"/>
                </a:cubicBezTo>
                <a:cubicBezTo>
                  <a:pt x="13296" y="15659"/>
                  <a:pt x="13332" y="15643"/>
                  <a:pt x="13364" y="15621"/>
                </a:cubicBezTo>
                <a:cubicBezTo>
                  <a:pt x="13386" y="15653"/>
                  <a:pt x="13383" y="15689"/>
                  <a:pt x="13387" y="15736"/>
                </a:cubicBezTo>
                <a:cubicBezTo>
                  <a:pt x="13437" y="15719"/>
                  <a:pt x="13443" y="15704"/>
                  <a:pt x="13514" y="15706"/>
                </a:cubicBezTo>
                <a:cubicBezTo>
                  <a:pt x="13524" y="15686"/>
                  <a:pt x="13534" y="15666"/>
                  <a:pt x="13544" y="15646"/>
                </a:cubicBezTo>
                <a:cubicBezTo>
                  <a:pt x="13546" y="15645"/>
                  <a:pt x="13548" y="15643"/>
                  <a:pt x="13550" y="15642"/>
                </a:cubicBezTo>
                <a:cubicBezTo>
                  <a:pt x="13582" y="15665"/>
                  <a:pt x="13648" y="15688"/>
                  <a:pt x="13663" y="15726"/>
                </a:cubicBezTo>
                <a:cubicBezTo>
                  <a:pt x="13669" y="15728"/>
                  <a:pt x="13677" y="15728"/>
                  <a:pt x="13683" y="15730"/>
                </a:cubicBezTo>
                <a:cubicBezTo>
                  <a:pt x="13703" y="15718"/>
                  <a:pt x="13716" y="15700"/>
                  <a:pt x="13741" y="15694"/>
                </a:cubicBezTo>
                <a:cubicBezTo>
                  <a:pt x="13817" y="15733"/>
                  <a:pt x="13782" y="15790"/>
                  <a:pt x="13814" y="15821"/>
                </a:cubicBezTo>
                <a:cubicBezTo>
                  <a:pt x="13820" y="15827"/>
                  <a:pt x="13897" y="15788"/>
                  <a:pt x="13917" y="15780"/>
                </a:cubicBezTo>
                <a:cubicBezTo>
                  <a:pt x="13968" y="15759"/>
                  <a:pt x="14050" y="15670"/>
                  <a:pt x="14066" y="15623"/>
                </a:cubicBezTo>
                <a:cubicBezTo>
                  <a:pt x="14075" y="15598"/>
                  <a:pt x="14049" y="15578"/>
                  <a:pt x="14040" y="15566"/>
                </a:cubicBezTo>
                <a:cubicBezTo>
                  <a:pt x="14054" y="15565"/>
                  <a:pt x="14069" y="15563"/>
                  <a:pt x="14083" y="15562"/>
                </a:cubicBezTo>
                <a:cubicBezTo>
                  <a:pt x="14078" y="15547"/>
                  <a:pt x="14071" y="15533"/>
                  <a:pt x="14066" y="15518"/>
                </a:cubicBezTo>
                <a:cubicBezTo>
                  <a:pt x="14057" y="15510"/>
                  <a:pt x="14049" y="15501"/>
                  <a:pt x="14040" y="15493"/>
                </a:cubicBezTo>
                <a:cubicBezTo>
                  <a:pt x="14093" y="15458"/>
                  <a:pt x="14147" y="15399"/>
                  <a:pt x="14188" y="15354"/>
                </a:cubicBezTo>
                <a:cubicBezTo>
                  <a:pt x="14205" y="15356"/>
                  <a:pt x="14222" y="15357"/>
                  <a:pt x="14239" y="15359"/>
                </a:cubicBezTo>
                <a:cubicBezTo>
                  <a:pt x="14245" y="15258"/>
                  <a:pt x="14216" y="15164"/>
                  <a:pt x="14294" y="15108"/>
                </a:cubicBezTo>
                <a:cubicBezTo>
                  <a:pt x="14343" y="15101"/>
                  <a:pt x="14395" y="15120"/>
                  <a:pt x="14447" y="15110"/>
                </a:cubicBezTo>
                <a:cubicBezTo>
                  <a:pt x="14448" y="15108"/>
                  <a:pt x="14451" y="15106"/>
                  <a:pt x="14451" y="15104"/>
                </a:cubicBezTo>
                <a:cubicBezTo>
                  <a:pt x="14434" y="15092"/>
                  <a:pt x="14292" y="14967"/>
                  <a:pt x="14289" y="14959"/>
                </a:cubicBezTo>
                <a:cubicBezTo>
                  <a:pt x="14286" y="14944"/>
                  <a:pt x="14301" y="14926"/>
                  <a:pt x="14309" y="14912"/>
                </a:cubicBezTo>
                <a:cubicBezTo>
                  <a:pt x="14303" y="14863"/>
                  <a:pt x="14245" y="14806"/>
                  <a:pt x="14206" y="14783"/>
                </a:cubicBezTo>
                <a:cubicBezTo>
                  <a:pt x="14206" y="14763"/>
                  <a:pt x="14210" y="14749"/>
                  <a:pt x="14198" y="14731"/>
                </a:cubicBezTo>
                <a:cubicBezTo>
                  <a:pt x="14218" y="14727"/>
                  <a:pt x="14238" y="14724"/>
                  <a:pt x="14258" y="14720"/>
                </a:cubicBezTo>
                <a:cubicBezTo>
                  <a:pt x="14261" y="14721"/>
                  <a:pt x="14271" y="14723"/>
                  <a:pt x="14272" y="14724"/>
                </a:cubicBezTo>
                <a:cubicBezTo>
                  <a:pt x="14291" y="14691"/>
                  <a:pt x="14368" y="14716"/>
                  <a:pt x="14394" y="14669"/>
                </a:cubicBezTo>
                <a:cubicBezTo>
                  <a:pt x="14396" y="14667"/>
                  <a:pt x="14397" y="14666"/>
                  <a:pt x="14400" y="14664"/>
                </a:cubicBezTo>
                <a:cubicBezTo>
                  <a:pt x="14373" y="14650"/>
                  <a:pt x="14347" y="14628"/>
                  <a:pt x="14332" y="14603"/>
                </a:cubicBezTo>
                <a:cubicBezTo>
                  <a:pt x="14334" y="14602"/>
                  <a:pt x="14336" y="14601"/>
                  <a:pt x="14338" y="14600"/>
                </a:cubicBezTo>
                <a:cubicBezTo>
                  <a:pt x="14343" y="14595"/>
                  <a:pt x="14464" y="14581"/>
                  <a:pt x="14483" y="14577"/>
                </a:cubicBezTo>
                <a:cubicBezTo>
                  <a:pt x="14487" y="14569"/>
                  <a:pt x="14491" y="14559"/>
                  <a:pt x="14495" y="14551"/>
                </a:cubicBezTo>
                <a:cubicBezTo>
                  <a:pt x="14468" y="14501"/>
                  <a:pt x="14374" y="14475"/>
                  <a:pt x="14305" y="14496"/>
                </a:cubicBezTo>
                <a:cubicBezTo>
                  <a:pt x="14312" y="14485"/>
                  <a:pt x="14318" y="14474"/>
                  <a:pt x="14325" y="14463"/>
                </a:cubicBezTo>
                <a:cubicBezTo>
                  <a:pt x="14324" y="14462"/>
                  <a:pt x="14322" y="14461"/>
                  <a:pt x="14321" y="14460"/>
                </a:cubicBezTo>
                <a:cubicBezTo>
                  <a:pt x="14321" y="14458"/>
                  <a:pt x="14321" y="14456"/>
                  <a:pt x="14321" y="14455"/>
                </a:cubicBezTo>
                <a:cubicBezTo>
                  <a:pt x="14296" y="14450"/>
                  <a:pt x="14270" y="14461"/>
                  <a:pt x="14244" y="14465"/>
                </a:cubicBezTo>
                <a:cubicBezTo>
                  <a:pt x="14244" y="14432"/>
                  <a:pt x="14269" y="14420"/>
                  <a:pt x="14268" y="14382"/>
                </a:cubicBezTo>
                <a:cubicBezTo>
                  <a:pt x="14240" y="14365"/>
                  <a:pt x="14208" y="14352"/>
                  <a:pt x="14196" y="14320"/>
                </a:cubicBezTo>
                <a:cubicBezTo>
                  <a:pt x="14187" y="14328"/>
                  <a:pt x="14176" y="14334"/>
                  <a:pt x="14166" y="14342"/>
                </a:cubicBezTo>
                <a:cubicBezTo>
                  <a:pt x="14160" y="14341"/>
                  <a:pt x="14155" y="14342"/>
                  <a:pt x="14148" y="14341"/>
                </a:cubicBezTo>
                <a:cubicBezTo>
                  <a:pt x="14140" y="14331"/>
                  <a:pt x="14131" y="14320"/>
                  <a:pt x="14123" y="14309"/>
                </a:cubicBezTo>
                <a:close/>
                <a:moveTo>
                  <a:pt x="15415" y="14983"/>
                </a:moveTo>
                <a:cubicBezTo>
                  <a:pt x="15391" y="14989"/>
                  <a:pt x="15351" y="15021"/>
                  <a:pt x="15341" y="15040"/>
                </a:cubicBezTo>
                <a:cubicBezTo>
                  <a:pt x="15342" y="15049"/>
                  <a:pt x="15343" y="15057"/>
                  <a:pt x="15344" y="15066"/>
                </a:cubicBezTo>
                <a:cubicBezTo>
                  <a:pt x="15266" y="15135"/>
                  <a:pt x="15227" y="15086"/>
                  <a:pt x="15114" y="15106"/>
                </a:cubicBezTo>
                <a:cubicBezTo>
                  <a:pt x="15101" y="15111"/>
                  <a:pt x="15089" y="15116"/>
                  <a:pt x="15076" y="15122"/>
                </a:cubicBezTo>
                <a:cubicBezTo>
                  <a:pt x="15050" y="15112"/>
                  <a:pt x="15024" y="15103"/>
                  <a:pt x="14998" y="15094"/>
                </a:cubicBezTo>
                <a:cubicBezTo>
                  <a:pt x="14966" y="15094"/>
                  <a:pt x="14934" y="15094"/>
                  <a:pt x="14902" y="15094"/>
                </a:cubicBezTo>
                <a:cubicBezTo>
                  <a:pt x="14868" y="15081"/>
                  <a:pt x="14840" y="15036"/>
                  <a:pt x="14787" y="15056"/>
                </a:cubicBezTo>
                <a:cubicBezTo>
                  <a:pt x="14762" y="15071"/>
                  <a:pt x="14753" y="15105"/>
                  <a:pt x="14730" y="15123"/>
                </a:cubicBezTo>
                <a:cubicBezTo>
                  <a:pt x="14719" y="15116"/>
                  <a:pt x="14709" y="15109"/>
                  <a:pt x="14697" y="15102"/>
                </a:cubicBezTo>
                <a:cubicBezTo>
                  <a:pt x="14627" y="15135"/>
                  <a:pt x="14601" y="15236"/>
                  <a:pt x="14604" y="15338"/>
                </a:cubicBezTo>
                <a:cubicBezTo>
                  <a:pt x="14594" y="15339"/>
                  <a:pt x="14584" y="15341"/>
                  <a:pt x="14574" y="15342"/>
                </a:cubicBezTo>
                <a:cubicBezTo>
                  <a:pt x="14564" y="15363"/>
                  <a:pt x="14554" y="15383"/>
                  <a:pt x="14544" y="15405"/>
                </a:cubicBezTo>
                <a:cubicBezTo>
                  <a:pt x="14546" y="15436"/>
                  <a:pt x="14546" y="15469"/>
                  <a:pt x="14548" y="15501"/>
                </a:cubicBezTo>
                <a:cubicBezTo>
                  <a:pt x="14532" y="15545"/>
                  <a:pt x="14491" y="15573"/>
                  <a:pt x="14473" y="15613"/>
                </a:cubicBezTo>
                <a:cubicBezTo>
                  <a:pt x="14477" y="15651"/>
                  <a:pt x="14481" y="15691"/>
                  <a:pt x="14485" y="15730"/>
                </a:cubicBezTo>
                <a:cubicBezTo>
                  <a:pt x="14522" y="15729"/>
                  <a:pt x="14538" y="15720"/>
                  <a:pt x="14570" y="15723"/>
                </a:cubicBezTo>
                <a:cubicBezTo>
                  <a:pt x="14605" y="15795"/>
                  <a:pt x="14546" y="16012"/>
                  <a:pt x="14583" y="16029"/>
                </a:cubicBezTo>
                <a:cubicBezTo>
                  <a:pt x="14623" y="16019"/>
                  <a:pt x="14664" y="16011"/>
                  <a:pt x="14704" y="16001"/>
                </a:cubicBezTo>
                <a:cubicBezTo>
                  <a:pt x="14698" y="15989"/>
                  <a:pt x="14691" y="15977"/>
                  <a:pt x="14684" y="15965"/>
                </a:cubicBezTo>
                <a:cubicBezTo>
                  <a:pt x="14694" y="15941"/>
                  <a:pt x="14704" y="15917"/>
                  <a:pt x="14714" y="15893"/>
                </a:cubicBezTo>
                <a:cubicBezTo>
                  <a:pt x="14706" y="15876"/>
                  <a:pt x="14696" y="15856"/>
                  <a:pt x="14687" y="15838"/>
                </a:cubicBezTo>
                <a:cubicBezTo>
                  <a:pt x="14694" y="15805"/>
                  <a:pt x="14702" y="15775"/>
                  <a:pt x="14709" y="15742"/>
                </a:cubicBezTo>
                <a:cubicBezTo>
                  <a:pt x="14716" y="15703"/>
                  <a:pt x="14695" y="15669"/>
                  <a:pt x="14687" y="15642"/>
                </a:cubicBezTo>
                <a:cubicBezTo>
                  <a:pt x="14726" y="15625"/>
                  <a:pt x="14740" y="15609"/>
                  <a:pt x="14800" y="15613"/>
                </a:cubicBezTo>
                <a:cubicBezTo>
                  <a:pt x="14843" y="15656"/>
                  <a:pt x="14777" y="15685"/>
                  <a:pt x="14787" y="15723"/>
                </a:cubicBezTo>
                <a:cubicBezTo>
                  <a:pt x="14821" y="15751"/>
                  <a:pt x="14854" y="15778"/>
                  <a:pt x="14889" y="15805"/>
                </a:cubicBezTo>
                <a:cubicBezTo>
                  <a:pt x="14884" y="15836"/>
                  <a:pt x="14871" y="15862"/>
                  <a:pt x="14877" y="15898"/>
                </a:cubicBezTo>
                <a:cubicBezTo>
                  <a:pt x="14899" y="15905"/>
                  <a:pt x="14913" y="15911"/>
                  <a:pt x="14946" y="15910"/>
                </a:cubicBezTo>
                <a:cubicBezTo>
                  <a:pt x="14960" y="15858"/>
                  <a:pt x="14995" y="15839"/>
                  <a:pt x="15065" y="15850"/>
                </a:cubicBezTo>
                <a:cubicBezTo>
                  <a:pt x="15065" y="15838"/>
                  <a:pt x="15065" y="15828"/>
                  <a:pt x="15065" y="15816"/>
                </a:cubicBezTo>
                <a:cubicBezTo>
                  <a:pt x="15006" y="15793"/>
                  <a:pt x="14975" y="15739"/>
                  <a:pt x="15003" y="15677"/>
                </a:cubicBezTo>
                <a:cubicBezTo>
                  <a:pt x="14994" y="15614"/>
                  <a:pt x="14908" y="15538"/>
                  <a:pt x="14855" y="15511"/>
                </a:cubicBezTo>
                <a:cubicBezTo>
                  <a:pt x="14855" y="15510"/>
                  <a:pt x="14855" y="15511"/>
                  <a:pt x="14855" y="15510"/>
                </a:cubicBezTo>
                <a:cubicBezTo>
                  <a:pt x="14855" y="15503"/>
                  <a:pt x="14855" y="15496"/>
                  <a:pt x="14855" y="15489"/>
                </a:cubicBezTo>
                <a:cubicBezTo>
                  <a:pt x="14871" y="15493"/>
                  <a:pt x="14887" y="15497"/>
                  <a:pt x="14903" y="15501"/>
                </a:cubicBezTo>
                <a:cubicBezTo>
                  <a:pt x="14932" y="15474"/>
                  <a:pt x="14968" y="15468"/>
                  <a:pt x="15003" y="15446"/>
                </a:cubicBezTo>
                <a:cubicBezTo>
                  <a:pt x="15028" y="15419"/>
                  <a:pt x="15055" y="15396"/>
                  <a:pt x="15081" y="15370"/>
                </a:cubicBezTo>
                <a:cubicBezTo>
                  <a:pt x="15115" y="15370"/>
                  <a:pt x="15127" y="15377"/>
                  <a:pt x="15148" y="15387"/>
                </a:cubicBezTo>
                <a:cubicBezTo>
                  <a:pt x="15149" y="15387"/>
                  <a:pt x="15150" y="15387"/>
                  <a:pt x="15151" y="15387"/>
                </a:cubicBezTo>
                <a:cubicBezTo>
                  <a:pt x="15152" y="15370"/>
                  <a:pt x="15154" y="15352"/>
                  <a:pt x="15155" y="15335"/>
                </a:cubicBezTo>
                <a:cubicBezTo>
                  <a:pt x="15143" y="15329"/>
                  <a:pt x="15130" y="15321"/>
                  <a:pt x="15118" y="15315"/>
                </a:cubicBezTo>
                <a:cubicBezTo>
                  <a:pt x="15091" y="15318"/>
                  <a:pt x="15094" y="15330"/>
                  <a:pt x="15076" y="15338"/>
                </a:cubicBezTo>
                <a:cubicBezTo>
                  <a:pt x="15060" y="15344"/>
                  <a:pt x="14946" y="15376"/>
                  <a:pt x="14932" y="15371"/>
                </a:cubicBezTo>
                <a:cubicBezTo>
                  <a:pt x="14920" y="15367"/>
                  <a:pt x="14908" y="15358"/>
                  <a:pt x="14889" y="15354"/>
                </a:cubicBezTo>
                <a:cubicBezTo>
                  <a:pt x="14868" y="15380"/>
                  <a:pt x="14848" y="15406"/>
                  <a:pt x="14827" y="15433"/>
                </a:cubicBezTo>
                <a:cubicBezTo>
                  <a:pt x="14801" y="15430"/>
                  <a:pt x="14775" y="15428"/>
                  <a:pt x="14749" y="15425"/>
                </a:cubicBezTo>
                <a:cubicBezTo>
                  <a:pt x="14742" y="15410"/>
                  <a:pt x="14734" y="15392"/>
                  <a:pt x="14727" y="15377"/>
                </a:cubicBezTo>
                <a:cubicBezTo>
                  <a:pt x="14705" y="15349"/>
                  <a:pt x="14664" y="15351"/>
                  <a:pt x="14649" y="15314"/>
                </a:cubicBezTo>
                <a:cubicBezTo>
                  <a:pt x="14638" y="15285"/>
                  <a:pt x="14652" y="15254"/>
                  <a:pt x="14661" y="15235"/>
                </a:cubicBezTo>
                <a:cubicBezTo>
                  <a:pt x="14714" y="15131"/>
                  <a:pt x="14818" y="15163"/>
                  <a:pt x="14968" y="15163"/>
                </a:cubicBezTo>
                <a:cubicBezTo>
                  <a:pt x="15174" y="15163"/>
                  <a:pt x="15252" y="15244"/>
                  <a:pt x="15367" y="15102"/>
                </a:cubicBezTo>
                <a:cubicBezTo>
                  <a:pt x="15394" y="15067"/>
                  <a:pt x="15423" y="15043"/>
                  <a:pt x="15415" y="14983"/>
                </a:cubicBezTo>
                <a:close/>
                <a:moveTo>
                  <a:pt x="15673" y="14983"/>
                </a:moveTo>
                <a:cubicBezTo>
                  <a:pt x="15657" y="15019"/>
                  <a:pt x="15628" y="15056"/>
                  <a:pt x="15620" y="15100"/>
                </a:cubicBezTo>
                <a:cubicBezTo>
                  <a:pt x="15616" y="15120"/>
                  <a:pt x="15632" y="15124"/>
                  <a:pt x="15634" y="15135"/>
                </a:cubicBezTo>
                <a:cubicBezTo>
                  <a:pt x="15631" y="15149"/>
                  <a:pt x="15628" y="15165"/>
                  <a:pt x="15624" y="15179"/>
                </a:cubicBezTo>
                <a:cubicBezTo>
                  <a:pt x="15633" y="15196"/>
                  <a:pt x="15640" y="15214"/>
                  <a:pt x="15649" y="15231"/>
                </a:cubicBezTo>
                <a:cubicBezTo>
                  <a:pt x="15649" y="15250"/>
                  <a:pt x="15649" y="15270"/>
                  <a:pt x="15649" y="15290"/>
                </a:cubicBezTo>
                <a:cubicBezTo>
                  <a:pt x="15655" y="15309"/>
                  <a:pt x="15674" y="15328"/>
                  <a:pt x="15696" y="15347"/>
                </a:cubicBezTo>
                <a:cubicBezTo>
                  <a:pt x="15671" y="15344"/>
                  <a:pt x="15646" y="15343"/>
                  <a:pt x="15620" y="15351"/>
                </a:cubicBezTo>
                <a:cubicBezTo>
                  <a:pt x="15635" y="15376"/>
                  <a:pt x="15649" y="15400"/>
                  <a:pt x="15664" y="15425"/>
                </a:cubicBezTo>
                <a:cubicBezTo>
                  <a:pt x="15690" y="15411"/>
                  <a:pt x="15716" y="15398"/>
                  <a:pt x="15740" y="15385"/>
                </a:cubicBezTo>
                <a:cubicBezTo>
                  <a:pt x="15779" y="15395"/>
                  <a:pt x="15802" y="15428"/>
                  <a:pt x="15853" y="15431"/>
                </a:cubicBezTo>
                <a:cubicBezTo>
                  <a:pt x="15853" y="15420"/>
                  <a:pt x="15853" y="15408"/>
                  <a:pt x="15853" y="15397"/>
                </a:cubicBezTo>
                <a:cubicBezTo>
                  <a:pt x="15863" y="15395"/>
                  <a:pt x="15870" y="15393"/>
                  <a:pt x="15880" y="15391"/>
                </a:cubicBezTo>
                <a:cubicBezTo>
                  <a:pt x="15933" y="15419"/>
                  <a:pt x="15970" y="15457"/>
                  <a:pt x="16033" y="15474"/>
                </a:cubicBezTo>
                <a:cubicBezTo>
                  <a:pt x="16036" y="15468"/>
                  <a:pt x="16036" y="15460"/>
                  <a:pt x="16038" y="15454"/>
                </a:cubicBezTo>
                <a:cubicBezTo>
                  <a:pt x="16016" y="15398"/>
                  <a:pt x="15947" y="15319"/>
                  <a:pt x="15847" y="15346"/>
                </a:cubicBezTo>
                <a:cubicBezTo>
                  <a:pt x="15830" y="15350"/>
                  <a:pt x="15817" y="15373"/>
                  <a:pt x="15789" y="15367"/>
                </a:cubicBezTo>
                <a:cubicBezTo>
                  <a:pt x="15775" y="15364"/>
                  <a:pt x="15760" y="15362"/>
                  <a:pt x="15744" y="15358"/>
                </a:cubicBezTo>
                <a:cubicBezTo>
                  <a:pt x="15713" y="15319"/>
                  <a:pt x="15685" y="15281"/>
                  <a:pt x="15692" y="15208"/>
                </a:cubicBezTo>
                <a:cubicBezTo>
                  <a:pt x="15697" y="15204"/>
                  <a:pt x="15703" y="15201"/>
                  <a:pt x="15709" y="15196"/>
                </a:cubicBezTo>
                <a:cubicBezTo>
                  <a:pt x="15742" y="15204"/>
                  <a:pt x="15776" y="15212"/>
                  <a:pt x="15810" y="15219"/>
                </a:cubicBezTo>
                <a:cubicBezTo>
                  <a:pt x="15808" y="15209"/>
                  <a:pt x="15806" y="15199"/>
                  <a:pt x="15805" y="15188"/>
                </a:cubicBezTo>
                <a:cubicBezTo>
                  <a:pt x="15782" y="15180"/>
                  <a:pt x="15757" y="15171"/>
                  <a:pt x="15734" y="15163"/>
                </a:cubicBezTo>
                <a:cubicBezTo>
                  <a:pt x="15747" y="15140"/>
                  <a:pt x="15767" y="15123"/>
                  <a:pt x="15793" y="15112"/>
                </a:cubicBezTo>
                <a:cubicBezTo>
                  <a:pt x="15803" y="15096"/>
                  <a:pt x="15794" y="15077"/>
                  <a:pt x="15796" y="15051"/>
                </a:cubicBezTo>
                <a:cubicBezTo>
                  <a:pt x="15749" y="15035"/>
                  <a:pt x="15698" y="15111"/>
                  <a:pt x="15682" y="15146"/>
                </a:cubicBezTo>
                <a:cubicBezTo>
                  <a:pt x="15679" y="15147"/>
                  <a:pt x="15677" y="15146"/>
                  <a:pt x="15674" y="15147"/>
                </a:cubicBezTo>
                <a:cubicBezTo>
                  <a:pt x="15671" y="15145"/>
                  <a:pt x="15669" y="15144"/>
                  <a:pt x="15666" y="15142"/>
                </a:cubicBezTo>
                <a:cubicBezTo>
                  <a:pt x="15660" y="15098"/>
                  <a:pt x="15689" y="15070"/>
                  <a:pt x="15704" y="15035"/>
                </a:cubicBezTo>
                <a:cubicBezTo>
                  <a:pt x="15702" y="15010"/>
                  <a:pt x="15689" y="14995"/>
                  <a:pt x="15673" y="14983"/>
                </a:cubicBezTo>
                <a:close/>
                <a:moveTo>
                  <a:pt x="16182" y="14983"/>
                </a:moveTo>
                <a:cubicBezTo>
                  <a:pt x="16124" y="14995"/>
                  <a:pt x="16109" y="15050"/>
                  <a:pt x="16025" y="15051"/>
                </a:cubicBezTo>
                <a:cubicBezTo>
                  <a:pt x="16023" y="15070"/>
                  <a:pt x="16021" y="15090"/>
                  <a:pt x="16019" y="15110"/>
                </a:cubicBezTo>
                <a:cubicBezTo>
                  <a:pt x="16014" y="15115"/>
                  <a:pt x="16008" y="15121"/>
                  <a:pt x="16002" y="15126"/>
                </a:cubicBezTo>
                <a:cubicBezTo>
                  <a:pt x="16002" y="15127"/>
                  <a:pt x="16002" y="15126"/>
                  <a:pt x="16002" y="15127"/>
                </a:cubicBezTo>
                <a:cubicBezTo>
                  <a:pt x="16039" y="15127"/>
                  <a:pt x="16086" y="15129"/>
                  <a:pt x="16111" y="15143"/>
                </a:cubicBezTo>
                <a:cubicBezTo>
                  <a:pt x="16145" y="15167"/>
                  <a:pt x="16131" y="15224"/>
                  <a:pt x="16177" y="15240"/>
                </a:cubicBezTo>
                <a:cubicBezTo>
                  <a:pt x="16253" y="15267"/>
                  <a:pt x="16362" y="15232"/>
                  <a:pt x="16424" y="15228"/>
                </a:cubicBezTo>
                <a:cubicBezTo>
                  <a:pt x="16426" y="15251"/>
                  <a:pt x="16426" y="15259"/>
                  <a:pt x="16423" y="15280"/>
                </a:cubicBezTo>
                <a:cubicBezTo>
                  <a:pt x="16392" y="15299"/>
                  <a:pt x="16344" y="15296"/>
                  <a:pt x="16321" y="15274"/>
                </a:cubicBezTo>
                <a:cubicBezTo>
                  <a:pt x="16288" y="15281"/>
                  <a:pt x="16278" y="15306"/>
                  <a:pt x="16251" y="15318"/>
                </a:cubicBezTo>
                <a:cubicBezTo>
                  <a:pt x="16234" y="15327"/>
                  <a:pt x="16184" y="15306"/>
                  <a:pt x="16151" y="15306"/>
                </a:cubicBezTo>
                <a:cubicBezTo>
                  <a:pt x="16146" y="15315"/>
                  <a:pt x="16142" y="15319"/>
                  <a:pt x="16146" y="15330"/>
                </a:cubicBezTo>
                <a:cubicBezTo>
                  <a:pt x="16190" y="15370"/>
                  <a:pt x="16265" y="15365"/>
                  <a:pt x="16278" y="15435"/>
                </a:cubicBezTo>
                <a:cubicBezTo>
                  <a:pt x="16269" y="15439"/>
                  <a:pt x="16260" y="15442"/>
                  <a:pt x="16251" y="15446"/>
                </a:cubicBezTo>
                <a:cubicBezTo>
                  <a:pt x="16254" y="15473"/>
                  <a:pt x="16267" y="15491"/>
                  <a:pt x="16280" y="15510"/>
                </a:cubicBezTo>
                <a:cubicBezTo>
                  <a:pt x="16387" y="15488"/>
                  <a:pt x="16343" y="15402"/>
                  <a:pt x="16405" y="15359"/>
                </a:cubicBezTo>
                <a:cubicBezTo>
                  <a:pt x="16435" y="15384"/>
                  <a:pt x="16400" y="15522"/>
                  <a:pt x="16546" y="15474"/>
                </a:cubicBezTo>
                <a:cubicBezTo>
                  <a:pt x="16565" y="15484"/>
                  <a:pt x="16569" y="15493"/>
                  <a:pt x="16560" y="15515"/>
                </a:cubicBezTo>
                <a:cubicBezTo>
                  <a:pt x="16697" y="15578"/>
                  <a:pt x="16894" y="15583"/>
                  <a:pt x="17011" y="15666"/>
                </a:cubicBezTo>
                <a:cubicBezTo>
                  <a:pt x="17086" y="15721"/>
                  <a:pt x="17087" y="15843"/>
                  <a:pt x="17182" y="15881"/>
                </a:cubicBezTo>
                <a:cubicBezTo>
                  <a:pt x="17188" y="15887"/>
                  <a:pt x="17194" y="15892"/>
                  <a:pt x="17199" y="15898"/>
                </a:cubicBezTo>
                <a:cubicBezTo>
                  <a:pt x="17173" y="15910"/>
                  <a:pt x="17159" y="15892"/>
                  <a:pt x="17145" y="15914"/>
                </a:cubicBezTo>
                <a:cubicBezTo>
                  <a:pt x="17171" y="15942"/>
                  <a:pt x="17195" y="15968"/>
                  <a:pt x="17221" y="15996"/>
                </a:cubicBezTo>
                <a:cubicBezTo>
                  <a:pt x="17216" y="16035"/>
                  <a:pt x="17188" y="16039"/>
                  <a:pt x="17185" y="16082"/>
                </a:cubicBezTo>
                <a:cubicBezTo>
                  <a:pt x="17201" y="16082"/>
                  <a:pt x="17220" y="16078"/>
                  <a:pt x="17237" y="16074"/>
                </a:cubicBezTo>
                <a:cubicBezTo>
                  <a:pt x="17200" y="16104"/>
                  <a:pt x="17173" y="16137"/>
                  <a:pt x="17149" y="16181"/>
                </a:cubicBezTo>
                <a:cubicBezTo>
                  <a:pt x="17149" y="16182"/>
                  <a:pt x="17149" y="16183"/>
                  <a:pt x="17149" y="16184"/>
                </a:cubicBezTo>
                <a:cubicBezTo>
                  <a:pt x="17177" y="16188"/>
                  <a:pt x="17205" y="16193"/>
                  <a:pt x="17232" y="16197"/>
                </a:cubicBezTo>
                <a:cubicBezTo>
                  <a:pt x="17271" y="16191"/>
                  <a:pt x="17318" y="16121"/>
                  <a:pt x="17330" y="16086"/>
                </a:cubicBezTo>
                <a:cubicBezTo>
                  <a:pt x="17323" y="16079"/>
                  <a:pt x="17316" y="16074"/>
                  <a:pt x="17308" y="16069"/>
                </a:cubicBezTo>
                <a:cubicBezTo>
                  <a:pt x="17319" y="16069"/>
                  <a:pt x="17331" y="16065"/>
                  <a:pt x="17340" y="16069"/>
                </a:cubicBezTo>
                <a:cubicBezTo>
                  <a:pt x="17389" y="16118"/>
                  <a:pt x="17438" y="16168"/>
                  <a:pt x="17487" y="16217"/>
                </a:cubicBezTo>
                <a:cubicBezTo>
                  <a:pt x="17574" y="16221"/>
                  <a:pt x="17663" y="16225"/>
                  <a:pt x="17750" y="16229"/>
                </a:cubicBezTo>
                <a:cubicBezTo>
                  <a:pt x="17784" y="16213"/>
                  <a:pt x="17818" y="16196"/>
                  <a:pt x="17852" y="16180"/>
                </a:cubicBezTo>
                <a:cubicBezTo>
                  <a:pt x="17818" y="16115"/>
                  <a:pt x="17756" y="16127"/>
                  <a:pt x="17697" y="16086"/>
                </a:cubicBezTo>
                <a:cubicBezTo>
                  <a:pt x="17722" y="16077"/>
                  <a:pt x="17834" y="16089"/>
                  <a:pt x="17872" y="16086"/>
                </a:cubicBezTo>
                <a:cubicBezTo>
                  <a:pt x="17868" y="16077"/>
                  <a:pt x="17863" y="16066"/>
                  <a:pt x="17859" y="16057"/>
                </a:cubicBezTo>
                <a:cubicBezTo>
                  <a:pt x="17861" y="16056"/>
                  <a:pt x="17863" y="16055"/>
                  <a:pt x="17865" y="16054"/>
                </a:cubicBezTo>
                <a:cubicBezTo>
                  <a:pt x="17881" y="16046"/>
                  <a:pt x="17893" y="16059"/>
                  <a:pt x="17913" y="16053"/>
                </a:cubicBezTo>
                <a:cubicBezTo>
                  <a:pt x="17915" y="16053"/>
                  <a:pt x="17919" y="16053"/>
                  <a:pt x="17921" y="16053"/>
                </a:cubicBezTo>
                <a:cubicBezTo>
                  <a:pt x="17915" y="16032"/>
                  <a:pt x="17910" y="16009"/>
                  <a:pt x="17903" y="15989"/>
                </a:cubicBezTo>
                <a:cubicBezTo>
                  <a:pt x="17920" y="15998"/>
                  <a:pt x="17933" y="16010"/>
                  <a:pt x="17949" y="16020"/>
                </a:cubicBezTo>
                <a:cubicBezTo>
                  <a:pt x="17978" y="16015"/>
                  <a:pt x="18007" y="16009"/>
                  <a:pt x="18035" y="16004"/>
                </a:cubicBezTo>
                <a:cubicBezTo>
                  <a:pt x="18052" y="16012"/>
                  <a:pt x="18070" y="16019"/>
                  <a:pt x="18088" y="16026"/>
                </a:cubicBezTo>
                <a:cubicBezTo>
                  <a:pt x="18134" y="16035"/>
                  <a:pt x="18179" y="16045"/>
                  <a:pt x="18225" y="16053"/>
                </a:cubicBezTo>
                <a:cubicBezTo>
                  <a:pt x="18267" y="16109"/>
                  <a:pt x="18309" y="16164"/>
                  <a:pt x="18351" y="16220"/>
                </a:cubicBezTo>
                <a:cubicBezTo>
                  <a:pt x="18382" y="16236"/>
                  <a:pt x="18412" y="16253"/>
                  <a:pt x="18443" y="16269"/>
                </a:cubicBezTo>
                <a:cubicBezTo>
                  <a:pt x="18464" y="16296"/>
                  <a:pt x="18462" y="16316"/>
                  <a:pt x="18496" y="16332"/>
                </a:cubicBezTo>
                <a:cubicBezTo>
                  <a:pt x="18536" y="16351"/>
                  <a:pt x="18590" y="16337"/>
                  <a:pt x="18645" y="16347"/>
                </a:cubicBezTo>
                <a:cubicBezTo>
                  <a:pt x="18704" y="16359"/>
                  <a:pt x="18764" y="16369"/>
                  <a:pt x="18823" y="16381"/>
                </a:cubicBezTo>
                <a:cubicBezTo>
                  <a:pt x="18834" y="16388"/>
                  <a:pt x="18838" y="16395"/>
                  <a:pt x="18841" y="16409"/>
                </a:cubicBezTo>
                <a:cubicBezTo>
                  <a:pt x="18862" y="16424"/>
                  <a:pt x="18888" y="16427"/>
                  <a:pt x="18931" y="16425"/>
                </a:cubicBezTo>
                <a:cubicBezTo>
                  <a:pt x="18935" y="16400"/>
                  <a:pt x="18925" y="16384"/>
                  <a:pt x="18919" y="16360"/>
                </a:cubicBezTo>
                <a:cubicBezTo>
                  <a:pt x="18884" y="16343"/>
                  <a:pt x="18836" y="16327"/>
                  <a:pt x="18793" y="16315"/>
                </a:cubicBezTo>
                <a:cubicBezTo>
                  <a:pt x="18793" y="16314"/>
                  <a:pt x="18793" y="16313"/>
                  <a:pt x="18793" y="16312"/>
                </a:cubicBezTo>
                <a:cubicBezTo>
                  <a:pt x="18808" y="16306"/>
                  <a:pt x="18822" y="16298"/>
                  <a:pt x="18836" y="16292"/>
                </a:cubicBezTo>
                <a:cubicBezTo>
                  <a:pt x="18835" y="16289"/>
                  <a:pt x="18834" y="16289"/>
                  <a:pt x="18833" y="16285"/>
                </a:cubicBezTo>
                <a:cubicBezTo>
                  <a:pt x="18819" y="16267"/>
                  <a:pt x="18710" y="16265"/>
                  <a:pt x="18716" y="16237"/>
                </a:cubicBezTo>
                <a:cubicBezTo>
                  <a:pt x="18719" y="16226"/>
                  <a:pt x="18734" y="16219"/>
                  <a:pt x="18738" y="16201"/>
                </a:cubicBezTo>
                <a:cubicBezTo>
                  <a:pt x="18738" y="16200"/>
                  <a:pt x="18738" y="16198"/>
                  <a:pt x="18738" y="16197"/>
                </a:cubicBezTo>
                <a:cubicBezTo>
                  <a:pt x="18702" y="16196"/>
                  <a:pt x="18666" y="16197"/>
                  <a:pt x="18630" y="16196"/>
                </a:cubicBezTo>
                <a:cubicBezTo>
                  <a:pt x="18586" y="16171"/>
                  <a:pt x="18592" y="16116"/>
                  <a:pt x="18564" y="16073"/>
                </a:cubicBezTo>
                <a:cubicBezTo>
                  <a:pt x="18547" y="16063"/>
                  <a:pt x="18528" y="16053"/>
                  <a:pt x="18510" y="16042"/>
                </a:cubicBezTo>
                <a:cubicBezTo>
                  <a:pt x="18450" y="16005"/>
                  <a:pt x="18408" y="15965"/>
                  <a:pt x="18383" y="15893"/>
                </a:cubicBezTo>
                <a:cubicBezTo>
                  <a:pt x="18407" y="15860"/>
                  <a:pt x="18465" y="15876"/>
                  <a:pt x="18509" y="15861"/>
                </a:cubicBezTo>
                <a:cubicBezTo>
                  <a:pt x="18511" y="15861"/>
                  <a:pt x="18512" y="15861"/>
                  <a:pt x="18514" y="15861"/>
                </a:cubicBezTo>
                <a:cubicBezTo>
                  <a:pt x="18509" y="15830"/>
                  <a:pt x="18486" y="15783"/>
                  <a:pt x="18461" y="15769"/>
                </a:cubicBezTo>
                <a:cubicBezTo>
                  <a:pt x="18435" y="15765"/>
                  <a:pt x="18409" y="15762"/>
                  <a:pt x="18383" y="15758"/>
                </a:cubicBezTo>
                <a:cubicBezTo>
                  <a:pt x="18327" y="15743"/>
                  <a:pt x="18264" y="15714"/>
                  <a:pt x="18201" y="15693"/>
                </a:cubicBezTo>
                <a:cubicBezTo>
                  <a:pt x="18189" y="15667"/>
                  <a:pt x="18204" y="15643"/>
                  <a:pt x="18210" y="15615"/>
                </a:cubicBezTo>
                <a:cubicBezTo>
                  <a:pt x="18164" y="15559"/>
                  <a:pt x="18060" y="15542"/>
                  <a:pt x="18035" y="15470"/>
                </a:cubicBezTo>
                <a:cubicBezTo>
                  <a:pt x="17936" y="15471"/>
                  <a:pt x="17886" y="15424"/>
                  <a:pt x="17803" y="15397"/>
                </a:cubicBezTo>
                <a:cubicBezTo>
                  <a:pt x="17628" y="15340"/>
                  <a:pt x="17455" y="15297"/>
                  <a:pt x="17290" y="15235"/>
                </a:cubicBezTo>
                <a:cubicBezTo>
                  <a:pt x="17244" y="15218"/>
                  <a:pt x="17049" y="15126"/>
                  <a:pt x="17002" y="15138"/>
                </a:cubicBezTo>
                <a:cubicBezTo>
                  <a:pt x="16975" y="15152"/>
                  <a:pt x="16949" y="15165"/>
                  <a:pt x="16922" y="15179"/>
                </a:cubicBezTo>
                <a:cubicBezTo>
                  <a:pt x="16914" y="15191"/>
                  <a:pt x="16909" y="15211"/>
                  <a:pt x="16906" y="15228"/>
                </a:cubicBezTo>
                <a:cubicBezTo>
                  <a:pt x="16869" y="15236"/>
                  <a:pt x="16835" y="15246"/>
                  <a:pt x="16787" y="15246"/>
                </a:cubicBezTo>
                <a:cubicBezTo>
                  <a:pt x="16744" y="15311"/>
                  <a:pt x="16715" y="15377"/>
                  <a:pt x="16633" y="15407"/>
                </a:cubicBezTo>
                <a:cubicBezTo>
                  <a:pt x="16561" y="15407"/>
                  <a:pt x="16546" y="15345"/>
                  <a:pt x="16533" y="15293"/>
                </a:cubicBezTo>
                <a:cubicBezTo>
                  <a:pt x="16532" y="15293"/>
                  <a:pt x="16532" y="15293"/>
                  <a:pt x="16531" y="15293"/>
                </a:cubicBezTo>
                <a:cubicBezTo>
                  <a:pt x="16527" y="15306"/>
                  <a:pt x="16523" y="15320"/>
                  <a:pt x="16518" y="15334"/>
                </a:cubicBezTo>
                <a:cubicBezTo>
                  <a:pt x="16488" y="15317"/>
                  <a:pt x="16438" y="15223"/>
                  <a:pt x="16446" y="15178"/>
                </a:cubicBezTo>
                <a:cubicBezTo>
                  <a:pt x="16452" y="15156"/>
                  <a:pt x="16459" y="15134"/>
                  <a:pt x="16466" y="15112"/>
                </a:cubicBezTo>
                <a:cubicBezTo>
                  <a:pt x="16456" y="15094"/>
                  <a:pt x="16446" y="15076"/>
                  <a:pt x="16435" y="15058"/>
                </a:cubicBezTo>
                <a:cubicBezTo>
                  <a:pt x="16401" y="15041"/>
                  <a:pt x="16222" y="14974"/>
                  <a:pt x="16182" y="14983"/>
                </a:cubicBezTo>
                <a:close/>
                <a:moveTo>
                  <a:pt x="15315" y="15697"/>
                </a:moveTo>
                <a:cubicBezTo>
                  <a:pt x="15294" y="15699"/>
                  <a:pt x="15273" y="15700"/>
                  <a:pt x="15252" y="15702"/>
                </a:cubicBezTo>
                <a:cubicBezTo>
                  <a:pt x="15247" y="15710"/>
                  <a:pt x="15242" y="15718"/>
                  <a:pt x="15237" y="15726"/>
                </a:cubicBezTo>
                <a:cubicBezTo>
                  <a:pt x="15264" y="15770"/>
                  <a:pt x="15353" y="15822"/>
                  <a:pt x="15401" y="15760"/>
                </a:cubicBezTo>
                <a:cubicBezTo>
                  <a:pt x="15402" y="15756"/>
                  <a:pt x="15401" y="15752"/>
                  <a:pt x="15403" y="15748"/>
                </a:cubicBezTo>
                <a:cubicBezTo>
                  <a:pt x="15384" y="15731"/>
                  <a:pt x="15368" y="15717"/>
                  <a:pt x="15350" y="15701"/>
                </a:cubicBezTo>
                <a:cubicBezTo>
                  <a:pt x="15339" y="15700"/>
                  <a:pt x="15326" y="15698"/>
                  <a:pt x="15315" y="15697"/>
                </a:cubicBezTo>
                <a:close/>
                <a:moveTo>
                  <a:pt x="19244" y="15697"/>
                </a:moveTo>
                <a:cubicBezTo>
                  <a:pt x="19239" y="15703"/>
                  <a:pt x="19232" y="15708"/>
                  <a:pt x="19227" y="15714"/>
                </a:cubicBezTo>
                <a:cubicBezTo>
                  <a:pt x="19199" y="15713"/>
                  <a:pt x="19185" y="15709"/>
                  <a:pt x="19167" y="15701"/>
                </a:cubicBezTo>
                <a:cubicBezTo>
                  <a:pt x="19167" y="15731"/>
                  <a:pt x="19167" y="15761"/>
                  <a:pt x="19167" y="15792"/>
                </a:cubicBezTo>
                <a:cubicBezTo>
                  <a:pt x="19164" y="15792"/>
                  <a:pt x="19163" y="15792"/>
                  <a:pt x="19161" y="15792"/>
                </a:cubicBezTo>
                <a:cubicBezTo>
                  <a:pt x="19149" y="15799"/>
                  <a:pt x="19126" y="15798"/>
                  <a:pt x="19105" y="15797"/>
                </a:cubicBezTo>
                <a:cubicBezTo>
                  <a:pt x="19084" y="15812"/>
                  <a:pt x="19084" y="15843"/>
                  <a:pt x="19064" y="15858"/>
                </a:cubicBezTo>
                <a:cubicBezTo>
                  <a:pt x="19020" y="15893"/>
                  <a:pt x="18938" y="15888"/>
                  <a:pt x="18916" y="15845"/>
                </a:cubicBezTo>
                <a:cubicBezTo>
                  <a:pt x="18914" y="15844"/>
                  <a:pt x="18910" y="15842"/>
                  <a:pt x="18908" y="15841"/>
                </a:cubicBezTo>
                <a:cubicBezTo>
                  <a:pt x="18904" y="15851"/>
                  <a:pt x="18902" y="15860"/>
                  <a:pt x="18899" y="15870"/>
                </a:cubicBezTo>
                <a:cubicBezTo>
                  <a:pt x="18846" y="15899"/>
                  <a:pt x="18756" y="15879"/>
                  <a:pt x="18685" y="15878"/>
                </a:cubicBezTo>
                <a:cubicBezTo>
                  <a:pt x="18683" y="15884"/>
                  <a:pt x="18681" y="15888"/>
                  <a:pt x="18679" y="15894"/>
                </a:cubicBezTo>
                <a:cubicBezTo>
                  <a:pt x="18709" y="15918"/>
                  <a:pt x="18754" y="15938"/>
                  <a:pt x="18785" y="15960"/>
                </a:cubicBezTo>
                <a:cubicBezTo>
                  <a:pt x="18796" y="15955"/>
                  <a:pt x="18805" y="15952"/>
                  <a:pt x="18816" y="15948"/>
                </a:cubicBezTo>
                <a:cubicBezTo>
                  <a:pt x="18836" y="15959"/>
                  <a:pt x="18850" y="15964"/>
                  <a:pt x="18863" y="15981"/>
                </a:cubicBezTo>
                <a:cubicBezTo>
                  <a:pt x="18963" y="15979"/>
                  <a:pt x="19106" y="15962"/>
                  <a:pt x="19122" y="15885"/>
                </a:cubicBezTo>
                <a:cubicBezTo>
                  <a:pt x="19153" y="15884"/>
                  <a:pt x="19184" y="15882"/>
                  <a:pt x="19214" y="15881"/>
                </a:cubicBezTo>
                <a:cubicBezTo>
                  <a:pt x="19229" y="15874"/>
                  <a:pt x="19236" y="15864"/>
                  <a:pt x="19244" y="15853"/>
                </a:cubicBezTo>
                <a:cubicBezTo>
                  <a:pt x="19232" y="15841"/>
                  <a:pt x="19219" y="15829"/>
                  <a:pt x="19207" y="15817"/>
                </a:cubicBezTo>
                <a:cubicBezTo>
                  <a:pt x="19220" y="15799"/>
                  <a:pt x="19230" y="15798"/>
                  <a:pt x="19257" y="15793"/>
                </a:cubicBezTo>
                <a:cubicBezTo>
                  <a:pt x="19263" y="15778"/>
                  <a:pt x="19269" y="15766"/>
                  <a:pt x="19275" y="15752"/>
                </a:cubicBezTo>
                <a:cubicBezTo>
                  <a:pt x="19267" y="15733"/>
                  <a:pt x="19260" y="15708"/>
                  <a:pt x="19244" y="15697"/>
                </a:cubicBezTo>
                <a:close/>
                <a:moveTo>
                  <a:pt x="12295" y="16053"/>
                </a:moveTo>
                <a:cubicBezTo>
                  <a:pt x="12289" y="16077"/>
                  <a:pt x="12277" y="16081"/>
                  <a:pt x="12278" y="16116"/>
                </a:cubicBezTo>
                <a:cubicBezTo>
                  <a:pt x="12271" y="16114"/>
                  <a:pt x="12266" y="16112"/>
                  <a:pt x="12259" y="16110"/>
                </a:cubicBezTo>
                <a:cubicBezTo>
                  <a:pt x="12256" y="16126"/>
                  <a:pt x="12251" y="16142"/>
                  <a:pt x="12248" y="16157"/>
                </a:cubicBezTo>
                <a:cubicBezTo>
                  <a:pt x="12224" y="16162"/>
                  <a:pt x="12208" y="16160"/>
                  <a:pt x="12176" y="16160"/>
                </a:cubicBezTo>
                <a:cubicBezTo>
                  <a:pt x="12192" y="16179"/>
                  <a:pt x="12353" y="16194"/>
                  <a:pt x="12387" y="16205"/>
                </a:cubicBezTo>
                <a:cubicBezTo>
                  <a:pt x="12388" y="16207"/>
                  <a:pt x="12390" y="16210"/>
                  <a:pt x="12391" y="16212"/>
                </a:cubicBezTo>
                <a:cubicBezTo>
                  <a:pt x="12375" y="16222"/>
                  <a:pt x="12360" y="16232"/>
                  <a:pt x="12357" y="16255"/>
                </a:cubicBezTo>
                <a:cubicBezTo>
                  <a:pt x="12398" y="16264"/>
                  <a:pt x="12475" y="16254"/>
                  <a:pt x="12518" y="16271"/>
                </a:cubicBezTo>
                <a:cubicBezTo>
                  <a:pt x="12552" y="16283"/>
                  <a:pt x="12580" y="16305"/>
                  <a:pt x="12627" y="16312"/>
                </a:cubicBezTo>
                <a:cubicBezTo>
                  <a:pt x="12682" y="16320"/>
                  <a:pt x="12703" y="16277"/>
                  <a:pt x="12771" y="16291"/>
                </a:cubicBezTo>
                <a:cubicBezTo>
                  <a:pt x="12867" y="16309"/>
                  <a:pt x="12942" y="16356"/>
                  <a:pt x="13026" y="16377"/>
                </a:cubicBezTo>
                <a:cubicBezTo>
                  <a:pt x="13114" y="16386"/>
                  <a:pt x="13202" y="16393"/>
                  <a:pt x="13289" y="16401"/>
                </a:cubicBezTo>
                <a:cubicBezTo>
                  <a:pt x="13316" y="16396"/>
                  <a:pt x="13334" y="16372"/>
                  <a:pt x="13374" y="16380"/>
                </a:cubicBezTo>
                <a:cubicBezTo>
                  <a:pt x="13436" y="16399"/>
                  <a:pt x="13499" y="16419"/>
                  <a:pt x="13561" y="16439"/>
                </a:cubicBezTo>
                <a:cubicBezTo>
                  <a:pt x="13554" y="16428"/>
                  <a:pt x="13546" y="16418"/>
                  <a:pt x="13538" y="16408"/>
                </a:cubicBezTo>
                <a:cubicBezTo>
                  <a:pt x="13509" y="16386"/>
                  <a:pt x="13543" y="16357"/>
                  <a:pt x="13550" y="16323"/>
                </a:cubicBezTo>
                <a:cubicBezTo>
                  <a:pt x="13459" y="16290"/>
                  <a:pt x="13338" y="16345"/>
                  <a:pt x="13285" y="16255"/>
                </a:cubicBezTo>
                <a:cubicBezTo>
                  <a:pt x="13288" y="16245"/>
                  <a:pt x="13292" y="16236"/>
                  <a:pt x="13295" y="16227"/>
                </a:cubicBezTo>
                <a:cubicBezTo>
                  <a:pt x="13255" y="16199"/>
                  <a:pt x="13217" y="16187"/>
                  <a:pt x="13153" y="16176"/>
                </a:cubicBezTo>
                <a:cubicBezTo>
                  <a:pt x="13125" y="16174"/>
                  <a:pt x="13096" y="16171"/>
                  <a:pt x="13068" y="16169"/>
                </a:cubicBezTo>
                <a:cubicBezTo>
                  <a:pt x="13057" y="16155"/>
                  <a:pt x="13047" y="16141"/>
                  <a:pt x="13036" y="16126"/>
                </a:cubicBezTo>
                <a:cubicBezTo>
                  <a:pt x="13024" y="16126"/>
                  <a:pt x="13013" y="16126"/>
                  <a:pt x="13000" y="16126"/>
                </a:cubicBezTo>
                <a:cubicBezTo>
                  <a:pt x="12988" y="16142"/>
                  <a:pt x="12982" y="16159"/>
                  <a:pt x="12970" y="16177"/>
                </a:cubicBezTo>
                <a:cubicBezTo>
                  <a:pt x="12944" y="16214"/>
                  <a:pt x="12750" y="16182"/>
                  <a:pt x="12693" y="16181"/>
                </a:cubicBezTo>
                <a:cubicBezTo>
                  <a:pt x="12686" y="16151"/>
                  <a:pt x="12669" y="16116"/>
                  <a:pt x="12640" y="16106"/>
                </a:cubicBezTo>
                <a:cubicBezTo>
                  <a:pt x="12626" y="16098"/>
                  <a:pt x="12602" y="16124"/>
                  <a:pt x="12573" y="16110"/>
                </a:cubicBezTo>
                <a:cubicBezTo>
                  <a:pt x="12535" y="16094"/>
                  <a:pt x="12499" y="16073"/>
                  <a:pt x="12452" y="16053"/>
                </a:cubicBezTo>
                <a:cubicBezTo>
                  <a:pt x="12448" y="16064"/>
                  <a:pt x="12444" y="16075"/>
                  <a:pt x="12440" y="16086"/>
                </a:cubicBezTo>
                <a:cubicBezTo>
                  <a:pt x="12434" y="16087"/>
                  <a:pt x="12428" y="16090"/>
                  <a:pt x="12422" y="16090"/>
                </a:cubicBezTo>
                <a:cubicBezTo>
                  <a:pt x="12399" y="16090"/>
                  <a:pt x="12398" y="16087"/>
                  <a:pt x="12392" y="16070"/>
                </a:cubicBezTo>
                <a:cubicBezTo>
                  <a:pt x="12367" y="16059"/>
                  <a:pt x="12319" y="16063"/>
                  <a:pt x="12295" y="16053"/>
                </a:cubicBezTo>
                <a:close/>
                <a:moveTo>
                  <a:pt x="14906" y="16053"/>
                </a:moveTo>
                <a:cubicBezTo>
                  <a:pt x="14904" y="16066"/>
                  <a:pt x="14901" y="16059"/>
                  <a:pt x="14915" y="16069"/>
                </a:cubicBezTo>
                <a:cubicBezTo>
                  <a:pt x="14901" y="16086"/>
                  <a:pt x="14880" y="16099"/>
                  <a:pt x="14853" y="16102"/>
                </a:cubicBezTo>
                <a:cubicBezTo>
                  <a:pt x="14854" y="16108"/>
                  <a:pt x="14853" y="16113"/>
                  <a:pt x="14855" y="16120"/>
                </a:cubicBezTo>
                <a:cubicBezTo>
                  <a:pt x="14809" y="16129"/>
                  <a:pt x="14758" y="16109"/>
                  <a:pt x="14713" y="16138"/>
                </a:cubicBezTo>
                <a:cubicBezTo>
                  <a:pt x="14682" y="16135"/>
                  <a:pt x="14677" y="16123"/>
                  <a:pt x="14657" y="16114"/>
                </a:cubicBezTo>
                <a:cubicBezTo>
                  <a:pt x="14591" y="16086"/>
                  <a:pt x="14543" y="16095"/>
                  <a:pt x="14478" y="16116"/>
                </a:cubicBezTo>
                <a:cubicBezTo>
                  <a:pt x="14476" y="16121"/>
                  <a:pt x="14475" y="16129"/>
                  <a:pt x="14473" y="16134"/>
                </a:cubicBezTo>
                <a:cubicBezTo>
                  <a:pt x="14477" y="16148"/>
                  <a:pt x="14481" y="16160"/>
                  <a:pt x="14485" y="16173"/>
                </a:cubicBezTo>
                <a:cubicBezTo>
                  <a:pt x="14548" y="16165"/>
                  <a:pt x="14610" y="16195"/>
                  <a:pt x="14649" y="16192"/>
                </a:cubicBezTo>
                <a:cubicBezTo>
                  <a:pt x="14666" y="16185"/>
                  <a:pt x="14684" y="16176"/>
                  <a:pt x="14701" y="16169"/>
                </a:cubicBezTo>
                <a:cubicBezTo>
                  <a:pt x="14720" y="16173"/>
                  <a:pt x="14739" y="16177"/>
                  <a:pt x="14757" y="16181"/>
                </a:cubicBezTo>
                <a:cubicBezTo>
                  <a:pt x="14765" y="16174"/>
                  <a:pt x="14772" y="16167"/>
                  <a:pt x="14780" y="16160"/>
                </a:cubicBezTo>
                <a:cubicBezTo>
                  <a:pt x="14824" y="16142"/>
                  <a:pt x="14872" y="16150"/>
                  <a:pt x="14906" y="16124"/>
                </a:cubicBezTo>
                <a:cubicBezTo>
                  <a:pt x="14921" y="16112"/>
                  <a:pt x="14914" y="16103"/>
                  <a:pt x="14938" y="16096"/>
                </a:cubicBezTo>
                <a:cubicBezTo>
                  <a:pt x="14942" y="16088"/>
                  <a:pt x="14944" y="16087"/>
                  <a:pt x="14945" y="16073"/>
                </a:cubicBezTo>
                <a:cubicBezTo>
                  <a:pt x="14939" y="16068"/>
                  <a:pt x="14933" y="16062"/>
                  <a:pt x="14928" y="16057"/>
                </a:cubicBezTo>
                <a:cubicBezTo>
                  <a:pt x="14919" y="16056"/>
                  <a:pt x="14914" y="16054"/>
                  <a:pt x="14906" y="16053"/>
                </a:cubicBezTo>
                <a:close/>
                <a:moveTo>
                  <a:pt x="13799" y="16409"/>
                </a:moveTo>
                <a:cubicBezTo>
                  <a:pt x="13774" y="16420"/>
                  <a:pt x="13740" y="16424"/>
                  <a:pt x="13706" y="16423"/>
                </a:cubicBezTo>
                <a:cubicBezTo>
                  <a:pt x="13706" y="16424"/>
                  <a:pt x="13706" y="16424"/>
                  <a:pt x="13706" y="16425"/>
                </a:cubicBezTo>
                <a:cubicBezTo>
                  <a:pt x="13723" y="16454"/>
                  <a:pt x="13775" y="16476"/>
                  <a:pt x="13806" y="16491"/>
                </a:cubicBezTo>
                <a:cubicBezTo>
                  <a:pt x="13818" y="16466"/>
                  <a:pt x="13838" y="16462"/>
                  <a:pt x="13860" y="16447"/>
                </a:cubicBezTo>
                <a:cubicBezTo>
                  <a:pt x="13862" y="16447"/>
                  <a:pt x="13865" y="16447"/>
                  <a:pt x="13867" y="16447"/>
                </a:cubicBezTo>
                <a:cubicBezTo>
                  <a:pt x="13845" y="16435"/>
                  <a:pt x="13822" y="16422"/>
                  <a:pt x="13799" y="16409"/>
                </a:cubicBezTo>
                <a:close/>
                <a:moveTo>
                  <a:pt x="14259" y="16409"/>
                </a:moveTo>
                <a:cubicBezTo>
                  <a:pt x="14254" y="16414"/>
                  <a:pt x="14249" y="16418"/>
                  <a:pt x="14244" y="16423"/>
                </a:cubicBezTo>
                <a:cubicBezTo>
                  <a:pt x="14246" y="16430"/>
                  <a:pt x="14247" y="16435"/>
                  <a:pt x="14249" y="16443"/>
                </a:cubicBezTo>
                <a:cubicBezTo>
                  <a:pt x="14258" y="16456"/>
                  <a:pt x="14281" y="16464"/>
                  <a:pt x="14297" y="16469"/>
                </a:cubicBezTo>
                <a:cubicBezTo>
                  <a:pt x="14298" y="16471"/>
                  <a:pt x="14300" y="16473"/>
                  <a:pt x="14301" y="16475"/>
                </a:cubicBezTo>
                <a:cubicBezTo>
                  <a:pt x="14245" y="16529"/>
                  <a:pt x="14241" y="16475"/>
                  <a:pt x="14201" y="16465"/>
                </a:cubicBezTo>
                <a:cubicBezTo>
                  <a:pt x="14179" y="16464"/>
                  <a:pt x="14157" y="16461"/>
                  <a:pt x="14135" y="16459"/>
                </a:cubicBezTo>
                <a:cubicBezTo>
                  <a:pt x="14122" y="16466"/>
                  <a:pt x="14109" y="16474"/>
                  <a:pt x="14096" y="16481"/>
                </a:cubicBezTo>
                <a:cubicBezTo>
                  <a:pt x="14089" y="16497"/>
                  <a:pt x="14088" y="16514"/>
                  <a:pt x="14091" y="16539"/>
                </a:cubicBezTo>
                <a:cubicBezTo>
                  <a:pt x="14169" y="16564"/>
                  <a:pt x="14209" y="16522"/>
                  <a:pt x="14289" y="16524"/>
                </a:cubicBezTo>
                <a:cubicBezTo>
                  <a:pt x="14302" y="16513"/>
                  <a:pt x="14313" y="16502"/>
                  <a:pt x="14325" y="16491"/>
                </a:cubicBezTo>
                <a:cubicBezTo>
                  <a:pt x="14327" y="16491"/>
                  <a:pt x="14330" y="16491"/>
                  <a:pt x="14332" y="16492"/>
                </a:cubicBezTo>
                <a:cubicBezTo>
                  <a:pt x="14329" y="16498"/>
                  <a:pt x="14324" y="16504"/>
                  <a:pt x="14321" y="16511"/>
                </a:cubicBezTo>
                <a:cubicBezTo>
                  <a:pt x="14322" y="16512"/>
                  <a:pt x="14324" y="16511"/>
                  <a:pt x="14325" y="16512"/>
                </a:cubicBezTo>
                <a:cubicBezTo>
                  <a:pt x="14352" y="16515"/>
                  <a:pt x="14383" y="16511"/>
                  <a:pt x="14391" y="16496"/>
                </a:cubicBezTo>
                <a:cubicBezTo>
                  <a:pt x="14415" y="16497"/>
                  <a:pt x="14424" y="16502"/>
                  <a:pt x="14438" y="16511"/>
                </a:cubicBezTo>
                <a:cubicBezTo>
                  <a:pt x="14440" y="16502"/>
                  <a:pt x="14444" y="16495"/>
                  <a:pt x="14445" y="16487"/>
                </a:cubicBezTo>
                <a:cubicBezTo>
                  <a:pt x="14434" y="16478"/>
                  <a:pt x="14440" y="16481"/>
                  <a:pt x="14424" y="16481"/>
                </a:cubicBezTo>
                <a:cubicBezTo>
                  <a:pt x="14424" y="16471"/>
                  <a:pt x="14424" y="16460"/>
                  <a:pt x="14424" y="16449"/>
                </a:cubicBezTo>
                <a:cubicBezTo>
                  <a:pt x="14412" y="16441"/>
                  <a:pt x="14409" y="16438"/>
                  <a:pt x="14387" y="16437"/>
                </a:cubicBezTo>
                <a:cubicBezTo>
                  <a:pt x="14379" y="16446"/>
                  <a:pt x="14375" y="16456"/>
                  <a:pt x="14367" y="16465"/>
                </a:cubicBezTo>
                <a:cubicBezTo>
                  <a:pt x="14367" y="16456"/>
                  <a:pt x="14367" y="16446"/>
                  <a:pt x="14367" y="16437"/>
                </a:cubicBezTo>
                <a:cubicBezTo>
                  <a:pt x="14347" y="16426"/>
                  <a:pt x="14334" y="16425"/>
                  <a:pt x="14314" y="16435"/>
                </a:cubicBezTo>
                <a:cubicBezTo>
                  <a:pt x="14300" y="16418"/>
                  <a:pt x="14294" y="16409"/>
                  <a:pt x="14259" y="16409"/>
                </a:cubicBezTo>
                <a:close/>
                <a:moveTo>
                  <a:pt x="14606" y="16409"/>
                </a:moveTo>
                <a:cubicBezTo>
                  <a:pt x="14573" y="16424"/>
                  <a:pt x="14500" y="16409"/>
                  <a:pt x="14478" y="16435"/>
                </a:cubicBezTo>
                <a:cubicBezTo>
                  <a:pt x="14476" y="16437"/>
                  <a:pt x="14475" y="16439"/>
                  <a:pt x="14473" y="16441"/>
                </a:cubicBezTo>
                <a:cubicBezTo>
                  <a:pt x="14493" y="16459"/>
                  <a:pt x="14687" y="16542"/>
                  <a:pt x="14697" y="16539"/>
                </a:cubicBezTo>
                <a:cubicBezTo>
                  <a:pt x="14715" y="16531"/>
                  <a:pt x="14723" y="16519"/>
                  <a:pt x="14727" y="16499"/>
                </a:cubicBezTo>
                <a:cubicBezTo>
                  <a:pt x="14694" y="16466"/>
                  <a:pt x="14649" y="16432"/>
                  <a:pt x="14606" y="16409"/>
                </a:cubicBezTo>
                <a:close/>
                <a:moveTo>
                  <a:pt x="15368" y="16409"/>
                </a:moveTo>
                <a:cubicBezTo>
                  <a:pt x="15294" y="16440"/>
                  <a:pt x="15198" y="16418"/>
                  <a:pt x="15114" y="16443"/>
                </a:cubicBezTo>
                <a:cubicBezTo>
                  <a:pt x="15080" y="16452"/>
                  <a:pt x="15070" y="16491"/>
                  <a:pt x="15043" y="16508"/>
                </a:cubicBezTo>
                <a:cubicBezTo>
                  <a:pt x="14995" y="16541"/>
                  <a:pt x="14918" y="16549"/>
                  <a:pt x="14880" y="16592"/>
                </a:cubicBezTo>
                <a:cubicBezTo>
                  <a:pt x="14872" y="16602"/>
                  <a:pt x="14862" y="16663"/>
                  <a:pt x="14855" y="16678"/>
                </a:cubicBezTo>
                <a:cubicBezTo>
                  <a:pt x="14980" y="16677"/>
                  <a:pt x="15010" y="16596"/>
                  <a:pt x="15086" y="16553"/>
                </a:cubicBezTo>
                <a:cubicBezTo>
                  <a:pt x="15183" y="16500"/>
                  <a:pt x="15315" y="16486"/>
                  <a:pt x="15405" y="16429"/>
                </a:cubicBezTo>
                <a:cubicBezTo>
                  <a:pt x="15405" y="16427"/>
                  <a:pt x="15405" y="16425"/>
                  <a:pt x="15405" y="16423"/>
                </a:cubicBezTo>
                <a:cubicBezTo>
                  <a:pt x="15395" y="16412"/>
                  <a:pt x="15391" y="16409"/>
                  <a:pt x="15368" y="16409"/>
                </a:cubicBezTo>
                <a:close/>
                <a:moveTo>
                  <a:pt x="16012" y="16766"/>
                </a:moveTo>
                <a:cubicBezTo>
                  <a:pt x="16009" y="16772"/>
                  <a:pt x="16005" y="16779"/>
                  <a:pt x="16002" y="16786"/>
                </a:cubicBezTo>
                <a:cubicBezTo>
                  <a:pt x="16005" y="16791"/>
                  <a:pt x="16008" y="16797"/>
                  <a:pt x="16011" y="16802"/>
                </a:cubicBezTo>
                <a:cubicBezTo>
                  <a:pt x="16011" y="16807"/>
                  <a:pt x="16011" y="16814"/>
                  <a:pt x="16003" y="16819"/>
                </a:cubicBezTo>
                <a:cubicBezTo>
                  <a:pt x="16007" y="16820"/>
                  <a:pt x="16014" y="16820"/>
                  <a:pt x="16021" y="16822"/>
                </a:cubicBezTo>
                <a:cubicBezTo>
                  <a:pt x="16023" y="16826"/>
                  <a:pt x="16025" y="16830"/>
                  <a:pt x="16028" y="16835"/>
                </a:cubicBezTo>
                <a:cubicBezTo>
                  <a:pt x="16052" y="16840"/>
                  <a:pt x="16077" y="16845"/>
                  <a:pt x="16102" y="16850"/>
                </a:cubicBezTo>
                <a:cubicBezTo>
                  <a:pt x="16111" y="16849"/>
                  <a:pt x="16118" y="16842"/>
                  <a:pt x="16124" y="16839"/>
                </a:cubicBezTo>
                <a:cubicBezTo>
                  <a:pt x="16151" y="16824"/>
                  <a:pt x="16173" y="16809"/>
                  <a:pt x="16185" y="16780"/>
                </a:cubicBezTo>
                <a:cubicBezTo>
                  <a:pt x="16160" y="16753"/>
                  <a:pt x="16126" y="16786"/>
                  <a:pt x="16094" y="16772"/>
                </a:cubicBezTo>
                <a:cubicBezTo>
                  <a:pt x="16081" y="16783"/>
                  <a:pt x="16065" y="16785"/>
                  <a:pt x="16049" y="16782"/>
                </a:cubicBezTo>
                <a:cubicBezTo>
                  <a:pt x="16047" y="16777"/>
                  <a:pt x="16044" y="16773"/>
                  <a:pt x="16042" y="16768"/>
                </a:cubicBezTo>
                <a:cubicBezTo>
                  <a:pt x="16035" y="16768"/>
                  <a:pt x="16028" y="16766"/>
                  <a:pt x="16021" y="16766"/>
                </a:cubicBezTo>
                <a:cubicBezTo>
                  <a:pt x="16019" y="16766"/>
                  <a:pt x="16018" y="16768"/>
                  <a:pt x="16016" y="16768"/>
                </a:cubicBezTo>
                <a:cubicBezTo>
                  <a:pt x="16015" y="16768"/>
                  <a:pt x="16013" y="16766"/>
                  <a:pt x="16012" y="16766"/>
                </a:cubicBezTo>
                <a:close/>
                <a:moveTo>
                  <a:pt x="17913" y="16766"/>
                </a:moveTo>
                <a:cubicBezTo>
                  <a:pt x="17906" y="16768"/>
                  <a:pt x="17902" y="16774"/>
                  <a:pt x="17896" y="16778"/>
                </a:cubicBezTo>
                <a:cubicBezTo>
                  <a:pt x="17855" y="16806"/>
                  <a:pt x="17859" y="16857"/>
                  <a:pt x="17839" y="16903"/>
                </a:cubicBezTo>
                <a:cubicBezTo>
                  <a:pt x="17835" y="16913"/>
                  <a:pt x="17823" y="16917"/>
                  <a:pt x="17816" y="16924"/>
                </a:cubicBezTo>
                <a:cubicBezTo>
                  <a:pt x="17808" y="16939"/>
                  <a:pt x="17799" y="16955"/>
                  <a:pt x="17790" y="16968"/>
                </a:cubicBezTo>
                <a:cubicBezTo>
                  <a:pt x="17784" y="16977"/>
                  <a:pt x="17778" y="16981"/>
                  <a:pt x="17772" y="16988"/>
                </a:cubicBezTo>
                <a:cubicBezTo>
                  <a:pt x="17787" y="17010"/>
                  <a:pt x="17818" y="16981"/>
                  <a:pt x="17833" y="17003"/>
                </a:cubicBezTo>
                <a:cubicBezTo>
                  <a:pt x="17816" y="17021"/>
                  <a:pt x="17785" y="17030"/>
                  <a:pt x="17776" y="17055"/>
                </a:cubicBezTo>
                <a:cubicBezTo>
                  <a:pt x="17772" y="17067"/>
                  <a:pt x="17779" y="17077"/>
                  <a:pt x="17782" y="17089"/>
                </a:cubicBezTo>
                <a:cubicBezTo>
                  <a:pt x="17788" y="17112"/>
                  <a:pt x="17772" y="17131"/>
                  <a:pt x="17755" y="17137"/>
                </a:cubicBezTo>
                <a:cubicBezTo>
                  <a:pt x="17748" y="17150"/>
                  <a:pt x="17757" y="17184"/>
                  <a:pt x="17755" y="17202"/>
                </a:cubicBezTo>
                <a:cubicBezTo>
                  <a:pt x="17755" y="17226"/>
                  <a:pt x="17754" y="17250"/>
                  <a:pt x="17755" y="17275"/>
                </a:cubicBezTo>
                <a:cubicBezTo>
                  <a:pt x="17763" y="17300"/>
                  <a:pt x="17773" y="17324"/>
                  <a:pt x="17780" y="17349"/>
                </a:cubicBezTo>
                <a:cubicBezTo>
                  <a:pt x="17748" y="17360"/>
                  <a:pt x="17739" y="17389"/>
                  <a:pt x="17733" y="17423"/>
                </a:cubicBezTo>
                <a:cubicBezTo>
                  <a:pt x="17731" y="17437"/>
                  <a:pt x="17734" y="17453"/>
                  <a:pt x="17729" y="17465"/>
                </a:cubicBezTo>
                <a:cubicBezTo>
                  <a:pt x="17710" y="17508"/>
                  <a:pt x="17691" y="17551"/>
                  <a:pt x="17672" y="17594"/>
                </a:cubicBezTo>
                <a:cubicBezTo>
                  <a:pt x="17660" y="17620"/>
                  <a:pt x="17654" y="17646"/>
                  <a:pt x="17629" y="17661"/>
                </a:cubicBezTo>
                <a:cubicBezTo>
                  <a:pt x="17602" y="17677"/>
                  <a:pt x="17552" y="17679"/>
                  <a:pt x="17514" y="17685"/>
                </a:cubicBezTo>
                <a:cubicBezTo>
                  <a:pt x="17493" y="17688"/>
                  <a:pt x="17468" y="17659"/>
                  <a:pt x="17447" y="17656"/>
                </a:cubicBezTo>
                <a:cubicBezTo>
                  <a:pt x="17426" y="17652"/>
                  <a:pt x="17415" y="17667"/>
                  <a:pt x="17400" y="17648"/>
                </a:cubicBezTo>
                <a:cubicBezTo>
                  <a:pt x="17391" y="17636"/>
                  <a:pt x="17385" y="17592"/>
                  <a:pt x="17377" y="17586"/>
                </a:cubicBezTo>
                <a:cubicBezTo>
                  <a:pt x="17351" y="17566"/>
                  <a:pt x="17301" y="17554"/>
                  <a:pt x="17261" y="17546"/>
                </a:cubicBezTo>
                <a:cubicBezTo>
                  <a:pt x="17242" y="17544"/>
                  <a:pt x="17222" y="17541"/>
                  <a:pt x="17202" y="17538"/>
                </a:cubicBezTo>
                <a:cubicBezTo>
                  <a:pt x="17190" y="17533"/>
                  <a:pt x="17174" y="17506"/>
                  <a:pt x="17164" y="17495"/>
                </a:cubicBezTo>
                <a:cubicBezTo>
                  <a:pt x="17155" y="17486"/>
                  <a:pt x="17140" y="17479"/>
                  <a:pt x="17124" y="17477"/>
                </a:cubicBezTo>
                <a:cubicBezTo>
                  <a:pt x="17118" y="17476"/>
                  <a:pt x="17113" y="17476"/>
                  <a:pt x="17107" y="17475"/>
                </a:cubicBezTo>
                <a:cubicBezTo>
                  <a:pt x="17075" y="17466"/>
                  <a:pt x="17041" y="17415"/>
                  <a:pt x="17001" y="17434"/>
                </a:cubicBezTo>
                <a:cubicBezTo>
                  <a:pt x="16986" y="17412"/>
                  <a:pt x="16958" y="17405"/>
                  <a:pt x="16935" y="17390"/>
                </a:cubicBezTo>
                <a:cubicBezTo>
                  <a:pt x="16927" y="17386"/>
                  <a:pt x="16919" y="17378"/>
                  <a:pt x="16915" y="17370"/>
                </a:cubicBezTo>
                <a:cubicBezTo>
                  <a:pt x="16913" y="17367"/>
                  <a:pt x="16912" y="17364"/>
                  <a:pt x="16910" y="17361"/>
                </a:cubicBezTo>
                <a:cubicBezTo>
                  <a:pt x="16892" y="17351"/>
                  <a:pt x="16875" y="17340"/>
                  <a:pt x="16856" y="17330"/>
                </a:cubicBezTo>
                <a:cubicBezTo>
                  <a:pt x="16835" y="17319"/>
                  <a:pt x="16813" y="17310"/>
                  <a:pt x="16792" y="17299"/>
                </a:cubicBezTo>
                <a:cubicBezTo>
                  <a:pt x="16790" y="17291"/>
                  <a:pt x="16788" y="17283"/>
                  <a:pt x="16786" y="17275"/>
                </a:cubicBezTo>
                <a:cubicBezTo>
                  <a:pt x="16817" y="17248"/>
                  <a:pt x="16849" y="17209"/>
                  <a:pt x="16866" y="17173"/>
                </a:cubicBezTo>
                <a:cubicBezTo>
                  <a:pt x="16872" y="17161"/>
                  <a:pt x="16875" y="17147"/>
                  <a:pt x="16879" y="17134"/>
                </a:cubicBezTo>
                <a:cubicBezTo>
                  <a:pt x="16844" y="17123"/>
                  <a:pt x="16874" y="17102"/>
                  <a:pt x="16870" y="17081"/>
                </a:cubicBezTo>
                <a:cubicBezTo>
                  <a:pt x="16893" y="17078"/>
                  <a:pt x="16935" y="17018"/>
                  <a:pt x="16953" y="17063"/>
                </a:cubicBezTo>
                <a:cubicBezTo>
                  <a:pt x="16964" y="17056"/>
                  <a:pt x="16973" y="17049"/>
                  <a:pt x="16983" y="17042"/>
                </a:cubicBezTo>
                <a:cubicBezTo>
                  <a:pt x="16983" y="17041"/>
                  <a:pt x="16985" y="17042"/>
                  <a:pt x="16985" y="17042"/>
                </a:cubicBezTo>
                <a:cubicBezTo>
                  <a:pt x="16979" y="17038"/>
                  <a:pt x="16972" y="17033"/>
                  <a:pt x="16971" y="17026"/>
                </a:cubicBezTo>
                <a:cubicBezTo>
                  <a:pt x="16967" y="17015"/>
                  <a:pt x="16976" y="17007"/>
                  <a:pt x="16981" y="17002"/>
                </a:cubicBezTo>
                <a:cubicBezTo>
                  <a:pt x="16996" y="16984"/>
                  <a:pt x="17019" y="16973"/>
                  <a:pt x="17031" y="16952"/>
                </a:cubicBezTo>
                <a:cubicBezTo>
                  <a:pt x="17020" y="16941"/>
                  <a:pt x="17008" y="16916"/>
                  <a:pt x="16981" y="16924"/>
                </a:cubicBezTo>
                <a:cubicBezTo>
                  <a:pt x="16974" y="16926"/>
                  <a:pt x="16969" y="16928"/>
                  <a:pt x="16966" y="16932"/>
                </a:cubicBezTo>
                <a:cubicBezTo>
                  <a:pt x="16966" y="16932"/>
                  <a:pt x="16965" y="16932"/>
                  <a:pt x="16965" y="16932"/>
                </a:cubicBezTo>
                <a:cubicBezTo>
                  <a:pt x="16953" y="16925"/>
                  <a:pt x="16954" y="16892"/>
                  <a:pt x="16931" y="16895"/>
                </a:cubicBezTo>
                <a:cubicBezTo>
                  <a:pt x="16892" y="16900"/>
                  <a:pt x="16932" y="16936"/>
                  <a:pt x="16918" y="16952"/>
                </a:cubicBezTo>
                <a:cubicBezTo>
                  <a:pt x="16914" y="16957"/>
                  <a:pt x="16908" y="16959"/>
                  <a:pt x="16900" y="16960"/>
                </a:cubicBezTo>
                <a:cubicBezTo>
                  <a:pt x="16876" y="16965"/>
                  <a:pt x="16878" y="16937"/>
                  <a:pt x="16875" y="16920"/>
                </a:cubicBezTo>
                <a:cubicBezTo>
                  <a:pt x="16858" y="16925"/>
                  <a:pt x="16845" y="16931"/>
                  <a:pt x="16829" y="16935"/>
                </a:cubicBezTo>
                <a:cubicBezTo>
                  <a:pt x="16833" y="16925"/>
                  <a:pt x="16835" y="16913"/>
                  <a:pt x="16839" y="16903"/>
                </a:cubicBezTo>
                <a:cubicBezTo>
                  <a:pt x="16839" y="16903"/>
                  <a:pt x="16839" y="16900"/>
                  <a:pt x="16839" y="16900"/>
                </a:cubicBezTo>
                <a:cubicBezTo>
                  <a:pt x="16798" y="16904"/>
                  <a:pt x="16780" y="16935"/>
                  <a:pt x="16747" y="16940"/>
                </a:cubicBezTo>
                <a:cubicBezTo>
                  <a:pt x="16709" y="16947"/>
                  <a:pt x="16673" y="16866"/>
                  <a:pt x="16626" y="16903"/>
                </a:cubicBezTo>
                <a:cubicBezTo>
                  <a:pt x="16604" y="16897"/>
                  <a:pt x="16572" y="16900"/>
                  <a:pt x="16554" y="16891"/>
                </a:cubicBezTo>
                <a:cubicBezTo>
                  <a:pt x="16542" y="16885"/>
                  <a:pt x="16538" y="16865"/>
                  <a:pt x="16524" y="16863"/>
                </a:cubicBezTo>
                <a:cubicBezTo>
                  <a:pt x="16500" y="16859"/>
                  <a:pt x="16489" y="16888"/>
                  <a:pt x="16453" y="16876"/>
                </a:cubicBezTo>
                <a:cubicBezTo>
                  <a:pt x="16428" y="16869"/>
                  <a:pt x="16413" y="16849"/>
                  <a:pt x="16395" y="16835"/>
                </a:cubicBezTo>
                <a:cubicBezTo>
                  <a:pt x="16389" y="16829"/>
                  <a:pt x="16378" y="16821"/>
                  <a:pt x="16363" y="16823"/>
                </a:cubicBezTo>
                <a:cubicBezTo>
                  <a:pt x="16352" y="16825"/>
                  <a:pt x="16348" y="16831"/>
                  <a:pt x="16340" y="16834"/>
                </a:cubicBezTo>
                <a:cubicBezTo>
                  <a:pt x="16339" y="16834"/>
                  <a:pt x="16339" y="16834"/>
                  <a:pt x="16338" y="16835"/>
                </a:cubicBezTo>
                <a:cubicBezTo>
                  <a:pt x="16331" y="16820"/>
                  <a:pt x="16320" y="16791"/>
                  <a:pt x="16291" y="16802"/>
                </a:cubicBezTo>
                <a:cubicBezTo>
                  <a:pt x="16277" y="16807"/>
                  <a:pt x="16272" y="16817"/>
                  <a:pt x="16255" y="16819"/>
                </a:cubicBezTo>
                <a:cubicBezTo>
                  <a:pt x="16246" y="16815"/>
                  <a:pt x="16240" y="16810"/>
                  <a:pt x="16239" y="16800"/>
                </a:cubicBezTo>
                <a:cubicBezTo>
                  <a:pt x="16218" y="16801"/>
                  <a:pt x="16216" y="16819"/>
                  <a:pt x="16225" y="16831"/>
                </a:cubicBezTo>
                <a:cubicBezTo>
                  <a:pt x="16237" y="16848"/>
                  <a:pt x="16276" y="16845"/>
                  <a:pt x="16295" y="16835"/>
                </a:cubicBezTo>
                <a:cubicBezTo>
                  <a:pt x="16334" y="16838"/>
                  <a:pt x="16326" y="16863"/>
                  <a:pt x="16338" y="16887"/>
                </a:cubicBezTo>
                <a:cubicBezTo>
                  <a:pt x="16342" y="16896"/>
                  <a:pt x="16353" y="16900"/>
                  <a:pt x="16353" y="16912"/>
                </a:cubicBezTo>
                <a:cubicBezTo>
                  <a:pt x="16341" y="16923"/>
                  <a:pt x="16313" y="16927"/>
                  <a:pt x="16305" y="16940"/>
                </a:cubicBezTo>
                <a:cubicBezTo>
                  <a:pt x="16300" y="16938"/>
                  <a:pt x="16294" y="16937"/>
                  <a:pt x="16288" y="16935"/>
                </a:cubicBezTo>
                <a:cubicBezTo>
                  <a:pt x="16274" y="16931"/>
                  <a:pt x="16251" y="16926"/>
                  <a:pt x="16229" y="16928"/>
                </a:cubicBezTo>
                <a:cubicBezTo>
                  <a:pt x="16186" y="16934"/>
                  <a:pt x="16127" y="16949"/>
                  <a:pt x="16086" y="16935"/>
                </a:cubicBezTo>
                <a:cubicBezTo>
                  <a:pt x="16079" y="16949"/>
                  <a:pt x="16075" y="16960"/>
                  <a:pt x="16068" y="16974"/>
                </a:cubicBezTo>
                <a:cubicBezTo>
                  <a:pt x="16056" y="16973"/>
                  <a:pt x="16041" y="16961"/>
                  <a:pt x="16029" y="16966"/>
                </a:cubicBezTo>
                <a:cubicBezTo>
                  <a:pt x="16027" y="16967"/>
                  <a:pt x="16026" y="16969"/>
                  <a:pt x="16023" y="16970"/>
                </a:cubicBezTo>
                <a:cubicBezTo>
                  <a:pt x="16028" y="16993"/>
                  <a:pt x="16011" y="16996"/>
                  <a:pt x="15995" y="17006"/>
                </a:cubicBezTo>
                <a:cubicBezTo>
                  <a:pt x="15981" y="17014"/>
                  <a:pt x="15967" y="17029"/>
                  <a:pt x="15959" y="17042"/>
                </a:cubicBezTo>
                <a:cubicBezTo>
                  <a:pt x="15950" y="17058"/>
                  <a:pt x="15958" y="17079"/>
                  <a:pt x="15975" y="17085"/>
                </a:cubicBezTo>
                <a:cubicBezTo>
                  <a:pt x="15976" y="17085"/>
                  <a:pt x="15976" y="17087"/>
                  <a:pt x="15976" y="17087"/>
                </a:cubicBezTo>
                <a:cubicBezTo>
                  <a:pt x="15961" y="17103"/>
                  <a:pt x="15924" y="17103"/>
                  <a:pt x="15905" y="17115"/>
                </a:cubicBezTo>
                <a:cubicBezTo>
                  <a:pt x="15892" y="17124"/>
                  <a:pt x="15900" y="17134"/>
                  <a:pt x="15892" y="17146"/>
                </a:cubicBezTo>
                <a:cubicBezTo>
                  <a:pt x="15873" y="17172"/>
                  <a:pt x="15838" y="17195"/>
                  <a:pt x="15832" y="17230"/>
                </a:cubicBezTo>
                <a:cubicBezTo>
                  <a:pt x="15858" y="17236"/>
                  <a:pt x="15877" y="17237"/>
                  <a:pt x="15892" y="17254"/>
                </a:cubicBezTo>
                <a:cubicBezTo>
                  <a:pt x="15890" y="17260"/>
                  <a:pt x="15887" y="17265"/>
                  <a:pt x="15885" y="17271"/>
                </a:cubicBezTo>
                <a:cubicBezTo>
                  <a:pt x="15878" y="17306"/>
                  <a:pt x="15890" y="17316"/>
                  <a:pt x="15855" y="17330"/>
                </a:cubicBezTo>
                <a:cubicBezTo>
                  <a:pt x="15848" y="17326"/>
                  <a:pt x="15847" y="17316"/>
                  <a:pt x="15845" y="17309"/>
                </a:cubicBezTo>
                <a:cubicBezTo>
                  <a:pt x="15827" y="17298"/>
                  <a:pt x="15810" y="17320"/>
                  <a:pt x="15800" y="17327"/>
                </a:cubicBezTo>
                <a:cubicBezTo>
                  <a:pt x="15796" y="17322"/>
                  <a:pt x="15791" y="17317"/>
                  <a:pt x="15787" y="17313"/>
                </a:cubicBezTo>
                <a:cubicBezTo>
                  <a:pt x="15780" y="17311"/>
                  <a:pt x="15773" y="17309"/>
                  <a:pt x="15766" y="17307"/>
                </a:cubicBezTo>
                <a:cubicBezTo>
                  <a:pt x="15735" y="17296"/>
                  <a:pt x="15718" y="17286"/>
                  <a:pt x="15677" y="17293"/>
                </a:cubicBezTo>
                <a:cubicBezTo>
                  <a:pt x="15676" y="17302"/>
                  <a:pt x="15676" y="17312"/>
                  <a:pt x="15674" y="17321"/>
                </a:cubicBezTo>
                <a:cubicBezTo>
                  <a:pt x="15635" y="17313"/>
                  <a:pt x="15665" y="17367"/>
                  <a:pt x="15621" y="17369"/>
                </a:cubicBezTo>
                <a:cubicBezTo>
                  <a:pt x="15623" y="17352"/>
                  <a:pt x="15624" y="17336"/>
                  <a:pt x="15626" y="17319"/>
                </a:cubicBezTo>
                <a:cubicBezTo>
                  <a:pt x="15626" y="17314"/>
                  <a:pt x="15624" y="17308"/>
                  <a:pt x="15624" y="17303"/>
                </a:cubicBezTo>
                <a:cubicBezTo>
                  <a:pt x="15628" y="17296"/>
                  <a:pt x="15648" y="17289"/>
                  <a:pt x="15644" y="17277"/>
                </a:cubicBezTo>
                <a:cubicBezTo>
                  <a:pt x="15642" y="17270"/>
                  <a:pt x="15631" y="17268"/>
                  <a:pt x="15624" y="17265"/>
                </a:cubicBezTo>
                <a:cubicBezTo>
                  <a:pt x="15610" y="17257"/>
                  <a:pt x="15596" y="17248"/>
                  <a:pt x="15583" y="17239"/>
                </a:cubicBezTo>
                <a:cubicBezTo>
                  <a:pt x="15548" y="17215"/>
                  <a:pt x="15526" y="17185"/>
                  <a:pt x="15480" y="17170"/>
                </a:cubicBezTo>
                <a:cubicBezTo>
                  <a:pt x="15468" y="17166"/>
                  <a:pt x="15443" y="17156"/>
                  <a:pt x="15428" y="17162"/>
                </a:cubicBezTo>
                <a:cubicBezTo>
                  <a:pt x="15410" y="17168"/>
                  <a:pt x="15389" y="17199"/>
                  <a:pt x="15381" y="17215"/>
                </a:cubicBezTo>
                <a:cubicBezTo>
                  <a:pt x="15381" y="17215"/>
                  <a:pt x="15380" y="17215"/>
                  <a:pt x="15380" y="17215"/>
                </a:cubicBezTo>
                <a:cubicBezTo>
                  <a:pt x="15373" y="17209"/>
                  <a:pt x="15368" y="17203"/>
                  <a:pt x="15361" y="17197"/>
                </a:cubicBezTo>
                <a:cubicBezTo>
                  <a:pt x="15357" y="17199"/>
                  <a:pt x="15350" y="17199"/>
                  <a:pt x="15345" y="17202"/>
                </a:cubicBezTo>
                <a:cubicBezTo>
                  <a:pt x="15330" y="17207"/>
                  <a:pt x="15319" y="17198"/>
                  <a:pt x="15307" y="17197"/>
                </a:cubicBezTo>
                <a:cubicBezTo>
                  <a:pt x="15302" y="17198"/>
                  <a:pt x="15299" y="17198"/>
                  <a:pt x="15297" y="17202"/>
                </a:cubicBezTo>
                <a:cubicBezTo>
                  <a:pt x="15295" y="17209"/>
                  <a:pt x="15308" y="17218"/>
                  <a:pt x="15305" y="17230"/>
                </a:cubicBezTo>
                <a:cubicBezTo>
                  <a:pt x="15301" y="17248"/>
                  <a:pt x="15287" y="17254"/>
                  <a:pt x="15288" y="17277"/>
                </a:cubicBezTo>
                <a:cubicBezTo>
                  <a:pt x="15285" y="17279"/>
                  <a:pt x="15283" y="17283"/>
                  <a:pt x="15278" y="17283"/>
                </a:cubicBezTo>
                <a:cubicBezTo>
                  <a:pt x="15268" y="17286"/>
                  <a:pt x="15254" y="17267"/>
                  <a:pt x="15252" y="17259"/>
                </a:cubicBezTo>
                <a:cubicBezTo>
                  <a:pt x="15245" y="17263"/>
                  <a:pt x="15240" y="17269"/>
                  <a:pt x="15232" y="17273"/>
                </a:cubicBezTo>
                <a:cubicBezTo>
                  <a:pt x="15202" y="17287"/>
                  <a:pt x="15189" y="17280"/>
                  <a:pt x="15174" y="17311"/>
                </a:cubicBezTo>
                <a:cubicBezTo>
                  <a:pt x="15186" y="17323"/>
                  <a:pt x="15198" y="17333"/>
                  <a:pt x="15209" y="17345"/>
                </a:cubicBezTo>
                <a:cubicBezTo>
                  <a:pt x="15201" y="17371"/>
                  <a:pt x="15171" y="17344"/>
                  <a:pt x="15156" y="17346"/>
                </a:cubicBezTo>
                <a:cubicBezTo>
                  <a:pt x="15143" y="17348"/>
                  <a:pt x="15141" y="17357"/>
                  <a:pt x="15138" y="17369"/>
                </a:cubicBezTo>
                <a:cubicBezTo>
                  <a:pt x="15137" y="17374"/>
                  <a:pt x="15136" y="17378"/>
                  <a:pt x="15138" y="17382"/>
                </a:cubicBezTo>
                <a:cubicBezTo>
                  <a:pt x="15138" y="17382"/>
                  <a:pt x="15138" y="17384"/>
                  <a:pt x="15138" y="17385"/>
                </a:cubicBezTo>
                <a:cubicBezTo>
                  <a:pt x="15130" y="17384"/>
                  <a:pt x="15120" y="17383"/>
                  <a:pt x="15112" y="17382"/>
                </a:cubicBezTo>
                <a:cubicBezTo>
                  <a:pt x="15096" y="17392"/>
                  <a:pt x="15044" y="17415"/>
                  <a:pt x="15048" y="17438"/>
                </a:cubicBezTo>
                <a:cubicBezTo>
                  <a:pt x="15049" y="17446"/>
                  <a:pt x="15053" y="17452"/>
                  <a:pt x="15056" y="17458"/>
                </a:cubicBezTo>
                <a:cubicBezTo>
                  <a:pt x="15063" y="17461"/>
                  <a:pt x="15083" y="17449"/>
                  <a:pt x="15091" y="17446"/>
                </a:cubicBezTo>
                <a:cubicBezTo>
                  <a:pt x="15093" y="17449"/>
                  <a:pt x="15094" y="17449"/>
                  <a:pt x="15096" y="17451"/>
                </a:cubicBezTo>
                <a:cubicBezTo>
                  <a:pt x="15083" y="17473"/>
                  <a:pt x="15085" y="17508"/>
                  <a:pt x="15052" y="17513"/>
                </a:cubicBezTo>
                <a:cubicBezTo>
                  <a:pt x="15054" y="17524"/>
                  <a:pt x="15057" y="17535"/>
                  <a:pt x="15059" y="17546"/>
                </a:cubicBezTo>
                <a:cubicBezTo>
                  <a:pt x="15035" y="17559"/>
                  <a:pt x="15022" y="17539"/>
                  <a:pt x="15011" y="17526"/>
                </a:cubicBezTo>
                <a:cubicBezTo>
                  <a:pt x="15007" y="17522"/>
                  <a:pt x="15003" y="17520"/>
                  <a:pt x="14999" y="17516"/>
                </a:cubicBezTo>
                <a:cubicBezTo>
                  <a:pt x="14970" y="17516"/>
                  <a:pt x="14944" y="17510"/>
                  <a:pt x="14928" y="17525"/>
                </a:cubicBezTo>
                <a:cubicBezTo>
                  <a:pt x="14928" y="17525"/>
                  <a:pt x="14925" y="17525"/>
                  <a:pt x="14925" y="17526"/>
                </a:cubicBezTo>
                <a:cubicBezTo>
                  <a:pt x="14969" y="17543"/>
                  <a:pt x="14921" y="17560"/>
                  <a:pt x="14932" y="17585"/>
                </a:cubicBezTo>
                <a:cubicBezTo>
                  <a:pt x="14942" y="17608"/>
                  <a:pt x="14974" y="17604"/>
                  <a:pt x="14980" y="17616"/>
                </a:cubicBezTo>
                <a:cubicBezTo>
                  <a:pt x="14983" y="17621"/>
                  <a:pt x="14978" y="17627"/>
                  <a:pt x="14976" y="17630"/>
                </a:cubicBezTo>
                <a:cubicBezTo>
                  <a:pt x="14969" y="17648"/>
                  <a:pt x="14959" y="17647"/>
                  <a:pt x="14942" y="17640"/>
                </a:cubicBezTo>
                <a:cubicBezTo>
                  <a:pt x="14941" y="17658"/>
                  <a:pt x="14939" y="17675"/>
                  <a:pt x="14932" y="17688"/>
                </a:cubicBezTo>
                <a:cubicBezTo>
                  <a:pt x="14925" y="17692"/>
                  <a:pt x="14913" y="17681"/>
                  <a:pt x="14907" y="17677"/>
                </a:cubicBezTo>
                <a:cubicBezTo>
                  <a:pt x="14889" y="17661"/>
                  <a:pt x="14887" y="17629"/>
                  <a:pt x="14862" y="17620"/>
                </a:cubicBezTo>
                <a:cubicBezTo>
                  <a:pt x="14857" y="17611"/>
                  <a:pt x="14859" y="17601"/>
                  <a:pt x="14853" y="17594"/>
                </a:cubicBezTo>
                <a:cubicBezTo>
                  <a:pt x="14846" y="17584"/>
                  <a:pt x="14831" y="17578"/>
                  <a:pt x="14823" y="17569"/>
                </a:cubicBezTo>
                <a:cubicBezTo>
                  <a:pt x="14808" y="17570"/>
                  <a:pt x="14797" y="17581"/>
                  <a:pt x="14802" y="17596"/>
                </a:cubicBezTo>
                <a:cubicBezTo>
                  <a:pt x="14778" y="17612"/>
                  <a:pt x="14754" y="17630"/>
                  <a:pt x="14730" y="17646"/>
                </a:cubicBezTo>
                <a:cubicBezTo>
                  <a:pt x="14727" y="17655"/>
                  <a:pt x="14724" y="17663"/>
                  <a:pt x="14722" y="17673"/>
                </a:cubicBezTo>
                <a:cubicBezTo>
                  <a:pt x="14713" y="17693"/>
                  <a:pt x="14700" y="17719"/>
                  <a:pt x="14704" y="17746"/>
                </a:cubicBezTo>
                <a:cubicBezTo>
                  <a:pt x="14706" y="17756"/>
                  <a:pt x="14710" y="17767"/>
                  <a:pt x="14713" y="17774"/>
                </a:cubicBezTo>
                <a:cubicBezTo>
                  <a:pt x="14724" y="17776"/>
                  <a:pt x="14737" y="17777"/>
                  <a:pt x="14740" y="17785"/>
                </a:cubicBezTo>
                <a:cubicBezTo>
                  <a:pt x="14745" y="17794"/>
                  <a:pt x="14731" y="17802"/>
                  <a:pt x="14726" y="17808"/>
                </a:cubicBezTo>
                <a:cubicBezTo>
                  <a:pt x="14713" y="17822"/>
                  <a:pt x="14701" y="17837"/>
                  <a:pt x="14683" y="17848"/>
                </a:cubicBezTo>
                <a:cubicBezTo>
                  <a:pt x="14677" y="17851"/>
                  <a:pt x="14656" y="17854"/>
                  <a:pt x="14653" y="17857"/>
                </a:cubicBezTo>
                <a:cubicBezTo>
                  <a:pt x="14643" y="17866"/>
                  <a:pt x="14640" y="17882"/>
                  <a:pt x="14634" y="17893"/>
                </a:cubicBezTo>
                <a:cubicBezTo>
                  <a:pt x="14616" y="17927"/>
                  <a:pt x="14606" y="17966"/>
                  <a:pt x="14581" y="17995"/>
                </a:cubicBezTo>
                <a:cubicBezTo>
                  <a:pt x="14558" y="18021"/>
                  <a:pt x="14524" y="18031"/>
                  <a:pt x="14487" y="18045"/>
                </a:cubicBezTo>
                <a:cubicBezTo>
                  <a:pt x="14434" y="18066"/>
                  <a:pt x="14378" y="18088"/>
                  <a:pt x="14325" y="18109"/>
                </a:cubicBezTo>
                <a:cubicBezTo>
                  <a:pt x="14315" y="18097"/>
                  <a:pt x="14271" y="18092"/>
                  <a:pt x="14249" y="18101"/>
                </a:cubicBezTo>
                <a:cubicBezTo>
                  <a:pt x="14246" y="18106"/>
                  <a:pt x="14242" y="18112"/>
                  <a:pt x="14239" y="18117"/>
                </a:cubicBezTo>
                <a:cubicBezTo>
                  <a:pt x="14233" y="18125"/>
                  <a:pt x="14227" y="18132"/>
                  <a:pt x="14218" y="18137"/>
                </a:cubicBezTo>
                <a:cubicBezTo>
                  <a:pt x="14188" y="18156"/>
                  <a:pt x="14141" y="18161"/>
                  <a:pt x="14105" y="18175"/>
                </a:cubicBezTo>
                <a:cubicBezTo>
                  <a:pt x="14090" y="18181"/>
                  <a:pt x="14078" y="18190"/>
                  <a:pt x="14066" y="18199"/>
                </a:cubicBezTo>
                <a:cubicBezTo>
                  <a:pt x="14050" y="18210"/>
                  <a:pt x="14030" y="18218"/>
                  <a:pt x="14009" y="18224"/>
                </a:cubicBezTo>
                <a:cubicBezTo>
                  <a:pt x="13960" y="18237"/>
                  <a:pt x="13897" y="18232"/>
                  <a:pt x="13854" y="18248"/>
                </a:cubicBezTo>
                <a:cubicBezTo>
                  <a:pt x="13796" y="18269"/>
                  <a:pt x="13764" y="18318"/>
                  <a:pt x="13720" y="18353"/>
                </a:cubicBezTo>
                <a:cubicBezTo>
                  <a:pt x="13706" y="18365"/>
                  <a:pt x="13692" y="18374"/>
                  <a:pt x="13674" y="18383"/>
                </a:cubicBezTo>
                <a:cubicBezTo>
                  <a:pt x="13654" y="18392"/>
                  <a:pt x="13634" y="18396"/>
                  <a:pt x="13617" y="18408"/>
                </a:cubicBezTo>
                <a:cubicBezTo>
                  <a:pt x="13586" y="18428"/>
                  <a:pt x="13571" y="18466"/>
                  <a:pt x="13553" y="18498"/>
                </a:cubicBezTo>
                <a:cubicBezTo>
                  <a:pt x="13545" y="18510"/>
                  <a:pt x="13533" y="18520"/>
                  <a:pt x="13527" y="18531"/>
                </a:cubicBezTo>
                <a:cubicBezTo>
                  <a:pt x="13495" y="18529"/>
                  <a:pt x="13480" y="18492"/>
                  <a:pt x="13487" y="18460"/>
                </a:cubicBezTo>
                <a:cubicBezTo>
                  <a:pt x="13482" y="18460"/>
                  <a:pt x="13477" y="18460"/>
                  <a:pt x="13472" y="18460"/>
                </a:cubicBezTo>
                <a:cubicBezTo>
                  <a:pt x="13458" y="18495"/>
                  <a:pt x="13442" y="18531"/>
                  <a:pt x="13427" y="18566"/>
                </a:cubicBezTo>
                <a:cubicBezTo>
                  <a:pt x="13428" y="18575"/>
                  <a:pt x="13435" y="18586"/>
                  <a:pt x="13438" y="18596"/>
                </a:cubicBezTo>
                <a:cubicBezTo>
                  <a:pt x="13441" y="18617"/>
                  <a:pt x="13444" y="18639"/>
                  <a:pt x="13447" y="18660"/>
                </a:cubicBezTo>
                <a:cubicBezTo>
                  <a:pt x="13448" y="18668"/>
                  <a:pt x="13449" y="18676"/>
                  <a:pt x="13451" y="18684"/>
                </a:cubicBezTo>
                <a:cubicBezTo>
                  <a:pt x="13442" y="18733"/>
                  <a:pt x="13380" y="18788"/>
                  <a:pt x="13395" y="18844"/>
                </a:cubicBezTo>
                <a:cubicBezTo>
                  <a:pt x="13402" y="18869"/>
                  <a:pt x="13417" y="18881"/>
                  <a:pt x="13431" y="18898"/>
                </a:cubicBezTo>
                <a:cubicBezTo>
                  <a:pt x="13466" y="18943"/>
                  <a:pt x="13500" y="18988"/>
                  <a:pt x="13535" y="19033"/>
                </a:cubicBezTo>
                <a:cubicBezTo>
                  <a:pt x="13536" y="19061"/>
                  <a:pt x="13538" y="19089"/>
                  <a:pt x="13540" y="19118"/>
                </a:cubicBezTo>
                <a:cubicBezTo>
                  <a:pt x="13535" y="19121"/>
                  <a:pt x="13533" y="19126"/>
                  <a:pt x="13525" y="19126"/>
                </a:cubicBezTo>
                <a:cubicBezTo>
                  <a:pt x="13514" y="19129"/>
                  <a:pt x="13500" y="19105"/>
                  <a:pt x="13493" y="19099"/>
                </a:cubicBezTo>
                <a:cubicBezTo>
                  <a:pt x="13488" y="19100"/>
                  <a:pt x="13489" y="19101"/>
                  <a:pt x="13487" y="19103"/>
                </a:cubicBezTo>
                <a:cubicBezTo>
                  <a:pt x="13483" y="19116"/>
                  <a:pt x="13496" y="19127"/>
                  <a:pt x="13493" y="19142"/>
                </a:cubicBezTo>
                <a:cubicBezTo>
                  <a:pt x="13490" y="19151"/>
                  <a:pt x="13484" y="19153"/>
                  <a:pt x="13480" y="19159"/>
                </a:cubicBezTo>
                <a:cubicBezTo>
                  <a:pt x="13479" y="19160"/>
                  <a:pt x="13479" y="19160"/>
                  <a:pt x="13478" y="19161"/>
                </a:cubicBezTo>
                <a:cubicBezTo>
                  <a:pt x="13466" y="19150"/>
                  <a:pt x="13454" y="19141"/>
                  <a:pt x="13442" y="19131"/>
                </a:cubicBezTo>
                <a:cubicBezTo>
                  <a:pt x="13423" y="19122"/>
                  <a:pt x="13412" y="19118"/>
                  <a:pt x="13398" y="19103"/>
                </a:cubicBezTo>
                <a:cubicBezTo>
                  <a:pt x="13378" y="19083"/>
                  <a:pt x="13364" y="19051"/>
                  <a:pt x="13344" y="19033"/>
                </a:cubicBezTo>
                <a:cubicBezTo>
                  <a:pt x="13329" y="19030"/>
                  <a:pt x="13321" y="19043"/>
                  <a:pt x="13325" y="19057"/>
                </a:cubicBezTo>
                <a:cubicBezTo>
                  <a:pt x="13334" y="19069"/>
                  <a:pt x="13343" y="19082"/>
                  <a:pt x="13352" y="19094"/>
                </a:cubicBezTo>
                <a:cubicBezTo>
                  <a:pt x="13389" y="19139"/>
                  <a:pt x="13439" y="19175"/>
                  <a:pt x="13480" y="19217"/>
                </a:cubicBezTo>
                <a:cubicBezTo>
                  <a:pt x="13489" y="19226"/>
                  <a:pt x="13502" y="19231"/>
                  <a:pt x="13510" y="19242"/>
                </a:cubicBezTo>
                <a:cubicBezTo>
                  <a:pt x="13537" y="19279"/>
                  <a:pt x="13531" y="19342"/>
                  <a:pt x="13550" y="19388"/>
                </a:cubicBezTo>
                <a:cubicBezTo>
                  <a:pt x="13556" y="19403"/>
                  <a:pt x="13569" y="19417"/>
                  <a:pt x="13583" y="19426"/>
                </a:cubicBezTo>
                <a:cubicBezTo>
                  <a:pt x="13597" y="19437"/>
                  <a:pt x="13610" y="19442"/>
                  <a:pt x="13618" y="19457"/>
                </a:cubicBezTo>
                <a:cubicBezTo>
                  <a:pt x="13639" y="19492"/>
                  <a:pt x="13639" y="19532"/>
                  <a:pt x="13687" y="19544"/>
                </a:cubicBezTo>
                <a:cubicBezTo>
                  <a:pt x="13693" y="19600"/>
                  <a:pt x="13700" y="19655"/>
                  <a:pt x="13706" y="19712"/>
                </a:cubicBezTo>
                <a:cubicBezTo>
                  <a:pt x="13744" y="19780"/>
                  <a:pt x="13782" y="19848"/>
                  <a:pt x="13820" y="19916"/>
                </a:cubicBezTo>
                <a:cubicBezTo>
                  <a:pt x="13830" y="19970"/>
                  <a:pt x="13837" y="20026"/>
                  <a:pt x="13846" y="20080"/>
                </a:cubicBezTo>
                <a:cubicBezTo>
                  <a:pt x="13847" y="20088"/>
                  <a:pt x="13837" y="20095"/>
                  <a:pt x="13839" y="20108"/>
                </a:cubicBezTo>
                <a:cubicBezTo>
                  <a:pt x="13841" y="20123"/>
                  <a:pt x="13860" y="20169"/>
                  <a:pt x="13856" y="20180"/>
                </a:cubicBezTo>
                <a:cubicBezTo>
                  <a:pt x="13841" y="20201"/>
                  <a:pt x="13825" y="20222"/>
                  <a:pt x="13810" y="20243"/>
                </a:cubicBezTo>
                <a:cubicBezTo>
                  <a:pt x="13795" y="20250"/>
                  <a:pt x="13773" y="20246"/>
                  <a:pt x="13757" y="20251"/>
                </a:cubicBezTo>
                <a:cubicBezTo>
                  <a:pt x="13752" y="20256"/>
                  <a:pt x="13754" y="20277"/>
                  <a:pt x="13754" y="20283"/>
                </a:cubicBezTo>
                <a:cubicBezTo>
                  <a:pt x="13757" y="20302"/>
                  <a:pt x="13757" y="20315"/>
                  <a:pt x="13763" y="20330"/>
                </a:cubicBezTo>
                <a:cubicBezTo>
                  <a:pt x="13768" y="20338"/>
                  <a:pt x="13772" y="20346"/>
                  <a:pt x="13777" y="20354"/>
                </a:cubicBezTo>
                <a:cubicBezTo>
                  <a:pt x="13782" y="20356"/>
                  <a:pt x="13790" y="20355"/>
                  <a:pt x="13799" y="20356"/>
                </a:cubicBezTo>
                <a:cubicBezTo>
                  <a:pt x="13817" y="20359"/>
                  <a:pt x="13834" y="20361"/>
                  <a:pt x="13847" y="20368"/>
                </a:cubicBezTo>
                <a:cubicBezTo>
                  <a:pt x="13865" y="20378"/>
                  <a:pt x="13885" y="20391"/>
                  <a:pt x="13897" y="20406"/>
                </a:cubicBezTo>
                <a:cubicBezTo>
                  <a:pt x="13902" y="20413"/>
                  <a:pt x="13907" y="20420"/>
                  <a:pt x="13912" y="20427"/>
                </a:cubicBezTo>
                <a:cubicBezTo>
                  <a:pt x="13972" y="20437"/>
                  <a:pt x="14032" y="20446"/>
                  <a:pt x="14092" y="20456"/>
                </a:cubicBezTo>
                <a:cubicBezTo>
                  <a:pt x="14098" y="20452"/>
                  <a:pt x="14101" y="20445"/>
                  <a:pt x="14109" y="20443"/>
                </a:cubicBezTo>
                <a:cubicBezTo>
                  <a:pt x="14130" y="20439"/>
                  <a:pt x="14159" y="20476"/>
                  <a:pt x="14171" y="20442"/>
                </a:cubicBezTo>
                <a:cubicBezTo>
                  <a:pt x="14171" y="20441"/>
                  <a:pt x="14173" y="20442"/>
                  <a:pt x="14174" y="20442"/>
                </a:cubicBezTo>
                <a:cubicBezTo>
                  <a:pt x="14190" y="20470"/>
                  <a:pt x="14213" y="20433"/>
                  <a:pt x="14228" y="20427"/>
                </a:cubicBezTo>
                <a:cubicBezTo>
                  <a:pt x="14237" y="20424"/>
                  <a:pt x="14251" y="20428"/>
                  <a:pt x="14259" y="20423"/>
                </a:cubicBezTo>
                <a:cubicBezTo>
                  <a:pt x="14272" y="20416"/>
                  <a:pt x="14271" y="20396"/>
                  <a:pt x="14279" y="20384"/>
                </a:cubicBezTo>
                <a:cubicBezTo>
                  <a:pt x="14284" y="20378"/>
                  <a:pt x="14290" y="20379"/>
                  <a:pt x="14297" y="20374"/>
                </a:cubicBezTo>
                <a:cubicBezTo>
                  <a:pt x="14300" y="20369"/>
                  <a:pt x="14304" y="20363"/>
                  <a:pt x="14307" y="20358"/>
                </a:cubicBezTo>
                <a:cubicBezTo>
                  <a:pt x="14327" y="20336"/>
                  <a:pt x="14361" y="20326"/>
                  <a:pt x="14404" y="20326"/>
                </a:cubicBezTo>
                <a:cubicBezTo>
                  <a:pt x="14408" y="20319"/>
                  <a:pt x="14416" y="20311"/>
                  <a:pt x="14420" y="20304"/>
                </a:cubicBezTo>
                <a:cubicBezTo>
                  <a:pt x="14433" y="20283"/>
                  <a:pt x="14446" y="20248"/>
                  <a:pt x="14468" y="20235"/>
                </a:cubicBezTo>
                <a:cubicBezTo>
                  <a:pt x="14493" y="20220"/>
                  <a:pt x="14532" y="20223"/>
                  <a:pt x="14566" y="20215"/>
                </a:cubicBezTo>
                <a:cubicBezTo>
                  <a:pt x="14576" y="20213"/>
                  <a:pt x="14586" y="20208"/>
                  <a:pt x="14594" y="20206"/>
                </a:cubicBezTo>
                <a:cubicBezTo>
                  <a:pt x="14604" y="20206"/>
                  <a:pt x="14612" y="20206"/>
                  <a:pt x="14621" y="20206"/>
                </a:cubicBezTo>
                <a:cubicBezTo>
                  <a:pt x="14642" y="20202"/>
                  <a:pt x="14660" y="20200"/>
                  <a:pt x="14679" y="20195"/>
                </a:cubicBezTo>
                <a:cubicBezTo>
                  <a:pt x="14711" y="20186"/>
                  <a:pt x="14754" y="20170"/>
                  <a:pt x="14797" y="20177"/>
                </a:cubicBezTo>
                <a:cubicBezTo>
                  <a:pt x="14821" y="20182"/>
                  <a:pt x="14836" y="20192"/>
                  <a:pt x="14855" y="20199"/>
                </a:cubicBezTo>
                <a:cubicBezTo>
                  <a:pt x="14859" y="20201"/>
                  <a:pt x="14872" y="20194"/>
                  <a:pt x="14877" y="20192"/>
                </a:cubicBezTo>
                <a:cubicBezTo>
                  <a:pt x="14900" y="20184"/>
                  <a:pt x="14924" y="20176"/>
                  <a:pt x="14946" y="20168"/>
                </a:cubicBezTo>
                <a:cubicBezTo>
                  <a:pt x="14960" y="20175"/>
                  <a:pt x="14970" y="20189"/>
                  <a:pt x="14989" y="20192"/>
                </a:cubicBezTo>
                <a:cubicBezTo>
                  <a:pt x="15002" y="20195"/>
                  <a:pt x="15014" y="20188"/>
                  <a:pt x="15021" y="20184"/>
                </a:cubicBezTo>
                <a:cubicBezTo>
                  <a:pt x="15038" y="20174"/>
                  <a:pt x="15049" y="20156"/>
                  <a:pt x="15065" y="20144"/>
                </a:cubicBezTo>
                <a:cubicBezTo>
                  <a:pt x="15070" y="20140"/>
                  <a:pt x="15075" y="20137"/>
                  <a:pt x="15081" y="20133"/>
                </a:cubicBezTo>
                <a:cubicBezTo>
                  <a:pt x="15083" y="20127"/>
                  <a:pt x="15085" y="20121"/>
                  <a:pt x="15088" y="20115"/>
                </a:cubicBezTo>
                <a:cubicBezTo>
                  <a:pt x="15102" y="20070"/>
                  <a:pt x="15092" y="20015"/>
                  <a:pt x="15139" y="20001"/>
                </a:cubicBezTo>
                <a:cubicBezTo>
                  <a:pt x="15152" y="19998"/>
                  <a:pt x="15171" y="20004"/>
                  <a:pt x="15179" y="20001"/>
                </a:cubicBezTo>
                <a:cubicBezTo>
                  <a:pt x="15246" y="19966"/>
                  <a:pt x="15314" y="19931"/>
                  <a:pt x="15381" y="19896"/>
                </a:cubicBezTo>
                <a:cubicBezTo>
                  <a:pt x="15432" y="19894"/>
                  <a:pt x="15483" y="19894"/>
                  <a:pt x="15534" y="19892"/>
                </a:cubicBezTo>
                <a:cubicBezTo>
                  <a:pt x="15605" y="19869"/>
                  <a:pt x="15678" y="19845"/>
                  <a:pt x="15749" y="19823"/>
                </a:cubicBezTo>
                <a:cubicBezTo>
                  <a:pt x="15753" y="19819"/>
                  <a:pt x="15757" y="19814"/>
                  <a:pt x="15762" y="19811"/>
                </a:cubicBezTo>
                <a:cubicBezTo>
                  <a:pt x="15774" y="19803"/>
                  <a:pt x="15788" y="19799"/>
                  <a:pt x="15800" y="19792"/>
                </a:cubicBezTo>
                <a:cubicBezTo>
                  <a:pt x="15834" y="19774"/>
                  <a:pt x="15874" y="19761"/>
                  <a:pt x="15918" y="19752"/>
                </a:cubicBezTo>
                <a:cubicBezTo>
                  <a:pt x="15942" y="19747"/>
                  <a:pt x="15997" y="19739"/>
                  <a:pt x="16028" y="19744"/>
                </a:cubicBezTo>
                <a:cubicBezTo>
                  <a:pt x="16047" y="19747"/>
                  <a:pt x="16070" y="19751"/>
                  <a:pt x="16089" y="19748"/>
                </a:cubicBezTo>
                <a:cubicBezTo>
                  <a:pt x="16133" y="19745"/>
                  <a:pt x="16177" y="19743"/>
                  <a:pt x="16221" y="19740"/>
                </a:cubicBezTo>
                <a:cubicBezTo>
                  <a:pt x="16256" y="19748"/>
                  <a:pt x="16276" y="19786"/>
                  <a:pt x="16312" y="19796"/>
                </a:cubicBezTo>
                <a:cubicBezTo>
                  <a:pt x="16335" y="19802"/>
                  <a:pt x="16345" y="19786"/>
                  <a:pt x="16370" y="19789"/>
                </a:cubicBezTo>
                <a:cubicBezTo>
                  <a:pt x="16405" y="19794"/>
                  <a:pt x="16428" y="19811"/>
                  <a:pt x="16461" y="19819"/>
                </a:cubicBezTo>
                <a:cubicBezTo>
                  <a:pt x="16483" y="19823"/>
                  <a:pt x="16492" y="19816"/>
                  <a:pt x="16506" y="19813"/>
                </a:cubicBezTo>
                <a:cubicBezTo>
                  <a:pt x="16532" y="19808"/>
                  <a:pt x="16566" y="19834"/>
                  <a:pt x="16576" y="19845"/>
                </a:cubicBezTo>
                <a:cubicBezTo>
                  <a:pt x="16571" y="19854"/>
                  <a:pt x="16563" y="19863"/>
                  <a:pt x="16567" y="19876"/>
                </a:cubicBezTo>
                <a:cubicBezTo>
                  <a:pt x="16576" y="19880"/>
                  <a:pt x="16594" y="19876"/>
                  <a:pt x="16607" y="19876"/>
                </a:cubicBezTo>
                <a:cubicBezTo>
                  <a:pt x="16641" y="19906"/>
                  <a:pt x="16583" y="19923"/>
                  <a:pt x="16603" y="19953"/>
                </a:cubicBezTo>
                <a:cubicBezTo>
                  <a:pt x="16619" y="19978"/>
                  <a:pt x="16668" y="19982"/>
                  <a:pt x="16692" y="19999"/>
                </a:cubicBezTo>
                <a:cubicBezTo>
                  <a:pt x="16710" y="20012"/>
                  <a:pt x="16706" y="20045"/>
                  <a:pt x="16717" y="20064"/>
                </a:cubicBezTo>
                <a:cubicBezTo>
                  <a:pt x="16720" y="20067"/>
                  <a:pt x="16726" y="20069"/>
                  <a:pt x="16730" y="20071"/>
                </a:cubicBezTo>
                <a:cubicBezTo>
                  <a:pt x="16738" y="20074"/>
                  <a:pt x="16747" y="20079"/>
                  <a:pt x="16752" y="20084"/>
                </a:cubicBezTo>
                <a:cubicBezTo>
                  <a:pt x="16770" y="20105"/>
                  <a:pt x="16777" y="20137"/>
                  <a:pt x="16787" y="20165"/>
                </a:cubicBezTo>
                <a:cubicBezTo>
                  <a:pt x="16791" y="20173"/>
                  <a:pt x="16795" y="20181"/>
                  <a:pt x="16799" y="20188"/>
                </a:cubicBezTo>
                <a:cubicBezTo>
                  <a:pt x="16798" y="20195"/>
                  <a:pt x="16796" y="20203"/>
                  <a:pt x="16795" y="20210"/>
                </a:cubicBezTo>
                <a:cubicBezTo>
                  <a:pt x="16785" y="20209"/>
                  <a:pt x="16775" y="20207"/>
                  <a:pt x="16766" y="20206"/>
                </a:cubicBezTo>
                <a:cubicBezTo>
                  <a:pt x="16766" y="20209"/>
                  <a:pt x="16766" y="20212"/>
                  <a:pt x="16766" y="20215"/>
                </a:cubicBezTo>
                <a:cubicBezTo>
                  <a:pt x="16786" y="20240"/>
                  <a:pt x="16813" y="20271"/>
                  <a:pt x="16843" y="20287"/>
                </a:cubicBezTo>
                <a:cubicBezTo>
                  <a:pt x="16859" y="20295"/>
                  <a:pt x="16888" y="20295"/>
                  <a:pt x="16892" y="20276"/>
                </a:cubicBezTo>
                <a:cubicBezTo>
                  <a:pt x="16895" y="20263"/>
                  <a:pt x="16883" y="20251"/>
                  <a:pt x="16879" y="20243"/>
                </a:cubicBezTo>
                <a:cubicBezTo>
                  <a:pt x="16876" y="20239"/>
                  <a:pt x="16889" y="20224"/>
                  <a:pt x="16892" y="20219"/>
                </a:cubicBezTo>
                <a:cubicBezTo>
                  <a:pt x="16907" y="20194"/>
                  <a:pt x="16922" y="20171"/>
                  <a:pt x="16939" y="20148"/>
                </a:cubicBezTo>
                <a:cubicBezTo>
                  <a:pt x="16957" y="20125"/>
                  <a:pt x="16981" y="20096"/>
                  <a:pt x="17011" y="20084"/>
                </a:cubicBezTo>
                <a:cubicBezTo>
                  <a:pt x="17030" y="20077"/>
                  <a:pt x="17056" y="20075"/>
                  <a:pt x="17071" y="20064"/>
                </a:cubicBezTo>
                <a:cubicBezTo>
                  <a:pt x="17084" y="20055"/>
                  <a:pt x="17081" y="20043"/>
                  <a:pt x="17088" y="20027"/>
                </a:cubicBezTo>
                <a:cubicBezTo>
                  <a:pt x="17094" y="20012"/>
                  <a:pt x="17103" y="20001"/>
                  <a:pt x="17112" y="19989"/>
                </a:cubicBezTo>
                <a:cubicBezTo>
                  <a:pt x="17131" y="19966"/>
                  <a:pt x="17170" y="19947"/>
                  <a:pt x="17164" y="19907"/>
                </a:cubicBezTo>
                <a:cubicBezTo>
                  <a:pt x="17168" y="19913"/>
                  <a:pt x="17171" y="19918"/>
                  <a:pt x="17175" y="19924"/>
                </a:cubicBezTo>
                <a:cubicBezTo>
                  <a:pt x="17180" y="19936"/>
                  <a:pt x="17184" y="19948"/>
                  <a:pt x="17189" y="19960"/>
                </a:cubicBezTo>
                <a:cubicBezTo>
                  <a:pt x="17192" y="19963"/>
                  <a:pt x="17195" y="19966"/>
                  <a:pt x="17198" y="19969"/>
                </a:cubicBezTo>
                <a:cubicBezTo>
                  <a:pt x="17204" y="19986"/>
                  <a:pt x="17173" y="20007"/>
                  <a:pt x="17162" y="20011"/>
                </a:cubicBezTo>
                <a:cubicBezTo>
                  <a:pt x="17171" y="20020"/>
                  <a:pt x="17190" y="20032"/>
                  <a:pt x="17182" y="20051"/>
                </a:cubicBezTo>
                <a:cubicBezTo>
                  <a:pt x="17171" y="20078"/>
                  <a:pt x="17132" y="20086"/>
                  <a:pt x="17121" y="20115"/>
                </a:cubicBezTo>
                <a:cubicBezTo>
                  <a:pt x="17114" y="20130"/>
                  <a:pt x="17113" y="20142"/>
                  <a:pt x="17111" y="20161"/>
                </a:cubicBezTo>
                <a:cubicBezTo>
                  <a:pt x="17112" y="20173"/>
                  <a:pt x="17111" y="20187"/>
                  <a:pt x="17112" y="20199"/>
                </a:cubicBezTo>
                <a:cubicBezTo>
                  <a:pt x="17120" y="20240"/>
                  <a:pt x="17106" y="20267"/>
                  <a:pt x="17076" y="20276"/>
                </a:cubicBezTo>
                <a:cubicBezTo>
                  <a:pt x="17067" y="20279"/>
                  <a:pt x="17052" y="20283"/>
                  <a:pt x="17041" y="20280"/>
                </a:cubicBezTo>
                <a:cubicBezTo>
                  <a:pt x="17036" y="20297"/>
                  <a:pt x="17031" y="20315"/>
                  <a:pt x="17026" y="20332"/>
                </a:cubicBezTo>
                <a:cubicBezTo>
                  <a:pt x="17061" y="20332"/>
                  <a:pt x="17086" y="20331"/>
                  <a:pt x="17101" y="20312"/>
                </a:cubicBezTo>
                <a:cubicBezTo>
                  <a:pt x="17114" y="20312"/>
                  <a:pt x="17127" y="20325"/>
                  <a:pt x="17138" y="20319"/>
                </a:cubicBezTo>
                <a:cubicBezTo>
                  <a:pt x="17149" y="20313"/>
                  <a:pt x="17150" y="20292"/>
                  <a:pt x="17155" y="20280"/>
                </a:cubicBezTo>
                <a:cubicBezTo>
                  <a:pt x="17168" y="20245"/>
                  <a:pt x="17182" y="20212"/>
                  <a:pt x="17195" y="20176"/>
                </a:cubicBezTo>
                <a:cubicBezTo>
                  <a:pt x="17214" y="20179"/>
                  <a:pt x="17224" y="20201"/>
                  <a:pt x="17234" y="20214"/>
                </a:cubicBezTo>
                <a:cubicBezTo>
                  <a:pt x="17248" y="20231"/>
                  <a:pt x="17263" y="20247"/>
                  <a:pt x="17277" y="20264"/>
                </a:cubicBezTo>
                <a:cubicBezTo>
                  <a:pt x="17273" y="20289"/>
                  <a:pt x="17272" y="20315"/>
                  <a:pt x="17268" y="20340"/>
                </a:cubicBezTo>
                <a:cubicBezTo>
                  <a:pt x="17229" y="20348"/>
                  <a:pt x="17190" y="20354"/>
                  <a:pt x="17151" y="20362"/>
                </a:cubicBezTo>
                <a:cubicBezTo>
                  <a:pt x="17148" y="20374"/>
                  <a:pt x="17149" y="20383"/>
                  <a:pt x="17155" y="20391"/>
                </a:cubicBezTo>
                <a:cubicBezTo>
                  <a:pt x="17162" y="20391"/>
                  <a:pt x="17170" y="20390"/>
                  <a:pt x="17177" y="20390"/>
                </a:cubicBezTo>
                <a:cubicBezTo>
                  <a:pt x="17192" y="20393"/>
                  <a:pt x="17206" y="20398"/>
                  <a:pt x="17221" y="20402"/>
                </a:cubicBezTo>
                <a:cubicBezTo>
                  <a:pt x="17232" y="20403"/>
                  <a:pt x="17239" y="20397"/>
                  <a:pt x="17247" y="20398"/>
                </a:cubicBezTo>
                <a:cubicBezTo>
                  <a:pt x="17262" y="20402"/>
                  <a:pt x="17278" y="20406"/>
                  <a:pt x="17294" y="20410"/>
                </a:cubicBezTo>
                <a:cubicBezTo>
                  <a:pt x="17302" y="20408"/>
                  <a:pt x="17309" y="20401"/>
                  <a:pt x="17318" y="20398"/>
                </a:cubicBezTo>
                <a:cubicBezTo>
                  <a:pt x="17322" y="20396"/>
                  <a:pt x="17326" y="20395"/>
                  <a:pt x="17330" y="20394"/>
                </a:cubicBezTo>
                <a:cubicBezTo>
                  <a:pt x="17352" y="20404"/>
                  <a:pt x="17364" y="20424"/>
                  <a:pt x="17378" y="20442"/>
                </a:cubicBezTo>
                <a:cubicBezTo>
                  <a:pt x="17387" y="20453"/>
                  <a:pt x="17399" y="20463"/>
                  <a:pt x="17410" y="20472"/>
                </a:cubicBezTo>
                <a:cubicBezTo>
                  <a:pt x="17415" y="20476"/>
                  <a:pt x="17421" y="20481"/>
                  <a:pt x="17426" y="20484"/>
                </a:cubicBezTo>
                <a:cubicBezTo>
                  <a:pt x="17430" y="20494"/>
                  <a:pt x="17434" y="20505"/>
                  <a:pt x="17438" y="20515"/>
                </a:cubicBezTo>
                <a:cubicBezTo>
                  <a:pt x="17460" y="20560"/>
                  <a:pt x="17473" y="20614"/>
                  <a:pt x="17430" y="20643"/>
                </a:cubicBezTo>
                <a:cubicBezTo>
                  <a:pt x="17432" y="20701"/>
                  <a:pt x="17491" y="20716"/>
                  <a:pt x="17517" y="20753"/>
                </a:cubicBezTo>
                <a:cubicBezTo>
                  <a:pt x="17535" y="20778"/>
                  <a:pt x="17526" y="20797"/>
                  <a:pt x="17557" y="20814"/>
                </a:cubicBezTo>
                <a:cubicBezTo>
                  <a:pt x="17576" y="20825"/>
                  <a:pt x="17603" y="20825"/>
                  <a:pt x="17627" y="20830"/>
                </a:cubicBezTo>
                <a:cubicBezTo>
                  <a:pt x="17635" y="20832"/>
                  <a:pt x="17643" y="20833"/>
                  <a:pt x="17650" y="20834"/>
                </a:cubicBezTo>
                <a:cubicBezTo>
                  <a:pt x="17653" y="20838"/>
                  <a:pt x="17655" y="20841"/>
                  <a:pt x="17657" y="20845"/>
                </a:cubicBezTo>
                <a:cubicBezTo>
                  <a:pt x="17666" y="20857"/>
                  <a:pt x="17685" y="20889"/>
                  <a:pt x="17697" y="20895"/>
                </a:cubicBezTo>
                <a:cubicBezTo>
                  <a:pt x="17732" y="20914"/>
                  <a:pt x="17763" y="20854"/>
                  <a:pt x="17786" y="20901"/>
                </a:cubicBezTo>
                <a:cubicBezTo>
                  <a:pt x="17792" y="20899"/>
                  <a:pt x="17798" y="20897"/>
                  <a:pt x="17803" y="20895"/>
                </a:cubicBezTo>
                <a:cubicBezTo>
                  <a:pt x="17822" y="20891"/>
                  <a:pt x="17842" y="20898"/>
                  <a:pt x="17855" y="20905"/>
                </a:cubicBezTo>
                <a:cubicBezTo>
                  <a:pt x="17896" y="20926"/>
                  <a:pt x="17922" y="20959"/>
                  <a:pt x="17971" y="20974"/>
                </a:cubicBezTo>
                <a:cubicBezTo>
                  <a:pt x="17984" y="20978"/>
                  <a:pt x="17994" y="20989"/>
                  <a:pt x="18014" y="20983"/>
                </a:cubicBezTo>
                <a:cubicBezTo>
                  <a:pt x="18049" y="20973"/>
                  <a:pt x="18067" y="20933"/>
                  <a:pt x="18089" y="20910"/>
                </a:cubicBezTo>
                <a:cubicBezTo>
                  <a:pt x="18095" y="20905"/>
                  <a:pt x="18101" y="20902"/>
                  <a:pt x="18107" y="20897"/>
                </a:cubicBezTo>
                <a:cubicBezTo>
                  <a:pt x="18127" y="20887"/>
                  <a:pt x="18152" y="20894"/>
                  <a:pt x="18148" y="20863"/>
                </a:cubicBezTo>
                <a:cubicBezTo>
                  <a:pt x="18164" y="20859"/>
                  <a:pt x="18180" y="20829"/>
                  <a:pt x="18198" y="20834"/>
                </a:cubicBezTo>
                <a:cubicBezTo>
                  <a:pt x="18205" y="20836"/>
                  <a:pt x="18211" y="20842"/>
                  <a:pt x="18215" y="20847"/>
                </a:cubicBezTo>
                <a:cubicBezTo>
                  <a:pt x="18244" y="20878"/>
                  <a:pt x="18215" y="20911"/>
                  <a:pt x="18184" y="20921"/>
                </a:cubicBezTo>
                <a:cubicBezTo>
                  <a:pt x="18203" y="20946"/>
                  <a:pt x="18236" y="20915"/>
                  <a:pt x="18254" y="20909"/>
                </a:cubicBezTo>
                <a:cubicBezTo>
                  <a:pt x="18269" y="20903"/>
                  <a:pt x="18283" y="20913"/>
                  <a:pt x="18285" y="20925"/>
                </a:cubicBezTo>
                <a:cubicBezTo>
                  <a:pt x="18280" y="20933"/>
                  <a:pt x="18277" y="20941"/>
                  <a:pt x="18271" y="20950"/>
                </a:cubicBezTo>
                <a:cubicBezTo>
                  <a:pt x="18301" y="20975"/>
                  <a:pt x="18326" y="21002"/>
                  <a:pt x="18356" y="21026"/>
                </a:cubicBezTo>
                <a:cubicBezTo>
                  <a:pt x="18363" y="21029"/>
                  <a:pt x="18369" y="21027"/>
                  <a:pt x="18374" y="21030"/>
                </a:cubicBezTo>
                <a:cubicBezTo>
                  <a:pt x="18382" y="21039"/>
                  <a:pt x="18388" y="21047"/>
                  <a:pt x="18396" y="21055"/>
                </a:cubicBezTo>
                <a:cubicBezTo>
                  <a:pt x="18411" y="21065"/>
                  <a:pt x="18422" y="21048"/>
                  <a:pt x="18426" y="21039"/>
                </a:cubicBezTo>
                <a:cubicBezTo>
                  <a:pt x="18423" y="21019"/>
                  <a:pt x="18373" y="21026"/>
                  <a:pt x="18386" y="21002"/>
                </a:cubicBezTo>
                <a:cubicBezTo>
                  <a:pt x="18389" y="20996"/>
                  <a:pt x="18408" y="20998"/>
                  <a:pt x="18417" y="20995"/>
                </a:cubicBezTo>
                <a:cubicBezTo>
                  <a:pt x="18446" y="20988"/>
                  <a:pt x="18475" y="20980"/>
                  <a:pt x="18500" y="20969"/>
                </a:cubicBezTo>
                <a:cubicBezTo>
                  <a:pt x="18550" y="20947"/>
                  <a:pt x="18560" y="20885"/>
                  <a:pt x="18617" y="20871"/>
                </a:cubicBezTo>
                <a:cubicBezTo>
                  <a:pt x="18702" y="20868"/>
                  <a:pt x="18786" y="20864"/>
                  <a:pt x="18872" y="20861"/>
                </a:cubicBezTo>
                <a:cubicBezTo>
                  <a:pt x="18886" y="20850"/>
                  <a:pt x="18901" y="20841"/>
                  <a:pt x="18915" y="20831"/>
                </a:cubicBezTo>
                <a:cubicBezTo>
                  <a:pt x="18927" y="20827"/>
                  <a:pt x="18937" y="20830"/>
                  <a:pt x="18946" y="20823"/>
                </a:cubicBezTo>
                <a:cubicBezTo>
                  <a:pt x="18962" y="20812"/>
                  <a:pt x="18959" y="20779"/>
                  <a:pt x="18952" y="20754"/>
                </a:cubicBezTo>
                <a:cubicBezTo>
                  <a:pt x="18950" y="20746"/>
                  <a:pt x="18949" y="20738"/>
                  <a:pt x="18948" y="20730"/>
                </a:cubicBezTo>
                <a:cubicBezTo>
                  <a:pt x="18950" y="20721"/>
                  <a:pt x="18953" y="20712"/>
                  <a:pt x="18955" y="20703"/>
                </a:cubicBezTo>
                <a:cubicBezTo>
                  <a:pt x="18967" y="20652"/>
                  <a:pt x="18978" y="20601"/>
                  <a:pt x="18989" y="20550"/>
                </a:cubicBezTo>
                <a:cubicBezTo>
                  <a:pt x="19003" y="20511"/>
                  <a:pt x="19025" y="20479"/>
                  <a:pt x="19048" y="20450"/>
                </a:cubicBezTo>
                <a:cubicBezTo>
                  <a:pt x="19058" y="20436"/>
                  <a:pt x="19077" y="20411"/>
                  <a:pt x="19092" y="20403"/>
                </a:cubicBezTo>
                <a:cubicBezTo>
                  <a:pt x="19094" y="20399"/>
                  <a:pt x="19091" y="20394"/>
                  <a:pt x="19092" y="20388"/>
                </a:cubicBezTo>
                <a:cubicBezTo>
                  <a:pt x="19094" y="20379"/>
                  <a:pt x="19104" y="20368"/>
                  <a:pt x="19112" y="20364"/>
                </a:cubicBezTo>
                <a:cubicBezTo>
                  <a:pt x="19113" y="20364"/>
                  <a:pt x="19114" y="20362"/>
                  <a:pt x="19114" y="20362"/>
                </a:cubicBezTo>
                <a:cubicBezTo>
                  <a:pt x="19078" y="20317"/>
                  <a:pt x="19124" y="20299"/>
                  <a:pt x="19141" y="20271"/>
                </a:cubicBezTo>
                <a:cubicBezTo>
                  <a:pt x="19170" y="20221"/>
                  <a:pt x="19202" y="20170"/>
                  <a:pt x="19231" y="20120"/>
                </a:cubicBezTo>
                <a:cubicBezTo>
                  <a:pt x="19252" y="20101"/>
                  <a:pt x="19272" y="20082"/>
                  <a:pt x="19293" y="20063"/>
                </a:cubicBezTo>
                <a:cubicBezTo>
                  <a:pt x="19370" y="20072"/>
                  <a:pt x="19362" y="19996"/>
                  <a:pt x="19384" y="19956"/>
                </a:cubicBezTo>
                <a:cubicBezTo>
                  <a:pt x="19389" y="19947"/>
                  <a:pt x="19394" y="19937"/>
                  <a:pt x="19403" y="19931"/>
                </a:cubicBezTo>
                <a:cubicBezTo>
                  <a:pt x="19408" y="19926"/>
                  <a:pt x="19414" y="19922"/>
                  <a:pt x="19417" y="19916"/>
                </a:cubicBezTo>
                <a:cubicBezTo>
                  <a:pt x="19428" y="19896"/>
                  <a:pt x="19416" y="19868"/>
                  <a:pt x="19446" y="19863"/>
                </a:cubicBezTo>
                <a:cubicBezTo>
                  <a:pt x="19452" y="19816"/>
                  <a:pt x="19461" y="19769"/>
                  <a:pt x="19467" y="19722"/>
                </a:cubicBezTo>
                <a:cubicBezTo>
                  <a:pt x="19472" y="19716"/>
                  <a:pt x="19475" y="19709"/>
                  <a:pt x="19480" y="19702"/>
                </a:cubicBezTo>
                <a:cubicBezTo>
                  <a:pt x="19485" y="19690"/>
                  <a:pt x="19491" y="19678"/>
                  <a:pt x="19496" y="19665"/>
                </a:cubicBezTo>
                <a:cubicBezTo>
                  <a:pt x="19510" y="19624"/>
                  <a:pt x="19509" y="19574"/>
                  <a:pt x="19524" y="19534"/>
                </a:cubicBezTo>
                <a:cubicBezTo>
                  <a:pt x="19532" y="19520"/>
                  <a:pt x="19540" y="19503"/>
                  <a:pt x="19547" y="19488"/>
                </a:cubicBezTo>
                <a:cubicBezTo>
                  <a:pt x="19555" y="19467"/>
                  <a:pt x="19557" y="19447"/>
                  <a:pt x="19562" y="19425"/>
                </a:cubicBezTo>
                <a:cubicBezTo>
                  <a:pt x="19564" y="19412"/>
                  <a:pt x="19568" y="19400"/>
                  <a:pt x="19570" y="19388"/>
                </a:cubicBezTo>
                <a:cubicBezTo>
                  <a:pt x="19565" y="19376"/>
                  <a:pt x="19558" y="19367"/>
                  <a:pt x="19553" y="19356"/>
                </a:cubicBezTo>
                <a:cubicBezTo>
                  <a:pt x="19540" y="19325"/>
                  <a:pt x="19533" y="19293"/>
                  <a:pt x="19517" y="19266"/>
                </a:cubicBezTo>
                <a:cubicBezTo>
                  <a:pt x="19508" y="19249"/>
                  <a:pt x="19494" y="19233"/>
                  <a:pt x="19483" y="19218"/>
                </a:cubicBezTo>
                <a:cubicBezTo>
                  <a:pt x="19490" y="19210"/>
                  <a:pt x="19497" y="19204"/>
                  <a:pt x="19504" y="19197"/>
                </a:cubicBezTo>
                <a:cubicBezTo>
                  <a:pt x="19503" y="19177"/>
                  <a:pt x="19494" y="19150"/>
                  <a:pt x="19496" y="19126"/>
                </a:cubicBezTo>
                <a:cubicBezTo>
                  <a:pt x="19498" y="19108"/>
                  <a:pt x="19499" y="19089"/>
                  <a:pt x="19503" y="19073"/>
                </a:cubicBezTo>
                <a:cubicBezTo>
                  <a:pt x="19507" y="19060"/>
                  <a:pt x="19509" y="19049"/>
                  <a:pt x="19513" y="19037"/>
                </a:cubicBezTo>
                <a:cubicBezTo>
                  <a:pt x="19505" y="19028"/>
                  <a:pt x="19496" y="19024"/>
                  <a:pt x="19491" y="19013"/>
                </a:cubicBezTo>
                <a:cubicBezTo>
                  <a:pt x="19490" y="19003"/>
                  <a:pt x="19489" y="18993"/>
                  <a:pt x="19487" y="18983"/>
                </a:cubicBezTo>
                <a:cubicBezTo>
                  <a:pt x="19486" y="18978"/>
                  <a:pt x="19487" y="18974"/>
                  <a:pt x="19486" y="18969"/>
                </a:cubicBezTo>
                <a:cubicBezTo>
                  <a:pt x="19501" y="18948"/>
                  <a:pt x="19509" y="18927"/>
                  <a:pt x="19476" y="18907"/>
                </a:cubicBezTo>
                <a:cubicBezTo>
                  <a:pt x="19475" y="18912"/>
                  <a:pt x="19473" y="18917"/>
                  <a:pt x="19473" y="18922"/>
                </a:cubicBezTo>
                <a:cubicBezTo>
                  <a:pt x="19473" y="18922"/>
                  <a:pt x="19472" y="18923"/>
                  <a:pt x="19471" y="18923"/>
                </a:cubicBezTo>
                <a:cubicBezTo>
                  <a:pt x="19465" y="18909"/>
                  <a:pt x="19456" y="18900"/>
                  <a:pt x="19434" y="18894"/>
                </a:cubicBezTo>
                <a:cubicBezTo>
                  <a:pt x="19446" y="18859"/>
                  <a:pt x="19403" y="18831"/>
                  <a:pt x="19380" y="18816"/>
                </a:cubicBezTo>
                <a:cubicBezTo>
                  <a:pt x="19367" y="18808"/>
                  <a:pt x="19353" y="18795"/>
                  <a:pt x="19347" y="18780"/>
                </a:cubicBezTo>
                <a:cubicBezTo>
                  <a:pt x="19341" y="18767"/>
                  <a:pt x="19347" y="18765"/>
                  <a:pt x="19337" y="18755"/>
                </a:cubicBezTo>
                <a:cubicBezTo>
                  <a:pt x="19305" y="18723"/>
                  <a:pt x="19200" y="18695"/>
                  <a:pt x="19240" y="18638"/>
                </a:cubicBezTo>
                <a:cubicBezTo>
                  <a:pt x="19225" y="18617"/>
                  <a:pt x="19199" y="18639"/>
                  <a:pt x="19184" y="18624"/>
                </a:cubicBezTo>
                <a:cubicBezTo>
                  <a:pt x="19166" y="18607"/>
                  <a:pt x="19167" y="18538"/>
                  <a:pt x="19171" y="18515"/>
                </a:cubicBezTo>
                <a:cubicBezTo>
                  <a:pt x="19174" y="18506"/>
                  <a:pt x="19177" y="18497"/>
                  <a:pt x="19180" y="18488"/>
                </a:cubicBezTo>
                <a:cubicBezTo>
                  <a:pt x="19172" y="18480"/>
                  <a:pt x="19164" y="18472"/>
                  <a:pt x="19157" y="18464"/>
                </a:cubicBezTo>
                <a:cubicBezTo>
                  <a:pt x="19151" y="18472"/>
                  <a:pt x="19145" y="18480"/>
                  <a:pt x="19140" y="18488"/>
                </a:cubicBezTo>
                <a:cubicBezTo>
                  <a:pt x="19132" y="18489"/>
                  <a:pt x="19124" y="18480"/>
                  <a:pt x="19118" y="18476"/>
                </a:cubicBezTo>
                <a:cubicBezTo>
                  <a:pt x="19095" y="18461"/>
                  <a:pt x="19078" y="18437"/>
                  <a:pt x="19055" y="18420"/>
                </a:cubicBezTo>
                <a:cubicBezTo>
                  <a:pt x="19044" y="18430"/>
                  <a:pt x="19038" y="18448"/>
                  <a:pt x="19048" y="18466"/>
                </a:cubicBezTo>
                <a:cubicBezTo>
                  <a:pt x="19026" y="18467"/>
                  <a:pt x="19002" y="18452"/>
                  <a:pt x="18994" y="18440"/>
                </a:cubicBezTo>
                <a:cubicBezTo>
                  <a:pt x="18981" y="18423"/>
                  <a:pt x="18987" y="18398"/>
                  <a:pt x="18981" y="18375"/>
                </a:cubicBezTo>
                <a:cubicBezTo>
                  <a:pt x="18979" y="18364"/>
                  <a:pt x="18975" y="18354"/>
                  <a:pt x="18974" y="18343"/>
                </a:cubicBezTo>
                <a:cubicBezTo>
                  <a:pt x="18966" y="18315"/>
                  <a:pt x="18955" y="18284"/>
                  <a:pt x="18929" y="18273"/>
                </a:cubicBezTo>
                <a:cubicBezTo>
                  <a:pt x="18927" y="18270"/>
                  <a:pt x="18935" y="18257"/>
                  <a:pt x="18925" y="18244"/>
                </a:cubicBezTo>
                <a:cubicBezTo>
                  <a:pt x="18917" y="18234"/>
                  <a:pt x="18904" y="18225"/>
                  <a:pt x="18893" y="18219"/>
                </a:cubicBezTo>
                <a:cubicBezTo>
                  <a:pt x="18889" y="18216"/>
                  <a:pt x="18885" y="18214"/>
                  <a:pt x="18881" y="18212"/>
                </a:cubicBezTo>
                <a:cubicBezTo>
                  <a:pt x="18868" y="18200"/>
                  <a:pt x="18855" y="18173"/>
                  <a:pt x="18868" y="18157"/>
                </a:cubicBezTo>
                <a:cubicBezTo>
                  <a:pt x="18871" y="18153"/>
                  <a:pt x="18880" y="18149"/>
                  <a:pt x="18886" y="18147"/>
                </a:cubicBezTo>
                <a:cubicBezTo>
                  <a:pt x="18896" y="18122"/>
                  <a:pt x="18860" y="18114"/>
                  <a:pt x="18851" y="18097"/>
                </a:cubicBezTo>
                <a:cubicBezTo>
                  <a:pt x="18841" y="18095"/>
                  <a:pt x="18830" y="18095"/>
                  <a:pt x="18820" y="18093"/>
                </a:cubicBezTo>
                <a:cubicBezTo>
                  <a:pt x="18790" y="18084"/>
                  <a:pt x="18769" y="18069"/>
                  <a:pt x="18745" y="18053"/>
                </a:cubicBezTo>
                <a:cubicBezTo>
                  <a:pt x="18739" y="18049"/>
                  <a:pt x="18728" y="18042"/>
                  <a:pt x="18723" y="18036"/>
                </a:cubicBezTo>
                <a:cubicBezTo>
                  <a:pt x="18720" y="18035"/>
                  <a:pt x="18718" y="18039"/>
                  <a:pt x="18713" y="18040"/>
                </a:cubicBezTo>
                <a:cubicBezTo>
                  <a:pt x="18700" y="18042"/>
                  <a:pt x="18679" y="18031"/>
                  <a:pt x="18675" y="18024"/>
                </a:cubicBezTo>
                <a:cubicBezTo>
                  <a:pt x="18673" y="18023"/>
                  <a:pt x="18672" y="18021"/>
                  <a:pt x="18670" y="18020"/>
                </a:cubicBezTo>
                <a:cubicBezTo>
                  <a:pt x="18687" y="18008"/>
                  <a:pt x="18690" y="17992"/>
                  <a:pt x="18675" y="17977"/>
                </a:cubicBezTo>
                <a:cubicBezTo>
                  <a:pt x="18645" y="17981"/>
                  <a:pt x="18617" y="17987"/>
                  <a:pt x="18606" y="17961"/>
                </a:cubicBezTo>
                <a:cubicBezTo>
                  <a:pt x="18581" y="17972"/>
                  <a:pt x="18577" y="17960"/>
                  <a:pt x="18557" y="17953"/>
                </a:cubicBezTo>
                <a:cubicBezTo>
                  <a:pt x="18486" y="17929"/>
                  <a:pt x="18499" y="17906"/>
                  <a:pt x="18494" y="17832"/>
                </a:cubicBezTo>
                <a:cubicBezTo>
                  <a:pt x="18462" y="17824"/>
                  <a:pt x="18452" y="17789"/>
                  <a:pt x="18464" y="17761"/>
                </a:cubicBezTo>
                <a:cubicBezTo>
                  <a:pt x="18469" y="17753"/>
                  <a:pt x="18474" y="17745"/>
                  <a:pt x="18479" y="17737"/>
                </a:cubicBezTo>
                <a:cubicBezTo>
                  <a:pt x="18474" y="17717"/>
                  <a:pt x="18469" y="17697"/>
                  <a:pt x="18464" y="17677"/>
                </a:cubicBezTo>
                <a:cubicBezTo>
                  <a:pt x="18461" y="17666"/>
                  <a:pt x="18459" y="17648"/>
                  <a:pt x="18453" y="17640"/>
                </a:cubicBezTo>
                <a:cubicBezTo>
                  <a:pt x="18428" y="17608"/>
                  <a:pt x="18385" y="17592"/>
                  <a:pt x="18368" y="17554"/>
                </a:cubicBezTo>
                <a:cubicBezTo>
                  <a:pt x="18362" y="17540"/>
                  <a:pt x="18370" y="17507"/>
                  <a:pt x="18373" y="17489"/>
                </a:cubicBezTo>
                <a:cubicBezTo>
                  <a:pt x="18377" y="17454"/>
                  <a:pt x="18355" y="17424"/>
                  <a:pt x="18338" y="17406"/>
                </a:cubicBezTo>
                <a:cubicBezTo>
                  <a:pt x="18346" y="17402"/>
                  <a:pt x="18357" y="17400"/>
                  <a:pt x="18360" y="17393"/>
                </a:cubicBezTo>
                <a:cubicBezTo>
                  <a:pt x="18367" y="17375"/>
                  <a:pt x="18335" y="17368"/>
                  <a:pt x="18351" y="17346"/>
                </a:cubicBezTo>
                <a:cubicBezTo>
                  <a:pt x="18308" y="17335"/>
                  <a:pt x="18297" y="17290"/>
                  <a:pt x="18255" y="17279"/>
                </a:cubicBezTo>
                <a:cubicBezTo>
                  <a:pt x="18245" y="17265"/>
                  <a:pt x="18254" y="17240"/>
                  <a:pt x="18234" y="17234"/>
                </a:cubicBezTo>
                <a:cubicBezTo>
                  <a:pt x="18228" y="17238"/>
                  <a:pt x="18224" y="17243"/>
                  <a:pt x="18215" y="17246"/>
                </a:cubicBezTo>
                <a:cubicBezTo>
                  <a:pt x="18187" y="17256"/>
                  <a:pt x="18167" y="17249"/>
                  <a:pt x="18154" y="17271"/>
                </a:cubicBezTo>
                <a:cubicBezTo>
                  <a:pt x="18126" y="17272"/>
                  <a:pt x="18113" y="17249"/>
                  <a:pt x="18105" y="17230"/>
                </a:cubicBezTo>
                <a:cubicBezTo>
                  <a:pt x="18102" y="17224"/>
                  <a:pt x="18100" y="17216"/>
                  <a:pt x="18097" y="17210"/>
                </a:cubicBezTo>
                <a:cubicBezTo>
                  <a:pt x="18094" y="17199"/>
                  <a:pt x="18091" y="17189"/>
                  <a:pt x="18088" y="17178"/>
                </a:cubicBezTo>
                <a:cubicBezTo>
                  <a:pt x="18079" y="17141"/>
                  <a:pt x="18093" y="17104"/>
                  <a:pt x="18084" y="17067"/>
                </a:cubicBezTo>
                <a:cubicBezTo>
                  <a:pt x="18071" y="17018"/>
                  <a:pt x="18049" y="16988"/>
                  <a:pt x="18004" y="16968"/>
                </a:cubicBezTo>
                <a:cubicBezTo>
                  <a:pt x="18009" y="16956"/>
                  <a:pt x="18016" y="16941"/>
                  <a:pt x="18022" y="16928"/>
                </a:cubicBezTo>
                <a:cubicBezTo>
                  <a:pt x="17988" y="16918"/>
                  <a:pt x="17976" y="16887"/>
                  <a:pt x="17966" y="16854"/>
                </a:cubicBezTo>
                <a:cubicBezTo>
                  <a:pt x="17963" y="16841"/>
                  <a:pt x="17963" y="16825"/>
                  <a:pt x="17956" y="16815"/>
                </a:cubicBezTo>
                <a:cubicBezTo>
                  <a:pt x="17948" y="16808"/>
                  <a:pt x="17939" y="16803"/>
                  <a:pt x="17931" y="16796"/>
                </a:cubicBezTo>
                <a:cubicBezTo>
                  <a:pt x="17925" y="16786"/>
                  <a:pt x="17919" y="16776"/>
                  <a:pt x="17913" y="16766"/>
                </a:cubicBezTo>
                <a:close/>
                <a:moveTo>
                  <a:pt x="17185" y="17123"/>
                </a:moveTo>
                <a:cubicBezTo>
                  <a:pt x="17159" y="17132"/>
                  <a:pt x="17162" y="17137"/>
                  <a:pt x="17155" y="17161"/>
                </a:cubicBezTo>
                <a:cubicBezTo>
                  <a:pt x="17153" y="17166"/>
                  <a:pt x="17151" y="17172"/>
                  <a:pt x="17149" y="17177"/>
                </a:cubicBezTo>
                <a:cubicBezTo>
                  <a:pt x="17160" y="17183"/>
                  <a:pt x="17170" y="17187"/>
                  <a:pt x="17181" y="17193"/>
                </a:cubicBezTo>
                <a:cubicBezTo>
                  <a:pt x="17220" y="17190"/>
                  <a:pt x="17198" y="17147"/>
                  <a:pt x="17211" y="17125"/>
                </a:cubicBezTo>
                <a:cubicBezTo>
                  <a:pt x="17203" y="17124"/>
                  <a:pt x="17194" y="17124"/>
                  <a:pt x="17185" y="17123"/>
                </a:cubicBezTo>
                <a:close/>
                <a:moveTo>
                  <a:pt x="17566" y="17479"/>
                </a:moveTo>
                <a:cubicBezTo>
                  <a:pt x="17555" y="17488"/>
                  <a:pt x="17543" y="17496"/>
                  <a:pt x="17531" y="17505"/>
                </a:cubicBezTo>
                <a:cubicBezTo>
                  <a:pt x="17552" y="17500"/>
                  <a:pt x="17570" y="17492"/>
                  <a:pt x="17589" y="17487"/>
                </a:cubicBezTo>
                <a:lnTo>
                  <a:pt x="17589" y="17485"/>
                </a:lnTo>
                <a:cubicBezTo>
                  <a:pt x="17580" y="17483"/>
                  <a:pt x="17574" y="17481"/>
                  <a:pt x="17566" y="17479"/>
                </a:cubicBezTo>
                <a:close/>
                <a:moveTo>
                  <a:pt x="13328" y="18907"/>
                </a:moveTo>
                <a:cubicBezTo>
                  <a:pt x="13327" y="18909"/>
                  <a:pt x="13325" y="18909"/>
                  <a:pt x="13324" y="18911"/>
                </a:cubicBezTo>
                <a:cubicBezTo>
                  <a:pt x="13322" y="18915"/>
                  <a:pt x="13331" y="18920"/>
                  <a:pt x="13332" y="18923"/>
                </a:cubicBezTo>
                <a:cubicBezTo>
                  <a:pt x="13346" y="18946"/>
                  <a:pt x="13344" y="18955"/>
                  <a:pt x="13365" y="18971"/>
                </a:cubicBezTo>
                <a:cubicBezTo>
                  <a:pt x="13366" y="18972"/>
                  <a:pt x="13367" y="18971"/>
                  <a:pt x="13368" y="18971"/>
                </a:cubicBezTo>
                <a:cubicBezTo>
                  <a:pt x="13389" y="18927"/>
                  <a:pt x="13360" y="18923"/>
                  <a:pt x="13328" y="18907"/>
                </a:cubicBezTo>
                <a:close/>
                <a:moveTo>
                  <a:pt x="18300" y="21047"/>
                </a:moveTo>
                <a:cubicBezTo>
                  <a:pt x="18296" y="21055"/>
                  <a:pt x="18298" y="21067"/>
                  <a:pt x="18298" y="21077"/>
                </a:cubicBezTo>
                <a:cubicBezTo>
                  <a:pt x="18297" y="21081"/>
                  <a:pt x="18299" y="21088"/>
                  <a:pt x="18298" y="21093"/>
                </a:cubicBezTo>
                <a:cubicBezTo>
                  <a:pt x="18298" y="21095"/>
                  <a:pt x="18299" y="21098"/>
                  <a:pt x="18298" y="21100"/>
                </a:cubicBezTo>
                <a:cubicBezTo>
                  <a:pt x="18297" y="21123"/>
                  <a:pt x="18296" y="21146"/>
                  <a:pt x="18295" y="21169"/>
                </a:cubicBezTo>
                <a:cubicBezTo>
                  <a:pt x="18310" y="21221"/>
                  <a:pt x="18352" y="21250"/>
                  <a:pt x="18368" y="21302"/>
                </a:cubicBezTo>
                <a:cubicBezTo>
                  <a:pt x="18374" y="21321"/>
                  <a:pt x="18369" y="21340"/>
                  <a:pt x="18366" y="21354"/>
                </a:cubicBezTo>
                <a:cubicBezTo>
                  <a:pt x="18368" y="21365"/>
                  <a:pt x="18372" y="21377"/>
                  <a:pt x="18374" y="21388"/>
                </a:cubicBezTo>
                <a:cubicBezTo>
                  <a:pt x="18384" y="21419"/>
                  <a:pt x="18391" y="21451"/>
                  <a:pt x="18417" y="21465"/>
                </a:cubicBezTo>
                <a:cubicBezTo>
                  <a:pt x="18420" y="21518"/>
                  <a:pt x="18480" y="21486"/>
                  <a:pt x="18490" y="21533"/>
                </a:cubicBezTo>
                <a:cubicBezTo>
                  <a:pt x="18483" y="21540"/>
                  <a:pt x="18476" y="21547"/>
                  <a:pt x="18470" y="21555"/>
                </a:cubicBezTo>
                <a:cubicBezTo>
                  <a:pt x="18504" y="21597"/>
                  <a:pt x="18559" y="21563"/>
                  <a:pt x="18606" y="21584"/>
                </a:cubicBezTo>
                <a:cubicBezTo>
                  <a:pt x="18633" y="21542"/>
                  <a:pt x="18652" y="21477"/>
                  <a:pt x="18725" y="21477"/>
                </a:cubicBezTo>
                <a:cubicBezTo>
                  <a:pt x="18726" y="21490"/>
                  <a:pt x="18727" y="21504"/>
                  <a:pt x="18727" y="21517"/>
                </a:cubicBezTo>
                <a:cubicBezTo>
                  <a:pt x="18734" y="21517"/>
                  <a:pt x="18742" y="21515"/>
                  <a:pt x="18749" y="21514"/>
                </a:cubicBezTo>
                <a:cubicBezTo>
                  <a:pt x="18748" y="21483"/>
                  <a:pt x="18747" y="21452"/>
                  <a:pt x="18746" y="21420"/>
                </a:cubicBezTo>
                <a:cubicBezTo>
                  <a:pt x="18753" y="21399"/>
                  <a:pt x="18781" y="21386"/>
                  <a:pt x="18772" y="21358"/>
                </a:cubicBezTo>
                <a:cubicBezTo>
                  <a:pt x="18802" y="21324"/>
                  <a:pt x="18822" y="21310"/>
                  <a:pt x="18829" y="21253"/>
                </a:cubicBezTo>
                <a:cubicBezTo>
                  <a:pt x="18829" y="21244"/>
                  <a:pt x="18829" y="21233"/>
                  <a:pt x="18829" y="21224"/>
                </a:cubicBezTo>
                <a:cubicBezTo>
                  <a:pt x="18826" y="21215"/>
                  <a:pt x="18818" y="21209"/>
                  <a:pt x="18815" y="21198"/>
                </a:cubicBezTo>
                <a:cubicBezTo>
                  <a:pt x="18811" y="21184"/>
                  <a:pt x="18813" y="21169"/>
                  <a:pt x="18815" y="21158"/>
                </a:cubicBezTo>
                <a:cubicBezTo>
                  <a:pt x="18818" y="21124"/>
                  <a:pt x="18802" y="21103"/>
                  <a:pt x="18780" y="21093"/>
                </a:cubicBezTo>
                <a:cubicBezTo>
                  <a:pt x="18774" y="21099"/>
                  <a:pt x="18773" y="21106"/>
                  <a:pt x="18762" y="21109"/>
                </a:cubicBezTo>
                <a:cubicBezTo>
                  <a:pt x="18754" y="21109"/>
                  <a:pt x="18745" y="21109"/>
                  <a:pt x="18738" y="21109"/>
                </a:cubicBezTo>
                <a:cubicBezTo>
                  <a:pt x="18738" y="21108"/>
                  <a:pt x="18737" y="21107"/>
                  <a:pt x="18738" y="21106"/>
                </a:cubicBezTo>
                <a:cubicBezTo>
                  <a:pt x="18736" y="21100"/>
                  <a:pt x="18686" y="21053"/>
                  <a:pt x="18679" y="21047"/>
                </a:cubicBezTo>
                <a:cubicBezTo>
                  <a:pt x="18685" y="21072"/>
                  <a:pt x="18691" y="21096"/>
                  <a:pt x="18697" y="21121"/>
                </a:cubicBezTo>
                <a:cubicBezTo>
                  <a:pt x="18697" y="21121"/>
                  <a:pt x="18696" y="21121"/>
                  <a:pt x="18696" y="21121"/>
                </a:cubicBezTo>
                <a:cubicBezTo>
                  <a:pt x="18681" y="21121"/>
                  <a:pt x="18668" y="21120"/>
                  <a:pt x="18653" y="21121"/>
                </a:cubicBezTo>
                <a:cubicBezTo>
                  <a:pt x="18614" y="21121"/>
                  <a:pt x="18586" y="21131"/>
                  <a:pt x="18573" y="21154"/>
                </a:cubicBezTo>
                <a:cubicBezTo>
                  <a:pt x="18520" y="21135"/>
                  <a:pt x="18474" y="21113"/>
                  <a:pt x="18428" y="21088"/>
                </a:cubicBezTo>
                <a:cubicBezTo>
                  <a:pt x="18412" y="21078"/>
                  <a:pt x="18394" y="21067"/>
                  <a:pt x="18377" y="21057"/>
                </a:cubicBezTo>
                <a:cubicBezTo>
                  <a:pt x="18354" y="21077"/>
                  <a:pt x="18339" y="21059"/>
                  <a:pt x="18317" y="21053"/>
                </a:cubicBezTo>
                <a:cubicBezTo>
                  <a:pt x="18315" y="21051"/>
                  <a:pt x="18313" y="21049"/>
                  <a:pt x="18311" y="21047"/>
                </a:cubicBezTo>
                <a:cubicBezTo>
                  <a:pt x="18311" y="21049"/>
                  <a:pt x="18309" y="21048"/>
                  <a:pt x="18308" y="21049"/>
                </a:cubicBezTo>
                <a:cubicBezTo>
                  <a:pt x="18305" y="21048"/>
                  <a:pt x="18304" y="21047"/>
                  <a:pt x="18300" y="2104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7076" name="AutoShape 36"/>
          <p:cNvSpPr>
            <a:spLocks/>
          </p:cNvSpPr>
          <p:nvPr/>
        </p:nvSpPr>
        <p:spPr bwMode="auto">
          <a:xfrm>
            <a:off x="17259300" y="3841752"/>
            <a:ext cx="3724276" cy="1781175"/>
          </a:xfrm>
          <a:custGeom>
            <a:avLst/>
            <a:gdLst>
              <a:gd name="T0" fmla="*/ 1862051 w 21593"/>
              <a:gd name="T1" fmla="*/ 890959 h 21595"/>
              <a:gd name="T2" fmla="*/ 1862051 w 21593"/>
              <a:gd name="T3" fmla="*/ 890959 h 21595"/>
              <a:gd name="T4" fmla="*/ 1862051 w 21593"/>
              <a:gd name="T5" fmla="*/ 890959 h 21595"/>
              <a:gd name="T6" fmla="*/ 1862051 w 21593"/>
              <a:gd name="T7" fmla="*/ 890959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5">
                <a:moveTo>
                  <a:pt x="13008" y="2"/>
                </a:moveTo>
                <a:cubicBezTo>
                  <a:pt x="12969" y="-5"/>
                  <a:pt x="12929" y="3"/>
                  <a:pt x="12888" y="23"/>
                </a:cubicBezTo>
                <a:cubicBezTo>
                  <a:pt x="12806" y="61"/>
                  <a:pt x="12723" y="150"/>
                  <a:pt x="12679" y="210"/>
                </a:cubicBezTo>
                <a:cubicBezTo>
                  <a:pt x="12661" y="238"/>
                  <a:pt x="12643" y="257"/>
                  <a:pt x="12626" y="285"/>
                </a:cubicBezTo>
                <a:cubicBezTo>
                  <a:pt x="12613" y="366"/>
                  <a:pt x="12631" y="428"/>
                  <a:pt x="12653" y="478"/>
                </a:cubicBezTo>
                <a:cubicBezTo>
                  <a:pt x="12633" y="509"/>
                  <a:pt x="12609" y="544"/>
                  <a:pt x="12589" y="570"/>
                </a:cubicBezTo>
                <a:cubicBezTo>
                  <a:pt x="12569" y="583"/>
                  <a:pt x="12513" y="579"/>
                  <a:pt x="12489" y="588"/>
                </a:cubicBezTo>
                <a:cubicBezTo>
                  <a:pt x="12471" y="647"/>
                  <a:pt x="12473" y="671"/>
                  <a:pt x="12471" y="758"/>
                </a:cubicBezTo>
                <a:cubicBezTo>
                  <a:pt x="12458" y="776"/>
                  <a:pt x="12439" y="800"/>
                  <a:pt x="12426" y="817"/>
                </a:cubicBezTo>
                <a:cubicBezTo>
                  <a:pt x="12382" y="811"/>
                  <a:pt x="12359" y="740"/>
                  <a:pt x="12308" y="758"/>
                </a:cubicBezTo>
                <a:cubicBezTo>
                  <a:pt x="12247" y="793"/>
                  <a:pt x="12188" y="839"/>
                  <a:pt x="12127" y="874"/>
                </a:cubicBezTo>
                <a:cubicBezTo>
                  <a:pt x="12095" y="865"/>
                  <a:pt x="12068" y="842"/>
                  <a:pt x="12037" y="833"/>
                </a:cubicBezTo>
                <a:cubicBezTo>
                  <a:pt x="12042" y="804"/>
                  <a:pt x="12049" y="788"/>
                  <a:pt x="12055" y="758"/>
                </a:cubicBezTo>
                <a:cubicBezTo>
                  <a:pt x="12053" y="752"/>
                  <a:pt x="12049" y="747"/>
                  <a:pt x="12046" y="740"/>
                </a:cubicBezTo>
                <a:cubicBezTo>
                  <a:pt x="12030" y="716"/>
                  <a:pt x="11994" y="702"/>
                  <a:pt x="11965" y="702"/>
                </a:cubicBezTo>
                <a:cubicBezTo>
                  <a:pt x="11830" y="701"/>
                  <a:pt x="11845" y="793"/>
                  <a:pt x="11755" y="853"/>
                </a:cubicBezTo>
                <a:cubicBezTo>
                  <a:pt x="11647" y="927"/>
                  <a:pt x="11513" y="953"/>
                  <a:pt x="11396" y="1005"/>
                </a:cubicBezTo>
                <a:cubicBezTo>
                  <a:pt x="11353" y="1020"/>
                  <a:pt x="11311" y="1025"/>
                  <a:pt x="11269" y="1041"/>
                </a:cubicBezTo>
                <a:cubicBezTo>
                  <a:pt x="11182" y="1112"/>
                  <a:pt x="11098" y="1316"/>
                  <a:pt x="11005" y="1381"/>
                </a:cubicBezTo>
                <a:cubicBezTo>
                  <a:pt x="10995" y="1432"/>
                  <a:pt x="10988" y="1484"/>
                  <a:pt x="10988" y="1553"/>
                </a:cubicBezTo>
                <a:cubicBezTo>
                  <a:pt x="10995" y="1575"/>
                  <a:pt x="10997" y="1587"/>
                  <a:pt x="11005" y="1609"/>
                </a:cubicBezTo>
                <a:cubicBezTo>
                  <a:pt x="11025" y="1640"/>
                  <a:pt x="11055" y="1661"/>
                  <a:pt x="11069" y="1704"/>
                </a:cubicBezTo>
                <a:cubicBezTo>
                  <a:pt x="11075" y="1735"/>
                  <a:pt x="11081" y="1766"/>
                  <a:pt x="11087" y="1797"/>
                </a:cubicBezTo>
                <a:cubicBezTo>
                  <a:pt x="11061" y="1923"/>
                  <a:pt x="10989" y="1988"/>
                  <a:pt x="10915" y="2010"/>
                </a:cubicBezTo>
                <a:cubicBezTo>
                  <a:pt x="10928" y="1939"/>
                  <a:pt x="10945" y="1882"/>
                  <a:pt x="10978" y="1856"/>
                </a:cubicBezTo>
                <a:cubicBezTo>
                  <a:pt x="10904" y="1770"/>
                  <a:pt x="10836" y="1880"/>
                  <a:pt x="10780" y="1953"/>
                </a:cubicBezTo>
                <a:cubicBezTo>
                  <a:pt x="10760" y="1928"/>
                  <a:pt x="10751" y="1904"/>
                  <a:pt x="10735" y="1874"/>
                </a:cubicBezTo>
                <a:cubicBezTo>
                  <a:pt x="10721" y="1852"/>
                  <a:pt x="10657" y="1910"/>
                  <a:pt x="10626" y="1912"/>
                </a:cubicBezTo>
                <a:cubicBezTo>
                  <a:pt x="10562" y="1919"/>
                  <a:pt x="10293" y="1940"/>
                  <a:pt x="10274" y="2010"/>
                </a:cubicBezTo>
                <a:cubicBezTo>
                  <a:pt x="10238" y="2076"/>
                  <a:pt x="10301" y="2157"/>
                  <a:pt x="10309" y="2214"/>
                </a:cubicBezTo>
                <a:cubicBezTo>
                  <a:pt x="10310" y="2283"/>
                  <a:pt x="10308" y="2352"/>
                  <a:pt x="10309" y="2422"/>
                </a:cubicBezTo>
                <a:cubicBezTo>
                  <a:pt x="10317" y="2483"/>
                  <a:pt x="10435" y="2547"/>
                  <a:pt x="10473" y="2558"/>
                </a:cubicBezTo>
                <a:cubicBezTo>
                  <a:pt x="10488" y="2678"/>
                  <a:pt x="10529" y="2684"/>
                  <a:pt x="10571" y="2745"/>
                </a:cubicBezTo>
                <a:cubicBezTo>
                  <a:pt x="10583" y="2773"/>
                  <a:pt x="10605" y="2792"/>
                  <a:pt x="10617" y="2820"/>
                </a:cubicBezTo>
                <a:cubicBezTo>
                  <a:pt x="10603" y="2889"/>
                  <a:pt x="10585" y="2959"/>
                  <a:pt x="10571" y="3028"/>
                </a:cubicBezTo>
                <a:cubicBezTo>
                  <a:pt x="10593" y="3114"/>
                  <a:pt x="10627" y="3204"/>
                  <a:pt x="10626" y="3329"/>
                </a:cubicBezTo>
                <a:cubicBezTo>
                  <a:pt x="10603" y="3362"/>
                  <a:pt x="10591" y="3398"/>
                  <a:pt x="10563" y="3424"/>
                </a:cubicBezTo>
                <a:cubicBezTo>
                  <a:pt x="10572" y="3305"/>
                  <a:pt x="10550" y="3274"/>
                  <a:pt x="10536" y="3198"/>
                </a:cubicBezTo>
                <a:cubicBezTo>
                  <a:pt x="10530" y="3193"/>
                  <a:pt x="10522" y="3185"/>
                  <a:pt x="10517" y="3180"/>
                </a:cubicBezTo>
                <a:cubicBezTo>
                  <a:pt x="10492" y="3219"/>
                  <a:pt x="10473" y="3299"/>
                  <a:pt x="10464" y="3368"/>
                </a:cubicBezTo>
                <a:cubicBezTo>
                  <a:pt x="10458" y="3363"/>
                  <a:pt x="10451" y="3355"/>
                  <a:pt x="10445" y="3350"/>
                </a:cubicBezTo>
                <a:cubicBezTo>
                  <a:pt x="10452" y="3237"/>
                  <a:pt x="10457" y="3140"/>
                  <a:pt x="10464" y="3028"/>
                </a:cubicBezTo>
                <a:cubicBezTo>
                  <a:pt x="10488" y="2985"/>
                  <a:pt x="10511" y="2940"/>
                  <a:pt x="10536" y="2897"/>
                </a:cubicBezTo>
                <a:cubicBezTo>
                  <a:pt x="10535" y="2873"/>
                  <a:pt x="10538" y="2844"/>
                  <a:pt x="10536" y="2820"/>
                </a:cubicBezTo>
                <a:cubicBezTo>
                  <a:pt x="10505" y="2834"/>
                  <a:pt x="10441" y="2887"/>
                  <a:pt x="10391" y="2859"/>
                </a:cubicBezTo>
                <a:cubicBezTo>
                  <a:pt x="10270" y="2789"/>
                  <a:pt x="10166" y="2415"/>
                  <a:pt x="9993" y="2594"/>
                </a:cubicBezTo>
                <a:cubicBezTo>
                  <a:pt x="9995" y="2642"/>
                  <a:pt x="10000" y="2677"/>
                  <a:pt x="10003" y="2725"/>
                </a:cubicBezTo>
                <a:cubicBezTo>
                  <a:pt x="9939" y="2762"/>
                  <a:pt x="9937" y="2743"/>
                  <a:pt x="9885" y="2705"/>
                </a:cubicBezTo>
                <a:cubicBezTo>
                  <a:pt x="9860" y="2708"/>
                  <a:pt x="9827" y="2722"/>
                  <a:pt x="9802" y="2725"/>
                </a:cubicBezTo>
                <a:cubicBezTo>
                  <a:pt x="9797" y="2749"/>
                  <a:pt x="9800" y="2778"/>
                  <a:pt x="9795" y="2802"/>
                </a:cubicBezTo>
                <a:cubicBezTo>
                  <a:pt x="9846" y="2924"/>
                  <a:pt x="9897" y="2932"/>
                  <a:pt x="10003" y="2933"/>
                </a:cubicBezTo>
                <a:cubicBezTo>
                  <a:pt x="10028" y="3001"/>
                  <a:pt x="10039" y="3068"/>
                  <a:pt x="10056" y="3162"/>
                </a:cubicBezTo>
                <a:cubicBezTo>
                  <a:pt x="10036" y="3169"/>
                  <a:pt x="10012" y="3178"/>
                  <a:pt x="9993" y="3180"/>
                </a:cubicBezTo>
                <a:cubicBezTo>
                  <a:pt x="9979" y="3150"/>
                  <a:pt x="9971" y="3114"/>
                  <a:pt x="9957" y="3085"/>
                </a:cubicBezTo>
                <a:cubicBezTo>
                  <a:pt x="9941" y="3081"/>
                  <a:pt x="9919" y="3088"/>
                  <a:pt x="9903" y="3085"/>
                </a:cubicBezTo>
                <a:cubicBezTo>
                  <a:pt x="9819" y="3052"/>
                  <a:pt x="9712" y="3058"/>
                  <a:pt x="9678" y="2917"/>
                </a:cubicBezTo>
                <a:cubicBezTo>
                  <a:pt x="9645" y="2783"/>
                  <a:pt x="9700" y="2676"/>
                  <a:pt x="9712" y="2594"/>
                </a:cubicBezTo>
                <a:cubicBezTo>
                  <a:pt x="9721" y="2534"/>
                  <a:pt x="9714" y="2450"/>
                  <a:pt x="9712" y="2386"/>
                </a:cubicBezTo>
                <a:cubicBezTo>
                  <a:pt x="9689" y="2373"/>
                  <a:pt x="9664" y="2359"/>
                  <a:pt x="9641" y="2345"/>
                </a:cubicBezTo>
                <a:cubicBezTo>
                  <a:pt x="9645" y="2505"/>
                  <a:pt x="9649" y="2648"/>
                  <a:pt x="9595" y="2725"/>
                </a:cubicBezTo>
                <a:cubicBezTo>
                  <a:pt x="9541" y="2803"/>
                  <a:pt x="9463" y="2772"/>
                  <a:pt x="9441" y="2917"/>
                </a:cubicBezTo>
                <a:cubicBezTo>
                  <a:pt x="9467" y="3020"/>
                  <a:pt x="9542" y="3144"/>
                  <a:pt x="9550" y="3277"/>
                </a:cubicBezTo>
                <a:cubicBezTo>
                  <a:pt x="9556" y="3379"/>
                  <a:pt x="9490" y="3504"/>
                  <a:pt x="9486" y="3635"/>
                </a:cubicBezTo>
                <a:cubicBezTo>
                  <a:pt x="9484" y="3719"/>
                  <a:pt x="9513" y="3788"/>
                  <a:pt x="9513" y="3897"/>
                </a:cubicBezTo>
                <a:cubicBezTo>
                  <a:pt x="9553" y="3896"/>
                  <a:pt x="9603" y="3929"/>
                  <a:pt x="9631" y="3918"/>
                </a:cubicBezTo>
                <a:cubicBezTo>
                  <a:pt x="9653" y="3903"/>
                  <a:pt x="9683" y="3897"/>
                  <a:pt x="9705" y="3882"/>
                </a:cubicBezTo>
                <a:cubicBezTo>
                  <a:pt x="9761" y="3858"/>
                  <a:pt x="9828" y="3944"/>
                  <a:pt x="9867" y="3972"/>
                </a:cubicBezTo>
                <a:cubicBezTo>
                  <a:pt x="9884" y="3977"/>
                  <a:pt x="9894" y="3987"/>
                  <a:pt x="9910" y="3992"/>
                </a:cubicBezTo>
                <a:cubicBezTo>
                  <a:pt x="9938" y="4023"/>
                  <a:pt x="9946" y="4100"/>
                  <a:pt x="9957" y="4165"/>
                </a:cubicBezTo>
                <a:cubicBezTo>
                  <a:pt x="9964" y="4206"/>
                  <a:pt x="9989" y="4247"/>
                  <a:pt x="9984" y="4294"/>
                </a:cubicBezTo>
                <a:cubicBezTo>
                  <a:pt x="9976" y="4326"/>
                  <a:pt x="9947" y="4362"/>
                  <a:pt x="9930" y="4373"/>
                </a:cubicBezTo>
                <a:cubicBezTo>
                  <a:pt x="9928" y="4397"/>
                  <a:pt x="9922" y="4421"/>
                  <a:pt x="9920" y="4445"/>
                </a:cubicBezTo>
                <a:cubicBezTo>
                  <a:pt x="9966" y="4474"/>
                  <a:pt x="10007" y="4458"/>
                  <a:pt x="10037" y="4522"/>
                </a:cubicBezTo>
                <a:cubicBezTo>
                  <a:pt x="10035" y="4536"/>
                  <a:pt x="10039" y="4567"/>
                  <a:pt x="10037" y="4581"/>
                </a:cubicBezTo>
                <a:cubicBezTo>
                  <a:pt x="9994" y="4617"/>
                  <a:pt x="9884" y="4628"/>
                  <a:pt x="9867" y="4522"/>
                </a:cubicBezTo>
                <a:cubicBezTo>
                  <a:pt x="9858" y="4490"/>
                  <a:pt x="9886" y="4272"/>
                  <a:pt x="9875" y="4183"/>
                </a:cubicBezTo>
                <a:cubicBezTo>
                  <a:pt x="9830" y="3999"/>
                  <a:pt x="9587" y="3988"/>
                  <a:pt x="9568" y="4241"/>
                </a:cubicBezTo>
                <a:cubicBezTo>
                  <a:pt x="9590" y="4323"/>
                  <a:pt x="9614" y="4364"/>
                  <a:pt x="9613" y="4486"/>
                </a:cubicBezTo>
                <a:cubicBezTo>
                  <a:pt x="9596" y="4529"/>
                  <a:pt x="9576" y="4574"/>
                  <a:pt x="9560" y="4617"/>
                </a:cubicBezTo>
                <a:cubicBezTo>
                  <a:pt x="9547" y="4635"/>
                  <a:pt x="9536" y="4656"/>
                  <a:pt x="9523" y="4674"/>
                </a:cubicBezTo>
                <a:cubicBezTo>
                  <a:pt x="9506" y="4723"/>
                  <a:pt x="9509" y="4808"/>
                  <a:pt x="9486" y="4846"/>
                </a:cubicBezTo>
                <a:cubicBezTo>
                  <a:pt x="9432" y="4938"/>
                  <a:pt x="9355" y="4945"/>
                  <a:pt x="9324" y="5090"/>
                </a:cubicBezTo>
                <a:cubicBezTo>
                  <a:pt x="9290" y="5122"/>
                  <a:pt x="9254" y="5102"/>
                  <a:pt x="9224" y="5090"/>
                </a:cubicBezTo>
                <a:cubicBezTo>
                  <a:pt x="9203" y="5092"/>
                  <a:pt x="9182" y="5088"/>
                  <a:pt x="9161" y="5090"/>
                </a:cubicBezTo>
                <a:cubicBezTo>
                  <a:pt x="9076" y="5065"/>
                  <a:pt x="9000" y="5044"/>
                  <a:pt x="8970" y="4902"/>
                </a:cubicBezTo>
                <a:cubicBezTo>
                  <a:pt x="9020" y="4875"/>
                  <a:pt x="9068" y="4864"/>
                  <a:pt x="9115" y="4902"/>
                </a:cubicBezTo>
                <a:cubicBezTo>
                  <a:pt x="9130" y="4917"/>
                  <a:pt x="9146" y="4943"/>
                  <a:pt x="9161" y="4957"/>
                </a:cubicBezTo>
                <a:cubicBezTo>
                  <a:pt x="9188" y="4936"/>
                  <a:pt x="9216" y="4903"/>
                  <a:pt x="9244" y="4882"/>
                </a:cubicBezTo>
                <a:cubicBezTo>
                  <a:pt x="9239" y="4853"/>
                  <a:pt x="9239" y="4835"/>
                  <a:pt x="9234" y="4805"/>
                </a:cubicBezTo>
                <a:cubicBezTo>
                  <a:pt x="9247" y="4742"/>
                  <a:pt x="9283" y="4713"/>
                  <a:pt x="9306" y="4674"/>
                </a:cubicBezTo>
                <a:cubicBezTo>
                  <a:pt x="9339" y="4620"/>
                  <a:pt x="9398" y="4529"/>
                  <a:pt x="9414" y="4445"/>
                </a:cubicBezTo>
                <a:cubicBezTo>
                  <a:pt x="9419" y="4397"/>
                  <a:pt x="9425" y="4342"/>
                  <a:pt x="9431" y="4294"/>
                </a:cubicBezTo>
                <a:cubicBezTo>
                  <a:pt x="9439" y="4251"/>
                  <a:pt x="9457" y="4245"/>
                  <a:pt x="9459" y="4183"/>
                </a:cubicBezTo>
                <a:cubicBezTo>
                  <a:pt x="9420" y="4076"/>
                  <a:pt x="9381" y="4144"/>
                  <a:pt x="9361" y="3938"/>
                </a:cubicBezTo>
                <a:cubicBezTo>
                  <a:pt x="9362" y="3834"/>
                  <a:pt x="9360" y="3739"/>
                  <a:pt x="9361" y="3635"/>
                </a:cubicBezTo>
                <a:cubicBezTo>
                  <a:pt x="9357" y="3575"/>
                  <a:pt x="9354" y="3506"/>
                  <a:pt x="9351" y="3445"/>
                </a:cubicBezTo>
                <a:cubicBezTo>
                  <a:pt x="9363" y="3410"/>
                  <a:pt x="9375" y="3384"/>
                  <a:pt x="9388" y="3350"/>
                </a:cubicBezTo>
                <a:cubicBezTo>
                  <a:pt x="9410" y="3191"/>
                  <a:pt x="9319" y="2956"/>
                  <a:pt x="9278" y="2917"/>
                </a:cubicBezTo>
                <a:cubicBezTo>
                  <a:pt x="9291" y="2801"/>
                  <a:pt x="9455" y="2513"/>
                  <a:pt x="9388" y="2329"/>
                </a:cubicBezTo>
                <a:cubicBezTo>
                  <a:pt x="9365" y="2268"/>
                  <a:pt x="9323" y="2321"/>
                  <a:pt x="9287" y="2311"/>
                </a:cubicBezTo>
                <a:cubicBezTo>
                  <a:pt x="9232" y="2296"/>
                  <a:pt x="9173" y="2310"/>
                  <a:pt x="9115" y="2329"/>
                </a:cubicBezTo>
                <a:cubicBezTo>
                  <a:pt x="9073" y="2343"/>
                  <a:pt x="9022" y="2310"/>
                  <a:pt x="8989" y="2293"/>
                </a:cubicBezTo>
                <a:cubicBezTo>
                  <a:pt x="8979" y="2321"/>
                  <a:pt x="8972" y="2337"/>
                  <a:pt x="8962" y="2365"/>
                </a:cubicBezTo>
                <a:cubicBezTo>
                  <a:pt x="8954" y="2446"/>
                  <a:pt x="8944" y="2533"/>
                  <a:pt x="8935" y="2614"/>
                </a:cubicBezTo>
                <a:cubicBezTo>
                  <a:pt x="8916" y="2681"/>
                  <a:pt x="8899" y="2752"/>
                  <a:pt x="8880" y="2820"/>
                </a:cubicBezTo>
                <a:cubicBezTo>
                  <a:pt x="8827" y="2962"/>
                  <a:pt x="8675" y="2968"/>
                  <a:pt x="8700" y="3218"/>
                </a:cubicBezTo>
                <a:cubicBezTo>
                  <a:pt x="8721" y="3222"/>
                  <a:pt x="8742" y="3233"/>
                  <a:pt x="8763" y="3237"/>
                </a:cubicBezTo>
                <a:cubicBezTo>
                  <a:pt x="8816" y="3545"/>
                  <a:pt x="8724" y="3469"/>
                  <a:pt x="8708" y="3653"/>
                </a:cubicBezTo>
                <a:cubicBezTo>
                  <a:pt x="8735" y="3742"/>
                  <a:pt x="8811" y="3694"/>
                  <a:pt x="8845" y="3766"/>
                </a:cubicBezTo>
                <a:cubicBezTo>
                  <a:pt x="8857" y="3796"/>
                  <a:pt x="8847" y="3874"/>
                  <a:pt x="8853" y="3918"/>
                </a:cubicBezTo>
                <a:cubicBezTo>
                  <a:pt x="8866" y="4019"/>
                  <a:pt x="8903" y="4046"/>
                  <a:pt x="8962" y="4029"/>
                </a:cubicBezTo>
                <a:cubicBezTo>
                  <a:pt x="8955" y="4106"/>
                  <a:pt x="8917" y="4239"/>
                  <a:pt x="8890" y="4278"/>
                </a:cubicBezTo>
                <a:cubicBezTo>
                  <a:pt x="8883" y="4289"/>
                  <a:pt x="8875" y="4294"/>
                  <a:pt x="8863" y="4294"/>
                </a:cubicBezTo>
                <a:cubicBezTo>
                  <a:pt x="8715" y="4006"/>
                  <a:pt x="8517" y="3840"/>
                  <a:pt x="8293" y="3710"/>
                </a:cubicBezTo>
                <a:cubicBezTo>
                  <a:pt x="8245" y="3682"/>
                  <a:pt x="8116" y="3619"/>
                  <a:pt x="8047" y="3653"/>
                </a:cubicBezTo>
                <a:cubicBezTo>
                  <a:pt x="8016" y="3668"/>
                  <a:pt x="8004" y="3719"/>
                  <a:pt x="7977" y="3746"/>
                </a:cubicBezTo>
                <a:cubicBezTo>
                  <a:pt x="7976" y="3749"/>
                  <a:pt x="7968" y="3763"/>
                  <a:pt x="7967" y="3766"/>
                </a:cubicBezTo>
                <a:cubicBezTo>
                  <a:pt x="7991" y="3830"/>
                  <a:pt x="8016" y="3891"/>
                  <a:pt x="8040" y="3954"/>
                </a:cubicBezTo>
                <a:cubicBezTo>
                  <a:pt x="8036" y="4136"/>
                  <a:pt x="7998" y="4106"/>
                  <a:pt x="7930" y="4126"/>
                </a:cubicBezTo>
                <a:cubicBezTo>
                  <a:pt x="7922" y="4153"/>
                  <a:pt x="7908" y="4215"/>
                  <a:pt x="7902" y="4241"/>
                </a:cubicBezTo>
                <a:cubicBezTo>
                  <a:pt x="7865" y="4280"/>
                  <a:pt x="7832" y="4222"/>
                  <a:pt x="7822" y="4165"/>
                </a:cubicBezTo>
                <a:cubicBezTo>
                  <a:pt x="7834" y="4133"/>
                  <a:pt x="7846" y="4101"/>
                  <a:pt x="7858" y="4069"/>
                </a:cubicBezTo>
                <a:cubicBezTo>
                  <a:pt x="7789" y="4003"/>
                  <a:pt x="7743" y="4003"/>
                  <a:pt x="7678" y="4106"/>
                </a:cubicBezTo>
                <a:cubicBezTo>
                  <a:pt x="7662" y="4133"/>
                  <a:pt x="7649" y="4155"/>
                  <a:pt x="7633" y="4183"/>
                </a:cubicBezTo>
                <a:cubicBezTo>
                  <a:pt x="7594" y="4206"/>
                  <a:pt x="7567" y="4158"/>
                  <a:pt x="7544" y="4144"/>
                </a:cubicBezTo>
                <a:cubicBezTo>
                  <a:pt x="7545" y="4131"/>
                  <a:pt x="7546" y="4117"/>
                  <a:pt x="7547" y="4103"/>
                </a:cubicBezTo>
                <a:cubicBezTo>
                  <a:pt x="7535" y="4097"/>
                  <a:pt x="7525" y="4089"/>
                  <a:pt x="7513" y="4083"/>
                </a:cubicBezTo>
                <a:cubicBezTo>
                  <a:pt x="7505" y="4106"/>
                  <a:pt x="7495" y="4127"/>
                  <a:pt x="7487" y="4151"/>
                </a:cubicBezTo>
                <a:cubicBezTo>
                  <a:pt x="7476" y="4124"/>
                  <a:pt x="7467" y="4098"/>
                  <a:pt x="7456" y="4072"/>
                </a:cubicBezTo>
                <a:cubicBezTo>
                  <a:pt x="7444" y="4101"/>
                  <a:pt x="7432" y="4131"/>
                  <a:pt x="7419" y="4160"/>
                </a:cubicBezTo>
                <a:cubicBezTo>
                  <a:pt x="7419" y="4160"/>
                  <a:pt x="7417" y="4159"/>
                  <a:pt x="7416" y="4160"/>
                </a:cubicBezTo>
                <a:cubicBezTo>
                  <a:pt x="7417" y="4157"/>
                  <a:pt x="7417" y="4155"/>
                  <a:pt x="7417" y="4151"/>
                </a:cubicBezTo>
                <a:cubicBezTo>
                  <a:pt x="7415" y="4152"/>
                  <a:pt x="7409" y="4149"/>
                  <a:pt x="7408" y="4151"/>
                </a:cubicBezTo>
                <a:cubicBezTo>
                  <a:pt x="7403" y="4126"/>
                  <a:pt x="7401" y="4106"/>
                  <a:pt x="7400" y="4076"/>
                </a:cubicBezTo>
                <a:cubicBezTo>
                  <a:pt x="7391" y="4050"/>
                  <a:pt x="7378" y="4043"/>
                  <a:pt x="7364" y="4040"/>
                </a:cubicBezTo>
                <a:cubicBezTo>
                  <a:pt x="7357" y="4071"/>
                  <a:pt x="7349" y="4102"/>
                  <a:pt x="7342" y="4133"/>
                </a:cubicBezTo>
                <a:cubicBezTo>
                  <a:pt x="7328" y="4128"/>
                  <a:pt x="7322" y="4097"/>
                  <a:pt x="7311" y="4092"/>
                </a:cubicBezTo>
                <a:cubicBezTo>
                  <a:pt x="7298" y="4111"/>
                  <a:pt x="7285" y="4132"/>
                  <a:pt x="7272" y="4151"/>
                </a:cubicBezTo>
                <a:cubicBezTo>
                  <a:pt x="7272" y="4151"/>
                  <a:pt x="7255" y="4143"/>
                  <a:pt x="7241" y="4140"/>
                </a:cubicBezTo>
                <a:cubicBezTo>
                  <a:pt x="7243" y="4098"/>
                  <a:pt x="7246" y="4050"/>
                  <a:pt x="7247" y="4015"/>
                </a:cubicBezTo>
                <a:cubicBezTo>
                  <a:pt x="7204" y="4015"/>
                  <a:pt x="7180" y="4032"/>
                  <a:pt x="7166" y="4054"/>
                </a:cubicBezTo>
                <a:cubicBezTo>
                  <a:pt x="7133" y="4086"/>
                  <a:pt x="7136" y="4144"/>
                  <a:pt x="7119" y="4189"/>
                </a:cubicBezTo>
                <a:cubicBezTo>
                  <a:pt x="7110" y="4204"/>
                  <a:pt x="7101" y="4216"/>
                  <a:pt x="7083" y="4223"/>
                </a:cubicBezTo>
                <a:cubicBezTo>
                  <a:pt x="7080" y="4222"/>
                  <a:pt x="7075" y="4225"/>
                  <a:pt x="7073" y="4223"/>
                </a:cubicBezTo>
                <a:cubicBezTo>
                  <a:pt x="7069" y="4195"/>
                  <a:pt x="7060" y="4158"/>
                  <a:pt x="7056" y="4131"/>
                </a:cubicBezTo>
                <a:cubicBezTo>
                  <a:pt x="7004" y="4176"/>
                  <a:pt x="6955" y="4239"/>
                  <a:pt x="6903" y="4284"/>
                </a:cubicBezTo>
                <a:cubicBezTo>
                  <a:pt x="6901" y="4286"/>
                  <a:pt x="6899" y="4285"/>
                  <a:pt x="6897" y="4287"/>
                </a:cubicBezTo>
                <a:cubicBezTo>
                  <a:pt x="6810" y="4357"/>
                  <a:pt x="6728" y="4422"/>
                  <a:pt x="6649" y="4490"/>
                </a:cubicBezTo>
                <a:cubicBezTo>
                  <a:pt x="6629" y="4502"/>
                  <a:pt x="6605" y="4517"/>
                  <a:pt x="6585" y="4529"/>
                </a:cubicBezTo>
                <a:cubicBezTo>
                  <a:pt x="6584" y="4530"/>
                  <a:pt x="6583" y="4534"/>
                  <a:pt x="6583" y="4536"/>
                </a:cubicBezTo>
                <a:cubicBezTo>
                  <a:pt x="6580" y="4537"/>
                  <a:pt x="6578" y="4541"/>
                  <a:pt x="6575" y="4542"/>
                </a:cubicBezTo>
                <a:cubicBezTo>
                  <a:pt x="6542" y="4599"/>
                  <a:pt x="6554" y="4761"/>
                  <a:pt x="6522" y="4819"/>
                </a:cubicBezTo>
                <a:cubicBezTo>
                  <a:pt x="6503" y="4829"/>
                  <a:pt x="6487" y="4846"/>
                  <a:pt x="6468" y="4853"/>
                </a:cubicBezTo>
                <a:cubicBezTo>
                  <a:pt x="6335" y="4909"/>
                  <a:pt x="6293" y="4767"/>
                  <a:pt x="6215" y="4640"/>
                </a:cubicBezTo>
                <a:cubicBezTo>
                  <a:pt x="6219" y="4599"/>
                  <a:pt x="6228" y="4570"/>
                  <a:pt x="6241" y="4547"/>
                </a:cubicBezTo>
                <a:cubicBezTo>
                  <a:pt x="6280" y="4495"/>
                  <a:pt x="6342" y="4491"/>
                  <a:pt x="6403" y="4486"/>
                </a:cubicBezTo>
                <a:cubicBezTo>
                  <a:pt x="6402" y="4483"/>
                  <a:pt x="6400" y="4480"/>
                  <a:pt x="6400" y="4477"/>
                </a:cubicBezTo>
                <a:cubicBezTo>
                  <a:pt x="6404" y="4477"/>
                  <a:pt x="6408" y="4473"/>
                  <a:pt x="6413" y="4472"/>
                </a:cubicBezTo>
                <a:cubicBezTo>
                  <a:pt x="6391" y="4379"/>
                  <a:pt x="6349" y="4192"/>
                  <a:pt x="6296" y="4171"/>
                </a:cubicBezTo>
                <a:cubicBezTo>
                  <a:pt x="6258" y="4178"/>
                  <a:pt x="6226" y="4183"/>
                  <a:pt x="6188" y="4189"/>
                </a:cubicBezTo>
                <a:cubicBezTo>
                  <a:pt x="6156" y="4175"/>
                  <a:pt x="6130" y="4154"/>
                  <a:pt x="6098" y="4171"/>
                </a:cubicBezTo>
                <a:cubicBezTo>
                  <a:pt x="6097" y="4179"/>
                  <a:pt x="6101" y="4180"/>
                  <a:pt x="6101" y="4187"/>
                </a:cubicBezTo>
                <a:cubicBezTo>
                  <a:pt x="6096" y="4188"/>
                  <a:pt x="6092" y="4180"/>
                  <a:pt x="6087" y="4183"/>
                </a:cubicBezTo>
                <a:cubicBezTo>
                  <a:pt x="6080" y="4303"/>
                  <a:pt x="6146" y="4304"/>
                  <a:pt x="6131" y="4445"/>
                </a:cubicBezTo>
                <a:cubicBezTo>
                  <a:pt x="6111" y="4511"/>
                  <a:pt x="6097" y="4587"/>
                  <a:pt x="6077" y="4653"/>
                </a:cubicBezTo>
                <a:cubicBezTo>
                  <a:pt x="6090" y="4687"/>
                  <a:pt x="6106" y="4723"/>
                  <a:pt x="6131" y="4730"/>
                </a:cubicBezTo>
                <a:cubicBezTo>
                  <a:pt x="6162" y="4925"/>
                  <a:pt x="6145" y="4912"/>
                  <a:pt x="6121" y="5070"/>
                </a:cubicBezTo>
                <a:cubicBezTo>
                  <a:pt x="6119" y="5099"/>
                  <a:pt x="6117" y="5115"/>
                  <a:pt x="6114" y="5145"/>
                </a:cubicBezTo>
                <a:cubicBezTo>
                  <a:pt x="6052" y="5124"/>
                  <a:pt x="5984" y="4979"/>
                  <a:pt x="5898" y="5000"/>
                </a:cubicBezTo>
                <a:cubicBezTo>
                  <a:pt x="5897" y="5007"/>
                  <a:pt x="5894" y="5011"/>
                  <a:pt x="5892" y="5018"/>
                </a:cubicBezTo>
                <a:cubicBezTo>
                  <a:pt x="5890" y="5018"/>
                  <a:pt x="5889" y="5013"/>
                  <a:pt x="5888" y="5013"/>
                </a:cubicBezTo>
                <a:cubicBezTo>
                  <a:pt x="5875" y="5066"/>
                  <a:pt x="5857" y="5105"/>
                  <a:pt x="5836" y="5135"/>
                </a:cubicBezTo>
                <a:cubicBezTo>
                  <a:pt x="5794" y="5189"/>
                  <a:pt x="5744" y="5220"/>
                  <a:pt x="5700" y="5269"/>
                </a:cubicBezTo>
                <a:cubicBezTo>
                  <a:pt x="5675" y="5295"/>
                  <a:pt x="5651" y="5327"/>
                  <a:pt x="5633" y="5373"/>
                </a:cubicBezTo>
                <a:cubicBezTo>
                  <a:pt x="5635" y="5508"/>
                  <a:pt x="5722" y="5614"/>
                  <a:pt x="5690" y="5749"/>
                </a:cubicBezTo>
                <a:cubicBezTo>
                  <a:pt x="5678" y="5739"/>
                  <a:pt x="5664" y="5726"/>
                  <a:pt x="5654" y="5719"/>
                </a:cubicBezTo>
                <a:cubicBezTo>
                  <a:pt x="5626" y="5727"/>
                  <a:pt x="5600" y="5763"/>
                  <a:pt x="5563" y="5740"/>
                </a:cubicBezTo>
                <a:cubicBezTo>
                  <a:pt x="5478" y="5689"/>
                  <a:pt x="5395" y="5598"/>
                  <a:pt x="5328" y="5511"/>
                </a:cubicBezTo>
                <a:cubicBezTo>
                  <a:pt x="5321" y="5511"/>
                  <a:pt x="5320" y="5521"/>
                  <a:pt x="5316" y="5525"/>
                </a:cubicBezTo>
                <a:cubicBezTo>
                  <a:pt x="5275" y="5525"/>
                  <a:pt x="5284" y="5595"/>
                  <a:pt x="5263" y="5636"/>
                </a:cubicBezTo>
                <a:cubicBezTo>
                  <a:pt x="5264" y="5688"/>
                  <a:pt x="5310" y="5805"/>
                  <a:pt x="5336" y="5828"/>
                </a:cubicBezTo>
                <a:cubicBezTo>
                  <a:pt x="5358" y="5848"/>
                  <a:pt x="5386" y="5822"/>
                  <a:pt x="5407" y="5828"/>
                </a:cubicBezTo>
                <a:cubicBezTo>
                  <a:pt x="5433" y="5924"/>
                  <a:pt x="5426" y="5968"/>
                  <a:pt x="5408" y="5991"/>
                </a:cubicBezTo>
                <a:cubicBezTo>
                  <a:pt x="5384" y="6005"/>
                  <a:pt x="5348" y="5996"/>
                  <a:pt x="5319" y="5982"/>
                </a:cubicBezTo>
                <a:cubicBezTo>
                  <a:pt x="5291" y="5969"/>
                  <a:pt x="5259" y="5990"/>
                  <a:pt x="5238" y="5964"/>
                </a:cubicBezTo>
                <a:cubicBezTo>
                  <a:pt x="5227" y="5947"/>
                  <a:pt x="5214" y="5902"/>
                  <a:pt x="5210" y="5871"/>
                </a:cubicBezTo>
                <a:cubicBezTo>
                  <a:pt x="5180" y="5840"/>
                  <a:pt x="5126" y="5850"/>
                  <a:pt x="5093" y="5814"/>
                </a:cubicBezTo>
                <a:cubicBezTo>
                  <a:pt x="5076" y="5797"/>
                  <a:pt x="5016" y="5464"/>
                  <a:pt x="5013" y="5396"/>
                </a:cubicBezTo>
                <a:cubicBezTo>
                  <a:pt x="5061" y="5367"/>
                  <a:pt x="5075" y="5239"/>
                  <a:pt x="5039" y="5156"/>
                </a:cubicBezTo>
                <a:cubicBezTo>
                  <a:pt x="5013" y="5097"/>
                  <a:pt x="4953" y="5084"/>
                  <a:pt x="4921" y="5040"/>
                </a:cubicBezTo>
                <a:cubicBezTo>
                  <a:pt x="4869" y="4970"/>
                  <a:pt x="4825" y="4870"/>
                  <a:pt x="4780" y="4782"/>
                </a:cubicBezTo>
                <a:cubicBezTo>
                  <a:pt x="4852" y="4728"/>
                  <a:pt x="4869" y="4864"/>
                  <a:pt x="4901" y="4902"/>
                </a:cubicBezTo>
                <a:cubicBezTo>
                  <a:pt x="4929" y="4912"/>
                  <a:pt x="4955" y="4912"/>
                  <a:pt x="4983" y="4920"/>
                </a:cubicBezTo>
                <a:cubicBezTo>
                  <a:pt x="5157" y="5030"/>
                  <a:pt x="5425" y="5286"/>
                  <a:pt x="5627" y="5111"/>
                </a:cubicBezTo>
                <a:cubicBezTo>
                  <a:pt x="5651" y="5092"/>
                  <a:pt x="5674" y="5066"/>
                  <a:pt x="5696" y="5034"/>
                </a:cubicBezTo>
                <a:cubicBezTo>
                  <a:pt x="5697" y="5033"/>
                  <a:pt x="5697" y="5032"/>
                  <a:pt x="5697" y="5031"/>
                </a:cubicBezTo>
                <a:cubicBezTo>
                  <a:pt x="5700" y="5027"/>
                  <a:pt x="5704" y="5025"/>
                  <a:pt x="5707" y="5020"/>
                </a:cubicBezTo>
                <a:cubicBezTo>
                  <a:pt x="5751" y="4952"/>
                  <a:pt x="5801" y="4885"/>
                  <a:pt x="5799" y="4737"/>
                </a:cubicBezTo>
                <a:cubicBezTo>
                  <a:pt x="5772" y="4681"/>
                  <a:pt x="5770" y="4639"/>
                  <a:pt x="5772" y="4529"/>
                </a:cubicBezTo>
                <a:cubicBezTo>
                  <a:pt x="5736" y="4471"/>
                  <a:pt x="5690" y="4407"/>
                  <a:pt x="5644" y="4375"/>
                </a:cubicBezTo>
                <a:cubicBezTo>
                  <a:pt x="5594" y="4344"/>
                  <a:pt x="5541" y="4315"/>
                  <a:pt x="5491" y="4284"/>
                </a:cubicBezTo>
                <a:cubicBezTo>
                  <a:pt x="5444" y="4201"/>
                  <a:pt x="5402" y="4118"/>
                  <a:pt x="5355" y="4036"/>
                </a:cubicBezTo>
                <a:cubicBezTo>
                  <a:pt x="5328" y="4018"/>
                  <a:pt x="5299" y="3999"/>
                  <a:pt x="5273" y="3981"/>
                </a:cubicBezTo>
                <a:cubicBezTo>
                  <a:pt x="5231" y="3950"/>
                  <a:pt x="5190" y="3919"/>
                  <a:pt x="5148" y="3888"/>
                </a:cubicBezTo>
                <a:cubicBezTo>
                  <a:pt x="5078" y="3878"/>
                  <a:pt x="5010" y="3858"/>
                  <a:pt x="4939" y="3848"/>
                </a:cubicBezTo>
                <a:cubicBezTo>
                  <a:pt x="4937" y="3852"/>
                  <a:pt x="4933" y="3857"/>
                  <a:pt x="4931" y="3861"/>
                </a:cubicBezTo>
                <a:cubicBezTo>
                  <a:pt x="4930" y="3861"/>
                  <a:pt x="4928" y="3861"/>
                  <a:pt x="4927" y="3861"/>
                </a:cubicBezTo>
                <a:cubicBezTo>
                  <a:pt x="4919" y="3874"/>
                  <a:pt x="4912" y="3889"/>
                  <a:pt x="4904" y="3902"/>
                </a:cubicBezTo>
                <a:cubicBezTo>
                  <a:pt x="4902" y="3865"/>
                  <a:pt x="4895" y="3828"/>
                  <a:pt x="4894" y="3791"/>
                </a:cubicBezTo>
                <a:cubicBezTo>
                  <a:pt x="4822" y="3763"/>
                  <a:pt x="4759" y="3738"/>
                  <a:pt x="4757" y="3565"/>
                </a:cubicBezTo>
                <a:cubicBezTo>
                  <a:pt x="4751" y="3572"/>
                  <a:pt x="4745" y="3582"/>
                  <a:pt x="4739" y="3590"/>
                </a:cubicBezTo>
                <a:cubicBezTo>
                  <a:pt x="4718" y="3617"/>
                  <a:pt x="4697" y="3643"/>
                  <a:pt x="4675" y="3669"/>
                </a:cubicBezTo>
                <a:cubicBezTo>
                  <a:pt x="4660" y="3678"/>
                  <a:pt x="4643" y="3686"/>
                  <a:pt x="4632" y="3701"/>
                </a:cubicBezTo>
                <a:cubicBezTo>
                  <a:pt x="4587" y="3641"/>
                  <a:pt x="4545" y="3672"/>
                  <a:pt x="4487" y="3680"/>
                </a:cubicBezTo>
                <a:cubicBezTo>
                  <a:pt x="4463" y="3602"/>
                  <a:pt x="4416" y="3567"/>
                  <a:pt x="4386" y="3501"/>
                </a:cubicBezTo>
                <a:cubicBezTo>
                  <a:pt x="4473" y="3505"/>
                  <a:pt x="4557" y="3519"/>
                  <a:pt x="4603" y="3424"/>
                </a:cubicBezTo>
                <a:cubicBezTo>
                  <a:pt x="4603" y="3422"/>
                  <a:pt x="4603" y="3420"/>
                  <a:pt x="4603" y="3418"/>
                </a:cubicBezTo>
                <a:cubicBezTo>
                  <a:pt x="4605" y="3413"/>
                  <a:pt x="4610" y="3416"/>
                  <a:pt x="4612" y="3411"/>
                </a:cubicBezTo>
                <a:cubicBezTo>
                  <a:pt x="4611" y="3391"/>
                  <a:pt x="4607" y="3375"/>
                  <a:pt x="4606" y="3356"/>
                </a:cubicBezTo>
                <a:cubicBezTo>
                  <a:pt x="4595" y="3343"/>
                  <a:pt x="4587" y="3334"/>
                  <a:pt x="4577" y="3320"/>
                </a:cubicBezTo>
                <a:cubicBezTo>
                  <a:pt x="4551" y="3302"/>
                  <a:pt x="4516" y="3318"/>
                  <a:pt x="4497" y="3300"/>
                </a:cubicBezTo>
                <a:cubicBezTo>
                  <a:pt x="4455" y="3264"/>
                  <a:pt x="4435" y="3198"/>
                  <a:pt x="4387" y="3169"/>
                </a:cubicBezTo>
                <a:cubicBezTo>
                  <a:pt x="4385" y="3173"/>
                  <a:pt x="4383" y="3180"/>
                  <a:pt x="4381" y="3184"/>
                </a:cubicBezTo>
                <a:cubicBezTo>
                  <a:pt x="4379" y="3183"/>
                  <a:pt x="4379" y="3181"/>
                  <a:pt x="4376" y="3180"/>
                </a:cubicBezTo>
                <a:cubicBezTo>
                  <a:pt x="4351" y="3228"/>
                  <a:pt x="4325" y="3303"/>
                  <a:pt x="4317" y="3390"/>
                </a:cubicBezTo>
                <a:cubicBezTo>
                  <a:pt x="4304" y="3385"/>
                  <a:pt x="4293" y="3383"/>
                  <a:pt x="4280" y="3377"/>
                </a:cubicBezTo>
                <a:cubicBezTo>
                  <a:pt x="4296" y="3271"/>
                  <a:pt x="4297" y="3209"/>
                  <a:pt x="4323" y="3128"/>
                </a:cubicBezTo>
                <a:cubicBezTo>
                  <a:pt x="4313" y="3101"/>
                  <a:pt x="4301" y="3100"/>
                  <a:pt x="4284" y="3105"/>
                </a:cubicBezTo>
                <a:cubicBezTo>
                  <a:pt x="4268" y="3111"/>
                  <a:pt x="4250" y="3122"/>
                  <a:pt x="4235" y="3128"/>
                </a:cubicBezTo>
                <a:cubicBezTo>
                  <a:pt x="4234" y="3132"/>
                  <a:pt x="4234" y="3136"/>
                  <a:pt x="4233" y="3139"/>
                </a:cubicBezTo>
                <a:cubicBezTo>
                  <a:pt x="4230" y="3141"/>
                  <a:pt x="4227" y="3140"/>
                  <a:pt x="4224" y="3141"/>
                </a:cubicBezTo>
                <a:cubicBezTo>
                  <a:pt x="4208" y="3248"/>
                  <a:pt x="4178" y="3320"/>
                  <a:pt x="4135" y="3370"/>
                </a:cubicBezTo>
                <a:cubicBezTo>
                  <a:pt x="4134" y="3296"/>
                  <a:pt x="4137" y="3222"/>
                  <a:pt x="4135" y="3148"/>
                </a:cubicBezTo>
                <a:cubicBezTo>
                  <a:pt x="4131" y="3153"/>
                  <a:pt x="4128" y="3163"/>
                  <a:pt x="4124" y="3169"/>
                </a:cubicBezTo>
                <a:cubicBezTo>
                  <a:pt x="4124" y="3166"/>
                  <a:pt x="4124" y="3164"/>
                  <a:pt x="4124" y="3162"/>
                </a:cubicBezTo>
                <a:cubicBezTo>
                  <a:pt x="4072" y="3237"/>
                  <a:pt x="4003" y="3360"/>
                  <a:pt x="3975" y="3488"/>
                </a:cubicBezTo>
                <a:cubicBezTo>
                  <a:pt x="3971" y="3488"/>
                  <a:pt x="3967" y="3489"/>
                  <a:pt x="3963" y="3488"/>
                </a:cubicBezTo>
                <a:cubicBezTo>
                  <a:pt x="3963" y="3287"/>
                  <a:pt x="4005" y="3276"/>
                  <a:pt x="4044" y="3169"/>
                </a:cubicBezTo>
                <a:cubicBezTo>
                  <a:pt x="3984" y="3159"/>
                  <a:pt x="3952" y="3180"/>
                  <a:pt x="3926" y="3216"/>
                </a:cubicBezTo>
                <a:cubicBezTo>
                  <a:pt x="3903" y="3243"/>
                  <a:pt x="3884" y="3284"/>
                  <a:pt x="3859" y="3336"/>
                </a:cubicBezTo>
                <a:cubicBezTo>
                  <a:pt x="3846" y="3348"/>
                  <a:pt x="3824" y="3317"/>
                  <a:pt x="3809" y="3336"/>
                </a:cubicBezTo>
                <a:cubicBezTo>
                  <a:pt x="3807" y="3338"/>
                  <a:pt x="3807" y="3347"/>
                  <a:pt x="3806" y="3350"/>
                </a:cubicBezTo>
                <a:cubicBezTo>
                  <a:pt x="3803" y="3351"/>
                  <a:pt x="3800" y="3347"/>
                  <a:pt x="3797" y="3350"/>
                </a:cubicBezTo>
                <a:cubicBezTo>
                  <a:pt x="3771" y="3382"/>
                  <a:pt x="3752" y="3486"/>
                  <a:pt x="3740" y="3558"/>
                </a:cubicBezTo>
                <a:cubicBezTo>
                  <a:pt x="3690" y="3500"/>
                  <a:pt x="3658" y="3418"/>
                  <a:pt x="3630" y="3495"/>
                </a:cubicBezTo>
                <a:cubicBezTo>
                  <a:pt x="3618" y="3511"/>
                  <a:pt x="3606" y="3551"/>
                  <a:pt x="3595" y="3628"/>
                </a:cubicBezTo>
                <a:cubicBezTo>
                  <a:pt x="3579" y="3601"/>
                  <a:pt x="3562" y="3571"/>
                  <a:pt x="3547" y="3544"/>
                </a:cubicBezTo>
                <a:cubicBezTo>
                  <a:pt x="3544" y="3543"/>
                  <a:pt x="3541" y="3546"/>
                  <a:pt x="3538" y="3544"/>
                </a:cubicBezTo>
                <a:cubicBezTo>
                  <a:pt x="3537" y="3550"/>
                  <a:pt x="3536" y="3553"/>
                  <a:pt x="3534" y="3558"/>
                </a:cubicBezTo>
                <a:cubicBezTo>
                  <a:pt x="3532" y="3558"/>
                  <a:pt x="3528" y="3559"/>
                  <a:pt x="3525" y="3558"/>
                </a:cubicBezTo>
                <a:cubicBezTo>
                  <a:pt x="3517" y="3584"/>
                  <a:pt x="3512" y="3603"/>
                  <a:pt x="3504" y="3617"/>
                </a:cubicBezTo>
                <a:cubicBezTo>
                  <a:pt x="3494" y="3627"/>
                  <a:pt x="3484" y="3635"/>
                  <a:pt x="3466" y="3639"/>
                </a:cubicBezTo>
                <a:cubicBezTo>
                  <a:pt x="3465" y="3643"/>
                  <a:pt x="3463" y="3643"/>
                  <a:pt x="3463" y="3646"/>
                </a:cubicBezTo>
                <a:cubicBezTo>
                  <a:pt x="3459" y="3648"/>
                  <a:pt x="3459" y="3652"/>
                  <a:pt x="3454" y="3653"/>
                </a:cubicBezTo>
                <a:cubicBezTo>
                  <a:pt x="3446" y="3718"/>
                  <a:pt x="3425" y="3757"/>
                  <a:pt x="3405" y="3798"/>
                </a:cubicBezTo>
                <a:cubicBezTo>
                  <a:pt x="3409" y="3755"/>
                  <a:pt x="3412" y="3716"/>
                  <a:pt x="3419" y="3680"/>
                </a:cubicBezTo>
                <a:cubicBezTo>
                  <a:pt x="3418" y="3672"/>
                  <a:pt x="3421" y="3669"/>
                  <a:pt x="3419" y="3660"/>
                </a:cubicBezTo>
                <a:cubicBezTo>
                  <a:pt x="3417" y="3657"/>
                  <a:pt x="3414" y="3642"/>
                  <a:pt x="3412" y="3639"/>
                </a:cubicBezTo>
                <a:cubicBezTo>
                  <a:pt x="3409" y="3643"/>
                  <a:pt x="3407" y="3655"/>
                  <a:pt x="3404" y="3660"/>
                </a:cubicBezTo>
                <a:cubicBezTo>
                  <a:pt x="3403" y="3656"/>
                  <a:pt x="3400" y="3654"/>
                  <a:pt x="3399" y="3653"/>
                </a:cubicBezTo>
                <a:cubicBezTo>
                  <a:pt x="3368" y="3688"/>
                  <a:pt x="3342" y="3829"/>
                  <a:pt x="3323" y="3902"/>
                </a:cubicBezTo>
                <a:cubicBezTo>
                  <a:pt x="3277" y="3887"/>
                  <a:pt x="3262" y="3830"/>
                  <a:pt x="3213" y="3868"/>
                </a:cubicBezTo>
                <a:cubicBezTo>
                  <a:pt x="3203" y="3851"/>
                  <a:pt x="3196" y="3828"/>
                  <a:pt x="3186" y="3811"/>
                </a:cubicBezTo>
                <a:cubicBezTo>
                  <a:pt x="3183" y="3832"/>
                  <a:pt x="3181" y="3824"/>
                  <a:pt x="3179" y="3839"/>
                </a:cubicBezTo>
                <a:cubicBezTo>
                  <a:pt x="3177" y="3835"/>
                  <a:pt x="3176" y="3829"/>
                  <a:pt x="3174" y="3825"/>
                </a:cubicBezTo>
                <a:cubicBezTo>
                  <a:pt x="3162" y="3920"/>
                  <a:pt x="3156" y="3940"/>
                  <a:pt x="3145" y="3949"/>
                </a:cubicBezTo>
                <a:cubicBezTo>
                  <a:pt x="3135" y="3953"/>
                  <a:pt x="3124" y="3951"/>
                  <a:pt x="3104" y="3981"/>
                </a:cubicBezTo>
                <a:cubicBezTo>
                  <a:pt x="3099" y="3986"/>
                  <a:pt x="3099" y="3983"/>
                  <a:pt x="3092" y="3992"/>
                </a:cubicBezTo>
                <a:cubicBezTo>
                  <a:pt x="3067" y="4032"/>
                  <a:pt x="3074" y="4096"/>
                  <a:pt x="3030" y="4126"/>
                </a:cubicBezTo>
                <a:cubicBezTo>
                  <a:pt x="3022" y="4143"/>
                  <a:pt x="3018" y="4165"/>
                  <a:pt x="3011" y="4183"/>
                </a:cubicBezTo>
                <a:cubicBezTo>
                  <a:pt x="3021" y="4200"/>
                  <a:pt x="3030" y="4204"/>
                  <a:pt x="3039" y="4221"/>
                </a:cubicBezTo>
                <a:cubicBezTo>
                  <a:pt x="3035" y="4236"/>
                  <a:pt x="3027" y="4241"/>
                  <a:pt x="3021" y="4248"/>
                </a:cubicBezTo>
                <a:cubicBezTo>
                  <a:pt x="3010" y="4253"/>
                  <a:pt x="2999" y="4249"/>
                  <a:pt x="2986" y="4244"/>
                </a:cubicBezTo>
                <a:cubicBezTo>
                  <a:pt x="2987" y="4248"/>
                  <a:pt x="2987" y="4253"/>
                  <a:pt x="2987" y="4257"/>
                </a:cubicBezTo>
                <a:cubicBezTo>
                  <a:pt x="2983" y="4256"/>
                  <a:pt x="2979" y="4259"/>
                  <a:pt x="2974" y="4257"/>
                </a:cubicBezTo>
                <a:cubicBezTo>
                  <a:pt x="2978" y="4295"/>
                  <a:pt x="2980" y="4335"/>
                  <a:pt x="2984" y="4373"/>
                </a:cubicBezTo>
                <a:cubicBezTo>
                  <a:pt x="2978" y="4391"/>
                  <a:pt x="2973" y="4411"/>
                  <a:pt x="2968" y="4432"/>
                </a:cubicBezTo>
                <a:cubicBezTo>
                  <a:pt x="2950" y="4409"/>
                  <a:pt x="2941" y="4399"/>
                  <a:pt x="2931" y="4359"/>
                </a:cubicBezTo>
                <a:cubicBezTo>
                  <a:pt x="2926" y="4360"/>
                  <a:pt x="2925" y="4371"/>
                  <a:pt x="2921" y="4375"/>
                </a:cubicBezTo>
                <a:cubicBezTo>
                  <a:pt x="2921" y="4373"/>
                  <a:pt x="2921" y="4375"/>
                  <a:pt x="2920" y="4373"/>
                </a:cubicBezTo>
                <a:cubicBezTo>
                  <a:pt x="2892" y="4378"/>
                  <a:pt x="2892" y="4447"/>
                  <a:pt x="2867" y="4466"/>
                </a:cubicBezTo>
                <a:cubicBezTo>
                  <a:pt x="2864" y="4487"/>
                  <a:pt x="2873" y="4504"/>
                  <a:pt x="2885" y="4522"/>
                </a:cubicBezTo>
                <a:cubicBezTo>
                  <a:pt x="2885" y="4532"/>
                  <a:pt x="2885" y="4550"/>
                  <a:pt x="2885" y="4561"/>
                </a:cubicBezTo>
                <a:cubicBezTo>
                  <a:pt x="2869" y="4570"/>
                  <a:pt x="2865" y="4586"/>
                  <a:pt x="2859" y="4604"/>
                </a:cubicBezTo>
                <a:cubicBezTo>
                  <a:pt x="2843" y="4594"/>
                  <a:pt x="2826" y="4572"/>
                  <a:pt x="2806" y="4567"/>
                </a:cubicBezTo>
                <a:cubicBezTo>
                  <a:pt x="2803" y="4572"/>
                  <a:pt x="2800" y="4577"/>
                  <a:pt x="2798" y="4583"/>
                </a:cubicBezTo>
                <a:cubicBezTo>
                  <a:pt x="2797" y="4583"/>
                  <a:pt x="2796" y="4581"/>
                  <a:pt x="2795" y="4581"/>
                </a:cubicBezTo>
                <a:cubicBezTo>
                  <a:pt x="2778" y="4609"/>
                  <a:pt x="2773" y="4659"/>
                  <a:pt x="2748" y="4674"/>
                </a:cubicBezTo>
                <a:cubicBezTo>
                  <a:pt x="2752" y="4705"/>
                  <a:pt x="2753" y="4702"/>
                  <a:pt x="2768" y="4712"/>
                </a:cubicBezTo>
                <a:cubicBezTo>
                  <a:pt x="2762" y="4740"/>
                  <a:pt x="2742" y="4755"/>
                  <a:pt x="2723" y="4771"/>
                </a:cubicBezTo>
                <a:cubicBezTo>
                  <a:pt x="2702" y="4786"/>
                  <a:pt x="2681" y="4797"/>
                  <a:pt x="2668" y="4812"/>
                </a:cubicBezTo>
                <a:cubicBezTo>
                  <a:pt x="2667" y="4813"/>
                  <a:pt x="2668" y="4816"/>
                  <a:pt x="2668" y="4819"/>
                </a:cubicBezTo>
                <a:cubicBezTo>
                  <a:pt x="2665" y="4821"/>
                  <a:pt x="2661" y="4823"/>
                  <a:pt x="2658" y="4825"/>
                </a:cubicBezTo>
                <a:cubicBezTo>
                  <a:pt x="2656" y="4829"/>
                  <a:pt x="2661" y="4842"/>
                  <a:pt x="2658" y="4846"/>
                </a:cubicBezTo>
                <a:cubicBezTo>
                  <a:pt x="2665" y="4871"/>
                  <a:pt x="2668" y="4886"/>
                  <a:pt x="2673" y="4909"/>
                </a:cubicBezTo>
                <a:cubicBezTo>
                  <a:pt x="2657" y="4917"/>
                  <a:pt x="2646" y="4929"/>
                  <a:pt x="2626" y="4927"/>
                </a:cubicBezTo>
                <a:cubicBezTo>
                  <a:pt x="2625" y="4930"/>
                  <a:pt x="2623" y="4931"/>
                  <a:pt x="2623" y="4934"/>
                </a:cubicBezTo>
                <a:cubicBezTo>
                  <a:pt x="2619" y="4934"/>
                  <a:pt x="2617" y="4937"/>
                  <a:pt x="2613" y="4936"/>
                </a:cubicBezTo>
                <a:cubicBezTo>
                  <a:pt x="2605" y="4963"/>
                  <a:pt x="2594" y="4985"/>
                  <a:pt x="2586" y="5013"/>
                </a:cubicBezTo>
                <a:cubicBezTo>
                  <a:pt x="2601" y="5052"/>
                  <a:pt x="2614" y="5077"/>
                  <a:pt x="2627" y="5122"/>
                </a:cubicBezTo>
                <a:cubicBezTo>
                  <a:pt x="2617" y="5126"/>
                  <a:pt x="2607" y="5132"/>
                  <a:pt x="2597" y="5135"/>
                </a:cubicBezTo>
                <a:cubicBezTo>
                  <a:pt x="2596" y="5137"/>
                  <a:pt x="2597" y="5140"/>
                  <a:pt x="2597" y="5142"/>
                </a:cubicBezTo>
                <a:cubicBezTo>
                  <a:pt x="2593" y="5143"/>
                  <a:pt x="2590" y="5143"/>
                  <a:pt x="2586" y="5145"/>
                </a:cubicBezTo>
                <a:cubicBezTo>
                  <a:pt x="2583" y="5179"/>
                  <a:pt x="2579" y="5225"/>
                  <a:pt x="2576" y="5260"/>
                </a:cubicBezTo>
                <a:cubicBezTo>
                  <a:pt x="2555" y="5259"/>
                  <a:pt x="2536" y="5261"/>
                  <a:pt x="2527" y="5292"/>
                </a:cubicBezTo>
                <a:cubicBezTo>
                  <a:pt x="2511" y="5325"/>
                  <a:pt x="2501" y="5376"/>
                  <a:pt x="2486" y="5430"/>
                </a:cubicBezTo>
                <a:cubicBezTo>
                  <a:pt x="2494" y="5435"/>
                  <a:pt x="2505" y="5424"/>
                  <a:pt x="2513" y="5430"/>
                </a:cubicBezTo>
                <a:cubicBezTo>
                  <a:pt x="2514" y="5462"/>
                  <a:pt x="2513" y="5499"/>
                  <a:pt x="2513" y="5532"/>
                </a:cubicBezTo>
                <a:cubicBezTo>
                  <a:pt x="2502" y="5534"/>
                  <a:pt x="2493" y="5538"/>
                  <a:pt x="2481" y="5532"/>
                </a:cubicBezTo>
                <a:cubicBezTo>
                  <a:pt x="2479" y="5536"/>
                  <a:pt x="2476" y="5541"/>
                  <a:pt x="2474" y="5545"/>
                </a:cubicBezTo>
                <a:cubicBezTo>
                  <a:pt x="2472" y="5544"/>
                  <a:pt x="2470" y="5546"/>
                  <a:pt x="2468" y="5545"/>
                </a:cubicBezTo>
                <a:cubicBezTo>
                  <a:pt x="2439" y="5606"/>
                  <a:pt x="2419" y="5675"/>
                  <a:pt x="2388" y="5733"/>
                </a:cubicBezTo>
                <a:cubicBezTo>
                  <a:pt x="2390" y="5747"/>
                  <a:pt x="2394" y="5767"/>
                  <a:pt x="2396" y="5783"/>
                </a:cubicBezTo>
                <a:cubicBezTo>
                  <a:pt x="2380" y="5799"/>
                  <a:pt x="2367" y="5786"/>
                  <a:pt x="2344" y="5776"/>
                </a:cubicBezTo>
                <a:cubicBezTo>
                  <a:pt x="2342" y="5779"/>
                  <a:pt x="2340" y="5791"/>
                  <a:pt x="2337" y="5794"/>
                </a:cubicBezTo>
                <a:cubicBezTo>
                  <a:pt x="2335" y="5793"/>
                  <a:pt x="2335" y="5790"/>
                  <a:pt x="2334" y="5790"/>
                </a:cubicBezTo>
                <a:cubicBezTo>
                  <a:pt x="2297" y="5827"/>
                  <a:pt x="2233" y="5939"/>
                  <a:pt x="2216" y="6016"/>
                </a:cubicBezTo>
                <a:cubicBezTo>
                  <a:pt x="2213" y="6044"/>
                  <a:pt x="2208" y="6065"/>
                  <a:pt x="2206" y="6093"/>
                </a:cubicBezTo>
                <a:cubicBezTo>
                  <a:pt x="2191" y="6146"/>
                  <a:pt x="2155" y="6158"/>
                  <a:pt x="2142" y="6224"/>
                </a:cubicBezTo>
                <a:cubicBezTo>
                  <a:pt x="2137" y="6214"/>
                  <a:pt x="2132" y="6201"/>
                  <a:pt x="2126" y="6192"/>
                </a:cubicBezTo>
                <a:cubicBezTo>
                  <a:pt x="2110" y="6170"/>
                  <a:pt x="2088" y="6203"/>
                  <a:pt x="2069" y="6251"/>
                </a:cubicBezTo>
                <a:cubicBezTo>
                  <a:pt x="2047" y="6294"/>
                  <a:pt x="2031" y="6348"/>
                  <a:pt x="2028" y="6398"/>
                </a:cubicBezTo>
                <a:cubicBezTo>
                  <a:pt x="1996" y="6373"/>
                  <a:pt x="1959" y="6362"/>
                  <a:pt x="1910" y="6362"/>
                </a:cubicBezTo>
                <a:cubicBezTo>
                  <a:pt x="1909" y="6365"/>
                  <a:pt x="1906" y="6371"/>
                  <a:pt x="1904" y="6376"/>
                </a:cubicBezTo>
                <a:cubicBezTo>
                  <a:pt x="1902" y="6376"/>
                  <a:pt x="1901" y="6376"/>
                  <a:pt x="1899" y="6376"/>
                </a:cubicBezTo>
                <a:cubicBezTo>
                  <a:pt x="1895" y="6385"/>
                  <a:pt x="1884" y="6403"/>
                  <a:pt x="1880" y="6412"/>
                </a:cubicBezTo>
                <a:cubicBezTo>
                  <a:pt x="1886" y="6467"/>
                  <a:pt x="1913" y="6493"/>
                  <a:pt x="1939" y="6505"/>
                </a:cubicBezTo>
                <a:cubicBezTo>
                  <a:pt x="1917" y="6527"/>
                  <a:pt x="1891" y="6501"/>
                  <a:pt x="1856" y="6496"/>
                </a:cubicBezTo>
                <a:cubicBezTo>
                  <a:pt x="1855" y="6504"/>
                  <a:pt x="1854" y="6505"/>
                  <a:pt x="1853" y="6512"/>
                </a:cubicBezTo>
                <a:cubicBezTo>
                  <a:pt x="1850" y="6511"/>
                  <a:pt x="1847" y="6510"/>
                  <a:pt x="1844" y="6509"/>
                </a:cubicBezTo>
                <a:cubicBezTo>
                  <a:pt x="1837" y="6569"/>
                  <a:pt x="1835" y="6589"/>
                  <a:pt x="1816" y="6609"/>
                </a:cubicBezTo>
                <a:cubicBezTo>
                  <a:pt x="1780" y="6584"/>
                  <a:pt x="1760" y="6636"/>
                  <a:pt x="1721" y="6663"/>
                </a:cubicBezTo>
                <a:cubicBezTo>
                  <a:pt x="1716" y="6668"/>
                  <a:pt x="1713" y="6673"/>
                  <a:pt x="1708" y="6677"/>
                </a:cubicBezTo>
                <a:cubicBezTo>
                  <a:pt x="1707" y="6690"/>
                  <a:pt x="1709" y="6720"/>
                  <a:pt x="1708" y="6733"/>
                </a:cubicBezTo>
                <a:cubicBezTo>
                  <a:pt x="1718" y="6761"/>
                  <a:pt x="1730" y="6774"/>
                  <a:pt x="1745" y="6792"/>
                </a:cubicBezTo>
                <a:cubicBezTo>
                  <a:pt x="1745" y="6795"/>
                  <a:pt x="1745" y="6797"/>
                  <a:pt x="1745" y="6799"/>
                </a:cubicBezTo>
                <a:cubicBezTo>
                  <a:pt x="1724" y="6800"/>
                  <a:pt x="1706" y="6796"/>
                  <a:pt x="1684" y="6799"/>
                </a:cubicBezTo>
                <a:cubicBezTo>
                  <a:pt x="1683" y="6804"/>
                  <a:pt x="1682" y="6808"/>
                  <a:pt x="1682" y="6813"/>
                </a:cubicBezTo>
                <a:cubicBezTo>
                  <a:pt x="1679" y="6813"/>
                  <a:pt x="1676" y="6812"/>
                  <a:pt x="1672" y="6813"/>
                </a:cubicBezTo>
                <a:cubicBezTo>
                  <a:pt x="1663" y="6874"/>
                  <a:pt x="1668" y="6933"/>
                  <a:pt x="1654" y="6980"/>
                </a:cubicBezTo>
                <a:cubicBezTo>
                  <a:pt x="1667" y="7018"/>
                  <a:pt x="1677" y="7054"/>
                  <a:pt x="1700" y="7073"/>
                </a:cubicBezTo>
                <a:cubicBezTo>
                  <a:pt x="1678" y="7110"/>
                  <a:pt x="1663" y="7141"/>
                  <a:pt x="1654" y="7209"/>
                </a:cubicBezTo>
                <a:cubicBezTo>
                  <a:pt x="1655" y="7217"/>
                  <a:pt x="1662" y="7216"/>
                  <a:pt x="1663" y="7225"/>
                </a:cubicBezTo>
                <a:cubicBezTo>
                  <a:pt x="1680" y="7248"/>
                  <a:pt x="1688" y="7242"/>
                  <a:pt x="1708" y="7225"/>
                </a:cubicBezTo>
                <a:cubicBezTo>
                  <a:pt x="1712" y="7235"/>
                  <a:pt x="1714" y="7253"/>
                  <a:pt x="1718" y="7263"/>
                </a:cubicBezTo>
                <a:cubicBezTo>
                  <a:pt x="1702" y="7291"/>
                  <a:pt x="1687" y="7329"/>
                  <a:pt x="1672" y="7360"/>
                </a:cubicBezTo>
                <a:cubicBezTo>
                  <a:pt x="1693" y="7424"/>
                  <a:pt x="1711" y="7388"/>
                  <a:pt x="1754" y="7397"/>
                </a:cubicBezTo>
                <a:cubicBezTo>
                  <a:pt x="1751" y="7442"/>
                  <a:pt x="1747" y="7476"/>
                  <a:pt x="1727" y="7489"/>
                </a:cubicBezTo>
                <a:cubicBezTo>
                  <a:pt x="1724" y="7498"/>
                  <a:pt x="1721" y="7501"/>
                  <a:pt x="1718" y="7510"/>
                </a:cubicBezTo>
                <a:cubicBezTo>
                  <a:pt x="1724" y="7520"/>
                  <a:pt x="1729" y="7538"/>
                  <a:pt x="1735" y="7548"/>
                </a:cubicBezTo>
                <a:cubicBezTo>
                  <a:pt x="1755" y="7547"/>
                  <a:pt x="1768" y="7530"/>
                  <a:pt x="1781" y="7517"/>
                </a:cubicBezTo>
                <a:cubicBezTo>
                  <a:pt x="1771" y="7532"/>
                  <a:pt x="1763" y="7550"/>
                  <a:pt x="1747" y="7550"/>
                </a:cubicBezTo>
                <a:cubicBezTo>
                  <a:pt x="1747" y="7553"/>
                  <a:pt x="1747" y="7554"/>
                  <a:pt x="1747" y="7555"/>
                </a:cubicBezTo>
                <a:cubicBezTo>
                  <a:pt x="1743" y="7557"/>
                  <a:pt x="1741" y="7564"/>
                  <a:pt x="1737" y="7564"/>
                </a:cubicBezTo>
                <a:cubicBezTo>
                  <a:pt x="1732" y="7561"/>
                  <a:pt x="1729" y="7559"/>
                  <a:pt x="1721" y="7550"/>
                </a:cubicBezTo>
                <a:cubicBezTo>
                  <a:pt x="1721" y="7557"/>
                  <a:pt x="1721" y="7567"/>
                  <a:pt x="1721" y="7575"/>
                </a:cubicBezTo>
                <a:cubicBezTo>
                  <a:pt x="1720" y="7574"/>
                  <a:pt x="1718" y="7573"/>
                  <a:pt x="1716" y="7571"/>
                </a:cubicBezTo>
                <a:cubicBezTo>
                  <a:pt x="1715" y="7565"/>
                  <a:pt x="1712" y="7557"/>
                  <a:pt x="1711" y="7550"/>
                </a:cubicBezTo>
                <a:cubicBezTo>
                  <a:pt x="1709" y="7557"/>
                  <a:pt x="1704" y="7563"/>
                  <a:pt x="1700" y="7569"/>
                </a:cubicBezTo>
                <a:cubicBezTo>
                  <a:pt x="1700" y="7568"/>
                  <a:pt x="1700" y="7565"/>
                  <a:pt x="1700" y="7564"/>
                </a:cubicBezTo>
                <a:cubicBezTo>
                  <a:pt x="1692" y="7585"/>
                  <a:pt x="1672" y="7599"/>
                  <a:pt x="1663" y="7621"/>
                </a:cubicBezTo>
                <a:cubicBezTo>
                  <a:pt x="1667" y="7645"/>
                  <a:pt x="1677" y="7676"/>
                  <a:pt x="1681" y="7700"/>
                </a:cubicBezTo>
                <a:cubicBezTo>
                  <a:pt x="1685" y="7705"/>
                  <a:pt x="1686" y="7713"/>
                  <a:pt x="1690" y="7718"/>
                </a:cubicBezTo>
                <a:cubicBezTo>
                  <a:pt x="1691" y="7709"/>
                  <a:pt x="1690" y="7688"/>
                  <a:pt x="1690" y="7679"/>
                </a:cubicBezTo>
                <a:cubicBezTo>
                  <a:pt x="1691" y="7682"/>
                  <a:pt x="1691" y="7684"/>
                  <a:pt x="1692" y="7686"/>
                </a:cubicBezTo>
                <a:cubicBezTo>
                  <a:pt x="1694" y="7696"/>
                  <a:pt x="1698" y="7711"/>
                  <a:pt x="1700" y="7718"/>
                </a:cubicBezTo>
                <a:cubicBezTo>
                  <a:pt x="1720" y="7717"/>
                  <a:pt x="1721" y="7709"/>
                  <a:pt x="1735" y="7700"/>
                </a:cubicBezTo>
                <a:cubicBezTo>
                  <a:pt x="1735" y="7698"/>
                  <a:pt x="1735" y="7695"/>
                  <a:pt x="1735" y="7693"/>
                </a:cubicBezTo>
                <a:cubicBezTo>
                  <a:pt x="1738" y="7691"/>
                  <a:pt x="1742" y="7689"/>
                  <a:pt x="1747" y="7686"/>
                </a:cubicBezTo>
                <a:cubicBezTo>
                  <a:pt x="1747" y="7683"/>
                  <a:pt x="1747" y="7678"/>
                  <a:pt x="1747" y="7675"/>
                </a:cubicBezTo>
                <a:cubicBezTo>
                  <a:pt x="1750" y="7670"/>
                  <a:pt x="1753" y="7666"/>
                  <a:pt x="1757" y="7661"/>
                </a:cubicBezTo>
                <a:cubicBezTo>
                  <a:pt x="1757" y="7663"/>
                  <a:pt x="1756" y="7664"/>
                  <a:pt x="1757" y="7666"/>
                </a:cubicBezTo>
                <a:cubicBezTo>
                  <a:pt x="1766" y="7652"/>
                  <a:pt x="1773" y="7640"/>
                  <a:pt x="1780" y="7627"/>
                </a:cubicBezTo>
                <a:cubicBezTo>
                  <a:pt x="1775" y="7655"/>
                  <a:pt x="1771" y="7677"/>
                  <a:pt x="1763" y="7700"/>
                </a:cubicBezTo>
                <a:cubicBezTo>
                  <a:pt x="1775" y="7716"/>
                  <a:pt x="1772" y="7704"/>
                  <a:pt x="1790" y="7700"/>
                </a:cubicBezTo>
                <a:cubicBezTo>
                  <a:pt x="1779" y="7715"/>
                  <a:pt x="1768" y="7730"/>
                  <a:pt x="1757" y="7743"/>
                </a:cubicBezTo>
                <a:cubicBezTo>
                  <a:pt x="1753" y="7747"/>
                  <a:pt x="1748" y="7752"/>
                  <a:pt x="1745" y="7756"/>
                </a:cubicBezTo>
                <a:cubicBezTo>
                  <a:pt x="1741" y="7779"/>
                  <a:pt x="1750" y="7766"/>
                  <a:pt x="1754" y="7793"/>
                </a:cubicBezTo>
                <a:cubicBezTo>
                  <a:pt x="1772" y="7819"/>
                  <a:pt x="1762" y="7817"/>
                  <a:pt x="1790" y="7813"/>
                </a:cubicBezTo>
                <a:cubicBezTo>
                  <a:pt x="1777" y="7822"/>
                  <a:pt x="1778" y="7830"/>
                  <a:pt x="1774" y="7847"/>
                </a:cubicBezTo>
                <a:cubicBezTo>
                  <a:pt x="1768" y="7841"/>
                  <a:pt x="1761" y="7820"/>
                  <a:pt x="1757" y="7836"/>
                </a:cubicBezTo>
                <a:cubicBezTo>
                  <a:pt x="1755" y="7838"/>
                  <a:pt x="1750" y="7844"/>
                  <a:pt x="1748" y="7849"/>
                </a:cubicBezTo>
                <a:cubicBezTo>
                  <a:pt x="1747" y="7850"/>
                  <a:pt x="1747" y="7848"/>
                  <a:pt x="1747" y="7849"/>
                </a:cubicBezTo>
                <a:cubicBezTo>
                  <a:pt x="1746" y="7834"/>
                  <a:pt x="1747" y="7814"/>
                  <a:pt x="1747" y="7799"/>
                </a:cubicBezTo>
                <a:cubicBezTo>
                  <a:pt x="1740" y="7798"/>
                  <a:pt x="1727" y="7801"/>
                  <a:pt x="1721" y="7799"/>
                </a:cubicBezTo>
                <a:cubicBezTo>
                  <a:pt x="1722" y="7805"/>
                  <a:pt x="1719" y="7808"/>
                  <a:pt x="1720" y="7813"/>
                </a:cubicBezTo>
                <a:cubicBezTo>
                  <a:pt x="1715" y="7813"/>
                  <a:pt x="1710" y="7814"/>
                  <a:pt x="1708" y="7813"/>
                </a:cubicBezTo>
                <a:cubicBezTo>
                  <a:pt x="1713" y="7854"/>
                  <a:pt x="1709" y="7873"/>
                  <a:pt x="1700" y="7908"/>
                </a:cubicBezTo>
                <a:cubicBezTo>
                  <a:pt x="1708" y="7939"/>
                  <a:pt x="1720" y="7970"/>
                  <a:pt x="1727" y="8001"/>
                </a:cubicBezTo>
                <a:cubicBezTo>
                  <a:pt x="1775" y="8030"/>
                  <a:pt x="1799" y="8072"/>
                  <a:pt x="1843" y="8096"/>
                </a:cubicBezTo>
                <a:cubicBezTo>
                  <a:pt x="1841" y="8098"/>
                  <a:pt x="1838" y="8099"/>
                  <a:pt x="1837" y="8103"/>
                </a:cubicBezTo>
                <a:cubicBezTo>
                  <a:pt x="1833" y="8106"/>
                  <a:pt x="1829" y="8110"/>
                  <a:pt x="1826" y="8116"/>
                </a:cubicBezTo>
                <a:cubicBezTo>
                  <a:pt x="1831" y="8123"/>
                  <a:pt x="1839" y="8130"/>
                  <a:pt x="1844" y="8137"/>
                </a:cubicBezTo>
                <a:cubicBezTo>
                  <a:pt x="1848" y="8126"/>
                  <a:pt x="1849" y="8126"/>
                  <a:pt x="1853" y="8116"/>
                </a:cubicBezTo>
                <a:cubicBezTo>
                  <a:pt x="1854" y="8117"/>
                  <a:pt x="1855" y="8117"/>
                  <a:pt x="1856" y="8119"/>
                </a:cubicBezTo>
                <a:cubicBezTo>
                  <a:pt x="1864" y="8126"/>
                  <a:pt x="1869" y="8126"/>
                  <a:pt x="1872" y="8153"/>
                </a:cubicBezTo>
                <a:cubicBezTo>
                  <a:pt x="1900" y="8166"/>
                  <a:pt x="1990" y="8144"/>
                  <a:pt x="2016" y="8116"/>
                </a:cubicBezTo>
                <a:cubicBezTo>
                  <a:pt x="2019" y="8111"/>
                  <a:pt x="2022" y="8108"/>
                  <a:pt x="2025" y="8103"/>
                </a:cubicBezTo>
                <a:cubicBezTo>
                  <a:pt x="2025" y="8102"/>
                  <a:pt x="2026" y="8103"/>
                  <a:pt x="2026" y="8103"/>
                </a:cubicBezTo>
                <a:cubicBezTo>
                  <a:pt x="2068" y="8015"/>
                  <a:pt x="2119" y="7959"/>
                  <a:pt x="2162" y="7874"/>
                </a:cubicBezTo>
                <a:cubicBezTo>
                  <a:pt x="2175" y="7850"/>
                  <a:pt x="2181" y="7831"/>
                  <a:pt x="2194" y="7813"/>
                </a:cubicBezTo>
                <a:cubicBezTo>
                  <a:pt x="2208" y="7807"/>
                  <a:pt x="2225" y="7840"/>
                  <a:pt x="2244" y="7813"/>
                </a:cubicBezTo>
                <a:cubicBezTo>
                  <a:pt x="2245" y="7810"/>
                  <a:pt x="2245" y="7803"/>
                  <a:pt x="2247" y="7799"/>
                </a:cubicBezTo>
                <a:cubicBezTo>
                  <a:pt x="2249" y="7798"/>
                  <a:pt x="2250" y="7803"/>
                  <a:pt x="2252" y="7799"/>
                </a:cubicBezTo>
                <a:cubicBezTo>
                  <a:pt x="2277" y="7762"/>
                  <a:pt x="2289" y="7689"/>
                  <a:pt x="2290" y="7612"/>
                </a:cubicBezTo>
                <a:cubicBezTo>
                  <a:pt x="2291" y="7611"/>
                  <a:pt x="2292" y="7608"/>
                  <a:pt x="2293" y="7607"/>
                </a:cubicBezTo>
                <a:cubicBezTo>
                  <a:pt x="2295" y="7606"/>
                  <a:pt x="2296" y="7606"/>
                  <a:pt x="2297" y="7605"/>
                </a:cubicBezTo>
                <a:cubicBezTo>
                  <a:pt x="2301" y="7643"/>
                  <a:pt x="2296" y="7634"/>
                  <a:pt x="2287" y="7661"/>
                </a:cubicBezTo>
                <a:cubicBezTo>
                  <a:pt x="2308" y="7722"/>
                  <a:pt x="2308" y="7794"/>
                  <a:pt x="2351" y="7756"/>
                </a:cubicBezTo>
                <a:cubicBezTo>
                  <a:pt x="2352" y="7759"/>
                  <a:pt x="2359" y="7755"/>
                  <a:pt x="2361" y="7756"/>
                </a:cubicBezTo>
                <a:cubicBezTo>
                  <a:pt x="2363" y="7798"/>
                  <a:pt x="2346" y="7809"/>
                  <a:pt x="2341" y="7849"/>
                </a:cubicBezTo>
                <a:cubicBezTo>
                  <a:pt x="2361" y="7871"/>
                  <a:pt x="2368" y="7997"/>
                  <a:pt x="2368" y="8057"/>
                </a:cubicBezTo>
                <a:cubicBezTo>
                  <a:pt x="2372" y="8056"/>
                  <a:pt x="2377" y="8049"/>
                  <a:pt x="2380" y="8044"/>
                </a:cubicBezTo>
                <a:cubicBezTo>
                  <a:pt x="2383" y="8043"/>
                  <a:pt x="2385" y="8043"/>
                  <a:pt x="2388" y="8039"/>
                </a:cubicBezTo>
                <a:cubicBezTo>
                  <a:pt x="2388" y="8053"/>
                  <a:pt x="2395" y="8064"/>
                  <a:pt x="2396" y="8078"/>
                </a:cubicBezTo>
                <a:cubicBezTo>
                  <a:pt x="2415" y="8068"/>
                  <a:pt x="2407" y="8067"/>
                  <a:pt x="2423" y="8078"/>
                </a:cubicBezTo>
                <a:cubicBezTo>
                  <a:pt x="2426" y="8117"/>
                  <a:pt x="2413" y="8189"/>
                  <a:pt x="2406" y="8227"/>
                </a:cubicBezTo>
                <a:cubicBezTo>
                  <a:pt x="2425" y="8276"/>
                  <a:pt x="2442" y="8285"/>
                  <a:pt x="2441" y="8381"/>
                </a:cubicBezTo>
                <a:cubicBezTo>
                  <a:pt x="2447" y="8383"/>
                  <a:pt x="2452" y="8395"/>
                  <a:pt x="2459" y="8397"/>
                </a:cubicBezTo>
                <a:cubicBezTo>
                  <a:pt x="2478" y="8531"/>
                  <a:pt x="2514" y="8588"/>
                  <a:pt x="2550" y="8664"/>
                </a:cubicBezTo>
                <a:cubicBezTo>
                  <a:pt x="2549" y="8674"/>
                  <a:pt x="2550" y="8682"/>
                  <a:pt x="2550" y="8691"/>
                </a:cubicBezTo>
                <a:cubicBezTo>
                  <a:pt x="2544" y="8692"/>
                  <a:pt x="2538" y="8692"/>
                  <a:pt x="2533" y="8691"/>
                </a:cubicBezTo>
                <a:cubicBezTo>
                  <a:pt x="2533" y="8695"/>
                  <a:pt x="2535" y="8697"/>
                  <a:pt x="2536" y="8700"/>
                </a:cubicBezTo>
                <a:cubicBezTo>
                  <a:pt x="2531" y="8701"/>
                  <a:pt x="2527" y="8701"/>
                  <a:pt x="2523" y="8700"/>
                </a:cubicBezTo>
                <a:cubicBezTo>
                  <a:pt x="2524" y="8712"/>
                  <a:pt x="2528" y="8724"/>
                  <a:pt x="2531" y="8734"/>
                </a:cubicBezTo>
                <a:cubicBezTo>
                  <a:pt x="2525" y="8737"/>
                  <a:pt x="2519" y="8738"/>
                  <a:pt x="2514" y="8743"/>
                </a:cubicBezTo>
                <a:cubicBezTo>
                  <a:pt x="2515" y="8745"/>
                  <a:pt x="2516" y="8748"/>
                  <a:pt x="2516" y="8750"/>
                </a:cubicBezTo>
                <a:cubicBezTo>
                  <a:pt x="2513" y="8752"/>
                  <a:pt x="2509" y="8753"/>
                  <a:pt x="2506" y="8757"/>
                </a:cubicBezTo>
                <a:cubicBezTo>
                  <a:pt x="2522" y="8825"/>
                  <a:pt x="2540" y="8901"/>
                  <a:pt x="2567" y="8945"/>
                </a:cubicBezTo>
                <a:cubicBezTo>
                  <a:pt x="2561" y="8994"/>
                  <a:pt x="2555" y="8994"/>
                  <a:pt x="2550" y="9042"/>
                </a:cubicBezTo>
                <a:cubicBezTo>
                  <a:pt x="2609" y="9069"/>
                  <a:pt x="2646" y="9018"/>
                  <a:pt x="2695" y="9042"/>
                </a:cubicBezTo>
                <a:cubicBezTo>
                  <a:pt x="2699" y="9033"/>
                  <a:pt x="2700" y="9032"/>
                  <a:pt x="2703" y="9026"/>
                </a:cubicBezTo>
                <a:cubicBezTo>
                  <a:pt x="2704" y="9027"/>
                  <a:pt x="2705" y="9026"/>
                  <a:pt x="2706" y="9026"/>
                </a:cubicBezTo>
                <a:cubicBezTo>
                  <a:pt x="2710" y="9016"/>
                  <a:pt x="2712" y="9023"/>
                  <a:pt x="2716" y="9013"/>
                </a:cubicBezTo>
                <a:cubicBezTo>
                  <a:pt x="2730" y="8986"/>
                  <a:pt x="2725" y="8967"/>
                  <a:pt x="2716" y="8936"/>
                </a:cubicBezTo>
                <a:cubicBezTo>
                  <a:pt x="2723" y="8896"/>
                  <a:pt x="2730" y="8865"/>
                  <a:pt x="2743" y="8841"/>
                </a:cubicBezTo>
                <a:cubicBezTo>
                  <a:pt x="2743" y="8844"/>
                  <a:pt x="2742" y="8846"/>
                  <a:pt x="2748" y="8852"/>
                </a:cubicBezTo>
                <a:cubicBezTo>
                  <a:pt x="2749" y="8844"/>
                  <a:pt x="2750" y="8832"/>
                  <a:pt x="2752" y="8820"/>
                </a:cubicBezTo>
                <a:cubicBezTo>
                  <a:pt x="2755" y="8820"/>
                  <a:pt x="2753" y="8831"/>
                  <a:pt x="2761" y="8838"/>
                </a:cubicBezTo>
                <a:cubicBezTo>
                  <a:pt x="2762" y="8828"/>
                  <a:pt x="2765" y="8810"/>
                  <a:pt x="2768" y="8795"/>
                </a:cubicBezTo>
                <a:cubicBezTo>
                  <a:pt x="2804" y="8795"/>
                  <a:pt x="2830" y="8791"/>
                  <a:pt x="2858" y="8777"/>
                </a:cubicBezTo>
                <a:cubicBezTo>
                  <a:pt x="2866" y="8790"/>
                  <a:pt x="2877" y="8801"/>
                  <a:pt x="2885" y="8813"/>
                </a:cubicBezTo>
                <a:cubicBezTo>
                  <a:pt x="2886" y="8806"/>
                  <a:pt x="2889" y="8802"/>
                  <a:pt x="2891" y="8795"/>
                </a:cubicBezTo>
                <a:cubicBezTo>
                  <a:pt x="2893" y="8798"/>
                  <a:pt x="2894" y="8800"/>
                  <a:pt x="2895" y="8802"/>
                </a:cubicBezTo>
                <a:cubicBezTo>
                  <a:pt x="2917" y="8719"/>
                  <a:pt x="2946" y="8639"/>
                  <a:pt x="2968" y="8555"/>
                </a:cubicBezTo>
                <a:cubicBezTo>
                  <a:pt x="2969" y="8522"/>
                  <a:pt x="2967" y="8475"/>
                  <a:pt x="2968" y="8442"/>
                </a:cubicBezTo>
                <a:cubicBezTo>
                  <a:pt x="2972" y="8396"/>
                  <a:pt x="2988" y="8387"/>
                  <a:pt x="2995" y="8352"/>
                </a:cubicBezTo>
                <a:cubicBezTo>
                  <a:pt x="3001" y="8330"/>
                  <a:pt x="2988" y="8290"/>
                  <a:pt x="2995" y="8254"/>
                </a:cubicBezTo>
                <a:cubicBezTo>
                  <a:pt x="2989" y="8250"/>
                  <a:pt x="2982" y="8240"/>
                  <a:pt x="2977" y="8234"/>
                </a:cubicBezTo>
                <a:cubicBezTo>
                  <a:pt x="2977" y="8217"/>
                  <a:pt x="2977" y="8204"/>
                  <a:pt x="2977" y="8189"/>
                </a:cubicBezTo>
                <a:cubicBezTo>
                  <a:pt x="2982" y="8189"/>
                  <a:pt x="2987" y="8189"/>
                  <a:pt x="2992" y="8189"/>
                </a:cubicBezTo>
                <a:cubicBezTo>
                  <a:pt x="2993" y="8186"/>
                  <a:pt x="2993" y="8182"/>
                  <a:pt x="2994" y="8180"/>
                </a:cubicBezTo>
                <a:cubicBezTo>
                  <a:pt x="2997" y="8180"/>
                  <a:pt x="3001" y="8180"/>
                  <a:pt x="3004" y="8180"/>
                </a:cubicBezTo>
                <a:cubicBezTo>
                  <a:pt x="3039" y="8124"/>
                  <a:pt x="2989" y="7982"/>
                  <a:pt x="2980" y="7924"/>
                </a:cubicBezTo>
                <a:cubicBezTo>
                  <a:pt x="2996" y="7924"/>
                  <a:pt x="3012" y="7925"/>
                  <a:pt x="3030" y="7924"/>
                </a:cubicBezTo>
                <a:cubicBezTo>
                  <a:pt x="3030" y="7917"/>
                  <a:pt x="3034" y="7918"/>
                  <a:pt x="3036" y="7915"/>
                </a:cubicBezTo>
                <a:cubicBezTo>
                  <a:pt x="3038" y="7915"/>
                  <a:pt x="3039" y="7915"/>
                  <a:pt x="3040" y="7915"/>
                </a:cubicBezTo>
                <a:cubicBezTo>
                  <a:pt x="3041" y="7911"/>
                  <a:pt x="3042" y="7910"/>
                  <a:pt x="3044" y="7908"/>
                </a:cubicBezTo>
                <a:cubicBezTo>
                  <a:pt x="3061" y="7912"/>
                  <a:pt x="3071" y="7902"/>
                  <a:pt x="3077" y="7888"/>
                </a:cubicBezTo>
                <a:cubicBezTo>
                  <a:pt x="3098" y="7870"/>
                  <a:pt x="3103" y="7829"/>
                  <a:pt x="3110" y="7790"/>
                </a:cubicBezTo>
                <a:cubicBezTo>
                  <a:pt x="3110" y="7812"/>
                  <a:pt x="3110" y="7833"/>
                  <a:pt x="3110" y="7849"/>
                </a:cubicBezTo>
                <a:cubicBezTo>
                  <a:pt x="3120" y="7853"/>
                  <a:pt x="3129" y="7851"/>
                  <a:pt x="3137" y="7849"/>
                </a:cubicBezTo>
                <a:cubicBezTo>
                  <a:pt x="3138" y="7841"/>
                  <a:pt x="3142" y="7842"/>
                  <a:pt x="3143" y="7836"/>
                </a:cubicBezTo>
                <a:cubicBezTo>
                  <a:pt x="3145" y="7835"/>
                  <a:pt x="3146" y="7836"/>
                  <a:pt x="3148" y="7836"/>
                </a:cubicBezTo>
                <a:cubicBezTo>
                  <a:pt x="3153" y="7780"/>
                  <a:pt x="3171" y="7757"/>
                  <a:pt x="3195" y="7743"/>
                </a:cubicBezTo>
                <a:cubicBezTo>
                  <a:pt x="3194" y="7729"/>
                  <a:pt x="3189" y="7714"/>
                  <a:pt x="3187" y="7700"/>
                </a:cubicBezTo>
                <a:cubicBezTo>
                  <a:pt x="3194" y="7700"/>
                  <a:pt x="3203" y="7701"/>
                  <a:pt x="3209" y="7700"/>
                </a:cubicBezTo>
                <a:cubicBezTo>
                  <a:pt x="3209" y="7697"/>
                  <a:pt x="3207" y="7691"/>
                  <a:pt x="3206" y="7686"/>
                </a:cubicBezTo>
                <a:cubicBezTo>
                  <a:pt x="3212" y="7687"/>
                  <a:pt x="3218" y="7687"/>
                  <a:pt x="3222" y="7686"/>
                </a:cubicBezTo>
                <a:cubicBezTo>
                  <a:pt x="3221" y="7677"/>
                  <a:pt x="3213" y="7656"/>
                  <a:pt x="3213" y="7648"/>
                </a:cubicBezTo>
                <a:cubicBezTo>
                  <a:pt x="3208" y="7648"/>
                  <a:pt x="3207" y="7648"/>
                  <a:pt x="3203" y="7648"/>
                </a:cubicBezTo>
                <a:cubicBezTo>
                  <a:pt x="3203" y="7657"/>
                  <a:pt x="3203" y="7657"/>
                  <a:pt x="3203" y="7666"/>
                </a:cubicBezTo>
                <a:cubicBezTo>
                  <a:pt x="3202" y="7665"/>
                  <a:pt x="3201" y="7666"/>
                  <a:pt x="3201" y="7666"/>
                </a:cubicBezTo>
                <a:cubicBezTo>
                  <a:pt x="3200" y="7665"/>
                  <a:pt x="3200" y="7662"/>
                  <a:pt x="3200" y="7661"/>
                </a:cubicBezTo>
                <a:cubicBezTo>
                  <a:pt x="3195" y="7661"/>
                  <a:pt x="3196" y="7661"/>
                  <a:pt x="3192" y="7661"/>
                </a:cubicBezTo>
                <a:cubicBezTo>
                  <a:pt x="3192" y="7665"/>
                  <a:pt x="3192" y="7666"/>
                  <a:pt x="3192" y="7668"/>
                </a:cubicBezTo>
                <a:cubicBezTo>
                  <a:pt x="3158" y="7659"/>
                  <a:pt x="3131" y="7720"/>
                  <a:pt x="3095" y="7707"/>
                </a:cubicBezTo>
                <a:cubicBezTo>
                  <a:pt x="3052" y="7691"/>
                  <a:pt x="3030" y="7593"/>
                  <a:pt x="2977" y="7627"/>
                </a:cubicBezTo>
                <a:cubicBezTo>
                  <a:pt x="2977" y="7619"/>
                  <a:pt x="2981" y="7613"/>
                  <a:pt x="2983" y="7605"/>
                </a:cubicBezTo>
                <a:cubicBezTo>
                  <a:pt x="3006" y="7587"/>
                  <a:pt x="3086" y="7654"/>
                  <a:pt x="3110" y="7679"/>
                </a:cubicBezTo>
                <a:cubicBezTo>
                  <a:pt x="3127" y="7698"/>
                  <a:pt x="3158" y="7665"/>
                  <a:pt x="3186" y="7627"/>
                </a:cubicBezTo>
                <a:cubicBezTo>
                  <a:pt x="3212" y="7597"/>
                  <a:pt x="3232" y="7568"/>
                  <a:pt x="3242" y="7548"/>
                </a:cubicBezTo>
                <a:cubicBezTo>
                  <a:pt x="3246" y="7548"/>
                  <a:pt x="3248" y="7548"/>
                  <a:pt x="3254" y="7548"/>
                </a:cubicBezTo>
                <a:cubicBezTo>
                  <a:pt x="3254" y="7540"/>
                  <a:pt x="3252" y="7541"/>
                  <a:pt x="3252" y="7535"/>
                </a:cubicBezTo>
                <a:cubicBezTo>
                  <a:pt x="3258" y="7535"/>
                  <a:pt x="3260" y="7535"/>
                  <a:pt x="3267" y="7535"/>
                </a:cubicBezTo>
                <a:cubicBezTo>
                  <a:pt x="3266" y="7458"/>
                  <a:pt x="3248" y="7467"/>
                  <a:pt x="3240" y="7403"/>
                </a:cubicBezTo>
                <a:cubicBezTo>
                  <a:pt x="3191" y="7389"/>
                  <a:pt x="3164" y="7313"/>
                  <a:pt x="3148" y="7231"/>
                </a:cubicBezTo>
                <a:cubicBezTo>
                  <a:pt x="3138" y="7233"/>
                  <a:pt x="3121" y="7230"/>
                  <a:pt x="3111" y="7231"/>
                </a:cubicBezTo>
                <a:cubicBezTo>
                  <a:pt x="3096" y="7220"/>
                  <a:pt x="3096" y="7197"/>
                  <a:pt x="3068" y="7195"/>
                </a:cubicBezTo>
                <a:cubicBezTo>
                  <a:pt x="3067" y="7192"/>
                  <a:pt x="3059" y="7198"/>
                  <a:pt x="3058" y="7195"/>
                </a:cubicBezTo>
                <a:cubicBezTo>
                  <a:pt x="3075" y="7163"/>
                  <a:pt x="3042" y="6946"/>
                  <a:pt x="3050" y="6858"/>
                </a:cubicBezTo>
                <a:cubicBezTo>
                  <a:pt x="3055" y="6854"/>
                  <a:pt x="3059" y="6852"/>
                  <a:pt x="3064" y="6849"/>
                </a:cubicBezTo>
                <a:cubicBezTo>
                  <a:pt x="3065" y="6846"/>
                  <a:pt x="3064" y="6845"/>
                  <a:pt x="3064" y="6842"/>
                </a:cubicBezTo>
                <a:cubicBezTo>
                  <a:pt x="3068" y="6839"/>
                  <a:pt x="3072" y="6838"/>
                  <a:pt x="3076" y="6835"/>
                </a:cubicBezTo>
                <a:cubicBezTo>
                  <a:pt x="3096" y="6708"/>
                  <a:pt x="3080" y="6673"/>
                  <a:pt x="3071" y="6577"/>
                </a:cubicBezTo>
                <a:cubicBezTo>
                  <a:pt x="3081" y="6586"/>
                  <a:pt x="3091" y="6593"/>
                  <a:pt x="3101" y="6600"/>
                </a:cubicBezTo>
                <a:cubicBezTo>
                  <a:pt x="3103" y="6596"/>
                  <a:pt x="3105" y="6591"/>
                  <a:pt x="3106" y="6586"/>
                </a:cubicBezTo>
                <a:cubicBezTo>
                  <a:pt x="3108" y="6588"/>
                  <a:pt x="3109" y="6590"/>
                  <a:pt x="3111" y="6591"/>
                </a:cubicBezTo>
                <a:cubicBezTo>
                  <a:pt x="3119" y="6568"/>
                  <a:pt x="3132" y="6534"/>
                  <a:pt x="3140" y="6512"/>
                </a:cubicBezTo>
                <a:cubicBezTo>
                  <a:pt x="3146" y="6492"/>
                  <a:pt x="3143" y="6463"/>
                  <a:pt x="3140" y="6432"/>
                </a:cubicBezTo>
                <a:cubicBezTo>
                  <a:pt x="3151" y="6432"/>
                  <a:pt x="3161" y="6432"/>
                  <a:pt x="3174" y="6432"/>
                </a:cubicBezTo>
                <a:cubicBezTo>
                  <a:pt x="3176" y="6426"/>
                  <a:pt x="3178" y="6427"/>
                  <a:pt x="3180" y="6421"/>
                </a:cubicBezTo>
                <a:cubicBezTo>
                  <a:pt x="3182" y="6421"/>
                  <a:pt x="3184" y="6421"/>
                  <a:pt x="3186" y="6421"/>
                </a:cubicBezTo>
                <a:cubicBezTo>
                  <a:pt x="3217" y="6330"/>
                  <a:pt x="3234" y="6332"/>
                  <a:pt x="3275" y="6267"/>
                </a:cubicBezTo>
                <a:cubicBezTo>
                  <a:pt x="3292" y="6241"/>
                  <a:pt x="3298" y="6200"/>
                  <a:pt x="3313" y="6172"/>
                </a:cubicBezTo>
                <a:cubicBezTo>
                  <a:pt x="3321" y="6183"/>
                  <a:pt x="3329" y="6196"/>
                  <a:pt x="3336" y="6206"/>
                </a:cubicBezTo>
                <a:cubicBezTo>
                  <a:pt x="3340" y="6201"/>
                  <a:pt x="3344" y="6197"/>
                  <a:pt x="3348" y="6192"/>
                </a:cubicBezTo>
                <a:cubicBezTo>
                  <a:pt x="3387" y="6137"/>
                  <a:pt x="3427" y="6099"/>
                  <a:pt x="3466" y="6043"/>
                </a:cubicBezTo>
                <a:cubicBezTo>
                  <a:pt x="3493" y="5972"/>
                  <a:pt x="3487" y="5875"/>
                  <a:pt x="3529" y="5833"/>
                </a:cubicBezTo>
                <a:cubicBezTo>
                  <a:pt x="3530" y="5828"/>
                  <a:pt x="3537" y="5820"/>
                  <a:pt x="3538" y="5814"/>
                </a:cubicBezTo>
                <a:cubicBezTo>
                  <a:pt x="3525" y="5772"/>
                  <a:pt x="3502" y="5743"/>
                  <a:pt x="3492" y="5699"/>
                </a:cubicBezTo>
                <a:cubicBezTo>
                  <a:pt x="3489" y="5694"/>
                  <a:pt x="3487" y="5684"/>
                  <a:pt x="3484" y="5679"/>
                </a:cubicBezTo>
                <a:cubicBezTo>
                  <a:pt x="3505" y="5660"/>
                  <a:pt x="3537" y="5629"/>
                  <a:pt x="3547" y="5586"/>
                </a:cubicBezTo>
                <a:cubicBezTo>
                  <a:pt x="3556" y="5557"/>
                  <a:pt x="3538" y="5519"/>
                  <a:pt x="3529" y="5495"/>
                </a:cubicBezTo>
                <a:cubicBezTo>
                  <a:pt x="3542" y="5458"/>
                  <a:pt x="3552" y="5454"/>
                  <a:pt x="3561" y="5450"/>
                </a:cubicBezTo>
                <a:cubicBezTo>
                  <a:pt x="3570" y="5449"/>
                  <a:pt x="3579" y="5448"/>
                  <a:pt x="3590" y="5430"/>
                </a:cubicBezTo>
                <a:cubicBezTo>
                  <a:pt x="3592" y="5428"/>
                  <a:pt x="3592" y="5425"/>
                  <a:pt x="3594" y="5423"/>
                </a:cubicBezTo>
                <a:cubicBezTo>
                  <a:pt x="3597" y="5420"/>
                  <a:pt x="3598" y="5421"/>
                  <a:pt x="3601" y="5416"/>
                </a:cubicBezTo>
                <a:cubicBezTo>
                  <a:pt x="3634" y="5365"/>
                  <a:pt x="3640" y="5294"/>
                  <a:pt x="3674" y="5246"/>
                </a:cubicBezTo>
                <a:cubicBezTo>
                  <a:pt x="3692" y="5271"/>
                  <a:pt x="3707" y="5290"/>
                  <a:pt x="3726" y="5317"/>
                </a:cubicBezTo>
                <a:cubicBezTo>
                  <a:pt x="3734" y="5328"/>
                  <a:pt x="3810" y="5295"/>
                  <a:pt x="3843" y="5296"/>
                </a:cubicBezTo>
                <a:cubicBezTo>
                  <a:pt x="3873" y="5346"/>
                  <a:pt x="3896" y="5372"/>
                  <a:pt x="3952" y="5373"/>
                </a:cubicBezTo>
                <a:cubicBezTo>
                  <a:pt x="3956" y="5388"/>
                  <a:pt x="3957" y="5414"/>
                  <a:pt x="3962" y="5430"/>
                </a:cubicBezTo>
                <a:cubicBezTo>
                  <a:pt x="3968" y="5461"/>
                  <a:pt x="3957" y="5529"/>
                  <a:pt x="3952" y="5561"/>
                </a:cubicBezTo>
                <a:cubicBezTo>
                  <a:pt x="3959" y="5577"/>
                  <a:pt x="3963" y="5584"/>
                  <a:pt x="3969" y="5599"/>
                </a:cubicBezTo>
                <a:cubicBezTo>
                  <a:pt x="3973" y="5611"/>
                  <a:pt x="3975" y="5634"/>
                  <a:pt x="3976" y="5656"/>
                </a:cubicBezTo>
                <a:cubicBezTo>
                  <a:pt x="3962" y="5650"/>
                  <a:pt x="3947" y="5644"/>
                  <a:pt x="3936" y="5642"/>
                </a:cubicBezTo>
                <a:cubicBezTo>
                  <a:pt x="3935" y="5643"/>
                  <a:pt x="3930" y="5655"/>
                  <a:pt x="3928" y="5656"/>
                </a:cubicBezTo>
                <a:cubicBezTo>
                  <a:pt x="3927" y="5656"/>
                  <a:pt x="3926" y="5656"/>
                  <a:pt x="3925" y="5656"/>
                </a:cubicBezTo>
                <a:cubicBezTo>
                  <a:pt x="3888" y="5679"/>
                  <a:pt x="3727" y="6043"/>
                  <a:pt x="3694" y="6136"/>
                </a:cubicBezTo>
                <a:cubicBezTo>
                  <a:pt x="3694" y="6136"/>
                  <a:pt x="3692" y="6136"/>
                  <a:pt x="3691" y="6136"/>
                </a:cubicBezTo>
                <a:cubicBezTo>
                  <a:pt x="3686" y="6120"/>
                  <a:pt x="3679" y="6094"/>
                  <a:pt x="3674" y="6079"/>
                </a:cubicBezTo>
                <a:cubicBezTo>
                  <a:pt x="3669" y="6090"/>
                  <a:pt x="3670" y="6102"/>
                  <a:pt x="3667" y="6113"/>
                </a:cubicBezTo>
                <a:cubicBezTo>
                  <a:pt x="3665" y="6106"/>
                  <a:pt x="3662" y="6098"/>
                  <a:pt x="3661" y="6093"/>
                </a:cubicBezTo>
                <a:cubicBezTo>
                  <a:pt x="3629" y="6163"/>
                  <a:pt x="3644" y="6242"/>
                  <a:pt x="3604" y="6301"/>
                </a:cubicBezTo>
                <a:cubicBezTo>
                  <a:pt x="3584" y="6284"/>
                  <a:pt x="3568" y="6268"/>
                  <a:pt x="3547" y="6283"/>
                </a:cubicBezTo>
                <a:cubicBezTo>
                  <a:pt x="3547" y="6288"/>
                  <a:pt x="3547" y="6296"/>
                  <a:pt x="3548" y="6301"/>
                </a:cubicBezTo>
                <a:cubicBezTo>
                  <a:pt x="3544" y="6302"/>
                  <a:pt x="3540" y="6293"/>
                  <a:pt x="3535" y="6297"/>
                </a:cubicBezTo>
                <a:cubicBezTo>
                  <a:pt x="3537" y="6319"/>
                  <a:pt x="3543" y="6353"/>
                  <a:pt x="3544" y="6376"/>
                </a:cubicBezTo>
                <a:cubicBezTo>
                  <a:pt x="3516" y="6431"/>
                  <a:pt x="3493" y="6453"/>
                  <a:pt x="3481" y="6546"/>
                </a:cubicBezTo>
                <a:cubicBezTo>
                  <a:pt x="3491" y="6564"/>
                  <a:pt x="3505" y="6583"/>
                  <a:pt x="3516" y="6600"/>
                </a:cubicBezTo>
                <a:cubicBezTo>
                  <a:pt x="3516" y="6676"/>
                  <a:pt x="3513" y="6712"/>
                  <a:pt x="3508" y="6772"/>
                </a:cubicBezTo>
                <a:cubicBezTo>
                  <a:pt x="3521" y="6815"/>
                  <a:pt x="3531" y="6860"/>
                  <a:pt x="3544" y="6903"/>
                </a:cubicBezTo>
                <a:cubicBezTo>
                  <a:pt x="3541" y="6936"/>
                  <a:pt x="3539" y="6968"/>
                  <a:pt x="3535" y="7000"/>
                </a:cubicBezTo>
                <a:cubicBezTo>
                  <a:pt x="3521" y="7154"/>
                  <a:pt x="3536" y="7261"/>
                  <a:pt x="3590" y="7320"/>
                </a:cubicBezTo>
                <a:cubicBezTo>
                  <a:pt x="3613" y="7344"/>
                  <a:pt x="3615" y="7362"/>
                  <a:pt x="3645" y="7340"/>
                </a:cubicBezTo>
                <a:cubicBezTo>
                  <a:pt x="3644" y="7361"/>
                  <a:pt x="3645" y="7396"/>
                  <a:pt x="3645" y="7417"/>
                </a:cubicBezTo>
                <a:cubicBezTo>
                  <a:pt x="3665" y="7402"/>
                  <a:pt x="3677" y="7375"/>
                  <a:pt x="3707" y="7376"/>
                </a:cubicBezTo>
                <a:cubicBezTo>
                  <a:pt x="3703" y="7395"/>
                  <a:pt x="3702" y="7414"/>
                  <a:pt x="3698" y="7433"/>
                </a:cubicBezTo>
                <a:cubicBezTo>
                  <a:pt x="3706" y="7466"/>
                  <a:pt x="3709" y="7495"/>
                  <a:pt x="3726" y="7510"/>
                </a:cubicBezTo>
                <a:cubicBezTo>
                  <a:pt x="3752" y="7552"/>
                  <a:pt x="3800" y="7492"/>
                  <a:pt x="3817" y="7474"/>
                </a:cubicBezTo>
                <a:cubicBezTo>
                  <a:pt x="3817" y="7480"/>
                  <a:pt x="3817" y="7482"/>
                  <a:pt x="3817" y="7489"/>
                </a:cubicBezTo>
                <a:cubicBezTo>
                  <a:pt x="3842" y="7478"/>
                  <a:pt x="3849" y="7467"/>
                  <a:pt x="3870" y="7489"/>
                </a:cubicBezTo>
                <a:cubicBezTo>
                  <a:pt x="3873" y="7481"/>
                  <a:pt x="3879" y="7484"/>
                  <a:pt x="3882" y="7478"/>
                </a:cubicBezTo>
                <a:cubicBezTo>
                  <a:pt x="3895" y="7440"/>
                  <a:pt x="3913" y="7432"/>
                  <a:pt x="3935" y="7417"/>
                </a:cubicBezTo>
                <a:cubicBezTo>
                  <a:pt x="3936" y="7424"/>
                  <a:pt x="3933" y="7426"/>
                  <a:pt x="3935" y="7433"/>
                </a:cubicBezTo>
                <a:cubicBezTo>
                  <a:pt x="3938" y="7429"/>
                  <a:pt x="3941" y="7422"/>
                  <a:pt x="3945" y="7419"/>
                </a:cubicBezTo>
                <a:cubicBezTo>
                  <a:pt x="3946" y="7420"/>
                  <a:pt x="3945" y="7423"/>
                  <a:pt x="3945" y="7424"/>
                </a:cubicBezTo>
                <a:cubicBezTo>
                  <a:pt x="3962" y="7406"/>
                  <a:pt x="3983" y="7389"/>
                  <a:pt x="3996" y="7360"/>
                </a:cubicBezTo>
                <a:cubicBezTo>
                  <a:pt x="4007" y="7376"/>
                  <a:pt x="4022" y="7401"/>
                  <a:pt x="4032" y="7417"/>
                </a:cubicBezTo>
                <a:cubicBezTo>
                  <a:pt x="4034" y="7405"/>
                  <a:pt x="4039" y="7406"/>
                  <a:pt x="4042" y="7399"/>
                </a:cubicBezTo>
                <a:cubicBezTo>
                  <a:pt x="4042" y="7400"/>
                  <a:pt x="4043" y="7403"/>
                  <a:pt x="4044" y="7403"/>
                </a:cubicBezTo>
                <a:cubicBezTo>
                  <a:pt x="4048" y="7376"/>
                  <a:pt x="4056" y="7369"/>
                  <a:pt x="4066" y="7363"/>
                </a:cubicBezTo>
                <a:cubicBezTo>
                  <a:pt x="4076" y="7358"/>
                  <a:pt x="4088" y="7354"/>
                  <a:pt x="4097" y="7340"/>
                </a:cubicBezTo>
                <a:cubicBezTo>
                  <a:pt x="4098" y="7339"/>
                  <a:pt x="4097" y="7335"/>
                  <a:pt x="4098" y="7333"/>
                </a:cubicBezTo>
                <a:cubicBezTo>
                  <a:pt x="4101" y="7330"/>
                  <a:pt x="4105" y="7331"/>
                  <a:pt x="4108" y="7326"/>
                </a:cubicBezTo>
                <a:cubicBezTo>
                  <a:pt x="4111" y="7322"/>
                  <a:pt x="4112" y="7309"/>
                  <a:pt x="4114" y="7302"/>
                </a:cubicBezTo>
                <a:cubicBezTo>
                  <a:pt x="4128" y="7312"/>
                  <a:pt x="4135" y="7330"/>
                  <a:pt x="4149" y="7340"/>
                </a:cubicBezTo>
                <a:cubicBezTo>
                  <a:pt x="4153" y="7332"/>
                  <a:pt x="4159" y="7331"/>
                  <a:pt x="4162" y="7326"/>
                </a:cubicBezTo>
                <a:cubicBezTo>
                  <a:pt x="4169" y="7312"/>
                  <a:pt x="4178" y="7308"/>
                  <a:pt x="4187" y="7302"/>
                </a:cubicBezTo>
                <a:cubicBezTo>
                  <a:pt x="4195" y="7312"/>
                  <a:pt x="4206" y="7309"/>
                  <a:pt x="4214" y="7320"/>
                </a:cubicBezTo>
                <a:cubicBezTo>
                  <a:pt x="4237" y="7273"/>
                  <a:pt x="4292" y="7253"/>
                  <a:pt x="4331" y="7245"/>
                </a:cubicBezTo>
                <a:cubicBezTo>
                  <a:pt x="4328" y="7266"/>
                  <a:pt x="4333" y="7285"/>
                  <a:pt x="4331" y="7302"/>
                </a:cubicBezTo>
                <a:cubicBezTo>
                  <a:pt x="4389" y="7477"/>
                  <a:pt x="4464" y="7269"/>
                  <a:pt x="4520" y="7489"/>
                </a:cubicBezTo>
                <a:cubicBezTo>
                  <a:pt x="4518" y="7491"/>
                  <a:pt x="4517" y="7493"/>
                  <a:pt x="4515" y="7496"/>
                </a:cubicBezTo>
                <a:cubicBezTo>
                  <a:pt x="4478" y="7493"/>
                  <a:pt x="4465" y="7461"/>
                  <a:pt x="4433" y="7440"/>
                </a:cubicBezTo>
                <a:cubicBezTo>
                  <a:pt x="4428" y="7440"/>
                  <a:pt x="4428" y="7451"/>
                  <a:pt x="4424" y="7453"/>
                </a:cubicBezTo>
                <a:cubicBezTo>
                  <a:pt x="4423" y="7453"/>
                  <a:pt x="4423" y="7454"/>
                  <a:pt x="4423" y="7453"/>
                </a:cubicBezTo>
                <a:cubicBezTo>
                  <a:pt x="4397" y="7457"/>
                  <a:pt x="4389" y="7502"/>
                  <a:pt x="4376" y="7535"/>
                </a:cubicBezTo>
                <a:cubicBezTo>
                  <a:pt x="4357" y="7524"/>
                  <a:pt x="4351" y="7505"/>
                  <a:pt x="4333" y="7514"/>
                </a:cubicBezTo>
                <a:cubicBezTo>
                  <a:pt x="4327" y="7536"/>
                  <a:pt x="4330" y="7510"/>
                  <a:pt x="4333" y="7535"/>
                </a:cubicBezTo>
                <a:cubicBezTo>
                  <a:pt x="4321" y="7558"/>
                  <a:pt x="4317" y="7538"/>
                  <a:pt x="4307" y="7514"/>
                </a:cubicBezTo>
                <a:cubicBezTo>
                  <a:pt x="4302" y="7516"/>
                  <a:pt x="4293" y="7533"/>
                  <a:pt x="4288" y="7535"/>
                </a:cubicBezTo>
                <a:cubicBezTo>
                  <a:pt x="4287" y="7536"/>
                  <a:pt x="4287" y="7536"/>
                  <a:pt x="4287" y="7537"/>
                </a:cubicBezTo>
                <a:cubicBezTo>
                  <a:pt x="4283" y="7541"/>
                  <a:pt x="4280" y="7547"/>
                  <a:pt x="4278" y="7548"/>
                </a:cubicBezTo>
                <a:cubicBezTo>
                  <a:pt x="4276" y="7561"/>
                  <a:pt x="4270" y="7573"/>
                  <a:pt x="4268" y="7584"/>
                </a:cubicBezTo>
                <a:cubicBezTo>
                  <a:pt x="4277" y="7607"/>
                  <a:pt x="4282" y="7619"/>
                  <a:pt x="4287" y="7641"/>
                </a:cubicBezTo>
                <a:cubicBezTo>
                  <a:pt x="4281" y="7636"/>
                  <a:pt x="4267" y="7669"/>
                  <a:pt x="4253" y="7686"/>
                </a:cubicBezTo>
                <a:cubicBezTo>
                  <a:pt x="4189" y="7677"/>
                  <a:pt x="4142" y="7650"/>
                  <a:pt x="4081" y="7627"/>
                </a:cubicBezTo>
                <a:cubicBezTo>
                  <a:pt x="4051" y="7616"/>
                  <a:pt x="4014" y="7652"/>
                  <a:pt x="4000" y="7627"/>
                </a:cubicBezTo>
                <a:cubicBezTo>
                  <a:pt x="3993" y="7640"/>
                  <a:pt x="3988" y="7636"/>
                  <a:pt x="3981" y="7648"/>
                </a:cubicBezTo>
                <a:cubicBezTo>
                  <a:pt x="3962" y="7639"/>
                  <a:pt x="3945" y="7636"/>
                  <a:pt x="3926" y="7627"/>
                </a:cubicBezTo>
                <a:cubicBezTo>
                  <a:pt x="3925" y="7633"/>
                  <a:pt x="3924" y="7639"/>
                  <a:pt x="3922" y="7646"/>
                </a:cubicBezTo>
                <a:cubicBezTo>
                  <a:pt x="3919" y="7645"/>
                  <a:pt x="3917" y="7642"/>
                  <a:pt x="3915" y="7641"/>
                </a:cubicBezTo>
                <a:cubicBezTo>
                  <a:pt x="3914" y="7648"/>
                  <a:pt x="3912" y="7658"/>
                  <a:pt x="3910" y="7666"/>
                </a:cubicBezTo>
                <a:cubicBezTo>
                  <a:pt x="3899" y="7666"/>
                  <a:pt x="3894" y="7674"/>
                  <a:pt x="3882" y="7666"/>
                </a:cubicBezTo>
                <a:cubicBezTo>
                  <a:pt x="3848" y="7703"/>
                  <a:pt x="3825" y="7738"/>
                  <a:pt x="3772" y="7743"/>
                </a:cubicBezTo>
                <a:cubicBezTo>
                  <a:pt x="3773" y="7748"/>
                  <a:pt x="3769" y="7746"/>
                  <a:pt x="3769" y="7750"/>
                </a:cubicBezTo>
                <a:cubicBezTo>
                  <a:pt x="3766" y="7750"/>
                  <a:pt x="3766" y="7756"/>
                  <a:pt x="3763" y="7756"/>
                </a:cubicBezTo>
                <a:cubicBezTo>
                  <a:pt x="3765" y="7792"/>
                  <a:pt x="3758" y="7801"/>
                  <a:pt x="3743" y="7813"/>
                </a:cubicBezTo>
                <a:cubicBezTo>
                  <a:pt x="3752" y="7864"/>
                  <a:pt x="3754" y="7889"/>
                  <a:pt x="3763" y="7944"/>
                </a:cubicBezTo>
                <a:cubicBezTo>
                  <a:pt x="3771" y="7944"/>
                  <a:pt x="3781" y="7935"/>
                  <a:pt x="3790" y="7924"/>
                </a:cubicBezTo>
                <a:cubicBezTo>
                  <a:pt x="3789" y="7970"/>
                  <a:pt x="3790" y="8031"/>
                  <a:pt x="3790" y="8078"/>
                </a:cubicBezTo>
                <a:cubicBezTo>
                  <a:pt x="3812" y="8091"/>
                  <a:pt x="3817" y="8100"/>
                  <a:pt x="3833" y="8116"/>
                </a:cubicBezTo>
                <a:cubicBezTo>
                  <a:pt x="3836" y="8111"/>
                  <a:pt x="3838" y="8104"/>
                  <a:pt x="3840" y="8098"/>
                </a:cubicBezTo>
                <a:cubicBezTo>
                  <a:pt x="3842" y="8100"/>
                  <a:pt x="3844" y="8101"/>
                  <a:pt x="3846" y="8103"/>
                </a:cubicBezTo>
                <a:cubicBezTo>
                  <a:pt x="3853" y="8089"/>
                  <a:pt x="3857" y="8075"/>
                  <a:pt x="3863" y="8062"/>
                </a:cubicBezTo>
                <a:cubicBezTo>
                  <a:pt x="3868" y="8067"/>
                  <a:pt x="3875" y="8072"/>
                  <a:pt x="3879" y="8078"/>
                </a:cubicBezTo>
                <a:cubicBezTo>
                  <a:pt x="3871" y="8210"/>
                  <a:pt x="3840" y="8288"/>
                  <a:pt x="3860" y="8438"/>
                </a:cubicBezTo>
                <a:cubicBezTo>
                  <a:pt x="3853" y="8474"/>
                  <a:pt x="3836" y="8502"/>
                  <a:pt x="3816" y="8521"/>
                </a:cubicBezTo>
                <a:cubicBezTo>
                  <a:pt x="3792" y="8537"/>
                  <a:pt x="3765" y="8536"/>
                  <a:pt x="3746" y="8499"/>
                </a:cubicBezTo>
                <a:cubicBezTo>
                  <a:pt x="3740" y="8466"/>
                  <a:pt x="3733" y="8421"/>
                  <a:pt x="3727" y="8388"/>
                </a:cubicBezTo>
                <a:cubicBezTo>
                  <a:pt x="3709" y="8360"/>
                  <a:pt x="3692" y="8339"/>
                  <a:pt x="3674" y="8311"/>
                </a:cubicBezTo>
                <a:cubicBezTo>
                  <a:pt x="3674" y="8299"/>
                  <a:pt x="3674" y="8285"/>
                  <a:pt x="3674" y="8272"/>
                </a:cubicBezTo>
                <a:cubicBezTo>
                  <a:pt x="3630" y="8276"/>
                  <a:pt x="3618" y="8325"/>
                  <a:pt x="3574" y="8327"/>
                </a:cubicBezTo>
                <a:cubicBezTo>
                  <a:pt x="3573" y="8330"/>
                  <a:pt x="3570" y="8335"/>
                  <a:pt x="3569" y="8338"/>
                </a:cubicBezTo>
                <a:cubicBezTo>
                  <a:pt x="3566" y="8339"/>
                  <a:pt x="3566" y="8340"/>
                  <a:pt x="3563" y="8340"/>
                </a:cubicBezTo>
                <a:cubicBezTo>
                  <a:pt x="3550" y="8374"/>
                  <a:pt x="3529" y="8403"/>
                  <a:pt x="3516" y="8438"/>
                </a:cubicBezTo>
                <a:cubicBezTo>
                  <a:pt x="3515" y="8474"/>
                  <a:pt x="3517" y="8512"/>
                  <a:pt x="3516" y="8549"/>
                </a:cubicBezTo>
                <a:cubicBezTo>
                  <a:pt x="3503" y="8570"/>
                  <a:pt x="3493" y="8585"/>
                  <a:pt x="3481" y="8605"/>
                </a:cubicBezTo>
                <a:cubicBezTo>
                  <a:pt x="3455" y="8722"/>
                  <a:pt x="3497" y="9018"/>
                  <a:pt x="3508" y="9080"/>
                </a:cubicBezTo>
                <a:cubicBezTo>
                  <a:pt x="3504" y="9101"/>
                  <a:pt x="3503" y="9080"/>
                  <a:pt x="3508" y="9101"/>
                </a:cubicBezTo>
                <a:cubicBezTo>
                  <a:pt x="3504" y="9103"/>
                  <a:pt x="3505" y="9099"/>
                  <a:pt x="3501" y="9101"/>
                </a:cubicBezTo>
                <a:cubicBezTo>
                  <a:pt x="3504" y="9126"/>
                  <a:pt x="3502" y="9139"/>
                  <a:pt x="3501" y="9164"/>
                </a:cubicBezTo>
                <a:cubicBezTo>
                  <a:pt x="3467" y="9191"/>
                  <a:pt x="3416" y="9185"/>
                  <a:pt x="3376" y="9180"/>
                </a:cubicBezTo>
                <a:cubicBezTo>
                  <a:pt x="3376" y="9183"/>
                  <a:pt x="3376" y="9188"/>
                  <a:pt x="3376" y="9191"/>
                </a:cubicBezTo>
                <a:cubicBezTo>
                  <a:pt x="3372" y="9191"/>
                  <a:pt x="3367" y="9192"/>
                  <a:pt x="3363" y="9191"/>
                </a:cubicBezTo>
                <a:cubicBezTo>
                  <a:pt x="3356" y="9232"/>
                  <a:pt x="3356" y="9281"/>
                  <a:pt x="3354" y="9325"/>
                </a:cubicBezTo>
                <a:cubicBezTo>
                  <a:pt x="3334" y="9347"/>
                  <a:pt x="3317" y="9369"/>
                  <a:pt x="3298" y="9388"/>
                </a:cubicBezTo>
                <a:cubicBezTo>
                  <a:pt x="3275" y="9406"/>
                  <a:pt x="3247" y="9413"/>
                  <a:pt x="3213" y="9386"/>
                </a:cubicBezTo>
                <a:cubicBezTo>
                  <a:pt x="3209" y="9343"/>
                  <a:pt x="3205" y="9324"/>
                  <a:pt x="3195" y="9296"/>
                </a:cubicBezTo>
                <a:cubicBezTo>
                  <a:pt x="3198" y="9224"/>
                  <a:pt x="3112" y="9258"/>
                  <a:pt x="3086" y="9275"/>
                </a:cubicBezTo>
                <a:cubicBezTo>
                  <a:pt x="3029" y="9313"/>
                  <a:pt x="2980" y="9364"/>
                  <a:pt x="2928" y="9409"/>
                </a:cubicBezTo>
                <a:cubicBezTo>
                  <a:pt x="2927" y="9409"/>
                  <a:pt x="2927" y="9408"/>
                  <a:pt x="2927" y="9409"/>
                </a:cubicBezTo>
                <a:cubicBezTo>
                  <a:pt x="2875" y="9453"/>
                  <a:pt x="2820" y="9494"/>
                  <a:pt x="2751" y="9504"/>
                </a:cubicBezTo>
                <a:cubicBezTo>
                  <a:pt x="2751" y="9505"/>
                  <a:pt x="2751" y="9505"/>
                  <a:pt x="2751" y="9506"/>
                </a:cubicBezTo>
                <a:cubicBezTo>
                  <a:pt x="2747" y="9507"/>
                  <a:pt x="2744" y="9512"/>
                  <a:pt x="2740" y="9513"/>
                </a:cubicBezTo>
                <a:cubicBezTo>
                  <a:pt x="2741" y="9559"/>
                  <a:pt x="2740" y="9588"/>
                  <a:pt x="2740" y="9624"/>
                </a:cubicBezTo>
                <a:cubicBezTo>
                  <a:pt x="2714" y="9602"/>
                  <a:pt x="2692" y="9578"/>
                  <a:pt x="2668" y="9558"/>
                </a:cubicBezTo>
                <a:cubicBezTo>
                  <a:pt x="2667" y="9529"/>
                  <a:pt x="2670" y="9513"/>
                  <a:pt x="2668" y="9483"/>
                </a:cubicBezTo>
                <a:cubicBezTo>
                  <a:pt x="2637" y="9449"/>
                  <a:pt x="2598" y="9479"/>
                  <a:pt x="2579" y="9368"/>
                </a:cubicBezTo>
                <a:cubicBezTo>
                  <a:pt x="2567" y="9366"/>
                  <a:pt x="2518" y="9400"/>
                  <a:pt x="2473" y="9443"/>
                </a:cubicBezTo>
                <a:cubicBezTo>
                  <a:pt x="2436" y="9474"/>
                  <a:pt x="2407" y="9510"/>
                  <a:pt x="2396" y="9540"/>
                </a:cubicBezTo>
                <a:cubicBezTo>
                  <a:pt x="2388" y="9540"/>
                  <a:pt x="2379" y="9540"/>
                  <a:pt x="2370" y="9540"/>
                </a:cubicBezTo>
                <a:cubicBezTo>
                  <a:pt x="2369" y="9529"/>
                  <a:pt x="2372" y="9514"/>
                  <a:pt x="2370" y="9504"/>
                </a:cubicBezTo>
                <a:cubicBezTo>
                  <a:pt x="2355" y="9522"/>
                  <a:pt x="2338" y="9528"/>
                  <a:pt x="2325" y="9520"/>
                </a:cubicBezTo>
                <a:cubicBezTo>
                  <a:pt x="2323" y="9514"/>
                  <a:pt x="2326" y="9509"/>
                  <a:pt x="2325" y="9504"/>
                </a:cubicBezTo>
                <a:cubicBezTo>
                  <a:pt x="2342" y="9473"/>
                  <a:pt x="2349" y="9465"/>
                  <a:pt x="2362" y="9422"/>
                </a:cubicBezTo>
                <a:cubicBezTo>
                  <a:pt x="2359" y="9411"/>
                  <a:pt x="2357" y="9396"/>
                  <a:pt x="2354" y="9386"/>
                </a:cubicBezTo>
                <a:cubicBezTo>
                  <a:pt x="2335" y="9390"/>
                  <a:pt x="2317" y="9383"/>
                  <a:pt x="2298" y="9386"/>
                </a:cubicBezTo>
                <a:cubicBezTo>
                  <a:pt x="2275" y="9375"/>
                  <a:pt x="2274" y="9345"/>
                  <a:pt x="2252" y="9368"/>
                </a:cubicBezTo>
                <a:cubicBezTo>
                  <a:pt x="2247" y="9332"/>
                  <a:pt x="2245" y="9348"/>
                  <a:pt x="2225" y="9350"/>
                </a:cubicBezTo>
                <a:cubicBezTo>
                  <a:pt x="2248" y="9273"/>
                  <a:pt x="2200" y="9200"/>
                  <a:pt x="2172" y="9180"/>
                </a:cubicBezTo>
                <a:cubicBezTo>
                  <a:pt x="2177" y="9105"/>
                  <a:pt x="2189" y="9036"/>
                  <a:pt x="2209" y="8992"/>
                </a:cubicBezTo>
                <a:cubicBezTo>
                  <a:pt x="2207" y="8986"/>
                  <a:pt x="2205" y="8975"/>
                  <a:pt x="2203" y="8965"/>
                </a:cubicBezTo>
                <a:cubicBezTo>
                  <a:pt x="2210" y="8965"/>
                  <a:pt x="2218" y="8966"/>
                  <a:pt x="2224" y="8965"/>
                </a:cubicBezTo>
                <a:cubicBezTo>
                  <a:pt x="2225" y="8960"/>
                  <a:pt x="2227" y="8960"/>
                  <a:pt x="2227" y="8956"/>
                </a:cubicBezTo>
                <a:cubicBezTo>
                  <a:pt x="2230" y="8956"/>
                  <a:pt x="2233" y="8956"/>
                  <a:pt x="2235" y="8956"/>
                </a:cubicBezTo>
                <a:cubicBezTo>
                  <a:pt x="2244" y="8889"/>
                  <a:pt x="2276" y="8882"/>
                  <a:pt x="2261" y="8802"/>
                </a:cubicBezTo>
                <a:cubicBezTo>
                  <a:pt x="2265" y="8798"/>
                  <a:pt x="2268" y="8791"/>
                  <a:pt x="2271" y="8784"/>
                </a:cubicBezTo>
                <a:cubicBezTo>
                  <a:pt x="2276" y="8799"/>
                  <a:pt x="2282" y="8822"/>
                  <a:pt x="2287" y="8834"/>
                </a:cubicBezTo>
                <a:cubicBezTo>
                  <a:pt x="2294" y="8829"/>
                  <a:pt x="2307" y="8819"/>
                  <a:pt x="2314" y="8813"/>
                </a:cubicBezTo>
                <a:cubicBezTo>
                  <a:pt x="2314" y="8813"/>
                  <a:pt x="2314" y="8810"/>
                  <a:pt x="2314" y="8809"/>
                </a:cubicBezTo>
                <a:cubicBezTo>
                  <a:pt x="2318" y="8806"/>
                  <a:pt x="2322" y="8804"/>
                  <a:pt x="2325" y="8802"/>
                </a:cubicBezTo>
                <a:cubicBezTo>
                  <a:pt x="2329" y="8786"/>
                  <a:pt x="2346" y="8694"/>
                  <a:pt x="2335" y="8671"/>
                </a:cubicBezTo>
                <a:cubicBezTo>
                  <a:pt x="2316" y="8669"/>
                  <a:pt x="2302" y="8672"/>
                  <a:pt x="2284" y="8671"/>
                </a:cubicBezTo>
                <a:cubicBezTo>
                  <a:pt x="2286" y="8667"/>
                  <a:pt x="2285" y="8661"/>
                  <a:pt x="2288" y="8657"/>
                </a:cubicBezTo>
                <a:cubicBezTo>
                  <a:pt x="2284" y="8565"/>
                  <a:pt x="2279" y="8550"/>
                  <a:pt x="2298" y="8485"/>
                </a:cubicBezTo>
                <a:cubicBezTo>
                  <a:pt x="2294" y="8482"/>
                  <a:pt x="2291" y="8480"/>
                  <a:pt x="2287" y="8476"/>
                </a:cubicBezTo>
                <a:cubicBezTo>
                  <a:pt x="2284" y="8485"/>
                  <a:pt x="2281" y="8492"/>
                  <a:pt x="2278" y="8501"/>
                </a:cubicBezTo>
                <a:cubicBezTo>
                  <a:pt x="2261" y="8510"/>
                  <a:pt x="2243" y="8518"/>
                  <a:pt x="2225" y="8528"/>
                </a:cubicBezTo>
                <a:cubicBezTo>
                  <a:pt x="2204" y="8523"/>
                  <a:pt x="2185" y="8513"/>
                  <a:pt x="2162" y="8515"/>
                </a:cubicBezTo>
                <a:cubicBezTo>
                  <a:pt x="2162" y="8520"/>
                  <a:pt x="2162" y="8527"/>
                  <a:pt x="2161" y="8533"/>
                </a:cubicBezTo>
                <a:cubicBezTo>
                  <a:pt x="2158" y="8533"/>
                  <a:pt x="2155" y="8528"/>
                  <a:pt x="2152" y="8528"/>
                </a:cubicBezTo>
                <a:cubicBezTo>
                  <a:pt x="2149" y="8572"/>
                  <a:pt x="2145" y="8621"/>
                  <a:pt x="2142" y="8664"/>
                </a:cubicBezTo>
                <a:cubicBezTo>
                  <a:pt x="2141" y="8666"/>
                  <a:pt x="2140" y="8665"/>
                  <a:pt x="2139" y="8666"/>
                </a:cubicBezTo>
                <a:cubicBezTo>
                  <a:pt x="2137" y="8667"/>
                  <a:pt x="2137" y="8670"/>
                  <a:pt x="2135" y="8671"/>
                </a:cubicBezTo>
                <a:cubicBezTo>
                  <a:pt x="2130" y="8646"/>
                  <a:pt x="2131" y="8616"/>
                  <a:pt x="2126" y="8592"/>
                </a:cubicBezTo>
                <a:cubicBezTo>
                  <a:pt x="2120" y="8598"/>
                  <a:pt x="2119" y="8609"/>
                  <a:pt x="2116" y="8619"/>
                </a:cubicBezTo>
                <a:cubicBezTo>
                  <a:pt x="2115" y="8614"/>
                  <a:pt x="2116" y="8609"/>
                  <a:pt x="2115" y="8605"/>
                </a:cubicBezTo>
                <a:cubicBezTo>
                  <a:pt x="2099" y="8624"/>
                  <a:pt x="2095" y="8664"/>
                  <a:pt x="2085" y="8687"/>
                </a:cubicBezTo>
                <a:cubicBezTo>
                  <a:pt x="2070" y="8690"/>
                  <a:pt x="2047" y="8669"/>
                  <a:pt x="2036" y="8671"/>
                </a:cubicBezTo>
                <a:cubicBezTo>
                  <a:pt x="2034" y="8677"/>
                  <a:pt x="2037" y="8681"/>
                  <a:pt x="2036" y="8687"/>
                </a:cubicBezTo>
                <a:cubicBezTo>
                  <a:pt x="2032" y="8685"/>
                  <a:pt x="2028" y="8684"/>
                  <a:pt x="2025" y="8684"/>
                </a:cubicBezTo>
                <a:cubicBezTo>
                  <a:pt x="1997" y="8772"/>
                  <a:pt x="2032" y="8823"/>
                  <a:pt x="2035" y="8908"/>
                </a:cubicBezTo>
                <a:cubicBezTo>
                  <a:pt x="2022" y="8941"/>
                  <a:pt x="2005" y="8979"/>
                  <a:pt x="1997" y="9024"/>
                </a:cubicBezTo>
                <a:cubicBezTo>
                  <a:pt x="2004" y="9031"/>
                  <a:pt x="2018" y="9035"/>
                  <a:pt x="2025" y="9042"/>
                </a:cubicBezTo>
                <a:cubicBezTo>
                  <a:pt x="2027" y="9038"/>
                  <a:pt x="2028" y="9031"/>
                  <a:pt x="2029" y="9024"/>
                </a:cubicBezTo>
                <a:cubicBezTo>
                  <a:pt x="2032" y="9025"/>
                  <a:pt x="2034" y="9024"/>
                  <a:pt x="2036" y="9026"/>
                </a:cubicBezTo>
                <a:cubicBezTo>
                  <a:pt x="2037" y="9023"/>
                  <a:pt x="2039" y="9018"/>
                  <a:pt x="2040" y="9013"/>
                </a:cubicBezTo>
                <a:cubicBezTo>
                  <a:pt x="2045" y="9026"/>
                  <a:pt x="2046" y="9039"/>
                  <a:pt x="2062" y="9042"/>
                </a:cubicBezTo>
                <a:cubicBezTo>
                  <a:pt x="2065" y="9092"/>
                  <a:pt x="2066" y="9208"/>
                  <a:pt x="2072" y="9248"/>
                </a:cubicBezTo>
                <a:cubicBezTo>
                  <a:pt x="2077" y="9288"/>
                  <a:pt x="2098" y="9313"/>
                  <a:pt x="2105" y="9359"/>
                </a:cubicBezTo>
                <a:cubicBezTo>
                  <a:pt x="2095" y="9371"/>
                  <a:pt x="2086" y="9382"/>
                  <a:pt x="2072" y="9386"/>
                </a:cubicBezTo>
                <a:cubicBezTo>
                  <a:pt x="2072" y="9390"/>
                  <a:pt x="2075" y="9385"/>
                  <a:pt x="2076" y="9388"/>
                </a:cubicBezTo>
                <a:cubicBezTo>
                  <a:pt x="2070" y="9391"/>
                  <a:pt x="2068" y="9400"/>
                  <a:pt x="2062" y="9402"/>
                </a:cubicBezTo>
                <a:cubicBezTo>
                  <a:pt x="2067" y="9437"/>
                  <a:pt x="2078" y="9444"/>
                  <a:pt x="2099" y="9440"/>
                </a:cubicBezTo>
                <a:cubicBezTo>
                  <a:pt x="2094" y="9454"/>
                  <a:pt x="2095" y="9451"/>
                  <a:pt x="2089" y="9461"/>
                </a:cubicBezTo>
                <a:cubicBezTo>
                  <a:pt x="2095" y="9473"/>
                  <a:pt x="2100" y="9481"/>
                  <a:pt x="2106" y="9492"/>
                </a:cubicBezTo>
                <a:cubicBezTo>
                  <a:pt x="2103" y="9496"/>
                  <a:pt x="2101" y="9501"/>
                  <a:pt x="2099" y="9504"/>
                </a:cubicBezTo>
                <a:cubicBezTo>
                  <a:pt x="2095" y="9507"/>
                  <a:pt x="2091" y="9509"/>
                  <a:pt x="2089" y="9513"/>
                </a:cubicBezTo>
                <a:cubicBezTo>
                  <a:pt x="2090" y="9521"/>
                  <a:pt x="2098" y="9525"/>
                  <a:pt x="2099" y="9533"/>
                </a:cubicBezTo>
                <a:cubicBezTo>
                  <a:pt x="2104" y="9539"/>
                  <a:pt x="2109" y="9549"/>
                  <a:pt x="2115" y="9558"/>
                </a:cubicBezTo>
                <a:cubicBezTo>
                  <a:pt x="2101" y="9559"/>
                  <a:pt x="2086" y="9560"/>
                  <a:pt x="2072" y="9558"/>
                </a:cubicBezTo>
                <a:cubicBezTo>
                  <a:pt x="2070" y="9565"/>
                  <a:pt x="2072" y="9566"/>
                  <a:pt x="2072" y="9572"/>
                </a:cubicBezTo>
                <a:cubicBezTo>
                  <a:pt x="2068" y="9571"/>
                  <a:pt x="2065" y="9572"/>
                  <a:pt x="2062" y="9572"/>
                </a:cubicBezTo>
                <a:cubicBezTo>
                  <a:pt x="2056" y="9612"/>
                  <a:pt x="2057" y="9622"/>
                  <a:pt x="2062" y="9649"/>
                </a:cubicBezTo>
                <a:cubicBezTo>
                  <a:pt x="2050" y="9645"/>
                  <a:pt x="2036" y="9642"/>
                  <a:pt x="2026" y="9635"/>
                </a:cubicBezTo>
                <a:cubicBezTo>
                  <a:pt x="2027" y="9641"/>
                  <a:pt x="2030" y="9649"/>
                  <a:pt x="2033" y="9655"/>
                </a:cubicBezTo>
                <a:cubicBezTo>
                  <a:pt x="2027" y="9653"/>
                  <a:pt x="2021" y="9652"/>
                  <a:pt x="2016" y="9649"/>
                </a:cubicBezTo>
                <a:cubicBezTo>
                  <a:pt x="2020" y="9664"/>
                  <a:pt x="2031" y="9690"/>
                  <a:pt x="2035" y="9705"/>
                </a:cubicBezTo>
                <a:cubicBezTo>
                  <a:pt x="2032" y="9705"/>
                  <a:pt x="2028" y="9704"/>
                  <a:pt x="2026" y="9705"/>
                </a:cubicBezTo>
                <a:cubicBezTo>
                  <a:pt x="2024" y="9702"/>
                  <a:pt x="2021" y="9693"/>
                  <a:pt x="2019" y="9689"/>
                </a:cubicBezTo>
                <a:cubicBezTo>
                  <a:pt x="2016" y="9657"/>
                  <a:pt x="2014" y="9655"/>
                  <a:pt x="2009" y="9617"/>
                </a:cubicBezTo>
                <a:cubicBezTo>
                  <a:pt x="1967" y="9616"/>
                  <a:pt x="1928" y="9610"/>
                  <a:pt x="1901" y="9635"/>
                </a:cubicBezTo>
                <a:cubicBezTo>
                  <a:pt x="1900" y="9638"/>
                  <a:pt x="1900" y="9641"/>
                  <a:pt x="1899" y="9644"/>
                </a:cubicBezTo>
                <a:cubicBezTo>
                  <a:pt x="1897" y="9646"/>
                  <a:pt x="1892" y="9646"/>
                  <a:pt x="1890" y="9649"/>
                </a:cubicBezTo>
                <a:cubicBezTo>
                  <a:pt x="1888" y="9664"/>
                  <a:pt x="1882" y="9690"/>
                  <a:pt x="1880" y="9705"/>
                </a:cubicBezTo>
                <a:cubicBezTo>
                  <a:pt x="1883" y="9745"/>
                  <a:pt x="1897" y="9740"/>
                  <a:pt x="1907" y="9762"/>
                </a:cubicBezTo>
                <a:cubicBezTo>
                  <a:pt x="1907" y="9763"/>
                  <a:pt x="1907" y="9765"/>
                  <a:pt x="1907" y="9766"/>
                </a:cubicBezTo>
                <a:cubicBezTo>
                  <a:pt x="1904" y="9766"/>
                  <a:pt x="1902" y="9766"/>
                  <a:pt x="1901" y="9766"/>
                </a:cubicBezTo>
                <a:cubicBezTo>
                  <a:pt x="1894" y="9752"/>
                  <a:pt x="1886" y="9727"/>
                  <a:pt x="1880" y="9705"/>
                </a:cubicBezTo>
                <a:cubicBezTo>
                  <a:pt x="1878" y="9699"/>
                  <a:pt x="1875" y="9695"/>
                  <a:pt x="1873" y="9689"/>
                </a:cubicBezTo>
                <a:cubicBezTo>
                  <a:pt x="1826" y="9648"/>
                  <a:pt x="1749" y="9740"/>
                  <a:pt x="1711" y="9766"/>
                </a:cubicBezTo>
                <a:cubicBezTo>
                  <a:pt x="1711" y="9768"/>
                  <a:pt x="1711" y="9767"/>
                  <a:pt x="1711" y="9769"/>
                </a:cubicBezTo>
                <a:cubicBezTo>
                  <a:pt x="1708" y="9771"/>
                  <a:pt x="1703" y="9778"/>
                  <a:pt x="1700" y="9780"/>
                </a:cubicBezTo>
                <a:cubicBezTo>
                  <a:pt x="1695" y="9825"/>
                  <a:pt x="1700" y="9835"/>
                  <a:pt x="1700" y="9893"/>
                </a:cubicBezTo>
                <a:cubicBezTo>
                  <a:pt x="1711" y="9895"/>
                  <a:pt x="1717" y="9891"/>
                  <a:pt x="1727" y="9893"/>
                </a:cubicBezTo>
                <a:cubicBezTo>
                  <a:pt x="1721" y="9912"/>
                  <a:pt x="1719" y="9934"/>
                  <a:pt x="1718" y="9968"/>
                </a:cubicBezTo>
                <a:cubicBezTo>
                  <a:pt x="1727" y="9980"/>
                  <a:pt x="1728" y="9987"/>
                  <a:pt x="1745" y="9988"/>
                </a:cubicBezTo>
                <a:cubicBezTo>
                  <a:pt x="1740" y="10039"/>
                  <a:pt x="1731" y="10030"/>
                  <a:pt x="1721" y="10051"/>
                </a:cubicBezTo>
                <a:cubicBezTo>
                  <a:pt x="1705" y="10066"/>
                  <a:pt x="1692" y="10059"/>
                  <a:pt x="1667" y="10051"/>
                </a:cubicBezTo>
                <a:cubicBezTo>
                  <a:pt x="1672" y="10026"/>
                  <a:pt x="1672" y="10002"/>
                  <a:pt x="1672" y="9968"/>
                </a:cubicBezTo>
                <a:cubicBezTo>
                  <a:pt x="1674" y="9968"/>
                  <a:pt x="1676" y="9970"/>
                  <a:pt x="1681" y="9968"/>
                </a:cubicBezTo>
                <a:cubicBezTo>
                  <a:pt x="1682" y="9964"/>
                  <a:pt x="1681" y="9959"/>
                  <a:pt x="1681" y="9954"/>
                </a:cubicBezTo>
                <a:cubicBezTo>
                  <a:pt x="1684" y="9955"/>
                  <a:pt x="1685" y="9958"/>
                  <a:pt x="1692" y="9954"/>
                </a:cubicBezTo>
                <a:cubicBezTo>
                  <a:pt x="1694" y="9944"/>
                  <a:pt x="1689" y="9931"/>
                  <a:pt x="1692" y="9920"/>
                </a:cubicBezTo>
                <a:cubicBezTo>
                  <a:pt x="1685" y="9891"/>
                  <a:pt x="1679" y="9877"/>
                  <a:pt x="1667" y="9859"/>
                </a:cubicBezTo>
                <a:cubicBezTo>
                  <a:pt x="1654" y="9866"/>
                  <a:pt x="1641" y="9873"/>
                  <a:pt x="1629" y="9879"/>
                </a:cubicBezTo>
                <a:cubicBezTo>
                  <a:pt x="1628" y="9882"/>
                  <a:pt x="1628" y="9884"/>
                  <a:pt x="1628" y="9886"/>
                </a:cubicBezTo>
                <a:cubicBezTo>
                  <a:pt x="1624" y="9888"/>
                  <a:pt x="1621" y="9891"/>
                  <a:pt x="1618" y="9893"/>
                </a:cubicBezTo>
                <a:cubicBezTo>
                  <a:pt x="1603" y="9971"/>
                  <a:pt x="1587" y="10041"/>
                  <a:pt x="1572" y="10119"/>
                </a:cubicBezTo>
                <a:cubicBezTo>
                  <a:pt x="1543" y="10171"/>
                  <a:pt x="1520" y="10238"/>
                  <a:pt x="1491" y="10289"/>
                </a:cubicBezTo>
                <a:cubicBezTo>
                  <a:pt x="1502" y="10300"/>
                  <a:pt x="1509" y="10320"/>
                  <a:pt x="1515" y="10341"/>
                </a:cubicBezTo>
                <a:cubicBezTo>
                  <a:pt x="1493" y="10357"/>
                  <a:pt x="1464" y="10335"/>
                  <a:pt x="1439" y="10355"/>
                </a:cubicBezTo>
                <a:cubicBezTo>
                  <a:pt x="1436" y="10359"/>
                  <a:pt x="1433" y="10360"/>
                  <a:pt x="1430" y="10364"/>
                </a:cubicBezTo>
                <a:cubicBezTo>
                  <a:pt x="1429" y="10364"/>
                  <a:pt x="1429" y="10363"/>
                  <a:pt x="1429" y="10364"/>
                </a:cubicBezTo>
                <a:cubicBezTo>
                  <a:pt x="1411" y="10388"/>
                  <a:pt x="1393" y="10406"/>
                  <a:pt x="1375" y="10427"/>
                </a:cubicBezTo>
                <a:cubicBezTo>
                  <a:pt x="1361" y="10429"/>
                  <a:pt x="1354" y="10446"/>
                  <a:pt x="1340" y="10448"/>
                </a:cubicBezTo>
                <a:cubicBezTo>
                  <a:pt x="1327" y="10461"/>
                  <a:pt x="1313" y="10475"/>
                  <a:pt x="1301" y="10488"/>
                </a:cubicBezTo>
                <a:cubicBezTo>
                  <a:pt x="1292" y="10497"/>
                  <a:pt x="1283" y="10506"/>
                  <a:pt x="1274" y="10515"/>
                </a:cubicBezTo>
                <a:cubicBezTo>
                  <a:pt x="1259" y="10611"/>
                  <a:pt x="1277" y="10723"/>
                  <a:pt x="1239" y="10778"/>
                </a:cubicBezTo>
                <a:cubicBezTo>
                  <a:pt x="1196" y="10823"/>
                  <a:pt x="1144" y="10807"/>
                  <a:pt x="1113" y="10884"/>
                </a:cubicBezTo>
                <a:cubicBezTo>
                  <a:pt x="1110" y="10890"/>
                  <a:pt x="1104" y="10889"/>
                  <a:pt x="1102" y="10896"/>
                </a:cubicBezTo>
                <a:cubicBezTo>
                  <a:pt x="1101" y="10906"/>
                  <a:pt x="1095" y="10922"/>
                  <a:pt x="1094" y="10932"/>
                </a:cubicBezTo>
                <a:cubicBezTo>
                  <a:pt x="1102" y="10936"/>
                  <a:pt x="1112" y="10947"/>
                  <a:pt x="1120" y="10952"/>
                </a:cubicBezTo>
                <a:cubicBezTo>
                  <a:pt x="1075" y="11013"/>
                  <a:pt x="1022" y="10922"/>
                  <a:pt x="971" y="10975"/>
                </a:cubicBezTo>
                <a:cubicBezTo>
                  <a:pt x="962" y="10938"/>
                  <a:pt x="958" y="10917"/>
                  <a:pt x="961" y="10864"/>
                </a:cubicBezTo>
                <a:cubicBezTo>
                  <a:pt x="931" y="10874"/>
                  <a:pt x="911" y="10871"/>
                  <a:pt x="879" y="10864"/>
                </a:cubicBezTo>
                <a:cubicBezTo>
                  <a:pt x="879" y="10869"/>
                  <a:pt x="881" y="10871"/>
                  <a:pt x="882" y="10875"/>
                </a:cubicBezTo>
                <a:cubicBezTo>
                  <a:pt x="877" y="10874"/>
                  <a:pt x="873" y="10877"/>
                  <a:pt x="868" y="10875"/>
                </a:cubicBezTo>
                <a:cubicBezTo>
                  <a:pt x="872" y="10939"/>
                  <a:pt x="879" y="11000"/>
                  <a:pt x="902" y="11025"/>
                </a:cubicBezTo>
                <a:cubicBezTo>
                  <a:pt x="902" y="11092"/>
                  <a:pt x="908" y="11133"/>
                  <a:pt x="922" y="11174"/>
                </a:cubicBezTo>
                <a:cubicBezTo>
                  <a:pt x="912" y="11182"/>
                  <a:pt x="899" y="11188"/>
                  <a:pt x="886" y="11188"/>
                </a:cubicBezTo>
                <a:cubicBezTo>
                  <a:pt x="886" y="11176"/>
                  <a:pt x="886" y="11159"/>
                  <a:pt x="886" y="11147"/>
                </a:cubicBezTo>
                <a:cubicBezTo>
                  <a:pt x="865" y="11169"/>
                  <a:pt x="806" y="11206"/>
                  <a:pt x="779" y="11204"/>
                </a:cubicBezTo>
                <a:cubicBezTo>
                  <a:pt x="768" y="11174"/>
                  <a:pt x="762" y="11141"/>
                  <a:pt x="752" y="11111"/>
                </a:cubicBezTo>
                <a:cubicBezTo>
                  <a:pt x="735" y="11114"/>
                  <a:pt x="716" y="11123"/>
                  <a:pt x="699" y="11127"/>
                </a:cubicBezTo>
                <a:cubicBezTo>
                  <a:pt x="698" y="11129"/>
                  <a:pt x="697" y="11133"/>
                  <a:pt x="697" y="11136"/>
                </a:cubicBezTo>
                <a:cubicBezTo>
                  <a:pt x="693" y="11137"/>
                  <a:pt x="690" y="11139"/>
                  <a:pt x="687" y="11140"/>
                </a:cubicBezTo>
                <a:cubicBezTo>
                  <a:pt x="685" y="11149"/>
                  <a:pt x="683" y="11158"/>
                  <a:pt x="680" y="11167"/>
                </a:cubicBezTo>
                <a:cubicBezTo>
                  <a:pt x="667" y="11171"/>
                  <a:pt x="644" y="11167"/>
                  <a:pt x="644" y="11167"/>
                </a:cubicBezTo>
                <a:cubicBezTo>
                  <a:pt x="642" y="11164"/>
                  <a:pt x="645" y="11150"/>
                  <a:pt x="644" y="11147"/>
                </a:cubicBezTo>
                <a:cubicBezTo>
                  <a:pt x="614" y="11152"/>
                  <a:pt x="589" y="11203"/>
                  <a:pt x="554" y="11204"/>
                </a:cubicBezTo>
                <a:cubicBezTo>
                  <a:pt x="554" y="11205"/>
                  <a:pt x="554" y="11207"/>
                  <a:pt x="554" y="11208"/>
                </a:cubicBezTo>
                <a:cubicBezTo>
                  <a:pt x="550" y="11209"/>
                  <a:pt x="547" y="11215"/>
                  <a:pt x="543" y="11215"/>
                </a:cubicBezTo>
                <a:cubicBezTo>
                  <a:pt x="542" y="11238"/>
                  <a:pt x="544" y="11269"/>
                  <a:pt x="543" y="11292"/>
                </a:cubicBezTo>
                <a:cubicBezTo>
                  <a:pt x="558" y="11281"/>
                  <a:pt x="574" y="11270"/>
                  <a:pt x="596" y="11271"/>
                </a:cubicBezTo>
                <a:cubicBezTo>
                  <a:pt x="590" y="11296"/>
                  <a:pt x="584" y="11306"/>
                  <a:pt x="568" y="11312"/>
                </a:cubicBezTo>
                <a:cubicBezTo>
                  <a:pt x="564" y="11326"/>
                  <a:pt x="588" y="11325"/>
                  <a:pt x="596" y="11328"/>
                </a:cubicBezTo>
                <a:cubicBezTo>
                  <a:pt x="597" y="11333"/>
                  <a:pt x="596" y="11338"/>
                  <a:pt x="596" y="11342"/>
                </a:cubicBezTo>
                <a:cubicBezTo>
                  <a:pt x="585" y="11347"/>
                  <a:pt x="573" y="11351"/>
                  <a:pt x="561" y="11355"/>
                </a:cubicBezTo>
                <a:cubicBezTo>
                  <a:pt x="562" y="11359"/>
                  <a:pt x="566" y="11359"/>
                  <a:pt x="567" y="11362"/>
                </a:cubicBezTo>
                <a:cubicBezTo>
                  <a:pt x="561" y="11364"/>
                  <a:pt x="556" y="11367"/>
                  <a:pt x="551" y="11369"/>
                </a:cubicBezTo>
                <a:cubicBezTo>
                  <a:pt x="558" y="11397"/>
                  <a:pt x="578" y="11402"/>
                  <a:pt x="587" y="11425"/>
                </a:cubicBezTo>
                <a:cubicBezTo>
                  <a:pt x="588" y="11434"/>
                  <a:pt x="586" y="11435"/>
                  <a:pt x="587" y="11443"/>
                </a:cubicBezTo>
                <a:cubicBezTo>
                  <a:pt x="647" y="11433"/>
                  <a:pt x="715" y="11456"/>
                  <a:pt x="758" y="11536"/>
                </a:cubicBezTo>
                <a:cubicBezTo>
                  <a:pt x="769" y="11529"/>
                  <a:pt x="784" y="11523"/>
                  <a:pt x="795" y="11516"/>
                </a:cubicBezTo>
                <a:cubicBezTo>
                  <a:pt x="799" y="11521"/>
                  <a:pt x="801" y="11531"/>
                  <a:pt x="805" y="11536"/>
                </a:cubicBezTo>
                <a:cubicBezTo>
                  <a:pt x="801" y="11554"/>
                  <a:pt x="799" y="11575"/>
                  <a:pt x="795" y="11593"/>
                </a:cubicBezTo>
                <a:cubicBezTo>
                  <a:pt x="809" y="11630"/>
                  <a:pt x="841" y="11660"/>
                  <a:pt x="859" y="11688"/>
                </a:cubicBezTo>
                <a:cubicBezTo>
                  <a:pt x="855" y="11707"/>
                  <a:pt x="853" y="11725"/>
                  <a:pt x="849" y="11744"/>
                </a:cubicBezTo>
                <a:cubicBezTo>
                  <a:pt x="865" y="11784"/>
                  <a:pt x="879" y="11820"/>
                  <a:pt x="895" y="11860"/>
                </a:cubicBezTo>
                <a:cubicBezTo>
                  <a:pt x="947" y="11915"/>
                  <a:pt x="939" y="11866"/>
                  <a:pt x="967" y="11991"/>
                </a:cubicBezTo>
                <a:cubicBezTo>
                  <a:pt x="959" y="12023"/>
                  <a:pt x="951" y="12039"/>
                  <a:pt x="949" y="12084"/>
                </a:cubicBezTo>
                <a:cubicBezTo>
                  <a:pt x="955" y="12100"/>
                  <a:pt x="951" y="12126"/>
                  <a:pt x="958" y="12141"/>
                </a:cubicBezTo>
                <a:cubicBezTo>
                  <a:pt x="939" y="12200"/>
                  <a:pt x="929" y="12303"/>
                  <a:pt x="929" y="12389"/>
                </a:cubicBezTo>
                <a:cubicBezTo>
                  <a:pt x="932" y="12385"/>
                  <a:pt x="937" y="12380"/>
                  <a:pt x="941" y="12376"/>
                </a:cubicBezTo>
                <a:cubicBezTo>
                  <a:pt x="943" y="12373"/>
                  <a:pt x="946" y="12372"/>
                  <a:pt x="949" y="12369"/>
                </a:cubicBezTo>
                <a:cubicBezTo>
                  <a:pt x="952" y="12378"/>
                  <a:pt x="954" y="12399"/>
                  <a:pt x="958" y="12408"/>
                </a:cubicBezTo>
                <a:cubicBezTo>
                  <a:pt x="956" y="12410"/>
                  <a:pt x="953" y="12412"/>
                  <a:pt x="951" y="12414"/>
                </a:cubicBezTo>
                <a:cubicBezTo>
                  <a:pt x="947" y="12418"/>
                  <a:pt x="943" y="12419"/>
                  <a:pt x="939" y="12423"/>
                </a:cubicBezTo>
                <a:cubicBezTo>
                  <a:pt x="926" y="12545"/>
                  <a:pt x="916" y="12662"/>
                  <a:pt x="896" y="12756"/>
                </a:cubicBezTo>
                <a:cubicBezTo>
                  <a:pt x="839" y="12769"/>
                  <a:pt x="800" y="12724"/>
                  <a:pt x="752" y="12695"/>
                </a:cubicBezTo>
                <a:cubicBezTo>
                  <a:pt x="722" y="12773"/>
                  <a:pt x="618" y="12736"/>
                  <a:pt x="554" y="12715"/>
                </a:cubicBezTo>
                <a:cubicBezTo>
                  <a:pt x="524" y="12705"/>
                  <a:pt x="425" y="12656"/>
                  <a:pt x="418" y="12659"/>
                </a:cubicBezTo>
                <a:cubicBezTo>
                  <a:pt x="389" y="12672"/>
                  <a:pt x="352" y="12731"/>
                  <a:pt x="309" y="12715"/>
                </a:cubicBezTo>
                <a:cubicBezTo>
                  <a:pt x="256" y="12697"/>
                  <a:pt x="219" y="12635"/>
                  <a:pt x="165" y="12679"/>
                </a:cubicBezTo>
                <a:cubicBezTo>
                  <a:pt x="164" y="12684"/>
                  <a:pt x="164" y="12688"/>
                  <a:pt x="163" y="12693"/>
                </a:cubicBezTo>
                <a:cubicBezTo>
                  <a:pt x="160" y="12695"/>
                  <a:pt x="157" y="12690"/>
                  <a:pt x="153" y="12693"/>
                </a:cubicBezTo>
                <a:cubicBezTo>
                  <a:pt x="149" y="12716"/>
                  <a:pt x="149" y="12734"/>
                  <a:pt x="146" y="12756"/>
                </a:cubicBezTo>
                <a:cubicBezTo>
                  <a:pt x="137" y="12756"/>
                  <a:pt x="127" y="12756"/>
                  <a:pt x="119" y="12756"/>
                </a:cubicBezTo>
                <a:cubicBezTo>
                  <a:pt x="95" y="12758"/>
                  <a:pt x="81" y="12771"/>
                  <a:pt x="70" y="12790"/>
                </a:cubicBezTo>
                <a:cubicBezTo>
                  <a:pt x="56" y="12806"/>
                  <a:pt x="45" y="12826"/>
                  <a:pt x="36" y="12860"/>
                </a:cubicBezTo>
                <a:cubicBezTo>
                  <a:pt x="37" y="12879"/>
                  <a:pt x="35" y="12898"/>
                  <a:pt x="36" y="12917"/>
                </a:cubicBezTo>
                <a:cubicBezTo>
                  <a:pt x="73" y="12932"/>
                  <a:pt x="89" y="12965"/>
                  <a:pt x="99" y="13032"/>
                </a:cubicBezTo>
                <a:cubicBezTo>
                  <a:pt x="102" y="13044"/>
                  <a:pt x="79" y="13216"/>
                  <a:pt x="72" y="13241"/>
                </a:cubicBezTo>
                <a:cubicBezTo>
                  <a:pt x="109" y="13402"/>
                  <a:pt x="81" y="13829"/>
                  <a:pt x="17" y="13901"/>
                </a:cubicBezTo>
                <a:cubicBezTo>
                  <a:pt x="19" y="13967"/>
                  <a:pt x="10" y="14022"/>
                  <a:pt x="0" y="14071"/>
                </a:cubicBezTo>
                <a:cubicBezTo>
                  <a:pt x="5" y="14095"/>
                  <a:pt x="4" y="14099"/>
                  <a:pt x="17" y="14107"/>
                </a:cubicBezTo>
                <a:cubicBezTo>
                  <a:pt x="19" y="14105"/>
                  <a:pt x="24" y="14110"/>
                  <a:pt x="27" y="14107"/>
                </a:cubicBezTo>
                <a:cubicBezTo>
                  <a:pt x="29" y="14105"/>
                  <a:pt x="29" y="14101"/>
                  <a:pt x="31" y="14098"/>
                </a:cubicBezTo>
                <a:cubicBezTo>
                  <a:pt x="33" y="14099"/>
                  <a:pt x="36" y="14100"/>
                  <a:pt x="37" y="14098"/>
                </a:cubicBezTo>
                <a:cubicBezTo>
                  <a:pt x="49" y="14087"/>
                  <a:pt x="60" y="14065"/>
                  <a:pt x="66" y="14037"/>
                </a:cubicBezTo>
                <a:cubicBezTo>
                  <a:pt x="68" y="14048"/>
                  <a:pt x="69" y="14056"/>
                  <a:pt x="72" y="14067"/>
                </a:cubicBezTo>
                <a:cubicBezTo>
                  <a:pt x="63" y="14081"/>
                  <a:pt x="54" y="14099"/>
                  <a:pt x="37" y="14098"/>
                </a:cubicBezTo>
                <a:cubicBezTo>
                  <a:pt x="33" y="14100"/>
                  <a:pt x="32" y="14108"/>
                  <a:pt x="27" y="14107"/>
                </a:cubicBezTo>
                <a:cubicBezTo>
                  <a:pt x="28" y="14127"/>
                  <a:pt x="35" y="14150"/>
                  <a:pt x="36" y="14164"/>
                </a:cubicBezTo>
                <a:cubicBezTo>
                  <a:pt x="50" y="14170"/>
                  <a:pt x="68" y="14159"/>
                  <a:pt x="82" y="14148"/>
                </a:cubicBezTo>
                <a:cubicBezTo>
                  <a:pt x="83" y="14151"/>
                  <a:pt x="80" y="14160"/>
                  <a:pt x="82" y="14164"/>
                </a:cubicBezTo>
                <a:cubicBezTo>
                  <a:pt x="78" y="14205"/>
                  <a:pt x="75" y="14259"/>
                  <a:pt x="72" y="14300"/>
                </a:cubicBezTo>
                <a:cubicBezTo>
                  <a:pt x="78" y="14323"/>
                  <a:pt x="88" y="14380"/>
                  <a:pt x="82" y="14431"/>
                </a:cubicBezTo>
                <a:cubicBezTo>
                  <a:pt x="77" y="14469"/>
                  <a:pt x="57" y="14523"/>
                  <a:pt x="63" y="14565"/>
                </a:cubicBezTo>
                <a:cubicBezTo>
                  <a:pt x="86" y="14542"/>
                  <a:pt x="106" y="14526"/>
                  <a:pt x="143" y="14544"/>
                </a:cubicBezTo>
                <a:cubicBezTo>
                  <a:pt x="155" y="14550"/>
                  <a:pt x="170" y="14572"/>
                  <a:pt x="189" y="14565"/>
                </a:cubicBezTo>
                <a:cubicBezTo>
                  <a:pt x="196" y="14557"/>
                  <a:pt x="203" y="14550"/>
                  <a:pt x="208" y="14542"/>
                </a:cubicBezTo>
                <a:cubicBezTo>
                  <a:pt x="218" y="14530"/>
                  <a:pt x="227" y="14520"/>
                  <a:pt x="236" y="14508"/>
                </a:cubicBezTo>
                <a:cubicBezTo>
                  <a:pt x="293" y="14476"/>
                  <a:pt x="355" y="14570"/>
                  <a:pt x="352" y="14660"/>
                </a:cubicBezTo>
                <a:cubicBezTo>
                  <a:pt x="359" y="14665"/>
                  <a:pt x="364" y="14670"/>
                  <a:pt x="371" y="14675"/>
                </a:cubicBezTo>
                <a:cubicBezTo>
                  <a:pt x="378" y="14761"/>
                  <a:pt x="411" y="14856"/>
                  <a:pt x="461" y="14827"/>
                </a:cubicBezTo>
                <a:cubicBezTo>
                  <a:pt x="463" y="14821"/>
                  <a:pt x="461" y="14813"/>
                  <a:pt x="461" y="14807"/>
                </a:cubicBezTo>
                <a:cubicBezTo>
                  <a:pt x="465" y="14806"/>
                  <a:pt x="466" y="14816"/>
                  <a:pt x="470" y="14814"/>
                </a:cubicBezTo>
                <a:cubicBezTo>
                  <a:pt x="471" y="14813"/>
                  <a:pt x="470" y="14810"/>
                  <a:pt x="470" y="14809"/>
                </a:cubicBezTo>
                <a:cubicBezTo>
                  <a:pt x="472" y="14796"/>
                  <a:pt x="475" y="14797"/>
                  <a:pt x="477" y="14789"/>
                </a:cubicBezTo>
                <a:cubicBezTo>
                  <a:pt x="478" y="14790"/>
                  <a:pt x="480" y="14792"/>
                  <a:pt x="480" y="14795"/>
                </a:cubicBezTo>
                <a:cubicBezTo>
                  <a:pt x="486" y="14754"/>
                  <a:pt x="494" y="14741"/>
                  <a:pt x="503" y="14732"/>
                </a:cubicBezTo>
                <a:cubicBezTo>
                  <a:pt x="513" y="14727"/>
                  <a:pt x="525" y="14724"/>
                  <a:pt x="543" y="14712"/>
                </a:cubicBezTo>
                <a:cubicBezTo>
                  <a:pt x="544" y="14710"/>
                  <a:pt x="545" y="14707"/>
                  <a:pt x="546" y="14705"/>
                </a:cubicBezTo>
                <a:cubicBezTo>
                  <a:pt x="549" y="14703"/>
                  <a:pt x="550" y="14705"/>
                  <a:pt x="554" y="14703"/>
                </a:cubicBezTo>
                <a:cubicBezTo>
                  <a:pt x="565" y="14683"/>
                  <a:pt x="574" y="14660"/>
                  <a:pt x="584" y="14639"/>
                </a:cubicBezTo>
                <a:cubicBezTo>
                  <a:pt x="647" y="14640"/>
                  <a:pt x="714" y="14637"/>
                  <a:pt x="777" y="14639"/>
                </a:cubicBezTo>
                <a:cubicBezTo>
                  <a:pt x="790" y="14630"/>
                  <a:pt x="801" y="14609"/>
                  <a:pt x="822" y="14601"/>
                </a:cubicBezTo>
                <a:cubicBezTo>
                  <a:pt x="827" y="14610"/>
                  <a:pt x="827" y="14631"/>
                  <a:pt x="832" y="14639"/>
                </a:cubicBezTo>
                <a:cubicBezTo>
                  <a:pt x="837" y="14631"/>
                  <a:pt x="836" y="14620"/>
                  <a:pt x="840" y="14612"/>
                </a:cubicBezTo>
                <a:cubicBezTo>
                  <a:pt x="841" y="14618"/>
                  <a:pt x="841" y="14625"/>
                  <a:pt x="843" y="14628"/>
                </a:cubicBezTo>
                <a:cubicBezTo>
                  <a:pt x="872" y="14583"/>
                  <a:pt x="867" y="14544"/>
                  <a:pt x="886" y="14474"/>
                </a:cubicBezTo>
                <a:cubicBezTo>
                  <a:pt x="894" y="14445"/>
                  <a:pt x="911" y="14432"/>
                  <a:pt x="927" y="14420"/>
                </a:cubicBezTo>
                <a:cubicBezTo>
                  <a:pt x="948" y="14408"/>
                  <a:pt x="972" y="14402"/>
                  <a:pt x="994" y="14393"/>
                </a:cubicBezTo>
                <a:cubicBezTo>
                  <a:pt x="995" y="14387"/>
                  <a:pt x="994" y="14386"/>
                  <a:pt x="994" y="14383"/>
                </a:cubicBezTo>
                <a:cubicBezTo>
                  <a:pt x="998" y="14382"/>
                  <a:pt x="1001" y="14381"/>
                  <a:pt x="1005" y="14379"/>
                </a:cubicBezTo>
                <a:cubicBezTo>
                  <a:pt x="1009" y="14357"/>
                  <a:pt x="1003" y="14365"/>
                  <a:pt x="1005" y="14338"/>
                </a:cubicBezTo>
                <a:cubicBezTo>
                  <a:pt x="1015" y="14213"/>
                  <a:pt x="1065" y="14129"/>
                  <a:pt x="1113" y="14078"/>
                </a:cubicBezTo>
                <a:cubicBezTo>
                  <a:pt x="1113" y="14072"/>
                  <a:pt x="1113" y="14063"/>
                  <a:pt x="1113" y="14058"/>
                </a:cubicBezTo>
                <a:cubicBezTo>
                  <a:pt x="1101" y="14044"/>
                  <a:pt x="1090" y="14038"/>
                  <a:pt x="1078" y="14024"/>
                </a:cubicBezTo>
                <a:cubicBezTo>
                  <a:pt x="1068" y="13980"/>
                  <a:pt x="1060" y="13933"/>
                  <a:pt x="1051" y="13890"/>
                </a:cubicBezTo>
                <a:cubicBezTo>
                  <a:pt x="1063" y="13770"/>
                  <a:pt x="1143" y="13571"/>
                  <a:pt x="1195" y="13530"/>
                </a:cubicBezTo>
                <a:cubicBezTo>
                  <a:pt x="1196" y="13527"/>
                  <a:pt x="1194" y="13513"/>
                  <a:pt x="1195" y="13510"/>
                </a:cubicBezTo>
                <a:cubicBezTo>
                  <a:pt x="1189" y="13495"/>
                  <a:pt x="1189" y="13494"/>
                  <a:pt x="1186" y="13471"/>
                </a:cubicBezTo>
                <a:cubicBezTo>
                  <a:pt x="1193" y="13445"/>
                  <a:pt x="1201" y="13433"/>
                  <a:pt x="1211" y="13422"/>
                </a:cubicBezTo>
                <a:cubicBezTo>
                  <a:pt x="1246" y="13395"/>
                  <a:pt x="1292" y="13422"/>
                  <a:pt x="1329" y="13372"/>
                </a:cubicBezTo>
                <a:cubicBezTo>
                  <a:pt x="1329" y="13370"/>
                  <a:pt x="1329" y="13367"/>
                  <a:pt x="1329" y="13365"/>
                </a:cubicBezTo>
                <a:cubicBezTo>
                  <a:pt x="1332" y="13362"/>
                  <a:pt x="1336" y="13365"/>
                  <a:pt x="1340" y="13360"/>
                </a:cubicBezTo>
                <a:cubicBezTo>
                  <a:pt x="1344" y="13345"/>
                  <a:pt x="1344" y="13318"/>
                  <a:pt x="1348" y="13302"/>
                </a:cubicBezTo>
                <a:cubicBezTo>
                  <a:pt x="1374" y="13254"/>
                  <a:pt x="1419" y="13246"/>
                  <a:pt x="1446" y="13200"/>
                </a:cubicBezTo>
                <a:cubicBezTo>
                  <a:pt x="1446" y="13199"/>
                  <a:pt x="1446" y="13199"/>
                  <a:pt x="1446" y="13198"/>
                </a:cubicBezTo>
                <a:cubicBezTo>
                  <a:pt x="1449" y="13192"/>
                  <a:pt x="1454" y="13193"/>
                  <a:pt x="1457" y="13186"/>
                </a:cubicBezTo>
                <a:cubicBezTo>
                  <a:pt x="1485" y="13029"/>
                  <a:pt x="1401" y="12922"/>
                  <a:pt x="1488" y="12781"/>
                </a:cubicBezTo>
                <a:cubicBezTo>
                  <a:pt x="1544" y="12705"/>
                  <a:pt x="1557" y="12783"/>
                  <a:pt x="1610" y="12783"/>
                </a:cubicBezTo>
                <a:cubicBezTo>
                  <a:pt x="1625" y="12784"/>
                  <a:pt x="1643" y="12766"/>
                  <a:pt x="1663" y="12783"/>
                </a:cubicBezTo>
                <a:cubicBezTo>
                  <a:pt x="1692" y="12807"/>
                  <a:pt x="1714" y="12879"/>
                  <a:pt x="1763" y="12860"/>
                </a:cubicBezTo>
                <a:cubicBezTo>
                  <a:pt x="1815" y="12840"/>
                  <a:pt x="1848" y="12801"/>
                  <a:pt x="1876" y="12754"/>
                </a:cubicBezTo>
                <a:cubicBezTo>
                  <a:pt x="1898" y="12717"/>
                  <a:pt x="1918" y="12675"/>
                  <a:pt x="1944" y="12636"/>
                </a:cubicBezTo>
                <a:cubicBezTo>
                  <a:pt x="1962" y="12626"/>
                  <a:pt x="1978" y="12605"/>
                  <a:pt x="1997" y="12595"/>
                </a:cubicBezTo>
                <a:cubicBezTo>
                  <a:pt x="1998" y="12593"/>
                  <a:pt x="1999" y="12591"/>
                  <a:pt x="2000" y="12589"/>
                </a:cubicBezTo>
                <a:cubicBezTo>
                  <a:pt x="2003" y="12587"/>
                  <a:pt x="2006" y="12583"/>
                  <a:pt x="2009" y="12582"/>
                </a:cubicBezTo>
                <a:cubicBezTo>
                  <a:pt x="2019" y="12559"/>
                  <a:pt x="2026" y="12550"/>
                  <a:pt x="2036" y="12528"/>
                </a:cubicBezTo>
                <a:cubicBezTo>
                  <a:pt x="2083" y="12461"/>
                  <a:pt x="2135" y="12456"/>
                  <a:pt x="2196" y="12521"/>
                </a:cubicBezTo>
                <a:cubicBezTo>
                  <a:pt x="2265" y="12593"/>
                  <a:pt x="2278" y="12790"/>
                  <a:pt x="2321" y="12924"/>
                </a:cubicBezTo>
                <a:cubicBezTo>
                  <a:pt x="2318" y="12927"/>
                  <a:pt x="2316" y="12927"/>
                  <a:pt x="2314" y="12930"/>
                </a:cubicBezTo>
                <a:cubicBezTo>
                  <a:pt x="2317" y="12966"/>
                  <a:pt x="2323" y="12968"/>
                  <a:pt x="2331" y="12989"/>
                </a:cubicBezTo>
                <a:cubicBezTo>
                  <a:pt x="2327" y="12996"/>
                  <a:pt x="2323" y="13005"/>
                  <a:pt x="2318" y="13012"/>
                </a:cubicBezTo>
                <a:cubicBezTo>
                  <a:pt x="2324" y="13038"/>
                  <a:pt x="2327" y="13028"/>
                  <a:pt x="2343" y="13025"/>
                </a:cubicBezTo>
                <a:cubicBezTo>
                  <a:pt x="2343" y="13027"/>
                  <a:pt x="2343" y="13031"/>
                  <a:pt x="2343" y="13032"/>
                </a:cubicBezTo>
                <a:cubicBezTo>
                  <a:pt x="2339" y="13041"/>
                  <a:pt x="2332" y="13051"/>
                  <a:pt x="2328" y="13059"/>
                </a:cubicBezTo>
                <a:cubicBezTo>
                  <a:pt x="2327" y="13063"/>
                  <a:pt x="2328" y="13063"/>
                  <a:pt x="2327" y="13066"/>
                </a:cubicBezTo>
                <a:cubicBezTo>
                  <a:pt x="2335" y="13073"/>
                  <a:pt x="2345" y="13082"/>
                  <a:pt x="2353" y="13089"/>
                </a:cubicBezTo>
                <a:cubicBezTo>
                  <a:pt x="2349" y="13101"/>
                  <a:pt x="2344" y="13113"/>
                  <a:pt x="2340" y="13125"/>
                </a:cubicBezTo>
                <a:cubicBezTo>
                  <a:pt x="2344" y="13132"/>
                  <a:pt x="2349" y="13139"/>
                  <a:pt x="2353" y="13145"/>
                </a:cubicBezTo>
                <a:cubicBezTo>
                  <a:pt x="2360" y="13148"/>
                  <a:pt x="2367" y="13149"/>
                  <a:pt x="2375" y="13150"/>
                </a:cubicBezTo>
                <a:cubicBezTo>
                  <a:pt x="2375" y="13159"/>
                  <a:pt x="2375" y="13164"/>
                  <a:pt x="2375" y="13173"/>
                </a:cubicBezTo>
                <a:cubicBezTo>
                  <a:pt x="2380" y="13174"/>
                  <a:pt x="2385" y="13177"/>
                  <a:pt x="2390" y="13179"/>
                </a:cubicBezTo>
                <a:cubicBezTo>
                  <a:pt x="2400" y="13158"/>
                  <a:pt x="2403" y="13128"/>
                  <a:pt x="2408" y="13096"/>
                </a:cubicBezTo>
                <a:cubicBezTo>
                  <a:pt x="2456" y="13182"/>
                  <a:pt x="2500" y="13282"/>
                  <a:pt x="2550" y="13336"/>
                </a:cubicBezTo>
                <a:cubicBezTo>
                  <a:pt x="2611" y="13401"/>
                  <a:pt x="2671" y="13356"/>
                  <a:pt x="2685" y="13523"/>
                </a:cubicBezTo>
                <a:cubicBezTo>
                  <a:pt x="2689" y="13521"/>
                  <a:pt x="2692" y="13514"/>
                  <a:pt x="2696" y="13510"/>
                </a:cubicBezTo>
                <a:cubicBezTo>
                  <a:pt x="2704" y="13505"/>
                  <a:pt x="2713" y="13494"/>
                  <a:pt x="2722" y="13485"/>
                </a:cubicBezTo>
                <a:cubicBezTo>
                  <a:pt x="2729" y="13497"/>
                  <a:pt x="2735" y="13511"/>
                  <a:pt x="2740" y="13523"/>
                </a:cubicBezTo>
                <a:cubicBezTo>
                  <a:pt x="2735" y="13527"/>
                  <a:pt x="2734" y="13541"/>
                  <a:pt x="2730" y="13544"/>
                </a:cubicBezTo>
                <a:cubicBezTo>
                  <a:pt x="2728" y="13551"/>
                  <a:pt x="2724" y="13553"/>
                  <a:pt x="2722" y="13560"/>
                </a:cubicBezTo>
                <a:cubicBezTo>
                  <a:pt x="2737" y="13551"/>
                  <a:pt x="2753" y="13552"/>
                  <a:pt x="2768" y="13544"/>
                </a:cubicBezTo>
                <a:cubicBezTo>
                  <a:pt x="2776" y="13559"/>
                  <a:pt x="2786" y="13565"/>
                  <a:pt x="2795" y="13580"/>
                </a:cubicBezTo>
                <a:cubicBezTo>
                  <a:pt x="2798" y="13614"/>
                  <a:pt x="2791" y="13633"/>
                  <a:pt x="2785" y="13657"/>
                </a:cubicBezTo>
                <a:cubicBezTo>
                  <a:pt x="2802" y="13679"/>
                  <a:pt x="2822" y="13709"/>
                  <a:pt x="2839" y="13732"/>
                </a:cubicBezTo>
                <a:cubicBezTo>
                  <a:pt x="2848" y="13742"/>
                  <a:pt x="2856" y="13724"/>
                  <a:pt x="2867" y="13711"/>
                </a:cubicBezTo>
                <a:cubicBezTo>
                  <a:pt x="2881" y="13719"/>
                  <a:pt x="2934" y="14045"/>
                  <a:pt x="2930" y="14071"/>
                </a:cubicBezTo>
                <a:cubicBezTo>
                  <a:pt x="2930" y="14072"/>
                  <a:pt x="2930" y="14075"/>
                  <a:pt x="2930" y="14078"/>
                </a:cubicBezTo>
                <a:cubicBezTo>
                  <a:pt x="2925" y="14078"/>
                  <a:pt x="2920" y="14079"/>
                  <a:pt x="2915" y="14078"/>
                </a:cubicBezTo>
                <a:cubicBezTo>
                  <a:pt x="2912" y="14084"/>
                  <a:pt x="2910" y="14088"/>
                  <a:pt x="2908" y="14092"/>
                </a:cubicBezTo>
                <a:cubicBezTo>
                  <a:pt x="2906" y="14092"/>
                  <a:pt x="2904" y="14092"/>
                  <a:pt x="2902" y="14092"/>
                </a:cubicBezTo>
                <a:cubicBezTo>
                  <a:pt x="2898" y="14100"/>
                  <a:pt x="2896" y="14099"/>
                  <a:pt x="2892" y="14107"/>
                </a:cubicBezTo>
                <a:cubicBezTo>
                  <a:pt x="2900" y="14162"/>
                  <a:pt x="2894" y="14199"/>
                  <a:pt x="2867" y="14223"/>
                </a:cubicBezTo>
                <a:cubicBezTo>
                  <a:pt x="2867" y="14243"/>
                  <a:pt x="2867" y="14259"/>
                  <a:pt x="2867" y="14279"/>
                </a:cubicBezTo>
                <a:cubicBezTo>
                  <a:pt x="2872" y="14286"/>
                  <a:pt x="2880" y="14293"/>
                  <a:pt x="2885" y="14300"/>
                </a:cubicBezTo>
                <a:cubicBezTo>
                  <a:pt x="2896" y="14300"/>
                  <a:pt x="2901" y="14300"/>
                  <a:pt x="2912" y="14300"/>
                </a:cubicBezTo>
                <a:cubicBezTo>
                  <a:pt x="2913" y="14295"/>
                  <a:pt x="2917" y="14292"/>
                  <a:pt x="2918" y="14286"/>
                </a:cubicBezTo>
                <a:cubicBezTo>
                  <a:pt x="2920" y="14286"/>
                  <a:pt x="2922" y="14286"/>
                  <a:pt x="2924" y="14286"/>
                </a:cubicBezTo>
                <a:cubicBezTo>
                  <a:pt x="2939" y="14234"/>
                  <a:pt x="2955" y="14171"/>
                  <a:pt x="2986" y="14150"/>
                </a:cubicBezTo>
                <a:cubicBezTo>
                  <a:pt x="2992" y="14124"/>
                  <a:pt x="2988" y="14114"/>
                  <a:pt x="2986" y="14080"/>
                </a:cubicBezTo>
                <a:cubicBezTo>
                  <a:pt x="2999" y="14055"/>
                  <a:pt x="3008" y="14030"/>
                  <a:pt x="3039" y="14033"/>
                </a:cubicBezTo>
                <a:cubicBezTo>
                  <a:pt x="3044" y="14032"/>
                  <a:pt x="3044" y="14023"/>
                  <a:pt x="3050" y="14024"/>
                </a:cubicBezTo>
                <a:cubicBezTo>
                  <a:pt x="3055" y="14014"/>
                  <a:pt x="3054" y="13994"/>
                  <a:pt x="3058" y="13983"/>
                </a:cubicBezTo>
                <a:cubicBezTo>
                  <a:pt x="3048" y="13949"/>
                  <a:pt x="3050" y="13927"/>
                  <a:pt x="3058" y="13890"/>
                </a:cubicBezTo>
                <a:cubicBezTo>
                  <a:pt x="3034" y="13863"/>
                  <a:pt x="3010" y="13822"/>
                  <a:pt x="2986" y="13795"/>
                </a:cubicBezTo>
                <a:cubicBezTo>
                  <a:pt x="2987" y="13717"/>
                  <a:pt x="3010" y="13622"/>
                  <a:pt x="3044" y="13603"/>
                </a:cubicBezTo>
                <a:cubicBezTo>
                  <a:pt x="3045" y="13603"/>
                  <a:pt x="3046" y="13600"/>
                  <a:pt x="3047" y="13600"/>
                </a:cubicBezTo>
                <a:cubicBezTo>
                  <a:pt x="3045" y="13677"/>
                  <a:pt x="3106" y="13636"/>
                  <a:pt x="3129" y="13673"/>
                </a:cubicBezTo>
                <a:cubicBezTo>
                  <a:pt x="3141" y="13692"/>
                  <a:pt x="3129" y="13718"/>
                  <a:pt x="3137" y="13747"/>
                </a:cubicBezTo>
                <a:cubicBezTo>
                  <a:pt x="3151" y="13767"/>
                  <a:pt x="3169" y="13785"/>
                  <a:pt x="3183" y="13804"/>
                </a:cubicBezTo>
                <a:cubicBezTo>
                  <a:pt x="3184" y="13798"/>
                  <a:pt x="3186" y="13790"/>
                  <a:pt x="3187" y="13784"/>
                </a:cubicBezTo>
                <a:cubicBezTo>
                  <a:pt x="3189" y="13787"/>
                  <a:pt x="3193" y="13792"/>
                  <a:pt x="3195" y="13795"/>
                </a:cubicBezTo>
                <a:cubicBezTo>
                  <a:pt x="3201" y="13759"/>
                  <a:pt x="3207" y="13716"/>
                  <a:pt x="3213" y="13680"/>
                </a:cubicBezTo>
                <a:cubicBezTo>
                  <a:pt x="3136" y="13522"/>
                  <a:pt x="3044" y="13387"/>
                  <a:pt x="2924" y="13322"/>
                </a:cubicBezTo>
                <a:cubicBezTo>
                  <a:pt x="2920" y="13312"/>
                  <a:pt x="2909" y="13294"/>
                  <a:pt x="2905" y="13284"/>
                </a:cubicBezTo>
                <a:cubicBezTo>
                  <a:pt x="2917" y="13261"/>
                  <a:pt x="2923" y="13239"/>
                  <a:pt x="2941" y="13227"/>
                </a:cubicBezTo>
                <a:cubicBezTo>
                  <a:pt x="2940" y="13218"/>
                  <a:pt x="2942" y="13215"/>
                  <a:pt x="2941" y="13207"/>
                </a:cubicBezTo>
                <a:cubicBezTo>
                  <a:pt x="2922" y="13147"/>
                  <a:pt x="2812" y="13221"/>
                  <a:pt x="2778" y="13150"/>
                </a:cubicBezTo>
                <a:cubicBezTo>
                  <a:pt x="2747" y="13084"/>
                  <a:pt x="2695" y="12972"/>
                  <a:pt x="2677" y="12885"/>
                </a:cubicBezTo>
                <a:cubicBezTo>
                  <a:pt x="2666" y="12831"/>
                  <a:pt x="2677" y="12759"/>
                  <a:pt x="2662" y="12715"/>
                </a:cubicBezTo>
                <a:cubicBezTo>
                  <a:pt x="2650" y="12682"/>
                  <a:pt x="2624" y="12680"/>
                  <a:pt x="2606" y="12659"/>
                </a:cubicBezTo>
                <a:cubicBezTo>
                  <a:pt x="2547" y="12588"/>
                  <a:pt x="2516" y="12540"/>
                  <a:pt x="2499" y="12376"/>
                </a:cubicBezTo>
                <a:cubicBezTo>
                  <a:pt x="2510" y="12350"/>
                  <a:pt x="2515" y="12351"/>
                  <a:pt x="2523" y="12319"/>
                </a:cubicBezTo>
                <a:cubicBezTo>
                  <a:pt x="2511" y="12289"/>
                  <a:pt x="2507" y="12286"/>
                  <a:pt x="2507" y="12227"/>
                </a:cubicBezTo>
                <a:cubicBezTo>
                  <a:pt x="2501" y="12224"/>
                  <a:pt x="2495" y="12228"/>
                  <a:pt x="2489" y="12227"/>
                </a:cubicBezTo>
                <a:cubicBezTo>
                  <a:pt x="2493" y="12210"/>
                  <a:pt x="2496" y="12189"/>
                  <a:pt x="2499" y="12172"/>
                </a:cubicBezTo>
                <a:cubicBezTo>
                  <a:pt x="2520" y="12151"/>
                  <a:pt x="2554" y="12127"/>
                  <a:pt x="2586" y="12122"/>
                </a:cubicBezTo>
                <a:cubicBezTo>
                  <a:pt x="2586" y="12121"/>
                  <a:pt x="2586" y="12119"/>
                  <a:pt x="2586" y="12118"/>
                </a:cubicBezTo>
                <a:cubicBezTo>
                  <a:pt x="2590" y="12117"/>
                  <a:pt x="2592" y="12112"/>
                  <a:pt x="2597" y="12111"/>
                </a:cubicBezTo>
                <a:cubicBezTo>
                  <a:pt x="2597" y="12101"/>
                  <a:pt x="2597" y="12093"/>
                  <a:pt x="2597" y="12084"/>
                </a:cubicBezTo>
                <a:cubicBezTo>
                  <a:pt x="2616" y="12086"/>
                  <a:pt x="2626" y="12087"/>
                  <a:pt x="2650" y="12084"/>
                </a:cubicBezTo>
                <a:cubicBezTo>
                  <a:pt x="2654" y="12098"/>
                  <a:pt x="2654" y="12109"/>
                  <a:pt x="2658" y="12122"/>
                </a:cubicBezTo>
                <a:cubicBezTo>
                  <a:pt x="2651" y="12143"/>
                  <a:pt x="2646" y="12158"/>
                  <a:pt x="2630" y="12161"/>
                </a:cubicBezTo>
                <a:cubicBezTo>
                  <a:pt x="2638" y="12241"/>
                  <a:pt x="2656" y="12305"/>
                  <a:pt x="2668" y="12369"/>
                </a:cubicBezTo>
                <a:cubicBezTo>
                  <a:pt x="2671" y="12366"/>
                  <a:pt x="2674" y="12360"/>
                  <a:pt x="2677" y="12356"/>
                </a:cubicBezTo>
                <a:cubicBezTo>
                  <a:pt x="2690" y="12342"/>
                  <a:pt x="2705" y="12318"/>
                  <a:pt x="2716" y="12299"/>
                </a:cubicBezTo>
                <a:cubicBezTo>
                  <a:pt x="2721" y="12270"/>
                  <a:pt x="2725" y="12242"/>
                  <a:pt x="2730" y="12213"/>
                </a:cubicBezTo>
                <a:cubicBezTo>
                  <a:pt x="2809" y="12296"/>
                  <a:pt x="2770" y="12440"/>
                  <a:pt x="2848" y="12507"/>
                </a:cubicBezTo>
                <a:cubicBezTo>
                  <a:pt x="2839" y="12507"/>
                  <a:pt x="2829" y="12506"/>
                  <a:pt x="2822" y="12507"/>
                </a:cubicBezTo>
                <a:cubicBezTo>
                  <a:pt x="2824" y="12513"/>
                  <a:pt x="2826" y="12516"/>
                  <a:pt x="2828" y="12521"/>
                </a:cubicBezTo>
                <a:cubicBezTo>
                  <a:pt x="2823" y="12521"/>
                  <a:pt x="2817" y="12520"/>
                  <a:pt x="2812" y="12521"/>
                </a:cubicBezTo>
                <a:cubicBezTo>
                  <a:pt x="2841" y="12614"/>
                  <a:pt x="2888" y="12664"/>
                  <a:pt x="2920" y="12747"/>
                </a:cubicBezTo>
                <a:cubicBezTo>
                  <a:pt x="2930" y="12769"/>
                  <a:pt x="2938" y="12719"/>
                  <a:pt x="2957" y="12729"/>
                </a:cubicBezTo>
                <a:cubicBezTo>
                  <a:pt x="2959" y="12730"/>
                  <a:pt x="3025" y="12776"/>
                  <a:pt x="3030" y="12783"/>
                </a:cubicBezTo>
                <a:cubicBezTo>
                  <a:pt x="3049" y="12812"/>
                  <a:pt x="3063" y="12869"/>
                  <a:pt x="3083" y="12899"/>
                </a:cubicBezTo>
                <a:cubicBezTo>
                  <a:pt x="3134" y="12976"/>
                  <a:pt x="3183" y="13031"/>
                  <a:pt x="3236" y="13107"/>
                </a:cubicBezTo>
                <a:cubicBezTo>
                  <a:pt x="3248" y="13136"/>
                  <a:pt x="3262" y="13154"/>
                  <a:pt x="3273" y="13184"/>
                </a:cubicBezTo>
                <a:cubicBezTo>
                  <a:pt x="3290" y="13201"/>
                  <a:pt x="3312" y="13223"/>
                  <a:pt x="3328" y="13241"/>
                </a:cubicBezTo>
                <a:cubicBezTo>
                  <a:pt x="3329" y="13282"/>
                  <a:pt x="3324" y="13289"/>
                  <a:pt x="3309" y="13297"/>
                </a:cubicBezTo>
                <a:cubicBezTo>
                  <a:pt x="3306" y="13332"/>
                  <a:pt x="3310" y="13478"/>
                  <a:pt x="3309" y="13485"/>
                </a:cubicBezTo>
                <a:cubicBezTo>
                  <a:pt x="3302" y="13512"/>
                  <a:pt x="3298" y="13533"/>
                  <a:pt x="3292" y="13560"/>
                </a:cubicBezTo>
                <a:cubicBezTo>
                  <a:pt x="3300" y="13586"/>
                  <a:pt x="3309" y="13611"/>
                  <a:pt x="3309" y="13657"/>
                </a:cubicBezTo>
                <a:cubicBezTo>
                  <a:pt x="3327" y="13696"/>
                  <a:pt x="3357" y="13728"/>
                  <a:pt x="3372" y="13768"/>
                </a:cubicBezTo>
                <a:cubicBezTo>
                  <a:pt x="3374" y="13792"/>
                  <a:pt x="3379" y="13821"/>
                  <a:pt x="3381" y="13845"/>
                </a:cubicBezTo>
                <a:cubicBezTo>
                  <a:pt x="3397" y="13927"/>
                  <a:pt x="3441" y="13993"/>
                  <a:pt x="3491" y="13976"/>
                </a:cubicBezTo>
                <a:cubicBezTo>
                  <a:pt x="3494" y="13982"/>
                  <a:pt x="3496" y="14003"/>
                  <a:pt x="3498" y="14012"/>
                </a:cubicBezTo>
                <a:cubicBezTo>
                  <a:pt x="3488" y="14023"/>
                  <a:pt x="3478" y="14032"/>
                  <a:pt x="3466" y="14037"/>
                </a:cubicBezTo>
                <a:cubicBezTo>
                  <a:pt x="3466" y="14039"/>
                  <a:pt x="3468" y="14038"/>
                  <a:pt x="3468" y="14039"/>
                </a:cubicBezTo>
                <a:cubicBezTo>
                  <a:pt x="3463" y="14042"/>
                  <a:pt x="3459" y="14048"/>
                  <a:pt x="3454" y="14051"/>
                </a:cubicBezTo>
                <a:cubicBezTo>
                  <a:pt x="3468" y="14101"/>
                  <a:pt x="3486" y="14140"/>
                  <a:pt x="3501" y="14184"/>
                </a:cubicBezTo>
                <a:cubicBezTo>
                  <a:pt x="3541" y="14177"/>
                  <a:pt x="3587" y="14135"/>
                  <a:pt x="3635" y="14164"/>
                </a:cubicBezTo>
                <a:cubicBezTo>
                  <a:pt x="3665" y="14182"/>
                  <a:pt x="3675" y="14235"/>
                  <a:pt x="3716" y="14241"/>
                </a:cubicBezTo>
                <a:cubicBezTo>
                  <a:pt x="3709" y="14262"/>
                  <a:pt x="3702" y="14267"/>
                  <a:pt x="3694" y="14275"/>
                </a:cubicBezTo>
                <a:cubicBezTo>
                  <a:pt x="3665" y="14283"/>
                  <a:pt x="3635" y="14222"/>
                  <a:pt x="3601" y="14211"/>
                </a:cubicBezTo>
                <a:cubicBezTo>
                  <a:pt x="3586" y="14207"/>
                  <a:pt x="3577" y="14230"/>
                  <a:pt x="3547" y="14227"/>
                </a:cubicBezTo>
                <a:cubicBezTo>
                  <a:pt x="3546" y="14231"/>
                  <a:pt x="3545" y="14235"/>
                  <a:pt x="3544" y="14239"/>
                </a:cubicBezTo>
                <a:cubicBezTo>
                  <a:pt x="3540" y="14239"/>
                  <a:pt x="3540" y="14241"/>
                  <a:pt x="3535" y="14241"/>
                </a:cubicBezTo>
                <a:cubicBezTo>
                  <a:pt x="3527" y="14272"/>
                  <a:pt x="3516" y="14304"/>
                  <a:pt x="3508" y="14336"/>
                </a:cubicBezTo>
                <a:cubicBezTo>
                  <a:pt x="3523" y="14373"/>
                  <a:pt x="3539" y="14411"/>
                  <a:pt x="3554" y="14449"/>
                </a:cubicBezTo>
                <a:cubicBezTo>
                  <a:pt x="3559" y="14485"/>
                  <a:pt x="3543" y="14526"/>
                  <a:pt x="3544" y="14565"/>
                </a:cubicBezTo>
                <a:cubicBezTo>
                  <a:pt x="3551" y="14579"/>
                  <a:pt x="3564" y="14587"/>
                  <a:pt x="3571" y="14601"/>
                </a:cubicBezTo>
                <a:cubicBezTo>
                  <a:pt x="3574" y="14596"/>
                  <a:pt x="3576" y="14591"/>
                  <a:pt x="3578" y="14585"/>
                </a:cubicBezTo>
                <a:cubicBezTo>
                  <a:pt x="3579" y="14586"/>
                  <a:pt x="3581" y="14586"/>
                  <a:pt x="3582" y="14587"/>
                </a:cubicBezTo>
                <a:cubicBezTo>
                  <a:pt x="3586" y="14581"/>
                  <a:pt x="3591" y="14574"/>
                  <a:pt x="3594" y="14567"/>
                </a:cubicBezTo>
                <a:cubicBezTo>
                  <a:pt x="3611" y="14561"/>
                  <a:pt x="3631" y="14635"/>
                  <a:pt x="3635" y="14675"/>
                </a:cubicBezTo>
                <a:cubicBezTo>
                  <a:pt x="3637" y="14669"/>
                  <a:pt x="3640" y="14662"/>
                  <a:pt x="3645" y="14655"/>
                </a:cubicBezTo>
                <a:cubicBezTo>
                  <a:pt x="3645" y="14657"/>
                  <a:pt x="3647" y="14660"/>
                  <a:pt x="3647" y="14662"/>
                </a:cubicBezTo>
                <a:cubicBezTo>
                  <a:pt x="3649" y="14655"/>
                  <a:pt x="3653" y="14649"/>
                  <a:pt x="3658" y="14642"/>
                </a:cubicBezTo>
                <a:cubicBezTo>
                  <a:pt x="3676" y="14628"/>
                  <a:pt x="3690" y="14639"/>
                  <a:pt x="3707" y="14660"/>
                </a:cubicBezTo>
                <a:cubicBezTo>
                  <a:pt x="3707" y="14651"/>
                  <a:pt x="3704" y="14649"/>
                  <a:pt x="3704" y="14642"/>
                </a:cubicBezTo>
                <a:cubicBezTo>
                  <a:pt x="3708" y="14646"/>
                  <a:pt x="3713" y="14641"/>
                  <a:pt x="3717" y="14646"/>
                </a:cubicBezTo>
                <a:lnTo>
                  <a:pt x="3717" y="14642"/>
                </a:lnTo>
                <a:cubicBezTo>
                  <a:pt x="3715" y="14533"/>
                  <a:pt x="3697" y="14496"/>
                  <a:pt x="3681" y="14417"/>
                </a:cubicBezTo>
                <a:cubicBezTo>
                  <a:pt x="3681" y="14414"/>
                  <a:pt x="3681" y="14409"/>
                  <a:pt x="3681" y="14404"/>
                </a:cubicBezTo>
                <a:cubicBezTo>
                  <a:pt x="3690" y="14414"/>
                  <a:pt x="3698" y="14425"/>
                  <a:pt x="3707" y="14431"/>
                </a:cubicBezTo>
                <a:cubicBezTo>
                  <a:pt x="3706" y="14436"/>
                  <a:pt x="3709" y="14444"/>
                  <a:pt x="3707" y="14449"/>
                </a:cubicBezTo>
                <a:cubicBezTo>
                  <a:pt x="3714" y="14454"/>
                  <a:pt x="3719" y="14462"/>
                  <a:pt x="3726" y="14467"/>
                </a:cubicBezTo>
                <a:cubicBezTo>
                  <a:pt x="3733" y="14439"/>
                  <a:pt x="3741" y="14431"/>
                  <a:pt x="3763" y="14431"/>
                </a:cubicBezTo>
                <a:cubicBezTo>
                  <a:pt x="3762" y="14429"/>
                  <a:pt x="3761" y="14428"/>
                  <a:pt x="3760" y="14427"/>
                </a:cubicBezTo>
                <a:cubicBezTo>
                  <a:pt x="3765" y="14424"/>
                  <a:pt x="3766" y="14418"/>
                  <a:pt x="3772" y="14417"/>
                </a:cubicBezTo>
                <a:cubicBezTo>
                  <a:pt x="3763" y="14394"/>
                  <a:pt x="3753" y="14415"/>
                  <a:pt x="3754" y="14379"/>
                </a:cubicBezTo>
                <a:cubicBezTo>
                  <a:pt x="3746" y="14383"/>
                  <a:pt x="3745" y="14375"/>
                  <a:pt x="3737" y="14379"/>
                </a:cubicBezTo>
                <a:cubicBezTo>
                  <a:pt x="3729" y="14343"/>
                  <a:pt x="3723" y="14318"/>
                  <a:pt x="3713" y="14293"/>
                </a:cubicBezTo>
                <a:cubicBezTo>
                  <a:pt x="3726" y="14289"/>
                  <a:pt x="3739" y="14288"/>
                  <a:pt x="3753" y="14279"/>
                </a:cubicBezTo>
                <a:cubicBezTo>
                  <a:pt x="3773" y="14284"/>
                  <a:pt x="3792" y="14338"/>
                  <a:pt x="3797" y="14372"/>
                </a:cubicBezTo>
                <a:cubicBezTo>
                  <a:pt x="3800" y="14376"/>
                  <a:pt x="3805" y="14369"/>
                  <a:pt x="3807" y="14372"/>
                </a:cubicBezTo>
                <a:cubicBezTo>
                  <a:pt x="3812" y="14363"/>
                  <a:pt x="3820" y="14365"/>
                  <a:pt x="3825" y="14356"/>
                </a:cubicBezTo>
                <a:cubicBezTo>
                  <a:pt x="3823" y="14340"/>
                  <a:pt x="3819" y="14325"/>
                  <a:pt x="3816" y="14309"/>
                </a:cubicBezTo>
                <a:lnTo>
                  <a:pt x="3823" y="14282"/>
                </a:lnTo>
                <a:cubicBezTo>
                  <a:pt x="3821" y="14271"/>
                  <a:pt x="3821" y="14259"/>
                  <a:pt x="3819" y="14248"/>
                </a:cubicBezTo>
                <a:cubicBezTo>
                  <a:pt x="3822" y="14246"/>
                  <a:pt x="3823" y="14229"/>
                  <a:pt x="3826" y="14227"/>
                </a:cubicBezTo>
                <a:cubicBezTo>
                  <a:pt x="3824" y="14179"/>
                  <a:pt x="3701" y="14056"/>
                  <a:pt x="3667" y="14039"/>
                </a:cubicBezTo>
                <a:cubicBezTo>
                  <a:pt x="3678" y="14033"/>
                  <a:pt x="3689" y="14029"/>
                  <a:pt x="3698" y="14017"/>
                </a:cubicBezTo>
                <a:cubicBezTo>
                  <a:pt x="3697" y="14016"/>
                  <a:pt x="3697" y="14014"/>
                  <a:pt x="3696" y="14012"/>
                </a:cubicBezTo>
                <a:cubicBezTo>
                  <a:pt x="3700" y="14009"/>
                  <a:pt x="3706" y="14008"/>
                  <a:pt x="3709" y="14003"/>
                </a:cubicBezTo>
                <a:cubicBezTo>
                  <a:pt x="3705" y="13981"/>
                  <a:pt x="3698" y="13956"/>
                  <a:pt x="3693" y="13933"/>
                </a:cubicBezTo>
                <a:cubicBezTo>
                  <a:pt x="3700" y="13926"/>
                  <a:pt x="3706" y="13914"/>
                  <a:pt x="3716" y="13920"/>
                </a:cubicBezTo>
                <a:cubicBezTo>
                  <a:pt x="3716" y="13918"/>
                  <a:pt x="3714" y="13916"/>
                  <a:pt x="3714" y="13915"/>
                </a:cubicBezTo>
                <a:cubicBezTo>
                  <a:pt x="3718" y="13914"/>
                  <a:pt x="3721" y="13905"/>
                  <a:pt x="3727" y="13908"/>
                </a:cubicBezTo>
                <a:cubicBezTo>
                  <a:pt x="3700" y="13842"/>
                  <a:pt x="3682" y="13761"/>
                  <a:pt x="3664" y="13680"/>
                </a:cubicBezTo>
                <a:cubicBezTo>
                  <a:pt x="3665" y="13641"/>
                  <a:pt x="3665" y="13628"/>
                  <a:pt x="3674" y="13607"/>
                </a:cubicBezTo>
                <a:cubicBezTo>
                  <a:pt x="3670" y="13597"/>
                  <a:pt x="3668" y="13597"/>
                  <a:pt x="3664" y="13587"/>
                </a:cubicBezTo>
                <a:cubicBezTo>
                  <a:pt x="3675" y="13577"/>
                  <a:pt x="3679" y="13561"/>
                  <a:pt x="3685" y="13544"/>
                </a:cubicBezTo>
                <a:cubicBezTo>
                  <a:pt x="3686" y="13543"/>
                  <a:pt x="3686" y="13543"/>
                  <a:pt x="3688" y="13544"/>
                </a:cubicBezTo>
                <a:cubicBezTo>
                  <a:pt x="3688" y="13548"/>
                  <a:pt x="3692" y="13557"/>
                  <a:pt x="3694" y="13566"/>
                </a:cubicBezTo>
                <a:cubicBezTo>
                  <a:pt x="3693" y="13567"/>
                  <a:pt x="3692" y="13565"/>
                  <a:pt x="3691" y="13566"/>
                </a:cubicBezTo>
                <a:cubicBezTo>
                  <a:pt x="3692" y="13571"/>
                  <a:pt x="3695" y="13572"/>
                  <a:pt x="3696" y="13575"/>
                </a:cubicBezTo>
                <a:cubicBezTo>
                  <a:pt x="3697" y="13577"/>
                  <a:pt x="3698" y="13579"/>
                  <a:pt x="3698" y="13580"/>
                </a:cubicBezTo>
                <a:cubicBezTo>
                  <a:pt x="3693" y="13586"/>
                  <a:pt x="3684" y="13575"/>
                  <a:pt x="3680" y="13580"/>
                </a:cubicBezTo>
                <a:cubicBezTo>
                  <a:pt x="3696" y="13645"/>
                  <a:pt x="3740" y="13638"/>
                  <a:pt x="3743" y="13732"/>
                </a:cubicBezTo>
                <a:cubicBezTo>
                  <a:pt x="3755" y="13735"/>
                  <a:pt x="3767" y="13744"/>
                  <a:pt x="3780" y="13747"/>
                </a:cubicBezTo>
                <a:cubicBezTo>
                  <a:pt x="3776" y="13739"/>
                  <a:pt x="3773" y="13732"/>
                  <a:pt x="3770" y="13725"/>
                </a:cubicBezTo>
                <a:cubicBezTo>
                  <a:pt x="3777" y="13729"/>
                  <a:pt x="3784" y="13732"/>
                  <a:pt x="3791" y="13734"/>
                </a:cubicBezTo>
                <a:cubicBezTo>
                  <a:pt x="3787" y="13724"/>
                  <a:pt x="3784" y="13715"/>
                  <a:pt x="3780" y="13707"/>
                </a:cubicBezTo>
                <a:cubicBezTo>
                  <a:pt x="3784" y="13718"/>
                  <a:pt x="3794" y="13718"/>
                  <a:pt x="3797" y="13732"/>
                </a:cubicBezTo>
                <a:cubicBezTo>
                  <a:pt x="3803" y="13730"/>
                  <a:pt x="3811" y="13733"/>
                  <a:pt x="3817" y="13732"/>
                </a:cubicBezTo>
                <a:cubicBezTo>
                  <a:pt x="3817" y="13728"/>
                  <a:pt x="3817" y="13723"/>
                  <a:pt x="3817" y="13718"/>
                </a:cubicBezTo>
                <a:cubicBezTo>
                  <a:pt x="3820" y="13719"/>
                  <a:pt x="3823" y="13719"/>
                  <a:pt x="3826" y="13718"/>
                </a:cubicBezTo>
                <a:cubicBezTo>
                  <a:pt x="3827" y="13713"/>
                  <a:pt x="3826" y="13705"/>
                  <a:pt x="3826" y="13700"/>
                </a:cubicBezTo>
                <a:cubicBezTo>
                  <a:pt x="3817" y="13666"/>
                  <a:pt x="3809" y="13658"/>
                  <a:pt x="3800" y="13623"/>
                </a:cubicBezTo>
                <a:cubicBezTo>
                  <a:pt x="3811" y="13629"/>
                  <a:pt x="3820" y="13636"/>
                  <a:pt x="3825" y="13657"/>
                </a:cubicBezTo>
                <a:cubicBezTo>
                  <a:pt x="3832" y="13669"/>
                  <a:pt x="3846" y="13681"/>
                  <a:pt x="3852" y="13693"/>
                </a:cubicBezTo>
                <a:cubicBezTo>
                  <a:pt x="3843" y="13670"/>
                  <a:pt x="3834" y="13647"/>
                  <a:pt x="3823" y="13628"/>
                </a:cubicBezTo>
                <a:cubicBezTo>
                  <a:pt x="3827" y="13633"/>
                  <a:pt x="3833" y="13632"/>
                  <a:pt x="3836" y="13643"/>
                </a:cubicBezTo>
                <a:cubicBezTo>
                  <a:pt x="3843" y="13656"/>
                  <a:pt x="3855" y="13668"/>
                  <a:pt x="3862" y="13680"/>
                </a:cubicBezTo>
                <a:cubicBezTo>
                  <a:pt x="3839" y="13621"/>
                  <a:pt x="3806" y="13589"/>
                  <a:pt x="3791" y="13512"/>
                </a:cubicBezTo>
                <a:cubicBezTo>
                  <a:pt x="3823" y="13499"/>
                  <a:pt x="3826" y="13510"/>
                  <a:pt x="3860" y="13446"/>
                </a:cubicBezTo>
                <a:cubicBezTo>
                  <a:pt x="3875" y="13449"/>
                  <a:pt x="3875" y="13460"/>
                  <a:pt x="3879" y="13485"/>
                </a:cubicBezTo>
                <a:cubicBezTo>
                  <a:pt x="3910" y="13485"/>
                  <a:pt x="3923" y="13468"/>
                  <a:pt x="3942" y="13446"/>
                </a:cubicBezTo>
                <a:cubicBezTo>
                  <a:pt x="3959" y="13531"/>
                  <a:pt x="4046" y="13436"/>
                  <a:pt x="4052" y="13544"/>
                </a:cubicBezTo>
                <a:cubicBezTo>
                  <a:pt x="4055" y="13537"/>
                  <a:pt x="4056" y="13530"/>
                  <a:pt x="4059" y="13523"/>
                </a:cubicBezTo>
                <a:cubicBezTo>
                  <a:pt x="4059" y="13526"/>
                  <a:pt x="4061" y="13527"/>
                  <a:pt x="4061" y="13530"/>
                </a:cubicBezTo>
                <a:cubicBezTo>
                  <a:pt x="4062" y="13529"/>
                  <a:pt x="4062" y="13527"/>
                  <a:pt x="4062" y="13526"/>
                </a:cubicBezTo>
                <a:cubicBezTo>
                  <a:pt x="4077" y="13541"/>
                  <a:pt x="4109" y="13549"/>
                  <a:pt x="4124" y="13560"/>
                </a:cubicBezTo>
                <a:cubicBezTo>
                  <a:pt x="4112" y="13575"/>
                  <a:pt x="4100" y="13601"/>
                  <a:pt x="4087" y="13616"/>
                </a:cubicBezTo>
                <a:cubicBezTo>
                  <a:pt x="4084" y="13643"/>
                  <a:pt x="4082" y="13667"/>
                  <a:pt x="4079" y="13693"/>
                </a:cubicBezTo>
                <a:cubicBezTo>
                  <a:pt x="4076" y="13695"/>
                  <a:pt x="4083" y="13710"/>
                  <a:pt x="4079" y="13711"/>
                </a:cubicBezTo>
                <a:cubicBezTo>
                  <a:pt x="4075" y="13769"/>
                  <a:pt x="4071" y="13814"/>
                  <a:pt x="4069" y="13863"/>
                </a:cubicBezTo>
                <a:cubicBezTo>
                  <a:pt x="4103" y="13853"/>
                  <a:pt x="4135" y="13835"/>
                  <a:pt x="4169" y="13824"/>
                </a:cubicBezTo>
                <a:cubicBezTo>
                  <a:pt x="4163" y="13849"/>
                  <a:pt x="4152" y="13874"/>
                  <a:pt x="4141" y="13883"/>
                </a:cubicBezTo>
                <a:cubicBezTo>
                  <a:pt x="4136" y="13897"/>
                  <a:pt x="4130" y="13906"/>
                  <a:pt x="4124" y="13920"/>
                </a:cubicBezTo>
                <a:cubicBezTo>
                  <a:pt x="4138" y="13924"/>
                  <a:pt x="4144" y="13940"/>
                  <a:pt x="4149" y="13960"/>
                </a:cubicBezTo>
                <a:cubicBezTo>
                  <a:pt x="4155" y="13980"/>
                  <a:pt x="4151" y="13981"/>
                  <a:pt x="4149" y="14017"/>
                </a:cubicBezTo>
                <a:cubicBezTo>
                  <a:pt x="4157" y="14017"/>
                  <a:pt x="4161" y="14017"/>
                  <a:pt x="4169" y="14017"/>
                </a:cubicBezTo>
                <a:cubicBezTo>
                  <a:pt x="4171" y="14023"/>
                  <a:pt x="4175" y="14026"/>
                  <a:pt x="4177" y="14033"/>
                </a:cubicBezTo>
                <a:cubicBezTo>
                  <a:pt x="4170" y="14053"/>
                  <a:pt x="4156" y="14065"/>
                  <a:pt x="4141" y="14071"/>
                </a:cubicBezTo>
                <a:cubicBezTo>
                  <a:pt x="4139" y="14091"/>
                  <a:pt x="4147" y="14110"/>
                  <a:pt x="4159" y="14128"/>
                </a:cubicBezTo>
                <a:cubicBezTo>
                  <a:pt x="4172" y="14165"/>
                  <a:pt x="4166" y="14157"/>
                  <a:pt x="4149" y="14184"/>
                </a:cubicBezTo>
                <a:cubicBezTo>
                  <a:pt x="4136" y="14181"/>
                  <a:pt x="4128" y="14163"/>
                  <a:pt x="4114" y="14148"/>
                </a:cubicBezTo>
                <a:cubicBezTo>
                  <a:pt x="4110" y="14167"/>
                  <a:pt x="4110" y="14186"/>
                  <a:pt x="4106" y="14205"/>
                </a:cubicBezTo>
                <a:cubicBezTo>
                  <a:pt x="4106" y="14217"/>
                  <a:pt x="4106" y="14229"/>
                  <a:pt x="4106" y="14241"/>
                </a:cubicBezTo>
                <a:cubicBezTo>
                  <a:pt x="4147" y="14251"/>
                  <a:pt x="4152" y="14280"/>
                  <a:pt x="4187" y="14300"/>
                </a:cubicBezTo>
                <a:cubicBezTo>
                  <a:pt x="4188" y="14349"/>
                  <a:pt x="4186" y="14398"/>
                  <a:pt x="4197" y="14431"/>
                </a:cubicBezTo>
                <a:cubicBezTo>
                  <a:pt x="4210" y="14448"/>
                  <a:pt x="4218" y="14470"/>
                  <a:pt x="4231" y="14488"/>
                </a:cubicBezTo>
                <a:cubicBezTo>
                  <a:pt x="4232" y="14494"/>
                  <a:pt x="4231" y="14501"/>
                  <a:pt x="4231" y="14508"/>
                </a:cubicBezTo>
                <a:cubicBezTo>
                  <a:pt x="4221" y="14517"/>
                  <a:pt x="4215" y="14515"/>
                  <a:pt x="4204" y="14524"/>
                </a:cubicBezTo>
                <a:cubicBezTo>
                  <a:pt x="4207" y="14534"/>
                  <a:pt x="4211" y="14554"/>
                  <a:pt x="4214" y="14565"/>
                </a:cubicBezTo>
                <a:cubicBezTo>
                  <a:pt x="4240" y="14570"/>
                  <a:pt x="4260" y="14560"/>
                  <a:pt x="4287" y="14565"/>
                </a:cubicBezTo>
                <a:cubicBezTo>
                  <a:pt x="4287" y="14568"/>
                  <a:pt x="4293" y="14576"/>
                  <a:pt x="4294" y="14580"/>
                </a:cubicBezTo>
                <a:cubicBezTo>
                  <a:pt x="4288" y="14596"/>
                  <a:pt x="4281" y="14595"/>
                  <a:pt x="4278" y="14621"/>
                </a:cubicBezTo>
                <a:cubicBezTo>
                  <a:pt x="4280" y="14633"/>
                  <a:pt x="4284" y="14647"/>
                  <a:pt x="4287" y="14660"/>
                </a:cubicBezTo>
                <a:cubicBezTo>
                  <a:pt x="4288" y="14661"/>
                  <a:pt x="4292" y="14658"/>
                  <a:pt x="4294" y="14660"/>
                </a:cubicBezTo>
                <a:cubicBezTo>
                  <a:pt x="4302" y="14642"/>
                  <a:pt x="4306" y="14638"/>
                  <a:pt x="4314" y="14621"/>
                </a:cubicBezTo>
                <a:cubicBezTo>
                  <a:pt x="4347" y="14618"/>
                  <a:pt x="4353" y="14637"/>
                  <a:pt x="4376" y="14660"/>
                </a:cubicBezTo>
                <a:cubicBezTo>
                  <a:pt x="4388" y="14671"/>
                  <a:pt x="4393" y="14640"/>
                  <a:pt x="4403" y="14621"/>
                </a:cubicBezTo>
                <a:cubicBezTo>
                  <a:pt x="4413" y="14670"/>
                  <a:pt x="4420" y="14722"/>
                  <a:pt x="4430" y="14771"/>
                </a:cubicBezTo>
                <a:cubicBezTo>
                  <a:pt x="4469" y="14795"/>
                  <a:pt x="4522" y="14753"/>
                  <a:pt x="4548" y="14789"/>
                </a:cubicBezTo>
                <a:cubicBezTo>
                  <a:pt x="4553" y="14787"/>
                  <a:pt x="4563" y="14772"/>
                  <a:pt x="4568" y="14771"/>
                </a:cubicBezTo>
                <a:cubicBezTo>
                  <a:pt x="4574" y="14712"/>
                  <a:pt x="4579" y="14659"/>
                  <a:pt x="4585" y="14601"/>
                </a:cubicBezTo>
                <a:cubicBezTo>
                  <a:pt x="4641" y="14587"/>
                  <a:pt x="4691" y="14622"/>
                  <a:pt x="4730" y="14675"/>
                </a:cubicBezTo>
                <a:cubicBezTo>
                  <a:pt x="4759" y="14714"/>
                  <a:pt x="4773" y="14786"/>
                  <a:pt x="4810" y="14809"/>
                </a:cubicBezTo>
                <a:cubicBezTo>
                  <a:pt x="4863" y="14842"/>
                  <a:pt x="4933" y="14786"/>
                  <a:pt x="4964" y="14771"/>
                </a:cubicBezTo>
                <a:cubicBezTo>
                  <a:pt x="4980" y="14703"/>
                  <a:pt x="5008" y="14691"/>
                  <a:pt x="5029" y="14639"/>
                </a:cubicBezTo>
                <a:cubicBezTo>
                  <a:pt x="5083" y="14640"/>
                  <a:pt x="5094" y="14684"/>
                  <a:pt x="5136" y="14696"/>
                </a:cubicBezTo>
                <a:cubicBezTo>
                  <a:pt x="5151" y="14665"/>
                  <a:pt x="5168" y="14640"/>
                  <a:pt x="5182" y="14601"/>
                </a:cubicBezTo>
                <a:cubicBezTo>
                  <a:pt x="5185" y="14601"/>
                  <a:pt x="5188" y="14601"/>
                  <a:pt x="5192" y="14601"/>
                </a:cubicBezTo>
                <a:cubicBezTo>
                  <a:pt x="5196" y="14615"/>
                  <a:pt x="5204" y="14625"/>
                  <a:pt x="5209" y="14639"/>
                </a:cubicBezTo>
                <a:cubicBezTo>
                  <a:pt x="5209" y="14650"/>
                  <a:pt x="5208" y="14665"/>
                  <a:pt x="5209" y="14675"/>
                </a:cubicBezTo>
                <a:cubicBezTo>
                  <a:pt x="5193" y="14710"/>
                  <a:pt x="5178" y="14732"/>
                  <a:pt x="5163" y="14771"/>
                </a:cubicBezTo>
                <a:cubicBezTo>
                  <a:pt x="5170" y="14795"/>
                  <a:pt x="5175" y="14823"/>
                  <a:pt x="5182" y="14847"/>
                </a:cubicBezTo>
                <a:cubicBezTo>
                  <a:pt x="5178" y="14894"/>
                  <a:pt x="5164" y="14924"/>
                  <a:pt x="5154" y="14961"/>
                </a:cubicBezTo>
                <a:cubicBezTo>
                  <a:pt x="5175" y="15019"/>
                  <a:pt x="5175" y="15074"/>
                  <a:pt x="5175" y="15133"/>
                </a:cubicBezTo>
                <a:cubicBezTo>
                  <a:pt x="5175" y="15168"/>
                  <a:pt x="5174" y="15202"/>
                  <a:pt x="5182" y="15244"/>
                </a:cubicBezTo>
                <a:cubicBezTo>
                  <a:pt x="5125" y="15361"/>
                  <a:pt x="5102" y="15574"/>
                  <a:pt x="5064" y="15714"/>
                </a:cubicBezTo>
                <a:cubicBezTo>
                  <a:pt x="5060" y="15749"/>
                  <a:pt x="5059" y="15777"/>
                  <a:pt x="5056" y="15812"/>
                </a:cubicBezTo>
                <a:cubicBezTo>
                  <a:pt x="5040" y="15921"/>
                  <a:pt x="5029" y="16030"/>
                  <a:pt x="4992" y="16095"/>
                </a:cubicBezTo>
                <a:cubicBezTo>
                  <a:pt x="4998" y="16124"/>
                  <a:pt x="5001" y="16152"/>
                  <a:pt x="5006" y="16181"/>
                </a:cubicBezTo>
                <a:cubicBezTo>
                  <a:pt x="4974" y="16200"/>
                  <a:pt x="4949" y="16229"/>
                  <a:pt x="4904" y="16192"/>
                </a:cubicBezTo>
                <a:lnTo>
                  <a:pt x="5046" y="16957"/>
                </a:lnTo>
                <a:cubicBezTo>
                  <a:pt x="5053" y="16910"/>
                  <a:pt x="5061" y="16865"/>
                  <a:pt x="5066" y="16817"/>
                </a:cubicBezTo>
                <a:cubicBezTo>
                  <a:pt x="5063" y="16847"/>
                  <a:pt x="5057" y="16881"/>
                  <a:pt x="5056" y="16907"/>
                </a:cubicBezTo>
                <a:cubicBezTo>
                  <a:pt x="5070" y="16909"/>
                  <a:pt x="5086" y="16905"/>
                  <a:pt x="5100" y="16907"/>
                </a:cubicBezTo>
                <a:cubicBezTo>
                  <a:pt x="5118" y="16956"/>
                  <a:pt x="5135" y="17010"/>
                  <a:pt x="5154" y="17059"/>
                </a:cubicBezTo>
                <a:cubicBezTo>
                  <a:pt x="5194" y="17197"/>
                  <a:pt x="5228" y="17309"/>
                  <a:pt x="5272" y="17437"/>
                </a:cubicBezTo>
                <a:cubicBezTo>
                  <a:pt x="5305" y="17533"/>
                  <a:pt x="5352" y="17624"/>
                  <a:pt x="5336" y="17776"/>
                </a:cubicBezTo>
                <a:cubicBezTo>
                  <a:pt x="5369" y="17872"/>
                  <a:pt x="5422" y="17904"/>
                  <a:pt x="5461" y="17984"/>
                </a:cubicBezTo>
                <a:cubicBezTo>
                  <a:pt x="5487" y="18082"/>
                  <a:pt x="5518" y="18170"/>
                  <a:pt x="5543" y="18267"/>
                </a:cubicBezTo>
                <a:cubicBezTo>
                  <a:pt x="5569" y="18372"/>
                  <a:pt x="5540" y="18530"/>
                  <a:pt x="5561" y="18648"/>
                </a:cubicBezTo>
                <a:cubicBezTo>
                  <a:pt x="5581" y="18706"/>
                  <a:pt x="5596" y="18761"/>
                  <a:pt x="5616" y="18820"/>
                </a:cubicBezTo>
                <a:cubicBezTo>
                  <a:pt x="5643" y="18898"/>
                  <a:pt x="5704" y="18914"/>
                  <a:pt x="5733" y="18987"/>
                </a:cubicBezTo>
                <a:cubicBezTo>
                  <a:pt x="5767" y="19136"/>
                  <a:pt x="5805" y="19291"/>
                  <a:pt x="5840" y="19440"/>
                </a:cubicBezTo>
                <a:cubicBezTo>
                  <a:pt x="5853" y="19461"/>
                  <a:pt x="5865" y="19478"/>
                  <a:pt x="5878" y="19499"/>
                </a:cubicBezTo>
                <a:cubicBezTo>
                  <a:pt x="5912" y="19557"/>
                  <a:pt x="5953" y="19688"/>
                  <a:pt x="5969" y="19779"/>
                </a:cubicBezTo>
                <a:cubicBezTo>
                  <a:pt x="5973" y="19835"/>
                  <a:pt x="5983" y="19895"/>
                  <a:pt x="5987" y="19951"/>
                </a:cubicBezTo>
                <a:cubicBezTo>
                  <a:pt x="5984" y="19984"/>
                  <a:pt x="5965" y="19998"/>
                  <a:pt x="5969" y="20046"/>
                </a:cubicBezTo>
                <a:cubicBezTo>
                  <a:pt x="5981" y="20187"/>
                  <a:pt x="6011" y="20327"/>
                  <a:pt x="6032" y="20442"/>
                </a:cubicBezTo>
                <a:cubicBezTo>
                  <a:pt x="6032" y="20501"/>
                  <a:pt x="6032" y="20572"/>
                  <a:pt x="6032" y="20630"/>
                </a:cubicBezTo>
                <a:cubicBezTo>
                  <a:pt x="6069" y="20797"/>
                  <a:pt x="6183" y="20760"/>
                  <a:pt x="6249" y="20671"/>
                </a:cubicBezTo>
                <a:cubicBezTo>
                  <a:pt x="6271" y="20633"/>
                  <a:pt x="6298" y="20594"/>
                  <a:pt x="6321" y="20556"/>
                </a:cubicBezTo>
                <a:cubicBezTo>
                  <a:pt x="6357" y="20533"/>
                  <a:pt x="6407" y="20575"/>
                  <a:pt x="6439" y="20556"/>
                </a:cubicBezTo>
                <a:cubicBezTo>
                  <a:pt x="6489" y="20524"/>
                  <a:pt x="6520" y="20437"/>
                  <a:pt x="6565" y="20406"/>
                </a:cubicBezTo>
                <a:cubicBezTo>
                  <a:pt x="6596" y="20385"/>
                  <a:pt x="6629" y="20414"/>
                  <a:pt x="6655" y="20386"/>
                </a:cubicBezTo>
                <a:cubicBezTo>
                  <a:pt x="6682" y="20356"/>
                  <a:pt x="6695" y="20284"/>
                  <a:pt x="6720" y="20255"/>
                </a:cubicBezTo>
                <a:cubicBezTo>
                  <a:pt x="6813" y="20149"/>
                  <a:pt x="6930" y="20159"/>
                  <a:pt x="7017" y="20046"/>
                </a:cubicBezTo>
                <a:cubicBezTo>
                  <a:pt x="7041" y="20015"/>
                  <a:pt x="7033" y="19969"/>
                  <a:pt x="7045" y="19911"/>
                </a:cubicBezTo>
                <a:cubicBezTo>
                  <a:pt x="7056" y="19854"/>
                  <a:pt x="7107" y="19804"/>
                  <a:pt x="7135" y="19779"/>
                </a:cubicBezTo>
                <a:cubicBezTo>
                  <a:pt x="7182" y="19746"/>
                  <a:pt x="7224" y="19719"/>
                  <a:pt x="7271" y="19687"/>
                </a:cubicBezTo>
                <a:cubicBezTo>
                  <a:pt x="7299" y="19693"/>
                  <a:pt x="7326" y="19700"/>
                  <a:pt x="7353" y="19707"/>
                </a:cubicBezTo>
                <a:cubicBezTo>
                  <a:pt x="7363" y="19695"/>
                  <a:pt x="7378" y="19680"/>
                  <a:pt x="7388" y="19668"/>
                </a:cubicBezTo>
                <a:cubicBezTo>
                  <a:pt x="7406" y="19594"/>
                  <a:pt x="7388" y="19495"/>
                  <a:pt x="7424" y="19460"/>
                </a:cubicBezTo>
                <a:cubicBezTo>
                  <a:pt x="7461" y="19423"/>
                  <a:pt x="7499" y="19482"/>
                  <a:pt x="7533" y="19424"/>
                </a:cubicBezTo>
                <a:cubicBezTo>
                  <a:pt x="7546" y="19402"/>
                  <a:pt x="7544" y="19362"/>
                  <a:pt x="7550" y="19327"/>
                </a:cubicBezTo>
                <a:cubicBezTo>
                  <a:pt x="7569" y="19229"/>
                  <a:pt x="7626" y="19200"/>
                  <a:pt x="7688" y="19195"/>
                </a:cubicBezTo>
                <a:cubicBezTo>
                  <a:pt x="7692" y="19100"/>
                  <a:pt x="7680" y="18950"/>
                  <a:pt x="7696" y="18856"/>
                </a:cubicBezTo>
                <a:cubicBezTo>
                  <a:pt x="7717" y="18836"/>
                  <a:pt x="7749" y="18878"/>
                  <a:pt x="7768" y="18856"/>
                </a:cubicBezTo>
                <a:cubicBezTo>
                  <a:pt x="7790" y="18821"/>
                  <a:pt x="7790" y="18735"/>
                  <a:pt x="7805" y="18684"/>
                </a:cubicBezTo>
                <a:cubicBezTo>
                  <a:pt x="7822" y="18651"/>
                  <a:pt x="7833" y="18606"/>
                  <a:pt x="7849" y="18573"/>
                </a:cubicBezTo>
                <a:cubicBezTo>
                  <a:pt x="7872" y="18513"/>
                  <a:pt x="7894" y="18455"/>
                  <a:pt x="7912" y="18383"/>
                </a:cubicBezTo>
                <a:cubicBezTo>
                  <a:pt x="7907" y="18329"/>
                  <a:pt x="7866" y="18300"/>
                  <a:pt x="7849" y="18267"/>
                </a:cubicBezTo>
                <a:cubicBezTo>
                  <a:pt x="7825" y="18202"/>
                  <a:pt x="7802" y="18145"/>
                  <a:pt x="7778" y="18080"/>
                </a:cubicBezTo>
                <a:cubicBezTo>
                  <a:pt x="7759" y="18052"/>
                  <a:pt x="7736" y="18092"/>
                  <a:pt x="7713" y="18080"/>
                </a:cubicBezTo>
                <a:cubicBezTo>
                  <a:pt x="7678" y="18041"/>
                  <a:pt x="7641" y="17986"/>
                  <a:pt x="7606" y="17946"/>
                </a:cubicBezTo>
                <a:cubicBezTo>
                  <a:pt x="7578" y="17906"/>
                  <a:pt x="7534" y="17827"/>
                  <a:pt x="7523" y="17756"/>
                </a:cubicBezTo>
                <a:cubicBezTo>
                  <a:pt x="7515" y="17703"/>
                  <a:pt x="7533" y="17631"/>
                  <a:pt x="7523" y="17588"/>
                </a:cubicBezTo>
                <a:cubicBezTo>
                  <a:pt x="7518" y="17574"/>
                  <a:pt x="7509" y="17568"/>
                  <a:pt x="7496" y="17568"/>
                </a:cubicBezTo>
                <a:cubicBezTo>
                  <a:pt x="7514" y="17512"/>
                  <a:pt x="7528" y="17472"/>
                  <a:pt x="7523" y="17380"/>
                </a:cubicBezTo>
                <a:cubicBezTo>
                  <a:pt x="7504" y="17426"/>
                  <a:pt x="7488" y="17485"/>
                  <a:pt x="7470" y="17532"/>
                </a:cubicBezTo>
                <a:cubicBezTo>
                  <a:pt x="7426" y="17605"/>
                  <a:pt x="7381" y="17639"/>
                  <a:pt x="7344" y="17740"/>
                </a:cubicBezTo>
                <a:cubicBezTo>
                  <a:pt x="7335" y="17776"/>
                  <a:pt x="7326" y="17819"/>
                  <a:pt x="7317" y="17855"/>
                </a:cubicBezTo>
                <a:cubicBezTo>
                  <a:pt x="7303" y="17881"/>
                  <a:pt x="7296" y="17872"/>
                  <a:pt x="7288" y="17912"/>
                </a:cubicBezTo>
                <a:cubicBezTo>
                  <a:pt x="7272" y="17921"/>
                  <a:pt x="7264" y="17929"/>
                  <a:pt x="7252" y="17912"/>
                </a:cubicBezTo>
                <a:cubicBezTo>
                  <a:pt x="7251" y="17921"/>
                  <a:pt x="7253" y="17919"/>
                  <a:pt x="7252" y="17928"/>
                </a:cubicBezTo>
                <a:cubicBezTo>
                  <a:pt x="7223" y="17950"/>
                  <a:pt x="7095" y="17945"/>
                  <a:pt x="7063" y="17912"/>
                </a:cubicBezTo>
                <a:cubicBezTo>
                  <a:pt x="7056" y="17926"/>
                  <a:pt x="7058" y="17922"/>
                  <a:pt x="7055" y="17946"/>
                </a:cubicBezTo>
                <a:cubicBezTo>
                  <a:pt x="7026" y="17951"/>
                  <a:pt x="7001" y="17947"/>
                  <a:pt x="6972" y="17946"/>
                </a:cubicBezTo>
                <a:cubicBezTo>
                  <a:pt x="6977" y="17899"/>
                  <a:pt x="6965" y="17902"/>
                  <a:pt x="6945" y="17892"/>
                </a:cubicBezTo>
                <a:cubicBezTo>
                  <a:pt x="6931" y="17819"/>
                  <a:pt x="6981" y="17772"/>
                  <a:pt x="6982" y="17699"/>
                </a:cubicBezTo>
                <a:cubicBezTo>
                  <a:pt x="6983" y="17677"/>
                  <a:pt x="6976" y="17485"/>
                  <a:pt x="6972" y="17475"/>
                </a:cubicBezTo>
                <a:cubicBezTo>
                  <a:pt x="6965" y="17455"/>
                  <a:pt x="6951" y="17469"/>
                  <a:pt x="6945" y="17437"/>
                </a:cubicBezTo>
                <a:cubicBezTo>
                  <a:pt x="6939" y="17435"/>
                  <a:pt x="6942" y="17421"/>
                  <a:pt x="6936" y="17419"/>
                </a:cubicBezTo>
                <a:cubicBezTo>
                  <a:pt x="6903" y="17467"/>
                  <a:pt x="6891" y="17659"/>
                  <a:pt x="6910" y="17756"/>
                </a:cubicBezTo>
                <a:cubicBezTo>
                  <a:pt x="6912" y="17813"/>
                  <a:pt x="6906" y="17839"/>
                  <a:pt x="6883" y="17835"/>
                </a:cubicBezTo>
                <a:cubicBezTo>
                  <a:pt x="6865" y="17786"/>
                  <a:pt x="6839" y="17649"/>
                  <a:pt x="6837" y="17568"/>
                </a:cubicBezTo>
                <a:cubicBezTo>
                  <a:pt x="6823" y="17546"/>
                  <a:pt x="6825" y="17547"/>
                  <a:pt x="6810" y="17552"/>
                </a:cubicBezTo>
                <a:cubicBezTo>
                  <a:pt x="6797" y="17465"/>
                  <a:pt x="6792" y="17452"/>
                  <a:pt x="6810" y="17360"/>
                </a:cubicBezTo>
                <a:cubicBezTo>
                  <a:pt x="6805" y="17343"/>
                  <a:pt x="6795" y="17321"/>
                  <a:pt x="6791" y="17303"/>
                </a:cubicBezTo>
                <a:cubicBezTo>
                  <a:pt x="6798" y="17278"/>
                  <a:pt x="6808" y="17288"/>
                  <a:pt x="6810" y="17249"/>
                </a:cubicBezTo>
                <a:cubicBezTo>
                  <a:pt x="6786" y="17182"/>
                  <a:pt x="6728" y="17196"/>
                  <a:pt x="6710" y="17115"/>
                </a:cubicBezTo>
                <a:cubicBezTo>
                  <a:pt x="6697" y="17092"/>
                  <a:pt x="6702" y="17089"/>
                  <a:pt x="6710" y="17059"/>
                </a:cubicBezTo>
                <a:cubicBezTo>
                  <a:pt x="6696" y="17045"/>
                  <a:pt x="6687" y="17036"/>
                  <a:pt x="6665" y="17038"/>
                </a:cubicBezTo>
                <a:cubicBezTo>
                  <a:pt x="6638" y="16888"/>
                  <a:pt x="6602" y="16749"/>
                  <a:pt x="6583" y="16588"/>
                </a:cubicBezTo>
                <a:cubicBezTo>
                  <a:pt x="6569" y="16595"/>
                  <a:pt x="6552" y="16617"/>
                  <a:pt x="6538" y="16624"/>
                </a:cubicBezTo>
                <a:cubicBezTo>
                  <a:pt x="6533" y="16619"/>
                  <a:pt x="6533" y="16609"/>
                  <a:pt x="6529" y="16604"/>
                </a:cubicBezTo>
                <a:cubicBezTo>
                  <a:pt x="6537" y="16583"/>
                  <a:pt x="6540" y="16553"/>
                  <a:pt x="6548" y="16531"/>
                </a:cubicBezTo>
                <a:cubicBezTo>
                  <a:pt x="6554" y="16531"/>
                  <a:pt x="6560" y="16531"/>
                  <a:pt x="6565" y="16531"/>
                </a:cubicBezTo>
                <a:cubicBezTo>
                  <a:pt x="6562" y="16499"/>
                  <a:pt x="6559" y="16465"/>
                  <a:pt x="6556" y="16432"/>
                </a:cubicBezTo>
                <a:cubicBezTo>
                  <a:pt x="6566" y="16404"/>
                  <a:pt x="6620" y="16414"/>
                  <a:pt x="6645" y="16416"/>
                </a:cubicBezTo>
                <a:cubicBezTo>
                  <a:pt x="6667" y="16372"/>
                  <a:pt x="6669" y="16313"/>
                  <a:pt x="6701" y="16285"/>
                </a:cubicBezTo>
                <a:cubicBezTo>
                  <a:pt x="6703" y="16285"/>
                  <a:pt x="6708" y="16285"/>
                  <a:pt x="6710" y="16285"/>
                </a:cubicBezTo>
                <a:cubicBezTo>
                  <a:pt x="6710" y="16318"/>
                  <a:pt x="6703" y="16342"/>
                  <a:pt x="6710" y="16359"/>
                </a:cubicBezTo>
                <a:cubicBezTo>
                  <a:pt x="6725" y="16419"/>
                  <a:pt x="6780" y="16420"/>
                  <a:pt x="6810" y="16396"/>
                </a:cubicBezTo>
                <a:cubicBezTo>
                  <a:pt x="6827" y="16452"/>
                  <a:pt x="6862" y="16513"/>
                  <a:pt x="6873" y="16568"/>
                </a:cubicBezTo>
                <a:cubicBezTo>
                  <a:pt x="6873" y="16595"/>
                  <a:pt x="6873" y="16614"/>
                  <a:pt x="6873" y="16642"/>
                </a:cubicBezTo>
                <a:cubicBezTo>
                  <a:pt x="6885" y="16709"/>
                  <a:pt x="6924" y="16864"/>
                  <a:pt x="6945" y="16927"/>
                </a:cubicBezTo>
                <a:cubicBezTo>
                  <a:pt x="6970" y="17001"/>
                  <a:pt x="7037" y="16986"/>
                  <a:pt x="7072" y="17038"/>
                </a:cubicBezTo>
                <a:cubicBezTo>
                  <a:pt x="7090" y="17085"/>
                  <a:pt x="7108" y="17126"/>
                  <a:pt x="7126" y="17172"/>
                </a:cubicBezTo>
                <a:cubicBezTo>
                  <a:pt x="7167" y="17224"/>
                  <a:pt x="7212" y="17233"/>
                  <a:pt x="7261" y="17267"/>
                </a:cubicBezTo>
                <a:cubicBezTo>
                  <a:pt x="7289" y="17286"/>
                  <a:pt x="7300" y="17332"/>
                  <a:pt x="7334" y="17339"/>
                </a:cubicBezTo>
                <a:cubicBezTo>
                  <a:pt x="7351" y="17310"/>
                  <a:pt x="7412" y="17234"/>
                  <a:pt x="7416" y="17192"/>
                </a:cubicBezTo>
                <a:cubicBezTo>
                  <a:pt x="7454" y="17164"/>
                  <a:pt x="7496" y="17126"/>
                  <a:pt x="7543" y="17152"/>
                </a:cubicBezTo>
                <a:cubicBezTo>
                  <a:pt x="7563" y="17161"/>
                  <a:pt x="7549" y="17189"/>
                  <a:pt x="7569" y="17192"/>
                </a:cubicBezTo>
                <a:cubicBezTo>
                  <a:pt x="7575" y="17227"/>
                  <a:pt x="7579" y="17275"/>
                  <a:pt x="7587" y="17324"/>
                </a:cubicBezTo>
                <a:cubicBezTo>
                  <a:pt x="7597" y="17380"/>
                  <a:pt x="7623" y="17416"/>
                  <a:pt x="7623" y="17496"/>
                </a:cubicBezTo>
                <a:cubicBezTo>
                  <a:pt x="7649" y="17504"/>
                  <a:pt x="7676" y="17536"/>
                  <a:pt x="7696" y="17552"/>
                </a:cubicBezTo>
                <a:cubicBezTo>
                  <a:pt x="7729" y="17552"/>
                  <a:pt x="7762" y="17552"/>
                  <a:pt x="7795" y="17552"/>
                </a:cubicBezTo>
                <a:cubicBezTo>
                  <a:pt x="7805" y="17571"/>
                  <a:pt x="7812" y="17587"/>
                  <a:pt x="7822" y="17606"/>
                </a:cubicBezTo>
                <a:cubicBezTo>
                  <a:pt x="7836" y="17607"/>
                  <a:pt x="7849" y="17609"/>
                  <a:pt x="7862" y="17611"/>
                </a:cubicBezTo>
                <a:cubicBezTo>
                  <a:pt x="7836" y="17327"/>
                  <a:pt x="7806" y="17043"/>
                  <a:pt x="7771" y="16762"/>
                </a:cubicBezTo>
                <a:cubicBezTo>
                  <a:pt x="7775" y="16347"/>
                  <a:pt x="7850" y="15949"/>
                  <a:pt x="7985" y="15644"/>
                </a:cubicBezTo>
                <a:cubicBezTo>
                  <a:pt x="8183" y="15192"/>
                  <a:pt x="8481" y="14995"/>
                  <a:pt x="8768" y="15124"/>
                </a:cubicBezTo>
                <a:cubicBezTo>
                  <a:pt x="8877" y="14786"/>
                  <a:pt x="9043" y="14545"/>
                  <a:pt x="9233" y="14451"/>
                </a:cubicBezTo>
                <a:cubicBezTo>
                  <a:pt x="9441" y="14348"/>
                  <a:pt x="9659" y="14430"/>
                  <a:pt x="9838" y="14675"/>
                </a:cubicBezTo>
                <a:cubicBezTo>
                  <a:pt x="10147" y="14987"/>
                  <a:pt x="10516" y="14867"/>
                  <a:pt x="10765" y="14374"/>
                </a:cubicBezTo>
                <a:cubicBezTo>
                  <a:pt x="10975" y="13959"/>
                  <a:pt x="11056" y="13347"/>
                  <a:pt x="10995" y="12765"/>
                </a:cubicBezTo>
                <a:cubicBezTo>
                  <a:pt x="11028" y="12931"/>
                  <a:pt x="11106" y="13047"/>
                  <a:pt x="11198" y="13037"/>
                </a:cubicBezTo>
                <a:cubicBezTo>
                  <a:pt x="11447" y="13010"/>
                  <a:pt x="11453" y="12306"/>
                  <a:pt x="11621" y="11987"/>
                </a:cubicBezTo>
                <a:cubicBezTo>
                  <a:pt x="11868" y="11516"/>
                  <a:pt x="12264" y="11883"/>
                  <a:pt x="12262" y="12582"/>
                </a:cubicBezTo>
                <a:lnTo>
                  <a:pt x="12975" y="11837"/>
                </a:lnTo>
                <a:cubicBezTo>
                  <a:pt x="13228" y="11666"/>
                  <a:pt x="13493" y="11590"/>
                  <a:pt x="13759" y="11613"/>
                </a:cubicBezTo>
                <a:cubicBezTo>
                  <a:pt x="14137" y="11646"/>
                  <a:pt x="14505" y="11878"/>
                  <a:pt x="14829" y="12285"/>
                </a:cubicBezTo>
                <a:cubicBezTo>
                  <a:pt x="15038" y="12970"/>
                  <a:pt x="15362" y="13464"/>
                  <a:pt x="15736" y="13684"/>
                </a:cubicBezTo>
                <a:cubicBezTo>
                  <a:pt x="15739" y="13679"/>
                  <a:pt x="15742" y="13679"/>
                  <a:pt x="15746" y="13673"/>
                </a:cubicBezTo>
                <a:cubicBezTo>
                  <a:pt x="15770" y="13624"/>
                  <a:pt x="15794" y="13572"/>
                  <a:pt x="15818" y="13523"/>
                </a:cubicBezTo>
                <a:cubicBezTo>
                  <a:pt x="15831" y="13518"/>
                  <a:pt x="15840" y="13529"/>
                  <a:pt x="15853" y="13523"/>
                </a:cubicBezTo>
                <a:cubicBezTo>
                  <a:pt x="15874" y="13482"/>
                  <a:pt x="15861" y="13295"/>
                  <a:pt x="15872" y="13241"/>
                </a:cubicBezTo>
                <a:cubicBezTo>
                  <a:pt x="15876" y="13219"/>
                  <a:pt x="16076" y="12798"/>
                  <a:pt x="16089" y="12783"/>
                </a:cubicBezTo>
                <a:cubicBezTo>
                  <a:pt x="16099" y="12778"/>
                  <a:pt x="16105" y="12773"/>
                  <a:pt x="16115" y="12767"/>
                </a:cubicBezTo>
                <a:cubicBezTo>
                  <a:pt x="16109" y="12790"/>
                  <a:pt x="16103" y="12802"/>
                  <a:pt x="16097" y="12824"/>
                </a:cubicBezTo>
                <a:cubicBezTo>
                  <a:pt x="16116" y="12814"/>
                  <a:pt x="16142" y="12799"/>
                  <a:pt x="16161" y="12783"/>
                </a:cubicBezTo>
                <a:cubicBezTo>
                  <a:pt x="16181" y="12856"/>
                  <a:pt x="16184" y="12848"/>
                  <a:pt x="16224" y="12881"/>
                </a:cubicBezTo>
                <a:cubicBezTo>
                  <a:pt x="16233" y="12892"/>
                  <a:pt x="16240" y="12894"/>
                  <a:pt x="16244" y="12917"/>
                </a:cubicBezTo>
                <a:cubicBezTo>
                  <a:pt x="16263" y="12932"/>
                  <a:pt x="16301" y="12897"/>
                  <a:pt x="16324" y="12881"/>
                </a:cubicBezTo>
                <a:cubicBezTo>
                  <a:pt x="16389" y="12834"/>
                  <a:pt x="16441" y="12795"/>
                  <a:pt x="16478" y="12693"/>
                </a:cubicBezTo>
                <a:cubicBezTo>
                  <a:pt x="16504" y="12622"/>
                  <a:pt x="16524" y="12532"/>
                  <a:pt x="16559" y="12480"/>
                </a:cubicBezTo>
                <a:cubicBezTo>
                  <a:pt x="16616" y="12390"/>
                  <a:pt x="16616" y="12346"/>
                  <a:pt x="16658" y="12236"/>
                </a:cubicBezTo>
                <a:cubicBezTo>
                  <a:pt x="16705" y="12111"/>
                  <a:pt x="16777" y="12030"/>
                  <a:pt x="16821" y="11896"/>
                </a:cubicBezTo>
                <a:cubicBezTo>
                  <a:pt x="16835" y="11832"/>
                  <a:pt x="16844" y="11752"/>
                  <a:pt x="16857" y="11688"/>
                </a:cubicBezTo>
                <a:cubicBezTo>
                  <a:pt x="16881" y="11646"/>
                  <a:pt x="16907" y="11614"/>
                  <a:pt x="16930" y="11572"/>
                </a:cubicBezTo>
                <a:cubicBezTo>
                  <a:pt x="16944" y="11529"/>
                  <a:pt x="16943" y="11465"/>
                  <a:pt x="16957" y="11425"/>
                </a:cubicBezTo>
                <a:cubicBezTo>
                  <a:pt x="16992" y="11354"/>
                  <a:pt x="17021" y="11285"/>
                  <a:pt x="17055" y="11215"/>
                </a:cubicBezTo>
                <a:cubicBezTo>
                  <a:pt x="17070" y="11045"/>
                  <a:pt x="17087" y="10875"/>
                  <a:pt x="17102" y="10706"/>
                </a:cubicBezTo>
                <a:cubicBezTo>
                  <a:pt x="17096" y="10661"/>
                  <a:pt x="17088" y="10617"/>
                  <a:pt x="17083" y="10572"/>
                </a:cubicBezTo>
                <a:cubicBezTo>
                  <a:pt x="17097" y="10376"/>
                  <a:pt x="17159" y="10241"/>
                  <a:pt x="17192" y="10081"/>
                </a:cubicBezTo>
                <a:cubicBezTo>
                  <a:pt x="17184" y="10046"/>
                  <a:pt x="17177" y="10033"/>
                  <a:pt x="17156" y="10024"/>
                </a:cubicBezTo>
                <a:cubicBezTo>
                  <a:pt x="17162" y="9968"/>
                  <a:pt x="17175" y="9952"/>
                  <a:pt x="17175" y="9893"/>
                </a:cubicBezTo>
                <a:cubicBezTo>
                  <a:pt x="17167" y="9883"/>
                  <a:pt x="17155" y="9863"/>
                  <a:pt x="17146" y="9852"/>
                </a:cubicBezTo>
                <a:cubicBezTo>
                  <a:pt x="17156" y="9824"/>
                  <a:pt x="17165" y="9808"/>
                  <a:pt x="17175" y="9780"/>
                </a:cubicBezTo>
                <a:cubicBezTo>
                  <a:pt x="17107" y="9706"/>
                  <a:pt x="17081" y="9540"/>
                  <a:pt x="17028" y="9477"/>
                </a:cubicBezTo>
                <a:cubicBezTo>
                  <a:pt x="16987" y="9426"/>
                  <a:pt x="16932" y="9469"/>
                  <a:pt x="16876" y="9440"/>
                </a:cubicBezTo>
                <a:cubicBezTo>
                  <a:pt x="16875" y="9475"/>
                  <a:pt x="16868" y="9498"/>
                  <a:pt x="16867" y="9533"/>
                </a:cubicBezTo>
                <a:cubicBezTo>
                  <a:pt x="16848" y="9650"/>
                  <a:pt x="16794" y="9641"/>
                  <a:pt x="16721" y="9628"/>
                </a:cubicBezTo>
                <a:cubicBezTo>
                  <a:pt x="16721" y="9618"/>
                  <a:pt x="16721" y="9618"/>
                  <a:pt x="16721" y="9608"/>
                </a:cubicBezTo>
                <a:cubicBezTo>
                  <a:pt x="16730" y="9585"/>
                  <a:pt x="16739" y="9556"/>
                  <a:pt x="16748" y="9533"/>
                </a:cubicBezTo>
                <a:cubicBezTo>
                  <a:pt x="16700" y="9488"/>
                  <a:pt x="16691" y="9587"/>
                  <a:pt x="16641" y="9572"/>
                </a:cubicBezTo>
                <a:cubicBezTo>
                  <a:pt x="16639" y="9570"/>
                  <a:pt x="16633" y="9573"/>
                  <a:pt x="16631" y="9572"/>
                </a:cubicBezTo>
                <a:cubicBezTo>
                  <a:pt x="16627" y="9478"/>
                  <a:pt x="16648" y="9393"/>
                  <a:pt x="16651" y="9305"/>
                </a:cubicBezTo>
                <a:cubicBezTo>
                  <a:pt x="16598" y="9300"/>
                  <a:pt x="16544" y="9329"/>
                  <a:pt x="16486" y="9325"/>
                </a:cubicBezTo>
                <a:cubicBezTo>
                  <a:pt x="16480" y="9311"/>
                  <a:pt x="16475" y="9303"/>
                  <a:pt x="16469" y="9289"/>
                </a:cubicBezTo>
                <a:cubicBezTo>
                  <a:pt x="16469" y="9103"/>
                  <a:pt x="16597" y="9029"/>
                  <a:pt x="16651" y="8945"/>
                </a:cubicBezTo>
                <a:cubicBezTo>
                  <a:pt x="16675" y="8898"/>
                  <a:pt x="16697" y="8860"/>
                  <a:pt x="16721" y="8813"/>
                </a:cubicBezTo>
                <a:cubicBezTo>
                  <a:pt x="16784" y="8688"/>
                  <a:pt x="16848" y="8564"/>
                  <a:pt x="16910" y="8438"/>
                </a:cubicBezTo>
                <a:cubicBezTo>
                  <a:pt x="16957" y="8376"/>
                  <a:pt x="17008" y="8310"/>
                  <a:pt x="17055" y="8248"/>
                </a:cubicBezTo>
                <a:cubicBezTo>
                  <a:pt x="17073" y="8186"/>
                  <a:pt x="17093" y="8120"/>
                  <a:pt x="17110" y="8057"/>
                </a:cubicBezTo>
                <a:cubicBezTo>
                  <a:pt x="17131" y="8000"/>
                  <a:pt x="17172" y="7987"/>
                  <a:pt x="17199" y="7944"/>
                </a:cubicBezTo>
                <a:cubicBezTo>
                  <a:pt x="17208" y="7920"/>
                  <a:pt x="17219" y="7892"/>
                  <a:pt x="17228" y="7867"/>
                </a:cubicBezTo>
                <a:cubicBezTo>
                  <a:pt x="17254" y="7796"/>
                  <a:pt x="17301" y="7735"/>
                  <a:pt x="17345" y="7700"/>
                </a:cubicBezTo>
                <a:cubicBezTo>
                  <a:pt x="17421" y="7638"/>
                  <a:pt x="17579" y="7671"/>
                  <a:pt x="17662" y="7661"/>
                </a:cubicBezTo>
                <a:cubicBezTo>
                  <a:pt x="17689" y="7723"/>
                  <a:pt x="17663" y="7780"/>
                  <a:pt x="17726" y="7777"/>
                </a:cubicBezTo>
                <a:cubicBezTo>
                  <a:pt x="17731" y="7746"/>
                  <a:pt x="17738" y="7711"/>
                  <a:pt x="17743" y="7679"/>
                </a:cubicBezTo>
                <a:cubicBezTo>
                  <a:pt x="17787" y="7665"/>
                  <a:pt x="17815" y="7716"/>
                  <a:pt x="17861" y="7700"/>
                </a:cubicBezTo>
                <a:cubicBezTo>
                  <a:pt x="17891" y="7693"/>
                  <a:pt x="17922" y="7686"/>
                  <a:pt x="17952" y="7679"/>
                </a:cubicBezTo>
                <a:cubicBezTo>
                  <a:pt x="17972" y="7698"/>
                  <a:pt x="17995" y="7717"/>
                  <a:pt x="18015" y="7736"/>
                </a:cubicBezTo>
                <a:cubicBezTo>
                  <a:pt x="18024" y="7720"/>
                  <a:pt x="18036" y="7722"/>
                  <a:pt x="18042" y="7700"/>
                </a:cubicBezTo>
                <a:cubicBezTo>
                  <a:pt x="18054" y="7679"/>
                  <a:pt x="18044" y="7644"/>
                  <a:pt x="18042" y="7605"/>
                </a:cubicBezTo>
                <a:cubicBezTo>
                  <a:pt x="18073" y="7573"/>
                  <a:pt x="18109" y="7561"/>
                  <a:pt x="18160" y="7564"/>
                </a:cubicBezTo>
                <a:cubicBezTo>
                  <a:pt x="18178" y="7592"/>
                  <a:pt x="18196" y="7613"/>
                  <a:pt x="18214" y="7641"/>
                </a:cubicBezTo>
                <a:cubicBezTo>
                  <a:pt x="18230" y="7632"/>
                  <a:pt x="18243" y="7630"/>
                  <a:pt x="18259" y="7621"/>
                </a:cubicBezTo>
                <a:cubicBezTo>
                  <a:pt x="18329" y="7591"/>
                  <a:pt x="18379" y="7650"/>
                  <a:pt x="18396" y="7736"/>
                </a:cubicBezTo>
                <a:cubicBezTo>
                  <a:pt x="18398" y="7741"/>
                  <a:pt x="18402" y="7751"/>
                  <a:pt x="18404" y="7756"/>
                </a:cubicBezTo>
                <a:cubicBezTo>
                  <a:pt x="18370" y="7773"/>
                  <a:pt x="18317" y="7768"/>
                  <a:pt x="18304" y="7833"/>
                </a:cubicBezTo>
                <a:cubicBezTo>
                  <a:pt x="18343" y="7921"/>
                  <a:pt x="18398" y="7821"/>
                  <a:pt x="18439" y="7793"/>
                </a:cubicBezTo>
                <a:cubicBezTo>
                  <a:pt x="18448" y="7807"/>
                  <a:pt x="18457" y="7836"/>
                  <a:pt x="18466" y="7849"/>
                </a:cubicBezTo>
                <a:cubicBezTo>
                  <a:pt x="18468" y="7855"/>
                  <a:pt x="18473" y="7844"/>
                  <a:pt x="18476" y="7849"/>
                </a:cubicBezTo>
                <a:cubicBezTo>
                  <a:pt x="18492" y="7821"/>
                  <a:pt x="18515" y="7805"/>
                  <a:pt x="18531" y="7777"/>
                </a:cubicBezTo>
                <a:cubicBezTo>
                  <a:pt x="18564" y="7751"/>
                  <a:pt x="18599" y="7807"/>
                  <a:pt x="18638" y="7793"/>
                </a:cubicBezTo>
                <a:cubicBezTo>
                  <a:pt x="18649" y="7789"/>
                  <a:pt x="18721" y="7751"/>
                  <a:pt x="18738" y="7736"/>
                </a:cubicBezTo>
                <a:cubicBezTo>
                  <a:pt x="18739" y="7736"/>
                  <a:pt x="18746" y="7736"/>
                  <a:pt x="18748" y="7736"/>
                </a:cubicBezTo>
                <a:cubicBezTo>
                  <a:pt x="18743" y="7719"/>
                  <a:pt x="18742" y="7697"/>
                  <a:pt x="18738" y="7679"/>
                </a:cubicBezTo>
                <a:cubicBezTo>
                  <a:pt x="18710" y="7655"/>
                  <a:pt x="18650" y="7676"/>
                  <a:pt x="18638" y="7621"/>
                </a:cubicBezTo>
                <a:cubicBezTo>
                  <a:pt x="18602" y="7457"/>
                  <a:pt x="18796" y="7252"/>
                  <a:pt x="18847" y="7225"/>
                </a:cubicBezTo>
                <a:cubicBezTo>
                  <a:pt x="18846" y="7197"/>
                  <a:pt x="18839" y="7180"/>
                  <a:pt x="18837" y="7152"/>
                </a:cubicBezTo>
                <a:cubicBezTo>
                  <a:pt x="18854" y="7105"/>
                  <a:pt x="18893" y="7038"/>
                  <a:pt x="18920" y="7016"/>
                </a:cubicBezTo>
                <a:cubicBezTo>
                  <a:pt x="18922" y="6980"/>
                  <a:pt x="18917" y="6939"/>
                  <a:pt x="18920" y="6903"/>
                </a:cubicBezTo>
                <a:cubicBezTo>
                  <a:pt x="18966" y="6841"/>
                  <a:pt x="19208" y="6685"/>
                  <a:pt x="19235" y="6869"/>
                </a:cubicBezTo>
                <a:cubicBezTo>
                  <a:pt x="19283" y="6861"/>
                  <a:pt x="19298" y="6796"/>
                  <a:pt x="19344" y="6792"/>
                </a:cubicBezTo>
                <a:cubicBezTo>
                  <a:pt x="19356" y="6869"/>
                  <a:pt x="19313" y="6946"/>
                  <a:pt x="19300" y="7016"/>
                </a:cubicBezTo>
                <a:cubicBezTo>
                  <a:pt x="19303" y="7027"/>
                  <a:pt x="19305" y="7047"/>
                  <a:pt x="19308" y="7057"/>
                </a:cubicBezTo>
                <a:cubicBezTo>
                  <a:pt x="19316" y="7075"/>
                  <a:pt x="19337" y="7074"/>
                  <a:pt x="19354" y="7073"/>
                </a:cubicBezTo>
                <a:cubicBezTo>
                  <a:pt x="19345" y="7118"/>
                  <a:pt x="19335" y="7164"/>
                  <a:pt x="19327" y="7209"/>
                </a:cubicBezTo>
                <a:cubicBezTo>
                  <a:pt x="19410" y="7225"/>
                  <a:pt x="19516" y="6961"/>
                  <a:pt x="19579" y="6885"/>
                </a:cubicBezTo>
                <a:cubicBezTo>
                  <a:pt x="19597" y="6873"/>
                  <a:pt x="19624" y="6861"/>
                  <a:pt x="19643" y="6849"/>
                </a:cubicBezTo>
                <a:cubicBezTo>
                  <a:pt x="19645" y="6847"/>
                  <a:pt x="19640" y="6830"/>
                  <a:pt x="19643" y="6828"/>
                </a:cubicBezTo>
                <a:cubicBezTo>
                  <a:pt x="19637" y="6709"/>
                  <a:pt x="19669" y="6692"/>
                  <a:pt x="19669" y="6564"/>
                </a:cubicBezTo>
                <a:cubicBezTo>
                  <a:pt x="19711" y="6538"/>
                  <a:pt x="19755" y="6516"/>
                  <a:pt x="19798" y="6489"/>
                </a:cubicBezTo>
                <a:cubicBezTo>
                  <a:pt x="19833" y="6501"/>
                  <a:pt x="19869" y="6513"/>
                  <a:pt x="19905" y="6525"/>
                </a:cubicBezTo>
                <a:cubicBezTo>
                  <a:pt x="19913" y="6544"/>
                  <a:pt x="19925" y="6565"/>
                  <a:pt x="19933" y="6584"/>
                </a:cubicBezTo>
                <a:cubicBezTo>
                  <a:pt x="19880" y="6588"/>
                  <a:pt x="19826" y="6613"/>
                  <a:pt x="19788" y="6641"/>
                </a:cubicBezTo>
                <a:cubicBezTo>
                  <a:pt x="19780" y="6685"/>
                  <a:pt x="19786" y="6734"/>
                  <a:pt x="19778" y="6792"/>
                </a:cubicBezTo>
                <a:cubicBezTo>
                  <a:pt x="19765" y="6842"/>
                  <a:pt x="19756" y="6891"/>
                  <a:pt x="19742" y="6942"/>
                </a:cubicBezTo>
                <a:cubicBezTo>
                  <a:pt x="19752" y="6953"/>
                  <a:pt x="19760" y="6968"/>
                  <a:pt x="19771" y="6980"/>
                </a:cubicBezTo>
                <a:cubicBezTo>
                  <a:pt x="19766" y="6998"/>
                  <a:pt x="19711" y="7159"/>
                  <a:pt x="19706" y="7170"/>
                </a:cubicBezTo>
                <a:cubicBezTo>
                  <a:pt x="19658" y="7250"/>
                  <a:pt x="19574" y="7231"/>
                  <a:pt x="19534" y="7320"/>
                </a:cubicBezTo>
                <a:cubicBezTo>
                  <a:pt x="19518" y="7355"/>
                  <a:pt x="19527" y="7402"/>
                  <a:pt x="19509" y="7433"/>
                </a:cubicBezTo>
                <a:cubicBezTo>
                  <a:pt x="19440" y="7542"/>
                  <a:pt x="19368" y="7667"/>
                  <a:pt x="19300" y="7777"/>
                </a:cubicBezTo>
                <a:cubicBezTo>
                  <a:pt x="19287" y="7823"/>
                  <a:pt x="19274" y="7861"/>
                  <a:pt x="19262" y="7908"/>
                </a:cubicBezTo>
                <a:cubicBezTo>
                  <a:pt x="19192" y="8063"/>
                  <a:pt x="19080" y="8212"/>
                  <a:pt x="18965" y="8266"/>
                </a:cubicBezTo>
                <a:cubicBezTo>
                  <a:pt x="18969" y="8291"/>
                  <a:pt x="18971" y="8314"/>
                  <a:pt x="18975" y="8340"/>
                </a:cubicBezTo>
                <a:cubicBezTo>
                  <a:pt x="18962" y="8387"/>
                  <a:pt x="18949" y="8429"/>
                  <a:pt x="18937" y="8476"/>
                </a:cubicBezTo>
                <a:cubicBezTo>
                  <a:pt x="18909" y="8557"/>
                  <a:pt x="18848" y="8605"/>
                  <a:pt x="18830" y="8700"/>
                </a:cubicBezTo>
                <a:cubicBezTo>
                  <a:pt x="18827" y="8752"/>
                  <a:pt x="18823" y="8820"/>
                  <a:pt x="18820" y="8872"/>
                </a:cubicBezTo>
                <a:cubicBezTo>
                  <a:pt x="18802" y="9074"/>
                  <a:pt x="18822" y="9237"/>
                  <a:pt x="18837" y="9420"/>
                </a:cubicBezTo>
                <a:cubicBezTo>
                  <a:pt x="18852" y="9592"/>
                  <a:pt x="18854" y="9695"/>
                  <a:pt x="18875" y="9852"/>
                </a:cubicBezTo>
                <a:cubicBezTo>
                  <a:pt x="18888" y="9908"/>
                  <a:pt x="18898" y="9969"/>
                  <a:pt x="18910" y="10024"/>
                </a:cubicBezTo>
                <a:cubicBezTo>
                  <a:pt x="18911" y="10068"/>
                  <a:pt x="18919" y="10112"/>
                  <a:pt x="18920" y="10156"/>
                </a:cubicBezTo>
                <a:cubicBezTo>
                  <a:pt x="18929" y="10255"/>
                  <a:pt x="18943" y="10354"/>
                  <a:pt x="18955" y="10441"/>
                </a:cubicBezTo>
                <a:cubicBezTo>
                  <a:pt x="19007" y="10405"/>
                  <a:pt x="19126" y="10152"/>
                  <a:pt x="19145" y="10045"/>
                </a:cubicBezTo>
                <a:cubicBezTo>
                  <a:pt x="19147" y="9979"/>
                  <a:pt x="19153" y="9918"/>
                  <a:pt x="19155" y="9852"/>
                </a:cubicBezTo>
                <a:cubicBezTo>
                  <a:pt x="19206" y="9816"/>
                  <a:pt x="19259" y="9759"/>
                  <a:pt x="19317" y="9721"/>
                </a:cubicBezTo>
                <a:cubicBezTo>
                  <a:pt x="19319" y="9703"/>
                  <a:pt x="19316" y="9682"/>
                  <a:pt x="19317" y="9664"/>
                </a:cubicBezTo>
                <a:cubicBezTo>
                  <a:pt x="19308" y="9644"/>
                  <a:pt x="19299" y="9629"/>
                  <a:pt x="19290" y="9608"/>
                </a:cubicBezTo>
                <a:cubicBezTo>
                  <a:pt x="19279" y="9481"/>
                  <a:pt x="19353" y="9349"/>
                  <a:pt x="19399" y="9325"/>
                </a:cubicBezTo>
                <a:cubicBezTo>
                  <a:pt x="19480" y="9284"/>
                  <a:pt x="19517" y="9417"/>
                  <a:pt x="19562" y="9232"/>
                </a:cubicBezTo>
                <a:cubicBezTo>
                  <a:pt x="19550" y="9198"/>
                  <a:pt x="19524" y="9169"/>
                  <a:pt x="19516" y="9137"/>
                </a:cubicBezTo>
                <a:cubicBezTo>
                  <a:pt x="19480" y="8990"/>
                  <a:pt x="19570" y="8742"/>
                  <a:pt x="19616" y="8700"/>
                </a:cubicBezTo>
                <a:cubicBezTo>
                  <a:pt x="19623" y="8698"/>
                  <a:pt x="19626" y="8686"/>
                  <a:pt x="19633" y="8684"/>
                </a:cubicBezTo>
                <a:cubicBezTo>
                  <a:pt x="19634" y="8688"/>
                  <a:pt x="19642" y="8697"/>
                  <a:pt x="19643" y="8700"/>
                </a:cubicBezTo>
                <a:cubicBezTo>
                  <a:pt x="19634" y="8731"/>
                  <a:pt x="19617" y="8752"/>
                  <a:pt x="19616" y="8798"/>
                </a:cubicBezTo>
                <a:cubicBezTo>
                  <a:pt x="19623" y="8807"/>
                  <a:pt x="19636" y="8823"/>
                  <a:pt x="19643" y="8834"/>
                </a:cubicBezTo>
                <a:cubicBezTo>
                  <a:pt x="19659" y="8859"/>
                  <a:pt x="19682" y="8810"/>
                  <a:pt x="19688" y="8777"/>
                </a:cubicBezTo>
                <a:cubicBezTo>
                  <a:pt x="19699" y="8724"/>
                  <a:pt x="19683" y="8647"/>
                  <a:pt x="19679" y="8605"/>
                </a:cubicBezTo>
                <a:cubicBezTo>
                  <a:pt x="19665" y="8604"/>
                  <a:pt x="19656" y="8607"/>
                  <a:pt x="19643" y="8605"/>
                </a:cubicBezTo>
                <a:cubicBezTo>
                  <a:pt x="19635" y="8561"/>
                  <a:pt x="19624" y="8521"/>
                  <a:pt x="19616" y="8476"/>
                </a:cubicBezTo>
                <a:cubicBezTo>
                  <a:pt x="19619" y="8376"/>
                  <a:pt x="19662" y="8358"/>
                  <a:pt x="19679" y="8284"/>
                </a:cubicBezTo>
                <a:cubicBezTo>
                  <a:pt x="19684" y="8269"/>
                  <a:pt x="19680" y="8272"/>
                  <a:pt x="19679" y="8248"/>
                </a:cubicBezTo>
                <a:cubicBezTo>
                  <a:pt x="19620" y="8226"/>
                  <a:pt x="19576" y="8240"/>
                  <a:pt x="19534" y="8173"/>
                </a:cubicBezTo>
                <a:cubicBezTo>
                  <a:pt x="19539" y="7963"/>
                  <a:pt x="19614" y="7933"/>
                  <a:pt x="19661" y="7813"/>
                </a:cubicBezTo>
                <a:cubicBezTo>
                  <a:pt x="19657" y="7803"/>
                  <a:pt x="19648" y="7787"/>
                  <a:pt x="19643" y="7777"/>
                </a:cubicBezTo>
                <a:cubicBezTo>
                  <a:pt x="19659" y="7744"/>
                  <a:pt x="19679" y="7712"/>
                  <a:pt x="19696" y="7679"/>
                </a:cubicBezTo>
                <a:cubicBezTo>
                  <a:pt x="19698" y="7653"/>
                  <a:pt x="19683" y="7650"/>
                  <a:pt x="19679" y="7605"/>
                </a:cubicBezTo>
                <a:cubicBezTo>
                  <a:pt x="19699" y="7548"/>
                  <a:pt x="19709" y="7484"/>
                  <a:pt x="19751" y="7474"/>
                </a:cubicBezTo>
                <a:cubicBezTo>
                  <a:pt x="19768" y="7444"/>
                  <a:pt x="19781" y="7426"/>
                  <a:pt x="19798" y="7397"/>
                </a:cubicBezTo>
                <a:cubicBezTo>
                  <a:pt x="19822" y="7431"/>
                  <a:pt x="19834" y="7481"/>
                  <a:pt x="19851" y="7530"/>
                </a:cubicBezTo>
                <a:cubicBezTo>
                  <a:pt x="19863" y="7522"/>
                  <a:pt x="19875" y="7518"/>
                  <a:pt x="19888" y="7510"/>
                </a:cubicBezTo>
                <a:cubicBezTo>
                  <a:pt x="19889" y="7483"/>
                  <a:pt x="19886" y="7458"/>
                  <a:pt x="19888" y="7433"/>
                </a:cubicBezTo>
                <a:cubicBezTo>
                  <a:pt x="19926" y="7394"/>
                  <a:pt x="19962" y="7369"/>
                  <a:pt x="19986" y="7302"/>
                </a:cubicBezTo>
                <a:cubicBezTo>
                  <a:pt x="20007" y="7306"/>
                  <a:pt x="20011" y="7307"/>
                  <a:pt x="20033" y="7302"/>
                </a:cubicBezTo>
                <a:cubicBezTo>
                  <a:pt x="20023" y="7372"/>
                  <a:pt x="20014" y="7424"/>
                  <a:pt x="20004" y="7489"/>
                </a:cubicBezTo>
                <a:cubicBezTo>
                  <a:pt x="20009" y="7498"/>
                  <a:pt x="20019" y="7522"/>
                  <a:pt x="20023" y="7530"/>
                </a:cubicBezTo>
                <a:cubicBezTo>
                  <a:pt x="20062" y="7462"/>
                  <a:pt x="20100" y="7388"/>
                  <a:pt x="20140" y="7320"/>
                </a:cubicBezTo>
                <a:cubicBezTo>
                  <a:pt x="20175" y="7284"/>
                  <a:pt x="20328" y="7223"/>
                  <a:pt x="20376" y="7263"/>
                </a:cubicBezTo>
                <a:cubicBezTo>
                  <a:pt x="20416" y="7296"/>
                  <a:pt x="20418" y="7416"/>
                  <a:pt x="20457" y="7453"/>
                </a:cubicBezTo>
                <a:cubicBezTo>
                  <a:pt x="20466" y="7455"/>
                  <a:pt x="20475" y="7452"/>
                  <a:pt x="20484" y="7453"/>
                </a:cubicBezTo>
                <a:cubicBezTo>
                  <a:pt x="20490" y="7442"/>
                  <a:pt x="20488" y="7429"/>
                  <a:pt x="20494" y="7417"/>
                </a:cubicBezTo>
                <a:cubicBezTo>
                  <a:pt x="20503" y="7394"/>
                  <a:pt x="20502" y="7347"/>
                  <a:pt x="20511" y="7320"/>
                </a:cubicBezTo>
                <a:cubicBezTo>
                  <a:pt x="20529" y="7270"/>
                  <a:pt x="20567" y="7297"/>
                  <a:pt x="20593" y="7263"/>
                </a:cubicBezTo>
                <a:cubicBezTo>
                  <a:pt x="20601" y="7237"/>
                  <a:pt x="20603" y="7214"/>
                  <a:pt x="20611" y="7188"/>
                </a:cubicBezTo>
                <a:cubicBezTo>
                  <a:pt x="20639" y="7166"/>
                  <a:pt x="20673" y="7137"/>
                  <a:pt x="20701" y="7114"/>
                </a:cubicBezTo>
                <a:cubicBezTo>
                  <a:pt x="20723" y="7074"/>
                  <a:pt x="20727" y="6985"/>
                  <a:pt x="20756" y="6960"/>
                </a:cubicBezTo>
                <a:cubicBezTo>
                  <a:pt x="20772" y="6957"/>
                  <a:pt x="20793" y="6962"/>
                  <a:pt x="20810" y="6960"/>
                </a:cubicBezTo>
                <a:cubicBezTo>
                  <a:pt x="20834" y="6943"/>
                  <a:pt x="20837" y="6877"/>
                  <a:pt x="20855" y="6849"/>
                </a:cubicBezTo>
                <a:cubicBezTo>
                  <a:pt x="20873" y="6822"/>
                  <a:pt x="20893" y="6843"/>
                  <a:pt x="20918" y="6828"/>
                </a:cubicBezTo>
                <a:cubicBezTo>
                  <a:pt x="20949" y="6810"/>
                  <a:pt x="20965" y="6755"/>
                  <a:pt x="20991" y="6733"/>
                </a:cubicBezTo>
                <a:cubicBezTo>
                  <a:pt x="21015" y="6725"/>
                  <a:pt x="21037" y="6706"/>
                  <a:pt x="21062" y="6697"/>
                </a:cubicBezTo>
                <a:cubicBezTo>
                  <a:pt x="21113" y="6647"/>
                  <a:pt x="21165" y="6596"/>
                  <a:pt x="21217" y="6546"/>
                </a:cubicBezTo>
                <a:cubicBezTo>
                  <a:pt x="21228" y="6511"/>
                  <a:pt x="21233" y="6487"/>
                  <a:pt x="21244" y="6453"/>
                </a:cubicBezTo>
                <a:cubicBezTo>
                  <a:pt x="21253" y="6432"/>
                  <a:pt x="21273" y="6429"/>
                  <a:pt x="21289" y="6432"/>
                </a:cubicBezTo>
                <a:cubicBezTo>
                  <a:pt x="21288" y="6448"/>
                  <a:pt x="21281" y="6474"/>
                  <a:pt x="21280" y="6489"/>
                </a:cubicBezTo>
                <a:cubicBezTo>
                  <a:pt x="21299" y="6529"/>
                  <a:pt x="21339" y="6511"/>
                  <a:pt x="21371" y="6525"/>
                </a:cubicBezTo>
                <a:cubicBezTo>
                  <a:pt x="21458" y="6563"/>
                  <a:pt x="21523" y="6647"/>
                  <a:pt x="21532" y="6394"/>
                </a:cubicBezTo>
                <a:cubicBezTo>
                  <a:pt x="21519" y="6399"/>
                  <a:pt x="21502" y="6407"/>
                  <a:pt x="21489" y="6412"/>
                </a:cubicBezTo>
                <a:cubicBezTo>
                  <a:pt x="21491" y="6367"/>
                  <a:pt x="21492" y="6323"/>
                  <a:pt x="21489" y="6281"/>
                </a:cubicBezTo>
                <a:cubicBezTo>
                  <a:pt x="21448" y="6237"/>
                  <a:pt x="21449" y="6138"/>
                  <a:pt x="21397" y="6149"/>
                </a:cubicBezTo>
                <a:cubicBezTo>
                  <a:pt x="21406" y="6125"/>
                  <a:pt x="21414" y="6117"/>
                  <a:pt x="21424" y="6093"/>
                </a:cubicBezTo>
                <a:cubicBezTo>
                  <a:pt x="21421" y="6006"/>
                  <a:pt x="21398" y="5965"/>
                  <a:pt x="21397" y="5885"/>
                </a:cubicBezTo>
                <a:cubicBezTo>
                  <a:pt x="21385" y="5894"/>
                  <a:pt x="21382" y="5912"/>
                  <a:pt x="21371" y="5921"/>
                </a:cubicBezTo>
                <a:cubicBezTo>
                  <a:pt x="21376" y="5907"/>
                  <a:pt x="21375" y="5899"/>
                  <a:pt x="21379" y="5885"/>
                </a:cubicBezTo>
                <a:cubicBezTo>
                  <a:pt x="21362" y="5895"/>
                  <a:pt x="21341" y="5895"/>
                  <a:pt x="21324" y="5905"/>
                </a:cubicBezTo>
                <a:cubicBezTo>
                  <a:pt x="21281" y="5864"/>
                  <a:pt x="21292" y="5859"/>
                  <a:pt x="21280" y="5749"/>
                </a:cubicBezTo>
                <a:cubicBezTo>
                  <a:pt x="21267" y="5744"/>
                  <a:pt x="21256" y="5738"/>
                  <a:pt x="21244" y="5733"/>
                </a:cubicBezTo>
                <a:cubicBezTo>
                  <a:pt x="21234" y="5750"/>
                  <a:pt x="21218" y="5773"/>
                  <a:pt x="21208" y="5790"/>
                </a:cubicBezTo>
                <a:cubicBezTo>
                  <a:pt x="21188" y="5776"/>
                  <a:pt x="21165" y="5747"/>
                  <a:pt x="21144" y="5733"/>
                </a:cubicBezTo>
                <a:cubicBezTo>
                  <a:pt x="21149" y="5712"/>
                  <a:pt x="21161" y="5701"/>
                  <a:pt x="21171" y="5692"/>
                </a:cubicBezTo>
                <a:cubicBezTo>
                  <a:pt x="21176" y="5662"/>
                  <a:pt x="21160" y="5637"/>
                  <a:pt x="21154" y="5599"/>
                </a:cubicBezTo>
                <a:cubicBezTo>
                  <a:pt x="21173" y="5613"/>
                  <a:pt x="21179" y="5626"/>
                  <a:pt x="21190" y="5656"/>
                </a:cubicBezTo>
                <a:cubicBezTo>
                  <a:pt x="21230" y="5646"/>
                  <a:pt x="21254" y="5632"/>
                  <a:pt x="21280" y="5599"/>
                </a:cubicBezTo>
                <a:cubicBezTo>
                  <a:pt x="21277" y="5608"/>
                  <a:pt x="21274" y="5609"/>
                  <a:pt x="21271" y="5618"/>
                </a:cubicBezTo>
                <a:cubicBezTo>
                  <a:pt x="21279" y="5616"/>
                  <a:pt x="21291" y="5619"/>
                  <a:pt x="21299" y="5618"/>
                </a:cubicBezTo>
                <a:cubicBezTo>
                  <a:pt x="21308" y="5644"/>
                  <a:pt x="21316" y="5667"/>
                  <a:pt x="21317" y="5713"/>
                </a:cubicBezTo>
                <a:cubicBezTo>
                  <a:pt x="21355" y="5739"/>
                  <a:pt x="21433" y="5759"/>
                  <a:pt x="21469" y="5713"/>
                </a:cubicBezTo>
                <a:cubicBezTo>
                  <a:pt x="21480" y="5692"/>
                  <a:pt x="21495" y="5656"/>
                  <a:pt x="21506" y="5636"/>
                </a:cubicBezTo>
                <a:cubicBezTo>
                  <a:pt x="21542" y="5611"/>
                  <a:pt x="21563" y="5628"/>
                  <a:pt x="21586" y="5581"/>
                </a:cubicBezTo>
                <a:cubicBezTo>
                  <a:pt x="21600" y="5549"/>
                  <a:pt x="21586" y="5236"/>
                  <a:pt x="21586" y="5165"/>
                </a:cubicBezTo>
                <a:cubicBezTo>
                  <a:pt x="21586" y="4772"/>
                  <a:pt x="21586" y="4385"/>
                  <a:pt x="21586" y="3992"/>
                </a:cubicBezTo>
                <a:cubicBezTo>
                  <a:pt x="21519" y="3901"/>
                  <a:pt x="21436" y="3803"/>
                  <a:pt x="21352" y="3746"/>
                </a:cubicBezTo>
                <a:cubicBezTo>
                  <a:pt x="21312" y="3731"/>
                  <a:pt x="21265" y="3726"/>
                  <a:pt x="21224" y="3710"/>
                </a:cubicBezTo>
                <a:cubicBezTo>
                  <a:pt x="21187" y="3686"/>
                  <a:pt x="21156" y="3651"/>
                  <a:pt x="21108" y="3635"/>
                </a:cubicBezTo>
                <a:cubicBezTo>
                  <a:pt x="21023" y="3606"/>
                  <a:pt x="20881" y="3652"/>
                  <a:pt x="20810" y="3669"/>
                </a:cubicBezTo>
                <a:cubicBezTo>
                  <a:pt x="20806" y="3650"/>
                  <a:pt x="20803" y="3636"/>
                  <a:pt x="20800" y="3617"/>
                </a:cubicBezTo>
                <a:cubicBezTo>
                  <a:pt x="20718" y="3584"/>
                  <a:pt x="20618" y="3524"/>
                  <a:pt x="20521" y="3522"/>
                </a:cubicBezTo>
                <a:cubicBezTo>
                  <a:pt x="20500" y="3567"/>
                  <a:pt x="20496" y="3645"/>
                  <a:pt x="20474" y="3689"/>
                </a:cubicBezTo>
                <a:cubicBezTo>
                  <a:pt x="20489" y="3698"/>
                  <a:pt x="20506" y="3700"/>
                  <a:pt x="20521" y="3710"/>
                </a:cubicBezTo>
                <a:cubicBezTo>
                  <a:pt x="20536" y="3770"/>
                  <a:pt x="20587" y="3900"/>
                  <a:pt x="20566" y="3972"/>
                </a:cubicBezTo>
                <a:cubicBezTo>
                  <a:pt x="20542" y="4039"/>
                  <a:pt x="20408" y="4071"/>
                  <a:pt x="20366" y="4049"/>
                </a:cubicBezTo>
                <a:cubicBezTo>
                  <a:pt x="20333" y="3899"/>
                  <a:pt x="20317" y="3943"/>
                  <a:pt x="20259" y="3861"/>
                </a:cubicBezTo>
                <a:cubicBezTo>
                  <a:pt x="20229" y="3801"/>
                  <a:pt x="20196" y="3729"/>
                  <a:pt x="20167" y="3669"/>
                </a:cubicBezTo>
                <a:cubicBezTo>
                  <a:pt x="20109" y="3743"/>
                  <a:pt x="20048" y="3816"/>
                  <a:pt x="19942" y="3784"/>
                </a:cubicBezTo>
                <a:cubicBezTo>
                  <a:pt x="19913" y="3784"/>
                  <a:pt x="19880" y="3784"/>
                  <a:pt x="19851" y="3784"/>
                </a:cubicBezTo>
                <a:cubicBezTo>
                  <a:pt x="19810" y="3762"/>
                  <a:pt x="19811" y="3641"/>
                  <a:pt x="19751" y="3669"/>
                </a:cubicBezTo>
                <a:cubicBezTo>
                  <a:pt x="19725" y="3686"/>
                  <a:pt x="19695" y="3710"/>
                  <a:pt x="19669" y="3728"/>
                </a:cubicBezTo>
                <a:cubicBezTo>
                  <a:pt x="19630" y="3729"/>
                  <a:pt x="19591" y="3726"/>
                  <a:pt x="19552" y="3728"/>
                </a:cubicBezTo>
                <a:cubicBezTo>
                  <a:pt x="19501" y="3767"/>
                  <a:pt x="19474" y="3858"/>
                  <a:pt x="19426" y="3918"/>
                </a:cubicBezTo>
                <a:cubicBezTo>
                  <a:pt x="19405" y="3875"/>
                  <a:pt x="19405" y="3803"/>
                  <a:pt x="19407" y="3710"/>
                </a:cubicBezTo>
                <a:cubicBezTo>
                  <a:pt x="19362" y="3686"/>
                  <a:pt x="19287" y="3703"/>
                  <a:pt x="19262" y="3635"/>
                </a:cubicBezTo>
                <a:cubicBezTo>
                  <a:pt x="19270" y="3593"/>
                  <a:pt x="19301" y="3491"/>
                  <a:pt x="19290" y="3424"/>
                </a:cubicBezTo>
                <a:cubicBezTo>
                  <a:pt x="19273" y="3320"/>
                  <a:pt x="19192" y="3223"/>
                  <a:pt x="19145" y="3180"/>
                </a:cubicBezTo>
                <a:cubicBezTo>
                  <a:pt x="19086" y="3125"/>
                  <a:pt x="18843" y="3088"/>
                  <a:pt x="18766" y="3121"/>
                </a:cubicBezTo>
                <a:cubicBezTo>
                  <a:pt x="18714" y="3149"/>
                  <a:pt x="18656" y="3171"/>
                  <a:pt x="18604" y="3198"/>
                </a:cubicBezTo>
                <a:cubicBezTo>
                  <a:pt x="18546" y="3212"/>
                  <a:pt x="18490" y="3243"/>
                  <a:pt x="18431" y="3257"/>
                </a:cubicBezTo>
                <a:cubicBezTo>
                  <a:pt x="18380" y="3234"/>
                  <a:pt x="18364" y="3046"/>
                  <a:pt x="18322" y="2990"/>
                </a:cubicBezTo>
                <a:cubicBezTo>
                  <a:pt x="18277" y="2930"/>
                  <a:pt x="18208" y="2954"/>
                  <a:pt x="18150" y="2917"/>
                </a:cubicBezTo>
                <a:cubicBezTo>
                  <a:pt x="18115" y="2891"/>
                  <a:pt x="18076" y="2846"/>
                  <a:pt x="18042" y="2820"/>
                </a:cubicBezTo>
                <a:cubicBezTo>
                  <a:pt x="18079" y="2778"/>
                  <a:pt x="18123" y="2741"/>
                  <a:pt x="18160" y="2705"/>
                </a:cubicBezTo>
                <a:cubicBezTo>
                  <a:pt x="18082" y="2576"/>
                  <a:pt x="17980" y="2573"/>
                  <a:pt x="17843" y="2573"/>
                </a:cubicBezTo>
                <a:cubicBezTo>
                  <a:pt x="17776" y="2681"/>
                  <a:pt x="17715" y="2860"/>
                  <a:pt x="17599" y="2840"/>
                </a:cubicBezTo>
                <a:cubicBezTo>
                  <a:pt x="17610" y="2729"/>
                  <a:pt x="17660" y="2758"/>
                  <a:pt x="17699" y="2705"/>
                </a:cubicBezTo>
                <a:cubicBezTo>
                  <a:pt x="17704" y="2684"/>
                  <a:pt x="17710" y="2651"/>
                  <a:pt x="17716" y="2630"/>
                </a:cubicBezTo>
                <a:cubicBezTo>
                  <a:pt x="17717" y="2624"/>
                  <a:pt x="17715" y="2620"/>
                  <a:pt x="17716" y="2614"/>
                </a:cubicBezTo>
                <a:cubicBezTo>
                  <a:pt x="17712" y="2609"/>
                  <a:pt x="17703" y="2619"/>
                  <a:pt x="17699" y="2614"/>
                </a:cubicBezTo>
                <a:cubicBezTo>
                  <a:pt x="17689" y="2594"/>
                  <a:pt x="17626" y="2593"/>
                  <a:pt x="17599" y="2594"/>
                </a:cubicBezTo>
                <a:cubicBezTo>
                  <a:pt x="17626" y="2554"/>
                  <a:pt x="17661" y="2520"/>
                  <a:pt x="17689" y="2481"/>
                </a:cubicBezTo>
                <a:cubicBezTo>
                  <a:pt x="17648" y="2475"/>
                  <a:pt x="17604" y="2466"/>
                  <a:pt x="17563" y="2460"/>
                </a:cubicBezTo>
                <a:cubicBezTo>
                  <a:pt x="17457" y="2408"/>
                  <a:pt x="17309" y="2315"/>
                  <a:pt x="17192" y="2311"/>
                </a:cubicBezTo>
                <a:cubicBezTo>
                  <a:pt x="17161" y="2373"/>
                  <a:pt x="17122" y="2458"/>
                  <a:pt x="17075" y="2481"/>
                </a:cubicBezTo>
                <a:cubicBezTo>
                  <a:pt x="17029" y="2502"/>
                  <a:pt x="16990" y="2458"/>
                  <a:pt x="16957" y="2501"/>
                </a:cubicBezTo>
                <a:cubicBezTo>
                  <a:pt x="16950" y="2520"/>
                  <a:pt x="16938" y="2539"/>
                  <a:pt x="16930" y="2558"/>
                </a:cubicBezTo>
                <a:cubicBezTo>
                  <a:pt x="16929" y="2563"/>
                  <a:pt x="16931" y="2568"/>
                  <a:pt x="16930" y="2573"/>
                </a:cubicBezTo>
                <a:cubicBezTo>
                  <a:pt x="16951" y="2604"/>
                  <a:pt x="17000" y="2577"/>
                  <a:pt x="17028" y="2558"/>
                </a:cubicBezTo>
                <a:cubicBezTo>
                  <a:pt x="17025" y="2687"/>
                  <a:pt x="17026" y="2800"/>
                  <a:pt x="17020" y="2917"/>
                </a:cubicBezTo>
                <a:cubicBezTo>
                  <a:pt x="16960" y="2953"/>
                  <a:pt x="16924" y="2884"/>
                  <a:pt x="16903" y="2820"/>
                </a:cubicBezTo>
                <a:cubicBezTo>
                  <a:pt x="16872" y="2829"/>
                  <a:pt x="16862" y="2857"/>
                  <a:pt x="16840" y="2877"/>
                </a:cubicBezTo>
                <a:cubicBezTo>
                  <a:pt x="16823" y="2941"/>
                  <a:pt x="16840" y="3044"/>
                  <a:pt x="16785" y="3065"/>
                </a:cubicBezTo>
                <a:cubicBezTo>
                  <a:pt x="16777" y="3067"/>
                  <a:pt x="16654" y="2898"/>
                  <a:pt x="16604" y="2877"/>
                </a:cubicBezTo>
                <a:cubicBezTo>
                  <a:pt x="16524" y="2843"/>
                  <a:pt x="16467" y="2974"/>
                  <a:pt x="16396" y="2990"/>
                </a:cubicBezTo>
                <a:cubicBezTo>
                  <a:pt x="16363" y="2997"/>
                  <a:pt x="16322" y="2938"/>
                  <a:pt x="16297" y="2917"/>
                </a:cubicBezTo>
                <a:cubicBezTo>
                  <a:pt x="16252" y="2882"/>
                  <a:pt x="16225" y="2857"/>
                  <a:pt x="16216" y="2745"/>
                </a:cubicBezTo>
                <a:cubicBezTo>
                  <a:pt x="16212" y="2744"/>
                  <a:pt x="16202" y="2747"/>
                  <a:pt x="16197" y="2745"/>
                </a:cubicBezTo>
                <a:cubicBezTo>
                  <a:pt x="16121" y="2865"/>
                  <a:pt x="16110" y="3115"/>
                  <a:pt x="16035" y="3237"/>
                </a:cubicBezTo>
                <a:cubicBezTo>
                  <a:pt x="15957" y="3268"/>
                  <a:pt x="15899" y="3138"/>
                  <a:pt x="15853" y="3065"/>
                </a:cubicBezTo>
                <a:cubicBezTo>
                  <a:pt x="15807" y="2993"/>
                  <a:pt x="15781" y="2894"/>
                  <a:pt x="15746" y="2802"/>
                </a:cubicBezTo>
                <a:cubicBezTo>
                  <a:pt x="15735" y="2774"/>
                  <a:pt x="15716" y="2765"/>
                  <a:pt x="15700" y="2745"/>
                </a:cubicBezTo>
                <a:cubicBezTo>
                  <a:pt x="15615" y="2642"/>
                  <a:pt x="15621" y="2567"/>
                  <a:pt x="15474" y="2558"/>
                </a:cubicBezTo>
                <a:cubicBezTo>
                  <a:pt x="15471" y="2554"/>
                  <a:pt x="15468" y="2541"/>
                  <a:pt x="15465" y="2537"/>
                </a:cubicBezTo>
                <a:cubicBezTo>
                  <a:pt x="15490" y="2436"/>
                  <a:pt x="15679" y="2253"/>
                  <a:pt x="15746" y="2234"/>
                </a:cubicBezTo>
                <a:cubicBezTo>
                  <a:pt x="15745" y="2205"/>
                  <a:pt x="15737" y="2186"/>
                  <a:pt x="15736" y="2157"/>
                </a:cubicBezTo>
                <a:cubicBezTo>
                  <a:pt x="15706" y="2116"/>
                  <a:pt x="15676" y="2068"/>
                  <a:pt x="15646" y="2026"/>
                </a:cubicBezTo>
                <a:cubicBezTo>
                  <a:pt x="15569" y="2026"/>
                  <a:pt x="15496" y="2026"/>
                  <a:pt x="15419" y="2026"/>
                </a:cubicBezTo>
                <a:cubicBezTo>
                  <a:pt x="15381" y="2002"/>
                  <a:pt x="15304" y="1834"/>
                  <a:pt x="15247" y="1874"/>
                </a:cubicBezTo>
                <a:cubicBezTo>
                  <a:pt x="15216" y="1910"/>
                  <a:pt x="15187" y="1953"/>
                  <a:pt x="15157" y="1989"/>
                </a:cubicBezTo>
                <a:cubicBezTo>
                  <a:pt x="15159" y="2038"/>
                  <a:pt x="15165" y="2086"/>
                  <a:pt x="15175" y="2121"/>
                </a:cubicBezTo>
                <a:cubicBezTo>
                  <a:pt x="15153" y="2184"/>
                  <a:pt x="15125" y="2249"/>
                  <a:pt x="15103" y="2311"/>
                </a:cubicBezTo>
                <a:cubicBezTo>
                  <a:pt x="15074" y="2331"/>
                  <a:pt x="15049" y="2246"/>
                  <a:pt x="15013" y="2254"/>
                </a:cubicBezTo>
                <a:cubicBezTo>
                  <a:pt x="14951" y="2266"/>
                  <a:pt x="14894" y="2281"/>
                  <a:pt x="14832" y="2293"/>
                </a:cubicBezTo>
                <a:cubicBezTo>
                  <a:pt x="14755" y="2262"/>
                  <a:pt x="14673" y="2229"/>
                  <a:pt x="14596" y="2198"/>
                </a:cubicBezTo>
                <a:cubicBezTo>
                  <a:pt x="14583" y="2120"/>
                  <a:pt x="14591" y="2066"/>
                  <a:pt x="14596" y="1969"/>
                </a:cubicBezTo>
                <a:cubicBezTo>
                  <a:pt x="14490" y="1952"/>
                  <a:pt x="14386" y="1930"/>
                  <a:pt x="14280" y="1912"/>
                </a:cubicBezTo>
                <a:cubicBezTo>
                  <a:pt x="14234" y="1902"/>
                  <a:pt x="14167" y="1953"/>
                  <a:pt x="14108" y="1953"/>
                </a:cubicBezTo>
                <a:cubicBezTo>
                  <a:pt x="14088" y="2000"/>
                  <a:pt x="14064" y="2054"/>
                  <a:pt x="14045" y="2100"/>
                </a:cubicBezTo>
                <a:cubicBezTo>
                  <a:pt x="14040" y="2110"/>
                  <a:pt x="14041" y="2112"/>
                  <a:pt x="14036" y="2121"/>
                </a:cubicBezTo>
                <a:cubicBezTo>
                  <a:pt x="14028" y="2094"/>
                  <a:pt x="14017" y="2070"/>
                  <a:pt x="14009" y="2044"/>
                </a:cubicBezTo>
                <a:cubicBezTo>
                  <a:pt x="13999" y="1985"/>
                  <a:pt x="14009" y="1907"/>
                  <a:pt x="13999" y="1856"/>
                </a:cubicBezTo>
                <a:cubicBezTo>
                  <a:pt x="13950" y="1830"/>
                  <a:pt x="13909" y="1954"/>
                  <a:pt x="13837" y="1912"/>
                </a:cubicBezTo>
                <a:cubicBezTo>
                  <a:pt x="13781" y="1880"/>
                  <a:pt x="13743" y="1792"/>
                  <a:pt x="13693" y="1740"/>
                </a:cubicBezTo>
                <a:cubicBezTo>
                  <a:pt x="13673" y="1766"/>
                  <a:pt x="13655" y="1787"/>
                  <a:pt x="13646" y="1838"/>
                </a:cubicBezTo>
                <a:cubicBezTo>
                  <a:pt x="13654" y="1855"/>
                  <a:pt x="13661" y="1850"/>
                  <a:pt x="13674" y="1856"/>
                </a:cubicBezTo>
                <a:cubicBezTo>
                  <a:pt x="13674" y="1884"/>
                  <a:pt x="13682" y="1925"/>
                  <a:pt x="13683" y="1953"/>
                </a:cubicBezTo>
                <a:cubicBezTo>
                  <a:pt x="13640" y="2043"/>
                  <a:pt x="13441" y="2115"/>
                  <a:pt x="13366" y="2141"/>
                </a:cubicBezTo>
                <a:cubicBezTo>
                  <a:pt x="13317" y="2159"/>
                  <a:pt x="13273" y="2141"/>
                  <a:pt x="13232" y="2177"/>
                </a:cubicBezTo>
                <a:cubicBezTo>
                  <a:pt x="13184" y="2219"/>
                  <a:pt x="13180" y="2332"/>
                  <a:pt x="13094" y="2329"/>
                </a:cubicBezTo>
                <a:cubicBezTo>
                  <a:pt x="13150" y="2174"/>
                  <a:pt x="13220" y="2047"/>
                  <a:pt x="13312" y="1969"/>
                </a:cubicBezTo>
                <a:cubicBezTo>
                  <a:pt x="13355" y="1943"/>
                  <a:pt x="13405" y="1920"/>
                  <a:pt x="13448" y="1894"/>
                </a:cubicBezTo>
                <a:cubicBezTo>
                  <a:pt x="13567" y="1737"/>
                  <a:pt x="13682" y="1579"/>
                  <a:pt x="13800" y="1421"/>
                </a:cubicBezTo>
                <a:cubicBezTo>
                  <a:pt x="13839" y="1373"/>
                  <a:pt x="13891" y="1375"/>
                  <a:pt x="13927" y="1326"/>
                </a:cubicBezTo>
                <a:cubicBezTo>
                  <a:pt x="13965" y="1267"/>
                  <a:pt x="14007" y="1215"/>
                  <a:pt x="14045" y="1157"/>
                </a:cubicBezTo>
                <a:cubicBezTo>
                  <a:pt x="14046" y="1153"/>
                  <a:pt x="14044" y="1140"/>
                  <a:pt x="14045" y="1136"/>
                </a:cubicBezTo>
                <a:cubicBezTo>
                  <a:pt x="14026" y="1105"/>
                  <a:pt x="14009" y="1072"/>
                  <a:pt x="13990" y="1041"/>
                </a:cubicBezTo>
                <a:cubicBezTo>
                  <a:pt x="14012" y="983"/>
                  <a:pt x="14032" y="912"/>
                  <a:pt x="14055" y="853"/>
                </a:cubicBezTo>
                <a:cubicBezTo>
                  <a:pt x="14048" y="815"/>
                  <a:pt x="14043" y="778"/>
                  <a:pt x="14036" y="740"/>
                </a:cubicBezTo>
                <a:cubicBezTo>
                  <a:pt x="14008" y="745"/>
                  <a:pt x="13983" y="753"/>
                  <a:pt x="13955" y="758"/>
                </a:cubicBezTo>
                <a:cubicBezTo>
                  <a:pt x="13895" y="437"/>
                  <a:pt x="13624" y="472"/>
                  <a:pt x="13431" y="478"/>
                </a:cubicBezTo>
                <a:cubicBezTo>
                  <a:pt x="13423" y="495"/>
                  <a:pt x="13419" y="514"/>
                  <a:pt x="13412" y="532"/>
                </a:cubicBezTo>
                <a:cubicBezTo>
                  <a:pt x="13401" y="554"/>
                  <a:pt x="13387" y="567"/>
                  <a:pt x="13376" y="588"/>
                </a:cubicBezTo>
                <a:cubicBezTo>
                  <a:pt x="13360" y="597"/>
                  <a:pt x="13253" y="589"/>
                  <a:pt x="13222" y="588"/>
                </a:cubicBezTo>
                <a:cubicBezTo>
                  <a:pt x="13243" y="493"/>
                  <a:pt x="13290" y="438"/>
                  <a:pt x="13322" y="362"/>
                </a:cubicBezTo>
                <a:cubicBezTo>
                  <a:pt x="13318" y="350"/>
                  <a:pt x="13315" y="333"/>
                  <a:pt x="13312" y="326"/>
                </a:cubicBezTo>
                <a:cubicBezTo>
                  <a:pt x="13233" y="337"/>
                  <a:pt x="13189" y="325"/>
                  <a:pt x="13122" y="306"/>
                </a:cubicBezTo>
                <a:cubicBezTo>
                  <a:pt x="13070" y="290"/>
                  <a:pt x="13052" y="345"/>
                  <a:pt x="13004" y="306"/>
                </a:cubicBezTo>
                <a:cubicBezTo>
                  <a:pt x="13041" y="246"/>
                  <a:pt x="13068" y="179"/>
                  <a:pt x="13114" y="134"/>
                </a:cubicBezTo>
                <a:cubicBezTo>
                  <a:pt x="13113" y="115"/>
                  <a:pt x="13115" y="96"/>
                  <a:pt x="13114" y="77"/>
                </a:cubicBezTo>
                <a:cubicBezTo>
                  <a:pt x="13083" y="32"/>
                  <a:pt x="13046" y="10"/>
                  <a:pt x="13008" y="2"/>
                </a:cubicBezTo>
                <a:close/>
                <a:moveTo>
                  <a:pt x="5175" y="15133"/>
                </a:moveTo>
                <a:cubicBezTo>
                  <a:pt x="5137" y="15161"/>
                  <a:pt x="5099" y="15190"/>
                  <a:pt x="5061" y="15219"/>
                </a:cubicBezTo>
                <a:cubicBezTo>
                  <a:pt x="5037" y="15214"/>
                  <a:pt x="5015" y="15206"/>
                  <a:pt x="4992" y="15201"/>
                </a:cubicBezTo>
                <a:cubicBezTo>
                  <a:pt x="4996" y="15219"/>
                  <a:pt x="4997" y="15233"/>
                  <a:pt x="4992" y="15253"/>
                </a:cubicBezTo>
                <a:cubicBezTo>
                  <a:pt x="4990" y="15258"/>
                  <a:pt x="4923" y="15292"/>
                  <a:pt x="4918" y="15291"/>
                </a:cubicBezTo>
                <a:cubicBezTo>
                  <a:pt x="4922" y="15335"/>
                  <a:pt x="4930" y="15346"/>
                  <a:pt x="4937" y="15382"/>
                </a:cubicBezTo>
                <a:cubicBezTo>
                  <a:pt x="4955" y="15394"/>
                  <a:pt x="4986" y="15403"/>
                  <a:pt x="5000" y="15425"/>
                </a:cubicBezTo>
                <a:cubicBezTo>
                  <a:pt x="5009" y="15414"/>
                  <a:pt x="5005" y="15423"/>
                  <a:pt x="5006" y="15395"/>
                </a:cubicBezTo>
                <a:cubicBezTo>
                  <a:pt x="5063" y="15392"/>
                  <a:pt x="5072" y="15318"/>
                  <a:pt x="5120" y="15311"/>
                </a:cubicBezTo>
                <a:cubicBezTo>
                  <a:pt x="5114" y="15296"/>
                  <a:pt x="5108" y="15280"/>
                  <a:pt x="5103" y="15264"/>
                </a:cubicBezTo>
                <a:cubicBezTo>
                  <a:pt x="5123" y="15211"/>
                  <a:pt x="5154" y="15181"/>
                  <a:pt x="5175" y="15133"/>
                </a:cubicBezTo>
                <a:close/>
                <a:moveTo>
                  <a:pt x="3727" y="13908"/>
                </a:moveTo>
                <a:cubicBezTo>
                  <a:pt x="3730" y="13922"/>
                  <a:pt x="3728" y="13931"/>
                  <a:pt x="3727" y="13942"/>
                </a:cubicBezTo>
                <a:cubicBezTo>
                  <a:pt x="3723" y="13935"/>
                  <a:pt x="3719" y="13927"/>
                  <a:pt x="3716" y="13920"/>
                </a:cubicBezTo>
                <a:cubicBezTo>
                  <a:pt x="3721" y="13941"/>
                  <a:pt x="3717" y="13949"/>
                  <a:pt x="3716" y="13976"/>
                </a:cubicBezTo>
                <a:cubicBezTo>
                  <a:pt x="3721" y="13974"/>
                  <a:pt x="3723" y="13978"/>
                  <a:pt x="3726" y="13976"/>
                </a:cubicBezTo>
                <a:cubicBezTo>
                  <a:pt x="3728" y="13969"/>
                  <a:pt x="3731" y="13968"/>
                  <a:pt x="3733" y="13963"/>
                </a:cubicBezTo>
                <a:cubicBezTo>
                  <a:pt x="3734" y="13963"/>
                  <a:pt x="3736" y="13963"/>
                  <a:pt x="3737" y="13963"/>
                </a:cubicBezTo>
                <a:cubicBezTo>
                  <a:pt x="3740" y="13954"/>
                  <a:pt x="3743" y="13956"/>
                  <a:pt x="3746" y="13947"/>
                </a:cubicBezTo>
                <a:cubicBezTo>
                  <a:pt x="3741" y="13934"/>
                  <a:pt x="3732" y="13921"/>
                  <a:pt x="3727" y="13908"/>
                </a:cubicBezTo>
                <a:close/>
                <a:moveTo>
                  <a:pt x="8860" y="609"/>
                </a:moveTo>
                <a:cubicBezTo>
                  <a:pt x="8837" y="614"/>
                  <a:pt x="8813" y="617"/>
                  <a:pt x="8790" y="622"/>
                </a:cubicBezTo>
                <a:cubicBezTo>
                  <a:pt x="8673" y="663"/>
                  <a:pt x="8642" y="624"/>
                  <a:pt x="8592" y="817"/>
                </a:cubicBezTo>
                <a:cubicBezTo>
                  <a:pt x="8516" y="825"/>
                  <a:pt x="8455" y="866"/>
                  <a:pt x="8393" y="894"/>
                </a:cubicBezTo>
                <a:cubicBezTo>
                  <a:pt x="8375" y="896"/>
                  <a:pt x="8357" y="899"/>
                  <a:pt x="8339" y="901"/>
                </a:cubicBezTo>
                <a:cubicBezTo>
                  <a:pt x="8299" y="928"/>
                  <a:pt x="8259" y="953"/>
                  <a:pt x="8220" y="980"/>
                </a:cubicBezTo>
                <a:cubicBezTo>
                  <a:pt x="8189" y="961"/>
                  <a:pt x="8158" y="947"/>
                  <a:pt x="8127" y="928"/>
                </a:cubicBezTo>
                <a:cubicBezTo>
                  <a:pt x="8104" y="922"/>
                  <a:pt x="8089" y="954"/>
                  <a:pt x="8064" y="948"/>
                </a:cubicBezTo>
                <a:cubicBezTo>
                  <a:pt x="8003" y="1208"/>
                  <a:pt x="7942" y="1070"/>
                  <a:pt x="7816" y="1157"/>
                </a:cubicBezTo>
                <a:cubicBezTo>
                  <a:pt x="7752" y="1201"/>
                  <a:pt x="7696" y="1305"/>
                  <a:pt x="7659" y="1408"/>
                </a:cubicBezTo>
                <a:cubicBezTo>
                  <a:pt x="7640" y="1407"/>
                  <a:pt x="7608" y="1390"/>
                  <a:pt x="7599" y="1392"/>
                </a:cubicBezTo>
                <a:cubicBezTo>
                  <a:pt x="7568" y="1403"/>
                  <a:pt x="7522" y="1525"/>
                  <a:pt x="7510" y="1580"/>
                </a:cubicBezTo>
                <a:cubicBezTo>
                  <a:pt x="7506" y="1590"/>
                  <a:pt x="7499" y="1603"/>
                  <a:pt x="7494" y="1614"/>
                </a:cubicBezTo>
                <a:cubicBezTo>
                  <a:pt x="7509" y="1637"/>
                  <a:pt x="7523" y="1661"/>
                  <a:pt x="7534" y="1693"/>
                </a:cubicBezTo>
                <a:cubicBezTo>
                  <a:pt x="7496" y="1749"/>
                  <a:pt x="7441" y="1722"/>
                  <a:pt x="7421" y="1817"/>
                </a:cubicBezTo>
                <a:cubicBezTo>
                  <a:pt x="7419" y="1821"/>
                  <a:pt x="7418" y="1825"/>
                  <a:pt x="7416" y="1829"/>
                </a:cubicBezTo>
                <a:cubicBezTo>
                  <a:pt x="7429" y="1853"/>
                  <a:pt x="7441" y="1877"/>
                  <a:pt x="7453" y="1901"/>
                </a:cubicBezTo>
                <a:cubicBezTo>
                  <a:pt x="7451" y="1924"/>
                  <a:pt x="7449" y="1946"/>
                  <a:pt x="7448" y="1969"/>
                </a:cubicBezTo>
                <a:cubicBezTo>
                  <a:pt x="7298" y="1968"/>
                  <a:pt x="7322" y="2058"/>
                  <a:pt x="7234" y="2143"/>
                </a:cubicBezTo>
                <a:cubicBezTo>
                  <a:pt x="7234" y="2146"/>
                  <a:pt x="7234" y="2148"/>
                  <a:pt x="7234" y="2150"/>
                </a:cubicBezTo>
                <a:cubicBezTo>
                  <a:pt x="7316" y="2355"/>
                  <a:pt x="7327" y="2180"/>
                  <a:pt x="7438" y="2220"/>
                </a:cubicBezTo>
                <a:cubicBezTo>
                  <a:pt x="7489" y="2239"/>
                  <a:pt x="7526" y="2302"/>
                  <a:pt x="7572" y="2322"/>
                </a:cubicBezTo>
                <a:cubicBezTo>
                  <a:pt x="7614" y="2272"/>
                  <a:pt x="7635" y="2188"/>
                  <a:pt x="7670" y="2123"/>
                </a:cubicBezTo>
                <a:cubicBezTo>
                  <a:pt x="7669" y="2102"/>
                  <a:pt x="7667" y="2085"/>
                  <a:pt x="7666" y="2064"/>
                </a:cubicBezTo>
                <a:cubicBezTo>
                  <a:pt x="7653" y="2047"/>
                  <a:pt x="7641" y="2027"/>
                  <a:pt x="7628" y="2010"/>
                </a:cubicBezTo>
                <a:cubicBezTo>
                  <a:pt x="7627" y="2004"/>
                  <a:pt x="7624" y="1997"/>
                  <a:pt x="7622" y="1992"/>
                </a:cubicBezTo>
                <a:cubicBezTo>
                  <a:pt x="7631" y="1972"/>
                  <a:pt x="7640" y="1954"/>
                  <a:pt x="7649" y="1935"/>
                </a:cubicBezTo>
                <a:cubicBezTo>
                  <a:pt x="7678" y="1938"/>
                  <a:pt x="7693" y="1957"/>
                  <a:pt x="7712" y="1978"/>
                </a:cubicBezTo>
                <a:cubicBezTo>
                  <a:pt x="7733" y="1931"/>
                  <a:pt x="7765" y="1884"/>
                  <a:pt x="7789" y="1842"/>
                </a:cubicBezTo>
                <a:cubicBezTo>
                  <a:pt x="7789" y="1839"/>
                  <a:pt x="7789" y="1839"/>
                  <a:pt x="7789" y="1836"/>
                </a:cubicBezTo>
                <a:cubicBezTo>
                  <a:pt x="7781" y="1821"/>
                  <a:pt x="7771" y="1804"/>
                  <a:pt x="7763" y="1790"/>
                </a:cubicBezTo>
                <a:cubicBezTo>
                  <a:pt x="7757" y="1776"/>
                  <a:pt x="7763" y="1752"/>
                  <a:pt x="7766" y="1727"/>
                </a:cubicBezTo>
                <a:cubicBezTo>
                  <a:pt x="7772" y="1717"/>
                  <a:pt x="7776" y="1708"/>
                  <a:pt x="7782" y="1697"/>
                </a:cubicBezTo>
                <a:cubicBezTo>
                  <a:pt x="7824" y="1699"/>
                  <a:pt x="7888" y="1737"/>
                  <a:pt x="7922" y="1704"/>
                </a:cubicBezTo>
                <a:cubicBezTo>
                  <a:pt x="7936" y="1681"/>
                  <a:pt x="7950" y="1659"/>
                  <a:pt x="7964" y="1636"/>
                </a:cubicBezTo>
                <a:cubicBezTo>
                  <a:pt x="7972" y="1617"/>
                  <a:pt x="7980" y="1599"/>
                  <a:pt x="7988" y="1580"/>
                </a:cubicBezTo>
                <a:cubicBezTo>
                  <a:pt x="7977" y="1567"/>
                  <a:pt x="7968" y="1554"/>
                  <a:pt x="7958" y="1541"/>
                </a:cubicBezTo>
                <a:cubicBezTo>
                  <a:pt x="7971" y="1409"/>
                  <a:pt x="8134" y="1372"/>
                  <a:pt x="8200" y="1331"/>
                </a:cubicBezTo>
                <a:cubicBezTo>
                  <a:pt x="8365" y="1234"/>
                  <a:pt x="8531" y="1138"/>
                  <a:pt x="8697" y="1041"/>
                </a:cubicBezTo>
                <a:cubicBezTo>
                  <a:pt x="8791" y="982"/>
                  <a:pt x="8892" y="949"/>
                  <a:pt x="8932" y="776"/>
                </a:cubicBezTo>
                <a:cubicBezTo>
                  <a:pt x="8954" y="706"/>
                  <a:pt x="8899" y="606"/>
                  <a:pt x="8860" y="609"/>
                </a:cubicBezTo>
                <a:close/>
                <a:moveTo>
                  <a:pt x="7440" y="2426"/>
                </a:moveTo>
                <a:cubicBezTo>
                  <a:pt x="7373" y="2408"/>
                  <a:pt x="7301" y="2476"/>
                  <a:pt x="7254" y="2501"/>
                </a:cubicBezTo>
                <a:cubicBezTo>
                  <a:pt x="7226" y="2505"/>
                  <a:pt x="7198" y="2506"/>
                  <a:pt x="7169" y="2510"/>
                </a:cubicBezTo>
                <a:cubicBezTo>
                  <a:pt x="7135" y="2546"/>
                  <a:pt x="7117" y="2639"/>
                  <a:pt x="7078" y="2675"/>
                </a:cubicBezTo>
                <a:cubicBezTo>
                  <a:pt x="7077" y="2681"/>
                  <a:pt x="7074" y="2686"/>
                  <a:pt x="7073" y="2691"/>
                </a:cubicBezTo>
                <a:cubicBezTo>
                  <a:pt x="7093" y="2713"/>
                  <a:pt x="7110" y="2743"/>
                  <a:pt x="7138" y="2745"/>
                </a:cubicBezTo>
                <a:cubicBezTo>
                  <a:pt x="7124" y="2834"/>
                  <a:pt x="7087" y="2969"/>
                  <a:pt x="7045" y="2997"/>
                </a:cubicBezTo>
                <a:cubicBezTo>
                  <a:pt x="7017" y="3015"/>
                  <a:pt x="6999" y="2979"/>
                  <a:pt x="6977" y="2981"/>
                </a:cubicBezTo>
                <a:cubicBezTo>
                  <a:pt x="6957" y="3031"/>
                  <a:pt x="6936" y="3076"/>
                  <a:pt x="6950" y="3169"/>
                </a:cubicBezTo>
                <a:cubicBezTo>
                  <a:pt x="6957" y="3190"/>
                  <a:pt x="6963" y="3209"/>
                  <a:pt x="6970" y="3230"/>
                </a:cubicBezTo>
                <a:cubicBezTo>
                  <a:pt x="7026" y="3309"/>
                  <a:pt x="7037" y="3192"/>
                  <a:pt x="7078" y="3205"/>
                </a:cubicBezTo>
                <a:cubicBezTo>
                  <a:pt x="7158" y="3230"/>
                  <a:pt x="7205" y="3327"/>
                  <a:pt x="7272" y="3370"/>
                </a:cubicBezTo>
                <a:cubicBezTo>
                  <a:pt x="7271" y="3388"/>
                  <a:pt x="7268" y="3407"/>
                  <a:pt x="7266" y="3424"/>
                </a:cubicBezTo>
                <a:cubicBezTo>
                  <a:pt x="7233" y="3455"/>
                  <a:pt x="7195" y="3464"/>
                  <a:pt x="7199" y="3562"/>
                </a:cubicBezTo>
                <a:cubicBezTo>
                  <a:pt x="7236" y="3577"/>
                  <a:pt x="7263" y="3567"/>
                  <a:pt x="7308" y="3565"/>
                </a:cubicBezTo>
                <a:cubicBezTo>
                  <a:pt x="7318" y="3593"/>
                  <a:pt x="7328" y="3626"/>
                  <a:pt x="7338" y="3653"/>
                </a:cubicBezTo>
                <a:cubicBezTo>
                  <a:pt x="7375" y="3684"/>
                  <a:pt x="7394" y="3604"/>
                  <a:pt x="7421" y="3585"/>
                </a:cubicBezTo>
                <a:cubicBezTo>
                  <a:pt x="7481" y="3587"/>
                  <a:pt x="7542" y="3588"/>
                  <a:pt x="7602" y="3590"/>
                </a:cubicBezTo>
                <a:cubicBezTo>
                  <a:pt x="7600" y="3486"/>
                  <a:pt x="7533" y="3453"/>
                  <a:pt x="7503" y="3404"/>
                </a:cubicBezTo>
                <a:cubicBezTo>
                  <a:pt x="7449" y="3317"/>
                  <a:pt x="7420" y="3133"/>
                  <a:pt x="7404" y="2969"/>
                </a:cubicBezTo>
                <a:cubicBezTo>
                  <a:pt x="7371" y="2618"/>
                  <a:pt x="7502" y="2738"/>
                  <a:pt x="7517" y="2481"/>
                </a:cubicBezTo>
                <a:cubicBezTo>
                  <a:pt x="7491" y="2462"/>
                  <a:pt x="7466" y="2445"/>
                  <a:pt x="7440" y="2426"/>
                </a:cubicBezTo>
                <a:close/>
                <a:moveTo>
                  <a:pt x="7191" y="4241"/>
                </a:moveTo>
                <a:cubicBezTo>
                  <a:pt x="7202" y="4242"/>
                  <a:pt x="7212" y="4244"/>
                  <a:pt x="7222" y="4241"/>
                </a:cubicBezTo>
                <a:cubicBezTo>
                  <a:pt x="7221" y="4258"/>
                  <a:pt x="7221" y="4275"/>
                  <a:pt x="7219" y="4291"/>
                </a:cubicBezTo>
                <a:cubicBezTo>
                  <a:pt x="7209" y="4292"/>
                  <a:pt x="7197" y="4287"/>
                  <a:pt x="7185" y="4284"/>
                </a:cubicBezTo>
                <a:cubicBezTo>
                  <a:pt x="7185" y="4268"/>
                  <a:pt x="7189" y="4255"/>
                  <a:pt x="7191" y="4241"/>
                </a:cubicBezTo>
                <a:close/>
                <a:moveTo>
                  <a:pt x="705" y="7867"/>
                </a:moveTo>
                <a:cubicBezTo>
                  <a:pt x="698" y="7888"/>
                  <a:pt x="691" y="7909"/>
                  <a:pt x="684" y="7931"/>
                </a:cubicBezTo>
                <a:cubicBezTo>
                  <a:pt x="691" y="7955"/>
                  <a:pt x="698" y="7976"/>
                  <a:pt x="705" y="8001"/>
                </a:cubicBezTo>
                <a:cubicBezTo>
                  <a:pt x="690" y="8011"/>
                  <a:pt x="674" y="8025"/>
                  <a:pt x="659" y="8035"/>
                </a:cubicBezTo>
                <a:cubicBezTo>
                  <a:pt x="669" y="8076"/>
                  <a:pt x="677" y="8118"/>
                  <a:pt x="687" y="8159"/>
                </a:cubicBezTo>
                <a:cubicBezTo>
                  <a:pt x="667" y="8161"/>
                  <a:pt x="655" y="8158"/>
                  <a:pt x="637" y="8146"/>
                </a:cubicBezTo>
                <a:cubicBezTo>
                  <a:pt x="622" y="8153"/>
                  <a:pt x="616" y="8177"/>
                  <a:pt x="610" y="8202"/>
                </a:cubicBezTo>
                <a:cubicBezTo>
                  <a:pt x="621" y="8228"/>
                  <a:pt x="632" y="8253"/>
                  <a:pt x="643" y="8279"/>
                </a:cubicBezTo>
                <a:cubicBezTo>
                  <a:pt x="635" y="8304"/>
                  <a:pt x="619" y="8301"/>
                  <a:pt x="613" y="8320"/>
                </a:cubicBezTo>
                <a:cubicBezTo>
                  <a:pt x="617" y="8353"/>
                  <a:pt x="620" y="8389"/>
                  <a:pt x="623" y="8422"/>
                </a:cubicBezTo>
                <a:cubicBezTo>
                  <a:pt x="623" y="8422"/>
                  <a:pt x="582" y="8570"/>
                  <a:pt x="578" y="8587"/>
                </a:cubicBezTo>
                <a:cubicBezTo>
                  <a:pt x="586" y="8596"/>
                  <a:pt x="595" y="8601"/>
                  <a:pt x="604" y="8610"/>
                </a:cubicBezTo>
                <a:cubicBezTo>
                  <a:pt x="618" y="8590"/>
                  <a:pt x="623" y="8574"/>
                  <a:pt x="633" y="8546"/>
                </a:cubicBezTo>
                <a:cubicBezTo>
                  <a:pt x="634" y="8543"/>
                  <a:pt x="635" y="8538"/>
                  <a:pt x="636" y="8535"/>
                </a:cubicBezTo>
                <a:cubicBezTo>
                  <a:pt x="646" y="8549"/>
                  <a:pt x="654" y="8562"/>
                  <a:pt x="664" y="8576"/>
                </a:cubicBezTo>
                <a:cubicBezTo>
                  <a:pt x="651" y="8649"/>
                  <a:pt x="612" y="8748"/>
                  <a:pt x="631" y="8825"/>
                </a:cubicBezTo>
                <a:cubicBezTo>
                  <a:pt x="631" y="8829"/>
                  <a:pt x="631" y="8830"/>
                  <a:pt x="631" y="8834"/>
                </a:cubicBezTo>
                <a:cubicBezTo>
                  <a:pt x="663" y="8795"/>
                  <a:pt x="695" y="8757"/>
                  <a:pt x="723" y="8709"/>
                </a:cubicBezTo>
                <a:cubicBezTo>
                  <a:pt x="726" y="8709"/>
                  <a:pt x="729" y="8709"/>
                  <a:pt x="732" y="8709"/>
                </a:cubicBezTo>
                <a:cubicBezTo>
                  <a:pt x="735" y="8731"/>
                  <a:pt x="736" y="8755"/>
                  <a:pt x="739" y="8777"/>
                </a:cubicBezTo>
                <a:cubicBezTo>
                  <a:pt x="731" y="8800"/>
                  <a:pt x="724" y="8816"/>
                  <a:pt x="710" y="8825"/>
                </a:cubicBezTo>
                <a:cubicBezTo>
                  <a:pt x="706" y="8871"/>
                  <a:pt x="713" y="8906"/>
                  <a:pt x="729" y="8924"/>
                </a:cubicBezTo>
                <a:cubicBezTo>
                  <a:pt x="743" y="8975"/>
                  <a:pt x="690" y="9073"/>
                  <a:pt x="684" y="9153"/>
                </a:cubicBezTo>
                <a:cubicBezTo>
                  <a:pt x="703" y="9164"/>
                  <a:pt x="722" y="9177"/>
                  <a:pt x="742" y="9187"/>
                </a:cubicBezTo>
                <a:cubicBezTo>
                  <a:pt x="751" y="9172"/>
                  <a:pt x="757" y="9168"/>
                  <a:pt x="758" y="9137"/>
                </a:cubicBezTo>
                <a:cubicBezTo>
                  <a:pt x="773" y="9145"/>
                  <a:pt x="787" y="9151"/>
                  <a:pt x="802" y="9160"/>
                </a:cubicBezTo>
                <a:cubicBezTo>
                  <a:pt x="855" y="9153"/>
                  <a:pt x="835" y="9098"/>
                  <a:pt x="906" y="9137"/>
                </a:cubicBezTo>
                <a:cubicBezTo>
                  <a:pt x="888" y="9183"/>
                  <a:pt x="866" y="9212"/>
                  <a:pt x="859" y="9282"/>
                </a:cubicBezTo>
                <a:cubicBezTo>
                  <a:pt x="869" y="9325"/>
                  <a:pt x="879" y="9336"/>
                  <a:pt x="893" y="9368"/>
                </a:cubicBezTo>
                <a:cubicBezTo>
                  <a:pt x="907" y="9363"/>
                  <a:pt x="921" y="9362"/>
                  <a:pt x="935" y="9357"/>
                </a:cubicBezTo>
                <a:cubicBezTo>
                  <a:pt x="936" y="9357"/>
                  <a:pt x="937" y="9357"/>
                  <a:pt x="938" y="9357"/>
                </a:cubicBezTo>
                <a:cubicBezTo>
                  <a:pt x="936" y="9484"/>
                  <a:pt x="908" y="9541"/>
                  <a:pt x="933" y="9644"/>
                </a:cubicBezTo>
                <a:cubicBezTo>
                  <a:pt x="933" y="9646"/>
                  <a:pt x="933" y="9647"/>
                  <a:pt x="933" y="9649"/>
                </a:cubicBezTo>
                <a:cubicBezTo>
                  <a:pt x="849" y="9651"/>
                  <a:pt x="771" y="9668"/>
                  <a:pt x="742" y="9789"/>
                </a:cubicBezTo>
                <a:cubicBezTo>
                  <a:pt x="742" y="9790"/>
                  <a:pt x="742" y="9792"/>
                  <a:pt x="742" y="9793"/>
                </a:cubicBezTo>
                <a:cubicBezTo>
                  <a:pt x="760" y="9793"/>
                  <a:pt x="776" y="9793"/>
                  <a:pt x="793" y="9793"/>
                </a:cubicBezTo>
                <a:cubicBezTo>
                  <a:pt x="793" y="9797"/>
                  <a:pt x="793" y="9804"/>
                  <a:pt x="793" y="9807"/>
                </a:cubicBezTo>
                <a:cubicBezTo>
                  <a:pt x="802" y="9836"/>
                  <a:pt x="797" y="9888"/>
                  <a:pt x="796" y="9934"/>
                </a:cubicBezTo>
                <a:cubicBezTo>
                  <a:pt x="766" y="10026"/>
                  <a:pt x="693" y="10030"/>
                  <a:pt x="680" y="10079"/>
                </a:cubicBezTo>
                <a:cubicBezTo>
                  <a:pt x="676" y="10087"/>
                  <a:pt x="671" y="10097"/>
                  <a:pt x="667" y="10106"/>
                </a:cubicBezTo>
                <a:cubicBezTo>
                  <a:pt x="677" y="10123"/>
                  <a:pt x="687" y="10140"/>
                  <a:pt x="697" y="10158"/>
                </a:cubicBezTo>
                <a:cubicBezTo>
                  <a:pt x="730" y="10160"/>
                  <a:pt x="763" y="10160"/>
                  <a:pt x="796" y="10162"/>
                </a:cubicBezTo>
                <a:cubicBezTo>
                  <a:pt x="820" y="10186"/>
                  <a:pt x="845" y="10209"/>
                  <a:pt x="869" y="10233"/>
                </a:cubicBezTo>
                <a:cubicBezTo>
                  <a:pt x="870" y="10233"/>
                  <a:pt x="870" y="10233"/>
                  <a:pt x="871" y="10233"/>
                </a:cubicBezTo>
                <a:cubicBezTo>
                  <a:pt x="872" y="10233"/>
                  <a:pt x="873" y="10233"/>
                  <a:pt x="874" y="10233"/>
                </a:cubicBezTo>
                <a:cubicBezTo>
                  <a:pt x="909" y="10229"/>
                  <a:pt x="928" y="10193"/>
                  <a:pt x="954" y="10171"/>
                </a:cubicBezTo>
                <a:cubicBezTo>
                  <a:pt x="943" y="10220"/>
                  <a:pt x="920" y="10255"/>
                  <a:pt x="919" y="10314"/>
                </a:cubicBezTo>
                <a:cubicBezTo>
                  <a:pt x="868" y="10341"/>
                  <a:pt x="827" y="10278"/>
                  <a:pt x="783" y="10321"/>
                </a:cubicBezTo>
                <a:cubicBezTo>
                  <a:pt x="769" y="10354"/>
                  <a:pt x="776" y="10387"/>
                  <a:pt x="746" y="10377"/>
                </a:cubicBezTo>
                <a:cubicBezTo>
                  <a:pt x="741" y="10488"/>
                  <a:pt x="656" y="10606"/>
                  <a:pt x="610" y="10635"/>
                </a:cubicBezTo>
                <a:cubicBezTo>
                  <a:pt x="609" y="10639"/>
                  <a:pt x="610" y="10639"/>
                  <a:pt x="609" y="10642"/>
                </a:cubicBezTo>
                <a:cubicBezTo>
                  <a:pt x="621" y="10650"/>
                  <a:pt x="633" y="10660"/>
                  <a:pt x="646" y="10667"/>
                </a:cubicBezTo>
                <a:cubicBezTo>
                  <a:pt x="652" y="10679"/>
                  <a:pt x="657" y="10691"/>
                  <a:pt x="663" y="10703"/>
                </a:cubicBezTo>
                <a:cubicBezTo>
                  <a:pt x="683" y="10647"/>
                  <a:pt x="712" y="10602"/>
                  <a:pt x="746" y="10577"/>
                </a:cubicBezTo>
                <a:cubicBezTo>
                  <a:pt x="764" y="10594"/>
                  <a:pt x="773" y="10583"/>
                  <a:pt x="783" y="10570"/>
                </a:cubicBezTo>
                <a:cubicBezTo>
                  <a:pt x="825" y="10618"/>
                  <a:pt x="863" y="10658"/>
                  <a:pt x="866" y="10495"/>
                </a:cubicBezTo>
                <a:cubicBezTo>
                  <a:pt x="944" y="10475"/>
                  <a:pt x="965" y="10490"/>
                  <a:pt x="1038" y="10504"/>
                </a:cubicBezTo>
                <a:cubicBezTo>
                  <a:pt x="1036" y="10492"/>
                  <a:pt x="1035" y="10480"/>
                  <a:pt x="1033" y="10468"/>
                </a:cubicBezTo>
                <a:cubicBezTo>
                  <a:pt x="1066" y="10458"/>
                  <a:pt x="1097" y="10449"/>
                  <a:pt x="1131" y="10438"/>
                </a:cubicBezTo>
                <a:cubicBezTo>
                  <a:pt x="1150" y="10433"/>
                  <a:pt x="1155" y="10457"/>
                  <a:pt x="1168" y="10461"/>
                </a:cubicBezTo>
                <a:cubicBezTo>
                  <a:pt x="1184" y="10453"/>
                  <a:pt x="1203" y="10447"/>
                  <a:pt x="1220" y="10438"/>
                </a:cubicBezTo>
                <a:cubicBezTo>
                  <a:pt x="1243" y="10445"/>
                  <a:pt x="1268" y="10452"/>
                  <a:pt x="1292" y="10459"/>
                </a:cubicBezTo>
                <a:cubicBezTo>
                  <a:pt x="1321" y="10448"/>
                  <a:pt x="1329" y="10399"/>
                  <a:pt x="1369" y="10407"/>
                </a:cubicBezTo>
                <a:cubicBezTo>
                  <a:pt x="1370" y="10358"/>
                  <a:pt x="1403" y="10344"/>
                  <a:pt x="1422" y="10334"/>
                </a:cubicBezTo>
                <a:cubicBezTo>
                  <a:pt x="1422" y="10310"/>
                  <a:pt x="1422" y="10286"/>
                  <a:pt x="1422" y="10262"/>
                </a:cubicBezTo>
                <a:cubicBezTo>
                  <a:pt x="1420" y="10262"/>
                  <a:pt x="1418" y="10262"/>
                  <a:pt x="1417" y="10262"/>
                </a:cubicBezTo>
                <a:cubicBezTo>
                  <a:pt x="1411" y="10255"/>
                  <a:pt x="1325" y="10235"/>
                  <a:pt x="1301" y="10233"/>
                </a:cubicBezTo>
                <a:cubicBezTo>
                  <a:pt x="1301" y="10231"/>
                  <a:pt x="1301" y="10232"/>
                  <a:pt x="1301" y="10230"/>
                </a:cubicBezTo>
                <a:cubicBezTo>
                  <a:pt x="1342" y="10206"/>
                  <a:pt x="1443" y="10066"/>
                  <a:pt x="1456" y="9988"/>
                </a:cubicBezTo>
                <a:cubicBezTo>
                  <a:pt x="1453" y="9943"/>
                  <a:pt x="1451" y="9897"/>
                  <a:pt x="1449" y="9852"/>
                </a:cubicBezTo>
                <a:cubicBezTo>
                  <a:pt x="1415" y="9797"/>
                  <a:pt x="1342" y="9713"/>
                  <a:pt x="1304" y="9825"/>
                </a:cubicBezTo>
                <a:cubicBezTo>
                  <a:pt x="1291" y="9820"/>
                  <a:pt x="1279" y="9814"/>
                  <a:pt x="1266" y="9809"/>
                </a:cubicBezTo>
                <a:cubicBezTo>
                  <a:pt x="1319" y="9646"/>
                  <a:pt x="1288" y="9668"/>
                  <a:pt x="1237" y="9551"/>
                </a:cubicBezTo>
                <a:cubicBezTo>
                  <a:pt x="1236" y="9550"/>
                  <a:pt x="1239" y="9422"/>
                  <a:pt x="1226" y="9382"/>
                </a:cubicBezTo>
                <a:cubicBezTo>
                  <a:pt x="1207" y="9330"/>
                  <a:pt x="1187" y="9280"/>
                  <a:pt x="1168" y="9228"/>
                </a:cubicBezTo>
                <a:cubicBezTo>
                  <a:pt x="1146" y="9203"/>
                  <a:pt x="1125" y="9224"/>
                  <a:pt x="1110" y="9187"/>
                </a:cubicBezTo>
                <a:cubicBezTo>
                  <a:pt x="1083" y="9118"/>
                  <a:pt x="1089" y="9026"/>
                  <a:pt x="1073" y="8942"/>
                </a:cubicBezTo>
                <a:cubicBezTo>
                  <a:pt x="1061" y="8899"/>
                  <a:pt x="980" y="8760"/>
                  <a:pt x="948" y="8764"/>
                </a:cubicBezTo>
                <a:cubicBezTo>
                  <a:pt x="897" y="8770"/>
                  <a:pt x="893" y="8825"/>
                  <a:pt x="829" y="8768"/>
                </a:cubicBezTo>
                <a:cubicBezTo>
                  <a:pt x="828" y="8765"/>
                  <a:pt x="827" y="8760"/>
                  <a:pt x="827" y="8757"/>
                </a:cubicBezTo>
                <a:cubicBezTo>
                  <a:pt x="875" y="8759"/>
                  <a:pt x="927" y="8752"/>
                  <a:pt x="948" y="8698"/>
                </a:cubicBezTo>
                <a:cubicBezTo>
                  <a:pt x="950" y="8696"/>
                  <a:pt x="953" y="8693"/>
                  <a:pt x="954" y="8691"/>
                </a:cubicBezTo>
                <a:cubicBezTo>
                  <a:pt x="941" y="8676"/>
                  <a:pt x="927" y="8659"/>
                  <a:pt x="914" y="8644"/>
                </a:cubicBezTo>
                <a:cubicBezTo>
                  <a:pt x="914" y="8640"/>
                  <a:pt x="912" y="8634"/>
                  <a:pt x="911" y="8630"/>
                </a:cubicBezTo>
                <a:cubicBezTo>
                  <a:pt x="988" y="8627"/>
                  <a:pt x="1020" y="8401"/>
                  <a:pt x="1041" y="8286"/>
                </a:cubicBezTo>
                <a:cubicBezTo>
                  <a:pt x="1046" y="8265"/>
                  <a:pt x="1040" y="8268"/>
                  <a:pt x="1034" y="8243"/>
                </a:cubicBezTo>
                <a:cubicBezTo>
                  <a:pt x="995" y="8184"/>
                  <a:pt x="856" y="8221"/>
                  <a:pt x="792" y="8220"/>
                </a:cubicBezTo>
                <a:cubicBezTo>
                  <a:pt x="789" y="8214"/>
                  <a:pt x="786" y="8209"/>
                  <a:pt x="783" y="8202"/>
                </a:cubicBezTo>
                <a:cubicBezTo>
                  <a:pt x="790" y="8042"/>
                  <a:pt x="883" y="8058"/>
                  <a:pt x="911" y="7947"/>
                </a:cubicBezTo>
                <a:cubicBezTo>
                  <a:pt x="925" y="7921"/>
                  <a:pt x="917" y="7919"/>
                  <a:pt x="909" y="7888"/>
                </a:cubicBezTo>
                <a:cubicBezTo>
                  <a:pt x="859" y="7845"/>
                  <a:pt x="796" y="7955"/>
                  <a:pt x="750" y="7928"/>
                </a:cubicBezTo>
                <a:cubicBezTo>
                  <a:pt x="735" y="7909"/>
                  <a:pt x="720" y="7886"/>
                  <a:pt x="705" y="7867"/>
                </a:cubicBezTo>
                <a:close/>
                <a:moveTo>
                  <a:pt x="315" y="9080"/>
                </a:moveTo>
                <a:cubicBezTo>
                  <a:pt x="256" y="9091"/>
                  <a:pt x="238" y="9141"/>
                  <a:pt x="225" y="9246"/>
                </a:cubicBezTo>
                <a:cubicBezTo>
                  <a:pt x="215" y="9251"/>
                  <a:pt x="205" y="9257"/>
                  <a:pt x="195" y="9262"/>
                </a:cubicBezTo>
                <a:cubicBezTo>
                  <a:pt x="193" y="9269"/>
                  <a:pt x="190" y="9275"/>
                  <a:pt x="188" y="9282"/>
                </a:cubicBezTo>
                <a:cubicBezTo>
                  <a:pt x="212" y="9282"/>
                  <a:pt x="235" y="9282"/>
                  <a:pt x="259" y="9282"/>
                </a:cubicBezTo>
                <a:cubicBezTo>
                  <a:pt x="249" y="9335"/>
                  <a:pt x="233" y="9352"/>
                  <a:pt x="206" y="9368"/>
                </a:cubicBezTo>
                <a:cubicBezTo>
                  <a:pt x="206" y="9385"/>
                  <a:pt x="212" y="9403"/>
                  <a:pt x="216" y="9422"/>
                </a:cubicBezTo>
                <a:cubicBezTo>
                  <a:pt x="166" y="9414"/>
                  <a:pt x="109" y="9410"/>
                  <a:pt x="69" y="9379"/>
                </a:cubicBezTo>
                <a:cubicBezTo>
                  <a:pt x="51" y="9408"/>
                  <a:pt x="43" y="9437"/>
                  <a:pt x="36" y="9490"/>
                </a:cubicBezTo>
                <a:cubicBezTo>
                  <a:pt x="36" y="9501"/>
                  <a:pt x="36" y="9509"/>
                  <a:pt x="36" y="9520"/>
                </a:cubicBezTo>
                <a:cubicBezTo>
                  <a:pt x="59" y="9507"/>
                  <a:pt x="71" y="9502"/>
                  <a:pt x="86" y="9531"/>
                </a:cubicBezTo>
                <a:cubicBezTo>
                  <a:pt x="88" y="9531"/>
                  <a:pt x="89" y="9531"/>
                  <a:pt x="90" y="9531"/>
                </a:cubicBezTo>
                <a:cubicBezTo>
                  <a:pt x="76" y="9565"/>
                  <a:pt x="72" y="9560"/>
                  <a:pt x="76" y="9615"/>
                </a:cubicBezTo>
                <a:cubicBezTo>
                  <a:pt x="65" y="9620"/>
                  <a:pt x="55" y="9625"/>
                  <a:pt x="43" y="9630"/>
                </a:cubicBezTo>
                <a:cubicBezTo>
                  <a:pt x="46" y="9638"/>
                  <a:pt x="49" y="9644"/>
                  <a:pt x="53" y="9651"/>
                </a:cubicBezTo>
                <a:cubicBezTo>
                  <a:pt x="48" y="9665"/>
                  <a:pt x="41" y="9678"/>
                  <a:pt x="36" y="9692"/>
                </a:cubicBezTo>
                <a:cubicBezTo>
                  <a:pt x="56" y="9711"/>
                  <a:pt x="150" y="9745"/>
                  <a:pt x="169" y="9721"/>
                </a:cubicBezTo>
                <a:cubicBezTo>
                  <a:pt x="172" y="9735"/>
                  <a:pt x="176" y="9753"/>
                  <a:pt x="178" y="9766"/>
                </a:cubicBezTo>
                <a:cubicBezTo>
                  <a:pt x="145" y="9795"/>
                  <a:pt x="127" y="9772"/>
                  <a:pt x="113" y="9839"/>
                </a:cubicBezTo>
                <a:cubicBezTo>
                  <a:pt x="110" y="9856"/>
                  <a:pt x="112" y="9852"/>
                  <a:pt x="119" y="9873"/>
                </a:cubicBezTo>
                <a:cubicBezTo>
                  <a:pt x="114" y="9888"/>
                  <a:pt x="109" y="9905"/>
                  <a:pt x="103" y="9920"/>
                </a:cubicBezTo>
                <a:cubicBezTo>
                  <a:pt x="102" y="9924"/>
                  <a:pt x="99" y="9926"/>
                  <a:pt x="97" y="9929"/>
                </a:cubicBezTo>
                <a:cubicBezTo>
                  <a:pt x="115" y="9924"/>
                  <a:pt x="134" y="9918"/>
                  <a:pt x="152" y="9913"/>
                </a:cubicBezTo>
                <a:cubicBezTo>
                  <a:pt x="146" y="9969"/>
                  <a:pt x="117" y="9968"/>
                  <a:pt x="90" y="9977"/>
                </a:cubicBezTo>
                <a:cubicBezTo>
                  <a:pt x="82" y="9998"/>
                  <a:pt x="85" y="10039"/>
                  <a:pt x="75" y="10058"/>
                </a:cubicBezTo>
                <a:cubicBezTo>
                  <a:pt x="63" y="10078"/>
                  <a:pt x="24" y="10074"/>
                  <a:pt x="3" y="10072"/>
                </a:cubicBezTo>
                <a:cubicBezTo>
                  <a:pt x="2" y="10085"/>
                  <a:pt x="0" y="10096"/>
                  <a:pt x="0" y="10108"/>
                </a:cubicBezTo>
                <a:cubicBezTo>
                  <a:pt x="18" y="10110"/>
                  <a:pt x="35" y="10110"/>
                  <a:pt x="54" y="10113"/>
                </a:cubicBezTo>
                <a:cubicBezTo>
                  <a:pt x="54" y="10114"/>
                  <a:pt x="54" y="10118"/>
                  <a:pt x="54" y="10119"/>
                </a:cubicBezTo>
                <a:cubicBezTo>
                  <a:pt x="45" y="10126"/>
                  <a:pt x="35" y="10131"/>
                  <a:pt x="27" y="10137"/>
                </a:cubicBezTo>
                <a:cubicBezTo>
                  <a:pt x="24" y="10164"/>
                  <a:pt x="28" y="10183"/>
                  <a:pt x="31" y="10212"/>
                </a:cubicBezTo>
                <a:cubicBezTo>
                  <a:pt x="45" y="10209"/>
                  <a:pt x="61" y="10202"/>
                  <a:pt x="75" y="10199"/>
                </a:cubicBezTo>
                <a:cubicBezTo>
                  <a:pt x="82" y="10238"/>
                  <a:pt x="81" y="10271"/>
                  <a:pt x="80" y="10321"/>
                </a:cubicBezTo>
                <a:cubicBezTo>
                  <a:pt x="126" y="10316"/>
                  <a:pt x="154" y="10280"/>
                  <a:pt x="186" y="10262"/>
                </a:cubicBezTo>
                <a:cubicBezTo>
                  <a:pt x="199" y="10260"/>
                  <a:pt x="211" y="10261"/>
                  <a:pt x="225" y="10260"/>
                </a:cubicBezTo>
                <a:cubicBezTo>
                  <a:pt x="254" y="10214"/>
                  <a:pt x="285" y="10166"/>
                  <a:pt x="315" y="10122"/>
                </a:cubicBezTo>
                <a:cubicBezTo>
                  <a:pt x="343" y="10117"/>
                  <a:pt x="372" y="10113"/>
                  <a:pt x="401" y="10108"/>
                </a:cubicBezTo>
                <a:cubicBezTo>
                  <a:pt x="405" y="10098"/>
                  <a:pt x="409" y="10090"/>
                  <a:pt x="412" y="10079"/>
                </a:cubicBezTo>
                <a:cubicBezTo>
                  <a:pt x="431" y="10077"/>
                  <a:pt x="449" y="10074"/>
                  <a:pt x="468" y="10072"/>
                </a:cubicBezTo>
                <a:cubicBezTo>
                  <a:pt x="475" y="9985"/>
                  <a:pt x="498" y="9945"/>
                  <a:pt x="507" y="9884"/>
                </a:cubicBezTo>
                <a:cubicBezTo>
                  <a:pt x="522" y="9784"/>
                  <a:pt x="482" y="9585"/>
                  <a:pt x="461" y="9524"/>
                </a:cubicBezTo>
                <a:cubicBezTo>
                  <a:pt x="510" y="9494"/>
                  <a:pt x="527" y="9479"/>
                  <a:pt x="551" y="9395"/>
                </a:cubicBezTo>
                <a:cubicBezTo>
                  <a:pt x="544" y="9294"/>
                  <a:pt x="524" y="9217"/>
                  <a:pt x="510" y="9130"/>
                </a:cubicBezTo>
                <a:cubicBezTo>
                  <a:pt x="474" y="9075"/>
                  <a:pt x="401" y="9101"/>
                  <a:pt x="355" y="9142"/>
                </a:cubicBezTo>
                <a:cubicBezTo>
                  <a:pt x="330" y="9140"/>
                  <a:pt x="320" y="9122"/>
                  <a:pt x="315" y="9080"/>
                </a:cubicBezTo>
                <a:close/>
                <a:moveTo>
                  <a:pt x="599" y="9080"/>
                </a:moveTo>
                <a:cubicBezTo>
                  <a:pt x="593" y="9084"/>
                  <a:pt x="586" y="9086"/>
                  <a:pt x="580" y="9090"/>
                </a:cubicBezTo>
                <a:cubicBezTo>
                  <a:pt x="576" y="9129"/>
                  <a:pt x="576" y="9148"/>
                  <a:pt x="580" y="9187"/>
                </a:cubicBezTo>
                <a:cubicBezTo>
                  <a:pt x="584" y="9188"/>
                  <a:pt x="589" y="9192"/>
                  <a:pt x="593" y="9194"/>
                </a:cubicBezTo>
                <a:cubicBezTo>
                  <a:pt x="597" y="9183"/>
                  <a:pt x="601" y="9170"/>
                  <a:pt x="606" y="9160"/>
                </a:cubicBezTo>
                <a:cubicBezTo>
                  <a:pt x="604" y="9132"/>
                  <a:pt x="601" y="9108"/>
                  <a:pt x="599" y="9080"/>
                </a:cubicBezTo>
                <a:close/>
                <a:moveTo>
                  <a:pt x="2719" y="9080"/>
                </a:moveTo>
                <a:cubicBezTo>
                  <a:pt x="2709" y="9105"/>
                  <a:pt x="2703" y="9183"/>
                  <a:pt x="2698" y="9214"/>
                </a:cubicBezTo>
                <a:cubicBezTo>
                  <a:pt x="2676" y="9192"/>
                  <a:pt x="2664" y="9175"/>
                  <a:pt x="2656" y="9121"/>
                </a:cubicBezTo>
                <a:cubicBezTo>
                  <a:pt x="2655" y="9119"/>
                  <a:pt x="2653" y="9116"/>
                  <a:pt x="2652" y="9114"/>
                </a:cubicBezTo>
                <a:cubicBezTo>
                  <a:pt x="2622" y="9195"/>
                  <a:pt x="2580" y="9196"/>
                  <a:pt x="2620" y="9336"/>
                </a:cubicBezTo>
                <a:cubicBezTo>
                  <a:pt x="2630" y="9364"/>
                  <a:pt x="2660" y="9353"/>
                  <a:pt x="2679" y="9350"/>
                </a:cubicBezTo>
                <a:cubicBezTo>
                  <a:pt x="2685" y="9374"/>
                  <a:pt x="2690" y="9398"/>
                  <a:pt x="2696" y="9422"/>
                </a:cubicBezTo>
                <a:cubicBezTo>
                  <a:pt x="2719" y="9411"/>
                  <a:pt x="2736" y="9362"/>
                  <a:pt x="2748" y="9329"/>
                </a:cubicBezTo>
                <a:cubicBezTo>
                  <a:pt x="2753" y="9322"/>
                  <a:pt x="2749" y="9328"/>
                  <a:pt x="2752" y="9318"/>
                </a:cubicBezTo>
                <a:cubicBezTo>
                  <a:pt x="2743" y="9308"/>
                  <a:pt x="2734" y="9299"/>
                  <a:pt x="2725" y="9289"/>
                </a:cubicBezTo>
                <a:cubicBezTo>
                  <a:pt x="2725" y="9285"/>
                  <a:pt x="2723" y="9279"/>
                  <a:pt x="2722" y="9275"/>
                </a:cubicBezTo>
                <a:cubicBezTo>
                  <a:pt x="2750" y="9231"/>
                  <a:pt x="2760" y="9176"/>
                  <a:pt x="2752" y="9083"/>
                </a:cubicBezTo>
                <a:cubicBezTo>
                  <a:pt x="2741" y="9081"/>
                  <a:pt x="2731" y="9082"/>
                  <a:pt x="2719" y="9080"/>
                </a:cubicBezTo>
                <a:close/>
                <a:moveTo>
                  <a:pt x="17481" y="9685"/>
                </a:moveTo>
                <a:cubicBezTo>
                  <a:pt x="17451" y="9753"/>
                  <a:pt x="17393" y="9752"/>
                  <a:pt x="17374" y="9802"/>
                </a:cubicBezTo>
                <a:cubicBezTo>
                  <a:pt x="17412" y="9964"/>
                  <a:pt x="17352" y="10032"/>
                  <a:pt x="17365" y="10190"/>
                </a:cubicBezTo>
                <a:cubicBezTo>
                  <a:pt x="17373" y="10283"/>
                  <a:pt x="17406" y="10312"/>
                  <a:pt x="17418" y="10393"/>
                </a:cubicBezTo>
                <a:cubicBezTo>
                  <a:pt x="17441" y="10544"/>
                  <a:pt x="17424" y="11112"/>
                  <a:pt x="17380" y="11181"/>
                </a:cubicBezTo>
                <a:cubicBezTo>
                  <a:pt x="17386" y="11253"/>
                  <a:pt x="17427" y="11358"/>
                  <a:pt x="17415" y="11443"/>
                </a:cubicBezTo>
                <a:cubicBezTo>
                  <a:pt x="17409" y="11486"/>
                  <a:pt x="17384" y="11516"/>
                  <a:pt x="17380" y="11570"/>
                </a:cubicBezTo>
                <a:cubicBezTo>
                  <a:pt x="17387" y="11619"/>
                  <a:pt x="17394" y="11662"/>
                  <a:pt x="17401" y="11710"/>
                </a:cubicBezTo>
                <a:cubicBezTo>
                  <a:pt x="17390" y="11757"/>
                  <a:pt x="17377" y="11806"/>
                  <a:pt x="17365" y="11853"/>
                </a:cubicBezTo>
                <a:cubicBezTo>
                  <a:pt x="17359" y="11920"/>
                  <a:pt x="17385" y="12004"/>
                  <a:pt x="17393" y="12048"/>
                </a:cubicBezTo>
                <a:cubicBezTo>
                  <a:pt x="17395" y="12050"/>
                  <a:pt x="17396" y="12048"/>
                  <a:pt x="17398" y="12050"/>
                </a:cubicBezTo>
                <a:cubicBezTo>
                  <a:pt x="17428" y="11968"/>
                  <a:pt x="17436" y="11884"/>
                  <a:pt x="17474" y="11819"/>
                </a:cubicBezTo>
                <a:cubicBezTo>
                  <a:pt x="17524" y="11832"/>
                  <a:pt x="17548" y="11926"/>
                  <a:pt x="17557" y="12021"/>
                </a:cubicBezTo>
                <a:cubicBezTo>
                  <a:pt x="17557" y="12021"/>
                  <a:pt x="17559" y="12021"/>
                  <a:pt x="17560" y="12021"/>
                </a:cubicBezTo>
                <a:cubicBezTo>
                  <a:pt x="17607" y="11808"/>
                  <a:pt x="17508" y="11737"/>
                  <a:pt x="17480" y="11591"/>
                </a:cubicBezTo>
                <a:cubicBezTo>
                  <a:pt x="17446" y="11413"/>
                  <a:pt x="17494" y="11229"/>
                  <a:pt x="17507" y="11079"/>
                </a:cubicBezTo>
                <a:cubicBezTo>
                  <a:pt x="17584" y="10990"/>
                  <a:pt x="17646" y="11130"/>
                  <a:pt x="17702" y="11194"/>
                </a:cubicBezTo>
                <a:cubicBezTo>
                  <a:pt x="17682" y="11116"/>
                  <a:pt x="17662" y="11040"/>
                  <a:pt x="17642" y="10961"/>
                </a:cubicBezTo>
                <a:cubicBezTo>
                  <a:pt x="17618" y="10822"/>
                  <a:pt x="17592" y="10683"/>
                  <a:pt x="17566" y="10543"/>
                </a:cubicBezTo>
                <a:cubicBezTo>
                  <a:pt x="17552" y="10470"/>
                  <a:pt x="17529" y="10404"/>
                  <a:pt x="17520" y="10316"/>
                </a:cubicBezTo>
                <a:cubicBezTo>
                  <a:pt x="17496" y="10088"/>
                  <a:pt x="17572" y="9999"/>
                  <a:pt x="17515" y="9773"/>
                </a:cubicBezTo>
                <a:cubicBezTo>
                  <a:pt x="17506" y="9739"/>
                  <a:pt x="17499" y="9700"/>
                  <a:pt x="17481" y="9685"/>
                </a:cubicBezTo>
                <a:close/>
                <a:moveTo>
                  <a:pt x="7181" y="11500"/>
                </a:moveTo>
                <a:cubicBezTo>
                  <a:pt x="7219" y="11506"/>
                  <a:pt x="7233" y="11559"/>
                  <a:pt x="7261" y="11572"/>
                </a:cubicBezTo>
                <a:cubicBezTo>
                  <a:pt x="7292" y="11586"/>
                  <a:pt x="7302" y="11547"/>
                  <a:pt x="7317" y="11536"/>
                </a:cubicBezTo>
                <a:cubicBezTo>
                  <a:pt x="7339" y="11547"/>
                  <a:pt x="7358" y="11546"/>
                  <a:pt x="7381" y="11557"/>
                </a:cubicBezTo>
                <a:cubicBezTo>
                  <a:pt x="7387" y="11578"/>
                  <a:pt x="7391" y="11611"/>
                  <a:pt x="7397" y="11631"/>
                </a:cubicBezTo>
                <a:cubicBezTo>
                  <a:pt x="7390" y="11645"/>
                  <a:pt x="7387" y="11659"/>
                  <a:pt x="7381" y="11672"/>
                </a:cubicBezTo>
                <a:cubicBezTo>
                  <a:pt x="7399" y="11806"/>
                  <a:pt x="7380" y="11832"/>
                  <a:pt x="7344" y="11932"/>
                </a:cubicBezTo>
                <a:cubicBezTo>
                  <a:pt x="7345" y="11980"/>
                  <a:pt x="7371" y="12001"/>
                  <a:pt x="7388" y="12012"/>
                </a:cubicBezTo>
                <a:cubicBezTo>
                  <a:pt x="7389" y="12015"/>
                  <a:pt x="7396" y="12026"/>
                  <a:pt x="7397" y="12030"/>
                </a:cubicBezTo>
                <a:cubicBezTo>
                  <a:pt x="7343" y="12020"/>
                  <a:pt x="7289" y="12001"/>
                  <a:pt x="7235" y="11991"/>
                </a:cubicBezTo>
                <a:cubicBezTo>
                  <a:pt x="7221" y="11997"/>
                  <a:pt x="7210" y="12013"/>
                  <a:pt x="7189" y="12012"/>
                </a:cubicBezTo>
                <a:cubicBezTo>
                  <a:pt x="7184" y="12039"/>
                  <a:pt x="7186" y="12077"/>
                  <a:pt x="7181" y="12104"/>
                </a:cubicBezTo>
                <a:cubicBezTo>
                  <a:pt x="7170" y="12133"/>
                  <a:pt x="7152" y="12115"/>
                  <a:pt x="7145" y="12161"/>
                </a:cubicBezTo>
                <a:cubicBezTo>
                  <a:pt x="7155" y="12193"/>
                  <a:pt x="7169" y="12207"/>
                  <a:pt x="7189" y="12220"/>
                </a:cubicBezTo>
                <a:cubicBezTo>
                  <a:pt x="7191" y="12227"/>
                  <a:pt x="7196" y="12249"/>
                  <a:pt x="7199" y="12256"/>
                </a:cubicBezTo>
                <a:cubicBezTo>
                  <a:pt x="7175" y="12293"/>
                  <a:pt x="7119" y="12230"/>
                  <a:pt x="7072" y="12236"/>
                </a:cubicBezTo>
                <a:cubicBezTo>
                  <a:pt x="7069" y="12241"/>
                  <a:pt x="7066" y="12251"/>
                  <a:pt x="7063" y="12256"/>
                </a:cubicBezTo>
                <a:cubicBezTo>
                  <a:pt x="7063" y="12279"/>
                  <a:pt x="7063" y="12290"/>
                  <a:pt x="7063" y="12313"/>
                </a:cubicBezTo>
                <a:cubicBezTo>
                  <a:pt x="7079" y="12334"/>
                  <a:pt x="7115" y="12342"/>
                  <a:pt x="7135" y="12349"/>
                </a:cubicBezTo>
                <a:cubicBezTo>
                  <a:pt x="7146" y="12475"/>
                  <a:pt x="7183" y="12516"/>
                  <a:pt x="7181" y="12652"/>
                </a:cubicBezTo>
                <a:cubicBezTo>
                  <a:pt x="7193" y="12652"/>
                  <a:pt x="7204" y="12652"/>
                  <a:pt x="7216" y="12652"/>
                </a:cubicBezTo>
                <a:cubicBezTo>
                  <a:pt x="7230" y="12674"/>
                  <a:pt x="7245" y="12710"/>
                  <a:pt x="7252" y="12747"/>
                </a:cubicBezTo>
                <a:cubicBezTo>
                  <a:pt x="7286" y="12757"/>
                  <a:pt x="7317" y="12744"/>
                  <a:pt x="7344" y="12804"/>
                </a:cubicBezTo>
                <a:cubicBezTo>
                  <a:pt x="7330" y="12855"/>
                  <a:pt x="7317" y="12927"/>
                  <a:pt x="7307" y="12976"/>
                </a:cubicBezTo>
                <a:cubicBezTo>
                  <a:pt x="7316" y="13007"/>
                  <a:pt x="7308" y="13032"/>
                  <a:pt x="7317" y="13068"/>
                </a:cubicBezTo>
                <a:cubicBezTo>
                  <a:pt x="7321" y="13074"/>
                  <a:pt x="7329" y="13082"/>
                  <a:pt x="7334" y="13087"/>
                </a:cubicBezTo>
                <a:cubicBezTo>
                  <a:pt x="7333" y="13103"/>
                  <a:pt x="7326" y="13110"/>
                  <a:pt x="7325" y="13125"/>
                </a:cubicBezTo>
                <a:cubicBezTo>
                  <a:pt x="7331" y="13149"/>
                  <a:pt x="7353" y="13191"/>
                  <a:pt x="7361" y="13220"/>
                </a:cubicBezTo>
                <a:cubicBezTo>
                  <a:pt x="7369" y="13157"/>
                  <a:pt x="7363" y="13056"/>
                  <a:pt x="7371" y="12996"/>
                </a:cubicBezTo>
                <a:cubicBezTo>
                  <a:pt x="7405" y="12983"/>
                  <a:pt x="7439" y="12951"/>
                  <a:pt x="7478" y="12955"/>
                </a:cubicBezTo>
                <a:cubicBezTo>
                  <a:pt x="7484" y="13002"/>
                  <a:pt x="7486" y="13109"/>
                  <a:pt x="7496" y="13143"/>
                </a:cubicBezTo>
                <a:cubicBezTo>
                  <a:pt x="7514" y="13201"/>
                  <a:pt x="7559" y="13193"/>
                  <a:pt x="7579" y="13277"/>
                </a:cubicBezTo>
                <a:cubicBezTo>
                  <a:pt x="7573" y="13302"/>
                  <a:pt x="7563" y="13324"/>
                  <a:pt x="7550" y="13336"/>
                </a:cubicBezTo>
                <a:cubicBezTo>
                  <a:pt x="7535" y="13328"/>
                  <a:pt x="7532" y="13303"/>
                  <a:pt x="7516" y="13297"/>
                </a:cubicBezTo>
                <a:cubicBezTo>
                  <a:pt x="7519" y="13318"/>
                  <a:pt x="7530" y="13351"/>
                  <a:pt x="7533" y="13372"/>
                </a:cubicBezTo>
                <a:cubicBezTo>
                  <a:pt x="7522" y="13381"/>
                  <a:pt x="7521" y="13348"/>
                  <a:pt x="7506" y="13354"/>
                </a:cubicBezTo>
                <a:cubicBezTo>
                  <a:pt x="7493" y="13363"/>
                  <a:pt x="7474" y="13363"/>
                  <a:pt x="7461" y="13372"/>
                </a:cubicBezTo>
                <a:cubicBezTo>
                  <a:pt x="7460" y="13353"/>
                  <a:pt x="7452" y="13334"/>
                  <a:pt x="7451" y="13315"/>
                </a:cubicBezTo>
                <a:cubicBezTo>
                  <a:pt x="7446" y="13312"/>
                  <a:pt x="7448" y="13318"/>
                  <a:pt x="7443" y="13315"/>
                </a:cubicBezTo>
                <a:cubicBezTo>
                  <a:pt x="7442" y="13329"/>
                  <a:pt x="7435" y="13339"/>
                  <a:pt x="7434" y="13354"/>
                </a:cubicBezTo>
                <a:cubicBezTo>
                  <a:pt x="7415" y="13344"/>
                  <a:pt x="7418" y="13330"/>
                  <a:pt x="7397" y="13336"/>
                </a:cubicBezTo>
                <a:cubicBezTo>
                  <a:pt x="7390" y="13308"/>
                  <a:pt x="7377" y="13284"/>
                  <a:pt x="7371" y="13256"/>
                </a:cubicBezTo>
                <a:cubicBezTo>
                  <a:pt x="7344" y="13317"/>
                  <a:pt x="7340" y="13480"/>
                  <a:pt x="7353" y="13560"/>
                </a:cubicBezTo>
                <a:cubicBezTo>
                  <a:pt x="7369" y="13577"/>
                  <a:pt x="7411" y="13561"/>
                  <a:pt x="7443" y="13560"/>
                </a:cubicBezTo>
                <a:cubicBezTo>
                  <a:pt x="7438" y="13575"/>
                  <a:pt x="7430" y="13601"/>
                  <a:pt x="7424" y="13616"/>
                </a:cubicBezTo>
                <a:cubicBezTo>
                  <a:pt x="7426" y="13627"/>
                  <a:pt x="7422" y="13626"/>
                  <a:pt x="7424" y="13637"/>
                </a:cubicBezTo>
                <a:cubicBezTo>
                  <a:pt x="7429" y="13655"/>
                  <a:pt x="7440" y="13666"/>
                  <a:pt x="7451" y="13673"/>
                </a:cubicBezTo>
                <a:cubicBezTo>
                  <a:pt x="7451" y="13678"/>
                  <a:pt x="7451" y="13688"/>
                  <a:pt x="7451" y="13693"/>
                </a:cubicBezTo>
                <a:cubicBezTo>
                  <a:pt x="7433" y="13690"/>
                  <a:pt x="7424" y="13697"/>
                  <a:pt x="7406" y="13693"/>
                </a:cubicBezTo>
                <a:cubicBezTo>
                  <a:pt x="7402" y="13705"/>
                  <a:pt x="7392" y="13699"/>
                  <a:pt x="7388" y="13711"/>
                </a:cubicBezTo>
                <a:cubicBezTo>
                  <a:pt x="7388" y="13723"/>
                  <a:pt x="7388" y="13735"/>
                  <a:pt x="7388" y="13747"/>
                </a:cubicBezTo>
                <a:cubicBezTo>
                  <a:pt x="7405" y="13724"/>
                  <a:pt x="7420" y="13738"/>
                  <a:pt x="7443" y="13747"/>
                </a:cubicBezTo>
                <a:cubicBezTo>
                  <a:pt x="7452" y="13802"/>
                  <a:pt x="7476" y="13816"/>
                  <a:pt x="7488" y="13863"/>
                </a:cubicBezTo>
                <a:cubicBezTo>
                  <a:pt x="7493" y="13907"/>
                  <a:pt x="7470" y="13963"/>
                  <a:pt x="7470" y="14033"/>
                </a:cubicBezTo>
                <a:cubicBezTo>
                  <a:pt x="7470" y="14065"/>
                  <a:pt x="7459" y="14092"/>
                  <a:pt x="7461" y="14107"/>
                </a:cubicBezTo>
                <a:cubicBezTo>
                  <a:pt x="7468" y="14191"/>
                  <a:pt x="7503" y="14396"/>
                  <a:pt x="7470" y="14449"/>
                </a:cubicBezTo>
                <a:cubicBezTo>
                  <a:pt x="7447" y="14488"/>
                  <a:pt x="7395" y="14471"/>
                  <a:pt x="7361" y="14488"/>
                </a:cubicBezTo>
                <a:cubicBezTo>
                  <a:pt x="7239" y="14545"/>
                  <a:pt x="7070" y="14579"/>
                  <a:pt x="7027" y="14336"/>
                </a:cubicBezTo>
                <a:cubicBezTo>
                  <a:pt x="6980" y="14310"/>
                  <a:pt x="6931" y="14288"/>
                  <a:pt x="6892" y="14261"/>
                </a:cubicBezTo>
                <a:cubicBezTo>
                  <a:pt x="6872" y="14099"/>
                  <a:pt x="6919" y="13941"/>
                  <a:pt x="6919" y="13804"/>
                </a:cubicBezTo>
                <a:cubicBezTo>
                  <a:pt x="6921" y="13809"/>
                  <a:pt x="6926" y="13811"/>
                  <a:pt x="6927" y="13824"/>
                </a:cubicBezTo>
                <a:cubicBezTo>
                  <a:pt x="6929" y="13828"/>
                  <a:pt x="6933" y="13841"/>
                  <a:pt x="6936" y="13845"/>
                </a:cubicBezTo>
                <a:cubicBezTo>
                  <a:pt x="6938" y="13821"/>
                  <a:pt x="6943" y="13792"/>
                  <a:pt x="6945" y="13768"/>
                </a:cubicBezTo>
                <a:cubicBezTo>
                  <a:pt x="6953" y="13760"/>
                  <a:pt x="6953" y="13743"/>
                  <a:pt x="6963" y="13747"/>
                </a:cubicBezTo>
                <a:cubicBezTo>
                  <a:pt x="6958" y="13610"/>
                  <a:pt x="6967" y="13392"/>
                  <a:pt x="7072" y="13485"/>
                </a:cubicBezTo>
                <a:cubicBezTo>
                  <a:pt x="7074" y="13476"/>
                  <a:pt x="7073" y="13455"/>
                  <a:pt x="7072" y="13446"/>
                </a:cubicBezTo>
                <a:cubicBezTo>
                  <a:pt x="7050" y="13343"/>
                  <a:pt x="7002" y="13430"/>
                  <a:pt x="6982" y="13372"/>
                </a:cubicBezTo>
                <a:cubicBezTo>
                  <a:pt x="6970" y="13337"/>
                  <a:pt x="6953" y="13291"/>
                  <a:pt x="6945" y="13256"/>
                </a:cubicBezTo>
                <a:cubicBezTo>
                  <a:pt x="6936" y="13216"/>
                  <a:pt x="6938" y="13194"/>
                  <a:pt x="6927" y="13164"/>
                </a:cubicBezTo>
                <a:cubicBezTo>
                  <a:pt x="6911" y="13120"/>
                  <a:pt x="6885" y="13046"/>
                  <a:pt x="6864" y="13012"/>
                </a:cubicBezTo>
                <a:cubicBezTo>
                  <a:pt x="6857" y="13007"/>
                  <a:pt x="6852" y="13001"/>
                  <a:pt x="6845" y="12996"/>
                </a:cubicBezTo>
                <a:cubicBezTo>
                  <a:pt x="6825" y="12938"/>
                  <a:pt x="6815" y="12849"/>
                  <a:pt x="6791" y="12804"/>
                </a:cubicBezTo>
                <a:cubicBezTo>
                  <a:pt x="6784" y="12800"/>
                  <a:pt x="6779" y="12807"/>
                  <a:pt x="6773" y="12804"/>
                </a:cubicBezTo>
                <a:cubicBezTo>
                  <a:pt x="6761" y="12766"/>
                  <a:pt x="6774" y="12732"/>
                  <a:pt x="6755" y="12709"/>
                </a:cubicBezTo>
                <a:cubicBezTo>
                  <a:pt x="6733" y="12643"/>
                  <a:pt x="6750" y="12541"/>
                  <a:pt x="6765" y="12464"/>
                </a:cubicBezTo>
                <a:cubicBezTo>
                  <a:pt x="6765" y="12459"/>
                  <a:pt x="6765" y="12449"/>
                  <a:pt x="6765" y="12444"/>
                </a:cubicBezTo>
                <a:cubicBezTo>
                  <a:pt x="6761" y="12444"/>
                  <a:pt x="6751" y="12444"/>
                  <a:pt x="6747" y="12444"/>
                </a:cubicBezTo>
                <a:cubicBezTo>
                  <a:pt x="6743" y="12475"/>
                  <a:pt x="6742" y="12507"/>
                  <a:pt x="6737" y="12539"/>
                </a:cubicBezTo>
                <a:cubicBezTo>
                  <a:pt x="6735" y="12446"/>
                  <a:pt x="6731" y="12361"/>
                  <a:pt x="6692" y="12313"/>
                </a:cubicBezTo>
                <a:cubicBezTo>
                  <a:pt x="6680" y="12297"/>
                  <a:pt x="6661" y="12304"/>
                  <a:pt x="6655" y="12276"/>
                </a:cubicBezTo>
                <a:cubicBezTo>
                  <a:pt x="6655" y="12267"/>
                  <a:pt x="6655" y="12244"/>
                  <a:pt x="6655" y="12236"/>
                </a:cubicBezTo>
                <a:cubicBezTo>
                  <a:pt x="6657" y="12175"/>
                  <a:pt x="6688" y="12178"/>
                  <a:pt x="6701" y="12141"/>
                </a:cubicBezTo>
                <a:cubicBezTo>
                  <a:pt x="6725" y="12065"/>
                  <a:pt x="6736" y="11970"/>
                  <a:pt x="6747" y="11896"/>
                </a:cubicBezTo>
                <a:cubicBezTo>
                  <a:pt x="6749" y="11891"/>
                  <a:pt x="6753" y="11901"/>
                  <a:pt x="6755" y="11896"/>
                </a:cubicBezTo>
                <a:cubicBezTo>
                  <a:pt x="6795" y="11938"/>
                  <a:pt x="6833" y="11857"/>
                  <a:pt x="6864" y="11819"/>
                </a:cubicBezTo>
                <a:cubicBezTo>
                  <a:pt x="6870" y="11826"/>
                  <a:pt x="6877" y="11833"/>
                  <a:pt x="6883" y="11840"/>
                </a:cubicBezTo>
                <a:cubicBezTo>
                  <a:pt x="6889" y="11824"/>
                  <a:pt x="6892" y="11816"/>
                  <a:pt x="6892" y="11783"/>
                </a:cubicBezTo>
                <a:cubicBezTo>
                  <a:pt x="6932" y="11764"/>
                  <a:pt x="6940" y="11698"/>
                  <a:pt x="6972" y="11672"/>
                </a:cubicBezTo>
                <a:cubicBezTo>
                  <a:pt x="6988" y="11671"/>
                  <a:pt x="7001" y="11673"/>
                  <a:pt x="7017" y="11672"/>
                </a:cubicBezTo>
                <a:cubicBezTo>
                  <a:pt x="7067" y="11639"/>
                  <a:pt x="7114" y="11489"/>
                  <a:pt x="7181" y="11500"/>
                </a:cubicBezTo>
                <a:close/>
                <a:moveTo>
                  <a:pt x="5551" y="11572"/>
                </a:moveTo>
                <a:cubicBezTo>
                  <a:pt x="5555" y="11590"/>
                  <a:pt x="5566" y="11614"/>
                  <a:pt x="5570" y="11631"/>
                </a:cubicBezTo>
                <a:cubicBezTo>
                  <a:pt x="5553" y="11661"/>
                  <a:pt x="5529" y="11687"/>
                  <a:pt x="5504" y="11710"/>
                </a:cubicBezTo>
                <a:cubicBezTo>
                  <a:pt x="5478" y="11733"/>
                  <a:pt x="5448" y="11749"/>
                  <a:pt x="5418" y="11751"/>
                </a:cubicBezTo>
                <a:cubicBezTo>
                  <a:pt x="5417" y="11754"/>
                  <a:pt x="5417" y="11757"/>
                  <a:pt x="5417" y="11758"/>
                </a:cubicBezTo>
                <a:cubicBezTo>
                  <a:pt x="5413" y="11759"/>
                  <a:pt x="5410" y="11762"/>
                  <a:pt x="5407" y="11763"/>
                </a:cubicBezTo>
                <a:cubicBezTo>
                  <a:pt x="5404" y="11771"/>
                  <a:pt x="5402" y="11774"/>
                  <a:pt x="5398" y="11783"/>
                </a:cubicBezTo>
                <a:cubicBezTo>
                  <a:pt x="5427" y="11826"/>
                  <a:pt x="5451" y="11867"/>
                  <a:pt x="5470" y="11930"/>
                </a:cubicBezTo>
                <a:cubicBezTo>
                  <a:pt x="5458" y="11939"/>
                  <a:pt x="5446" y="11945"/>
                  <a:pt x="5428" y="11944"/>
                </a:cubicBezTo>
                <a:cubicBezTo>
                  <a:pt x="5427" y="11946"/>
                  <a:pt x="5426" y="11948"/>
                  <a:pt x="5425" y="11950"/>
                </a:cubicBezTo>
                <a:cubicBezTo>
                  <a:pt x="5421" y="11950"/>
                  <a:pt x="5421" y="11953"/>
                  <a:pt x="5417" y="11953"/>
                </a:cubicBezTo>
                <a:cubicBezTo>
                  <a:pt x="5414" y="11967"/>
                  <a:pt x="5411" y="11981"/>
                  <a:pt x="5408" y="11993"/>
                </a:cubicBezTo>
                <a:cubicBezTo>
                  <a:pt x="5405" y="11991"/>
                  <a:pt x="5400" y="11989"/>
                  <a:pt x="5398" y="11991"/>
                </a:cubicBezTo>
                <a:cubicBezTo>
                  <a:pt x="5393" y="11993"/>
                  <a:pt x="5387" y="11996"/>
                  <a:pt x="5381" y="11998"/>
                </a:cubicBezTo>
                <a:cubicBezTo>
                  <a:pt x="5384" y="12024"/>
                  <a:pt x="5388" y="12048"/>
                  <a:pt x="5391" y="12075"/>
                </a:cubicBezTo>
                <a:cubicBezTo>
                  <a:pt x="5391" y="12076"/>
                  <a:pt x="5391" y="12076"/>
                  <a:pt x="5392" y="12077"/>
                </a:cubicBezTo>
                <a:cubicBezTo>
                  <a:pt x="5388" y="12097"/>
                  <a:pt x="5382" y="12113"/>
                  <a:pt x="5381" y="12138"/>
                </a:cubicBezTo>
                <a:cubicBezTo>
                  <a:pt x="5360" y="12154"/>
                  <a:pt x="5329" y="12159"/>
                  <a:pt x="5311" y="12168"/>
                </a:cubicBezTo>
                <a:cubicBezTo>
                  <a:pt x="5311" y="12169"/>
                  <a:pt x="5311" y="12171"/>
                  <a:pt x="5312" y="12172"/>
                </a:cubicBezTo>
                <a:cubicBezTo>
                  <a:pt x="5307" y="12174"/>
                  <a:pt x="5302" y="12177"/>
                  <a:pt x="5299" y="12179"/>
                </a:cubicBezTo>
                <a:cubicBezTo>
                  <a:pt x="5313" y="12219"/>
                  <a:pt x="5333" y="12276"/>
                  <a:pt x="5352" y="12319"/>
                </a:cubicBezTo>
                <a:cubicBezTo>
                  <a:pt x="5309" y="12380"/>
                  <a:pt x="5223" y="12372"/>
                  <a:pt x="5182" y="12340"/>
                </a:cubicBezTo>
                <a:cubicBezTo>
                  <a:pt x="5180" y="12341"/>
                  <a:pt x="5180" y="12345"/>
                  <a:pt x="5179" y="12346"/>
                </a:cubicBezTo>
                <a:cubicBezTo>
                  <a:pt x="5186" y="12368"/>
                  <a:pt x="5193" y="12393"/>
                  <a:pt x="5201" y="12414"/>
                </a:cubicBezTo>
                <a:cubicBezTo>
                  <a:pt x="5202" y="12431"/>
                  <a:pt x="5204" y="12442"/>
                  <a:pt x="5205" y="12460"/>
                </a:cubicBezTo>
                <a:cubicBezTo>
                  <a:pt x="5237" y="12441"/>
                  <a:pt x="5273" y="12442"/>
                  <a:pt x="5308" y="12466"/>
                </a:cubicBezTo>
                <a:cubicBezTo>
                  <a:pt x="5317" y="12502"/>
                  <a:pt x="5329" y="12505"/>
                  <a:pt x="5341" y="12507"/>
                </a:cubicBezTo>
                <a:cubicBezTo>
                  <a:pt x="5360" y="12599"/>
                  <a:pt x="5378" y="12681"/>
                  <a:pt x="5428" y="12555"/>
                </a:cubicBezTo>
                <a:cubicBezTo>
                  <a:pt x="5495" y="12638"/>
                  <a:pt x="5506" y="12680"/>
                  <a:pt x="5560" y="12783"/>
                </a:cubicBezTo>
                <a:cubicBezTo>
                  <a:pt x="5562" y="12772"/>
                  <a:pt x="5564" y="12759"/>
                  <a:pt x="5566" y="12747"/>
                </a:cubicBezTo>
                <a:cubicBezTo>
                  <a:pt x="5595" y="12781"/>
                  <a:pt x="5623" y="12812"/>
                  <a:pt x="5653" y="12847"/>
                </a:cubicBezTo>
                <a:cubicBezTo>
                  <a:pt x="5669" y="12866"/>
                  <a:pt x="5667" y="12895"/>
                  <a:pt x="5675" y="12915"/>
                </a:cubicBezTo>
                <a:cubicBezTo>
                  <a:pt x="5691" y="12929"/>
                  <a:pt x="5706" y="12941"/>
                  <a:pt x="5722" y="12955"/>
                </a:cubicBezTo>
                <a:cubicBezTo>
                  <a:pt x="5739" y="12991"/>
                  <a:pt x="5756" y="13030"/>
                  <a:pt x="5773" y="13066"/>
                </a:cubicBezTo>
                <a:cubicBezTo>
                  <a:pt x="5791" y="13085"/>
                  <a:pt x="5808" y="13095"/>
                  <a:pt x="5826" y="13107"/>
                </a:cubicBezTo>
                <a:cubicBezTo>
                  <a:pt x="5844" y="13310"/>
                  <a:pt x="5782" y="13385"/>
                  <a:pt x="5696" y="13428"/>
                </a:cubicBezTo>
                <a:cubicBezTo>
                  <a:pt x="5645" y="13454"/>
                  <a:pt x="5615" y="13392"/>
                  <a:pt x="5570" y="13408"/>
                </a:cubicBezTo>
                <a:cubicBezTo>
                  <a:pt x="5550" y="13422"/>
                  <a:pt x="5528" y="13432"/>
                  <a:pt x="5508" y="13446"/>
                </a:cubicBezTo>
                <a:cubicBezTo>
                  <a:pt x="5470" y="13465"/>
                  <a:pt x="5405" y="13423"/>
                  <a:pt x="5364" y="13408"/>
                </a:cubicBezTo>
                <a:cubicBezTo>
                  <a:pt x="5315" y="13391"/>
                  <a:pt x="5299" y="13310"/>
                  <a:pt x="5245" y="13354"/>
                </a:cubicBezTo>
                <a:cubicBezTo>
                  <a:pt x="5214" y="13324"/>
                  <a:pt x="5216" y="13298"/>
                  <a:pt x="5199" y="13241"/>
                </a:cubicBezTo>
                <a:cubicBezTo>
                  <a:pt x="5188" y="13223"/>
                  <a:pt x="5154" y="13255"/>
                  <a:pt x="5127" y="13241"/>
                </a:cubicBezTo>
                <a:cubicBezTo>
                  <a:pt x="5095" y="13223"/>
                  <a:pt x="5100" y="13172"/>
                  <a:pt x="5082" y="13125"/>
                </a:cubicBezTo>
                <a:cubicBezTo>
                  <a:pt x="5015" y="13215"/>
                  <a:pt x="4959" y="13100"/>
                  <a:pt x="4874" y="13143"/>
                </a:cubicBezTo>
                <a:cubicBezTo>
                  <a:pt x="4798" y="13182"/>
                  <a:pt x="4744" y="13289"/>
                  <a:pt x="4675" y="13336"/>
                </a:cubicBezTo>
                <a:cubicBezTo>
                  <a:pt x="4676" y="13349"/>
                  <a:pt x="4674" y="13358"/>
                  <a:pt x="4675" y="13372"/>
                </a:cubicBezTo>
                <a:cubicBezTo>
                  <a:pt x="4621" y="13432"/>
                  <a:pt x="4594" y="13389"/>
                  <a:pt x="4548" y="13372"/>
                </a:cubicBezTo>
                <a:cubicBezTo>
                  <a:pt x="4541" y="13377"/>
                  <a:pt x="4537" y="13383"/>
                  <a:pt x="4530" y="13388"/>
                </a:cubicBezTo>
                <a:cubicBezTo>
                  <a:pt x="4494" y="13381"/>
                  <a:pt x="4459" y="13379"/>
                  <a:pt x="4423" y="13372"/>
                </a:cubicBezTo>
                <a:cubicBezTo>
                  <a:pt x="4418" y="13393"/>
                  <a:pt x="4408" y="13408"/>
                  <a:pt x="4403" y="13428"/>
                </a:cubicBezTo>
                <a:cubicBezTo>
                  <a:pt x="4415" y="13453"/>
                  <a:pt x="4425" y="13464"/>
                  <a:pt x="4430" y="13503"/>
                </a:cubicBezTo>
                <a:cubicBezTo>
                  <a:pt x="4414" y="13506"/>
                  <a:pt x="4401" y="13523"/>
                  <a:pt x="4386" y="13523"/>
                </a:cubicBezTo>
                <a:cubicBezTo>
                  <a:pt x="4379" y="13542"/>
                  <a:pt x="4376" y="13538"/>
                  <a:pt x="4376" y="13560"/>
                </a:cubicBezTo>
                <a:cubicBezTo>
                  <a:pt x="4386" y="13565"/>
                  <a:pt x="4394" y="13575"/>
                  <a:pt x="4403" y="13580"/>
                </a:cubicBezTo>
                <a:cubicBezTo>
                  <a:pt x="4406" y="13584"/>
                  <a:pt x="4411" y="13597"/>
                  <a:pt x="4413" y="13600"/>
                </a:cubicBezTo>
                <a:cubicBezTo>
                  <a:pt x="4411" y="13607"/>
                  <a:pt x="4406" y="13610"/>
                  <a:pt x="4403" y="13616"/>
                </a:cubicBezTo>
                <a:cubicBezTo>
                  <a:pt x="4359" y="13602"/>
                  <a:pt x="4326" y="13594"/>
                  <a:pt x="4278" y="13600"/>
                </a:cubicBezTo>
                <a:cubicBezTo>
                  <a:pt x="4282" y="13590"/>
                  <a:pt x="4282" y="13590"/>
                  <a:pt x="4287" y="13580"/>
                </a:cubicBezTo>
                <a:cubicBezTo>
                  <a:pt x="4272" y="13568"/>
                  <a:pt x="4264" y="13574"/>
                  <a:pt x="4251" y="13580"/>
                </a:cubicBezTo>
                <a:cubicBezTo>
                  <a:pt x="4256" y="13585"/>
                  <a:pt x="4263" y="13595"/>
                  <a:pt x="4268" y="13600"/>
                </a:cubicBezTo>
                <a:cubicBezTo>
                  <a:pt x="4268" y="13606"/>
                  <a:pt x="4268" y="13612"/>
                  <a:pt x="4268" y="13616"/>
                </a:cubicBezTo>
                <a:cubicBezTo>
                  <a:pt x="4242" y="13635"/>
                  <a:pt x="4211" y="13624"/>
                  <a:pt x="4204" y="13580"/>
                </a:cubicBezTo>
                <a:cubicBezTo>
                  <a:pt x="4170" y="13588"/>
                  <a:pt x="4130" y="13613"/>
                  <a:pt x="4109" y="13655"/>
                </a:cubicBezTo>
                <a:lnTo>
                  <a:pt x="4118" y="13643"/>
                </a:lnTo>
                <a:cubicBezTo>
                  <a:pt x="4118" y="13641"/>
                  <a:pt x="4120" y="13643"/>
                  <a:pt x="4121" y="13641"/>
                </a:cubicBezTo>
                <a:cubicBezTo>
                  <a:pt x="4129" y="13623"/>
                  <a:pt x="4135" y="13601"/>
                  <a:pt x="4145" y="13587"/>
                </a:cubicBezTo>
                <a:cubicBezTo>
                  <a:pt x="4155" y="13577"/>
                  <a:pt x="4165" y="13564"/>
                  <a:pt x="4175" y="13553"/>
                </a:cubicBezTo>
                <a:cubicBezTo>
                  <a:pt x="4185" y="13542"/>
                  <a:pt x="4195" y="13532"/>
                  <a:pt x="4204" y="13523"/>
                </a:cubicBezTo>
                <a:cubicBezTo>
                  <a:pt x="4206" y="13515"/>
                  <a:pt x="4209" y="13505"/>
                  <a:pt x="4211" y="13496"/>
                </a:cubicBezTo>
                <a:lnTo>
                  <a:pt x="4222" y="13478"/>
                </a:lnTo>
                <a:cubicBezTo>
                  <a:pt x="4225" y="13465"/>
                  <a:pt x="4230" y="13454"/>
                  <a:pt x="4233" y="13442"/>
                </a:cubicBezTo>
                <a:cubicBezTo>
                  <a:pt x="4247" y="13435"/>
                  <a:pt x="4261" y="13443"/>
                  <a:pt x="4278" y="13428"/>
                </a:cubicBezTo>
                <a:cubicBezTo>
                  <a:pt x="4331" y="13384"/>
                  <a:pt x="4323" y="13443"/>
                  <a:pt x="4386" y="13446"/>
                </a:cubicBezTo>
                <a:cubicBezTo>
                  <a:pt x="4396" y="13422"/>
                  <a:pt x="4406" y="13404"/>
                  <a:pt x="4413" y="13372"/>
                </a:cubicBezTo>
                <a:cubicBezTo>
                  <a:pt x="4397" y="13328"/>
                  <a:pt x="4365" y="13326"/>
                  <a:pt x="4340" y="13304"/>
                </a:cubicBezTo>
                <a:lnTo>
                  <a:pt x="4350" y="13288"/>
                </a:lnTo>
                <a:cubicBezTo>
                  <a:pt x="4348" y="13286"/>
                  <a:pt x="4345" y="13286"/>
                  <a:pt x="4343" y="13284"/>
                </a:cubicBezTo>
                <a:cubicBezTo>
                  <a:pt x="4309" y="13243"/>
                  <a:pt x="4269" y="13028"/>
                  <a:pt x="4235" y="13039"/>
                </a:cubicBezTo>
                <a:cubicBezTo>
                  <a:pt x="4235" y="13025"/>
                  <a:pt x="4235" y="13012"/>
                  <a:pt x="4235" y="12998"/>
                </a:cubicBezTo>
                <a:cubicBezTo>
                  <a:pt x="4249" y="12970"/>
                  <a:pt x="4259" y="12961"/>
                  <a:pt x="4280" y="12944"/>
                </a:cubicBezTo>
                <a:cubicBezTo>
                  <a:pt x="4287" y="12875"/>
                  <a:pt x="4292" y="12813"/>
                  <a:pt x="4297" y="12756"/>
                </a:cubicBezTo>
                <a:cubicBezTo>
                  <a:pt x="4310" y="12748"/>
                  <a:pt x="4327" y="12741"/>
                  <a:pt x="4331" y="12729"/>
                </a:cubicBezTo>
                <a:cubicBezTo>
                  <a:pt x="4331" y="12728"/>
                  <a:pt x="4331" y="12728"/>
                  <a:pt x="4331" y="12727"/>
                </a:cubicBezTo>
                <a:cubicBezTo>
                  <a:pt x="4335" y="12723"/>
                  <a:pt x="4341" y="12719"/>
                  <a:pt x="4343" y="12715"/>
                </a:cubicBezTo>
                <a:cubicBezTo>
                  <a:pt x="4344" y="12682"/>
                  <a:pt x="4341" y="12656"/>
                  <a:pt x="4343" y="12623"/>
                </a:cubicBezTo>
                <a:cubicBezTo>
                  <a:pt x="4353" y="12506"/>
                  <a:pt x="4365" y="12396"/>
                  <a:pt x="4402" y="12340"/>
                </a:cubicBezTo>
                <a:cubicBezTo>
                  <a:pt x="4415" y="12325"/>
                  <a:pt x="4430" y="12314"/>
                  <a:pt x="4449" y="12313"/>
                </a:cubicBezTo>
                <a:cubicBezTo>
                  <a:pt x="4449" y="12310"/>
                  <a:pt x="4449" y="12308"/>
                  <a:pt x="4450" y="12306"/>
                </a:cubicBezTo>
                <a:cubicBezTo>
                  <a:pt x="4454" y="12305"/>
                  <a:pt x="4456" y="12299"/>
                  <a:pt x="4460" y="12299"/>
                </a:cubicBezTo>
                <a:cubicBezTo>
                  <a:pt x="4469" y="12259"/>
                  <a:pt x="4478" y="12225"/>
                  <a:pt x="4487" y="12186"/>
                </a:cubicBezTo>
                <a:cubicBezTo>
                  <a:pt x="4481" y="12161"/>
                  <a:pt x="4474" y="12152"/>
                  <a:pt x="4467" y="12131"/>
                </a:cubicBezTo>
                <a:cubicBezTo>
                  <a:pt x="4461" y="12093"/>
                  <a:pt x="4470" y="12078"/>
                  <a:pt x="4480" y="12068"/>
                </a:cubicBezTo>
                <a:cubicBezTo>
                  <a:pt x="4491" y="12063"/>
                  <a:pt x="4504" y="12059"/>
                  <a:pt x="4513" y="12048"/>
                </a:cubicBezTo>
                <a:cubicBezTo>
                  <a:pt x="4514" y="12046"/>
                  <a:pt x="4514" y="12043"/>
                  <a:pt x="4515" y="12041"/>
                </a:cubicBezTo>
                <a:cubicBezTo>
                  <a:pt x="4518" y="12039"/>
                  <a:pt x="4520" y="12039"/>
                  <a:pt x="4523" y="12036"/>
                </a:cubicBezTo>
                <a:cubicBezTo>
                  <a:pt x="4578" y="11967"/>
                  <a:pt x="4577" y="11859"/>
                  <a:pt x="4630" y="11806"/>
                </a:cubicBezTo>
                <a:cubicBezTo>
                  <a:pt x="4649" y="11790"/>
                  <a:pt x="4675" y="11781"/>
                  <a:pt x="4712" y="11783"/>
                </a:cubicBezTo>
                <a:cubicBezTo>
                  <a:pt x="4713" y="11781"/>
                  <a:pt x="4714" y="11778"/>
                  <a:pt x="4714" y="11776"/>
                </a:cubicBezTo>
                <a:cubicBezTo>
                  <a:pt x="4718" y="11776"/>
                  <a:pt x="4718" y="11771"/>
                  <a:pt x="4722" y="11772"/>
                </a:cubicBezTo>
                <a:cubicBezTo>
                  <a:pt x="4724" y="11764"/>
                  <a:pt x="4726" y="11753"/>
                  <a:pt x="4728" y="11744"/>
                </a:cubicBezTo>
                <a:cubicBezTo>
                  <a:pt x="4729" y="11744"/>
                  <a:pt x="4730" y="11745"/>
                  <a:pt x="4730" y="11744"/>
                </a:cubicBezTo>
                <a:cubicBezTo>
                  <a:pt x="4738" y="11765"/>
                  <a:pt x="4747" y="11780"/>
                  <a:pt x="4755" y="11801"/>
                </a:cubicBezTo>
                <a:cubicBezTo>
                  <a:pt x="4746" y="11818"/>
                  <a:pt x="4740" y="11843"/>
                  <a:pt x="4730" y="11860"/>
                </a:cubicBezTo>
                <a:cubicBezTo>
                  <a:pt x="4730" y="11863"/>
                  <a:pt x="4730" y="11872"/>
                  <a:pt x="4730" y="11876"/>
                </a:cubicBezTo>
                <a:cubicBezTo>
                  <a:pt x="4768" y="11984"/>
                  <a:pt x="4835" y="11949"/>
                  <a:pt x="4910" y="11953"/>
                </a:cubicBezTo>
                <a:cubicBezTo>
                  <a:pt x="4915" y="11973"/>
                  <a:pt x="4915" y="11991"/>
                  <a:pt x="4920" y="12012"/>
                </a:cubicBezTo>
                <a:cubicBezTo>
                  <a:pt x="4890" y="12063"/>
                  <a:pt x="4833" y="12089"/>
                  <a:pt x="4804" y="12147"/>
                </a:cubicBezTo>
                <a:cubicBezTo>
                  <a:pt x="4801" y="12152"/>
                  <a:pt x="4795" y="12155"/>
                  <a:pt x="4792" y="12161"/>
                </a:cubicBezTo>
                <a:cubicBezTo>
                  <a:pt x="4794" y="12168"/>
                  <a:pt x="4800" y="12172"/>
                  <a:pt x="4802" y="12179"/>
                </a:cubicBezTo>
                <a:cubicBezTo>
                  <a:pt x="4880" y="12210"/>
                  <a:pt x="4945" y="12173"/>
                  <a:pt x="4901" y="12389"/>
                </a:cubicBezTo>
                <a:cubicBezTo>
                  <a:pt x="4901" y="12395"/>
                  <a:pt x="4901" y="12403"/>
                  <a:pt x="4901" y="12408"/>
                </a:cubicBezTo>
                <a:cubicBezTo>
                  <a:pt x="4968" y="12433"/>
                  <a:pt x="4980" y="12416"/>
                  <a:pt x="4990" y="12389"/>
                </a:cubicBezTo>
                <a:cubicBezTo>
                  <a:pt x="4998" y="12375"/>
                  <a:pt x="5010" y="12354"/>
                  <a:pt x="5029" y="12333"/>
                </a:cubicBezTo>
                <a:cubicBezTo>
                  <a:pt x="5049" y="12329"/>
                  <a:pt x="5072" y="12336"/>
                  <a:pt x="5092" y="12333"/>
                </a:cubicBezTo>
                <a:cubicBezTo>
                  <a:pt x="5094" y="12329"/>
                  <a:pt x="5096" y="12324"/>
                  <a:pt x="5098" y="12319"/>
                </a:cubicBezTo>
                <a:cubicBezTo>
                  <a:pt x="5100" y="12319"/>
                  <a:pt x="5101" y="12320"/>
                  <a:pt x="5103" y="12319"/>
                </a:cubicBezTo>
                <a:cubicBezTo>
                  <a:pt x="5113" y="12301"/>
                  <a:pt x="5122" y="12276"/>
                  <a:pt x="5132" y="12256"/>
                </a:cubicBezTo>
                <a:cubicBezTo>
                  <a:pt x="5152" y="12249"/>
                  <a:pt x="5166" y="12270"/>
                  <a:pt x="5182" y="12276"/>
                </a:cubicBezTo>
                <a:cubicBezTo>
                  <a:pt x="5197" y="12271"/>
                  <a:pt x="5211" y="12282"/>
                  <a:pt x="5226" y="12276"/>
                </a:cubicBezTo>
                <a:cubicBezTo>
                  <a:pt x="5227" y="12273"/>
                  <a:pt x="5228" y="12267"/>
                  <a:pt x="5229" y="12263"/>
                </a:cubicBezTo>
                <a:cubicBezTo>
                  <a:pt x="5232" y="12263"/>
                  <a:pt x="5235" y="12264"/>
                  <a:pt x="5238" y="12263"/>
                </a:cubicBezTo>
                <a:cubicBezTo>
                  <a:pt x="5247" y="12237"/>
                  <a:pt x="5251" y="12202"/>
                  <a:pt x="5255" y="12168"/>
                </a:cubicBezTo>
                <a:cubicBezTo>
                  <a:pt x="5231" y="12160"/>
                  <a:pt x="5207" y="12154"/>
                  <a:pt x="5183" y="12147"/>
                </a:cubicBezTo>
                <a:cubicBezTo>
                  <a:pt x="5155" y="12154"/>
                  <a:pt x="5130" y="12188"/>
                  <a:pt x="5093" y="12168"/>
                </a:cubicBezTo>
                <a:cubicBezTo>
                  <a:pt x="5084" y="12071"/>
                  <a:pt x="5025" y="11968"/>
                  <a:pt x="4973" y="11930"/>
                </a:cubicBezTo>
                <a:cubicBezTo>
                  <a:pt x="5003" y="11920"/>
                  <a:pt x="5031" y="11918"/>
                  <a:pt x="5064" y="11916"/>
                </a:cubicBezTo>
                <a:cubicBezTo>
                  <a:pt x="5065" y="11913"/>
                  <a:pt x="5065" y="11906"/>
                  <a:pt x="5067" y="11903"/>
                </a:cubicBezTo>
                <a:cubicBezTo>
                  <a:pt x="5069" y="11903"/>
                  <a:pt x="5071" y="11903"/>
                  <a:pt x="5074" y="11903"/>
                </a:cubicBezTo>
                <a:cubicBezTo>
                  <a:pt x="5086" y="11874"/>
                  <a:pt x="5100" y="11844"/>
                  <a:pt x="5107" y="11801"/>
                </a:cubicBezTo>
                <a:cubicBezTo>
                  <a:pt x="5108" y="11801"/>
                  <a:pt x="5109" y="11801"/>
                  <a:pt x="5109" y="11801"/>
                </a:cubicBezTo>
                <a:cubicBezTo>
                  <a:pt x="5115" y="11811"/>
                  <a:pt x="5113" y="11829"/>
                  <a:pt x="5119" y="11840"/>
                </a:cubicBezTo>
                <a:cubicBezTo>
                  <a:pt x="5127" y="11850"/>
                  <a:pt x="5127" y="11845"/>
                  <a:pt x="5136" y="11840"/>
                </a:cubicBezTo>
                <a:cubicBezTo>
                  <a:pt x="5140" y="11837"/>
                  <a:pt x="5142" y="11831"/>
                  <a:pt x="5145" y="11828"/>
                </a:cubicBezTo>
                <a:cubicBezTo>
                  <a:pt x="5146" y="11827"/>
                  <a:pt x="5147" y="11829"/>
                  <a:pt x="5148" y="11828"/>
                </a:cubicBezTo>
                <a:cubicBezTo>
                  <a:pt x="5165" y="11817"/>
                  <a:pt x="5173" y="11793"/>
                  <a:pt x="5186" y="11778"/>
                </a:cubicBezTo>
                <a:cubicBezTo>
                  <a:pt x="5233" y="11760"/>
                  <a:pt x="5279" y="11747"/>
                  <a:pt x="5326" y="11729"/>
                </a:cubicBezTo>
                <a:cubicBezTo>
                  <a:pt x="5327" y="11725"/>
                  <a:pt x="5330" y="11721"/>
                  <a:pt x="5331" y="11717"/>
                </a:cubicBezTo>
                <a:cubicBezTo>
                  <a:pt x="5333" y="11716"/>
                  <a:pt x="5335" y="11716"/>
                  <a:pt x="5338" y="11715"/>
                </a:cubicBezTo>
                <a:cubicBezTo>
                  <a:pt x="5345" y="11699"/>
                  <a:pt x="5351" y="11687"/>
                  <a:pt x="5357" y="11672"/>
                </a:cubicBezTo>
                <a:cubicBezTo>
                  <a:pt x="5386" y="11666"/>
                  <a:pt x="5416" y="11658"/>
                  <a:pt x="5444" y="11652"/>
                </a:cubicBezTo>
                <a:cubicBezTo>
                  <a:pt x="5446" y="11647"/>
                  <a:pt x="5445" y="11641"/>
                  <a:pt x="5444" y="11640"/>
                </a:cubicBezTo>
                <a:cubicBezTo>
                  <a:pt x="5447" y="11640"/>
                  <a:pt x="5451" y="11639"/>
                  <a:pt x="5455" y="11638"/>
                </a:cubicBezTo>
                <a:cubicBezTo>
                  <a:pt x="5458" y="11631"/>
                  <a:pt x="5456" y="11628"/>
                  <a:pt x="5455" y="11624"/>
                </a:cubicBezTo>
                <a:cubicBezTo>
                  <a:pt x="5487" y="11610"/>
                  <a:pt x="5518" y="11585"/>
                  <a:pt x="5551" y="11572"/>
                </a:cubicBezTo>
                <a:close/>
                <a:moveTo>
                  <a:pt x="17315" y="12104"/>
                </a:moveTo>
                <a:cubicBezTo>
                  <a:pt x="17255" y="12220"/>
                  <a:pt x="17294" y="12208"/>
                  <a:pt x="17304" y="12340"/>
                </a:cubicBezTo>
                <a:cubicBezTo>
                  <a:pt x="17303" y="12409"/>
                  <a:pt x="17303" y="12476"/>
                  <a:pt x="17301" y="12546"/>
                </a:cubicBezTo>
                <a:cubicBezTo>
                  <a:pt x="17290" y="12572"/>
                  <a:pt x="17272" y="12592"/>
                  <a:pt x="17253" y="12602"/>
                </a:cubicBezTo>
                <a:cubicBezTo>
                  <a:pt x="17253" y="12658"/>
                  <a:pt x="17253" y="12714"/>
                  <a:pt x="17253" y="12770"/>
                </a:cubicBezTo>
                <a:cubicBezTo>
                  <a:pt x="17213" y="12793"/>
                  <a:pt x="17199" y="12761"/>
                  <a:pt x="17172" y="12720"/>
                </a:cubicBezTo>
                <a:cubicBezTo>
                  <a:pt x="17157" y="12725"/>
                  <a:pt x="17161" y="12737"/>
                  <a:pt x="17152" y="12754"/>
                </a:cubicBezTo>
                <a:cubicBezTo>
                  <a:pt x="17152" y="12777"/>
                  <a:pt x="17156" y="12784"/>
                  <a:pt x="17166" y="12799"/>
                </a:cubicBezTo>
                <a:cubicBezTo>
                  <a:pt x="17165" y="12813"/>
                  <a:pt x="17163" y="12826"/>
                  <a:pt x="17163" y="12840"/>
                </a:cubicBezTo>
                <a:cubicBezTo>
                  <a:pt x="17133" y="12880"/>
                  <a:pt x="17105" y="12923"/>
                  <a:pt x="17075" y="12962"/>
                </a:cubicBezTo>
                <a:cubicBezTo>
                  <a:pt x="17076" y="12988"/>
                  <a:pt x="17077" y="13013"/>
                  <a:pt x="17078" y="13039"/>
                </a:cubicBezTo>
                <a:lnTo>
                  <a:pt x="17485" y="12435"/>
                </a:lnTo>
                <a:cubicBezTo>
                  <a:pt x="17416" y="12311"/>
                  <a:pt x="17351" y="12147"/>
                  <a:pt x="17315" y="12104"/>
                </a:cubicBezTo>
                <a:close/>
                <a:moveTo>
                  <a:pt x="2152" y="13315"/>
                </a:moveTo>
                <a:cubicBezTo>
                  <a:pt x="2118" y="13380"/>
                  <a:pt x="2087" y="13386"/>
                  <a:pt x="2029" y="13408"/>
                </a:cubicBezTo>
                <a:cubicBezTo>
                  <a:pt x="2028" y="13411"/>
                  <a:pt x="2027" y="13416"/>
                  <a:pt x="2025" y="13419"/>
                </a:cubicBezTo>
                <a:cubicBezTo>
                  <a:pt x="2032" y="13485"/>
                  <a:pt x="2055" y="13506"/>
                  <a:pt x="2062" y="13580"/>
                </a:cubicBezTo>
                <a:cubicBezTo>
                  <a:pt x="2076" y="13733"/>
                  <a:pt x="2014" y="13895"/>
                  <a:pt x="2100" y="13933"/>
                </a:cubicBezTo>
                <a:cubicBezTo>
                  <a:pt x="2107" y="13912"/>
                  <a:pt x="2115" y="13890"/>
                  <a:pt x="2122" y="13870"/>
                </a:cubicBezTo>
                <a:cubicBezTo>
                  <a:pt x="2143" y="13849"/>
                  <a:pt x="2160" y="13873"/>
                  <a:pt x="2179" y="13883"/>
                </a:cubicBezTo>
                <a:cubicBezTo>
                  <a:pt x="2187" y="13835"/>
                  <a:pt x="2205" y="13790"/>
                  <a:pt x="2201" y="13720"/>
                </a:cubicBezTo>
                <a:cubicBezTo>
                  <a:pt x="2199" y="13682"/>
                  <a:pt x="2196" y="13646"/>
                  <a:pt x="2194" y="13607"/>
                </a:cubicBezTo>
                <a:cubicBezTo>
                  <a:pt x="2196" y="13579"/>
                  <a:pt x="2208" y="13547"/>
                  <a:pt x="2211" y="13526"/>
                </a:cubicBezTo>
                <a:cubicBezTo>
                  <a:pt x="2223" y="13448"/>
                  <a:pt x="2173" y="13331"/>
                  <a:pt x="2152" y="13315"/>
                </a:cubicBezTo>
                <a:close/>
                <a:moveTo>
                  <a:pt x="2224" y="14524"/>
                </a:moveTo>
                <a:cubicBezTo>
                  <a:pt x="2213" y="14527"/>
                  <a:pt x="2200" y="14532"/>
                  <a:pt x="2188" y="14535"/>
                </a:cubicBezTo>
                <a:cubicBezTo>
                  <a:pt x="2169" y="14550"/>
                  <a:pt x="2142" y="14596"/>
                  <a:pt x="2111" y="14632"/>
                </a:cubicBezTo>
                <a:lnTo>
                  <a:pt x="2293" y="14680"/>
                </a:lnTo>
                <a:cubicBezTo>
                  <a:pt x="2287" y="14648"/>
                  <a:pt x="2279" y="14622"/>
                  <a:pt x="2278" y="14578"/>
                </a:cubicBezTo>
                <a:cubicBezTo>
                  <a:pt x="2260" y="14560"/>
                  <a:pt x="2242" y="14541"/>
                  <a:pt x="2224" y="14524"/>
                </a:cubicBezTo>
                <a:close/>
                <a:moveTo>
                  <a:pt x="2703" y="14524"/>
                </a:moveTo>
                <a:cubicBezTo>
                  <a:pt x="2667" y="14590"/>
                  <a:pt x="2621" y="14529"/>
                  <a:pt x="2603" y="14648"/>
                </a:cubicBezTo>
                <a:cubicBezTo>
                  <a:pt x="2620" y="14718"/>
                  <a:pt x="2645" y="14698"/>
                  <a:pt x="2679" y="14732"/>
                </a:cubicBezTo>
                <a:cubicBezTo>
                  <a:pt x="2698" y="14751"/>
                  <a:pt x="2717" y="14772"/>
                  <a:pt x="2735" y="14793"/>
                </a:cubicBezTo>
                <a:lnTo>
                  <a:pt x="2921" y="14841"/>
                </a:lnTo>
                <a:cubicBezTo>
                  <a:pt x="2918" y="14823"/>
                  <a:pt x="2914" y="14806"/>
                  <a:pt x="2908" y="14782"/>
                </a:cubicBezTo>
                <a:cubicBezTo>
                  <a:pt x="2894" y="14704"/>
                  <a:pt x="2937" y="14604"/>
                  <a:pt x="2948" y="14549"/>
                </a:cubicBezTo>
                <a:cubicBezTo>
                  <a:pt x="2948" y="14547"/>
                  <a:pt x="2948" y="14544"/>
                  <a:pt x="2948" y="14542"/>
                </a:cubicBezTo>
                <a:cubicBezTo>
                  <a:pt x="2926" y="14531"/>
                  <a:pt x="2901" y="14549"/>
                  <a:pt x="2881" y="14560"/>
                </a:cubicBezTo>
                <a:cubicBezTo>
                  <a:pt x="2798" y="14603"/>
                  <a:pt x="2764" y="14607"/>
                  <a:pt x="2703" y="14524"/>
                </a:cubicBezTo>
                <a:close/>
                <a:moveTo>
                  <a:pt x="1965" y="14592"/>
                </a:moveTo>
                <a:cubicBezTo>
                  <a:pt x="1964" y="14592"/>
                  <a:pt x="1964" y="14594"/>
                  <a:pt x="1963" y="14594"/>
                </a:cubicBezTo>
                <a:lnTo>
                  <a:pt x="1969" y="14596"/>
                </a:lnTo>
                <a:cubicBezTo>
                  <a:pt x="1967" y="14595"/>
                  <a:pt x="1967" y="14593"/>
                  <a:pt x="1965" y="14592"/>
                </a:cubicBezTo>
                <a:close/>
                <a:moveTo>
                  <a:pt x="2380" y="14592"/>
                </a:moveTo>
                <a:cubicBezTo>
                  <a:pt x="2356" y="14623"/>
                  <a:pt x="2331" y="14651"/>
                  <a:pt x="2306" y="14682"/>
                </a:cubicBezTo>
                <a:lnTo>
                  <a:pt x="2363" y="14696"/>
                </a:lnTo>
                <a:cubicBezTo>
                  <a:pt x="2372" y="14665"/>
                  <a:pt x="2380" y="14632"/>
                  <a:pt x="2380" y="14592"/>
                </a:cubicBezTo>
                <a:close/>
                <a:moveTo>
                  <a:pt x="487" y="14913"/>
                </a:moveTo>
                <a:cubicBezTo>
                  <a:pt x="474" y="14925"/>
                  <a:pt x="462" y="14940"/>
                  <a:pt x="450" y="14952"/>
                </a:cubicBezTo>
                <a:cubicBezTo>
                  <a:pt x="448" y="14955"/>
                  <a:pt x="445" y="14977"/>
                  <a:pt x="442" y="14983"/>
                </a:cubicBezTo>
                <a:lnTo>
                  <a:pt x="506" y="14958"/>
                </a:lnTo>
                <a:cubicBezTo>
                  <a:pt x="500" y="14943"/>
                  <a:pt x="494" y="14928"/>
                  <a:pt x="487" y="14913"/>
                </a:cubicBezTo>
                <a:close/>
                <a:moveTo>
                  <a:pt x="3786" y="15128"/>
                </a:moveTo>
                <a:cubicBezTo>
                  <a:pt x="3782" y="15139"/>
                  <a:pt x="3782" y="15139"/>
                  <a:pt x="3781" y="15160"/>
                </a:cubicBezTo>
                <a:cubicBezTo>
                  <a:pt x="3777" y="15160"/>
                  <a:pt x="3773" y="15160"/>
                  <a:pt x="3769" y="15160"/>
                </a:cubicBezTo>
                <a:cubicBezTo>
                  <a:pt x="3766" y="15186"/>
                  <a:pt x="3765" y="15213"/>
                  <a:pt x="3763" y="15239"/>
                </a:cubicBezTo>
                <a:cubicBezTo>
                  <a:pt x="3797" y="15271"/>
                  <a:pt x="3863" y="15267"/>
                  <a:pt x="3900" y="15298"/>
                </a:cubicBezTo>
                <a:cubicBezTo>
                  <a:pt x="3900" y="15304"/>
                  <a:pt x="3900" y="15310"/>
                  <a:pt x="3900" y="15316"/>
                </a:cubicBezTo>
                <a:lnTo>
                  <a:pt x="3929" y="15330"/>
                </a:lnTo>
                <a:cubicBezTo>
                  <a:pt x="3975" y="15323"/>
                  <a:pt x="4022" y="15317"/>
                  <a:pt x="4068" y="15311"/>
                </a:cubicBezTo>
                <a:cubicBezTo>
                  <a:pt x="4074" y="15289"/>
                  <a:pt x="4076" y="15260"/>
                  <a:pt x="4079" y="15225"/>
                </a:cubicBezTo>
                <a:cubicBezTo>
                  <a:pt x="4061" y="15249"/>
                  <a:pt x="4042" y="15257"/>
                  <a:pt x="4022" y="15280"/>
                </a:cubicBezTo>
                <a:cubicBezTo>
                  <a:pt x="4019" y="15276"/>
                  <a:pt x="4016" y="15269"/>
                  <a:pt x="4013" y="15266"/>
                </a:cubicBezTo>
                <a:cubicBezTo>
                  <a:pt x="4014" y="15252"/>
                  <a:pt x="4016" y="15240"/>
                  <a:pt x="4018" y="15225"/>
                </a:cubicBezTo>
                <a:cubicBezTo>
                  <a:pt x="4017" y="15224"/>
                  <a:pt x="4016" y="15225"/>
                  <a:pt x="4015" y="15223"/>
                </a:cubicBezTo>
                <a:cubicBezTo>
                  <a:pt x="3977" y="15233"/>
                  <a:pt x="3962" y="15224"/>
                  <a:pt x="3933" y="15196"/>
                </a:cubicBezTo>
                <a:cubicBezTo>
                  <a:pt x="3905" y="15201"/>
                  <a:pt x="3877" y="15209"/>
                  <a:pt x="3850" y="15214"/>
                </a:cubicBezTo>
                <a:cubicBezTo>
                  <a:pt x="3842" y="15199"/>
                  <a:pt x="3846" y="15192"/>
                  <a:pt x="3832" y="15187"/>
                </a:cubicBezTo>
                <a:cubicBezTo>
                  <a:pt x="3834" y="15179"/>
                  <a:pt x="3837" y="15174"/>
                  <a:pt x="3839" y="15167"/>
                </a:cubicBezTo>
                <a:cubicBezTo>
                  <a:pt x="3838" y="15162"/>
                  <a:pt x="3835" y="15154"/>
                  <a:pt x="3833" y="15149"/>
                </a:cubicBezTo>
                <a:cubicBezTo>
                  <a:pt x="3827" y="15156"/>
                  <a:pt x="3822" y="15167"/>
                  <a:pt x="3817" y="15173"/>
                </a:cubicBezTo>
                <a:cubicBezTo>
                  <a:pt x="3803" y="15164"/>
                  <a:pt x="3794" y="15160"/>
                  <a:pt x="3786" y="15139"/>
                </a:cubicBezTo>
                <a:cubicBezTo>
                  <a:pt x="3786" y="15136"/>
                  <a:pt x="3786" y="15132"/>
                  <a:pt x="3786" y="15128"/>
                </a:cubicBezTo>
                <a:close/>
                <a:moveTo>
                  <a:pt x="6904" y="20986"/>
                </a:moveTo>
                <a:cubicBezTo>
                  <a:pt x="6857" y="21055"/>
                  <a:pt x="6821" y="21124"/>
                  <a:pt x="6754" y="21155"/>
                </a:cubicBezTo>
                <a:cubicBezTo>
                  <a:pt x="6724" y="21169"/>
                  <a:pt x="6698" y="21143"/>
                  <a:pt x="6680" y="21135"/>
                </a:cubicBezTo>
                <a:cubicBezTo>
                  <a:pt x="6646" y="21121"/>
                  <a:pt x="6625" y="21178"/>
                  <a:pt x="6602" y="21192"/>
                </a:cubicBezTo>
                <a:cubicBezTo>
                  <a:pt x="6579" y="21186"/>
                  <a:pt x="6556" y="21183"/>
                  <a:pt x="6533" y="21178"/>
                </a:cubicBezTo>
                <a:cubicBezTo>
                  <a:pt x="6531" y="21178"/>
                  <a:pt x="6530" y="21178"/>
                  <a:pt x="6529" y="21178"/>
                </a:cubicBezTo>
                <a:cubicBezTo>
                  <a:pt x="6515" y="21197"/>
                  <a:pt x="6500" y="21214"/>
                  <a:pt x="6486" y="21232"/>
                </a:cubicBezTo>
                <a:lnTo>
                  <a:pt x="6918" y="21595"/>
                </a:lnTo>
                <a:cubicBezTo>
                  <a:pt x="6920" y="21528"/>
                  <a:pt x="6924" y="21464"/>
                  <a:pt x="6926" y="21398"/>
                </a:cubicBezTo>
                <a:cubicBezTo>
                  <a:pt x="6931" y="21364"/>
                  <a:pt x="6955" y="21337"/>
                  <a:pt x="6954" y="21291"/>
                </a:cubicBezTo>
                <a:cubicBezTo>
                  <a:pt x="6953" y="21255"/>
                  <a:pt x="6941" y="21203"/>
                  <a:pt x="6949" y="21151"/>
                </a:cubicBezTo>
                <a:cubicBezTo>
                  <a:pt x="6955" y="21118"/>
                  <a:pt x="6960" y="21087"/>
                  <a:pt x="6967" y="21054"/>
                </a:cubicBezTo>
                <a:cubicBezTo>
                  <a:pt x="6966" y="21048"/>
                  <a:pt x="6967" y="21043"/>
                  <a:pt x="6966" y="21038"/>
                </a:cubicBezTo>
                <a:cubicBezTo>
                  <a:pt x="6946" y="21021"/>
                  <a:pt x="6924" y="21003"/>
                  <a:pt x="6904" y="2098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7077" name="AutoShape 37"/>
          <p:cNvSpPr>
            <a:spLocks/>
          </p:cNvSpPr>
          <p:nvPr/>
        </p:nvSpPr>
        <p:spPr bwMode="auto">
          <a:xfrm>
            <a:off x="13054014" y="10460039"/>
            <a:ext cx="534987" cy="534987"/>
          </a:xfrm>
          <a:custGeom>
            <a:avLst/>
            <a:gdLst>
              <a:gd name="T0" fmla="*/ 267481 w 21341"/>
              <a:gd name="T1" fmla="*/ 270753 h 21340"/>
              <a:gd name="T2" fmla="*/ 267481 w 21341"/>
              <a:gd name="T3" fmla="*/ 270753 h 21340"/>
              <a:gd name="T4" fmla="*/ 267481 w 21341"/>
              <a:gd name="T5" fmla="*/ 270753 h 21340"/>
              <a:gd name="T6" fmla="*/ 267481 w 21341"/>
              <a:gd name="T7" fmla="*/ 27075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7078" name="AutoShape 38"/>
          <p:cNvSpPr>
            <a:spLocks/>
          </p:cNvSpPr>
          <p:nvPr/>
        </p:nvSpPr>
        <p:spPr bwMode="auto">
          <a:xfrm>
            <a:off x="3584574" y="10429877"/>
            <a:ext cx="304800" cy="608012"/>
          </a:xfrm>
          <a:custGeom>
            <a:avLst/>
            <a:gdLst>
              <a:gd name="T0" fmla="*/ 152400 w 21600"/>
              <a:gd name="T1" fmla="*/ 304007 h 21600"/>
              <a:gd name="T2" fmla="*/ 152400 w 21600"/>
              <a:gd name="T3" fmla="*/ 304007 h 21600"/>
              <a:gd name="T4" fmla="*/ 152400 w 21600"/>
              <a:gd name="T5" fmla="*/ 304007 h 21600"/>
              <a:gd name="T6" fmla="*/ 152400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7079" name="AutoShape 39"/>
          <p:cNvSpPr>
            <a:spLocks/>
          </p:cNvSpPr>
          <p:nvPr/>
        </p:nvSpPr>
        <p:spPr bwMode="auto">
          <a:xfrm>
            <a:off x="18100676" y="10460038"/>
            <a:ext cx="511175" cy="512763"/>
          </a:xfrm>
          <a:custGeom>
            <a:avLst/>
            <a:gdLst>
              <a:gd name="T0" fmla="*/ 255588 w 21600"/>
              <a:gd name="T1" fmla="*/ 257965 h 21533"/>
              <a:gd name="T2" fmla="*/ 255588 w 21600"/>
              <a:gd name="T3" fmla="*/ 257965 h 21533"/>
              <a:gd name="T4" fmla="*/ 255588 w 21600"/>
              <a:gd name="T5" fmla="*/ 257965 h 21533"/>
              <a:gd name="T6" fmla="*/ 255588 w 21600"/>
              <a:gd name="T7" fmla="*/ 2579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3"/>
                </a:moveTo>
                <a:lnTo>
                  <a:pt x="1350" y="21533"/>
                </a:lnTo>
                <a:cubicBezTo>
                  <a:pt x="604" y="21533"/>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7080" name="AutoShape 40"/>
          <p:cNvSpPr>
            <a:spLocks/>
          </p:cNvSpPr>
          <p:nvPr/>
        </p:nvSpPr>
        <p:spPr bwMode="auto">
          <a:xfrm>
            <a:off x="8286751" y="10482264"/>
            <a:ext cx="534988" cy="490537"/>
          </a:xfrm>
          <a:custGeom>
            <a:avLst/>
            <a:gdLst>
              <a:gd name="T0" fmla="*/ 267482 w 21455"/>
              <a:gd name="T1" fmla="*/ 245269 h 21600"/>
              <a:gd name="T2" fmla="*/ 267482 w 21455"/>
              <a:gd name="T3" fmla="*/ 245269 h 21600"/>
              <a:gd name="T4" fmla="*/ 267482 w 21455"/>
              <a:gd name="T5" fmla="*/ 245269 h 21600"/>
              <a:gd name="T6" fmla="*/ 267482 w 21455"/>
              <a:gd name="T7" fmla="*/ 245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AutoShape 5"/>
          <p:cNvSpPr>
            <a:spLocks/>
          </p:cNvSpPr>
          <p:nvPr/>
        </p:nvSpPr>
        <p:spPr bwMode="auto">
          <a:xfrm flipH="1">
            <a:off x="5414964" y="4649788"/>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8070" name="AutoShape 6"/>
          <p:cNvSpPr>
            <a:spLocks/>
          </p:cNvSpPr>
          <p:nvPr/>
        </p:nvSpPr>
        <p:spPr bwMode="auto">
          <a:xfrm rot="10800000">
            <a:off x="3795714" y="4649788"/>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8071" name="AutoShape 7"/>
          <p:cNvSpPr>
            <a:spLocks/>
          </p:cNvSpPr>
          <p:nvPr/>
        </p:nvSpPr>
        <p:spPr bwMode="auto">
          <a:xfrm rot="2700000" flipH="1">
            <a:off x="10287002" y="4344988"/>
            <a:ext cx="2230437" cy="2228850"/>
          </a:xfrm>
          <a:custGeom>
            <a:avLst/>
            <a:gdLst>
              <a:gd name="T0" fmla="*/ 1115219 w 21600"/>
              <a:gd name="T1" fmla="*/ 1114425 h 21600"/>
              <a:gd name="T2" fmla="*/ 1115219 w 21600"/>
              <a:gd name="T3" fmla="*/ 1114425 h 21600"/>
              <a:gd name="T4" fmla="*/ 1115219 w 21600"/>
              <a:gd name="T5" fmla="*/ 1114425 h 21600"/>
              <a:gd name="T6" fmla="*/ 1115219 w 21600"/>
              <a:gd name="T7" fmla="*/ 1114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8072" name="AutoShape 8"/>
          <p:cNvSpPr>
            <a:spLocks/>
          </p:cNvSpPr>
          <p:nvPr/>
        </p:nvSpPr>
        <p:spPr bwMode="auto">
          <a:xfrm rot="13500000" flipH="1">
            <a:off x="9239251" y="5702300"/>
            <a:ext cx="1173163" cy="1173163"/>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88073" name="AutoShape 9"/>
          <p:cNvSpPr>
            <a:spLocks/>
          </p:cNvSpPr>
          <p:nvPr/>
        </p:nvSpPr>
        <p:spPr bwMode="auto">
          <a:xfrm>
            <a:off x="5018087" y="6581774"/>
            <a:ext cx="3778251"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of for ipsum randomised even night offer beration</a:t>
            </a:r>
            <a:endParaRPr lang="en-US" sz="4411">
              <a:latin typeface="St Transmission" charset="0"/>
              <a:ea typeface="ＭＳ Ｐゴシック" charset="0"/>
              <a:cs typeface="St Transmission" charset="0"/>
              <a:sym typeface="St Transmission" charset="0"/>
            </a:endParaRPr>
          </a:p>
        </p:txBody>
      </p:sp>
      <p:sp>
        <p:nvSpPr>
          <p:cNvPr id="88074" name="AutoShape 10"/>
          <p:cNvSpPr>
            <a:spLocks/>
          </p:cNvSpPr>
          <p:nvPr/>
        </p:nvSpPr>
        <p:spPr bwMode="auto">
          <a:xfrm>
            <a:off x="13600115" y="6227763"/>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8075" name="AutoShape 11"/>
          <p:cNvSpPr>
            <a:spLocks/>
          </p:cNvSpPr>
          <p:nvPr/>
        </p:nvSpPr>
        <p:spPr bwMode="auto">
          <a:xfrm>
            <a:off x="18967451" y="6227763"/>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8076" name="AutoShape 12"/>
          <p:cNvSpPr>
            <a:spLocks/>
          </p:cNvSpPr>
          <p:nvPr/>
        </p:nvSpPr>
        <p:spPr bwMode="auto">
          <a:xfrm rot="-2700000">
            <a:off x="11864977" y="5922965"/>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8077" name="AutoShape 13"/>
          <p:cNvSpPr>
            <a:spLocks/>
          </p:cNvSpPr>
          <p:nvPr/>
        </p:nvSpPr>
        <p:spPr bwMode="auto">
          <a:xfrm rot="8100000">
            <a:off x="13970000" y="7280275"/>
            <a:ext cx="1173163" cy="1173163"/>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88078" name="AutoShape 14"/>
          <p:cNvSpPr>
            <a:spLocks/>
          </p:cNvSpPr>
          <p:nvPr/>
        </p:nvSpPr>
        <p:spPr bwMode="auto">
          <a:xfrm>
            <a:off x="15844837" y="8183564"/>
            <a:ext cx="3778251" cy="78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of for ipsum randomised even night offer beration</a:t>
            </a:r>
            <a:endParaRPr lang="en-US" sz="4411">
              <a:latin typeface="St Transmission" charset="0"/>
              <a:ea typeface="ＭＳ Ｐゴシック" charset="0"/>
              <a:cs typeface="St Transmission" charset="0"/>
              <a:sym typeface="St Transmission" charset="0"/>
            </a:endParaRPr>
          </a:p>
        </p:txBody>
      </p:sp>
      <p:sp>
        <p:nvSpPr>
          <p:cNvPr id="88079" name="AutoShape 15"/>
          <p:cNvSpPr>
            <a:spLocks/>
          </p:cNvSpPr>
          <p:nvPr/>
        </p:nvSpPr>
        <p:spPr bwMode="auto">
          <a:xfrm flipH="1">
            <a:off x="5414964" y="7794627"/>
            <a:ext cx="5367337" cy="1620837"/>
          </a:xfrm>
          <a:custGeom>
            <a:avLst/>
            <a:gdLst>
              <a:gd name="T0" fmla="*/ 2683669 w 21600"/>
              <a:gd name="T1" fmla="*/ 810419 h 21600"/>
              <a:gd name="T2" fmla="*/ 2683669 w 21600"/>
              <a:gd name="T3" fmla="*/ 810419 h 21600"/>
              <a:gd name="T4" fmla="*/ 2683669 w 21600"/>
              <a:gd name="T5" fmla="*/ 810419 h 21600"/>
              <a:gd name="T6" fmla="*/ 2683669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8080" name="AutoShape 16"/>
          <p:cNvSpPr>
            <a:spLocks/>
          </p:cNvSpPr>
          <p:nvPr/>
        </p:nvSpPr>
        <p:spPr bwMode="auto">
          <a:xfrm rot="10800000">
            <a:off x="3795714" y="7794627"/>
            <a:ext cx="1619250" cy="1620837"/>
          </a:xfrm>
          <a:custGeom>
            <a:avLst/>
            <a:gdLst>
              <a:gd name="T0" fmla="*/ 809625 w 21600"/>
              <a:gd name="T1" fmla="*/ 810419 h 21600"/>
              <a:gd name="T2" fmla="*/ 809625 w 21600"/>
              <a:gd name="T3" fmla="*/ 810419 h 21600"/>
              <a:gd name="T4" fmla="*/ 809625 w 21600"/>
              <a:gd name="T5" fmla="*/ 810419 h 21600"/>
              <a:gd name="T6" fmla="*/ 809625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8081" name="AutoShape 17"/>
          <p:cNvSpPr>
            <a:spLocks/>
          </p:cNvSpPr>
          <p:nvPr/>
        </p:nvSpPr>
        <p:spPr bwMode="auto">
          <a:xfrm rot="2700000" flipH="1">
            <a:off x="10287002" y="7489827"/>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8082" name="AutoShape 18"/>
          <p:cNvSpPr>
            <a:spLocks/>
          </p:cNvSpPr>
          <p:nvPr/>
        </p:nvSpPr>
        <p:spPr bwMode="auto">
          <a:xfrm rot="13500000" flipH="1">
            <a:off x="9239251" y="8847138"/>
            <a:ext cx="1173163" cy="1173163"/>
          </a:xfrm>
          <a:custGeom>
            <a:avLst/>
            <a:gdLst>
              <a:gd name="T0" fmla="*/ 586582 w 21600"/>
              <a:gd name="T1" fmla="*/ 586581 h 21600"/>
              <a:gd name="T2" fmla="*/ 586582 w 21600"/>
              <a:gd name="T3" fmla="*/ 586581 h 21600"/>
              <a:gd name="T4" fmla="*/ 586582 w 21600"/>
              <a:gd name="T5" fmla="*/ 586581 h 21600"/>
              <a:gd name="T6" fmla="*/ 586582 w 21600"/>
              <a:gd name="T7" fmla="*/ 586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88083" name="AutoShape 19"/>
          <p:cNvSpPr>
            <a:spLocks/>
          </p:cNvSpPr>
          <p:nvPr/>
        </p:nvSpPr>
        <p:spPr bwMode="auto">
          <a:xfrm>
            <a:off x="13600115" y="9374188"/>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8084" name="AutoShape 20"/>
          <p:cNvSpPr>
            <a:spLocks/>
          </p:cNvSpPr>
          <p:nvPr/>
        </p:nvSpPr>
        <p:spPr bwMode="auto">
          <a:xfrm>
            <a:off x="18967451" y="9374188"/>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8085" name="AutoShape 21"/>
          <p:cNvSpPr>
            <a:spLocks/>
          </p:cNvSpPr>
          <p:nvPr/>
        </p:nvSpPr>
        <p:spPr bwMode="auto">
          <a:xfrm rot="-2700000">
            <a:off x="11864977" y="9067802"/>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8086" name="AutoShape 22"/>
          <p:cNvSpPr>
            <a:spLocks/>
          </p:cNvSpPr>
          <p:nvPr/>
        </p:nvSpPr>
        <p:spPr bwMode="auto">
          <a:xfrm rot="8100000">
            <a:off x="13970000" y="10426701"/>
            <a:ext cx="1173163" cy="1171575"/>
          </a:xfrm>
          <a:custGeom>
            <a:avLst/>
            <a:gdLst>
              <a:gd name="T0" fmla="*/ 586582 w 21600"/>
              <a:gd name="T1" fmla="*/ 585788 h 21600"/>
              <a:gd name="T2" fmla="*/ 586582 w 21600"/>
              <a:gd name="T3" fmla="*/ 585788 h 21600"/>
              <a:gd name="T4" fmla="*/ 586582 w 21600"/>
              <a:gd name="T5" fmla="*/ 585788 h 21600"/>
              <a:gd name="T6" fmla="*/ 586582 w 21600"/>
              <a:gd name="T7" fmla="*/ 585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88087" name="AutoShape 23"/>
          <p:cNvSpPr>
            <a:spLocks/>
          </p:cNvSpPr>
          <p:nvPr/>
        </p:nvSpPr>
        <p:spPr bwMode="auto">
          <a:xfrm>
            <a:off x="13727113" y="7921626"/>
            <a:ext cx="1671637" cy="1239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53%</a:t>
            </a:r>
            <a:endParaRPr lang="en-US" sz="4411">
              <a:latin typeface="St Transmission" charset="0"/>
              <a:ea typeface="ＭＳ Ｐゴシック" charset="0"/>
              <a:cs typeface="St Transmission" charset="0"/>
              <a:sym typeface="St Transmission" charset="0"/>
            </a:endParaRPr>
          </a:p>
        </p:txBody>
      </p:sp>
      <p:sp>
        <p:nvSpPr>
          <p:cNvPr id="88088" name="AutoShape 24"/>
          <p:cNvSpPr>
            <a:spLocks/>
          </p:cNvSpPr>
          <p:nvPr/>
        </p:nvSpPr>
        <p:spPr bwMode="auto">
          <a:xfrm>
            <a:off x="8996363" y="6307140"/>
            <a:ext cx="1670050"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81%</a:t>
            </a:r>
            <a:endParaRPr lang="en-US" sz="4411">
              <a:latin typeface="St Transmission" charset="0"/>
              <a:ea typeface="ＭＳ Ｐゴシック" charset="0"/>
              <a:cs typeface="St Transmission" charset="0"/>
              <a:sym typeface="St Transmission" charset="0"/>
            </a:endParaRPr>
          </a:p>
        </p:txBody>
      </p:sp>
      <p:sp>
        <p:nvSpPr>
          <p:cNvPr id="88089" name="AutoShape 25"/>
          <p:cNvSpPr>
            <a:spLocks/>
          </p:cNvSpPr>
          <p:nvPr/>
        </p:nvSpPr>
        <p:spPr bwMode="auto">
          <a:xfrm>
            <a:off x="13727113" y="11079165"/>
            <a:ext cx="1671637"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74%</a:t>
            </a:r>
            <a:endParaRPr lang="en-US" sz="4411">
              <a:latin typeface="St Transmission" charset="0"/>
              <a:ea typeface="ＭＳ Ｐゴシック" charset="0"/>
              <a:cs typeface="St Transmission" charset="0"/>
              <a:sym typeface="St Transmission" charset="0"/>
            </a:endParaRPr>
          </a:p>
        </p:txBody>
      </p:sp>
      <p:sp>
        <p:nvSpPr>
          <p:cNvPr id="88090" name="AutoShape 26"/>
          <p:cNvSpPr>
            <a:spLocks/>
          </p:cNvSpPr>
          <p:nvPr/>
        </p:nvSpPr>
        <p:spPr bwMode="auto">
          <a:xfrm>
            <a:off x="8983664" y="9536114"/>
            <a:ext cx="1671637"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66%</a:t>
            </a:r>
            <a:endParaRPr lang="en-US" sz="4411">
              <a:latin typeface="St Transmission" charset="0"/>
              <a:ea typeface="ＭＳ Ｐゴシック" charset="0"/>
              <a:cs typeface="St Transmission" charset="0"/>
              <a:sym typeface="St Transmission" charset="0"/>
            </a:endParaRPr>
          </a:p>
        </p:txBody>
      </p:sp>
      <p:sp>
        <p:nvSpPr>
          <p:cNvPr id="88091" name="AutoShape 27"/>
          <p:cNvSpPr>
            <a:spLocks/>
          </p:cNvSpPr>
          <p:nvPr/>
        </p:nvSpPr>
        <p:spPr bwMode="auto">
          <a:xfrm>
            <a:off x="5018087" y="9745665"/>
            <a:ext cx="3778251"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of for ipsum randomised even night offer beration</a:t>
            </a:r>
            <a:endParaRPr lang="en-US" sz="4411">
              <a:latin typeface="St Transmission" charset="0"/>
              <a:ea typeface="ＭＳ Ｐゴシック" charset="0"/>
              <a:cs typeface="St Transmission" charset="0"/>
              <a:sym typeface="St Transmission" charset="0"/>
            </a:endParaRPr>
          </a:p>
        </p:txBody>
      </p:sp>
      <p:sp>
        <p:nvSpPr>
          <p:cNvPr id="88092" name="AutoShape 28"/>
          <p:cNvSpPr>
            <a:spLocks/>
          </p:cNvSpPr>
          <p:nvPr/>
        </p:nvSpPr>
        <p:spPr bwMode="auto">
          <a:xfrm>
            <a:off x="5821365" y="8297863"/>
            <a:ext cx="2974974"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8093" name="AutoShape 29"/>
          <p:cNvSpPr>
            <a:spLocks/>
          </p:cNvSpPr>
          <p:nvPr/>
        </p:nvSpPr>
        <p:spPr bwMode="auto">
          <a:xfrm>
            <a:off x="5821365" y="5099052"/>
            <a:ext cx="2974974"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8094" name="AutoShape 30"/>
          <p:cNvSpPr>
            <a:spLocks/>
          </p:cNvSpPr>
          <p:nvPr/>
        </p:nvSpPr>
        <p:spPr bwMode="auto">
          <a:xfrm>
            <a:off x="15844837" y="11366500"/>
            <a:ext cx="3778251" cy="78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of for ipsum randomised even night offer beration</a:t>
            </a:r>
            <a:endParaRPr lang="en-US" sz="4411">
              <a:latin typeface="St Transmission" charset="0"/>
              <a:ea typeface="ＭＳ Ｐゴシック" charset="0"/>
              <a:cs typeface="St Transmission" charset="0"/>
              <a:sym typeface="St Transmission" charset="0"/>
            </a:endParaRPr>
          </a:p>
        </p:txBody>
      </p:sp>
      <p:sp>
        <p:nvSpPr>
          <p:cNvPr id="88095" name="AutoShape 31"/>
          <p:cNvSpPr>
            <a:spLocks/>
          </p:cNvSpPr>
          <p:nvPr/>
        </p:nvSpPr>
        <p:spPr bwMode="auto">
          <a:xfrm>
            <a:off x="15844840" y="9879014"/>
            <a:ext cx="2974974"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8096" name="AutoShape 32"/>
          <p:cNvSpPr>
            <a:spLocks/>
          </p:cNvSpPr>
          <p:nvPr/>
        </p:nvSpPr>
        <p:spPr bwMode="auto">
          <a:xfrm>
            <a:off x="15844840" y="6584949"/>
            <a:ext cx="2974974"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8097" name="AutoShape 33"/>
          <p:cNvSpPr>
            <a:spLocks/>
          </p:cNvSpPr>
          <p:nvPr/>
        </p:nvSpPr>
        <p:spPr bwMode="auto">
          <a:xfrm>
            <a:off x="12533315" y="6656390"/>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8098" name="AutoShape 34"/>
          <p:cNvSpPr>
            <a:spLocks/>
          </p:cNvSpPr>
          <p:nvPr/>
        </p:nvSpPr>
        <p:spPr bwMode="auto">
          <a:xfrm>
            <a:off x="12512676" y="9863139"/>
            <a:ext cx="849314" cy="558800"/>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8099" name="AutoShape 35"/>
          <p:cNvSpPr>
            <a:spLocks/>
          </p:cNvSpPr>
          <p:nvPr/>
        </p:nvSpPr>
        <p:spPr bwMode="auto">
          <a:xfrm>
            <a:off x="11034713" y="5099051"/>
            <a:ext cx="735012" cy="676276"/>
          </a:xfrm>
          <a:custGeom>
            <a:avLst/>
            <a:gdLst>
              <a:gd name="T0" fmla="*/ 367506 w 21600"/>
              <a:gd name="T1" fmla="*/ 338138 h 21600"/>
              <a:gd name="T2" fmla="*/ 367506 w 21600"/>
              <a:gd name="T3" fmla="*/ 338138 h 21600"/>
              <a:gd name="T4" fmla="*/ 367506 w 21600"/>
              <a:gd name="T5" fmla="*/ 338138 h 21600"/>
              <a:gd name="T6" fmla="*/ 367506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8100" name="AutoShape 36"/>
          <p:cNvSpPr>
            <a:spLocks/>
          </p:cNvSpPr>
          <p:nvPr/>
        </p:nvSpPr>
        <p:spPr bwMode="auto">
          <a:xfrm>
            <a:off x="11075988" y="8297864"/>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3" name="AutoShape 5"/>
          <p:cNvSpPr>
            <a:spLocks/>
          </p:cNvSpPr>
          <p:nvPr/>
        </p:nvSpPr>
        <p:spPr bwMode="auto">
          <a:xfrm>
            <a:off x="2816226"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9094" name="AutoShape 6"/>
          <p:cNvSpPr>
            <a:spLocks/>
          </p:cNvSpPr>
          <p:nvPr/>
        </p:nvSpPr>
        <p:spPr bwMode="auto">
          <a:xfrm>
            <a:off x="7658099"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9095" name="AutoShape 7"/>
          <p:cNvSpPr>
            <a:spLocks/>
          </p:cNvSpPr>
          <p:nvPr/>
        </p:nvSpPr>
        <p:spPr bwMode="auto">
          <a:xfrm>
            <a:off x="12499975"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9096" name="AutoShape 8"/>
          <p:cNvSpPr>
            <a:spLocks/>
          </p:cNvSpPr>
          <p:nvPr/>
        </p:nvSpPr>
        <p:spPr bwMode="auto">
          <a:xfrm>
            <a:off x="17341851"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9097" name="AutoShape 9"/>
          <p:cNvSpPr>
            <a:spLocks/>
          </p:cNvSpPr>
          <p:nvPr/>
        </p:nvSpPr>
        <p:spPr bwMode="auto">
          <a:xfrm>
            <a:off x="5522912" y="3344865"/>
            <a:ext cx="177641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Web Design</a:t>
            </a:r>
            <a:endParaRPr lang="en-US" sz="4411" dirty="0">
              <a:latin typeface="St Transmission" charset="0"/>
              <a:ea typeface="ＭＳ Ｐゴシック" charset="0"/>
              <a:cs typeface="St Transmission" charset="0"/>
              <a:sym typeface="St Transmission" charset="0"/>
            </a:endParaRPr>
          </a:p>
        </p:txBody>
      </p:sp>
      <p:sp>
        <p:nvSpPr>
          <p:cNvPr id="89098" name="AutoShape 10"/>
          <p:cNvSpPr>
            <a:spLocks/>
          </p:cNvSpPr>
          <p:nvPr/>
        </p:nvSpPr>
        <p:spPr bwMode="auto">
          <a:xfrm>
            <a:off x="5526089" y="3873500"/>
            <a:ext cx="529748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err="1">
                <a:latin typeface="PT Sans" charset="0"/>
                <a:ea typeface="ＭＳ Ｐゴシック" charset="0"/>
                <a:cs typeface="PT Sans" charset="0"/>
                <a:sym typeface="PT Sans" charset="0"/>
              </a:rPr>
              <a:t>Lorem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ipsum</a:t>
            </a:r>
            <a:r>
              <a:rPr lang="en-US" sz="2201" dirty="0">
                <a:latin typeface="PT Sans" charset="0"/>
                <a:ea typeface="ＭＳ Ｐゴシック" charset="0"/>
                <a:cs typeface="PT Sans" charset="0"/>
                <a:sym typeface="PT Sans" charset="0"/>
              </a:rPr>
              <a:t> dolor sit </a:t>
            </a:r>
            <a:r>
              <a:rPr lang="en-US" sz="2201" dirty="0" err="1">
                <a:latin typeface="PT Sans" charset="0"/>
                <a:ea typeface="ＭＳ Ｐゴシック" charset="0"/>
                <a:cs typeface="PT Sans" charset="0"/>
                <a:sym typeface="PT Sans" charset="0"/>
              </a:rPr>
              <a:t>amet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consectetuer</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adipiscing</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elit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sed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diam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nonummy</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nibh</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euismod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tincidunt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ut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laoreet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dolore</a:t>
            </a:r>
            <a:r>
              <a:rPr lang="en-US" sz="2201" dirty="0">
                <a:latin typeface="PT Sans" charset="0"/>
                <a:ea typeface="ＭＳ Ｐゴシック" charset="0"/>
                <a:cs typeface="PT Sans" charset="0"/>
                <a:sym typeface="PT Sans" charset="0"/>
              </a:rPr>
              <a:t>.</a:t>
            </a:r>
            <a:endParaRPr lang="en-US" sz="4411" dirty="0">
              <a:latin typeface="St Transmission" charset="0"/>
              <a:ea typeface="ＭＳ Ｐゴシック" charset="0"/>
              <a:cs typeface="St Transmission" charset="0"/>
              <a:sym typeface="St Transmission" charset="0"/>
            </a:endParaRPr>
          </a:p>
        </p:txBody>
      </p:sp>
      <p:sp>
        <p:nvSpPr>
          <p:cNvPr id="89099" name="AutoShape 11"/>
          <p:cNvSpPr>
            <a:spLocks/>
          </p:cNvSpPr>
          <p:nvPr/>
        </p:nvSpPr>
        <p:spPr bwMode="auto">
          <a:xfrm>
            <a:off x="6273801" y="10488614"/>
            <a:ext cx="290671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Mobile Applications</a:t>
            </a:r>
            <a:endParaRPr lang="en-US" sz="4411" dirty="0">
              <a:latin typeface="St Transmission" charset="0"/>
              <a:ea typeface="ＭＳ Ｐゴシック" charset="0"/>
              <a:cs typeface="St Transmission" charset="0"/>
              <a:sym typeface="St Transmission" charset="0"/>
            </a:endParaRPr>
          </a:p>
        </p:txBody>
      </p:sp>
      <p:sp>
        <p:nvSpPr>
          <p:cNvPr id="89100" name="AutoShape 12"/>
          <p:cNvSpPr>
            <a:spLocks/>
          </p:cNvSpPr>
          <p:nvPr/>
        </p:nvSpPr>
        <p:spPr bwMode="auto">
          <a:xfrm>
            <a:off x="4041776" y="11022012"/>
            <a:ext cx="5165724"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dirty="0" err="1">
                <a:latin typeface="PT Sans" charset="0"/>
                <a:ea typeface="ＭＳ Ｐゴシック" charset="0"/>
                <a:cs typeface="PT Sans" charset="0"/>
                <a:sym typeface="PT Sans" charset="0"/>
              </a:rPr>
              <a:t>Lorem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ipsum</a:t>
            </a:r>
            <a:r>
              <a:rPr lang="en-US" sz="2201" dirty="0">
                <a:latin typeface="PT Sans" charset="0"/>
                <a:ea typeface="ＭＳ Ｐゴシック" charset="0"/>
                <a:cs typeface="PT Sans" charset="0"/>
                <a:sym typeface="PT Sans" charset="0"/>
              </a:rPr>
              <a:t> dolor sit </a:t>
            </a:r>
            <a:r>
              <a:rPr lang="en-US" sz="2201" dirty="0" err="1">
                <a:latin typeface="PT Sans" charset="0"/>
                <a:ea typeface="ＭＳ Ｐゴシック" charset="0"/>
                <a:cs typeface="PT Sans" charset="0"/>
                <a:sym typeface="PT Sans" charset="0"/>
              </a:rPr>
              <a:t>amet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consectetuer</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adipiscing</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elit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sed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diam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nonummy</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nibh</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euismod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tincidunt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ut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laoreet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dolore</a:t>
            </a:r>
            <a:r>
              <a:rPr lang="en-US" sz="2201" dirty="0">
                <a:latin typeface="PT Sans" charset="0"/>
                <a:ea typeface="ＭＳ Ｐゴシック" charset="0"/>
                <a:cs typeface="PT Sans" charset="0"/>
                <a:sym typeface="PT Sans" charset="0"/>
              </a:rPr>
              <a:t>.</a:t>
            </a:r>
            <a:endParaRPr lang="en-US" sz="4411" dirty="0">
              <a:latin typeface="St Transmission" charset="0"/>
              <a:ea typeface="ＭＳ Ｐゴシック" charset="0"/>
              <a:cs typeface="St Transmission" charset="0"/>
              <a:sym typeface="St Transmission" charset="0"/>
            </a:endParaRPr>
          </a:p>
        </p:txBody>
      </p:sp>
      <p:sp>
        <p:nvSpPr>
          <p:cNvPr id="89101" name="AutoShape 13"/>
          <p:cNvSpPr>
            <a:spLocks/>
          </p:cNvSpPr>
          <p:nvPr/>
        </p:nvSpPr>
        <p:spPr bwMode="auto">
          <a:xfrm>
            <a:off x="15278100" y="3314701"/>
            <a:ext cx="261778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TV Advertisement</a:t>
            </a:r>
            <a:endParaRPr lang="en-US" sz="4411" dirty="0">
              <a:latin typeface="St Transmission" charset="0"/>
              <a:ea typeface="ＭＳ Ｐゴシック" charset="0"/>
              <a:cs typeface="St Transmission" charset="0"/>
              <a:sym typeface="St Transmission" charset="0"/>
            </a:endParaRPr>
          </a:p>
        </p:txBody>
      </p:sp>
      <p:sp>
        <p:nvSpPr>
          <p:cNvPr id="89102" name="AutoShape 14"/>
          <p:cNvSpPr>
            <a:spLocks/>
          </p:cNvSpPr>
          <p:nvPr/>
        </p:nvSpPr>
        <p:spPr bwMode="auto">
          <a:xfrm>
            <a:off x="15281276" y="3843338"/>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err="1">
                <a:latin typeface="PT Sans" charset="0"/>
                <a:ea typeface="ＭＳ Ｐゴシック" charset="0"/>
                <a:cs typeface="PT Sans" charset="0"/>
                <a:sym typeface="PT Sans" charset="0"/>
              </a:rPr>
              <a:t>Lorem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ipsum</a:t>
            </a:r>
            <a:r>
              <a:rPr lang="en-US" sz="2201" dirty="0">
                <a:latin typeface="PT Sans" charset="0"/>
                <a:ea typeface="ＭＳ Ｐゴシック" charset="0"/>
                <a:cs typeface="PT Sans" charset="0"/>
                <a:sym typeface="PT Sans" charset="0"/>
              </a:rPr>
              <a:t> dolor sit </a:t>
            </a:r>
            <a:r>
              <a:rPr lang="en-US" sz="2201" dirty="0" err="1">
                <a:latin typeface="PT Sans" charset="0"/>
                <a:ea typeface="ＭＳ Ｐゴシック" charset="0"/>
                <a:cs typeface="PT Sans" charset="0"/>
                <a:sym typeface="PT Sans" charset="0"/>
              </a:rPr>
              <a:t>amet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consectetuer</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adipiscing</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elit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sed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diam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nonummy</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nibh</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euismod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tincidunt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ut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laoreet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dolore</a:t>
            </a:r>
            <a:r>
              <a:rPr lang="en-US" sz="2201" dirty="0">
                <a:latin typeface="PT Sans" charset="0"/>
                <a:ea typeface="ＭＳ Ｐゴシック" charset="0"/>
                <a:cs typeface="PT Sans" charset="0"/>
                <a:sym typeface="PT Sans" charset="0"/>
              </a:rPr>
              <a:t>.</a:t>
            </a:r>
            <a:endParaRPr lang="en-US" sz="4411" dirty="0">
              <a:latin typeface="St Transmission" charset="0"/>
              <a:ea typeface="ＭＳ Ｐゴシック" charset="0"/>
              <a:cs typeface="St Transmission" charset="0"/>
              <a:sym typeface="St Transmission" charset="0"/>
            </a:endParaRPr>
          </a:p>
        </p:txBody>
      </p:sp>
      <p:sp>
        <p:nvSpPr>
          <p:cNvPr id="89103" name="AutoShape 15"/>
          <p:cNvSpPr>
            <a:spLocks/>
          </p:cNvSpPr>
          <p:nvPr/>
        </p:nvSpPr>
        <p:spPr bwMode="auto">
          <a:xfrm>
            <a:off x="3397250" y="4354514"/>
            <a:ext cx="1647826" cy="1387476"/>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1"/>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9104" name="AutoShape 16"/>
          <p:cNvSpPr>
            <a:spLocks/>
          </p:cNvSpPr>
          <p:nvPr/>
        </p:nvSpPr>
        <p:spPr bwMode="auto">
          <a:xfrm rot="10800000">
            <a:off x="9577388" y="9810751"/>
            <a:ext cx="1649412" cy="1387476"/>
          </a:xfrm>
          <a:custGeom>
            <a:avLst/>
            <a:gdLst>
              <a:gd name="T0" fmla="*/ 824706 w 21600"/>
              <a:gd name="T1" fmla="*/ 693738 h 21600"/>
              <a:gd name="T2" fmla="*/ 824706 w 21600"/>
              <a:gd name="T3" fmla="*/ 693738 h 21600"/>
              <a:gd name="T4" fmla="*/ 824706 w 21600"/>
              <a:gd name="T5" fmla="*/ 693738 h 21600"/>
              <a:gd name="T6" fmla="*/ 824706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2"/>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9105" name="AutoShape 17"/>
          <p:cNvSpPr>
            <a:spLocks/>
          </p:cNvSpPr>
          <p:nvPr/>
        </p:nvSpPr>
        <p:spPr bwMode="auto">
          <a:xfrm>
            <a:off x="13152437" y="4325941"/>
            <a:ext cx="1647826" cy="1385886"/>
          </a:xfrm>
          <a:custGeom>
            <a:avLst/>
            <a:gdLst>
              <a:gd name="T0" fmla="*/ 823913 w 21600"/>
              <a:gd name="T1" fmla="*/ 692944 h 21600"/>
              <a:gd name="T2" fmla="*/ 823913 w 21600"/>
              <a:gd name="T3" fmla="*/ 692944 h 21600"/>
              <a:gd name="T4" fmla="*/ 823913 w 21600"/>
              <a:gd name="T5" fmla="*/ 692944 h 21600"/>
              <a:gd name="T6" fmla="*/ 823913 w 21600"/>
              <a:gd name="T7" fmla="*/ 69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3"/>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9106" name="AutoShape 18"/>
          <p:cNvSpPr>
            <a:spLocks/>
          </p:cNvSpPr>
          <p:nvPr/>
        </p:nvSpPr>
        <p:spPr bwMode="auto">
          <a:xfrm rot="10800000">
            <a:off x="19323051" y="9775826"/>
            <a:ext cx="1647826" cy="1387476"/>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4"/>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9107" name="AutoShape 19"/>
          <p:cNvSpPr>
            <a:spLocks/>
          </p:cNvSpPr>
          <p:nvPr/>
        </p:nvSpPr>
        <p:spPr bwMode="auto">
          <a:xfrm>
            <a:off x="16194089" y="10452100"/>
            <a:ext cx="273050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Marketing Analyze</a:t>
            </a:r>
            <a:endParaRPr lang="en-US" sz="4411" dirty="0">
              <a:latin typeface="St Transmission" charset="0"/>
              <a:ea typeface="ＭＳ Ｐゴシック" charset="0"/>
              <a:cs typeface="St Transmission" charset="0"/>
              <a:sym typeface="St Transmission" charset="0"/>
            </a:endParaRPr>
          </a:p>
        </p:txBody>
      </p:sp>
      <p:sp>
        <p:nvSpPr>
          <p:cNvPr id="89108" name="AutoShape 20"/>
          <p:cNvSpPr>
            <a:spLocks/>
          </p:cNvSpPr>
          <p:nvPr/>
        </p:nvSpPr>
        <p:spPr bwMode="auto">
          <a:xfrm>
            <a:off x="13655675" y="10987089"/>
            <a:ext cx="5295900"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dirty="0" err="1">
                <a:latin typeface="PT Sans" charset="0"/>
                <a:ea typeface="ＭＳ Ｐゴシック" charset="0"/>
                <a:cs typeface="PT Sans" charset="0"/>
                <a:sym typeface="PT Sans" charset="0"/>
              </a:rPr>
              <a:t>Lorem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ipsum</a:t>
            </a:r>
            <a:r>
              <a:rPr lang="en-US" sz="2201" dirty="0">
                <a:latin typeface="PT Sans" charset="0"/>
                <a:ea typeface="ＭＳ Ｐゴシック" charset="0"/>
                <a:cs typeface="PT Sans" charset="0"/>
                <a:sym typeface="PT Sans" charset="0"/>
              </a:rPr>
              <a:t> dolor sit </a:t>
            </a:r>
            <a:r>
              <a:rPr lang="en-US" sz="2201" dirty="0" err="1">
                <a:latin typeface="PT Sans" charset="0"/>
                <a:ea typeface="ＭＳ Ｐゴシック" charset="0"/>
                <a:cs typeface="PT Sans" charset="0"/>
                <a:sym typeface="PT Sans" charset="0"/>
              </a:rPr>
              <a:t>amet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consectetuer</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adipiscing</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elit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sed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diam</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nonummy</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nibh</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euismod</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tincidunt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ut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laoreet</a:t>
            </a:r>
            <a:r>
              <a:rPr lang="en-US" sz="2201" dirty="0">
                <a:latin typeface="PT Sans" charset="0"/>
                <a:ea typeface="ＭＳ Ｐゴシック" charset="0"/>
                <a:cs typeface="PT Sans" charset="0"/>
                <a:sym typeface="PT Sans" charset="0"/>
              </a:rPr>
              <a:t> </a:t>
            </a:r>
            <a:r>
              <a:rPr lang="en-US" sz="2201" dirty="0" err="1">
                <a:latin typeface="PT Sans" charset="0"/>
                <a:ea typeface="ＭＳ Ｐゴシック" charset="0"/>
                <a:cs typeface="PT Sans" charset="0"/>
                <a:sym typeface="PT Sans" charset="0"/>
              </a:rPr>
              <a:t>dolore</a:t>
            </a:r>
            <a:r>
              <a:rPr lang="en-US" sz="2201" dirty="0">
                <a:latin typeface="PT Sans" charset="0"/>
                <a:ea typeface="ＭＳ Ｐゴシック" charset="0"/>
                <a:cs typeface="PT Sans" charset="0"/>
                <a:sym typeface="PT Sans" charset="0"/>
              </a:rPr>
              <a:t>.</a:t>
            </a:r>
            <a:endParaRPr lang="en-US" sz="4411" dirty="0">
              <a:latin typeface="St Transmission" charset="0"/>
              <a:ea typeface="ＭＳ Ｐゴシック" charset="0"/>
              <a:cs typeface="St Transmission" charset="0"/>
              <a:sym typeface="St Transmission" charset="0"/>
            </a:endParaRPr>
          </a:p>
        </p:txBody>
      </p:sp>
      <p:sp>
        <p:nvSpPr>
          <p:cNvPr id="89109" name="AutoShape 21"/>
          <p:cNvSpPr>
            <a:spLocks/>
          </p:cNvSpPr>
          <p:nvPr/>
        </p:nvSpPr>
        <p:spPr bwMode="auto">
          <a:xfrm>
            <a:off x="9180515" y="7194550"/>
            <a:ext cx="1152524" cy="1150939"/>
          </a:xfrm>
          <a:custGeom>
            <a:avLst/>
            <a:gdLst>
              <a:gd name="T0" fmla="*/ 576263 w 21600"/>
              <a:gd name="T1" fmla="*/ 575469 h 21600"/>
              <a:gd name="T2" fmla="*/ 576263 w 21600"/>
              <a:gd name="T3" fmla="*/ 575469 h 21600"/>
              <a:gd name="T4" fmla="*/ 576263 w 21600"/>
              <a:gd name="T5" fmla="*/ 575469 h 21600"/>
              <a:gd name="T6" fmla="*/ 576263 w 21600"/>
              <a:gd name="T7" fmla="*/ 575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9110" name="AutoShape 22"/>
          <p:cNvSpPr>
            <a:spLocks/>
          </p:cNvSpPr>
          <p:nvPr/>
        </p:nvSpPr>
        <p:spPr bwMode="auto">
          <a:xfrm>
            <a:off x="4206875" y="7388227"/>
            <a:ext cx="1466850" cy="965200"/>
          </a:xfrm>
          <a:custGeom>
            <a:avLst/>
            <a:gdLst>
              <a:gd name="T0" fmla="*/ 733425 w 21600"/>
              <a:gd name="T1" fmla="*/ 482600 h 21600"/>
              <a:gd name="T2" fmla="*/ 733425 w 21600"/>
              <a:gd name="T3" fmla="*/ 482600 h 21600"/>
              <a:gd name="T4" fmla="*/ 733425 w 21600"/>
              <a:gd name="T5" fmla="*/ 482600 h 21600"/>
              <a:gd name="T6" fmla="*/ 73342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9111" name="AutoShape 23"/>
          <p:cNvSpPr>
            <a:spLocks/>
          </p:cNvSpPr>
          <p:nvPr/>
        </p:nvSpPr>
        <p:spPr bwMode="auto">
          <a:xfrm>
            <a:off x="18835689" y="7261225"/>
            <a:ext cx="1236661" cy="1139826"/>
          </a:xfrm>
          <a:custGeom>
            <a:avLst/>
            <a:gdLst>
              <a:gd name="T0" fmla="*/ 618331 w 21600"/>
              <a:gd name="T1" fmla="*/ 569913 h 21600"/>
              <a:gd name="T2" fmla="*/ 618331 w 21600"/>
              <a:gd name="T3" fmla="*/ 569913 h 21600"/>
              <a:gd name="T4" fmla="*/ 618331 w 21600"/>
              <a:gd name="T5" fmla="*/ 569913 h 21600"/>
              <a:gd name="T6" fmla="*/ 618331 w 21600"/>
              <a:gd name="T7" fmla="*/ 569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9112" name="AutoShape 24"/>
          <p:cNvSpPr>
            <a:spLocks/>
          </p:cNvSpPr>
          <p:nvPr/>
        </p:nvSpPr>
        <p:spPr bwMode="auto">
          <a:xfrm>
            <a:off x="14036676" y="7246940"/>
            <a:ext cx="1150939" cy="1152524"/>
          </a:xfrm>
          <a:custGeom>
            <a:avLst/>
            <a:gdLst>
              <a:gd name="T0" fmla="*/ 575469 w 21468"/>
              <a:gd name="T1" fmla="*/ 576236 h 21469"/>
              <a:gd name="T2" fmla="*/ 575469 w 21468"/>
              <a:gd name="T3" fmla="*/ 576236 h 21469"/>
              <a:gd name="T4" fmla="*/ 575469 w 21468"/>
              <a:gd name="T5" fmla="*/ 576236 h 21469"/>
              <a:gd name="T6" fmla="*/ 575469 w 21468"/>
              <a:gd name="T7" fmla="*/ 57623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83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500" fill="hold"/>
                                        <p:tgtEl>
                                          <p:spTgt spid="89093"/>
                                        </p:tgtEl>
                                        <p:attrNameLst>
                                          <p:attrName>ppt_w</p:attrName>
                                        </p:attrNameLst>
                                      </p:cBhvr>
                                      <p:tavLst>
                                        <p:tav tm="0">
                                          <p:val>
                                            <p:fltVal val="0"/>
                                          </p:val>
                                        </p:tav>
                                        <p:tav tm="100000">
                                          <p:val>
                                            <p:strVal val="#ppt_w"/>
                                          </p:val>
                                        </p:tav>
                                      </p:tavLst>
                                    </p:anim>
                                    <p:anim calcmode="lin" valueType="num">
                                      <p:cBhvr>
                                        <p:cTn id="8" dur="500" fill="hold"/>
                                        <p:tgtEl>
                                          <p:spTgt spid="8909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89094"/>
                                        </p:tgtEl>
                                        <p:attrNameLst>
                                          <p:attrName>style.visibility</p:attrName>
                                        </p:attrNameLst>
                                      </p:cBhvr>
                                      <p:to>
                                        <p:strVal val="visible"/>
                                      </p:to>
                                    </p:set>
                                    <p:anim calcmode="lin" valueType="num">
                                      <p:cBhvr>
                                        <p:cTn id="12" dur="500" fill="hold"/>
                                        <p:tgtEl>
                                          <p:spTgt spid="89094"/>
                                        </p:tgtEl>
                                        <p:attrNameLst>
                                          <p:attrName>ppt_w</p:attrName>
                                        </p:attrNameLst>
                                      </p:cBhvr>
                                      <p:tavLst>
                                        <p:tav tm="0">
                                          <p:val>
                                            <p:fltVal val="0"/>
                                          </p:val>
                                        </p:tav>
                                        <p:tav tm="100000">
                                          <p:val>
                                            <p:strVal val="#ppt_w"/>
                                          </p:val>
                                        </p:tav>
                                      </p:tavLst>
                                    </p:anim>
                                    <p:anim calcmode="lin" valueType="num">
                                      <p:cBhvr>
                                        <p:cTn id="13" dur="500" fill="hold"/>
                                        <p:tgtEl>
                                          <p:spTgt spid="89094"/>
                                        </p:tgtEl>
                                        <p:attrNameLst>
                                          <p:attrName>ppt_h</p:attrName>
                                        </p:attrNameLst>
                                      </p:cBhvr>
                                      <p:tavLst>
                                        <p:tav tm="0">
                                          <p:val>
                                            <p:fltVal val="0"/>
                                          </p:val>
                                        </p:tav>
                                        <p:tav tm="100000">
                                          <p:val>
                                            <p:strVal val="#ppt_h"/>
                                          </p:val>
                                        </p:tav>
                                      </p:tavLst>
                                    </p:anim>
                                  </p:childTnLst>
                                </p:cTn>
                              </p:par>
                            </p:childTnLst>
                          </p:cTn>
                        </p:par>
                        <p:par>
                          <p:cTn id="14" fill="hold">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89095"/>
                                        </p:tgtEl>
                                        <p:attrNameLst>
                                          <p:attrName>style.visibility</p:attrName>
                                        </p:attrNameLst>
                                      </p:cBhvr>
                                      <p:to>
                                        <p:strVal val="visible"/>
                                      </p:to>
                                    </p:set>
                                    <p:anim calcmode="lin" valueType="num">
                                      <p:cBhvr>
                                        <p:cTn id="17" dur="500" fill="hold"/>
                                        <p:tgtEl>
                                          <p:spTgt spid="89095"/>
                                        </p:tgtEl>
                                        <p:attrNameLst>
                                          <p:attrName>ppt_w</p:attrName>
                                        </p:attrNameLst>
                                      </p:cBhvr>
                                      <p:tavLst>
                                        <p:tav tm="0">
                                          <p:val>
                                            <p:fltVal val="0"/>
                                          </p:val>
                                        </p:tav>
                                        <p:tav tm="100000">
                                          <p:val>
                                            <p:strVal val="#ppt_w"/>
                                          </p:val>
                                        </p:tav>
                                      </p:tavLst>
                                    </p:anim>
                                    <p:anim calcmode="lin" valueType="num">
                                      <p:cBhvr>
                                        <p:cTn id="18" dur="500" fill="hold"/>
                                        <p:tgtEl>
                                          <p:spTgt spid="89095"/>
                                        </p:tgtEl>
                                        <p:attrNameLst>
                                          <p:attrName>ppt_h</p:attrName>
                                        </p:attrNameLst>
                                      </p:cBhvr>
                                      <p:tavLst>
                                        <p:tav tm="0">
                                          <p:val>
                                            <p:fltVal val="0"/>
                                          </p:val>
                                        </p:tav>
                                        <p:tav tm="100000">
                                          <p:val>
                                            <p:strVal val="#ppt_h"/>
                                          </p:val>
                                        </p:tav>
                                      </p:tavLst>
                                    </p:anim>
                                  </p:childTnLst>
                                </p:cTn>
                              </p:par>
                            </p:childTnLst>
                          </p:cTn>
                        </p:par>
                        <p:par>
                          <p:cTn id="19" fill="hold">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89096"/>
                                        </p:tgtEl>
                                        <p:attrNameLst>
                                          <p:attrName>style.visibility</p:attrName>
                                        </p:attrNameLst>
                                      </p:cBhvr>
                                      <p:to>
                                        <p:strVal val="visible"/>
                                      </p:to>
                                    </p:set>
                                    <p:anim calcmode="lin" valueType="num">
                                      <p:cBhvr>
                                        <p:cTn id="22" dur="500" fill="hold"/>
                                        <p:tgtEl>
                                          <p:spTgt spid="89096"/>
                                        </p:tgtEl>
                                        <p:attrNameLst>
                                          <p:attrName>ppt_w</p:attrName>
                                        </p:attrNameLst>
                                      </p:cBhvr>
                                      <p:tavLst>
                                        <p:tav tm="0">
                                          <p:val>
                                            <p:fltVal val="0"/>
                                          </p:val>
                                        </p:tav>
                                        <p:tav tm="100000">
                                          <p:val>
                                            <p:strVal val="#ppt_w"/>
                                          </p:val>
                                        </p:tav>
                                      </p:tavLst>
                                    </p:anim>
                                    <p:anim calcmode="lin" valueType="num">
                                      <p:cBhvr>
                                        <p:cTn id="23" dur="500" fill="hold"/>
                                        <p:tgtEl>
                                          <p:spTgt spid="8909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9" presetClass="entr" presetSubtype="0" fill="hold" grpId="0" nodeType="afterEffect">
                                  <p:stCondLst>
                                    <p:cond delay="100"/>
                                  </p:stCondLst>
                                  <p:childTnLst>
                                    <p:set>
                                      <p:cBhvr>
                                        <p:cTn id="26" dur="1" fill="hold">
                                          <p:stCondLst>
                                            <p:cond delay="0"/>
                                          </p:stCondLst>
                                        </p:cTn>
                                        <p:tgtEl>
                                          <p:spTgt spid="89103"/>
                                        </p:tgtEl>
                                        <p:attrNameLst>
                                          <p:attrName>style.visibility</p:attrName>
                                        </p:attrNameLst>
                                      </p:cBhvr>
                                      <p:to>
                                        <p:strVal val="visible"/>
                                      </p:to>
                                    </p:set>
                                    <p:animEffect transition="in" filter="dissolve">
                                      <p:cBhvr>
                                        <p:cTn id="27" dur="500"/>
                                        <p:tgtEl>
                                          <p:spTgt spid="89103"/>
                                        </p:tgtEl>
                                      </p:cBhvr>
                                    </p:animEffect>
                                  </p:childTnLst>
                                </p:cTn>
                              </p:par>
                            </p:childTnLst>
                          </p:cTn>
                        </p:par>
                        <p:par>
                          <p:cTn id="28" fill="hold" nodeType="afterGroup">
                            <p:stCondLst>
                              <p:cond delay="2900"/>
                            </p:stCondLst>
                            <p:childTnLst>
                              <p:par>
                                <p:cTn id="29" presetID="9" presetClass="entr" presetSubtype="0" fill="hold" grpId="0" nodeType="afterEffect">
                                  <p:stCondLst>
                                    <p:cond delay="10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3500"/>
                            </p:stCondLst>
                            <p:childTnLst>
                              <p:par>
                                <p:cTn id="33" presetID="9" presetClass="entr" presetSubtype="0" fill="hold" grpId="0" nodeType="afterEffect">
                                  <p:stCondLst>
                                    <p:cond delay="100"/>
                                  </p:stCondLst>
                                  <p:childTnLst>
                                    <p:set>
                                      <p:cBhvr>
                                        <p:cTn id="34" dur="1" fill="hold">
                                          <p:stCondLst>
                                            <p:cond delay="0"/>
                                          </p:stCondLst>
                                        </p:cTn>
                                        <p:tgtEl>
                                          <p:spTgt spid="89098"/>
                                        </p:tgtEl>
                                        <p:attrNameLst>
                                          <p:attrName>style.visibility</p:attrName>
                                        </p:attrNameLst>
                                      </p:cBhvr>
                                      <p:to>
                                        <p:strVal val="visible"/>
                                      </p:to>
                                    </p:set>
                                    <p:animEffect transition="in" filter="dissolve">
                                      <p:cBhvr>
                                        <p:cTn id="35" dur="500"/>
                                        <p:tgtEl>
                                          <p:spTgt spid="89098"/>
                                        </p:tgtEl>
                                      </p:cBhvr>
                                    </p:animEffect>
                                  </p:childTnLst>
                                </p:cTn>
                              </p:par>
                            </p:childTnLst>
                          </p:cTn>
                        </p:par>
                        <p:par>
                          <p:cTn id="36" fill="hold" nodeType="afterGroup">
                            <p:stCondLst>
                              <p:cond delay="4100"/>
                            </p:stCondLst>
                            <p:childTnLst>
                              <p:par>
                                <p:cTn id="37" presetID="9" presetClass="entr" presetSubtype="0" fill="hold" grpId="0" nodeType="afterEffect">
                                  <p:stCondLst>
                                    <p:cond delay="100"/>
                                  </p:stCondLst>
                                  <p:childTnLst>
                                    <p:set>
                                      <p:cBhvr>
                                        <p:cTn id="38" dur="1" fill="hold">
                                          <p:stCondLst>
                                            <p:cond delay="0"/>
                                          </p:stCondLst>
                                        </p:cTn>
                                        <p:tgtEl>
                                          <p:spTgt spid="89105"/>
                                        </p:tgtEl>
                                        <p:attrNameLst>
                                          <p:attrName>style.visibility</p:attrName>
                                        </p:attrNameLst>
                                      </p:cBhvr>
                                      <p:to>
                                        <p:strVal val="visible"/>
                                      </p:to>
                                    </p:set>
                                    <p:animEffect transition="in" filter="dissolve">
                                      <p:cBhvr>
                                        <p:cTn id="39" dur="500"/>
                                        <p:tgtEl>
                                          <p:spTgt spid="89105"/>
                                        </p:tgtEl>
                                      </p:cBhvr>
                                    </p:animEffect>
                                  </p:childTnLst>
                                </p:cTn>
                              </p:par>
                            </p:childTnLst>
                          </p:cTn>
                        </p:par>
                        <p:par>
                          <p:cTn id="40" fill="hold">
                            <p:stCondLst>
                              <p:cond delay="4700"/>
                            </p:stCondLst>
                            <p:childTnLst>
                              <p:par>
                                <p:cTn id="41" presetID="9" presetClass="entr" presetSubtype="0" fill="hold" grpId="0" nodeType="afterEffect">
                                  <p:stCondLst>
                                    <p:cond delay="0"/>
                                  </p:stCondLst>
                                  <p:childTnLst>
                                    <p:set>
                                      <p:cBhvr>
                                        <p:cTn id="42" dur="1" fill="hold">
                                          <p:stCondLst>
                                            <p:cond delay="0"/>
                                          </p:stCondLst>
                                        </p:cTn>
                                        <p:tgtEl>
                                          <p:spTgt spid="89101"/>
                                        </p:tgtEl>
                                        <p:attrNameLst>
                                          <p:attrName>style.visibility</p:attrName>
                                        </p:attrNameLst>
                                      </p:cBhvr>
                                      <p:to>
                                        <p:strVal val="visible"/>
                                      </p:to>
                                    </p:set>
                                    <p:animEffect transition="in" filter="dissolve">
                                      <p:cBhvr>
                                        <p:cTn id="43" dur="500"/>
                                        <p:tgtEl>
                                          <p:spTgt spid="89101"/>
                                        </p:tgtEl>
                                      </p:cBhvr>
                                    </p:animEffect>
                                  </p:childTnLst>
                                </p:cTn>
                              </p:par>
                            </p:childTnLst>
                          </p:cTn>
                        </p:par>
                        <p:par>
                          <p:cTn id="44" fill="hold" nodeType="afterGroup">
                            <p:stCondLst>
                              <p:cond delay="5200"/>
                            </p:stCondLst>
                            <p:childTnLst>
                              <p:par>
                                <p:cTn id="45" presetID="9" presetClass="entr" presetSubtype="0" fill="hold" grpId="0" nodeType="afterEffect">
                                  <p:stCondLst>
                                    <p:cond delay="100"/>
                                  </p:stCondLst>
                                  <p:childTnLst>
                                    <p:set>
                                      <p:cBhvr>
                                        <p:cTn id="46" dur="1" fill="hold">
                                          <p:stCondLst>
                                            <p:cond delay="0"/>
                                          </p:stCondLst>
                                        </p:cTn>
                                        <p:tgtEl>
                                          <p:spTgt spid="89102"/>
                                        </p:tgtEl>
                                        <p:attrNameLst>
                                          <p:attrName>style.visibility</p:attrName>
                                        </p:attrNameLst>
                                      </p:cBhvr>
                                      <p:to>
                                        <p:strVal val="visible"/>
                                      </p:to>
                                    </p:set>
                                    <p:animEffect transition="in" filter="dissolve">
                                      <p:cBhvr>
                                        <p:cTn id="47" dur="500"/>
                                        <p:tgtEl>
                                          <p:spTgt spid="89102"/>
                                        </p:tgtEl>
                                      </p:cBhvr>
                                    </p:animEffect>
                                  </p:childTnLst>
                                </p:cTn>
                              </p:par>
                            </p:childTnLst>
                          </p:cTn>
                        </p:par>
                        <p:par>
                          <p:cTn id="48" fill="hold" nodeType="afterGroup">
                            <p:stCondLst>
                              <p:cond delay="5800"/>
                            </p:stCondLst>
                            <p:childTnLst>
                              <p:par>
                                <p:cTn id="49" presetID="9" presetClass="entr" presetSubtype="0" fill="hold" grpId="0" nodeType="afterEffect">
                                  <p:stCondLst>
                                    <p:cond delay="100"/>
                                  </p:stCondLst>
                                  <p:childTnLst>
                                    <p:set>
                                      <p:cBhvr>
                                        <p:cTn id="50" dur="1" fill="hold">
                                          <p:stCondLst>
                                            <p:cond delay="0"/>
                                          </p:stCondLst>
                                        </p:cTn>
                                        <p:tgtEl>
                                          <p:spTgt spid="89106"/>
                                        </p:tgtEl>
                                        <p:attrNameLst>
                                          <p:attrName>style.visibility</p:attrName>
                                        </p:attrNameLst>
                                      </p:cBhvr>
                                      <p:to>
                                        <p:strVal val="visible"/>
                                      </p:to>
                                    </p:set>
                                    <p:animEffect transition="in" filter="dissolve">
                                      <p:cBhvr>
                                        <p:cTn id="51" dur="500"/>
                                        <p:tgtEl>
                                          <p:spTgt spid="89106"/>
                                        </p:tgtEl>
                                      </p:cBhvr>
                                    </p:animEffect>
                                  </p:childTnLst>
                                </p:cTn>
                              </p:par>
                            </p:childTnLst>
                          </p:cTn>
                        </p:par>
                        <p:par>
                          <p:cTn id="52" fill="hold" nodeType="afterGroup">
                            <p:stCondLst>
                              <p:cond delay="6400"/>
                            </p:stCondLst>
                            <p:childTnLst>
                              <p:par>
                                <p:cTn id="53" presetID="9" presetClass="entr" presetSubtype="0" fill="hold" grpId="0" nodeType="afterEffect">
                                  <p:stCondLst>
                                    <p:cond delay="0"/>
                                  </p:stCondLst>
                                  <p:childTnLst>
                                    <p:set>
                                      <p:cBhvr>
                                        <p:cTn id="54" dur="1" fill="hold">
                                          <p:stCondLst>
                                            <p:cond delay="0"/>
                                          </p:stCondLst>
                                        </p:cTn>
                                        <p:tgtEl>
                                          <p:spTgt spid="89107"/>
                                        </p:tgtEl>
                                        <p:attrNameLst>
                                          <p:attrName>style.visibility</p:attrName>
                                        </p:attrNameLst>
                                      </p:cBhvr>
                                      <p:to>
                                        <p:strVal val="visible"/>
                                      </p:to>
                                    </p:set>
                                    <p:animEffect transition="in" filter="dissolve">
                                      <p:cBhvr>
                                        <p:cTn id="55" dur="500"/>
                                        <p:tgtEl>
                                          <p:spTgt spid="89107"/>
                                        </p:tgtEl>
                                      </p:cBhvr>
                                    </p:animEffect>
                                  </p:childTnLst>
                                </p:cTn>
                              </p:par>
                            </p:childTnLst>
                          </p:cTn>
                        </p:par>
                        <p:par>
                          <p:cTn id="56" fill="hold">
                            <p:stCondLst>
                              <p:cond delay="6900"/>
                            </p:stCondLst>
                            <p:childTnLst>
                              <p:par>
                                <p:cTn id="57" presetID="9" presetClass="entr" presetSubtype="0" fill="hold" grpId="0" nodeType="afterEffect">
                                  <p:stCondLst>
                                    <p:cond delay="0"/>
                                  </p:stCondLst>
                                  <p:childTnLst>
                                    <p:set>
                                      <p:cBhvr>
                                        <p:cTn id="58" dur="1" fill="hold">
                                          <p:stCondLst>
                                            <p:cond delay="0"/>
                                          </p:stCondLst>
                                        </p:cTn>
                                        <p:tgtEl>
                                          <p:spTgt spid="89108"/>
                                        </p:tgtEl>
                                        <p:attrNameLst>
                                          <p:attrName>style.visibility</p:attrName>
                                        </p:attrNameLst>
                                      </p:cBhvr>
                                      <p:to>
                                        <p:strVal val="visible"/>
                                      </p:to>
                                    </p:set>
                                    <p:animEffect transition="in" filter="dissolve">
                                      <p:cBhvr>
                                        <p:cTn id="59" dur="500"/>
                                        <p:tgtEl>
                                          <p:spTgt spid="89108"/>
                                        </p:tgtEl>
                                      </p:cBhvr>
                                    </p:animEffect>
                                  </p:childTnLst>
                                </p:cTn>
                              </p:par>
                            </p:childTnLst>
                          </p:cTn>
                        </p:par>
                        <p:par>
                          <p:cTn id="60" fill="hold">
                            <p:stCondLst>
                              <p:cond delay="7400"/>
                            </p:stCondLst>
                            <p:childTnLst>
                              <p:par>
                                <p:cTn id="61" presetID="9" presetClass="entr" presetSubtype="0" fill="hold" grpId="0" nodeType="afterEffect">
                                  <p:stCondLst>
                                    <p:cond delay="100"/>
                                  </p:stCondLst>
                                  <p:childTnLst>
                                    <p:set>
                                      <p:cBhvr>
                                        <p:cTn id="62" dur="1" fill="hold">
                                          <p:stCondLst>
                                            <p:cond delay="0"/>
                                          </p:stCondLst>
                                        </p:cTn>
                                        <p:tgtEl>
                                          <p:spTgt spid="89104"/>
                                        </p:tgtEl>
                                        <p:attrNameLst>
                                          <p:attrName>style.visibility</p:attrName>
                                        </p:attrNameLst>
                                      </p:cBhvr>
                                      <p:to>
                                        <p:strVal val="visible"/>
                                      </p:to>
                                    </p:set>
                                    <p:animEffect transition="in" filter="dissolve">
                                      <p:cBhvr>
                                        <p:cTn id="63" dur="500"/>
                                        <p:tgtEl>
                                          <p:spTgt spid="89104"/>
                                        </p:tgtEl>
                                      </p:cBhvr>
                                    </p:animEffect>
                                  </p:childTnLst>
                                </p:cTn>
                              </p:par>
                            </p:childTnLst>
                          </p:cTn>
                        </p:par>
                        <p:par>
                          <p:cTn id="64" fill="hold" nodeType="afterGroup">
                            <p:stCondLst>
                              <p:cond delay="8000"/>
                            </p:stCondLst>
                            <p:childTnLst>
                              <p:par>
                                <p:cTn id="65" presetID="9" presetClass="entr" presetSubtype="0" fill="hold" grpId="0" nodeType="afterEffect">
                                  <p:stCondLst>
                                    <p:cond delay="100"/>
                                  </p:stCondLst>
                                  <p:childTnLst>
                                    <p:set>
                                      <p:cBhvr>
                                        <p:cTn id="66" dur="1" fill="hold">
                                          <p:stCondLst>
                                            <p:cond delay="0"/>
                                          </p:stCondLst>
                                        </p:cTn>
                                        <p:tgtEl>
                                          <p:spTgt spid="89099"/>
                                        </p:tgtEl>
                                        <p:attrNameLst>
                                          <p:attrName>style.visibility</p:attrName>
                                        </p:attrNameLst>
                                      </p:cBhvr>
                                      <p:to>
                                        <p:strVal val="visible"/>
                                      </p:to>
                                    </p:set>
                                    <p:animEffect transition="in" filter="dissolve">
                                      <p:cBhvr>
                                        <p:cTn id="67" dur="500"/>
                                        <p:tgtEl>
                                          <p:spTgt spid="89099"/>
                                        </p:tgtEl>
                                      </p:cBhvr>
                                    </p:animEffect>
                                  </p:childTnLst>
                                </p:cTn>
                              </p:par>
                            </p:childTnLst>
                          </p:cTn>
                        </p:par>
                        <p:par>
                          <p:cTn id="68" fill="hold" nodeType="afterGroup">
                            <p:stCondLst>
                              <p:cond delay="8600"/>
                            </p:stCondLst>
                            <p:childTnLst>
                              <p:par>
                                <p:cTn id="69" presetID="9" presetClass="entr" presetSubtype="0" fill="hold" grpId="0" nodeType="afterEffect">
                                  <p:stCondLst>
                                    <p:cond delay="100"/>
                                  </p:stCondLst>
                                  <p:childTnLst>
                                    <p:set>
                                      <p:cBhvr>
                                        <p:cTn id="70" dur="1" fill="hold">
                                          <p:stCondLst>
                                            <p:cond delay="0"/>
                                          </p:stCondLst>
                                        </p:cTn>
                                        <p:tgtEl>
                                          <p:spTgt spid="89100"/>
                                        </p:tgtEl>
                                        <p:attrNameLst>
                                          <p:attrName>style.visibility</p:attrName>
                                        </p:attrNameLst>
                                      </p:cBhvr>
                                      <p:to>
                                        <p:strVal val="visible"/>
                                      </p:to>
                                    </p:set>
                                    <p:animEffect transition="in" filter="dissolve">
                                      <p:cBhvr>
                                        <p:cTn id="71" dur="500"/>
                                        <p:tgtEl>
                                          <p:spTgt spid="8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3" grpId="0" animBg="1"/>
      <p:bldP spid="89094" grpId="0" animBg="1"/>
      <p:bldP spid="89095" grpId="0" animBg="1"/>
      <p:bldP spid="89096" grpId="0" animBg="1"/>
      <p:bldP spid="89097" grpId="0" autoUpdateAnimBg="0"/>
      <p:bldP spid="89098" grpId="0" autoUpdateAnimBg="0"/>
      <p:bldP spid="89099" grpId="0" autoUpdateAnimBg="0"/>
      <p:bldP spid="89100" grpId="0" autoUpdateAnimBg="0"/>
      <p:bldP spid="89101" grpId="0" autoUpdateAnimBg="0"/>
      <p:bldP spid="89102" grpId="0" autoUpdateAnimBg="0"/>
      <p:bldP spid="89103" grpId="0" animBg="1"/>
      <p:bldP spid="89104" grpId="0" animBg="1"/>
      <p:bldP spid="89105" grpId="0" animBg="1"/>
      <p:bldP spid="89106" grpId="0" animBg="1"/>
      <p:bldP spid="89107" grpId="0" autoUpdateAnimBg="0"/>
      <p:bldP spid="8910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7" name="Group 5"/>
          <p:cNvGrpSpPr>
            <a:grpSpLocks/>
          </p:cNvGrpSpPr>
          <p:nvPr/>
        </p:nvGrpSpPr>
        <p:grpSpPr bwMode="auto">
          <a:xfrm>
            <a:off x="8096251" y="5956300"/>
            <a:ext cx="3648075" cy="3648075"/>
            <a:chOff x="0" y="0"/>
            <a:chExt cx="3647952" cy="3648078"/>
          </a:xfrm>
        </p:grpSpPr>
        <p:sp>
          <p:nvSpPr>
            <p:cNvPr id="2" name="AutoShape 6"/>
            <p:cNvSpPr>
              <a:spLocks/>
            </p:cNvSpPr>
            <p:nvPr/>
          </p:nvSpPr>
          <p:spPr bwMode="auto">
            <a:xfrm>
              <a:off x="0" y="0"/>
              <a:ext cx="3647952" cy="3648078"/>
            </a:xfrm>
            <a:prstGeom prst="roundRect">
              <a:avLst>
                <a:gd name="adj" fmla="val 975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3" name="AutoShape 7"/>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90118" name="Group 8"/>
          <p:cNvGrpSpPr>
            <a:grpSpLocks/>
          </p:cNvGrpSpPr>
          <p:nvPr/>
        </p:nvGrpSpPr>
        <p:grpSpPr bwMode="auto">
          <a:xfrm>
            <a:off x="3402014" y="5956300"/>
            <a:ext cx="3648075" cy="3648075"/>
            <a:chOff x="0" y="0"/>
            <a:chExt cx="3647952" cy="3648078"/>
          </a:xfrm>
        </p:grpSpPr>
        <p:sp>
          <p:nvSpPr>
            <p:cNvPr id="90121" name="AutoShape 9"/>
            <p:cNvSpPr>
              <a:spLocks/>
            </p:cNvSpPr>
            <p:nvPr/>
          </p:nvSpPr>
          <p:spPr bwMode="auto">
            <a:xfrm>
              <a:off x="0" y="0"/>
              <a:ext cx="3647952" cy="3648078"/>
            </a:xfrm>
            <a:prstGeom prst="roundRect">
              <a:avLst>
                <a:gd name="adj" fmla="val 975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90122" name="AutoShape 10"/>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90119" name="Group 11"/>
          <p:cNvGrpSpPr>
            <a:grpSpLocks/>
          </p:cNvGrpSpPr>
          <p:nvPr/>
        </p:nvGrpSpPr>
        <p:grpSpPr bwMode="auto">
          <a:xfrm>
            <a:off x="12790489" y="5956300"/>
            <a:ext cx="3648075" cy="3648075"/>
            <a:chOff x="0" y="0"/>
            <a:chExt cx="3647952" cy="3648078"/>
          </a:xfrm>
        </p:grpSpPr>
        <p:sp>
          <p:nvSpPr>
            <p:cNvPr id="90124" name="AutoShape 12"/>
            <p:cNvSpPr>
              <a:spLocks/>
            </p:cNvSpPr>
            <p:nvPr/>
          </p:nvSpPr>
          <p:spPr bwMode="auto">
            <a:xfrm>
              <a:off x="0" y="0"/>
              <a:ext cx="3647952" cy="3648078"/>
            </a:xfrm>
            <a:prstGeom prst="roundRect">
              <a:avLst>
                <a:gd name="adj" fmla="val 975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90125" name="AutoShape 13"/>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90120" name="Group 14"/>
          <p:cNvGrpSpPr>
            <a:grpSpLocks/>
          </p:cNvGrpSpPr>
          <p:nvPr/>
        </p:nvGrpSpPr>
        <p:grpSpPr bwMode="auto">
          <a:xfrm>
            <a:off x="17484725" y="5956300"/>
            <a:ext cx="3648075" cy="3648075"/>
            <a:chOff x="0" y="0"/>
            <a:chExt cx="3647952" cy="3648078"/>
          </a:xfrm>
        </p:grpSpPr>
        <p:sp>
          <p:nvSpPr>
            <p:cNvPr id="90127" name="AutoShape 15"/>
            <p:cNvSpPr>
              <a:spLocks/>
            </p:cNvSpPr>
            <p:nvPr/>
          </p:nvSpPr>
          <p:spPr bwMode="auto">
            <a:xfrm>
              <a:off x="0" y="0"/>
              <a:ext cx="3647952" cy="3648078"/>
            </a:xfrm>
            <a:prstGeom prst="roundRect">
              <a:avLst>
                <a:gd name="adj" fmla="val 975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90128" name="AutoShape 16"/>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90129" name="AutoShape 17"/>
          <p:cNvSpPr>
            <a:spLocks/>
          </p:cNvSpPr>
          <p:nvPr/>
        </p:nvSpPr>
        <p:spPr bwMode="auto">
          <a:xfrm>
            <a:off x="4454527" y="7061201"/>
            <a:ext cx="1541463" cy="1439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90130" name="AutoShape 18"/>
          <p:cNvSpPr>
            <a:spLocks/>
          </p:cNvSpPr>
          <p:nvPr/>
        </p:nvSpPr>
        <p:spPr bwMode="auto">
          <a:xfrm>
            <a:off x="9147176" y="7059614"/>
            <a:ext cx="1544638" cy="1443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rgbClr val="FFFFFF"/>
                </a:solidFill>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90131" name="AutoShape 19"/>
          <p:cNvSpPr>
            <a:spLocks/>
          </p:cNvSpPr>
          <p:nvPr/>
        </p:nvSpPr>
        <p:spPr bwMode="auto">
          <a:xfrm>
            <a:off x="13849349" y="7065963"/>
            <a:ext cx="1530350" cy="143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rgbClr val="FFFFFF"/>
                </a:solidFill>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90132" name="AutoShape 20"/>
          <p:cNvSpPr>
            <a:spLocks/>
          </p:cNvSpPr>
          <p:nvPr/>
        </p:nvSpPr>
        <p:spPr bwMode="auto">
          <a:xfrm>
            <a:off x="18535650" y="7058025"/>
            <a:ext cx="1546226"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rgbClr val="FFFFFF"/>
                </a:solidFill>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90133" name="AutoShape 21"/>
          <p:cNvSpPr>
            <a:spLocks/>
          </p:cNvSpPr>
          <p:nvPr/>
        </p:nvSpPr>
        <p:spPr bwMode="auto">
          <a:xfrm>
            <a:off x="7427914" y="344805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90134" name="AutoShape 22"/>
          <p:cNvSpPr>
            <a:spLocks/>
          </p:cNvSpPr>
          <p:nvPr/>
        </p:nvSpPr>
        <p:spPr bwMode="auto">
          <a:xfrm>
            <a:off x="7427914" y="3976688"/>
            <a:ext cx="5681662" cy="1439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latin typeface="St Transmission" charset="0"/>
              <a:ea typeface="ＭＳ Ｐゴシック" charset="0"/>
              <a:cs typeface="St Transmission" charset="0"/>
              <a:sym typeface="St Transmission" charset="0"/>
            </a:endParaRPr>
          </a:p>
        </p:txBody>
      </p:sp>
      <p:sp>
        <p:nvSpPr>
          <p:cNvPr id="90135" name="AutoShape 23"/>
          <p:cNvSpPr>
            <a:spLocks/>
          </p:cNvSpPr>
          <p:nvPr/>
        </p:nvSpPr>
        <p:spPr bwMode="auto">
          <a:xfrm>
            <a:off x="4403725" y="10252076"/>
            <a:ext cx="302418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11113">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90136" name="AutoShape 24"/>
          <p:cNvSpPr>
            <a:spLocks/>
          </p:cNvSpPr>
          <p:nvPr/>
        </p:nvSpPr>
        <p:spPr bwMode="auto">
          <a:xfrm>
            <a:off x="1746252" y="10780713"/>
            <a:ext cx="5681662" cy="14414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latin typeface="St Transmission" charset="0"/>
              <a:ea typeface="ＭＳ Ｐゴシック" charset="0"/>
              <a:cs typeface="St Transmission" charset="0"/>
              <a:sym typeface="St Transmission" charset="0"/>
            </a:endParaRPr>
          </a:p>
        </p:txBody>
      </p:sp>
      <p:sp>
        <p:nvSpPr>
          <p:cNvPr id="90137" name="AutoShape 25"/>
          <p:cNvSpPr>
            <a:spLocks/>
          </p:cNvSpPr>
          <p:nvPr/>
        </p:nvSpPr>
        <p:spPr bwMode="auto">
          <a:xfrm>
            <a:off x="16954501" y="344805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90138" name="AutoShape 26"/>
          <p:cNvSpPr>
            <a:spLocks/>
          </p:cNvSpPr>
          <p:nvPr/>
        </p:nvSpPr>
        <p:spPr bwMode="auto">
          <a:xfrm>
            <a:off x="16954502" y="3976688"/>
            <a:ext cx="5681662" cy="1439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latin typeface="St Transmission" charset="0"/>
              <a:ea typeface="ＭＳ Ｐゴシック" charset="0"/>
              <a:cs typeface="St Transmission" charset="0"/>
              <a:sym typeface="St Transmission" charset="0"/>
            </a:endParaRPr>
          </a:p>
        </p:txBody>
      </p:sp>
      <p:sp>
        <p:nvSpPr>
          <p:cNvPr id="90139" name="AutoShape 27"/>
          <p:cNvSpPr>
            <a:spLocks/>
          </p:cNvSpPr>
          <p:nvPr/>
        </p:nvSpPr>
        <p:spPr bwMode="auto">
          <a:xfrm>
            <a:off x="14247814" y="10252076"/>
            <a:ext cx="270668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11113">
              <a:lnSpc>
                <a:spcPct val="100000"/>
              </a:lnSpc>
              <a:buSzTx/>
              <a:buNone/>
              <a:defRPr/>
            </a:pPr>
            <a:r>
              <a:rPr lang="en-US" sz="2601" b="1">
                <a:solidFill>
                  <a:srgbClr val="53585F"/>
                </a:solidFill>
                <a:latin typeface="Roboto" charset="0"/>
                <a:ea typeface="ＭＳ Ｐゴシック" charset="0"/>
                <a:cs typeface="Roboto" charset="0"/>
                <a:sym typeface="Roboto" charset="0"/>
              </a:rPr>
              <a:t>Add Title Here</a:t>
            </a:r>
            <a:endParaRPr lang="en-US" sz="4411">
              <a:latin typeface="St Transmission" charset="0"/>
              <a:ea typeface="ＭＳ Ｐゴシック" charset="0"/>
              <a:cs typeface="St Transmission" charset="0"/>
              <a:sym typeface="St Transmission" charset="0"/>
            </a:endParaRPr>
          </a:p>
        </p:txBody>
      </p:sp>
      <p:sp>
        <p:nvSpPr>
          <p:cNvPr id="90140" name="AutoShape 28"/>
          <p:cNvSpPr>
            <a:spLocks/>
          </p:cNvSpPr>
          <p:nvPr/>
        </p:nvSpPr>
        <p:spPr bwMode="auto">
          <a:xfrm>
            <a:off x="11272838" y="10780713"/>
            <a:ext cx="5681662" cy="14414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latin typeface="St Transmission" charset="0"/>
              <a:ea typeface="ＭＳ Ｐゴシック" charset="0"/>
              <a:cs typeface="St Transmission" charset="0"/>
              <a:sym typeface="St Transmission" charset="0"/>
            </a:endParaRPr>
          </a:p>
        </p:txBody>
      </p:sp>
      <p:sp>
        <p:nvSpPr>
          <p:cNvPr id="90141" name="AutoShape 29"/>
          <p:cNvSpPr>
            <a:spLocks/>
          </p:cNvSpPr>
          <p:nvPr/>
        </p:nvSpPr>
        <p:spPr bwMode="auto">
          <a:xfrm>
            <a:off x="5195888" y="4483101"/>
            <a:ext cx="1854201" cy="1130300"/>
          </a:xfrm>
          <a:custGeom>
            <a:avLst/>
            <a:gdLst>
              <a:gd name="T0" fmla="*/ 927100 w 21600"/>
              <a:gd name="T1" fmla="*/ 565150 h 21600"/>
              <a:gd name="T2" fmla="*/ 927100 w 21600"/>
              <a:gd name="T3" fmla="*/ 565150 h 21600"/>
              <a:gd name="T4" fmla="*/ 927100 w 21600"/>
              <a:gd name="T5" fmla="*/ 565150 h 21600"/>
              <a:gd name="T6" fmla="*/ 927100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0142" name="AutoShape 30"/>
          <p:cNvSpPr>
            <a:spLocks/>
          </p:cNvSpPr>
          <p:nvPr/>
        </p:nvSpPr>
        <p:spPr bwMode="auto">
          <a:xfrm>
            <a:off x="14585951" y="4483101"/>
            <a:ext cx="1852613" cy="1130300"/>
          </a:xfrm>
          <a:custGeom>
            <a:avLst/>
            <a:gdLst>
              <a:gd name="T0" fmla="*/ 926307 w 21600"/>
              <a:gd name="T1" fmla="*/ 565150 h 21600"/>
              <a:gd name="T2" fmla="*/ 926307 w 21600"/>
              <a:gd name="T3" fmla="*/ 565150 h 21600"/>
              <a:gd name="T4" fmla="*/ 926307 w 21600"/>
              <a:gd name="T5" fmla="*/ 565150 h 21600"/>
              <a:gd name="T6" fmla="*/ 926307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0143" name="AutoShape 31"/>
          <p:cNvSpPr>
            <a:spLocks/>
          </p:cNvSpPr>
          <p:nvPr/>
        </p:nvSpPr>
        <p:spPr bwMode="auto">
          <a:xfrm rot="10800000">
            <a:off x="17484726" y="9937752"/>
            <a:ext cx="1852613" cy="1247774"/>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0144" name="AutoShape 32"/>
          <p:cNvSpPr>
            <a:spLocks/>
          </p:cNvSpPr>
          <p:nvPr/>
        </p:nvSpPr>
        <p:spPr bwMode="auto">
          <a:xfrm rot="10800000">
            <a:off x="8096252" y="9937752"/>
            <a:ext cx="1852613" cy="1247774"/>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84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11"/>
          <p:cNvGraphicFramePr>
            <a:graphicFrameLocks noChangeAspect="1"/>
          </p:cNvGraphicFramePr>
          <p:nvPr>
            <p:extLst>
              <p:ext uri="{D42A27DB-BD31-4B8C-83A1-F6EECF244321}">
                <p14:modId xmlns:p14="http://schemas.microsoft.com/office/powerpoint/2010/main" val="2570256372"/>
              </p:ext>
            </p:extLst>
          </p:nvPr>
        </p:nvGraphicFramePr>
        <p:xfrm>
          <a:off x="13416138" y="4200968"/>
          <a:ext cx="4412364" cy="4412364"/>
        </p:xfrm>
        <a:graphic>
          <a:graphicData uri="http://schemas.openxmlformats.org/drawingml/2006/chart">
            <c:chart xmlns:c="http://schemas.openxmlformats.org/drawingml/2006/chart" xmlns:r="http://schemas.openxmlformats.org/officeDocument/2006/relationships" r:id="rId3"/>
          </a:graphicData>
        </a:graphic>
      </p:graphicFrame>
      <p:sp>
        <p:nvSpPr>
          <p:cNvPr id="91148" name="AutoShape 12"/>
          <p:cNvSpPr>
            <a:spLocks/>
          </p:cNvSpPr>
          <p:nvPr/>
        </p:nvSpPr>
        <p:spPr bwMode="auto">
          <a:xfrm>
            <a:off x="14571351" y="5681664"/>
            <a:ext cx="2447925" cy="2447925"/>
          </a:xfrm>
          <a:custGeom>
            <a:avLst/>
            <a:gdLst>
              <a:gd name="T0" fmla="*/ 1223900 w 19679"/>
              <a:gd name="T1" fmla="*/ 1343442 h 19679"/>
              <a:gd name="T2" fmla="*/ 1223900 w 19679"/>
              <a:gd name="T3" fmla="*/ 1343442 h 19679"/>
              <a:gd name="T4" fmla="*/ 1223900 w 19679"/>
              <a:gd name="T5" fmla="*/ 1343442 h 19679"/>
              <a:gd name="T6" fmla="*/ 1223900 w 19679"/>
              <a:gd name="T7" fmla="*/ 13434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1137" name="AutoShape 1"/>
          <p:cNvSpPr>
            <a:spLocks/>
          </p:cNvSpPr>
          <p:nvPr/>
        </p:nvSpPr>
        <p:spPr bwMode="auto">
          <a:xfrm>
            <a:off x="5286376" y="10059989"/>
            <a:ext cx="4084638" cy="1420812"/>
          </a:xfrm>
          <a:custGeom>
            <a:avLst/>
            <a:gdLst>
              <a:gd name="T0" fmla="*/ 2042319 w 21600"/>
              <a:gd name="T1" fmla="*/ 710406 h 21600"/>
              <a:gd name="T2" fmla="*/ 2042319 w 21600"/>
              <a:gd name="T3" fmla="*/ 710406 h 21600"/>
              <a:gd name="T4" fmla="*/ 2042319 w 21600"/>
              <a:gd name="T5" fmla="*/ 710406 h 21600"/>
              <a:gd name="T6" fmla="*/ 2042319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915" y="0"/>
                </a:moveTo>
                <a:lnTo>
                  <a:pt x="7915" y="14822"/>
                </a:lnTo>
                <a:lnTo>
                  <a:pt x="2656" y="14822"/>
                </a:lnTo>
                <a:cubicBezTo>
                  <a:pt x="1195" y="14822"/>
                  <a:pt x="0" y="16887"/>
                  <a:pt x="0" y="19415"/>
                </a:cubicBezTo>
                <a:lnTo>
                  <a:pt x="0" y="21599"/>
                </a:lnTo>
                <a:lnTo>
                  <a:pt x="21600" y="21599"/>
                </a:lnTo>
                <a:cubicBezTo>
                  <a:pt x="21600" y="21599"/>
                  <a:pt x="21600" y="19415"/>
                  <a:pt x="21600" y="19415"/>
                </a:cubicBezTo>
                <a:cubicBezTo>
                  <a:pt x="21600" y="16887"/>
                  <a:pt x="20404" y="14822"/>
                  <a:pt x="18943" y="14822"/>
                </a:cubicBezTo>
                <a:lnTo>
                  <a:pt x="13783" y="14822"/>
                </a:lnTo>
                <a:cubicBezTo>
                  <a:pt x="13783" y="12493"/>
                  <a:pt x="13783" y="0"/>
                  <a:pt x="13783" y="0"/>
                </a:cubicBezTo>
                <a:lnTo>
                  <a:pt x="7915" y="0"/>
                </a:lnTo>
                <a:close/>
              </a:path>
            </a:pathLst>
          </a:custGeom>
          <a:noFill/>
          <a:ln w="1016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1142" name="AutoShape 6"/>
          <p:cNvSpPr>
            <a:spLocks/>
          </p:cNvSpPr>
          <p:nvPr/>
        </p:nvSpPr>
        <p:spPr bwMode="auto">
          <a:xfrm>
            <a:off x="2697163" y="5275265"/>
            <a:ext cx="9117012" cy="5367337"/>
          </a:xfrm>
          <a:custGeom>
            <a:avLst/>
            <a:gdLst>
              <a:gd name="T0" fmla="*/ 4558506 w 21600"/>
              <a:gd name="T1" fmla="*/ 2683669 h 21600"/>
              <a:gd name="T2" fmla="*/ 4558506 w 21600"/>
              <a:gd name="T3" fmla="*/ 2683669 h 21600"/>
              <a:gd name="T4" fmla="*/ 4558506 w 21600"/>
              <a:gd name="T5" fmla="*/ 2683669 h 21600"/>
              <a:gd name="T6" fmla="*/ 4558506 w 21600"/>
              <a:gd name="T7" fmla="*/ 2683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599"/>
                </a:moveTo>
                <a:lnTo>
                  <a:pt x="807" y="21599"/>
                </a:lnTo>
                <a:cubicBezTo>
                  <a:pt x="363" y="21599"/>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599"/>
                  <a:pt x="20792"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1143" name="AutoShape 7"/>
          <p:cNvSpPr>
            <a:spLocks/>
          </p:cNvSpPr>
          <p:nvPr/>
        </p:nvSpPr>
        <p:spPr bwMode="auto">
          <a:xfrm>
            <a:off x="2792415" y="5378450"/>
            <a:ext cx="8899525" cy="5151438"/>
          </a:xfrm>
          <a:custGeom>
            <a:avLst/>
            <a:gdLst>
              <a:gd name="T0" fmla="*/ 4449763 w 21600"/>
              <a:gd name="T1" fmla="*/ 2575719 h 21600"/>
              <a:gd name="T2" fmla="*/ 4449763 w 21600"/>
              <a:gd name="T3" fmla="*/ 2575719 h 21600"/>
              <a:gd name="T4" fmla="*/ 4449763 w 21600"/>
              <a:gd name="T5" fmla="*/ 2575719 h 21600"/>
              <a:gd name="T6" fmla="*/ 4449763 w 21600"/>
              <a:gd name="T7" fmla="*/ 257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600"/>
                </a:moveTo>
                <a:lnTo>
                  <a:pt x="807" y="21600"/>
                </a:lnTo>
                <a:cubicBezTo>
                  <a:pt x="363" y="21600"/>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600"/>
                  <a:pt x="20792"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1144" name="Line 8"/>
          <p:cNvSpPr>
            <a:spLocks noChangeShapeType="1"/>
          </p:cNvSpPr>
          <p:nvPr/>
        </p:nvSpPr>
        <p:spPr bwMode="auto">
          <a:xfrm flipV="1">
            <a:off x="3165476" y="4833941"/>
            <a:ext cx="3175" cy="782636"/>
          </a:xfrm>
          <a:prstGeom prst="line">
            <a:avLst/>
          </a:prstGeom>
          <a:noFill/>
          <a:ln w="50800" cap="flat" cmpd="sng">
            <a:solidFill>
              <a:srgbClr val="53585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91145" name="AutoShape 9"/>
          <p:cNvSpPr>
            <a:spLocks/>
          </p:cNvSpPr>
          <p:nvPr/>
        </p:nvSpPr>
        <p:spPr bwMode="auto">
          <a:xfrm>
            <a:off x="2792415" y="3792540"/>
            <a:ext cx="3024187" cy="1993900"/>
          </a:xfrm>
          <a:custGeom>
            <a:avLst/>
            <a:gdLst>
              <a:gd name="T0" fmla="*/ 1512094 w 21600"/>
              <a:gd name="T1" fmla="*/ 996950 h 21600"/>
              <a:gd name="T2" fmla="*/ 1512094 w 21600"/>
              <a:gd name="T3" fmla="*/ 996950 h 21600"/>
              <a:gd name="T4" fmla="*/ 1512094 w 21600"/>
              <a:gd name="T5" fmla="*/ 996950 h 21600"/>
              <a:gd name="T6" fmla="*/ 1512094 w 21600"/>
              <a:gd name="T7" fmla="*/ 996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5" y="0"/>
                </a:moveTo>
                <a:lnTo>
                  <a:pt x="0" y="11823"/>
                </a:lnTo>
                <a:lnTo>
                  <a:pt x="12156" y="13530"/>
                </a:lnTo>
                <a:lnTo>
                  <a:pt x="12195" y="13478"/>
                </a:lnTo>
                <a:lnTo>
                  <a:pt x="12207" y="13530"/>
                </a:lnTo>
                <a:lnTo>
                  <a:pt x="21599" y="1706"/>
                </a:lnTo>
                <a:cubicBezTo>
                  <a:pt x="21599" y="1706"/>
                  <a:pt x="9443" y="0"/>
                  <a:pt x="9443" y="0"/>
                </a:cubicBezTo>
                <a:lnTo>
                  <a:pt x="9446" y="8"/>
                </a:lnTo>
                <a:cubicBezTo>
                  <a:pt x="9446" y="8"/>
                  <a:pt x="9395" y="0"/>
                  <a:pt x="9395" y="0"/>
                </a:cubicBezTo>
                <a:close/>
                <a:moveTo>
                  <a:pt x="18116" y="7369"/>
                </a:moveTo>
                <a:cubicBezTo>
                  <a:pt x="18116" y="7369"/>
                  <a:pt x="12329" y="14583"/>
                  <a:pt x="12329" y="14583"/>
                </a:cubicBezTo>
                <a:lnTo>
                  <a:pt x="5127" y="13624"/>
                </a:lnTo>
                <a:lnTo>
                  <a:pt x="6045" y="18126"/>
                </a:lnTo>
                <a:cubicBezTo>
                  <a:pt x="6441" y="20066"/>
                  <a:pt x="9777" y="20223"/>
                  <a:pt x="13272" y="18581"/>
                </a:cubicBezTo>
                <a:cubicBezTo>
                  <a:pt x="16768" y="16940"/>
                  <a:pt x="19459" y="13953"/>
                  <a:pt x="19063" y="12012"/>
                </a:cubicBezTo>
                <a:lnTo>
                  <a:pt x="18116" y="7369"/>
                </a:lnTo>
                <a:close/>
                <a:moveTo>
                  <a:pt x="2740" y="18826"/>
                </a:moveTo>
                <a:lnTo>
                  <a:pt x="2737" y="18835"/>
                </a:lnTo>
                <a:cubicBezTo>
                  <a:pt x="2417" y="18852"/>
                  <a:pt x="2160" y="19243"/>
                  <a:pt x="2159" y="19734"/>
                </a:cubicBezTo>
                <a:cubicBezTo>
                  <a:pt x="2159" y="19941"/>
                  <a:pt x="2210" y="20126"/>
                  <a:pt x="2287" y="20280"/>
                </a:cubicBezTo>
                <a:lnTo>
                  <a:pt x="1879" y="21591"/>
                </a:lnTo>
                <a:cubicBezTo>
                  <a:pt x="1879" y="21591"/>
                  <a:pt x="3588" y="21600"/>
                  <a:pt x="3588" y="21600"/>
                </a:cubicBezTo>
                <a:lnTo>
                  <a:pt x="3202" y="20340"/>
                </a:lnTo>
                <a:cubicBezTo>
                  <a:pt x="3297" y="20179"/>
                  <a:pt x="3358" y="19975"/>
                  <a:pt x="3358" y="19742"/>
                </a:cubicBezTo>
                <a:cubicBezTo>
                  <a:pt x="3359" y="19240"/>
                  <a:pt x="3091" y="18828"/>
                  <a:pt x="2760" y="18826"/>
                </a:cubicBezTo>
                <a:cubicBezTo>
                  <a:pt x="2754" y="18826"/>
                  <a:pt x="2749" y="18830"/>
                  <a:pt x="2743" y="18831"/>
                </a:cubicBezTo>
                <a:lnTo>
                  <a:pt x="2740" y="18826"/>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2" name="Object 10"/>
          <p:cNvGraphicFramePr>
            <a:graphicFrameLocks noChangeAspect="1"/>
          </p:cNvGraphicFramePr>
          <p:nvPr>
            <p:extLst>
              <p:ext uri="{D42A27DB-BD31-4B8C-83A1-F6EECF244321}">
                <p14:modId xmlns:p14="http://schemas.microsoft.com/office/powerpoint/2010/main" val="388435643"/>
              </p:ext>
            </p:extLst>
          </p:nvPr>
        </p:nvGraphicFramePr>
        <p:xfrm>
          <a:off x="2470921" y="5787656"/>
          <a:ext cx="8638453" cy="4538661"/>
        </p:xfrm>
        <a:graphic>
          <a:graphicData uri="http://schemas.openxmlformats.org/drawingml/2006/chart">
            <c:chart xmlns:c="http://schemas.openxmlformats.org/drawingml/2006/chart" xmlns:r="http://schemas.openxmlformats.org/officeDocument/2006/relationships" r:id="rId4"/>
          </a:graphicData>
        </a:graphic>
      </p:graphicFrame>
      <p:sp>
        <p:nvSpPr>
          <p:cNvPr id="91149" name="AutoShape 13"/>
          <p:cNvSpPr>
            <a:spLocks/>
          </p:cNvSpPr>
          <p:nvPr/>
        </p:nvSpPr>
        <p:spPr bwMode="auto">
          <a:xfrm>
            <a:off x="14686445" y="5786440"/>
            <a:ext cx="2217737" cy="2217737"/>
          </a:xfrm>
          <a:custGeom>
            <a:avLst/>
            <a:gdLst>
              <a:gd name="T0" fmla="*/ 1108812 w 19679"/>
              <a:gd name="T1" fmla="*/ 1217113 h 19679"/>
              <a:gd name="T2" fmla="*/ 1108812 w 19679"/>
              <a:gd name="T3" fmla="*/ 1217113 h 19679"/>
              <a:gd name="T4" fmla="*/ 1108812 w 19679"/>
              <a:gd name="T5" fmla="*/ 1217113 h 19679"/>
              <a:gd name="T6" fmla="*/ 1108812 w 19679"/>
              <a:gd name="T7" fmla="*/ 12171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aphicFrame>
        <p:nvGraphicFramePr>
          <p:cNvPr id="4" name="Object 14"/>
          <p:cNvGraphicFramePr>
            <a:graphicFrameLocks noChangeAspect="1"/>
          </p:cNvGraphicFramePr>
          <p:nvPr>
            <p:extLst>
              <p:ext uri="{D42A27DB-BD31-4B8C-83A1-F6EECF244321}">
                <p14:modId xmlns:p14="http://schemas.microsoft.com/office/powerpoint/2010/main" val="3644287805"/>
              </p:ext>
            </p:extLst>
          </p:nvPr>
        </p:nvGraphicFramePr>
        <p:xfrm>
          <a:off x="17952641" y="8370168"/>
          <a:ext cx="2881758" cy="2881758"/>
        </p:xfrm>
        <a:graphic>
          <a:graphicData uri="http://schemas.openxmlformats.org/drawingml/2006/chart">
            <c:chart xmlns:c="http://schemas.openxmlformats.org/drawingml/2006/chart" xmlns:r="http://schemas.openxmlformats.org/officeDocument/2006/relationships" r:id="rId5"/>
          </a:graphicData>
        </a:graphic>
      </p:graphicFrame>
      <p:sp>
        <p:nvSpPr>
          <p:cNvPr id="91151" name="AutoShape 15"/>
          <p:cNvSpPr>
            <a:spLocks/>
          </p:cNvSpPr>
          <p:nvPr/>
        </p:nvSpPr>
        <p:spPr bwMode="auto">
          <a:xfrm>
            <a:off x="18568989" y="8839201"/>
            <a:ext cx="1831975" cy="1833563"/>
          </a:xfrm>
          <a:custGeom>
            <a:avLst/>
            <a:gdLst>
              <a:gd name="T0" fmla="*/ 915941 w 19679"/>
              <a:gd name="T1" fmla="*/ 1006275 h 19679"/>
              <a:gd name="T2" fmla="*/ 915941 w 19679"/>
              <a:gd name="T3" fmla="*/ 1006275 h 19679"/>
              <a:gd name="T4" fmla="*/ 915941 w 19679"/>
              <a:gd name="T5" fmla="*/ 1006275 h 19679"/>
              <a:gd name="T6" fmla="*/ 915941 w 19679"/>
              <a:gd name="T7" fmla="*/ 1006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1152" name="AutoShape 16"/>
          <p:cNvSpPr>
            <a:spLocks/>
          </p:cNvSpPr>
          <p:nvPr/>
        </p:nvSpPr>
        <p:spPr bwMode="auto">
          <a:xfrm>
            <a:off x="18667414" y="8931275"/>
            <a:ext cx="1635125" cy="1633538"/>
          </a:xfrm>
          <a:custGeom>
            <a:avLst/>
            <a:gdLst>
              <a:gd name="T0" fmla="*/ 817521 w 19679"/>
              <a:gd name="T1" fmla="*/ 896499 h 19679"/>
              <a:gd name="T2" fmla="*/ 817521 w 19679"/>
              <a:gd name="T3" fmla="*/ 896499 h 19679"/>
              <a:gd name="T4" fmla="*/ 817521 w 19679"/>
              <a:gd name="T5" fmla="*/ 896499 h 19679"/>
              <a:gd name="T6" fmla="*/ 817521 w 19679"/>
              <a:gd name="T7" fmla="*/ 896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1153" name="AutoShape 17"/>
          <p:cNvSpPr>
            <a:spLocks/>
          </p:cNvSpPr>
          <p:nvPr/>
        </p:nvSpPr>
        <p:spPr bwMode="auto">
          <a:xfrm>
            <a:off x="15069827" y="6407150"/>
            <a:ext cx="1450974"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latin typeface="PT Sans" charset="0"/>
                <a:ea typeface="ＭＳ Ｐゴシック" charset="0"/>
                <a:cs typeface="PT Sans" charset="0"/>
                <a:sym typeface="PT Sans" charset="0"/>
              </a:rPr>
              <a:t>Data Name</a:t>
            </a:r>
            <a:endParaRPr lang="en-US" sz="4411" dirty="0">
              <a:latin typeface="St Transmission" charset="0"/>
              <a:ea typeface="ＭＳ Ｐゴシック" charset="0"/>
              <a:cs typeface="St Transmission" charset="0"/>
              <a:sym typeface="St Transmission" charset="0"/>
            </a:endParaRPr>
          </a:p>
        </p:txBody>
      </p:sp>
      <p:sp>
        <p:nvSpPr>
          <p:cNvPr id="91154" name="AutoShape 18"/>
          <p:cNvSpPr>
            <a:spLocks/>
          </p:cNvSpPr>
          <p:nvPr/>
        </p:nvSpPr>
        <p:spPr bwMode="auto">
          <a:xfrm>
            <a:off x="18761077" y="9244012"/>
            <a:ext cx="14493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latin typeface="PT Sans" charset="0"/>
                <a:ea typeface="ＭＳ Ｐゴシック" charset="0"/>
                <a:cs typeface="PT Sans" charset="0"/>
                <a:sym typeface="PT Sans" charset="0"/>
              </a:rPr>
              <a:t>Data Name</a:t>
            </a:r>
            <a:endParaRPr lang="en-US" sz="4411">
              <a:latin typeface="St Transmission" charset="0"/>
              <a:ea typeface="ＭＳ Ｐゴシック" charset="0"/>
              <a:cs typeface="St Transmission" charset="0"/>
              <a:sym typeface="St Transmission" charset="0"/>
            </a:endParaRPr>
          </a:p>
        </p:txBody>
      </p:sp>
      <p:sp>
        <p:nvSpPr>
          <p:cNvPr id="91155" name="AutoShape 19"/>
          <p:cNvSpPr>
            <a:spLocks/>
          </p:cNvSpPr>
          <p:nvPr/>
        </p:nvSpPr>
        <p:spPr bwMode="auto">
          <a:xfrm>
            <a:off x="18127665" y="6034089"/>
            <a:ext cx="407193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4411">
              <a:latin typeface="St Transmission" charset="0"/>
              <a:ea typeface="ＭＳ Ｐゴシック" charset="0"/>
              <a:cs typeface="St Transmission" charset="0"/>
              <a:sym typeface="St Transmission" charset="0"/>
            </a:endParaRPr>
          </a:p>
        </p:txBody>
      </p:sp>
      <p:sp>
        <p:nvSpPr>
          <p:cNvPr id="91156" name="AutoShape 20"/>
          <p:cNvSpPr>
            <a:spLocks/>
          </p:cNvSpPr>
          <p:nvPr/>
        </p:nvSpPr>
        <p:spPr bwMode="auto">
          <a:xfrm>
            <a:off x="13614401" y="9104315"/>
            <a:ext cx="4071938" cy="174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4411">
              <a:latin typeface="St Transmission" charset="0"/>
              <a:ea typeface="ＭＳ Ｐゴシック" charset="0"/>
              <a:cs typeface="St Transmission" charset="0"/>
              <a:sym typeface="St Transmission" charset="0"/>
            </a:endParaRPr>
          </a:p>
        </p:txBody>
      </p:sp>
      <p:sp>
        <p:nvSpPr>
          <p:cNvPr id="91157" name="AutoShape 21"/>
          <p:cNvSpPr>
            <a:spLocks/>
          </p:cNvSpPr>
          <p:nvPr/>
        </p:nvSpPr>
        <p:spPr bwMode="auto">
          <a:xfrm>
            <a:off x="18127665" y="5238750"/>
            <a:ext cx="4071938"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latin typeface="St Transmission" charset="0"/>
                <a:ea typeface="ＭＳ Ｐゴシック" charset="0"/>
                <a:cs typeface="St Transmission" charset="0"/>
                <a:sym typeface="St Transmission" charset="0"/>
              </a:rPr>
              <a:t>Data Process</a:t>
            </a:r>
            <a:endParaRPr lang="en-US" sz="4411">
              <a:latin typeface="St Transmission" charset="0"/>
              <a:ea typeface="ＭＳ Ｐゴシック" charset="0"/>
              <a:cs typeface="St Transmission" charset="0"/>
              <a:sym typeface="St Transmission" charset="0"/>
            </a:endParaRPr>
          </a:p>
        </p:txBody>
      </p:sp>
      <p:sp>
        <p:nvSpPr>
          <p:cNvPr id="13" name="Title 12"/>
          <p:cNvSpPr>
            <a:spLocks noGrp="1"/>
          </p:cNvSpPr>
          <p:nvPr>
            <p:ph type="title"/>
          </p:nvPr>
        </p:nvSpPr>
        <p:spPr/>
        <p:txBody>
          <a:bodyPr/>
          <a:lstStyle/>
          <a:p>
            <a:endParaRPr lang="id-ID"/>
          </a:p>
        </p:txBody>
      </p:sp>
      <p:sp>
        <p:nvSpPr>
          <p:cNvPr id="12" name="Slide Number Placeholder 11"/>
          <p:cNvSpPr>
            <a:spLocks noGrp="1"/>
          </p:cNvSpPr>
          <p:nvPr>
            <p:ph type="sldNum" sz="quarter" idx="10"/>
          </p:nvPr>
        </p:nvSpPr>
        <p:spPr/>
        <p:txBody>
          <a:bodyPr/>
          <a:lstStyle/>
          <a:p>
            <a:fld id="{6B7C1696-7010-4042-B625-A69EB0C36B6C}" type="slidenum">
              <a:rPr lang="en-US" smtClean="0"/>
              <a:pPr/>
              <a:t>85</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1" name="Group 1"/>
          <p:cNvGrpSpPr>
            <a:grpSpLocks/>
          </p:cNvGrpSpPr>
          <p:nvPr/>
        </p:nvGrpSpPr>
        <p:grpSpPr bwMode="auto">
          <a:xfrm>
            <a:off x="7153275" y="3543300"/>
            <a:ext cx="4478338" cy="4573588"/>
            <a:chOff x="0" y="0"/>
            <a:chExt cx="4479303" cy="4574703"/>
          </a:xfrm>
        </p:grpSpPr>
        <p:pic>
          <p:nvPicPr>
            <p:cNvPr id="2" name="Picture 2"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AutoShape 3"/>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rgbClr val="FFFFFF"/>
                  </a:solidFill>
                  <a:latin typeface="Helvetica Light" charset="0"/>
                  <a:ea typeface="ＭＳ Ｐゴシック" charset="0"/>
                  <a:sym typeface="Helvetica Light" charset="0"/>
                </a:rPr>
                <a:t>IMAGE PLACEHOLDER</a:t>
              </a:r>
              <a:endParaRPr lang="en-US" sz="4411">
                <a:latin typeface="St Transmission" charset="0"/>
                <a:ea typeface="ＭＳ Ｐゴシック" charset="0"/>
                <a:cs typeface="St Transmission" charset="0"/>
                <a:sym typeface="St Transmission" charset="0"/>
              </a:endParaRPr>
            </a:p>
          </p:txBody>
        </p:sp>
      </p:grpSp>
      <p:grpSp>
        <p:nvGrpSpPr>
          <p:cNvPr id="92162" name="Group 4"/>
          <p:cNvGrpSpPr>
            <a:grpSpLocks/>
          </p:cNvGrpSpPr>
          <p:nvPr/>
        </p:nvGrpSpPr>
        <p:grpSpPr bwMode="auto">
          <a:xfrm>
            <a:off x="12750801" y="3543300"/>
            <a:ext cx="4478338" cy="4573588"/>
            <a:chOff x="0" y="0"/>
            <a:chExt cx="4479303" cy="4574703"/>
          </a:xfrm>
        </p:grpSpPr>
        <p:pic>
          <p:nvPicPr>
            <p:cNvPr id="92165" name="Picture 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66" name="AutoShape 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rgbClr val="FFFFFF"/>
                  </a:solidFill>
                  <a:latin typeface="Helvetica Light" charset="0"/>
                  <a:ea typeface="ＭＳ Ｐゴシック" charset="0"/>
                  <a:sym typeface="Helvetica Light" charset="0"/>
                </a:rPr>
                <a:t>IMAGE PLACEHOLDER</a:t>
              </a:r>
              <a:endParaRPr lang="en-US" sz="4411">
                <a:latin typeface="St Transmission" charset="0"/>
                <a:ea typeface="ＭＳ Ｐゴシック" charset="0"/>
                <a:cs typeface="St Transmission" charset="0"/>
                <a:sym typeface="St Transmission" charset="0"/>
              </a:endParaRPr>
            </a:p>
          </p:txBody>
        </p:sp>
      </p:grpSp>
      <p:grpSp>
        <p:nvGrpSpPr>
          <p:cNvPr id="92163" name="Group 7"/>
          <p:cNvGrpSpPr>
            <a:grpSpLocks/>
          </p:cNvGrpSpPr>
          <p:nvPr/>
        </p:nvGrpSpPr>
        <p:grpSpPr bwMode="auto">
          <a:xfrm>
            <a:off x="18392775" y="3543300"/>
            <a:ext cx="4479925" cy="4573588"/>
            <a:chOff x="0" y="0"/>
            <a:chExt cx="4479303" cy="4574703"/>
          </a:xfrm>
        </p:grpSpPr>
        <p:pic>
          <p:nvPicPr>
            <p:cNvPr id="4" name="Picture 8"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69" name="AutoShape 9"/>
            <p:cNvSpPr>
              <a:spLocks/>
            </p:cNvSpPr>
            <p:nvPr/>
          </p:nvSpPr>
          <p:spPr bwMode="auto">
            <a:xfrm>
              <a:off x="517453" y="1278250"/>
              <a:ext cx="340630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rgbClr val="FFFFFF"/>
                  </a:solidFill>
                  <a:latin typeface="Helvetica Light" charset="0"/>
                  <a:ea typeface="ＭＳ Ｐゴシック" charset="0"/>
                  <a:sym typeface="Helvetica Light" charset="0"/>
                </a:rPr>
                <a:t>IMAGE PLACEHOLDER</a:t>
              </a:r>
              <a:endParaRPr lang="en-US" sz="4411">
                <a:latin typeface="St Transmission" charset="0"/>
                <a:ea typeface="ＭＳ Ｐゴシック" charset="0"/>
                <a:cs typeface="St Transmission" charset="0"/>
                <a:sym typeface="St Transmission" charset="0"/>
              </a:endParaRPr>
            </a:p>
          </p:txBody>
        </p:sp>
      </p:grpSp>
      <p:grpSp>
        <p:nvGrpSpPr>
          <p:cNvPr id="92168" name="Group 14"/>
          <p:cNvGrpSpPr>
            <a:grpSpLocks/>
          </p:cNvGrpSpPr>
          <p:nvPr/>
        </p:nvGrpSpPr>
        <p:grpSpPr bwMode="auto">
          <a:xfrm>
            <a:off x="1528763" y="3543300"/>
            <a:ext cx="4478338" cy="4573588"/>
            <a:chOff x="0" y="0"/>
            <a:chExt cx="4479303" cy="4574703"/>
          </a:xfrm>
        </p:grpSpPr>
        <p:pic>
          <p:nvPicPr>
            <p:cNvPr id="92175" name="Picture 1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76" name="AutoShape 1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rgbClr val="FFFFFF"/>
                  </a:solidFill>
                  <a:latin typeface="Helvetica Light" charset="0"/>
                  <a:ea typeface="ＭＳ Ｐゴシック" charset="0"/>
                  <a:sym typeface="Helvetica Light" charset="0"/>
                </a:rPr>
                <a:t>IMAGE PLACEHOLDER</a:t>
              </a:r>
              <a:endParaRPr lang="en-US" sz="4411">
                <a:latin typeface="St Transmission" charset="0"/>
                <a:ea typeface="ＭＳ Ｐゴシック" charset="0"/>
                <a:cs typeface="St Transmission" charset="0"/>
                <a:sym typeface="St Transmission" charset="0"/>
              </a:endParaRPr>
            </a:p>
          </p:txBody>
        </p:sp>
      </p:grpSp>
      <p:sp>
        <p:nvSpPr>
          <p:cNvPr id="92177" name="AutoShape 17"/>
          <p:cNvSpPr>
            <a:spLocks/>
          </p:cNvSpPr>
          <p:nvPr/>
        </p:nvSpPr>
        <p:spPr bwMode="auto">
          <a:xfrm>
            <a:off x="2898776"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78" name="AutoShape 18"/>
          <p:cNvSpPr>
            <a:spLocks/>
          </p:cNvSpPr>
          <p:nvPr/>
        </p:nvSpPr>
        <p:spPr bwMode="auto">
          <a:xfrm>
            <a:off x="2306639"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9" name="Object 19"/>
          <p:cNvGraphicFramePr>
            <a:graphicFrameLocks noChangeAspect="1"/>
          </p:cNvGraphicFramePr>
          <p:nvPr>
            <p:extLst>
              <p:ext uri="{D42A27DB-BD31-4B8C-83A1-F6EECF244321}">
                <p14:modId xmlns:p14="http://schemas.microsoft.com/office/powerpoint/2010/main" val="1520638133"/>
              </p:ext>
            </p:extLst>
          </p:nvPr>
        </p:nvGraphicFramePr>
        <p:xfrm>
          <a:off x="1246785" y="3716339"/>
          <a:ext cx="5002213" cy="5002213"/>
        </p:xfrm>
        <a:graphic>
          <a:graphicData uri="http://schemas.openxmlformats.org/drawingml/2006/chart">
            <c:chart xmlns:c="http://schemas.openxmlformats.org/drawingml/2006/chart" xmlns:r="http://schemas.openxmlformats.org/officeDocument/2006/relationships" r:id="rId4"/>
          </a:graphicData>
        </a:graphic>
      </p:graphicFrame>
      <p:sp>
        <p:nvSpPr>
          <p:cNvPr id="92180" name="AutoShape 20"/>
          <p:cNvSpPr>
            <a:spLocks/>
          </p:cNvSpPr>
          <p:nvPr/>
        </p:nvSpPr>
        <p:spPr bwMode="auto">
          <a:xfrm>
            <a:off x="2901951"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1" name="AutoShape 21"/>
          <p:cNvSpPr>
            <a:spLocks/>
          </p:cNvSpPr>
          <p:nvPr/>
        </p:nvSpPr>
        <p:spPr bwMode="auto">
          <a:xfrm>
            <a:off x="3017839"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2" name="AutoShape 22"/>
          <p:cNvSpPr>
            <a:spLocks/>
          </p:cNvSpPr>
          <p:nvPr/>
        </p:nvSpPr>
        <p:spPr bwMode="auto">
          <a:xfrm rot="10800000">
            <a:off x="3551237"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3" name="AutoShape 23"/>
          <p:cNvSpPr>
            <a:spLocks/>
          </p:cNvSpPr>
          <p:nvPr/>
        </p:nvSpPr>
        <p:spPr bwMode="auto">
          <a:xfrm>
            <a:off x="3516313" y="6638927"/>
            <a:ext cx="501650" cy="728663"/>
          </a:xfrm>
          <a:custGeom>
            <a:avLst/>
            <a:gdLst>
              <a:gd name="T0" fmla="*/ 250825 w 21600"/>
              <a:gd name="T1" fmla="*/ 364331 h 21600"/>
              <a:gd name="T2" fmla="*/ 250825 w 21600"/>
              <a:gd name="T3" fmla="*/ 364331 h 21600"/>
              <a:gd name="T4" fmla="*/ 250825 w 21600"/>
              <a:gd name="T5" fmla="*/ 364331 h 21600"/>
              <a:gd name="T6" fmla="*/ 250825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2184" name="AutoShape 24"/>
          <p:cNvSpPr>
            <a:spLocks/>
          </p:cNvSpPr>
          <p:nvPr/>
        </p:nvSpPr>
        <p:spPr bwMode="auto">
          <a:xfrm>
            <a:off x="8513763"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5" name="AutoShape 25"/>
          <p:cNvSpPr>
            <a:spLocks/>
          </p:cNvSpPr>
          <p:nvPr/>
        </p:nvSpPr>
        <p:spPr bwMode="auto">
          <a:xfrm>
            <a:off x="7923213"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10" name="Object 26"/>
          <p:cNvGraphicFramePr>
            <a:graphicFrameLocks noChangeAspect="1"/>
          </p:cNvGraphicFramePr>
          <p:nvPr>
            <p:extLst>
              <p:ext uri="{D42A27DB-BD31-4B8C-83A1-F6EECF244321}">
                <p14:modId xmlns:p14="http://schemas.microsoft.com/office/powerpoint/2010/main" val="3919449797"/>
              </p:ext>
            </p:extLst>
          </p:nvPr>
        </p:nvGraphicFramePr>
        <p:xfrm>
          <a:off x="6935418" y="3826550"/>
          <a:ext cx="4856400" cy="4856400"/>
        </p:xfrm>
        <a:graphic>
          <a:graphicData uri="http://schemas.openxmlformats.org/drawingml/2006/chart">
            <c:chart xmlns:c="http://schemas.openxmlformats.org/drawingml/2006/chart" xmlns:r="http://schemas.openxmlformats.org/officeDocument/2006/relationships" r:id="rId5"/>
          </a:graphicData>
        </a:graphic>
      </p:graphicFrame>
      <p:sp>
        <p:nvSpPr>
          <p:cNvPr id="92187" name="AutoShape 27"/>
          <p:cNvSpPr>
            <a:spLocks/>
          </p:cNvSpPr>
          <p:nvPr/>
        </p:nvSpPr>
        <p:spPr bwMode="auto">
          <a:xfrm>
            <a:off x="8516938"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8" name="AutoShape 28"/>
          <p:cNvSpPr>
            <a:spLocks/>
          </p:cNvSpPr>
          <p:nvPr/>
        </p:nvSpPr>
        <p:spPr bwMode="auto">
          <a:xfrm>
            <a:off x="8634413"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89" name="AutoShape 29"/>
          <p:cNvSpPr>
            <a:spLocks/>
          </p:cNvSpPr>
          <p:nvPr/>
        </p:nvSpPr>
        <p:spPr bwMode="auto">
          <a:xfrm>
            <a:off x="8867775" y="6842125"/>
            <a:ext cx="1030288" cy="355600"/>
          </a:xfrm>
          <a:custGeom>
            <a:avLst/>
            <a:gdLst>
              <a:gd name="T0" fmla="*/ 515144 w 21600"/>
              <a:gd name="T1" fmla="*/ 177800 h 21600"/>
              <a:gd name="T2" fmla="*/ 515144 w 21600"/>
              <a:gd name="T3" fmla="*/ 177800 h 21600"/>
              <a:gd name="T4" fmla="*/ 515144 w 21600"/>
              <a:gd name="T5" fmla="*/ 177800 h 21600"/>
              <a:gd name="T6" fmla="*/ 515144 w 21600"/>
              <a:gd name="T7" fmla="*/ 177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2190" name="AutoShape 30"/>
          <p:cNvSpPr>
            <a:spLocks/>
          </p:cNvSpPr>
          <p:nvPr/>
        </p:nvSpPr>
        <p:spPr bwMode="auto">
          <a:xfrm rot="10800000">
            <a:off x="9185275"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1" name="AutoShape 31"/>
          <p:cNvSpPr>
            <a:spLocks/>
          </p:cNvSpPr>
          <p:nvPr/>
        </p:nvSpPr>
        <p:spPr bwMode="auto">
          <a:xfrm>
            <a:off x="14130339"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2" name="AutoShape 32"/>
          <p:cNvSpPr>
            <a:spLocks/>
          </p:cNvSpPr>
          <p:nvPr/>
        </p:nvSpPr>
        <p:spPr bwMode="auto">
          <a:xfrm>
            <a:off x="13538200"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11" name="Object 33"/>
          <p:cNvGraphicFramePr>
            <a:graphicFrameLocks noChangeAspect="1"/>
          </p:cNvGraphicFramePr>
          <p:nvPr>
            <p:extLst>
              <p:ext uri="{D42A27DB-BD31-4B8C-83A1-F6EECF244321}">
                <p14:modId xmlns:p14="http://schemas.microsoft.com/office/powerpoint/2010/main" val="416459384"/>
              </p:ext>
            </p:extLst>
          </p:nvPr>
        </p:nvGraphicFramePr>
        <p:xfrm>
          <a:off x="12336017" y="4457805"/>
          <a:ext cx="5256585" cy="4768642"/>
        </p:xfrm>
        <a:graphic>
          <a:graphicData uri="http://schemas.openxmlformats.org/drawingml/2006/chart">
            <c:chart xmlns:c="http://schemas.openxmlformats.org/drawingml/2006/chart" xmlns:r="http://schemas.openxmlformats.org/officeDocument/2006/relationships" r:id="rId6"/>
          </a:graphicData>
        </a:graphic>
      </p:graphicFrame>
      <p:sp>
        <p:nvSpPr>
          <p:cNvPr id="92194" name="AutoShape 34"/>
          <p:cNvSpPr>
            <a:spLocks/>
          </p:cNvSpPr>
          <p:nvPr/>
        </p:nvSpPr>
        <p:spPr bwMode="auto">
          <a:xfrm>
            <a:off x="14133514"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5" name="AutoShape 35"/>
          <p:cNvSpPr>
            <a:spLocks/>
          </p:cNvSpPr>
          <p:nvPr/>
        </p:nvSpPr>
        <p:spPr bwMode="auto">
          <a:xfrm>
            <a:off x="14249400"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6" name="AutoShape 36"/>
          <p:cNvSpPr>
            <a:spLocks/>
          </p:cNvSpPr>
          <p:nvPr/>
        </p:nvSpPr>
        <p:spPr bwMode="auto">
          <a:xfrm rot="10800000">
            <a:off x="14801849"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7" name="AutoShape 37"/>
          <p:cNvSpPr>
            <a:spLocks/>
          </p:cNvSpPr>
          <p:nvPr/>
        </p:nvSpPr>
        <p:spPr bwMode="auto">
          <a:xfrm>
            <a:off x="14689141" y="6689726"/>
            <a:ext cx="739774" cy="677863"/>
          </a:xfrm>
          <a:custGeom>
            <a:avLst/>
            <a:gdLst>
              <a:gd name="T0" fmla="*/ 369870 w 21455"/>
              <a:gd name="T1" fmla="*/ 338932 h 21600"/>
              <a:gd name="T2" fmla="*/ 369870 w 21455"/>
              <a:gd name="T3" fmla="*/ 338932 h 21600"/>
              <a:gd name="T4" fmla="*/ 369870 w 21455"/>
              <a:gd name="T5" fmla="*/ 338932 h 21600"/>
              <a:gd name="T6" fmla="*/ 369870 w 21455"/>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2198" name="AutoShape 38"/>
          <p:cNvSpPr>
            <a:spLocks/>
          </p:cNvSpPr>
          <p:nvPr/>
        </p:nvSpPr>
        <p:spPr bwMode="auto">
          <a:xfrm>
            <a:off x="19745327"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199" name="AutoShape 39"/>
          <p:cNvSpPr>
            <a:spLocks/>
          </p:cNvSpPr>
          <p:nvPr/>
        </p:nvSpPr>
        <p:spPr bwMode="auto">
          <a:xfrm>
            <a:off x="19154776"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12" name="Object 40"/>
          <p:cNvGraphicFramePr>
            <a:graphicFrameLocks noChangeAspect="1"/>
          </p:cNvGraphicFramePr>
          <p:nvPr>
            <p:extLst>
              <p:ext uri="{D42A27DB-BD31-4B8C-83A1-F6EECF244321}">
                <p14:modId xmlns:p14="http://schemas.microsoft.com/office/powerpoint/2010/main" val="1086454886"/>
              </p:ext>
            </p:extLst>
          </p:nvPr>
        </p:nvGraphicFramePr>
        <p:xfrm>
          <a:off x="18168001" y="3798001"/>
          <a:ext cx="4854697" cy="4854697"/>
        </p:xfrm>
        <a:graphic>
          <a:graphicData uri="http://schemas.openxmlformats.org/drawingml/2006/chart">
            <c:chart xmlns:c="http://schemas.openxmlformats.org/drawingml/2006/chart" xmlns:r="http://schemas.openxmlformats.org/officeDocument/2006/relationships" r:id="rId7"/>
          </a:graphicData>
        </a:graphic>
      </p:graphicFrame>
      <p:sp>
        <p:nvSpPr>
          <p:cNvPr id="92201" name="AutoShape 41"/>
          <p:cNvSpPr>
            <a:spLocks/>
          </p:cNvSpPr>
          <p:nvPr/>
        </p:nvSpPr>
        <p:spPr bwMode="auto">
          <a:xfrm>
            <a:off x="19748502"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202" name="AutoShape 42"/>
          <p:cNvSpPr>
            <a:spLocks/>
          </p:cNvSpPr>
          <p:nvPr/>
        </p:nvSpPr>
        <p:spPr bwMode="auto">
          <a:xfrm>
            <a:off x="19865976"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203" name="AutoShape 43"/>
          <p:cNvSpPr>
            <a:spLocks/>
          </p:cNvSpPr>
          <p:nvPr/>
        </p:nvSpPr>
        <p:spPr bwMode="auto">
          <a:xfrm rot="10800000">
            <a:off x="20416837"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2204" name="AutoShape 44"/>
          <p:cNvSpPr>
            <a:spLocks/>
          </p:cNvSpPr>
          <p:nvPr/>
        </p:nvSpPr>
        <p:spPr bwMode="auto">
          <a:xfrm>
            <a:off x="20219988" y="6681790"/>
            <a:ext cx="676276" cy="677861"/>
          </a:xfrm>
          <a:custGeom>
            <a:avLst/>
            <a:gdLst>
              <a:gd name="T0" fmla="*/ 338122 w 21341"/>
              <a:gd name="T1" fmla="*/ 343060 h 21340"/>
              <a:gd name="T2" fmla="*/ 338122 w 21341"/>
              <a:gd name="T3" fmla="*/ 343060 h 21340"/>
              <a:gd name="T4" fmla="*/ 338122 w 21341"/>
              <a:gd name="T5" fmla="*/ 343060 h 21340"/>
              <a:gd name="T6" fmla="*/ 338122 w 21341"/>
              <a:gd name="T7" fmla="*/ 343060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2205" name="AutoShape 45"/>
          <p:cNvSpPr>
            <a:spLocks/>
          </p:cNvSpPr>
          <p:nvPr/>
        </p:nvSpPr>
        <p:spPr bwMode="auto">
          <a:xfrm>
            <a:off x="3116264" y="896620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2012</a:t>
            </a:r>
            <a:endParaRPr lang="en-US" sz="4411">
              <a:latin typeface="St Transmission" charset="0"/>
              <a:ea typeface="ＭＳ Ｐゴシック" charset="0"/>
              <a:cs typeface="St Transmission" charset="0"/>
              <a:sym typeface="St Transmission" charset="0"/>
            </a:endParaRPr>
          </a:p>
        </p:txBody>
      </p:sp>
      <p:sp>
        <p:nvSpPr>
          <p:cNvPr id="92206" name="AutoShape 46"/>
          <p:cNvSpPr>
            <a:spLocks/>
          </p:cNvSpPr>
          <p:nvPr/>
        </p:nvSpPr>
        <p:spPr bwMode="auto">
          <a:xfrm>
            <a:off x="8731252" y="8966201"/>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2013</a:t>
            </a:r>
            <a:endParaRPr lang="en-US" sz="4411">
              <a:latin typeface="St Transmission" charset="0"/>
              <a:ea typeface="ＭＳ Ｐゴシック" charset="0"/>
              <a:cs typeface="St Transmission" charset="0"/>
              <a:sym typeface="St Transmission" charset="0"/>
            </a:endParaRPr>
          </a:p>
        </p:txBody>
      </p:sp>
      <p:sp>
        <p:nvSpPr>
          <p:cNvPr id="92207" name="AutoShape 47"/>
          <p:cNvSpPr>
            <a:spLocks/>
          </p:cNvSpPr>
          <p:nvPr/>
        </p:nvSpPr>
        <p:spPr bwMode="auto">
          <a:xfrm>
            <a:off x="14346238" y="8966201"/>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2014</a:t>
            </a:r>
            <a:endParaRPr lang="en-US" sz="4411">
              <a:latin typeface="St Transmission" charset="0"/>
              <a:ea typeface="ＭＳ Ｐゴシック" charset="0"/>
              <a:cs typeface="St Transmission" charset="0"/>
              <a:sym typeface="St Transmission" charset="0"/>
            </a:endParaRPr>
          </a:p>
        </p:txBody>
      </p:sp>
      <p:sp>
        <p:nvSpPr>
          <p:cNvPr id="92208" name="AutoShape 48"/>
          <p:cNvSpPr>
            <a:spLocks/>
          </p:cNvSpPr>
          <p:nvPr/>
        </p:nvSpPr>
        <p:spPr bwMode="auto">
          <a:xfrm>
            <a:off x="19962815" y="896620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2015</a:t>
            </a:r>
            <a:endParaRPr lang="en-US" sz="4411">
              <a:latin typeface="St Transmission" charset="0"/>
              <a:ea typeface="ＭＳ Ｐゴシック" charset="0"/>
              <a:cs typeface="St Transmission" charset="0"/>
              <a:sym typeface="St Transmission" charset="0"/>
            </a:endParaRPr>
          </a:p>
        </p:txBody>
      </p:sp>
      <p:sp>
        <p:nvSpPr>
          <p:cNvPr id="92209" name="AutoShape 49"/>
          <p:cNvSpPr>
            <a:spLocks/>
          </p:cNvSpPr>
          <p:nvPr/>
        </p:nvSpPr>
        <p:spPr bwMode="auto">
          <a:xfrm>
            <a:off x="1709740"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92210" name="AutoShape 50"/>
          <p:cNvSpPr>
            <a:spLocks/>
          </p:cNvSpPr>
          <p:nvPr/>
        </p:nvSpPr>
        <p:spPr bwMode="auto">
          <a:xfrm>
            <a:off x="7326314"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randomised</a:t>
            </a:r>
            <a:r>
              <a:rPr lang="en-US" sz="2400" dirty="0">
                <a:latin typeface="PT Sans" charset="0"/>
                <a:ea typeface="ＭＳ Ｐゴシック" charset="0"/>
                <a:cs typeface="PT Sans" charset="0"/>
                <a:sym typeface="PT Sans" charset="0"/>
              </a:rPr>
              <a:t> words which don't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92211" name="AutoShape 51"/>
          <p:cNvSpPr>
            <a:spLocks/>
          </p:cNvSpPr>
          <p:nvPr/>
        </p:nvSpPr>
        <p:spPr bwMode="auto">
          <a:xfrm>
            <a:off x="13001626"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92212" name="AutoShape 52"/>
          <p:cNvSpPr>
            <a:spLocks/>
          </p:cNvSpPr>
          <p:nvPr/>
        </p:nvSpPr>
        <p:spPr bwMode="auto">
          <a:xfrm>
            <a:off x="18575340"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a:t>
            </a:r>
            <a:endParaRPr lang="en-US" sz="4411">
              <a:latin typeface="St Transmission" charset="0"/>
              <a:ea typeface="ＭＳ Ｐゴシック" charset="0"/>
              <a:cs typeface="St Transmission" charset="0"/>
              <a:sym typeface="St Transmission" charset="0"/>
            </a:endParaRPr>
          </a:p>
        </p:txBody>
      </p:sp>
      <p:sp>
        <p:nvSpPr>
          <p:cNvPr id="17" name="Title 16"/>
          <p:cNvSpPr>
            <a:spLocks noGrp="1"/>
          </p:cNvSpPr>
          <p:nvPr>
            <p:ph type="title"/>
          </p:nvPr>
        </p:nvSpPr>
        <p:spPr/>
        <p:txBody>
          <a:bodyPr/>
          <a:lstStyle/>
          <a:p>
            <a:endParaRPr lang="id-ID"/>
          </a:p>
        </p:txBody>
      </p:sp>
      <p:sp>
        <p:nvSpPr>
          <p:cNvPr id="16" name="Slide Number Placeholder 15"/>
          <p:cNvSpPr>
            <a:spLocks noGrp="1"/>
          </p:cNvSpPr>
          <p:nvPr>
            <p:ph type="sldNum" sz="quarter" idx="10"/>
          </p:nvPr>
        </p:nvSpPr>
        <p:spPr/>
        <p:txBody>
          <a:bodyPr/>
          <a:lstStyle/>
          <a:p>
            <a:fld id="{6B7C1696-7010-4042-B625-A69EB0C36B6C}" type="slidenum">
              <a:rPr lang="en-US" smtClean="0"/>
              <a:pPr/>
              <a:t>86</a:t>
            </a:fld>
            <a:endParaRPr lang="en-US">
              <a:solidFill>
                <a:srgbClr val="53585F"/>
              </a:solidFill>
              <a:sym typeface="PT Sans" panose="020B0503020203020204" pitchFamily="34" charset="0"/>
            </a:endParaRPr>
          </a:p>
        </p:txBody>
      </p:sp>
      <p:sp>
        <p:nvSpPr>
          <p:cNvPr id="15" name="Footer Placeholder 14"/>
          <p:cNvSpPr>
            <a:spLocks noGrp="1"/>
          </p:cNvSpPr>
          <p:nvPr>
            <p:ph type="ftr" sz="quarter" idx="3"/>
          </p:nvPr>
        </p:nvSpPr>
        <p:spPr/>
        <p:txBody>
          <a:bodyPr/>
          <a:lstStyle/>
          <a:p>
            <a:r>
              <a:rPr lang="id-ID" smtClean="0"/>
              <a:t>Flato Presentation</a:t>
            </a:r>
            <a:endParaRPr lang="id-ID" dirty="0"/>
          </a:p>
        </p:txBody>
      </p:sp>
      <p:sp>
        <p:nvSpPr>
          <p:cNvPr id="18" name="Text Placeholder 17"/>
          <p:cNvSpPr>
            <a:spLocks noGrp="1"/>
          </p:cNvSpPr>
          <p:nvPr>
            <p:ph type="body" sz="quarter" idx="11"/>
          </p:nvPr>
        </p:nvSpPr>
        <p:spPr/>
        <p:txBody>
          <a:bodyPr/>
          <a:lstStyle/>
          <a:p>
            <a:endParaRPr lang="id-ID"/>
          </a:p>
        </p:txBody>
      </p:sp>
      <p:sp>
        <p:nvSpPr>
          <p:cNvPr id="5" name="Oval 4"/>
          <p:cNvSpPr/>
          <p:nvPr/>
        </p:nvSpPr>
        <p:spPr bwMode="auto">
          <a:xfrm>
            <a:off x="8266932" y="11801297"/>
            <a:ext cx="246594" cy="246594"/>
          </a:xfrm>
          <a:prstGeom prst="ellipse">
            <a:avLst/>
          </a:prstGeom>
          <a:solidFill>
            <a:schemeClr val="accent1"/>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latin typeface="St Transmission" charset="0"/>
              <a:ea typeface="ＭＳ Ｐゴシック" charset="0"/>
              <a:cs typeface="St Transmission" charset="0"/>
              <a:sym typeface="St Transmission" charset="0"/>
            </a:endParaRPr>
          </a:p>
        </p:txBody>
      </p:sp>
      <p:sp>
        <p:nvSpPr>
          <p:cNvPr id="55" name="Oval 54"/>
          <p:cNvSpPr/>
          <p:nvPr/>
        </p:nvSpPr>
        <p:spPr bwMode="auto">
          <a:xfrm>
            <a:off x="10952692" y="11795981"/>
            <a:ext cx="246594" cy="246594"/>
          </a:xfrm>
          <a:prstGeom prst="ellipse">
            <a:avLst/>
          </a:prstGeom>
          <a:solidFill>
            <a:schemeClr val="accent2"/>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latin typeface="St Transmission" charset="0"/>
              <a:ea typeface="ＭＳ Ｐゴシック" charset="0"/>
              <a:cs typeface="St Transmission" charset="0"/>
              <a:sym typeface="St Transmission" charset="0"/>
            </a:endParaRPr>
          </a:p>
        </p:txBody>
      </p:sp>
      <p:sp>
        <p:nvSpPr>
          <p:cNvPr id="56" name="Oval 55"/>
          <p:cNvSpPr/>
          <p:nvPr/>
        </p:nvSpPr>
        <p:spPr bwMode="auto">
          <a:xfrm>
            <a:off x="13666017" y="11795983"/>
            <a:ext cx="246594" cy="246594"/>
          </a:xfrm>
          <a:prstGeom prst="ellipse">
            <a:avLst/>
          </a:prstGeom>
          <a:solidFill>
            <a:schemeClr val="accent3"/>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latin typeface="St Transmission" charset="0"/>
              <a:ea typeface="ＭＳ Ｐゴシック" charset="0"/>
              <a:cs typeface="St Transmission" charset="0"/>
              <a:sym typeface="St Transmission" charset="0"/>
            </a:endParaRPr>
          </a:p>
        </p:txBody>
      </p:sp>
      <p:sp>
        <p:nvSpPr>
          <p:cNvPr id="57" name="AutoShape 50"/>
          <p:cNvSpPr>
            <a:spLocks/>
          </p:cNvSpPr>
          <p:nvPr/>
        </p:nvSpPr>
        <p:spPr bwMode="auto">
          <a:xfrm>
            <a:off x="8651262"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endParaRPr lang="en-US" sz="4411" dirty="0">
              <a:latin typeface="St Transmission" charset="0"/>
              <a:ea typeface="ＭＳ Ｐゴシック" charset="0"/>
              <a:cs typeface="St Transmission" charset="0"/>
              <a:sym typeface="St Transmission" charset="0"/>
            </a:endParaRPr>
          </a:p>
        </p:txBody>
      </p:sp>
      <p:sp>
        <p:nvSpPr>
          <p:cNvPr id="58" name="AutoShape 50"/>
          <p:cNvSpPr>
            <a:spLocks/>
          </p:cNvSpPr>
          <p:nvPr/>
        </p:nvSpPr>
        <p:spPr bwMode="auto">
          <a:xfrm>
            <a:off x="11368488"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endParaRPr lang="en-US" sz="4411" dirty="0">
              <a:latin typeface="St Transmission" charset="0"/>
              <a:ea typeface="ＭＳ Ｐゴシック" charset="0"/>
              <a:cs typeface="St Transmission" charset="0"/>
              <a:sym typeface="St Transmission" charset="0"/>
            </a:endParaRPr>
          </a:p>
        </p:txBody>
      </p:sp>
      <p:sp>
        <p:nvSpPr>
          <p:cNvPr id="59" name="AutoShape 50"/>
          <p:cNvSpPr>
            <a:spLocks/>
          </p:cNvSpPr>
          <p:nvPr/>
        </p:nvSpPr>
        <p:spPr bwMode="auto">
          <a:xfrm>
            <a:off x="14051861"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latin typeface="PT Sans" charset="0"/>
                <a:ea typeface="ＭＳ Ｐゴシック" charset="0"/>
                <a:cs typeface="PT Sans" charset="0"/>
                <a:sym typeface="PT Sans" charset="0"/>
              </a:rPr>
              <a:t>Lorem</a:t>
            </a:r>
            <a:r>
              <a:rPr lang="en-US" sz="2400" dirty="0">
                <a:latin typeface="PT Sans" charset="0"/>
                <a:ea typeface="ＭＳ Ｐゴシック" charset="0"/>
                <a:cs typeface="PT Sans" charset="0"/>
                <a:sym typeface="PT Sans" charset="0"/>
              </a:rPr>
              <a:t> </a:t>
            </a:r>
            <a:r>
              <a:rPr lang="en-US" sz="2400" dirty="0" err="1">
                <a:latin typeface="PT Sans" charset="0"/>
                <a:ea typeface="ＭＳ Ｐゴシック" charset="0"/>
                <a:cs typeface="PT Sans" charset="0"/>
                <a:sym typeface="PT Sans" charset="0"/>
              </a:rPr>
              <a:t>ipsum</a:t>
            </a:r>
            <a:endParaRPr lang="en-US" sz="441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7" name="Group 3"/>
          <p:cNvGrpSpPr>
            <a:grpSpLocks/>
          </p:cNvGrpSpPr>
          <p:nvPr/>
        </p:nvGrpSpPr>
        <p:grpSpPr bwMode="auto">
          <a:xfrm>
            <a:off x="12876214" y="4132263"/>
            <a:ext cx="9837737" cy="9583737"/>
            <a:chOff x="0" y="-1"/>
            <a:chExt cx="9838110" cy="9582974"/>
          </a:xfrm>
        </p:grpSpPr>
        <p:sp>
          <p:nvSpPr>
            <p:cNvPr id="93188" name="AutoShape 4"/>
            <p:cNvSpPr>
              <a:spLocks/>
            </p:cNvSpPr>
            <p:nvPr/>
          </p:nvSpPr>
          <p:spPr bwMode="auto">
            <a:xfrm flipH="1">
              <a:off x="6350112" y="3241680"/>
              <a:ext cx="3476753" cy="4856404"/>
            </a:xfrm>
            <a:custGeom>
              <a:avLst/>
              <a:gdLst>
                <a:gd name="T0" fmla="*/ 1738377 w 21180"/>
                <a:gd name="T1" fmla="*/ 2428202 h 21600"/>
                <a:gd name="T2" fmla="*/ 1738377 w 21180"/>
                <a:gd name="T3" fmla="*/ 2428202 h 21600"/>
                <a:gd name="T4" fmla="*/ 1738377 w 21180"/>
                <a:gd name="T5" fmla="*/ 2428202 h 21600"/>
                <a:gd name="T6" fmla="*/ 1738377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89" name="AutoShape 5"/>
            <p:cNvSpPr>
              <a:spLocks/>
            </p:cNvSpPr>
            <p:nvPr/>
          </p:nvSpPr>
          <p:spPr bwMode="auto">
            <a:xfrm>
              <a:off x="11245" y="3241680"/>
              <a:ext cx="3476752" cy="4856404"/>
            </a:xfrm>
            <a:custGeom>
              <a:avLst/>
              <a:gdLst>
                <a:gd name="T0" fmla="*/ 1738376 w 21180"/>
                <a:gd name="T1" fmla="*/ 2428202 h 21600"/>
                <a:gd name="T2" fmla="*/ 1738376 w 21180"/>
                <a:gd name="T3" fmla="*/ 2428202 h 21600"/>
                <a:gd name="T4" fmla="*/ 1738376 w 21180"/>
                <a:gd name="T5" fmla="*/ 2428202 h 21600"/>
                <a:gd name="T6" fmla="*/ 1738376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0" name="AutoShape 6"/>
            <p:cNvSpPr>
              <a:spLocks/>
            </p:cNvSpPr>
            <p:nvPr/>
          </p:nvSpPr>
          <p:spPr bwMode="auto">
            <a:xfrm rot="-5400000">
              <a:off x="2010370" y="-1234645"/>
              <a:ext cx="5763986" cy="8233274"/>
            </a:xfrm>
            <a:custGeom>
              <a:avLst/>
              <a:gdLst>
                <a:gd name="T0" fmla="*/ 2881993 w 21600"/>
                <a:gd name="T1" fmla="*/ 4116637 h 21600"/>
                <a:gd name="T2" fmla="*/ 2881993 w 21600"/>
                <a:gd name="T3" fmla="*/ 4116637 h 21600"/>
                <a:gd name="T4" fmla="*/ 2881993 w 21600"/>
                <a:gd name="T5" fmla="*/ 4116637 h 21600"/>
                <a:gd name="T6" fmla="*/ 2881993 w 21600"/>
                <a:gd name="T7" fmla="*/ 41166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599" y="549"/>
                    <a:pt x="21599" y="1227"/>
                  </a:cubicBezTo>
                  <a:lnTo>
                    <a:pt x="21599" y="20372"/>
                  </a:lnTo>
                  <a:cubicBezTo>
                    <a:pt x="21599"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FFFFFF"/>
            </a:solidFill>
            <a:ln w="50800" cap="flat" cmpd="sng">
              <a:solidFill>
                <a:srgbClr val="66646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1" name="AutoShape 7"/>
            <p:cNvSpPr>
              <a:spLocks/>
            </p:cNvSpPr>
            <p:nvPr/>
          </p:nvSpPr>
          <p:spPr bwMode="auto">
            <a:xfrm rot="-5400000">
              <a:off x="2596196" y="-232632"/>
              <a:ext cx="4645717" cy="6220469"/>
            </a:xfrm>
            <a:custGeom>
              <a:avLst/>
              <a:gdLst>
                <a:gd name="T0" fmla="*/ 2322859 w 21600"/>
                <a:gd name="T1" fmla="*/ 3110234 h 21600"/>
                <a:gd name="T2" fmla="*/ 2322859 w 21600"/>
                <a:gd name="T3" fmla="*/ 3110234 h 21600"/>
                <a:gd name="T4" fmla="*/ 2322859 w 21600"/>
                <a:gd name="T5" fmla="*/ 3110234 h 21600"/>
                <a:gd name="T6" fmla="*/ 2322859 w 21600"/>
                <a:gd name="T7" fmla="*/ 3110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ubicBezTo>
                    <a:pt x="0" y="0"/>
                    <a:pt x="0" y="0"/>
                    <a:pt x="0" y="0"/>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3192" name="AutoShape 8"/>
            <p:cNvSpPr>
              <a:spLocks/>
            </p:cNvSpPr>
            <p:nvPr/>
          </p:nvSpPr>
          <p:spPr bwMode="auto">
            <a:xfrm rot="-5400000">
              <a:off x="8236762" y="2595437"/>
              <a:ext cx="356558" cy="355415"/>
            </a:xfrm>
            <a:custGeom>
              <a:avLst/>
              <a:gdLst>
                <a:gd name="T0" fmla="*/ 178279 w 21600"/>
                <a:gd name="T1" fmla="*/ 177708 h 21600"/>
                <a:gd name="T2" fmla="*/ 178279 w 21600"/>
                <a:gd name="T3" fmla="*/ 177708 h 21600"/>
                <a:gd name="T4" fmla="*/ 178279 w 21600"/>
                <a:gd name="T5" fmla="*/ 177708 h 21600"/>
                <a:gd name="T6" fmla="*/ 178279 w 21600"/>
                <a:gd name="T7" fmla="*/ 1777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599"/>
                    <a:pt x="10800" y="21599"/>
                  </a:cubicBezTo>
                  <a:cubicBezTo>
                    <a:pt x="4829" y="21599"/>
                    <a:pt x="0" y="16770"/>
                    <a:pt x="0" y="10800"/>
                  </a:cubicBezTo>
                  <a:cubicBezTo>
                    <a:pt x="0" y="4835"/>
                    <a:pt x="4829" y="0"/>
                    <a:pt x="10800" y="0"/>
                  </a:cubicBezTo>
                  <a:cubicBezTo>
                    <a:pt x="10800" y="0"/>
                    <a:pt x="10800" y="0"/>
                    <a:pt x="10800" y="0"/>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3" name="AutoShape 9"/>
            <p:cNvSpPr>
              <a:spLocks/>
            </p:cNvSpPr>
            <p:nvPr/>
          </p:nvSpPr>
          <p:spPr bwMode="auto">
            <a:xfrm rot="-5400000">
              <a:off x="1182311" y="2715029"/>
              <a:ext cx="731172" cy="85756"/>
            </a:xfrm>
            <a:custGeom>
              <a:avLst/>
              <a:gdLst>
                <a:gd name="T0" fmla="*/ 365586 w 21600"/>
                <a:gd name="T1" fmla="*/ 42878 h 21600"/>
                <a:gd name="T2" fmla="*/ 365586 w 21600"/>
                <a:gd name="T3" fmla="*/ 42878 h 21600"/>
                <a:gd name="T4" fmla="*/ 365586 w 21600"/>
                <a:gd name="T5" fmla="*/ 42878 h 21600"/>
                <a:gd name="T6" fmla="*/ 365586 w 21600"/>
                <a:gd name="T7" fmla="*/ 4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600" y="4830"/>
                    <a:pt x="21600" y="10800"/>
                  </a:cubicBezTo>
                  <a:cubicBezTo>
                    <a:pt x="21600"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4" name="AutoShape 10"/>
            <p:cNvSpPr>
              <a:spLocks/>
            </p:cNvSpPr>
            <p:nvPr/>
          </p:nvSpPr>
          <p:spPr bwMode="auto">
            <a:xfrm>
              <a:off x="0" y="3241888"/>
              <a:ext cx="2106463"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5" name="AutoShape 11"/>
            <p:cNvSpPr>
              <a:spLocks/>
            </p:cNvSpPr>
            <p:nvPr/>
          </p:nvSpPr>
          <p:spPr bwMode="auto">
            <a:xfrm>
              <a:off x="280502"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196" name="AutoShape 12"/>
            <p:cNvSpPr>
              <a:spLocks/>
            </p:cNvSpPr>
            <p:nvPr/>
          </p:nvSpPr>
          <p:spPr bwMode="auto">
            <a:xfrm>
              <a:off x="16178" y="7700410"/>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3197" name="AutoShape 13"/>
            <p:cNvSpPr>
              <a:spLocks/>
            </p:cNvSpPr>
            <p:nvPr/>
          </p:nvSpPr>
          <p:spPr bwMode="auto">
            <a:xfrm flipH="1">
              <a:off x="7731646" y="3241888"/>
              <a:ext cx="2106464"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8" name="AutoShape 14"/>
            <p:cNvSpPr>
              <a:spLocks/>
            </p:cNvSpPr>
            <p:nvPr/>
          </p:nvSpPr>
          <p:spPr bwMode="auto">
            <a:xfrm flipH="1">
              <a:off x="9258138"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199" name="AutoShape 15"/>
            <p:cNvSpPr>
              <a:spLocks/>
            </p:cNvSpPr>
            <p:nvPr/>
          </p:nvSpPr>
          <p:spPr bwMode="auto">
            <a:xfrm flipH="1">
              <a:off x="6624066" y="7700411"/>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93200" name="AutoShape 16"/>
          <p:cNvSpPr>
            <a:spLocks/>
          </p:cNvSpPr>
          <p:nvPr/>
        </p:nvSpPr>
        <p:spPr bwMode="auto">
          <a:xfrm>
            <a:off x="1725613" y="3289299"/>
            <a:ext cx="756920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Creative Mobile App User Analysis</a:t>
            </a:r>
          </a:p>
        </p:txBody>
      </p:sp>
      <p:sp>
        <p:nvSpPr>
          <p:cNvPr id="93201" name="AutoShape 17"/>
          <p:cNvSpPr>
            <a:spLocks/>
          </p:cNvSpPr>
          <p:nvPr/>
        </p:nvSpPr>
        <p:spPr bwMode="auto">
          <a:xfrm>
            <a:off x="1714500" y="5837238"/>
            <a:ext cx="94234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latin typeface="St Transmission" charset="0"/>
              <a:ea typeface="ＭＳ Ｐゴシック" charset="0"/>
              <a:cs typeface="St Transmission" charset="0"/>
              <a:sym typeface="St Transmission" charset="0"/>
            </a:endParaRPr>
          </a:p>
        </p:txBody>
      </p:sp>
      <p:sp>
        <p:nvSpPr>
          <p:cNvPr id="93202" name="AutoShape 18"/>
          <p:cNvSpPr>
            <a:spLocks/>
          </p:cNvSpPr>
          <p:nvPr/>
        </p:nvSpPr>
        <p:spPr bwMode="auto">
          <a:xfrm>
            <a:off x="1725614" y="7964489"/>
            <a:ext cx="1855787" cy="1855787"/>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93203" name="AutoShape 19"/>
          <p:cNvSpPr>
            <a:spLocks/>
          </p:cNvSpPr>
          <p:nvPr/>
        </p:nvSpPr>
        <p:spPr bwMode="auto">
          <a:xfrm>
            <a:off x="3956050" y="7964489"/>
            <a:ext cx="1854201" cy="1855787"/>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93204" name="AutoShape 20"/>
          <p:cNvSpPr>
            <a:spLocks/>
          </p:cNvSpPr>
          <p:nvPr/>
        </p:nvSpPr>
        <p:spPr bwMode="auto">
          <a:xfrm>
            <a:off x="6186487" y="7964489"/>
            <a:ext cx="1854201" cy="1855787"/>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93205" name="AutoShape 21"/>
          <p:cNvSpPr>
            <a:spLocks/>
          </p:cNvSpPr>
          <p:nvPr/>
        </p:nvSpPr>
        <p:spPr bwMode="auto">
          <a:xfrm>
            <a:off x="8415339" y="7964489"/>
            <a:ext cx="1855787" cy="1855787"/>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93206" name="AutoShape 22"/>
          <p:cNvSpPr>
            <a:spLocks/>
          </p:cNvSpPr>
          <p:nvPr/>
        </p:nvSpPr>
        <p:spPr bwMode="auto">
          <a:xfrm>
            <a:off x="2060576" y="10053640"/>
            <a:ext cx="1185863"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Editable</a:t>
            </a:r>
            <a:endParaRPr lang="en-US" sz="4411">
              <a:latin typeface="St Transmission" charset="0"/>
              <a:ea typeface="ＭＳ Ｐゴシック" charset="0"/>
              <a:cs typeface="St Transmission" charset="0"/>
              <a:sym typeface="St Transmission" charset="0"/>
            </a:endParaRPr>
          </a:p>
        </p:txBody>
      </p:sp>
      <p:sp>
        <p:nvSpPr>
          <p:cNvPr id="93207" name="AutoShape 23"/>
          <p:cNvSpPr>
            <a:spLocks/>
          </p:cNvSpPr>
          <p:nvPr/>
        </p:nvSpPr>
        <p:spPr bwMode="auto">
          <a:xfrm>
            <a:off x="4359276" y="10061575"/>
            <a:ext cx="1047749"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Service</a:t>
            </a:r>
            <a:endParaRPr lang="en-US" sz="4411">
              <a:latin typeface="St Transmission" charset="0"/>
              <a:ea typeface="ＭＳ Ｐゴシック" charset="0"/>
              <a:cs typeface="St Transmission" charset="0"/>
              <a:sym typeface="St Transmission" charset="0"/>
            </a:endParaRPr>
          </a:p>
        </p:txBody>
      </p:sp>
      <p:sp>
        <p:nvSpPr>
          <p:cNvPr id="93208" name="AutoShape 24"/>
          <p:cNvSpPr>
            <a:spLocks/>
          </p:cNvSpPr>
          <p:nvPr/>
        </p:nvSpPr>
        <p:spPr bwMode="auto">
          <a:xfrm>
            <a:off x="6645276" y="10028239"/>
            <a:ext cx="935038"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Sound</a:t>
            </a:r>
            <a:endParaRPr lang="en-US" sz="4411">
              <a:latin typeface="St Transmission" charset="0"/>
              <a:ea typeface="ＭＳ Ｐゴシック" charset="0"/>
              <a:cs typeface="St Transmission" charset="0"/>
              <a:sym typeface="St Transmission" charset="0"/>
            </a:endParaRPr>
          </a:p>
        </p:txBody>
      </p:sp>
      <p:sp>
        <p:nvSpPr>
          <p:cNvPr id="93209" name="AutoShape 25"/>
          <p:cNvSpPr>
            <a:spLocks/>
          </p:cNvSpPr>
          <p:nvPr/>
        </p:nvSpPr>
        <p:spPr bwMode="auto">
          <a:xfrm>
            <a:off x="8780465" y="10028239"/>
            <a:ext cx="1125538"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latin typeface="PT Sans" charset="0"/>
                <a:ea typeface="ＭＳ Ｐゴシック" charset="0"/>
                <a:cs typeface="PT Sans" charset="0"/>
                <a:sym typeface="PT Sans" charset="0"/>
              </a:rPr>
              <a:t>Capture</a:t>
            </a:r>
            <a:endParaRPr lang="en-US" sz="4411">
              <a:latin typeface="St Transmission" charset="0"/>
              <a:ea typeface="ＭＳ Ｐゴシック" charset="0"/>
              <a:cs typeface="St Transmission" charset="0"/>
              <a:sym typeface="St Transmission" charset="0"/>
            </a:endParaRPr>
          </a:p>
        </p:txBody>
      </p:sp>
      <p:sp>
        <p:nvSpPr>
          <p:cNvPr id="93210" name="AutoShape 26"/>
          <p:cNvSpPr>
            <a:spLocks/>
          </p:cNvSpPr>
          <p:nvPr/>
        </p:nvSpPr>
        <p:spPr bwMode="auto">
          <a:xfrm>
            <a:off x="6700839" y="8634412"/>
            <a:ext cx="858837" cy="563563"/>
          </a:xfrm>
          <a:custGeom>
            <a:avLst/>
            <a:gdLst>
              <a:gd name="T0" fmla="*/ 429419 w 21600"/>
              <a:gd name="T1" fmla="*/ 281781 h 21600"/>
              <a:gd name="T2" fmla="*/ 429419 w 21600"/>
              <a:gd name="T3" fmla="*/ 281781 h 21600"/>
              <a:gd name="T4" fmla="*/ 429419 w 21600"/>
              <a:gd name="T5" fmla="*/ 281781 h 21600"/>
              <a:gd name="T6" fmla="*/ 429419 w 21600"/>
              <a:gd name="T7" fmla="*/ 281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211" name="AutoShape 27"/>
          <p:cNvSpPr>
            <a:spLocks/>
          </p:cNvSpPr>
          <p:nvPr/>
        </p:nvSpPr>
        <p:spPr bwMode="auto">
          <a:xfrm>
            <a:off x="4535489" y="8596313"/>
            <a:ext cx="641349" cy="639762"/>
          </a:xfrm>
          <a:custGeom>
            <a:avLst/>
            <a:gdLst>
              <a:gd name="T0" fmla="*/ 320675 w 21468"/>
              <a:gd name="T1" fmla="*/ 319866 h 21469"/>
              <a:gd name="T2" fmla="*/ 320675 w 21468"/>
              <a:gd name="T3" fmla="*/ 319866 h 21469"/>
              <a:gd name="T4" fmla="*/ 320675 w 21468"/>
              <a:gd name="T5" fmla="*/ 319866 h 21469"/>
              <a:gd name="T6" fmla="*/ 320675 w 21468"/>
              <a:gd name="T7" fmla="*/ 31986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212" name="AutoShape 28"/>
          <p:cNvSpPr>
            <a:spLocks/>
          </p:cNvSpPr>
          <p:nvPr/>
        </p:nvSpPr>
        <p:spPr bwMode="auto">
          <a:xfrm>
            <a:off x="8882065" y="8597901"/>
            <a:ext cx="922338" cy="639764"/>
          </a:xfrm>
          <a:custGeom>
            <a:avLst/>
            <a:gdLst>
              <a:gd name="T0" fmla="*/ 461169 w 21600"/>
              <a:gd name="T1" fmla="*/ 319882 h 21600"/>
              <a:gd name="T2" fmla="*/ 461169 w 21600"/>
              <a:gd name="T3" fmla="*/ 319882 h 21600"/>
              <a:gd name="T4" fmla="*/ 461169 w 21600"/>
              <a:gd name="T5" fmla="*/ 319882 h 21600"/>
              <a:gd name="T6" fmla="*/ 461169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213" name="AutoShape 29"/>
          <p:cNvSpPr>
            <a:spLocks/>
          </p:cNvSpPr>
          <p:nvPr/>
        </p:nvSpPr>
        <p:spPr bwMode="auto">
          <a:xfrm>
            <a:off x="2295525" y="8612189"/>
            <a:ext cx="681038" cy="623886"/>
          </a:xfrm>
          <a:custGeom>
            <a:avLst/>
            <a:gdLst>
              <a:gd name="T0" fmla="*/ 340503 w 21455"/>
              <a:gd name="T1" fmla="*/ 311944 h 21600"/>
              <a:gd name="T2" fmla="*/ 340503 w 21455"/>
              <a:gd name="T3" fmla="*/ 311944 h 21600"/>
              <a:gd name="T4" fmla="*/ 340503 w 21455"/>
              <a:gd name="T5" fmla="*/ 311944 h 21600"/>
              <a:gd name="T6" fmla="*/ 340503 w 21455"/>
              <a:gd name="T7" fmla="*/ 311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 name="Slide Number Placeholder 10"/>
          <p:cNvSpPr>
            <a:spLocks noGrp="1"/>
          </p:cNvSpPr>
          <p:nvPr>
            <p:ph type="sldNum" sz="quarter" idx="10"/>
          </p:nvPr>
        </p:nvSpPr>
        <p:spPr/>
        <p:txBody>
          <a:bodyPr/>
          <a:lstStyle/>
          <a:p>
            <a:fld id="{6B7C1696-7010-4042-B625-A69EB0C36B6C}" type="slidenum">
              <a:rPr lang="en-US" smtClean="0"/>
              <a:pPr/>
              <a:t>87</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3" name="Group 5"/>
          <p:cNvGrpSpPr>
            <a:grpSpLocks/>
          </p:cNvGrpSpPr>
          <p:nvPr/>
        </p:nvGrpSpPr>
        <p:grpSpPr bwMode="auto">
          <a:xfrm>
            <a:off x="9861551" y="8067675"/>
            <a:ext cx="5619749" cy="4398964"/>
            <a:chOff x="0" y="0"/>
            <a:chExt cx="5620171" cy="4399055"/>
          </a:xfrm>
        </p:grpSpPr>
        <p:sp>
          <p:nvSpPr>
            <p:cNvPr id="94214" name="AutoShape 6"/>
            <p:cNvSpPr>
              <a:spLocks/>
            </p:cNvSpPr>
            <p:nvPr/>
          </p:nvSpPr>
          <p:spPr bwMode="auto">
            <a:xfrm>
              <a:off x="2702650" y="1413012"/>
              <a:ext cx="1975434"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CC29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5" name="AutoShape 7"/>
            <p:cNvSpPr>
              <a:spLocks/>
            </p:cNvSpPr>
            <p:nvPr/>
          </p:nvSpPr>
          <p:spPr bwMode="auto">
            <a:xfrm>
              <a:off x="718921" y="432841"/>
              <a:ext cx="4031283" cy="2033736"/>
            </a:xfrm>
            <a:custGeom>
              <a:avLst/>
              <a:gdLst>
                <a:gd name="T0" fmla="*/ 2015642 w 21600"/>
                <a:gd name="T1" fmla="*/ 1016868 h 21600"/>
                <a:gd name="T2" fmla="*/ 2015642 w 21600"/>
                <a:gd name="T3" fmla="*/ 1016868 h 21600"/>
                <a:gd name="T4" fmla="*/ 2015642 w 21600"/>
                <a:gd name="T5" fmla="*/ 1016868 h 21600"/>
                <a:gd name="T6" fmla="*/ 2015642 w 21600"/>
                <a:gd name="T7" fmla="*/ 1016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DEB78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6" name="AutoShape 8"/>
            <p:cNvSpPr>
              <a:spLocks/>
            </p:cNvSpPr>
            <p:nvPr/>
          </p:nvSpPr>
          <p:spPr bwMode="auto">
            <a:xfrm>
              <a:off x="0" y="0"/>
              <a:ext cx="2741490" cy="1418844"/>
            </a:xfrm>
            <a:custGeom>
              <a:avLst/>
              <a:gdLst>
                <a:gd name="T0" fmla="*/ 1370745 w 21600"/>
                <a:gd name="T1" fmla="*/ 709422 h 21600"/>
                <a:gd name="T2" fmla="*/ 1370745 w 21600"/>
                <a:gd name="T3" fmla="*/ 709422 h 21600"/>
                <a:gd name="T4" fmla="*/ 1370745 w 21600"/>
                <a:gd name="T5" fmla="*/ 709422 h 21600"/>
                <a:gd name="T6" fmla="*/ 1370745 w 21600"/>
                <a:gd name="T7" fmla="*/ 709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7" name="AutoShape 9"/>
            <p:cNvSpPr>
              <a:spLocks/>
            </p:cNvSpPr>
            <p:nvPr/>
          </p:nvSpPr>
          <p:spPr bwMode="auto">
            <a:xfrm flipH="1">
              <a:off x="721283" y="1413012"/>
              <a:ext cx="1975433"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5BD8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8" name="AutoShape 10"/>
            <p:cNvSpPr>
              <a:spLocks/>
            </p:cNvSpPr>
            <p:nvPr/>
          </p:nvSpPr>
          <p:spPr bwMode="auto">
            <a:xfrm>
              <a:off x="716094" y="445831"/>
              <a:ext cx="2018513" cy="2033643"/>
            </a:xfrm>
            <a:custGeom>
              <a:avLst/>
              <a:gdLst>
                <a:gd name="T0" fmla="*/ 1009257 w 21600"/>
                <a:gd name="T1" fmla="*/ 1016822 h 21600"/>
                <a:gd name="T2" fmla="*/ 1009257 w 21600"/>
                <a:gd name="T3" fmla="*/ 1016822 h 21600"/>
                <a:gd name="T4" fmla="*/ 1009257 w 21600"/>
                <a:gd name="T5" fmla="*/ 1016822 h 21600"/>
                <a:gd name="T6" fmla="*/ 1009257 w 21600"/>
                <a:gd name="T7" fmla="*/ 10168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600"/>
                  </a:lnTo>
                  <a:lnTo>
                    <a:pt x="21599" y="21522"/>
                  </a:lnTo>
                  <a:lnTo>
                    <a:pt x="21599" y="53"/>
                  </a:lnTo>
                  <a:lnTo>
                    <a:pt x="21486" y="0"/>
                  </a:lnTo>
                  <a:close/>
                </a:path>
              </a:pathLst>
            </a:custGeom>
            <a:solidFill>
              <a:srgbClr val="C9A57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9" name="AutoShape 11"/>
            <p:cNvSpPr>
              <a:spLocks/>
            </p:cNvSpPr>
            <p:nvPr/>
          </p:nvSpPr>
          <p:spPr bwMode="auto">
            <a:xfrm>
              <a:off x="68563" y="1449709"/>
              <a:ext cx="2759130" cy="1533604"/>
            </a:xfrm>
            <a:custGeom>
              <a:avLst/>
              <a:gdLst>
                <a:gd name="T0" fmla="*/ 1379565 w 21600"/>
                <a:gd name="T1" fmla="*/ 766802 h 21600"/>
                <a:gd name="T2" fmla="*/ 1379565 w 21600"/>
                <a:gd name="T3" fmla="*/ 766802 h 21600"/>
                <a:gd name="T4" fmla="*/ 1379565 w 21600"/>
                <a:gd name="T5" fmla="*/ 766802 h 21600"/>
                <a:gd name="T6" fmla="*/ 1379565 w 21600"/>
                <a:gd name="T7" fmla="*/ 7668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599" y="14869"/>
                  </a:lnTo>
                  <a:lnTo>
                    <a:pt x="14754" y="21599"/>
                  </a:lnTo>
                  <a:lnTo>
                    <a:pt x="0" y="6841"/>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20" name="AutoShape 12"/>
            <p:cNvSpPr>
              <a:spLocks/>
            </p:cNvSpPr>
            <p:nvPr/>
          </p:nvSpPr>
          <p:spPr bwMode="auto">
            <a:xfrm>
              <a:off x="2821258" y="1449709"/>
              <a:ext cx="2656179" cy="1497963"/>
            </a:xfrm>
            <a:custGeom>
              <a:avLst/>
              <a:gdLst>
                <a:gd name="T0" fmla="*/ 1328090 w 21600"/>
                <a:gd name="T1" fmla="*/ 748982 h 21600"/>
                <a:gd name="T2" fmla="*/ 1328090 w 21600"/>
                <a:gd name="T3" fmla="*/ 748982 h 21600"/>
                <a:gd name="T4" fmla="*/ 1328090 w 21600"/>
                <a:gd name="T5" fmla="*/ 748982 h 21600"/>
                <a:gd name="T6" fmla="*/ 1328090 w 21600"/>
                <a:gd name="T7" fmla="*/ 748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600"/>
                  </a:lnTo>
                  <a:lnTo>
                    <a:pt x="0" y="14008"/>
                  </a:lnTo>
                  <a:lnTo>
                    <a:pt x="15552" y="0"/>
                  </a:lnTo>
                  <a:lnTo>
                    <a:pt x="21600" y="665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21" name="AutoShape 13"/>
            <p:cNvSpPr>
              <a:spLocks/>
            </p:cNvSpPr>
            <p:nvPr/>
          </p:nvSpPr>
          <p:spPr bwMode="auto">
            <a:xfrm>
              <a:off x="2734562" y="51225"/>
              <a:ext cx="2885609" cy="1398484"/>
            </a:xfrm>
            <a:custGeom>
              <a:avLst/>
              <a:gdLst>
                <a:gd name="T0" fmla="*/ 1442804 w 21600"/>
                <a:gd name="T1" fmla="*/ 699242 h 21600"/>
                <a:gd name="T2" fmla="*/ 1442804 w 21600"/>
                <a:gd name="T3" fmla="*/ 699242 h 21600"/>
                <a:gd name="T4" fmla="*/ 1442804 w 21600"/>
                <a:gd name="T5" fmla="*/ 699242 h 21600"/>
                <a:gd name="T6" fmla="*/ 1442804 w 21600"/>
                <a:gd name="T7" fmla="*/ 6992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94222" name="AutoShape 14"/>
          <p:cNvSpPr>
            <a:spLocks/>
          </p:cNvSpPr>
          <p:nvPr/>
        </p:nvSpPr>
        <p:spPr bwMode="auto">
          <a:xfrm>
            <a:off x="12812713" y="4583114"/>
            <a:ext cx="3435349" cy="4137026"/>
          </a:xfrm>
          <a:custGeom>
            <a:avLst/>
            <a:gdLst>
              <a:gd name="T0" fmla="*/ 1717675 w 20714"/>
              <a:gd name="T1" fmla="*/ 2169760 h 21084"/>
              <a:gd name="T2" fmla="*/ 1717675 w 20714"/>
              <a:gd name="T3" fmla="*/ 2169760 h 21084"/>
              <a:gd name="T4" fmla="*/ 1717675 w 20714"/>
              <a:gd name="T5" fmla="*/ 2169760 h 21084"/>
              <a:gd name="T6" fmla="*/ 1717675 w 20714"/>
              <a:gd name="T7" fmla="*/ 216976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3"/>
          </a:solidFill>
          <a:ln>
            <a:noFill/>
          </a:ln>
          <a:effectLst/>
          <a:extLst/>
        </p:spPr>
        <p:txBody>
          <a:bodyPr lIns="50800" tIns="50800" rIns="50800" bIns="50800" anchor="ctr"/>
          <a:lstStyle/>
          <a:p>
            <a:endParaRPr lang="id-ID" sz="4411"/>
          </a:p>
        </p:txBody>
      </p:sp>
      <p:sp>
        <p:nvSpPr>
          <p:cNvPr id="94223" name="AutoShape 15"/>
          <p:cNvSpPr>
            <a:spLocks/>
          </p:cNvSpPr>
          <p:nvPr/>
        </p:nvSpPr>
        <p:spPr bwMode="auto">
          <a:xfrm>
            <a:off x="12682539" y="6973888"/>
            <a:ext cx="3565525" cy="2087563"/>
          </a:xfrm>
          <a:custGeom>
            <a:avLst/>
            <a:gdLst>
              <a:gd name="T0" fmla="*/ 1782763 w 21558"/>
              <a:gd name="T1" fmla="*/ 1056617 h 21468"/>
              <a:gd name="T2" fmla="*/ 1782763 w 21558"/>
              <a:gd name="T3" fmla="*/ 1056617 h 21468"/>
              <a:gd name="T4" fmla="*/ 1782763 w 21558"/>
              <a:gd name="T5" fmla="*/ 1056617 h 21468"/>
              <a:gd name="T6" fmla="*/ 1782763 w 21558"/>
              <a:gd name="T7" fmla="*/ 1056617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4"/>
          </a:solidFill>
          <a:ln>
            <a:noFill/>
          </a:ln>
          <a:effectLst/>
          <a:extLst/>
        </p:spPr>
        <p:txBody>
          <a:bodyPr lIns="50800" tIns="50800" rIns="50800" bIns="50800" anchor="ctr"/>
          <a:lstStyle/>
          <a:p>
            <a:endParaRPr lang="id-ID" sz="4411"/>
          </a:p>
        </p:txBody>
      </p:sp>
      <p:sp>
        <p:nvSpPr>
          <p:cNvPr id="94224" name="AutoShape 16"/>
          <p:cNvSpPr>
            <a:spLocks/>
          </p:cNvSpPr>
          <p:nvPr/>
        </p:nvSpPr>
        <p:spPr bwMode="auto">
          <a:xfrm>
            <a:off x="8907464" y="4011612"/>
            <a:ext cx="3843337" cy="5283200"/>
          </a:xfrm>
          <a:custGeom>
            <a:avLst/>
            <a:gdLst>
              <a:gd name="T0" fmla="*/ 1921669 w 20208"/>
              <a:gd name="T1" fmla="*/ 2751079 h 21161"/>
              <a:gd name="T2" fmla="*/ 1921669 w 20208"/>
              <a:gd name="T3" fmla="*/ 2751079 h 21161"/>
              <a:gd name="T4" fmla="*/ 1921669 w 20208"/>
              <a:gd name="T5" fmla="*/ 2751079 h 21161"/>
              <a:gd name="T6" fmla="*/ 1921669 w 20208"/>
              <a:gd name="T7" fmla="*/ 2751079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0"/>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0"/>
                </a:cubicBezTo>
                <a:close/>
              </a:path>
            </a:pathLst>
          </a:custGeom>
          <a:solidFill>
            <a:schemeClr val="accent1"/>
          </a:solidFill>
          <a:ln>
            <a:noFill/>
          </a:ln>
          <a:effectLst/>
          <a:extLst/>
        </p:spPr>
        <p:txBody>
          <a:bodyPr lIns="50800" tIns="50800" rIns="50800" bIns="50800" anchor="ctr"/>
          <a:lstStyle/>
          <a:p>
            <a:endParaRPr lang="id-ID" sz="4411"/>
          </a:p>
        </p:txBody>
      </p:sp>
      <p:sp>
        <p:nvSpPr>
          <p:cNvPr id="94225" name="AutoShape 17"/>
          <p:cNvSpPr>
            <a:spLocks/>
          </p:cNvSpPr>
          <p:nvPr/>
        </p:nvSpPr>
        <p:spPr bwMode="auto">
          <a:xfrm>
            <a:off x="8134351" y="6510338"/>
            <a:ext cx="4462462" cy="2817812"/>
          </a:xfrm>
          <a:custGeom>
            <a:avLst/>
            <a:gdLst>
              <a:gd name="T0" fmla="*/ 2231127 w 21441"/>
              <a:gd name="T1" fmla="*/ 1807706 h 18922"/>
              <a:gd name="T2" fmla="*/ 2231127 w 21441"/>
              <a:gd name="T3" fmla="*/ 1807706 h 18922"/>
              <a:gd name="T4" fmla="*/ 2231127 w 21441"/>
              <a:gd name="T5" fmla="*/ 1807706 h 18922"/>
              <a:gd name="T6" fmla="*/ 2231127 w 21441"/>
              <a:gd name="T7" fmla="*/ 1807706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1"/>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1"/>
                </a:cubicBezTo>
                <a:close/>
              </a:path>
            </a:pathLst>
          </a:custGeom>
          <a:solidFill>
            <a:schemeClr val="accent2"/>
          </a:solidFill>
          <a:ln>
            <a:noFill/>
          </a:ln>
          <a:effectLst/>
          <a:extLst/>
        </p:spPr>
        <p:txBody>
          <a:bodyPr lIns="50800" tIns="50800" rIns="50800" bIns="50800" anchor="ctr"/>
          <a:lstStyle/>
          <a:p>
            <a:endParaRPr lang="id-ID" sz="4411"/>
          </a:p>
        </p:txBody>
      </p:sp>
      <p:sp>
        <p:nvSpPr>
          <p:cNvPr id="94226" name="AutoShape 18"/>
          <p:cNvSpPr>
            <a:spLocks/>
          </p:cNvSpPr>
          <p:nvPr/>
        </p:nvSpPr>
        <p:spPr bwMode="auto">
          <a:xfrm rot="2500873">
            <a:off x="9955215" y="4770440"/>
            <a:ext cx="700087"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01</a:t>
            </a:r>
            <a:endParaRPr lang="en-US" sz="4411">
              <a:latin typeface="St Transmission" charset="0"/>
              <a:ea typeface="ＭＳ Ｐゴシック" charset="0"/>
              <a:cs typeface="St Transmission" charset="0"/>
              <a:sym typeface="St Transmission" charset="0"/>
            </a:endParaRPr>
          </a:p>
        </p:txBody>
      </p:sp>
      <p:sp>
        <p:nvSpPr>
          <p:cNvPr id="94227" name="AutoShape 19"/>
          <p:cNvSpPr>
            <a:spLocks/>
          </p:cNvSpPr>
          <p:nvPr/>
        </p:nvSpPr>
        <p:spPr bwMode="auto">
          <a:xfrm rot="2469036">
            <a:off x="10828340" y="5888037"/>
            <a:ext cx="113188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Lorem</a:t>
            </a:r>
            <a:endParaRPr lang="en-US" sz="4411">
              <a:latin typeface="St Transmission" charset="0"/>
              <a:ea typeface="ＭＳ Ｐゴシック" charset="0"/>
              <a:cs typeface="St Transmission" charset="0"/>
              <a:sym typeface="St Transmission" charset="0"/>
            </a:endParaRPr>
          </a:p>
        </p:txBody>
      </p:sp>
      <p:sp>
        <p:nvSpPr>
          <p:cNvPr id="94228" name="AutoShape 20"/>
          <p:cNvSpPr>
            <a:spLocks/>
          </p:cNvSpPr>
          <p:nvPr/>
        </p:nvSpPr>
        <p:spPr bwMode="auto">
          <a:xfrm rot="19244480">
            <a:off x="14605002" y="5143500"/>
            <a:ext cx="752475" cy="81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02</a:t>
            </a:r>
            <a:endParaRPr lang="en-US" sz="4411">
              <a:latin typeface="St Transmission" charset="0"/>
              <a:ea typeface="ＭＳ Ｐゴシック" charset="0"/>
              <a:cs typeface="St Transmission" charset="0"/>
              <a:sym typeface="St Transmission" charset="0"/>
            </a:endParaRPr>
          </a:p>
        </p:txBody>
      </p:sp>
      <p:sp>
        <p:nvSpPr>
          <p:cNvPr id="94229" name="AutoShape 21"/>
          <p:cNvSpPr>
            <a:spLocks/>
          </p:cNvSpPr>
          <p:nvPr/>
        </p:nvSpPr>
        <p:spPr bwMode="auto">
          <a:xfrm rot="19197647">
            <a:off x="13444538" y="5911851"/>
            <a:ext cx="11334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Lorem</a:t>
            </a:r>
            <a:endParaRPr lang="en-US" sz="4411">
              <a:latin typeface="St Transmission" charset="0"/>
              <a:ea typeface="ＭＳ Ｐゴシック" charset="0"/>
              <a:cs typeface="St Transmission" charset="0"/>
              <a:sym typeface="St Transmission" charset="0"/>
            </a:endParaRPr>
          </a:p>
        </p:txBody>
      </p:sp>
      <p:sp>
        <p:nvSpPr>
          <p:cNvPr id="94230" name="AutoShape 22"/>
          <p:cNvSpPr>
            <a:spLocks/>
          </p:cNvSpPr>
          <p:nvPr/>
        </p:nvSpPr>
        <p:spPr bwMode="auto">
          <a:xfrm rot="21501189">
            <a:off x="8815389" y="7021514"/>
            <a:ext cx="750887"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03</a:t>
            </a:r>
            <a:endParaRPr lang="en-US" sz="4411">
              <a:latin typeface="St Transmission" charset="0"/>
              <a:ea typeface="ＭＳ Ｐゴシック" charset="0"/>
              <a:cs typeface="St Transmission" charset="0"/>
              <a:sym typeface="St Transmission" charset="0"/>
            </a:endParaRPr>
          </a:p>
        </p:txBody>
      </p:sp>
      <p:sp>
        <p:nvSpPr>
          <p:cNvPr id="94231" name="AutoShape 23"/>
          <p:cNvSpPr>
            <a:spLocks/>
          </p:cNvSpPr>
          <p:nvPr/>
        </p:nvSpPr>
        <p:spPr bwMode="auto">
          <a:xfrm rot="741136">
            <a:off x="9929813" y="7308852"/>
            <a:ext cx="11334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Lorem</a:t>
            </a:r>
            <a:endParaRPr lang="en-US" sz="4411">
              <a:latin typeface="St Transmission" charset="0"/>
              <a:ea typeface="ＭＳ Ｐゴシック" charset="0"/>
              <a:cs typeface="St Transmission" charset="0"/>
              <a:sym typeface="St Transmission" charset="0"/>
            </a:endParaRPr>
          </a:p>
        </p:txBody>
      </p:sp>
      <p:sp>
        <p:nvSpPr>
          <p:cNvPr id="94232" name="AutoShape 24"/>
          <p:cNvSpPr>
            <a:spLocks/>
          </p:cNvSpPr>
          <p:nvPr/>
        </p:nvSpPr>
        <p:spPr bwMode="auto">
          <a:xfrm rot="396828">
            <a:off x="15101888" y="7202490"/>
            <a:ext cx="769938"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04</a:t>
            </a:r>
            <a:endParaRPr lang="en-US" sz="4411">
              <a:latin typeface="St Transmission" charset="0"/>
              <a:ea typeface="ＭＳ Ｐゴシック" charset="0"/>
              <a:cs typeface="St Transmission" charset="0"/>
              <a:sym typeface="St Transmission" charset="0"/>
            </a:endParaRPr>
          </a:p>
        </p:txBody>
      </p:sp>
      <p:sp>
        <p:nvSpPr>
          <p:cNvPr id="94233" name="AutoShape 25"/>
          <p:cNvSpPr>
            <a:spLocks/>
          </p:cNvSpPr>
          <p:nvPr/>
        </p:nvSpPr>
        <p:spPr bwMode="auto">
          <a:xfrm rot="21042288">
            <a:off x="13831890" y="7459662"/>
            <a:ext cx="113188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Lorem</a:t>
            </a:r>
            <a:endParaRPr lang="en-US" sz="4411">
              <a:latin typeface="St Transmission" charset="0"/>
              <a:ea typeface="ＭＳ Ｐゴシック" charset="0"/>
              <a:cs typeface="St Transmission" charset="0"/>
              <a:sym typeface="St Transmission" charset="0"/>
            </a:endParaRPr>
          </a:p>
        </p:txBody>
      </p:sp>
      <p:sp>
        <p:nvSpPr>
          <p:cNvPr id="94234" name="AutoShape 26"/>
          <p:cNvSpPr>
            <a:spLocks/>
          </p:cNvSpPr>
          <p:nvPr/>
        </p:nvSpPr>
        <p:spPr bwMode="auto">
          <a:xfrm>
            <a:off x="16903701" y="417988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4235" name="AutoShape 27"/>
          <p:cNvSpPr>
            <a:spLocks/>
          </p:cNvSpPr>
          <p:nvPr/>
        </p:nvSpPr>
        <p:spPr bwMode="auto">
          <a:xfrm>
            <a:off x="16903700" y="4770439"/>
            <a:ext cx="3900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94236" name="AutoShape 28"/>
          <p:cNvSpPr>
            <a:spLocks/>
          </p:cNvSpPr>
          <p:nvPr/>
        </p:nvSpPr>
        <p:spPr bwMode="auto">
          <a:xfrm>
            <a:off x="16692564" y="70723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4237" name="AutoShape 29"/>
          <p:cNvSpPr>
            <a:spLocks/>
          </p:cNvSpPr>
          <p:nvPr/>
        </p:nvSpPr>
        <p:spPr bwMode="auto">
          <a:xfrm>
            <a:off x="16692564" y="7662864"/>
            <a:ext cx="3900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94238" name="AutoShape 30"/>
          <p:cNvSpPr>
            <a:spLocks/>
          </p:cNvSpPr>
          <p:nvPr/>
        </p:nvSpPr>
        <p:spPr bwMode="auto">
          <a:xfrm>
            <a:off x="5426076" y="7072314"/>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4239" name="AutoShape 31"/>
          <p:cNvSpPr>
            <a:spLocks/>
          </p:cNvSpPr>
          <p:nvPr/>
        </p:nvSpPr>
        <p:spPr bwMode="auto">
          <a:xfrm>
            <a:off x="3578225" y="7662864"/>
            <a:ext cx="3900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94240" name="AutoShape 32"/>
          <p:cNvSpPr>
            <a:spLocks/>
          </p:cNvSpPr>
          <p:nvPr/>
        </p:nvSpPr>
        <p:spPr bwMode="auto">
          <a:xfrm>
            <a:off x="6081714" y="394017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94241" name="AutoShape 33"/>
          <p:cNvSpPr>
            <a:spLocks/>
          </p:cNvSpPr>
          <p:nvPr/>
        </p:nvSpPr>
        <p:spPr bwMode="auto">
          <a:xfrm>
            <a:off x="4233863" y="4529139"/>
            <a:ext cx="3900487"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is for not simply random text. It has roots in a simple</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4225"/>
                                        </p:tgtEl>
                                        <p:attrNameLst>
                                          <p:attrName>style.visibility</p:attrName>
                                        </p:attrNameLst>
                                      </p:cBhvr>
                                      <p:to>
                                        <p:strVal val="visible"/>
                                      </p:to>
                                    </p:set>
                                    <p:animEffect transition="in" filter="wipe(right)">
                                      <p:cBhvr>
                                        <p:cTn id="7" dur="500"/>
                                        <p:tgtEl>
                                          <p:spTgt spid="942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222"/>
                                        </p:tgtEl>
                                        <p:attrNameLst>
                                          <p:attrName>style.visibility</p:attrName>
                                        </p:attrNameLst>
                                      </p:cBhvr>
                                      <p:to>
                                        <p:strVal val="visible"/>
                                      </p:to>
                                    </p:set>
                                    <p:animEffect transition="in" filter="wipe(left)">
                                      <p:cBhvr>
                                        <p:cTn id="11" dur="500"/>
                                        <p:tgtEl>
                                          <p:spTgt spid="9422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4224"/>
                                        </p:tgtEl>
                                        <p:attrNameLst>
                                          <p:attrName>style.visibility</p:attrName>
                                        </p:attrNameLst>
                                      </p:cBhvr>
                                      <p:to>
                                        <p:strVal val="visible"/>
                                      </p:to>
                                    </p:set>
                                    <p:animEffect transition="in" filter="wipe(right)">
                                      <p:cBhvr>
                                        <p:cTn id="15" dur="500"/>
                                        <p:tgtEl>
                                          <p:spTgt spid="9422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4223"/>
                                        </p:tgtEl>
                                        <p:attrNameLst>
                                          <p:attrName>style.visibility</p:attrName>
                                        </p:attrNameLst>
                                      </p:cBhvr>
                                      <p:to>
                                        <p:strVal val="visible"/>
                                      </p:to>
                                    </p:set>
                                    <p:animEffect transition="in" filter="wipe(left)">
                                      <p:cBhvr>
                                        <p:cTn id="19" dur="500"/>
                                        <p:tgtEl>
                                          <p:spTgt spid="9422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4240"/>
                                        </p:tgtEl>
                                        <p:attrNameLst>
                                          <p:attrName>style.visibility</p:attrName>
                                        </p:attrNameLst>
                                      </p:cBhvr>
                                      <p:to>
                                        <p:strVal val="visible"/>
                                      </p:to>
                                    </p:set>
                                    <p:animEffect transition="in" filter="wipe(down)">
                                      <p:cBhvr>
                                        <p:cTn id="23" dur="500"/>
                                        <p:tgtEl>
                                          <p:spTgt spid="942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94241"/>
                                        </p:tgtEl>
                                        <p:attrNameLst>
                                          <p:attrName>style.visibility</p:attrName>
                                        </p:attrNameLst>
                                      </p:cBhvr>
                                      <p:to>
                                        <p:strVal val="visible"/>
                                      </p:to>
                                    </p:set>
                                    <p:animEffect transition="in" filter="wipe(down)">
                                      <p:cBhvr>
                                        <p:cTn id="26" dur="500"/>
                                        <p:tgtEl>
                                          <p:spTgt spid="9424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94238"/>
                                        </p:tgtEl>
                                        <p:attrNameLst>
                                          <p:attrName>style.visibility</p:attrName>
                                        </p:attrNameLst>
                                      </p:cBhvr>
                                      <p:to>
                                        <p:strVal val="visible"/>
                                      </p:to>
                                    </p:set>
                                    <p:animEffect transition="in" filter="wipe(down)">
                                      <p:cBhvr>
                                        <p:cTn id="29" dur="500"/>
                                        <p:tgtEl>
                                          <p:spTgt spid="9423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94239"/>
                                        </p:tgtEl>
                                        <p:attrNameLst>
                                          <p:attrName>style.visibility</p:attrName>
                                        </p:attrNameLst>
                                      </p:cBhvr>
                                      <p:to>
                                        <p:strVal val="visible"/>
                                      </p:to>
                                    </p:set>
                                    <p:animEffect transition="in" filter="wipe(down)">
                                      <p:cBhvr>
                                        <p:cTn id="32" dur="500"/>
                                        <p:tgtEl>
                                          <p:spTgt spid="9423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94237"/>
                                        </p:tgtEl>
                                        <p:attrNameLst>
                                          <p:attrName>style.visibility</p:attrName>
                                        </p:attrNameLst>
                                      </p:cBhvr>
                                      <p:to>
                                        <p:strVal val="visible"/>
                                      </p:to>
                                    </p:set>
                                    <p:animEffect transition="in" filter="wipe(down)">
                                      <p:cBhvr>
                                        <p:cTn id="35" dur="500"/>
                                        <p:tgtEl>
                                          <p:spTgt spid="9423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94236"/>
                                        </p:tgtEl>
                                        <p:attrNameLst>
                                          <p:attrName>style.visibility</p:attrName>
                                        </p:attrNameLst>
                                      </p:cBhvr>
                                      <p:to>
                                        <p:strVal val="visible"/>
                                      </p:to>
                                    </p:set>
                                    <p:animEffect transition="in" filter="wipe(down)">
                                      <p:cBhvr>
                                        <p:cTn id="38" dur="500"/>
                                        <p:tgtEl>
                                          <p:spTgt spid="9423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94235"/>
                                        </p:tgtEl>
                                        <p:attrNameLst>
                                          <p:attrName>style.visibility</p:attrName>
                                        </p:attrNameLst>
                                      </p:cBhvr>
                                      <p:to>
                                        <p:strVal val="visible"/>
                                      </p:to>
                                    </p:set>
                                    <p:animEffect transition="in" filter="wipe(down)">
                                      <p:cBhvr>
                                        <p:cTn id="41" dur="500"/>
                                        <p:tgtEl>
                                          <p:spTgt spid="942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94234"/>
                                        </p:tgtEl>
                                        <p:attrNameLst>
                                          <p:attrName>style.visibility</p:attrName>
                                        </p:attrNameLst>
                                      </p:cBhvr>
                                      <p:to>
                                        <p:strVal val="visible"/>
                                      </p:to>
                                    </p:set>
                                    <p:animEffect transition="in" filter="wipe(down)">
                                      <p:cBhvr>
                                        <p:cTn id="44" dur="500"/>
                                        <p:tgtEl>
                                          <p:spTgt spid="94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2" grpId="0" animBg="1"/>
      <p:bldP spid="94223" grpId="0" animBg="1"/>
      <p:bldP spid="94224" grpId="0" animBg="1"/>
      <p:bldP spid="94225" grpId="0" animBg="1"/>
      <p:bldP spid="94234" grpId="0"/>
      <p:bldP spid="94235" grpId="0"/>
      <p:bldP spid="94236" grpId="0"/>
      <p:bldP spid="94237" grpId="0"/>
      <p:bldP spid="94238" grpId="0"/>
      <p:bldP spid="94239" grpId="0"/>
      <p:bldP spid="94240" grpId="0"/>
      <p:bldP spid="942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7" name="AutoShape 5"/>
          <p:cNvSpPr>
            <a:spLocks/>
          </p:cNvSpPr>
          <p:nvPr/>
        </p:nvSpPr>
        <p:spPr bwMode="auto">
          <a:xfrm>
            <a:off x="7526339" y="4056064"/>
            <a:ext cx="9009061" cy="7856537"/>
          </a:xfrm>
          <a:custGeom>
            <a:avLst/>
            <a:gdLst>
              <a:gd name="T0" fmla="*/ 4504531 w 21410"/>
              <a:gd name="T1" fmla="*/ 3928635 h 21460"/>
              <a:gd name="T2" fmla="*/ 4504531 w 21410"/>
              <a:gd name="T3" fmla="*/ 3928635 h 21460"/>
              <a:gd name="T4" fmla="*/ 4504531 w 21410"/>
              <a:gd name="T5" fmla="*/ 3928635 h 21460"/>
              <a:gd name="T6" fmla="*/ 4504531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5238" name="AutoShape 6"/>
          <p:cNvSpPr>
            <a:spLocks/>
          </p:cNvSpPr>
          <p:nvPr/>
        </p:nvSpPr>
        <p:spPr bwMode="auto">
          <a:xfrm>
            <a:off x="10731501" y="4292601"/>
            <a:ext cx="1984375" cy="198278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sz="4411"/>
          </a:p>
        </p:txBody>
      </p:sp>
      <p:sp>
        <p:nvSpPr>
          <p:cNvPr id="95239" name="AutoShape 7"/>
          <p:cNvSpPr>
            <a:spLocks/>
          </p:cNvSpPr>
          <p:nvPr/>
        </p:nvSpPr>
        <p:spPr bwMode="auto">
          <a:xfrm>
            <a:off x="14258927" y="6732588"/>
            <a:ext cx="1344613" cy="1343026"/>
          </a:xfrm>
          <a:custGeom>
            <a:avLst/>
            <a:gdLst>
              <a:gd name="T0" fmla="*/ 672307 w 21600"/>
              <a:gd name="T1" fmla="*/ 671513 h 21600"/>
              <a:gd name="T2" fmla="*/ 672307 w 21600"/>
              <a:gd name="T3" fmla="*/ 671513 h 21600"/>
              <a:gd name="T4" fmla="*/ 672307 w 21600"/>
              <a:gd name="T5" fmla="*/ 671513 h 21600"/>
              <a:gd name="T6" fmla="*/ 672307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sz="4411"/>
          </a:p>
        </p:txBody>
      </p:sp>
      <p:sp>
        <p:nvSpPr>
          <p:cNvPr id="95240" name="AutoShape 8"/>
          <p:cNvSpPr>
            <a:spLocks/>
          </p:cNvSpPr>
          <p:nvPr/>
        </p:nvSpPr>
        <p:spPr bwMode="auto">
          <a:xfrm>
            <a:off x="14758989" y="10142540"/>
            <a:ext cx="1509712" cy="1509712"/>
          </a:xfrm>
          <a:custGeom>
            <a:avLst/>
            <a:gdLst>
              <a:gd name="T0" fmla="*/ 754856 w 21600"/>
              <a:gd name="T1" fmla="*/ 754856 h 21600"/>
              <a:gd name="T2" fmla="*/ 754856 w 21600"/>
              <a:gd name="T3" fmla="*/ 754856 h 21600"/>
              <a:gd name="T4" fmla="*/ 754856 w 21600"/>
              <a:gd name="T5" fmla="*/ 754856 h 21600"/>
              <a:gd name="T6" fmla="*/ 754856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sz="4411"/>
          </a:p>
        </p:txBody>
      </p:sp>
      <p:sp>
        <p:nvSpPr>
          <p:cNvPr id="95241" name="AutoShape 9"/>
          <p:cNvSpPr>
            <a:spLocks/>
          </p:cNvSpPr>
          <p:nvPr/>
        </p:nvSpPr>
        <p:spPr bwMode="auto">
          <a:xfrm>
            <a:off x="7878763" y="6408738"/>
            <a:ext cx="1277938" cy="1277938"/>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sz="4411"/>
          </a:p>
        </p:txBody>
      </p:sp>
      <p:sp>
        <p:nvSpPr>
          <p:cNvPr id="95242" name="AutoShape 10"/>
          <p:cNvSpPr>
            <a:spLocks/>
          </p:cNvSpPr>
          <p:nvPr/>
        </p:nvSpPr>
        <p:spPr bwMode="auto">
          <a:xfrm>
            <a:off x="7732714" y="9937751"/>
            <a:ext cx="792162" cy="792164"/>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sz="4411"/>
          </a:p>
        </p:txBody>
      </p:sp>
      <p:sp>
        <p:nvSpPr>
          <p:cNvPr id="95243" name="AutoShape 11"/>
          <p:cNvSpPr>
            <a:spLocks/>
          </p:cNvSpPr>
          <p:nvPr/>
        </p:nvSpPr>
        <p:spPr bwMode="auto">
          <a:xfrm>
            <a:off x="13611225" y="4238626"/>
            <a:ext cx="681990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in humour income</a:t>
            </a:r>
            <a:endParaRPr lang="en-US" sz="4411">
              <a:latin typeface="St Transmission" charset="0"/>
              <a:ea typeface="ＭＳ Ｐゴシック" charset="0"/>
              <a:cs typeface="St Transmission" charset="0"/>
              <a:sym typeface="St Transmission" charset="0"/>
            </a:endParaRPr>
          </a:p>
        </p:txBody>
      </p:sp>
      <p:sp>
        <p:nvSpPr>
          <p:cNvPr id="95244" name="AutoShape 12"/>
          <p:cNvSpPr>
            <a:spLocks/>
          </p:cNvSpPr>
          <p:nvPr/>
        </p:nvSpPr>
        <p:spPr bwMode="auto">
          <a:xfrm>
            <a:off x="16535402" y="7100889"/>
            <a:ext cx="4779963"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in humour income</a:t>
            </a:r>
            <a:endParaRPr lang="en-US" sz="4411">
              <a:latin typeface="St Transmission" charset="0"/>
              <a:ea typeface="ＭＳ Ｐゴシック" charset="0"/>
              <a:cs typeface="St Transmission" charset="0"/>
              <a:sym typeface="St Transmission" charset="0"/>
            </a:endParaRPr>
          </a:p>
        </p:txBody>
      </p:sp>
      <p:sp>
        <p:nvSpPr>
          <p:cNvPr id="95245" name="AutoShape 13"/>
          <p:cNvSpPr>
            <a:spLocks/>
          </p:cNvSpPr>
          <p:nvPr/>
        </p:nvSpPr>
        <p:spPr bwMode="auto">
          <a:xfrm>
            <a:off x="17097374" y="10496551"/>
            <a:ext cx="478155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in humour income</a:t>
            </a:r>
            <a:endParaRPr lang="en-US" sz="4411">
              <a:latin typeface="St Transmission" charset="0"/>
              <a:ea typeface="ＭＳ Ｐゴシック" charset="0"/>
              <a:cs typeface="St Transmission" charset="0"/>
              <a:sym typeface="St Transmission" charset="0"/>
            </a:endParaRPr>
          </a:p>
        </p:txBody>
      </p:sp>
      <p:sp>
        <p:nvSpPr>
          <p:cNvPr id="95246" name="AutoShape 14"/>
          <p:cNvSpPr>
            <a:spLocks/>
          </p:cNvSpPr>
          <p:nvPr/>
        </p:nvSpPr>
        <p:spPr bwMode="auto">
          <a:xfrm>
            <a:off x="2503488" y="5776914"/>
            <a:ext cx="4460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in humour income</a:t>
            </a:r>
            <a:endParaRPr lang="en-US" sz="4411">
              <a:latin typeface="St Transmission" charset="0"/>
              <a:ea typeface="ＭＳ Ｐゴシック" charset="0"/>
              <a:cs typeface="St Transmission" charset="0"/>
              <a:sym typeface="St Transmission" charset="0"/>
            </a:endParaRPr>
          </a:p>
        </p:txBody>
      </p:sp>
      <p:sp>
        <p:nvSpPr>
          <p:cNvPr id="95247" name="AutoShape 15"/>
          <p:cNvSpPr>
            <a:spLocks/>
          </p:cNvSpPr>
          <p:nvPr/>
        </p:nvSpPr>
        <p:spPr bwMode="auto">
          <a:xfrm>
            <a:off x="2503488" y="9904414"/>
            <a:ext cx="4460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beration in humour income</a:t>
            </a:r>
            <a:endParaRPr lang="en-US" sz="4411">
              <a:latin typeface="St Transmission" charset="0"/>
              <a:ea typeface="ＭＳ Ｐゴシック" charset="0"/>
              <a:cs typeface="St Transmission" charset="0"/>
              <a:sym typeface="St Transmission" charset="0"/>
            </a:endParaRPr>
          </a:p>
        </p:txBody>
      </p:sp>
      <p:sp>
        <p:nvSpPr>
          <p:cNvPr id="95248" name="AutoShape 16"/>
          <p:cNvSpPr>
            <a:spLocks/>
          </p:cNvSpPr>
          <p:nvPr/>
        </p:nvSpPr>
        <p:spPr bwMode="auto">
          <a:xfrm>
            <a:off x="13611228" y="3662364"/>
            <a:ext cx="10080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Desire</a:t>
            </a:r>
            <a:endParaRPr lang="en-US" sz="4411">
              <a:latin typeface="St Transmission" charset="0"/>
              <a:ea typeface="ＭＳ Ｐゴシック" charset="0"/>
              <a:cs typeface="St Transmission" charset="0"/>
              <a:sym typeface="St Transmission" charset="0"/>
            </a:endParaRPr>
          </a:p>
        </p:txBody>
      </p:sp>
      <p:sp>
        <p:nvSpPr>
          <p:cNvPr id="95249" name="AutoShape 17"/>
          <p:cNvSpPr>
            <a:spLocks/>
          </p:cNvSpPr>
          <p:nvPr/>
        </p:nvSpPr>
        <p:spPr bwMode="auto">
          <a:xfrm>
            <a:off x="16535402" y="6537326"/>
            <a:ext cx="101123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Action</a:t>
            </a:r>
            <a:endParaRPr lang="en-US" sz="4411">
              <a:latin typeface="St Transmission" charset="0"/>
              <a:ea typeface="ＭＳ Ｐゴシック" charset="0"/>
              <a:cs typeface="St Transmission" charset="0"/>
              <a:sym typeface="St Transmission" charset="0"/>
            </a:endParaRPr>
          </a:p>
        </p:txBody>
      </p:sp>
      <p:sp>
        <p:nvSpPr>
          <p:cNvPr id="95250" name="AutoShape 18"/>
          <p:cNvSpPr>
            <a:spLocks/>
          </p:cNvSpPr>
          <p:nvPr/>
        </p:nvSpPr>
        <p:spPr bwMode="auto">
          <a:xfrm>
            <a:off x="17097376" y="9904413"/>
            <a:ext cx="10128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Action</a:t>
            </a:r>
            <a:endParaRPr lang="en-US" sz="4411">
              <a:latin typeface="St Transmission" charset="0"/>
              <a:ea typeface="ＭＳ Ｐゴシック" charset="0"/>
              <a:cs typeface="St Transmission" charset="0"/>
              <a:sym typeface="St Transmission" charset="0"/>
            </a:endParaRPr>
          </a:p>
        </p:txBody>
      </p:sp>
      <p:sp>
        <p:nvSpPr>
          <p:cNvPr id="95251" name="AutoShape 19"/>
          <p:cNvSpPr>
            <a:spLocks/>
          </p:cNvSpPr>
          <p:nvPr/>
        </p:nvSpPr>
        <p:spPr bwMode="auto">
          <a:xfrm>
            <a:off x="5748339" y="5191126"/>
            <a:ext cx="120808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Interest</a:t>
            </a:r>
            <a:endParaRPr lang="en-US" sz="4411">
              <a:latin typeface="St Transmission" charset="0"/>
              <a:ea typeface="ＭＳ Ｐゴシック" charset="0"/>
              <a:cs typeface="St Transmission" charset="0"/>
              <a:sym typeface="St Transmission" charset="0"/>
            </a:endParaRPr>
          </a:p>
        </p:txBody>
      </p:sp>
      <p:sp>
        <p:nvSpPr>
          <p:cNvPr id="95252" name="AutoShape 20"/>
          <p:cNvSpPr>
            <a:spLocks/>
          </p:cNvSpPr>
          <p:nvPr/>
        </p:nvSpPr>
        <p:spPr bwMode="auto">
          <a:xfrm>
            <a:off x="5514974" y="9290051"/>
            <a:ext cx="14414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Attention</a:t>
            </a:r>
            <a:endParaRPr lang="en-US" sz="4411">
              <a:latin typeface="St Transmission" charset="0"/>
              <a:ea typeface="ＭＳ Ｐゴシック" charset="0"/>
              <a:cs typeface="St Transmission" charset="0"/>
              <a:sym typeface="St Transmission" charset="0"/>
            </a:endParaRPr>
          </a:p>
        </p:txBody>
      </p:sp>
      <p:sp>
        <p:nvSpPr>
          <p:cNvPr id="95253" name="AutoShape 21"/>
          <p:cNvSpPr>
            <a:spLocks/>
          </p:cNvSpPr>
          <p:nvPr/>
        </p:nvSpPr>
        <p:spPr bwMode="auto">
          <a:xfrm>
            <a:off x="9801225" y="9074150"/>
            <a:ext cx="3365500" cy="1258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MARKETING STRATEGY</a:t>
            </a:r>
            <a:endParaRPr lang="en-US" sz="4411">
              <a:latin typeface="St Transmission" charset="0"/>
              <a:ea typeface="ＭＳ Ｐゴシック" charset="0"/>
              <a:cs typeface="St Transmission" charset="0"/>
              <a:sym typeface="St Transmission" charset="0"/>
            </a:endParaRPr>
          </a:p>
        </p:txBody>
      </p:sp>
      <p:sp>
        <p:nvSpPr>
          <p:cNvPr id="95254" name="AutoShape 22"/>
          <p:cNvSpPr>
            <a:spLocks/>
          </p:cNvSpPr>
          <p:nvPr/>
        </p:nvSpPr>
        <p:spPr bwMode="auto">
          <a:xfrm>
            <a:off x="7956550" y="10050462"/>
            <a:ext cx="344489"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a:t>
            </a:r>
            <a:endParaRPr lang="en-US" sz="4411">
              <a:latin typeface="St Transmission" charset="0"/>
              <a:ea typeface="ＭＳ Ｐゴシック" charset="0"/>
              <a:cs typeface="St Transmission" charset="0"/>
              <a:sym typeface="St Transmission" charset="0"/>
            </a:endParaRPr>
          </a:p>
        </p:txBody>
      </p:sp>
      <p:sp>
        <p:nvSpPr>
          <p:cNvPr id="95255" name="AutoShape 23"/>
          <p:cNvSpPr>
            <a:spLocks/>
          </p:cNvSpPr>
          <p:nvPr/>
        </p:nvSpPr>
        <p:spPr bwMode="auto">
          <a:xfrm>
            <a:off x="8394700" y="6772276"/>
            <a:ext cx="222251"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I</a:t>
            </a:r>
            <a:endParaRPr lang="en-US" sz="4411">
              <a:latin typeface="St Transmission" charset="0"/>
              <a:ea typeface="ＭＳ Ｐゴシック" charset="0"/>
              <a:cs typeface="St Transmission" charset="0"/>
              <a:sym typeface="St Transmission" charset="0"/>
            </a:endParaRPr>
          </a:p>
        </p:txBody>
      </p:sp>
      <p:sp>
        <p:nvSpPr>
          <p:cNvPr id="95256" name="AutoShape 24"/>
          <p:cNvSpPr>
            <a:spLocks/>
          </p:cNvSpPr>
          <p:nvPr/>
        </p:nvSpPr>
        <p:spPr bwMode="auto">
          <a:xfrm>
            <a:off x="11542713" y="5008564"/>
            <a:ext cx="360363"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D</a:t>
            </a:r>
            <a:endParaRPr lang="en-US" sz="4411">
              <a:latin typeface="St Transmission" charset="0"/>
              <a:ea typeface="ＭＳ Ｐゴシック" charset="0"/>
              <a:cs typeface="St Transmission" charset="0"/>
              <a:sym typeface="St Transmission" charset="0"/>
            </a:endParaRPr>
          </a:p>
        </p:txBody>
      </p:sp>
      <p:sp>
        <p:nvSpPr>
          <p:cNvPr id="95257" name="AutoShape 25"/>
          <p:cNvSpPr>
            <a:spLocks/>
          </p:cNvSpPr>
          <p:nvPr/>
        </p:nvSpPr>
        <p:spPr bwMode="auto">
          <a:xfrm>
            <a:off x="14766927" y="7135813"/>
            <a:ext cx="3460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A</a:t>
            </a:r>
            <a:endParaRPr lang="en-US" sz="4411">
              <a:latin typeface="St Transmission" charset="0"/>
              <a:ea typeface="ＭＳ Ｐゴシック" charset="0"/>
              <a:cs typeface="St Transmission" charset="0"/>
              <a:sym typeface="St Transmission" charset="0"/>
            </a:endParaRPr>
          </a:p>
        </p:txBody>
      </p:sp>
      <p:sp>
        <p:nvSpPr>
          <p:cNvPr id="95258" name="AutoShape 26"/>
          <p:cNvSpPr>
            <a:spLocks/>
          </p:cNvSpPr>
          <p:nvPr/>
        </p:nvSpPr>
        <p:spPr bwMode="auto">
          <a:xfrm>
            <a:off x="15355889" y="10620375"/>
            <a:ext cx="3159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S</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89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0" y="2541589"/>
            <a:ext cx="24384000" cy="11174412"/>
          </a:xfrm>
          <a:custGeom>
            <a:avLst/>
            <a:gdLst>
              <a:gd name="T0" fmla="*/ 12192000 w 21600"/>
              <a:gd name="T1" fmla="*/ 5587206 h 21600"/>
              <a:gd name="T2" fmla="*/ 12192000 w 21600"/>
              <a:gd name="T3" fmla="*/ 5587206 h 21600"/>
              <a:gd name="T4" fmla="*/ 12192000 w 21600"/>
              <a:gd name="T5" fmla="*/ 5587206 h 21600"/>
              <a:gd name="T6" fmla="*/ 12192000 w 21600"/>
              <a:gd name="T7" fmla="*/ 5587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2541589"/>
            <a:ext cx="24384000" cy="1117441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3315" name="AutoShape 3"/>
          <p:cNvSpPr>
            <a:spLocks/>
          </p:cNvSpPr>
          <p:nvPr/>
        </p:nvSpPr>
        <p:spPr bwMode="auto">
          <a:xfrm>
            <a:off x="9823451" y="5889626"/>
            <a:ext cx="47355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Our Mission</a:t>
            </a:r>
            <a:endParaRPr lang="en-US" sz="8000" dirty="0">
              <a:latin typeface="St Transmission" charset="0"/>
              <a:ea typeface="ＭＳ Ｐゴシック" charset="0"/>
              <a:cs typeface="St Transmission" charset="0"/>
              <a:sym typeface="St Transmission" charset="0"/>
            </a:endParaRPr>
          </a:p>
        </p:txBody>
      </p:sp>
      <p:sp>
        <p:nvSpPr>
          <p:cNvPr id="13316" name="AutoShape 4"/>
          <p:cNvSpPr>
            <a:spLocks/>
          </p:cNvSpPr>
          <p:nvPr/>
        </p:nvSpPr>
        <p:spPr bwMode="auto">
          <a:xfrm>
            <a:off x="1798638" y="7783513"/>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7001"/>
          </a:p>
        </p:txBody>
      </p:sp>
      <p:sp>
        <p:nvSpPr>
          <p:cNvPr id="13317" name="AutoShape 5"/>
          <p:cNvSpPr>
            <a:spLocks/>
          </p:cNvSpPr>
          <p:nvPr/>
        </p:nvSpPr>
        <p:spPr bwMode="auto">
          <a:xfrm>
            <a:off x="10585451" y="958850"/>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3318" name="AutoShape 6"/>
          <p:cNvSpPr>
            <a:spLocks/>
          </p:cNvSpPr>
          <p:nvPr/>
        </p:nvSpPr>
        <p:spPr bwMode="auto">
          <a:xfrm>
            <a:off x="11698289" y="1825625"/>
            <a:ext cx="985836" cy="1431925"/>
          </a:xfrm>
          <a:custGeom>
            <a:avLst/>
            <a:gdLst>
              <a:gd name="T0" fmla="*/ 492919 w 21600"/>
              <a:gd name="T1" fmla="*/ 715963 h 21600"/>
              <a:gd name="T2" fmla="*/ 492919 w 21600"/>
              <a:gd name="T3" fmla="*/ 715963 h 21600"/>
              <a:gd name="T4" fmla="*/ 492919 w 21600"/>
              <a:gd name="T5" fmla="*/ 715963 h 21600"/>
              <a:gd name="T6" fmla="*/ 492919 w 21600"/>
              <a:gd name="T7" fmla="*/ 715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3319" name="AutoShape 7"/>
          <p:cNvSpPr>
            <a:spLocks/>
          </p:cNvSpPr>
          <p:nvPr/>
        </p:nvSpPr>
        <p:spPr bwMode="auto">
          <a:xfrm>
            <a:off x="1798638" y="9704388"/>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Lorem Ipsum is not simply random text. merida placeholder.</a:t>
            </a:r>
            <a:endParaRPr lang="en-US" sz="7001"/>
          </a:p>
        </p:txBody>
      </p:sp>
      <p:sp>
        <p:nvSpPr>
          <p:cNvPr id="4" name="Slide Number Placeholder 3"/>
          <p:cNvSpPr>
            <a:spLocks noGrp="1"/>
          </p:cNvSpPr>
          <p:nvPr>
            <p:ph type="sldNum" sz="quarter" idx="10"/>
          </p:nvPr>
        </p:nvSpPr>
        <p:spPr/>
        <p:txBody>
          <a:bodyPr/>
          <a:lstStyle/>
          <a:p>
            <a:fld id="{6B7C1696-7010-4042-B625-A69EB0C36B6C}" type="slidenum">
              <a:rPr lang="en-US" smtClean="0"/>
              <a:pPr/>
              <a:t>9</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p:cTn id="7" dur="500" fill="hold"/>
                                        <p:tgtEl>
                                          <p:spTgt spid="13317"/>
                                        </p:tgtEl>
                                        <p:attrNameLst>
                                          <p:attrName>ppt_w</p:attrName>
                                        </p:attrNameLst>
                                      </p:cBhvr>
                                      <p:tavLst>
                                        <p:tav tm="0">
                                          <p:val>
                                            <p:fltVal val="0"/>
                                          </p:val>
                                        </p:tav>
                                        <p:tav tm="100000">
                                          <p:val>
                                            <p:strVal val="#ppt_w"/>
                                          </p:val>
                                        </p:tav>
                                      </p:tavLst>
                                    </p:anim>
                                    <p:anim calcmode="lin" valueType="num">
                                      <p:cBhvr>
                                        <p:cTn id="8" dur="500" fill="hold"/>
                                        <p:tgtEl>
                                          <p:spTgt spid="13317"/>
                                        </p:tgtEl>
                                        <p:attrNameLst>
                                          <p:attrName>ppt_h</p:attrName>
                                        </p:attrNameLst>
                                      </p:cBhvr>
                                      <p:tavLst>
                                        <p:tav tm="0">
                                          <p:val>
                                            <p:fltVal val="0"/>
                                          </p:val>
                                        </p:tav>
                                        <p:tav tm="100000">
                                          <p:val>
                                            <p:strVal val="#ppt_h"/>
                                          </p:val>
                                        </p:tav>
                                      </p:tavLst>
                                    </p:anim>
                                    <p:animEffect transition="in" filter="fade">
                                      <p:cBhvr>
                                        <p:cTn id="9" dur="500"/>
                                        <p:tgtEl>
                                          <p:spTgt spid="133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318"/>
                                        </p:tgtEl>
                                        <p:attrNameLst>
                                          <p:attrName>style.visibility</p:attrName>
                                        </p:attrNameLst>
                                      </p:cBhvr>
                                      <p:to>
                                        <p:strVal val="visible"/>
                                      </p:to>
                                    </p:set>
                                    <p:anim calcmode="lin" valueType="num">
                                      <p:cBhvr>
                                        <p:cTn id="12" dur="500" fill="hold"/>
                                        <p:tgtEl>
                                          <p:spTgt spid="13318"/>
                                        </p:tgtEl>
                                        <p:attrNameLst>
                                          <p:attrName>ppt_w</p:attrName>
                                        </p:attrNameLst>
                                      </p:cBhvr>
                                      <p:tavLst>
                                        <p:tav tm="0">
                                          <p:val>
                                            <p:fltVal val="0"/>
                                          </p:val>
                                        </p:tav>
                                        <p:tav tm="100000">
                                          <p:val>
                                            <p:strVal val="#ppt_w"/>
                                          </p:val>
                                        </p:tav>
                                      </p:tavLst>
                                    </p:anim>
                                    <p:anim calcmode="lin" valueType="num">
                                      <p:cBhvr>
                                        <p:cTn id="13" dur="500" fill="hold"/>
                                        <p:tgtEl>
                                          <p:spTgt spid="13318"/>
                                        </p:tgtEl>
                                        <p:attrNameLst>
                                          <p:attrName>ppt_h</p:attrName>
                                        </p:attrNameLst>
                                      </p:cBhvr>
                                      <p:tavLst>
                                        <p:tav tm="0">
                                          <p:val>
                                            <p:fltVal val="0"/>
                                          </p:val>
                                        </p:tav>
                                        <p:tav tm="100000">
                                          <p:val>
                                            <p:strVal val="#ppt_h"/>
                                          </p:val>
                                        </p:tav>
                                      </p:tavLst>
                                    </p:anim>
                                    <p:animEffect transition="in" filter="fade">
                                      <p:cBhvr>
                                        <p:cTn id="14" dur="500"/>
                                        <p:tgtEl>
                                          <p:spTgt spid="13318"/>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3315"/>
                                        </p:tgtEl>
                                        <p:attrNameLst>
                                          <p:attrName>style.visibility</p:attrName>
                                        </p:attrNameLst>
                                      </p:cBhvr>
                                      <p:to>
                                        <p:strVal val="visible"/>
                                      </p:to>
                                    </p:set>
                                    <p:animEffect transition="in" filter="wipe(down)">
                                      <p:cBhvr>
                                        <p:cTn id="18" dur="500"/>
                                        <p:tgtEl>
                                          <p:spTgt spid="133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wipe(down)">
                                      <p:cBhvr>
                                        <p:cTn id="21" dur="500"/>
                                        <p:tgtEl>
                                          <p:spTgt spid="133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3319"/>
                                        </p:tgtEl>
                                        <p:attrNameLst>
                                          <p:attrName>style.visibility</p:attrName>
                                        </p:attrNameLst>
                                      </p:cBhvr>
                                      <p:to>
                                        <p:strVal val="visible"/>
                                      </p:to>
                                    </p:set>
                                    <p:animEffect transition="in" filter="wipe(down)">
                                      <p:cBhvr>
                                        <p:cTn id="2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6" grpId="0"/>
      <p:bldP spid="13317" grpId="0" animBg="1"/>
      <p:bldP spid="13318" grpId="0" animBg="1"/>
      <p:bldP spid="133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889216437"/>
              </p:ext>
            </p:extLst>
          </p:nvPr>
        </p:nvGraphicFramePr>
        <p:xfrm>
          <a:off x="11471921" y="2641216"/>
          <a:ext cx="13046540" cy="9097145"/>
        </p:xfrm>
        <a:graphic>
          <a:graphicData uri="http://schemas.openxmlformats.org/drawingml/2006/chart">
            <c:chart xmlns:c="http://schemas.openxmlformats.org/drawingml/2006/chart" xmlns:r="http://schemas.openxmlformats.org/officeDocument/2006/relationships" r:id="rId3"/>
          </a:graphicData>
        </a:graphic>
      </p:graphicFrame>
      <p:sp>
        <p:nvSpPr>
          <p:cNvPr id="96262" name="AutoShape 6"/>
          <p:cNvSpPr>
            <a:spLocks/>
          </p:cNvSpPr>
          <p:nvPr/>
        </p:nvSpPr>
        <p:spPr bwMode="auto">
          <a:xfrm>
            <a:off x="13839827" y="9217026"/>
            <a:ext cx="8335963" cy="252412"/>
          </a:xfrm>
          <a:custGeom>
            <a:avLst/>
            <a:gdLst>
              <a:gd name="T0" fmla="*/ 4167981 w 21600"/>
              <a:gd name="T1" fmla="*/ 126207 h 21600"/>
              <a:gd name="T2" fmla="*/ 4167981 w 21600"/>
              <a:gd name="T3" fmla="*/ 126207 h 21600"/>
              <a:gd name="T4" fmla="*/ 4167981 w 21600"/>
              <a:gd name="T5" fmla="*/ 126207 h 21600"/>
              <a:gd name="T6" fmla="*/ 4167981 w 21600"/>
              <a:gd name="T7" fmla="*/ 126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6263" name="AutoShape 7"/>
          <p:cNvSpPr>
            <a:spLocks/>
          </p:cNvSpPr>
          <p:nvPr/>
        </p:nvSpPr>
        <p:spPr bwMode="auto">
          <a:xfrm>
            <a:off x="14020801" y="9469438"/>
            <a:ext cx="7991476" cy="95250"/>
          </a:xfrm>
          <a:custGeom>
            <a:avLst/>
            <a:gdLst>
              <a:gd name="T0" fmla="*/ 3995738 w 21600"/>
              <a:gd name="T1" fmla="*/ 47625 h 21600"/>
              <a:gd name="T2" fmla="*/ 3995738 w 21600"/>
              <a:gd name="T3" fmla="*/ 47625 h 21600"/>
              <a:gd name="T4" fmla="*/ 3995738 w 21600"/>
              <a:gd name="T5" fmla="*/ 47625 h 21600"/>
              <a:gd name="T6" fmla="*/ 3995738 w 21600"/>
              <a:gd name="T7" fmla="*/ 47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6264" name="AutoShape 8"/>
          <p:cNvSpPr>
            <a:spLocks/>
          </p:cNvSpPr>
          <p:nvPr/>
        </p:nvSpPr>
        <p:spPr bwMode="auto">
          <a:xfrm>
            <a:off x="14560552" y="8021639"/>
            <a:ext cx="2449513" cy="1235076"/>
          </a:xfrm>
          <a:custGeom>
            <a:avLst/>
            <a:gdLst>
              <a:gd name="T0" fmla="*/ 1224757 w 21600"/>
              <a:gd name="T1" fmla="*/ 617538 h 21600"/>
              <a:gd name="T2" fmla="*/ 1224757 w 21600"/>
              <a:gd name="T3" fmla="*/ 617538 h 21600"/>
              <a:gd name="T4" fmla="*/ 1224757 w 21600"/>
              <a:gd name="T5" fmla="*/ 617538 h 21600"/>
              <a:gd name="T6" fmla="*/ 1224757 w 21600"/>
              <a:gd name="T7" fmla="*/ 617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94" y="15709"/>
                </a:moveTo>
                <a:lnTo>
                  <a:pt x="16494" y="12960"/>
                </a:lnTo>
                <a:lnTo>
                  <a:pt x="16494" y="12953"/>
                </a:lnTo>
                <a:cubicBezTo>
                  <a:pt x="16495" y="11434"/>
                  <a:pt x="13857" y="10203"/>
                  <a:pt x="10603" y="10203"/>
                </a:cubicBezTo>
                <a:cubicBezTo>
                  <a:pt x="7349" y="10203"/>
                  <a:pt x="4711" y="11434"/>
                  <a:pt x="4712" y="12953"/>
                </a:cubicBezTo>
                <a:lnTo>
                  <a:pt x="4713" y="12960"/>
                </a:lnTo>
                <a:lnTo>
                  <a:pt x="4712" y="12960"/>
                </a:lnTo>
                <a:lnTo>
                  <a:pt x="4712" y="13352"/>
                </a:lnTo>
                <a:lnTo>
                  <a:pt x="0" y="9425"/>
                </a:lnTo>
                <a:lnTo>
                  <a:pt x="10603" y="0"/>
                </a:lnTo>
                <a:lnTo>
                  <a:pt x="21599" y="11781"/>
                </a:lnTo>
                <a:lnTo>
                  <a:pt x="16494" y="15709"/>
                </a:lnTo>
                <a:close/>
                <a:moveTo>
                  <a:pt x="3338" y="20029"/>
                </a:moveTo>
                <a:cubicBezTo>
                  <a:pt x="3338" y="20897"/>
                  <a:pt x="2986" y="21599"/>
                  <a:pt x="2552" y="21599"/>
                </a:cubicBezTo>
                <a:cubicBezTo>
                  <a:pt x="2119" y="21599"/>
                  <a:pt x="1767" y="20897"/>
                  <a:pt x="1767" y="20029"/>
                </a:cubicBezTo>
                <a:cubicBezTo>
                  <a:pt x="1767" y="19448"/>
                  <a:pt x="1926" y="18947"/>
                  <a:pt x="2160" y="18676"/>
                </a:cubicBezTo>
                <a:lnTo>
                  <a:pt x="2160" y="11776"/>
                </a:lnTo>
                <a:lnTo>
                  <a:pt x="2945" y="12431"/>
                </a:lnTo>
                <a:lnTo>
                  <a:pt x="2945" y="18676"/>
                </a:lnTo>
                <a:cubicBezTo>
                  <a:pt x="3179" y="18947"/>
                  <a:pt x="3338" y="19448"/>
                  <a:pt x="3338" y="20029"/>
                </a:cubicBezTo>
                <a:close/>
                <a:moveTo>
                  <a:pt x="15709" y="21245"/>
                </a:moveTo>
                <a:lnTo>
                  <a:pt x="15708" y="13313"/>
                </a:lnTo>
                <a:cubicBezTo>
                  <a:pt x="15259" y="12716"/>
                  <a:pt x="13494" y="11774"/>
                  <a:pt x="10603" y="11774"/>
                </a:cubicBezTo>
                <a:cubicBezTo>
                  <a:pt x="7711" y="11774"/>
                  <a:pt x="5947" y="12716"/>
                  <a:pt x="5498" y="13314"/>
                </a:cubicBezTo>
                <a:lnTo>
                  <a:pt x="5498" y="21245"/>
                </a:lnTo>
                <a:lnTo>
                  <a:pt x="15709" y="21245"/>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6265" name="AutoShape 9"/>
          <p:cNvSpPr>
            <a:spLocks/>
          </p:cNvSpPr>
          <p:nvPr/>
        </p:nvSpPr>
        <p:spPr bwMode="auto">
          <a:xfrm>
            <a:off x="18421351" y="5132390"/>
            <a:ext cx="6127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latin typeface="PT Sans" charset="0"/>
                <a:ea typeface="ＭＳ Ｐゴシック" charset="0"/>
                <a:cs typeface="PT Sans" charset="0"/>
                <a:sym typeface="PT Sans" charset="0"/>
              </a:rPr>
              <a:t>100</a:t>
            </a:r>
            <a:endParaRPr lang="en-US" sz="2000" dirty="0">
              <a:latin typeface="St Transmission" charset="0"/>
              <a:ea typeface="ＭＳ Ｐゴシック" charset="0"/>
              <a:cs typeface="St Transmission" charset="0"/>
              <a:sym typeface="St Transmission" charset="0"/>
            </a:endParaRPr>
          </a:p>
        </p:txBody>
      </p:sp>
      <p:sp>
        <p:nvSpPr>
          <p:cNvPr id="96266" name="AutoShape 10"/>
          <p:cNvSpPr>
            <a:spLocks/>
          </p:cNvSpPr>
          <p:nvPr/>
        </p:nvSpPr>
        <p:spPr bwMode="auto">
          <a:xfrm>
            <a:off x="19176776" y="5811839"/>
            <a:ext cx="44608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latin typeface="PT Sans" charset="0"/>
                <a:ea typeface="ＭＳ Ｐゴシック" charset="0"/>
                <a:cs typeface="PT Sans" charset="0"/>
                <a:sym typeface="PT Sans" charset="0"/>
              </a:rPr>
              <a:t>90</a:t>
            </a:r>
            <a:endParaRPr lang="en-US" sz="2000" dirty="0">
              <a:latin typeface="St Transmission" charset="0"/>
              <a:ea typeface="ＭＳ Ｐゴシック" charset="0"/>
              <a:cs typeface="St Transmission" charset="0"/>
              <a:sym typeface="St Transmission" charset="0"/>
            </a:endParaRPr>
          </a:p>
        </p:txBody>
      </p:sp>
      <p:sp>
        <p:nvSpPr>
          <p:cNvPr id="96267" name="AutoShape 11"/>
          <p:cNvSpPr>
            <a:spLocks/>
          </p:cNvSpPr>
          <p:nvPr/>
        </p:nvSpPr>
        <p:spPr bwMode="auto">
          <a:xfrm>
            <a:off x="19751677" y="6497640"/>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latin typeface="PT Sans" charset="0"/>
                <a:ea typeface="ＭＳ Ｐゴシック" charset="0"/>
                <a:cs typeface="PT Sans" charset="0"/>
                <a:sym typeface="PT Sans" charset="0"/>
              </a:rPr>
              <a:t>70</a:t>
            </a:r>
            <a:endParaRPr lang="en-US" sz="2000" dirty="0">
              <a:latin typeface="St Transmission" charset="0"/>
              <a:ea typeface="ＭＳ Ｐゴシック" charset="0"/>
              <a:cs typeface="St Transmission" charset="0"/>
              <a:sym typeface="St Transmission" charset="0"/>
            </a:endParaRPr>
          </a:p>
        </p:txBody>
      </p:sp>
      <p:sp>
        <p:nvSpPr>
          <p:cNvPr id="96268" name="AutoShape 12"/>
          <p:cNvSpPr>
            <a:spLocks/>
          </p:cNvSpPr>
          <p:nvPr/>
        </p:nvSpPr>
        <p:spPr bwMode="auto">
          <a:xfrm>
            <a:off x="20374123" y="6046790"/>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latin typeface="PT Sans" charset="0"/>
                <a:ea typeface="ＭＳ Ｐゴシック" charset="0"/>
                <a:cs typeface="PT Sans" charset="0"/>
                <a:sym typeface="PT Sans" charset="0"/>
              </a:rPr>
              <a:t>80</a:t>
            </a:r>
            <a:endParaRPr lang="en-US" sz="2000" dirty="0">
              <a:latin typeface="St Transmission" charset="0"/>
              <a:ea typeface="ＭＳ Ｐゴシック" charset="0"/>
              <a:cs typeface="St Transmission" charset="0"/>
              <a:sym typeface="St Transmission" charset="0"/>
            </a:endParaRPr>
          </a:p>
        </p:txBody>
      </p:sp>
      <p:sp>
        <p:nvSpPr>
          <p:cNvPr id="96269" name="AutoShape 13"/>
          <p:cNvSpPr>
            <a:spLocks/>
          </p:cNvSpPr>
          <p:nvPr/>
        </p:nvSpPr>
        <p:spPr bwMode="auto">
          <a:xfrm>
            <a:off x="20996569" y="6516691"/>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latin typeface="PT Sans" charset="0"/>
                <a:ea typeface="ＭＳ Ｐゴシック" charset="0"/>
                <a:cs typeface="PT Sans" charset="0"/>
                <a:sym typeface="PT Sans" charset="0"/>
              </a:rPr>
              <a:t>69</a:t>
            </a:r>
            <a:endParaRPr lang="en-US" sz="2000" dirty="0">
              <a:latin typeface="St Transmission" charset="0"/>
              <a:ea typeface="ＭＳ Ｐゴシック" charset="0"/>
              <a:cs typeface="St Transmission" charset="0"/>
              <a:sym typeface="St Transmission" charset="0"/>
            </a:endParaRPr>
          </a:p>
        </p:txBody>
      </p:sp>
      <p:sp>
        <p:nvSpPr>
          <p:cNvPr id="96270" name="Line 14"/>
          <p:cNvSpPr>
            <a:spLocks noChangeShapeType="1"/>
          </p:cNvSpPr>
          <p:nvPr/>
        </p:nvSpPr>
        <p:spPr bwMode="auto">
          <a:xfrm>
            <a:off x="2716213" y="7189788"/>
            <a:ext cx="8740775"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rgbClr val="A6AAA9"/>
              </a:solidFill>
              <a:latin typeface="Calibri" charset="0"/>
              <a:ea typeface="ＭＳ Ｐゴシック" charset="0"/>
              <a:cs typeface="Calibri" charset="0"/>
              <a:sym typeface="Calibri" charset="0"/>
            </a:endParaRPr>
          </a:p>
        </p:txBody>
      </p:sp>
      <p:sp>
        <p:nvSpPr>
          <p:cNvPr id="96271" name="AutoShape 15"/>
          <p:cNvSpPr>
            <a:spLocks/>
          </p:cNvSpPr>
          <p:nvPr/>
        </p:nvSpPr>
        <p:spPr bwMode="auto">
          <a:xfrm>
            <a:off x="2697163" y="5300663"/>
            <a:ext cx="8777287"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latin typeface="St Transmission" charset="0"/>
                <a:ea typeface="ＭＳ Ｐゴシック" charset="0"/>
                <a:cs typeface="St Transmission" charset="0"/>
                <a:sym typeface="St Transmission" charset="0"/>
              </a:rPr>
              <a:t>Take a Look at Our Monthly Report, We Make a Great Result!</a:t>
            </a:r>
            <a:endParaRPr lang="en-US" sz="4411" dirty="0">
              <a:latin typeface="St Transmission" charset="0"/>
              <a:ea typeface="ＭＳ Ｐゴシック" charset="0"/>
              <a:cs typeface="St Transmission" charset="0"/>
              <a:sym typeface="St Transmission" charset="0"/>
            </a:endParaRPr>
          </a:p>
        </p:txBody>
      </p:sp>
      <p:sp>
        <p:nvSpPr>
          <p:cNvPr id="96272" name="AutoShape 16"/>
          <p:cNvSpPr>
            <a:spLocks/>
          </p:cNvSpPr>
          <p:nvPr/>
        </p:nvSpPr>
        <p:spPr bwMode="auto">
          <a:xfrm>
            <a:off x="2697163" y="7680326"/>
            <a:ext cx="833755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dolor intiis delluptatem velitatem escienis magnatur sunt. Lorem ipsum dolor intiis delluptatem velitatem escienis magnatur is not simply random text. It has roots in intiis delluptatem velitatem escienis has roots in intiis delluptatem velitatem escienis .</a:t>
            </a:r>
            <a:endParaRPr lang="en-US" sz="7001"/>
          </a:p>
        </p:txBody>
      </p:sp>
      <p:sp>
        <p:nvSpPr>
          <p:cNvPr id="96273" name="AutoShape 17"/>
          <p:cNvSpPr>
            <a:spLocks/>
          </p:cNvSpPr>
          <p:nvPr/>
        </p:nvSpPr>
        <p:spPr bwMode="auto">
          <a:xfrm>
            <a:off x="14104939" y="6046789"/>
            <a:ext cx="3216276" cy="81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latin typeface="PT Sans" charset="0"/>
                <a:ea typeface="ＭＳ Ｐゴシック" charset="0"/>
                <a:cs typeface="PT Sans" charset="0"/>
                <a:sym typeface="PT Sans" charset="0"/>
              </a:rPr>
              <a:t>World University Rankings</a:t>
            </a:r>
            <a:endParaRPr lang="en-US" sz="441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90</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AutoShape 5"/>
          <p:cNvSpPr>
            <a:spLocks/>
          </p:cNvSpPr>
          <p:nvPr/>
        </p:nvSpPr>
        <p:spPr bwMode="auto">
          <a:xfrm>
            <a:off x="2713038" y="3524251"/>
            <a:ext cx="17700626" cy="8950325"/>
          </a:xfrm>
          <a:custGeom>
            <a:avLst/>
            <a:gdLst>
              <a:gd name="T0" fmla="*/ 8850313 w 21596"/>
              <a:gd name="T1" fmla="*/ 4476199 h 21597"/>
              <a:gd name="T2" fmla="*/ 8850313 w 21596"/>
              <a:gd name="T3" fmla="*/ 4476199 h 21597"/>
              <a:gd name="T4" fmla="*/ 8850313 w 21596"/>
              <a:gd name="T5" fmla="*/ 4476199 h 21597"/>
              <a:gd name="T6" fmla="*/ 8850313 w 21596"/>
              <a:gd name="T7" fmla="*/ 4476199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6"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1"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5"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2"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3"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1"/>
                </a:cubicBezTo>
                <a:cubicBezTo>
                  <a:pt x="5407" y="12831"/>
                  <a:pt x="5405" y="12821"/>
                  <a:pt x="5403" y="12811"/>
                </a:cubicBezTo>
                <a:cubicBezTo>
                  <a:pt x="5403" y="12810"/>
                  <a:pt x="5403" y="12808"/>
                  <a:pt x="5403" y="12807"/>
                </a:cubicBezTo>
                <a:cubicBezTo>
                  <a:pt x="5414" y="12818"/>
                  <a:pt x="5425" y="12830"/>
                  <a:pt x="5436" y="12841"/>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3"/>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1"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9"/>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0"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5"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1"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2"/>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7"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1"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53585F">
              <a:alpha val="1372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7286" name="AutoShape 6"/>
          <p:cNvSpPr>
            <a:spLocks/>
          </p:cNvSpPr>
          <p:nvPr/>
        </p:nvSpPr>
        <p:spPr bwMode="auto">
          <a:xfrm>
            <a:off x="17146589" y="9415464"/>
            <a:ext cx="473076" cy="471486"/>
          </a:xfrm>
          <a:custGeom>
            <a:avLst/>
            <a:gdLst>
              <a:gd name="T0" fmla="*/ 236525 w 19679"/>
              <a:gd name="T1" fmla="*/ 258756 h 19679"/>
              <a:gd name="T2" fmla="*/ 236525 w 19679"/>
              <a:gd name="T3" fmla="*/ 258756 h 19679"/>
              <a:gd name="T4" fmla="*/ 236525 w 19679"/>
              <a:gd name="T5" fmla="*/ 258756 h 19679"/>
              <a:gd name="T6" fmla="*/ 236525 w 19679"/>
              <a:gd name="T7" fmla="*/ 258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4411"/>
          </a:p>
        </p:txBody>
      </p:sp>
      <p:sp>
        <p:nvSpPr>
          <p:cNvPr id="97287" name="AutoShape 7"/>
          <p:cNvSpPr>
            <a:spLocks/>
          </p:cNvSpPr>
          <p:nvPr/>
        </p:nvSpPr>
        <p:spPr bwMode="auto">
          <a:xfrm>
            <a:off x="7492999" y="9979024"/>
            <a:ext cx="185739" cy="185739"/>
          </a:xfrm>
          <a:custGeom>
            <a:avLst/>
            <a:gdLst>
              <a:gd name="T0" fmla="*/ 92864 w 19679"/>
              <a:gd name="T1" fmla="*/ 101935 h 19679"/>
              <a:gd name="T2" fmla="*/ 92864 w 19679"/>
              <a:gd name="T3" fmla="*/ 101935 h 19679"/>
              <a:gd name="T4" fmla="*/ 92864 w 19679"/>
              <a:gd name="T5" fmla="*/ 101935 h 19679"/>
              <a:gd name="T6" fmla="*/ 92864 w 19679"/>
              <a:gd name="T7" fmla="*/ 1019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97288" name="AutoShape 8"/>
          <p:cNvSpPr>
            <a:spLocks/>
          </p:cNvSpPr>
          <p:nvPr/>
        </p:nvSpPr>
        <p:spPr bwMode="auto">
          <a:xfrm>
            <a:off x="5341941" y="6196012"/>
            <a:ext cx="638174" cy="639762"/>
          </a:xfrm>
          <a:custGeom>
            <a:avLst/>
            <a:gdLst>
              <a:gd name="T0" fmla="*/ 319071 w 19679"/>
              <a:gd name="T1" fmla="*/ 351107 h 19679"/>
              <a:gd name="T2" fmla="*/ 319071 w 19679"/>
              <a:gd name="T3" fmla="*/ 351107 h 19679"/>
              <a:gd name="T4" fmla="*/ 319071 w 19679"/>
              <a:gd name="T5" fmla="*/ 351107 h 19679"/>
              <a:gd name="T6" fmla="*/ 319071 w 19679"/>
              <a:gd name="T7" fmla="*/ 3511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97289" name="AutoShape 9"/>
          <p:cNvSpPr>
            <a:spLocks/>
          </p:cNvSpPr>
          <p:nvPr/>
        </p:nvSpPr>
        <p:spPr bwMode="auto">
          <a:xfrm>
            <a:off x="11788775" y="7402514"/>
            <a:ext cx="292100" cy="292100"/>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97290" name="AutoShape 10"/>
          <p:cNvSpPr>
            <a:spLocks/>
          </p:cNvSpPr>
          <p:nvPr/>
        </p:nvSpPr>
        <p:spPr bwMode="auto">
          <a:xfrm>
            <a:off x="11083926" y="5672139"/>
            <a:ext cx="381001" cy="379412"/>
          </a:xfrm>
          <a:custGeom>
            <a:avLst/>
            <a:gdLst>
              <a:gd name="T0" fmla="*/ 190490 w 19679"/>
              <a:gd name="T1" fmla="*/ 208224 h 19679"/>
              <a:gd name="T2" fmla="*/ 190490 w 19679"/>
              <a:gd name="T3" fmla="*/ 208224 h 19679"/>
              <a:gd name="T4" fmla="*/ 190490 w 19679"/>
              <a:gd name="T5" fmla="*/ 208224 h 19679"/>
              <a:gd name="T6" fmla="*/ 190490 w 19679"/>
              <a:gd name="T7" fmla="*/ 2082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97291" name="AutoShape 11"/>
          <p:cNvSpPr>
            <a:spLocks/>
          </p:cNvSpPr>
          <p:nvPr/>
        </p:nvSpPr>
        <p:spPr bwMode="auto">
          <a:xfrm>
            <a:off x="14981237" y="7397752"/>
            <a:ext cx="298450" cy="300037"/>
          </a:xfrm>
          <a:custGeom>
            <a:avLst/>
            <a:gdLst>
              <a:gd name="T0" fmla="*/ 149217 w 19679"/>
              <a:gd name="T1" fmla="*/ 164663 h 19679"/>
              <a:gd name="T2" fmla="*/ 149217 w 19679"/>
              <a:gd name="T3" fmla="*/ 164663 h 19679"/>
              <a:gd name="T4" fmla="*/ 149217 w 19679"/>
              <a:gd name="T5" fmla="*/ 164663 h 19679"/>
              <a:gd name="T6" fmla="*/ 149217 w 19679"/>
              <a:gd name="T7" fmla="*/ 1646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97292" name="AutoShape 12"/>
          <p:cNvSpPr>
            <a:spLocks/>
          </p:cNvSpPr>
          <p:nvPr/>
        </p:nvSpPr>
        <p:spPr bwMode="auto">
          <a:xfrm>
            <a:off x="17587914" y="5946776"/>
            <a:ext cx="404812" cy="404812"/>
          </a:xfrm>
          <a:custGeom>
            <a:avLst/>
            <a:gdLst>
              <a:gd name="T0" fmla="*/ 202396 w 19679"/>
              <a:gd name="T1" fmla="*/ 222165 h 19679"/>
              <a:gd name="T2" fmla="*/ 202396 w 19679"/>
              <a:gd name="T3" fmla="*/ 222165 h 19679"/>
              <a:gd name="T4" fmla="*/ 202396 w 19679"/>
              <a:gd name="T5" fmla="*/ 222165 h 19679"/>
              <a:gd name="T6" fmla="*/ 202396 w 19679"/>
              <a:gd name="T7" fmla="*/ 2221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p>
        </p:txBody>
      </p:sp>
      <p:sp>
        <p:nvSpPr>
          <p:cNvPr id="97293" name="AutoShape 13"/>
          <p:cNvSpPr>
            <a:spLocks/>
          </p:cNvSpPr>
          <p:nvPr/>
        </p:nvSpPr>
        <p:spPr bwMode="auto">
          <a:xfrm>
            <a:off x="19148425" y="10644189"/>
            <a:ext cx="185739" cy="184149"/>
          </a:xfrm>
          <a:custGeom>
            <a:avLst/>
            <a:gdLst>
              <a:gd name="T0" fmla="*/ 92864 w 19679"/>
              <a:gd name="T1" fmla="*/ 101063 h 19679"/>
              <a:gd name="T2" fmla="*/ 92864 w 19679"/>
              <a:gd name="T3" fmla="*/ 101063 h 19679"/>
              <a:gd name="T4" fmla="*/ 92864 w 19679"/>
              <a:gd name="T5" fmla="*/ 101063 h 19679"/>
              <a:gd name="T6" fmla="*/ 92864 w 19679"/>
              <a:gd name="T7" fmla="*/ 1010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7294" name="AutoShape 14"/>
          <p:cNvSpPr>
            <a:spLocks/>
          </p:cNvSpPr>
          <p:nvPr/>
        </p:nvSpPr>
        <p:spPr bwMode="auto">
          <a:xfrm>
            <a:off x="2713038" y="6326189"/>
            <a:ext cx="26289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Manhattan. USA</a:t>
            </a:r>
            <a:endParaRPr lang="en-US" sz="4411">
              <a:latin typeface="St Transmission" charset="0"/>
              <a:ea typeface="ＭＳ Ｐゴシック" charset="0"/>
              <a:cs typeface="St Transmission" charset="0"/>
              <a:sym typeface="St Transmission" charset="0"/>
            </a:endParaRPr>
          </a:p>
        </p:txBody>
      </p:sp>
      <p:sp>
        <p:nvSpPr>
          <p:cNvPr id="97295" name="AutoShape 15"/>
          <p:cNvSpPr>
            <a:spLocks/>
          </p:cNvSpPr>
          <p:nvPr/>
        </p:nvSpPr>
        <p:spPr bwMode="auto">
          <a:xfrm>
            <a:off x="5445125" y="9883776"/>
            <a:ext cx="195262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Eldore, Chili</a:t>
            </a:r>
            <a:endParaRPr lang="en-US" sz="4411">
              <a:latin typeface="St Transmission" charset="0"/>
              <a:ea typeface="ＭＳ Ｐゴシック" charset="0"/>
              <a:cs typeface="St Transmission" charset="0"/>
              <a:sym typeface="St Transmission" charset="0"/>
            </a:endParaRPr>
          </a:p>
        </p:txBody>
      </p:sp>
      <p:sp>
        <p:nvSpPr>
          <p:cNvPr id="97296" name="AutoShape 16"/>
          <p:cNvSpPr>
            <a:spLocks/>
          </p:cNvSpPr>
          <p:nvPr/>
        </p:nvSpPr>
        <p:spPr bwMode="auto">
          <a:xfrm>
            <a:off x="10528301" y="7716840"/>
            <a:ext cx="20701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Sadid, Egypt</a:t>
            </a:r>
            <a:endParaRPr lang="en-US" sz="4411">
              <a:latin typeface="St Transmission" charset="0"/>
              <a:ea typeface="ＭＳ Ｐゴシック" charset="0"/>
              <a:cs typeface="St Transmission" charset="0"/>
              <a:sym typeface="St Transmission" charset="0"/>
            </a:endParaRPr>
          </a:p>
        </p:txBody>
      </p:sp>
      <p:sp>
        <p:nvSpPr>
          <p:cNvPr id="97297" name="AutoShape 17"/>
          <p:cNvSpPr>
            <a:spLocks/>
          </p:cNvSpPr>
          <p:nvPr/>
        </p:nvSpPr>
        <p:spPr bwMode="auto">
          <a:xfrm>
            <a:off x="9867900" y="5254626"/>
            <a:ext cx="26289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Rinetown, UK</a:t>
            </a:r>
            <a:endParaRPr lang="en-US" sz="4411">
              <a:latin typeface="St Transmission" charset="0"/>
              <a:ea typeface="ＭＳ Ｐゴシック" charset="0"/>
              <a:cs typeface="St Transmission" charset="0"/>
              <a:sym typeface="St Transmission" charset="0"/>
            </a:endParaRPr>
          </a:p>
        </p:txBody>
      </p:sp>
      <p:sp>
        <p:nvSpPr>
          <p:cNvPr id="97298" name="AutoShape 18"/>
          <p:cNvSpPr>
            <a:spLocks/>
          </p:cNvSpPr>
          <p:nvPr/>
        </p:nvSpPr>
        <p:spPr bwMode="auto">
          <a:xfrm>
            <a:off x="14095414" y="7808913"/>
            <a:ext cx="20701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Bayna, India</a:t>
            </a:r>
            <a:endParaRPr lang="en-US" sz="4411">
              <a:latin typeface="St Transmission" charset="0"/>
              <a:ea typeface="ＭＳ Ｐゴシック" charset="0"/>
              <a:cs typeface="St Transmission" charset="0"/>
              <a:sym typeface="St Transmission" charset="0"/>
            </a:endParaRPr>
          </a:p>
        </p:txBody>
      </p:sp>
      <p:sp>
        <p:nvSpPr>
          <p:cNvPr id="97299" name="AutoShape 19"/>
          <p:cNvSpPr>
            <a:spLocks/>
          </p:cNvSpPr>
          <p:nvPr/>
        </p:nvSpPr>
        <p:spPr bwMode="auto">
          <a:xfrm>
            <a:off x="14181139" y="9461501"/>
            <a:ext cx="29575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Jakarta, Indonesia</a:t>
            </a:r>
            <a:endParaRPr lang="en-US" sz="4411">
              <a:latin typeface="St Transmission" charset="0"/>
              <a:ea typeface="ＭＳ Ｐゴシック" charset="0"/>
              <a:cs typeface="St Transmission" charset="0"/>
              <a:sym typeface="St Transmission" charset="0"/>
            </a:endParaRPr>
          </a:p>
        </p:txBody>
      </p:sp>
      <p:sp>
        <p:nvSpPr>
          <p:cNvPr id="97300" name="AutoShape 20"/>
          <p:cNvSpPr>
            <a:spLocks/>
          </p:cNvSpPr>
          <p:nvPr/>
        </p:nvSpPr>
        <p:spPr bwMode="auto">
          <a:xfrm>
            <a:off x="19510375" y="10545763"/>
            <a:ext cx="2159001"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Perth, Australia</a:t>
            </a:r>
            <a:endParaRPr lang="en-US" sz="4411">
              <a:latin typeface="St Transmission" charset="0"/>
              <a:ea typeface="ＭＳ Ｐゴシック" charset="0"/>
              <a:cs typeface="St Transmission" charset="0"/>
              <a:sym typeface="St Transmission" charset="0"/>
            </a:endParaRPr>
          </a:p>
        </p:txBody>
      </p:sp>
      <p:sp>
        <p:nvSpPr>
          <p:cNvPr id="97301" name="AutoShape 21"/>
          <p:cNvSpPr>
            <a:spLocks/>
          </p:cNvSpPr>
          <p:nvPr/>
        </p:nvSpPr>
        <p:spPr bwMode="auto">
          <a:xfrm>
            <a:off x="18024475" y="5959476"/>
            <a:ext cx="20701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Hyako, Japan</a:t>
            </a:r>
            <a:endParaRPr lang="en-US" sz="441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9" name="AutoShape 5"/>
          <p:cNvSpPr>
            <a:spLocks/>
          </p:cNvSpPr>
          <p:nvPr/>
        </p:nvSpPr>
        <p:spPr bwMode="auto">
          <a:xfrm>
            <a:off x="6100764" y="3808415"/>
            <a:ext cx="12180887" cy="8097836"/>
          </a:xfrm>
          <a:custGeom>
            <a:avLst/>
            <a:gdLst>
              <a:gd name="T0" fmla="*/ 6090161 w 21597"/>
              <a:gd name="T1" fmla="*/ 4049481 h 21597"/>
              <a:gd name="T2" fmla="*/ 6090161 w 21597"/>
              <a:gd name="T3" fmla="*/ 4049481 h 21597"/>
              <a:gd name="T4" fmla="*/ 6090161 w 21597"/>
              <a:gd name="T5" fmla="*/ 4049481 h 21597"/>
              <a:gd name="T6" fmla="*/ 6090161 w 21597"/>
              <a:gd name="T7" fmla="*/ 404948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97">
                <a:moveTo>
                  <a:pt x="20705" y="4757"/>
                </a:moveTo>
                <a:cubicBezTo>
                  <a:pt x="20710" y="4764"/>
                  <a:pt x="20708" y="4787"/>
                  <a:pt x="20712" y="4795"/>
                </a:cubicBezTo>
                <a:cubicBezTo>
                  <a:pt x="20708" y="4787"/>
                  <a:pt x="20710" y="4764"/>
                  <a:pt x="20705" y="4757"/>
                </a:cubicBezTo>
                <a:close/>
                <a:moveTo>
                  <a:pt x="20621" y="5239"/>
                </a:moveTo>
                <a:cubicBezTo>
                  <a:pt x="20620" y="5228"/>
                  <a:pt x="20628" y="5208"/>
                  <a:pt x="20627" y="5197"/>
                </a:cubicBezTo>
                <a:cubicBezTo>
                  <a:pt x="20628" y="5208"/>
                  <a:pt x="20621" y="5228"/>
                  <a:pt x="20621" y="5239"/>
                </a:cubicBezTo>
                <a:close/>
                <a:moveTo>
                  <a:pt x="19985" y="5874"/>
                </a:moveTo>
                <a:cubicBezTo>
                  <a:pt x="19983" y="5870"/>
                  <a:pt x="19982" y="5860"/>
                  <a:pt x="19983" y="5855"/>
                </a:cubicBezTo>
                <a:cubicBezTo>
                  <a:pt x="19982" y="5860"/>
                  <a:pt x="19983" y="5870"/>
                  <a:pt x="19985" y="5874"/>
                </a:cubicBezTo>
                <a:close/>
                <a:moveTo>
                  <a:pt x="18988" y="8182"/>
                </a:moveTo>
                <a:cubicBezTo>
                  <a:pt x="18998" y="8182"/>
                  <a:pt x="19017" y="8194"/>
                  <a:pt x="19027" y="8200"/>
                </a:cubicBezTo>
                <a:cubicBezTo>
                  <a:pt x="19017" y="8194"/>
                  <a:pt x="18998" y="8183"/>
                  <a:pt x="18988" y="8182"/>
                </a:cubicBezTo>
                <a:close/>
                <a:moveTo>
                  <a:pt x="18685" y="14311"/>
                </a:moveTo>
                <a:cubicBezTo>
                  <a:pt x="18685" y="14311"/>
                  <a:pt x="18672" y="14301"/>
                  <a:pt x="18667" y="14299"/>
                </a:cubicBezTo>
                <a:cubicBezTo>
                  <a:pt x="18672" y="14301"/>
                  <a:pt x="18685" y="14311"/>
                  <a:pt x="18685" y="14311"/>
                </a:cubicBezTo>
                <a:close/>
                <a:moveTo>
                  <a:pt x="18607" y="15472"/>
                </a:moveTo>
                <a:lnTo>
                  <a:pt x="18573" y="15474"/>
                </a:lnTo>
                <a:lnTo>
                  <a:pt x="18557" y="15472"/>
                </a:lnTo>
                <a:lnTo>
                  <a:pt x="18573" y="15474"/>
                </a:lnTo>
                <a:cubicBezTo>
                  <a:pt x="18573" y="15474"/>
                  <a:pt x="18607" y="15472"/>
                  <a:pt x="18607" y="15472"/>
                </a:cubicBezTo>
                <a:close/>
                <a:moveTo>
                  <a:pt x="15969" y="16503"/>
                </a:moveTo>
                <a:cubicBezTo>
                  <a:pt x="15977" y="16510"/>
                  <a:pt x="15996" y="16515"/>
                  <a:pt x="16004" y="16521"/>
                </a:cubicBezTo>
                <a:cubicBezTo>
                  <a:pt x="16004" y="16521"/>
                  <a:pt x="15977" y="16510"/>
                  <a:pt x="15969" y="16503"/>
                </a:cubicBezTo>
                <a:close/>
                <a:moveTo>
                  <a:pt x="13038" y="4392"/>
                </a:moveTo>
                <a:cubicBezTo>
                  <a:pt x="13029" y="4389"/>
                  <a:pt x="13019" y="4387"/>
                  <a:pt x="13013" y="4383"/>
                </a:cubicBezTo>
                <a:cubicBezTo>
                  <a:pt x="13013" y="4383"/>
                  <a:pt x="13038" y="4392"/>
                  <a:pt x="13038" y="4392"/>
                </a:cubicBezTo>
                <a:close/>
                <a:moveTo>
                  <a:pt x="3685" y="16525"/>
                </a:moveTo>
                <a:cubicBezTo>
                  <a:pt x="3685" y="16525"/>
                  <a:pt x="3685" y="16525"/>
                  <a:pt x="3685" y="16525"/>
                </a:cubicBezTo>
                <a:cubicBezTo>
                  <a:pt x="3689" y="16526"/>
                  <a:pt x="3695" y="16536"/>
                  <a:pt x="3699" y="16538"/>
                </a:cubicBezTo>
                <a:cubicBezTo>
                  <a:pt x="3699" y="16538"/>
                  <a:pt x="3685" y="16525"/>
                  <a:pt x="3685" y="16525"/>
                </a:cubicBezTo>
                <a:close/>
                <a:moveTo>
                  <a:pt x="10339" y="3065"/>
                </a:moveTo>
                <a:lnTo>
                  <a:pt x="10025" y="3127"/>
                </a:lnTo>
                <a:lnTo>
                  <a:pt x="9314" y="3242"/>
                </a:lnTo>
                <a:lnTo>
                  <a:pt x="8479" y="3352"/>
                </a:lnTo>
                <a:lnTo>
                  <a:pt x="7929" y="3406"/>
                </a:lnTo>
                <a:lnTo>
                  <a:pt x="7671" y="3426"/>
                </a:lnTo>
                <a:cubicBezTo>
                  <a:pt x="6509" y="3510"/>
                  <a:pt x="5336" y="3512"/>
                  <a:pt x="4175" y="3421"/>
                </a:cubicBezTo>
                <a:lnTo>
                  <a:pt x="3648" y="3370"/>
                </a:lnTo>
                <a:lnTo>
                  <a:pt x="3568" y="3361"/>
                </a:lnTo>
                <a:lnTo>
                  <a:pt x="3296" y="3329"/>
                </a:lnTo>
                <a:lnTo>
                  <a:pt x="2953" y="3292"/>
                </a:lnTo>
                <a:lnTo>
                  <a:pt x="2313" y="3198"/>
                </a:lnTo>
                <a:lnTo>
                  <a:pt x="1759" y="3102"/>
                </a:lnTo>
                <a:lnTo>
                  <a:pt x="1268" y="3004"/>
                </a:lnTo>
                <a:cubicBezTo>
                  <a:pt x="1268" y="3004"/>
                  <a:pt x="1248" y="3031"/>
                  <a:pt x="1245" y="3043"/>
                </a:cubicBezTo>
                <a:cubicBezTo>
                  <a:pt x="1243" y="3055"/>
                  <a:pt x="1249" y="3081"/>
                  <a:pt x="1253" y="3092"/>
                </a:cubicBezTo>
                <a:cubicBezTo>
                  <a:pt x="1256" y="3105"/>
                  <a:pt x="1270" y="3125"/>
                  <a:pt x="1273" y="3138"/>
                </a:cubicBezTo>
                <a:cubicBezTo>
                  <a:pt x="1275" y="3143"/>
                  <a:pt x="1274" y="3153"/>
                  <a:pt x="1275" y="3158"/>
                </a:cubicBezTo>
                <a:cubicBezTo>
                  <a:pt x="1279" y="3173"/>
                  <a:pt x="1296" y="3199"/>
                  <a:pt x="1306" y="3206"/>
                </a:cubicBezTo>
                <a:cubicBezTo>
                  <a:pt x="1314" y="3213"/>
                  <a:pt x="1336" y="3213"/>
                  <a:pt x="1341" y="3225"/>
                </a:cubicBezTo>
                <a:cubicBezTo>
                  <a:pt x="1345" y="3235"/>
                  <a:pt x="1338" y="3263"/>
                  <a:pt x="1338" y="3275"/>
                </a:cubicBezTo>
                <a:cubicBezTo>
                  <a:pt x="1339" y="3288"/>
                  <a:pt x="1345" y="3311"/>
                  <a:pt x="1346" y="3324"/>
                </a:cubicBezTo>
                <a:cubicBezTo>
                  <a:pt x="1347" y="3336"/>
                  <a:pt x="1351" y="3367"/>
                  <a:pt x="1344" y="3374"/>
                </a:cubicBezTo>
                <a:cubicBezTo>
                  <a:pt x="1336" y="3382"/>
                  <a:pt x="1315" y="3345"/>
                  <a:pt x="1309" y="3356"/>
                </a:cubicBezTo>
                <a:cubicBezTo>
                  <a:pt x="1303" y="3367"/>
                  <a:pt x="1328" y="3388"/>
                  <a:pt x="1330" y="3402"/>
                </a:cubicBezTo>
                <a:cubicBezTo>
                  <a:pt x="1332" y="3416"/>
                  <a:pt x="1333" y="3451"/>
                  <a:pt x="1324" y="3458"/>
                </a:cubicBezTo>
                <a:cubicBezTo>
                  <a:pt x="1316" y="3466"/>
                  <a:pt x="1296" y="3440"/>
                  <a:pt x="1286" y="3436"/>
                </a:cubicBezTo>
                <a:cubicBezTo>
                  <a:pt x="1280" y="3433"/>
                  <a:pt x="1266" y="3424"/>
                  <a:pt x="1262" y="3430"/>
                </a:cubicBezTo>
                <a:cubicBezTo>
                  <a:pt x="1256" y="3440"/>
                  <a:pt x="1263" y="3517"/>
                  <a:pt x="1271" y="3525"/>
                </a:cubicBezTo>
                <a:cubicBezTo>
                  <a:pt x="1277" y="3532"/>
                  <a:pt x="1295" y="3508"/>
                  <a:pt x="1303" y="3514"/>
                </a:cubicBezTo>
                <a:cubicBezTo>
                  <a:pt x="1310" y="3520"/>
                  <a:pt x="1312" y="3550"/>
                  <a:pt x="1317" y="3561"/>
                </a:cubicBezTo>
                <a:cubicBezTo>
                  <a:pt x="1324" y="3577"/>
                  <a:pt x="1345" y="3559"/>
                  <a:pt x="1348" y="3578"/>
                </a:cubicBezTo>
                <a:cubicBezTo>
                  <a:pt x="1350" y="3590"/>
                  <a:pt x="1342" y="3613"/>
                  <a:pt x="1342" y="3624"/>
                </a:cubicBezTo>
                <a:cubicBezTo>
                  <a:pt x="1343" y="3630"/>
                  <a:pt x="1347" y="3639"/>
                  <a:pt x="1347" y="3644"/>
                </a:cubicBezTo>
                <a:cubicBezTo>
                  <a:pt x="1351" y="3669"/>
                  <a:pt x="1344" y="3724"/>
                  <a:pt x="1350" y="3748"/>
                </a:cubicBezTo>
                <a:cubicBezTo>
                  <a:pt x="1353" y="3762"/>
                  <a:pt x="1369" y="3781"/>
                  <a:pt x="1374" y="3793"/>
                </a:cubicBezTo>
                <a:cubicBezTo>
                  <a:pt x="1378" y="3805"/>
                  <a:pt x="1384" y="3834"/>
                  <a:pt x="1382" y="3847"/>
                </a:cubicBezTo>
                <a:cubicBezTo>
                  <a:pt x="1379" y="3865"/>
                  <a:pt x="1358" y="3889"/>
                  <a:pt x="1350" y="3903"/>
                </a:cubicBezTo>
                <a:cubicBezTo>
                  <a:pt x="1340" y="3921"/>
                  <a:pt x="1319" y="3957"/>
                  <a:pt x="1317" y="3980"/>
                </a:cubicBezTo>
                <a:cubicBezTo>
                  <a:pt x="1315" y="3992"/>
                  <a:pt x="1327" y="4016"/>
                  <a:pt x="1324" y="4028"/>
                </a:cubicBezTo>
                <a:cubicBezTo>
                  <a:pt x="1321" y="4043"/>
                  <a:pt x="1295" y="4054"/>
                  <a:pt x="1295" y="4069"/>
                </a:cubicBezTo>
                <a:cubicBezTo>
                  <a:pt x="1294" y="4085"/>
                  <a:pt x="1322" y="4103"/>
                  <a:pt x="1322" y="4119"/>
                </a:cubicBezTo>
                <a:cubicBezTo>
                  <a:pt x="1323" y="4135"/>
                  <a:pt x="1300" y="4158"/>
                  <a:pt x="1297" y="4174"/>
                </a:cubicBezTo>
                <a:cubicBezTo>
                  <a:pt x="1292" y="4200"/>
                  <a:pt x="1317" y="4254"/>
                  <a:pt x="1313" y="4281"/>
                </a:cubicBezTo>
                <a:cubicBezTo>
                  <a:pt x="1311" y="4298"/>
                  <a:pt x="1294" y="4326"/>
                  <a:pt x="1285" y="4336"/>
                </a:cubicBezTo>
                <a:cubicBezTo>
                  <a:pt x="1270" y="4352"/>
                  <a:pt x="1236" y="4370"/>
                  <a:pt x="1223" y="4388"/>
                </a:cubicBezTo>
                <a:cubicBezTo>
                  <a:pt x="1217" y="4396"/>
                  <a:pt x="1211" y="4418"/>
                  <a:pt x="1206" y="4427"/>
                </a:cubicBezTo>
                <a:cubicBezTo>
                  <a:pt x="1199" y="4439"/>
                  <a:pt x="1191" y="4519"/>
                  <a:pt x="1182" y="4527"/>
                </a:cubicBezTo>
                <a:cubicBezTo>
                  <a:pt x="1174" y="4533"/>
                  <a:pt x="1157" y="4543"/>
                  <a:pt x="1149" y="4539"/>
                </a:cubicBezTo>
                <a:cubicBezTo>
                  <a:pt x="1140" y="4533"/>
                  <a:pt x="1135" y="4491"/>
                  <a:pt x="1125" y="4488"/>
                </a:cubicBezTo>
                <a:cubicBezTo>
                  <a:pt x="1115" y="4485"/>
                  <a:pt x="1096" y="4507"/>
                  <a:pt x="1091" y="4520"/>
                </a:cubicBezTo>
                <a:cubicBezTo>
                  <a:pt x="1087" y="4532"/>
                  <a:pt x="1096" y="4551"/>
                  <a:pt x="1088" y="4557"/>
                </a:cubicBezTo>
                <a:cubicBezTo>
                  <a:pt x="1080" y="4562"/>
                  <a:pt x="1067" y="4534"/>
                  <a:pt x="1065" y="4522"/>
                </a:cubicBezTo>
                <a:cubicBezTo>
                  <a:pt x="1063" y="4511"/>
                  <a:pt x="1065" y="4488"/>
                  <a:pt x="1064" y="4477"/>
                </a:cubicBezTo>
                <a:cubicBezTo>
                  <a:pt x="1064" y="4472"/>
                  <a:pt x="1062" y="4462"/>
                  <a:pt x="1062" y="4457"/>
                </a:cubicBezTo>
                <a:cubicBezTo>
                  <a:pt x="1065" y="4442"/>
                  <a:pt x="1074" y="4388"/>
                  <a:pt x="1081" y="4366"/>
                </a:cubicBezTo>
                <a:cubicBezTo>
                  <a:pt x="1090" y="4338"/>
                  <a:pt x="1124" y="4266"/>
                  <a:pt x="1143" y="4279"/>
                </a:cubicBezTo>
                <a:cubicBezTo>
                  <a:pt x="1152" y="4285"/>
                  <a:pt x="1144" y="4321"/>
                  <a:pt x="1141" y="4335"/>
                </a:cubicBezTo>
                <a:cubicBezTo>
                  <a:pt x="1139" y="4348"/>
                  <a:pt x="1132" y="4374"/>
                  <a:pt x="1129" y="4387"/>
                </a:cubicBezTo>
                <a:cubicBezTo>
                  <a:pt x="1128" y="4396"/>
                  <a:pt x="1124" y="4439"/>
                  <a:pt x="1148" y="4413"/>
                </a:cubicBezTo>
                <a:cubicBezTo>
                  <a:pt x="1156" y="4405"/>
                  <a:pt x="1149" y="4372"/>
                  <a:pt x="1150" y="4358"/>
                </a:cubicBezTo>
                <a:cubicBezTo>
                  <a:pt x="1151" y="4343"/>
                  <a:pt x="1161" y="4314"/>
                  <a:pt x="1169" y="4304"/>
                </a:cubicBezTo>
                <a:cubicBezTo>
                  <a:pt x="1175" y="4296"/>
                  <a:pt x="1218" y="4218"/>
                  <a:pt x="1223" y="4228"/>
                </a:cubicBezTo>
                <a:cubicBezTo>
                  <a:pt x="1231" y="4242"/>
                  <a:pt x="1198" y="4270"/>
                  <a:pt x="1198" y="4288"/>
                </a:cubicBezTo>
                <a:cubicBezTo>
                  <a:pt x="1199" y="4304"/>
                  <a:pt x="1228" y="4322"/>
                  <a:pt x="1237" y="4315"/>
                </a:cubicBezTo>
                <a:cubicBezTo>
                  <a:pt x="1259" y="4301"/>
                  <a:pt x="1256" y="4229"/>
                  <a:pt x="1254" y="4177"/>
                </a:cubicBezTo>
                <a:cubicBezTo>
                  <a:pt x="1254" y="4163"/>
                  <a:pt x="1242" y="4136"/>
                  <a:pt x="1234" y="4131"/>
                </a:cubicBezTo>
                <a:cubicBezTo>
                  <a:pt x="1226" y="4127"/>
                  <a:pt x="1209" y="4154"/>
                  <a:pt x="1202" y="4148"/>
                </a:cubicBezTo>
                <a:cubicBezTo>
                  <a:pt x="1194" y="4140"/>
                  <a:pt x="1189" y="4083"/>
                  <a:pt x="1195" y="4073"/>
                </a:cubicBezTo>
                <a:cubicBezTo>
                  <a:pt x="1201" y="4064"/>
                  <a:pt x="1223" y="4090"/>
                  <a:pt x="1229" y="4081"/>
                </a:cubicBezTo>
                <a:cubicBezTo>
                  <a:pt x="1235" y="4073"/>
                  <a:pt x="1230" y="4044"/>
                  <a:pt x="1228" y="4032"/>
                </a:cubicBezTo>
                <a:cubicBezTo>
                  <a:pt x="1227" y="4018"/>
                  <a:pt x="1213" y="4010"/>
                  <a:pt x="1219" y="3999"/>
                </a:cubicBezTo>
                <a:cubicBezTo>
                  <a:pt x="1224" y="3988"/>
                  <a:pt x="1247" y="4007"/>
                  <a:pt x="1256" y="4002"/>
                </a:cubicBezTo>
                <a:cubicBezTo>
                  <a:pt x="1263" y="3997"/>
                  <a:pt x="1276" y="3979"/>
                  <a:pt x="1279" y="3967"/>
                </a:cubicBezTo>
                <a:cubicBezTo>
                  <a:pt x="1282" y="3954"/>
                  <a:pt x="1279" y="3926"/>
                  <a:pt x="1278" y="3912"/>
                </a:cubicBezTo>
                <a:cubicBezTo>
                  <a:pt x="1276" y="3899"/>
                  <a:pt x="1266" y="3867"/>
                  <a:pt x="1257" y="3866"/>
                </a:cubicBezTo>
                <a:cubicBezTo>
                  <a:pt x="1230" y="3864"/>
                  <a:pt x="1204" y="3957"/>
                  <a:pt x="1188" y="3990"/>
                </a:cubicBezTo>
                <a:cubicBezTo>
                  <a:pt x="1181" y="4004"/>
                  <a:pt x="1174" y="4042"/>
                  <a:pt x="1163" y="4050"/>
                </a:cubicBezTo>
                <a:cubicBezTo>
                  <a:pt x="1153" y="4059"/>
                  <a:pt x="1128" y="4048"/>
                  <a:pt x="1117" y="4055"/>
                </a:cubicBezTo>
                <a:cubicBezTo>
                  <a:pt x="1095" y="4069"/>
                  <a:pt x="1061" y="4131"/>
                  <a:pt x="1057" y="4167"/>
                </a:cubicBezTo>
                <a:cubicBezTo>
                  <a:pt x="1055" y="4180"/>
                  <a:pt x="1060" y="4213"/>
                  <a:pt x="1068" y="4219"/>
                </a:cubicBezTo>
                <a:cubicBezTo>
                  <a:pt x="1076" y="4225"/>
                  <a:pt x="1092" y="4205"/>
                  <a:pt x="1100" y="4203"/>
                </a:cubicBezTo>
                <a:cubicBezTo>
                  <a:pt x="1109" y="4201"/>
                  <a:pt x="1115" y="4226"/>
                  <a:pt x="1117" y="4240"/>
                </a:cubicBezTo>
                <a:cubicBezTo>
                  <a:pt x="1120" y="4266"/>
                  <a:pt x="1067" y="4277"/>
                  <a:pt x="1050" y="4273"/>
                </a:cubicBezTo>
                <a:cubicBezTo>
                  <a:pt x="1039" y="4270"/>
                  <a:pt x="1000" y="4191"/>
                  <a:pt x="997" y="4176"/>
                </a:cubicBezTo>
                <a:cubicBezTo>
                  <a:pt x="995" y="4161"/>
                  <a:pt x="1010" y="4134"/>
                  <a:pt x="1016" y="4122"/>
                </a:cubicBezTo>
                <a:cubicBezTo>
                  <a:pt x="1028" y="4094"/>
                  <a:pt x="1057" y="4043"/>
                  <a:pt x="1074" y="4020"/>
                </a:cubicBezTo>
                <a:cubicBezTo>
                  <a:pt x="1081" y="4011"/>
                  <a:pt x="1098" y="3996"/>
                  <a:pt x="1104" y="3985"/>
                </a:cubicBezTo>
                <a:cubicBezTo>
                  <a:pt x="1118" y="3954"/>
                  <a:pt x="1133" y="3846"/>
                  <a:pt x="1156" y="3859"/>
                </a:cubicBezTo>
                <a:cubicBezTo>
                  <a:pt x="1164" y="3864"/>
                  <a:pt x="1151" y="3897"/>
                  <a:pt x="1151" y="3910"/>
                </a:cubicBezTo>
                <a:cubicBezTo>
                  <a:pt x="1150" y="3923"/>
                  <a:pt x="1147" y="3958"/>
                  <a:pt x="1155" y="3959"/>
                </a:cubicBezTo>
                <a:cubicBezTo>
                  <a:pt x="1164" y="3961"/>
                  <a:pt x="1162" y="3919"/>
                  <a:pt x="1167" y="3907"/>
                </a:cubicBezTo>
                <a:cubicBezTo>
                  <a:pt x="1173" y="3891"/>
                  <a:pt x="1193" y="3868"/>
                  <a:pt x="1199" y="3851"/>
                </a:cubicBezTo>
                <a:cubicBezTo>
                  <a:pt x="1203" y="3835"/>
                  <a:pt x="1207" y="3801"/>
                  <a:pt x="1206" y="3784"/>
                </a:cubicBezTo>
                <a:cubicBezTo>
                  <a:pt x="1204" y="3751"/>
                  <a:pt x="1197" y="3752"/>
                  <a:pt x="1194" y="3719"/>
                </a:cubicBezTo>
                <a:cubicBezTo>
                  <a:pt x="1193" y="3705"/>
                  <a:pt x="1208" y="3669"/>
                  <a:pt x="1199" y="3663"/>
                </a:cubicBezTo>
                <a:cubicBezTo>
                  <a:pt x="1189" y="3655"/>
                  <a:pt x="1171" y="3694"/>
                  <a:pt x="1167" y="3709"/>
                </a:cubicBezTo>
                <a:cubicBezTo>
                  <a:pt x="1163" y="3722"/>
                  <a:pt x="1177" y="3760"/>
                  <a:pt x="1168" y="3764"/>
                </a:cubicBezTo>
                <a:cubicBezTo>
                  <a:pt x="1155" y="3770"/>
                  <a:pt x="1153" y="3693"/>
                  <a:pt x="1138" y="3690"/>
                </a:cubicBezTo>
                <a:cubicBezTo>
                  <a:pt x="1129" y="3688"/>
                  <a:pt x="1113" y="3723"/>
                  <a:pt x="1104" y="3717"/>
                </a:cubicBezTo>
                <a:cubicBezTo>
                  <a:pt x="1096" y="3711"/>
                  <a:pt x="1099" y="3676"/>
                  <a:pt x="1096" y="3663"/>
                </a:cubicBezTo>
                <a:cubicBezTo>
                  <a:pt x="1093" y="3651"/>
                  <a:pt x="1090" y="3620"/>
                  <a:pt x="1082" y="3616"/>
                </a:cubicBezTo>
                <a:cubicBezTo>
                  <a:pt x="1074" y="3611"/>
                  <a:pt x="1059" y="3633"/>
                  <a:pt x="1051" y="3637"/>
                </a:cubicBezTo>
                <a:cubicBezTo>
                  <a:pt x="1042" y="3641"/>
                  <a:pt x="1024" y="3651"/>
                  <a:pt x="1015" y="3649"/>
                </a:cubicBezTo>
                <a:cubicBezTo>
                  <a:pt x="1003" y="3647"/>
                  <a:pt x="984" y="3622"/>
                  <a:pt x="973" y="3617"/>
                </a:cubicBezTo>
                <a:cubicBezTo>
                  <a:pt x="956" y="3610"/>
                  <a:pt x="919" y="3614"/>
                  <a:pt x="902" y="3606"/>
                </a:cubicBezTo>
                <a:cubicBezTo>
                  <a:pt x="891" y="3602"/>
                  <a:pt x="873" y="3584"/>
                  <a:pt x="863" y="3579"/>
                </a:cubicBezTo>
                <a:cubicBezTo>
                  <a:pt x="846" y="3571"/>
                  <a:pt x="811" y="3570"/>
                  <a:pt x="795" y="3562"/>
                </a:cubicBezTo>
                <a:cubicBezTo>
                  <a:pt x="781" y="3556"/>
                  <a:pt x="754" y="3540"/>
                  <a:pt x="742" y="3528"/>
                </a:cubicBezTo>
                <a:cubicBezTo>
                  <a:pt x="734" y="3519"/>
                  <a:pt x="723" y="3492"/>
                  <a:pt x="715" y="3483"/>
                </a:cubicBezTo>
                <a:cubicBezTo>
                  <a:pt x="706" y="3474"/>
                  <a:pt x="686" y="3468"/>
                  <a:pt x="676" y="3461"/>
                </a:cubicBezTo>
                <a:cubicBezTo>
                  <a:pt x="666" y="3453"/>
                  <a:pt x="646" y="3434"/>
                  <a:pt x="636" y="3424"/>
                </a:cubicBezTo>
                <a:cubicBezTo>
                  <a:pt x="618" y="3405"/>
                  <a:pt x="585" y="3359"/>
                  <a:pt x="566" y="3342"/>
                </a:cubicBezTo>
                <a:cubicBezTo>
                  <a:pt x="557" y="3335"/>
                  <a:pt x="535" y="3309"/>
                  <a:pt x="528" y="3320"/>
                </a:cubicBezTo>
                <a:cubicBezTo>
                  <a:pt x="519" y="3332"/>
                  <a:pt x="546" y="3370"/>
                  <a:pt x="543" y="3387"/>
                </a:cubicBezTo>
                <a:cubicBezTo>
                  <a:pt x="543" y="3391"/>
                  <a:pt x="536" y="3395"/>
                  <a:pt x="534" y="3399"/>
                </a:cubicBezTo>
                <a:cubicBezTo>
                  <a:pt x="530" y="3411"/>
                  <a:pt x="532" y="3441"/>
                  <a:pt x="529" y="3455"/>
                </a:cubicBezTo>
                <a:cubicBezTo>
                  <a:pt x="526" y="3470"/>
                  <a:pt x="512" y="3497"/>
                  <a:pt x="511" y="3513"/>
                </a:cubicBezTo>
                <a:cubicBezTo>
                  <a:pt x="510" y="3526"/>
                  <a:pt x="518" y="3550"/>
                  <a:pt x="519" y="3562"/>
                </a:cubicBezTo>
                <a:cubicBezTo>
                  <a:pt x="519" y="3575"/>
                  <a:pt x="513" y="3600"/>
                  <a:pt x="513" y="3613"/>
                </a:cubicBezTo>
                <a:cubicBezTo>
                  <a:pt x="513" y="3627"/>
                  <a:pt x="516" y="3654"/>
                  <a:pt x="518" y="3667"/>
                </a:cubicBezTo>
                <a:cubicBezTo>
                  <a:pt x="520" y="3680"/>
                  <a:pt x="525" y="3704"/>
                  <a:pt x="529" y="3715"/>
                </a:cubicBezTo>
                <a:cubicBezTo>
                  <a:pt x="535" y="3730"/>
                  <a:pt x="554" y="3754"/>
                  <a:pt x="560" y="3769"/>
                </a:cubicBezTo>
                <a:cubicBezTo>
                  <a:pt x="569" y="3792"/>
                  <a:pt x="580" y="3843"/>
                  <a:pt x="585" y="3869"/>
                </a:cubicBezTo>
                <a:cubicBezTo>
                  <a:pt x="588" y="3882"/>
                  <a:pt x="593" y="3909"/>
                  <a:pt x="593" y="3922"/>
                </a:cubicBezTo>
                <a:cubicBezTo>
                  <a:pt x="596" y="3975"/>
                  <a:pt x="590" y="4080"/>
                  <a:pt x="595" y="4132"/>
                </a:cubicBezTo>
                <a:cubicBezTo>
                  <a:pt x="598" y="4165"/>
                  <a:pt x="616" y="4225"/>
                  <a:pt x="619" y="4257"/>
                </a:cubicBezTo>
                <a:cubicBezTo>
                  <a:pt x="623" y="4296"/>
                  <a:pt x="625" y="4373"/>
                  <a:pt x="623" y="4412"/>
                </a:cubicBezTo>
                <a:cubicBezTo>
                  <a:pt x="622" y="4427"/>
                  <a:pt x="610" y="4455"/>
                  <a:pt x="614" y="4469"/>
                </a:cubicBezTo>
                <a:cubicBezTo>
                  <a:pt x="616" y="4474"/>
                  <a:pt x="643" y="4480"/>
                  <a:pt x="647" y="4477"/>
                </a:cubicBezTo>
                <a:cubicBezTo>
                  <a:pt x="655" y="4472"/>
                  <a:pt x="645" y="4432"/>
                  <a:pt x="653" y="4426"/>
                </a:cubicBezTo>
                <a:cubicBezTo>
                  <a:pt x="662" y="4419"/>
                  <a:pt x="680" y="4446"/>
                  <a:pt x="688" y="4454"/>
                </a:cubicBezTo>
                <a:cubicBezTo>
                  <a:pt x="698" y="4464"/>
                  <a:pt x="696" y="4499"/>
                  <a:pt x="707" y="4505"/>
                </a:cubicBezTo>
                <a:cubicBezTo>
                  <a:pt x="716" y="4510"/>
                  <a:pt x="742" y="4505"/>
                  <a:pt x="742" y="4519"/>
                </a:cubicBezTo>
                <a:cubicBezTo>
                  <a:pt x="742" y="4540"/>
                  <a:pt x="700" y="4531"/>
                  <a:pt x="687" y="4539"/>
                </a:cubicBezTo>
                <a:cubicBezTo>
                  <a:pt x="674" y="4548"/>
                  <a:pt x="653" y="4593"/>
                  <a:pt x="638" y="4589"/>
                </a:cubicBezTo>
                <a:cubicBezTo>
                  <a:pt x="628" y="4586"/>
                  <a:pt x="623" y="4534"/>
                  <a:pt x="613" y="4539"/>
                </a:cubicBezTo>
                <a:cubicBezTo>
                  <a:pt x="596" y="4547"/>
                  <a:pt x="606" y="4619"/>
                  <a:pt x="609" y="4645"/>
                </a:cubicBezTo>
                <a:cubicBezTo>
                  <a:pt x="611" y="4659"/>
                  <a:pt x="615" y="4691"/>
                  <a:pt x="624" y="4697"/>
                </a:cubicBezTo>
                <a:cubicBezTo>
                  <a:pt x="628" y="4700"/>
                  <a:pt x="638" y="4688"/>
                  <a:pt x="644" y="4688"/>
                </a:cubicBezTo>
                <a:cubicBezTo>
                  <a:pt x="662" y="4687"/>
                  <a:pt x="700" y="4693"/>
                  <a:pt x="715" y="4709"/>
                </a:cubicBezTo>
                <a:cubicBezTo>
                  <a:pt x="722" y="4717"/>
                  <a:pt x="737" y="4744"/>
                  <a:pt x="733" y="4755"/>
                </a:cubicBezTo>
                <a:cubicBezTo>
                  <a:pt x="731" y="4759"/>
                  <a:pt x="723" y="4757"/>
                  <a:pt x="723" y="4757"/>
                </a:cubicBezTo>
                <a:cubicBezTo>
                  <a:pt x="723" y="4757"/>
                  <a:pt x="694" y="4731"/>
                  <a:pt x="684" y="4735"/>
                </a:cubicBezTo>
                <a:cubicBezTo>
                  <a:pt x="675" y="4739"/>
                  <a:pt x="666" y="4774"/>
                  <a:pt x="666" y="4789"/>
                </a:cubicBezTo>
                <a:cubicBezTo>
                  <a:pt x="665" y="4802"/>
                  <a:pt x="696" y="4799"/>
                  <a:pt x="696" y="4812"/>
                </a:cubicBezTo>
                <a:cubicBezTo>
                  <a:pt x="696" y="4829"/>
                  <a:pt x="673" y="4855"/>
                  <a:pt x="675" y="4871"/>
                </a:cubicBezTo>
                <a:cubicBezTo>
                  <a:pt x="675" y="4871"/>
                  <a:pt x="673" y="4886"/>
                  <a:pt x="694" y="4894"/>
                </a:cubicBezTo>
                <a:cubicBezTo>
                  <a:pt x="694" y="4894"/>
                  <a:pt x="741" y="4954"/>
                  <a:pt x="684" y="4960"/>
                </a:cubicBezTo>
                <a:cubicBezTo>
                  <a:pt x="675" y="4961"/>
                  <a:pt x="669" y="4924"/>
                  <a:pt x="660" y="4920"/>
                </a:cubicBezTo>
                <a:cubicBezTo>
                  <a:pt x="653" y="4916"/>
                  <a:pt x="635" y="4939"/>
                  <a:pt x="628" y="4931"/>
                </a:cubicBezTo>
                <a:cubicBezTo>
                  <a:pt x="615" y="4915"/>
                  <a:pt x="637" y="4855"/>
                  <a:pt x="633" y="4830"/>
                </a:cubicBezTo>
                <a:cubicBezTo>
                  <a:pt x="630" y="4816"/>
                  <a:pt x="622" y="4777"/>
                  <a:pt x="612" y="4779"/>
                </a:cubicBezTo>
                <a:cubicBezTo>
                  <a:pt x="568" y="4789"/>
                  <a:pt x="559" y="5003"/>
                  <a:pt x="593" y="5048"/>
                </a:cubicBezTo>
                <a:cubicBezTo>
                  <a:pt x="600" y="5059"/>
                  <a:pt x="624" y="5030"/>
                  <a:pt x="634" y="5035"/>
                </a:cubicBezTo>
                <a:cubicBezTo>
                  <a:pt x="645" y="5040"/>
                  <a:pt x="654" y="5080"/>
                  <a:pt x="665" y="5084"/>
                </a:cubicBezTo>
                <a:cubicBezTo>
                  <a:pt x="683" y="5090"/>
                  <a:pt x="717" y="5038"/>
                  <a:pt x="735" y="5045"/>
                </a:cubicBezTo>
                <a:cubicBezTo>
                  <a:pt x="744" y="5049"/>
                  <a:pt x="758" y="5091"/>
                  <a:pt x="758" y="5091"/>
                </a:cubicBezTo>
                <a:lnTo>
                  <a:pt x="792" y="5094"/>
                </a:lnTo>
                <a:lnTo>
                  <a:pt x="802" y="5097"/>
                </a:lnTo>
                <a:lnTo>
                  <a:pt x="820" y="5109"/>
                </a:lnTo>
                <a:lnTo>
                  <a:pt x="830" y="5112"/>
                </a:lnTo>
                <a:lnTo>
                  <a:pt x="844" y="5159"/>
                </a:lnTo>
                <a:lnTo>
                  <a:pt x="881" y="5201"/>
                </a:lnTo>
                <a:lnTo>
                  <a:pt x="913" y="5190"/>
                </a:lnTo>
                <a:cubicBezTo>
                  <a:pt x="904" y="5193"/>
                  <a:pt x="892" y="5219"/>
                  <a:pt x="883" y="5221"/>
                </a:cubicBezTo>
                <a:cubicBezTo>
                  <a:pt x="873" y="5223"/>
                  <a:pt x="845" y="5204"/>
                  <a:pt x="845" y="5204"/>
                </a:cubicBezTo>
                <a:lnTo>
                  <a:pt x="841" y="5199"/>
                </a:lnTo>
                <a:lnTo>
                  <a:pt x="818" y="5159"/>
                </a:lnTo>
                <a:cubicBezTo>
                  <a:pt x="818" y="5159"/>
                  <a:pt x="792" y="5127"/>
                  <a:pt x="781" y="5126"/>
                </a:cubicBezTo>
                <a:cubicBezTo>
                  <a:pt x="772" y="5125"/>
                  <a:pt x="756" y="5145"/>
                  <a:pt x="747" y="5148"/>
                </a:cubicBezTo>
                <a:cubicBezTo>
                  <a:pt x="739" y="5151"/>
                  <a:pt x="721" y="5155"/>
                  <a:pt x="714" y="5149"/>
                </a:cubicBezTo>
                <a:cubicBezTo>
                  <a:pt x="709" y="5147"/>
                  <a:pt x="707" y="5128"/>
                  <a:pt x="702" y="5127"/>
                </a:cubicBezTo>
                <a:cubicBezTo>
                  <a:pt x="694" y="5125"/>
                  <a:pt x="682" y="5154"/>
                  <a:pt x="674" y="5152"/>
                </a:cubicBezTo>
                <a:cubicBezTo>
                  <a:pt x="663" y="5150"/>
                  <a:pt x="648" y="5108"/>
                  <a:pt x="637" y="5115"/>
                </a:cubicBezTo>
                <a:cubicBezTo>
                  <a:pt x="629" y="5120"/>
                  <a:pt x="629" y="5171"/>
                  <a:pt x="629" y="5171"/>
                </a:cubicBezTo>
                <a:cubicBezTo>
                  <a:pt x="629" y="5171"/>
                  <a:pt x="631" y="5252"/>
                  <a:pt x="625" y="5277"/>
                </a:cubicBezTo>
                <a:cubicBezTo>
                  <a:pt x="622" y="5293"/>
                  <a:pt x="600" y="5315"/>
                  <a:pt x="600" y="5332"/>
                </a:cubicBezTo>
                <a:cubicBezTo>
                  <a:pt x="600" y="5335"/>
                  <a:pt x="604" y="5338"/>
                  <a:pt x="604" y="5341"/>
                </a:cubicBezTo>
                <a:cubicBezTo>
                  <a:pt x="606" y="5353"/>
                  <a:pt x="604" y="5379"/>
                  <a:pt x="602" y="5392"/>
                </a:cubicBezTo>
                <a:cubicBezTo>
                  <a:pt x="600" y="5405"/>
                  <a:pt x="590" y="5430"/>
                  <a:pt x="590" y="5444"/>
                </a:cubicBezTo>
                <a:cubicBezTo>
                  <a:pt x="589" y="5458"/>
                  <a:pt x="594" y="5485"/>
                  <a:pt x="598" y="5497"/>
                </a:cubicBezTo>
                <a:cubicBezTo>
                  <a:pt x="601" y="5507"/>
                  <a:pt x="609" y="5520"/>
                  <a:pt x="609" y="5530"/>
                </a:cubicBezTo>
                <a:cubicBezTo>
                  <a:pt x="610" y="5547"/>
                  <a:pt x="594" y="5569"/>
                  <a:pt x="589" y="5584"/>
                </a:cubicBezTo>
                <a:cubicBezTo>
                  <a:pt x="584" y="5598"/>
                  <a:pt x="574" y="5628"/>
                  <a:pt x="577" y="5642"/>
                </a:cubicBezTo>
                <a:cubicBezTo>
                  <a:pt x="580" y="5656"/>
                  <a:pt x="609" y="5673"/>
                  <a:pt x="604" y="5686"/>
                </a:cubicBezTo>
                <a:cubicBezTo>
                  <a:pt x="600" y="5698"/>
                  <a:pt x="580" y="5710"/>
                  <a:pt x="574" y="5719"/>
                </a:cubicBezTo>
                <a:cubicBezTo>
                  <a:pt x="569" y="5726"/>
                  <a:pt x="575" y="5749"/>
                  <a:pt x="574" y="5759"/>
                </a:cubicBezTo>
                <a:cubicBezTo>
                  <a:pt x="572" y="5773"/>
                  <a:pt x="563" y="5798"/>
                  <a:pt x="562" y="5811"/>
                </a:cubicBezTo>
                <a:cubicBezTo>
                  <a:pt x="560" y="5825"/>
                  <a:pt x="561" y="5812"/>
                  <a:pt x="560" y="5825"/>
                </a:cubicBezTo>
                <a:cubicBezTo>
                  <a:pt x="559" y="5840"/>
                  <a:pt x="550" y="5868"/>
                  <a:pt x="548" y="5883"/>
                </a:cubicBezTo>
                <a:cubicBezTo>
                  <a:pt x="547" y="5896"/>
                  <a:pt x="549" y="5925"/>
                  <a:pt x="546" y="5938"/>
                </a:cubicBezTo>
                <a:cubicBezTo>
                  <a:pt x="542" y="5961"/>
                  <a:pt x="522" y="6001"/>
                  <a:pt x="517" y="6024"/>
                </a:cubicBezTo>
                <a:cubicBezTo>
                  <a:pt x="514" y="6037"/>
                  <a:pt x="514" y="6066"/>
                  <a:pt x="512" y="6080"/>
                </a:cubicBezTo>
                <a:cubicBezTo>
                  <a:pt x="505" y="6121"/>
                  <a:pt x="479" y="6196"/>
                  <a:pt x="473" y="6238"/>
                </a:cubicBezTo>
                <a:cubicBezTo>
                  <a:pt x="469" y="6262"/>
                  <a:pt x="471" y="6314"/>
                  <a:pt x="468" y="6339"/>
                </a:cubicBezTo>
                <a:cubicBezTo>
                  <a:pt x="465" y="6367"/>
                  <a:pt x="447" y="6419"/>
                  <a:pt x="448" y="6448"/>
                </a:cubicBezTo>
                <a:cubicBezTo>
                  <a:pt x="448" y="6462"/>
                  <a:pt x="458" y="6487"/>
                  <a:pt x="459" y="6500"/>
                </a:cubicBezTo>
                <a:cubicBezTo>
                  <a:pt x="459" y="6506"/>
                  <a:pt x="459" y="6516"/>
                  <a:pt x="458" y="6521"/>
                </a:cubicBezTo>
                <a:cubicBezTo>
                  <a:pt x="454" y="6530"/>
                  <a:pt x="441" y="6541"/>
                  <a:pt x="437" y="6550"/>
                </a:cubicBezTo>
                <a:cubicBezTo>
                  <a:pt x="431" y="6562"/>
                  <a:pt x="424" y="6589"/>
                  <a:pt x="421" y="6603"/>
                </a:cubicBezTo>
                <a:cubicBezTo>
                  <a:pt x="417" y="6629"/>
                  <a:pt x="414" y="6684"/>
                  <a:pt x="411" y="6710"/>
                </a:cubicBezTo>
                <a:cubicBezTo>
                  <a:pt x="402" y="6779"/>
                  <a:pt x="379" y="6917"/>
                  <a:pt x="365" y="6984"/>
                </a:cubicBezTo>
                <a:cubicBezTo>
                  <a:pt x="362" y="6999"/>
                  <a:pt x="353" y="7027"/>
                  <a:pt x="350" y="7042"/>
                </a:cubicBezTo>
                <a:cubicBezTo>
                  <a:pt x="348" y="7055"/>
                  <a:pt x="337" y="7086"/>
                  <a:pt x="344" y="7093"/>
                </a:cubicBezTo>
                <a:cubicBezTo>
                  <a:pt x="352" y="7102"/>
                  <a:pt x="370" y="7061"/>
                  <a:pt x="379" y="7067"/>
                </a:cubicBezTo>
                <a:cubicBezTo>
                  <a:pt x="383" y="7069"/>
                  <a:pt x="390" y="7133"/>
                  <a:pt x="388" y="7138"/>
                </a:cubicBezTo>
                <a:cubicBezTo>
                  <a:pt x="383" y="7150"/>
                  <a:pt x="360" y="7139"/>
                  <a:pt x="352" y="7145"/>
                </a:cubicBezTo>
                <a:cubicBezTo>
                  <a:pt x="343" y="7153"/>
                  <a:pt x="328" y="7134"/>
                  <a:pt x="322" y="7148"/>
                </a:cubicBezTo>
                <a:cubicBezTo>
                  <a:pt x="313" y="7173"/>
                  <a:pt x="298" y="7226"/>
                  <a:pt x="292" y="7254"/>
                </a:cubicBezTo>
                <a:cubicBezTo>
                  <a:pt x="289" y="7268"/>
                  <a:pt x="275" y="7304"/>
                  <a:pt x="284" y="7311"/>
                </a:cubicBezTo>
                <a:cubicBezTo>
                  <a:pt x="284" y="7311"/>
                  <a:pt x="300" y="7325"/>
                  <a:pt x="314" y="7321"/>
                </a:cubicBezTo>
                <a:cubicBezTo>
                  <a:pt x="328" y="7317"/>
                  <a:pt x="364" y="7341"/>
                  <a:pt x="302" y="7357"/>
                </a:cubicBezTo>
                <a:cubicBezTo>
                  <a:pt x="279" y="7363"/>
                  <a:pt x="276" y="7346"/>
                  <a:pt x="267" y="7349"/>
                </a:cubicBezTo>
                <a:cubicBezTo>
                  <a:pt x="257" y="7351"/>
                  <a:pt x="268" y="7403"/>
                  <a:pt x="259" y="7406"/>
                </a:cubicBezTo>
                <a:cubicBezTo>
                  <a:pt x="250" y="7408"/>
                  <a:pt x="240" y="7401"/>
                  <a:pt x="231" y="7403"/>
                </a:cubicBezTo>
                <a:cubicBezTo>
                  <a:pt x="193" y="7408"/>
                  <a:pt x="199" y="7569"/>
                  <a:pt x="184" y="7622"/>
                </a:cubicBezTo>
                <a:cubicBezTo>
                  <a:pt x="173" y="7659"/>
                  <a:pt x="145" y="7679"/>
                  <a:pt x="140" y="7719"/>
                </a:cubicBezTo>
                <a:cubicBezTo>
                  <a:pt x="136" y="7745"/>
                  <a:pt x="144" y="7797"/>
                  <a:pt x="149" y="7823"/>
                </a:cubicBezTo>
                <a:cubicBezTo>
                  <a:pt x="153" y="7849"/>
                  <a:pt x="172" y="7896"/>
                  <a:pt x="174" y="7923"/>
                </a:cubicBezTo>
                <a:cubicBezTo>
                  <a:pt x="175" y="7937"/>
                  <a:pt x="172" y="7965"/>
                  <a:pt x="169" y="7979"/>
                </a:cubicBezTo>
                <a:cubicBezTo>
                  <a:pt x="165" y="7995"/>
                  <a:pt x="150" y="8022"/>
                  <a:pt x="147" y="8038"/>
                </a:cubicBezTo>
                <a:cubicBezTo>
                  <a:pt x="145" y="8050"/>
                  <a:pt x="147" y="8076"/>
                  <a:pt x="145" y="8088"/>
                </a:cubicBezTo>
                <a:cubicBezTo>
                  <a:pt x="143" y="8106"/>
                  <a:pt x="132" y="8139"/>
                  <a:pt x="131" y="8156"/>
                </a:cubicBezTo>
                <a:cubicBezTo>
                  <a:pt x="129" y="8207"/>
                  <a:pt x="155" y="8357"/>
                  <a:pt x="155" y="8357"/>
                </a:cubicBezTo>
                <a:lnTo>
                  <a:pt x="185" y="8426"/>
                </a:lnTo>
                <a:cubicBezTo>
                  <a:pt x="185" y="8426"/>
                  <a:pt x="191" y="8449"/>
                  <a:pt x="214" y="8455"/>
                </a:cubicBezTo>
                <a:lnTo>
                  <a:pt x="197" y="8453"/>
                </a:lnTo>
                <a:lnTo>
                  <a:pt x="184" y="8566"/>
                </a:lnTo>
                <a:cubicBezTo>
                  <a:pt x="184" y="8566"/>
                  <a:pt x="167" y="8605"/>
                  <a:pt x="168" y="8619"/>
                </a:cubicBezTo>
                <a:cubicBezTo>
                  <a:pt x="170" y="8636"/>
                  <a:pt x="192" y="8657"/>
                  <a:pt x="196" y="8674"/>
                </a:cubicBezTo>
                <a:cubicBezTo>
                  <a:pt x="199" y="8685"/>
                  <a:pt x="196" y="8711"/>
                  <a:pt x="197" y="8723"/>
                </a:cubicBezTo>
                <a:cubicBezTo>
                  <a:pt x="199" y="8750"/>
                  <a:pt x="213" y="8825"/>
                  <a:pt x="213" y="8825"/>
                </a:cubicBezTo>
                <a:cubicBezTo>
                  <a:pt x="213" y="8825"/>
                  <a:pt x="212" y="8911"/>
                  <a:pt x="206" y="8937"/>
                </a:cubicBezTo>
                <a:cubicBezTo>
                  <a:pt x="203" y="8949"/>
                  <a:pt x="199" y="8966"/>
                  <a:pt x="194" y="8986"/>
                </a:cubicBezTo>
                <a:cubicBezTo>
                  <a:pt x="174" y="9061"/>
                  <a:pt x="144" y="9174"/>
                  <a:pt x="144" y="9174"/>
                </a:cubicBezTo>
                <a:cubicBezTo>
                  <a:pt x="143" y="9187"/>
                  <a:pt x="154" y="9210"/>
                  <a:pt x="154" y="9222"/>
                </a:cubicBezTo>
                <a:cubicBezTo>
                  <a:pt x="155" y="9237"/>
                  <a:pt x="149" y="9265"/>
                  <a:pt x="146" y="9279"/>
                </a:cubicBezTo>
                <a:cubicBezTo>
                  <a:pt x="142" y="9293"/>
                  <a:pt x="131" y="9319"/>
                  <a:pt x="127" y="9333"/>
                </a:cubicBezTo>
                <a:cubicBezTo>
                  <a:pt x="123" y="9346"/>
                  <a:pt x="119" y="9376"/>
                  <a:pt x="116" y="9390"/>
                </a:cubicBezTo>
                <a:cubicBezTo>
                  <a:pt x="110" y="9416"/>
                  <a:pt x="105" y="9434"/>
                  <a:pt x="97" y="9444"/>
                </a:cubicBezTo>
                <a:cubicBezTo>
                  <a:pt x="90" y="9454"/>
                  <a:pt x="70" y="9464"/>
                  <a:pt x="63" y="9475"/>
                </a:cubicBezTo>
                <a:cubicBezTo>
                  <a:pt x="57" y="9486"/>
                  <a:pt x="52" y="9516"/>
                  <a:pt x="48" y="9528"/>
                </a:cubicBezTo>
                <a:cubicBezTo>
                  <a:pt x="42" y="9545"/>
                  <a:pt x="25" y="9572"/>
                  <a:pt x="20" y="9589"/>
                </a:cubicBezTo>
                <a:cubicBezTo>
                  <a:pt x="12" y="9615"/>
                  <a:pt x="1" y="9670"/>
                  <a:pt x="0" y="9698"/>
                </a:cubicBezTo>
                <a:cubicBezTo>
                  <a:pt x="-1" y="9719"/>
                  <a:pt x="7" y="9761"/>
                  <a:pt x="7" y="9782"/>
                </a:cubicBezTo>
                <a:cubicBezTo>
                  <a:pt x="7" y="9796"/>
                  <a:pt x="-1" y="9824"/>
                  <a:pt x="2" y="9838"/>
                </a:cubicBezTo>
                <a:cubicBezTo>
                  <a:pt x="11" y="9883"/>
                  <a:pt x="74" y="9933"/>
                  <a:pt x="87" y="9976"/>
                </a:cubicBezTo>
                <a:cubicBezTo>
                  <a:pt x="90" y="9987"/>
                  <a:pt x="88" y="10014"/>
                  <a:pt x="91" y="10025"/>
                </a:cubicBezTo>
                <a:cubicBezTo>
                  <a:pt x="96" y="10039"/>
                  <a:pt x="112" y="10058"/>
                  <a:pt x="118" y="10070"/>
                </a:cubicBezTo>
                <a:cubicBezTo>
                  <a:pt x="135" y="10103"/>
                  <a:pt x="159" y="10180"/>
                  <a:pt x="165" y="10221"/>
                </a:cubicBezTo>
                <a:cubicBezTo>
                  <a:pt x="167" y="10233"/>
                  <a:pt x="164" y="10258"/>
                  <a:pt x="166" y="10271"/>
                </a:cubicBezTo>
                <a:cubicBezTo>
                  <a:pt x="167" y="10284"/>
                  <a:pt x="176" y="10310"/>
                  <a:pt x="177" y="10323"/>
                </a:cubicBezTo>
                <a:cubicBezTo>
                  <a:pt x="178" y="10336"/>
                  <a:pt x="175" y="10361"/>
                  <a:pt x="175" y="10374"/>
                </a:cubicBezTo>
                <a:cubicBezTo>
                  <a:pt x="175" y="10390"/>
                  <a:pt x="182" y="10422"/>
                  <a:pt x="180" y="10438"/>
                </a:cubicBezTo>
                <a:cubicBezTo>
                  <a:pt x="179" y="10453"/>
                  <a:pt x="166" y="10478"/>
                  <a:pt x="162" y="10492"/>
                </a:cubicBezTo>
                <a:cubicBezTo>
                  <a:pt x="154" y="10516"/>
                  <a:pt x="142" y="10569"/>
                  <a:pt x="141" y="10596"/>
                </a:cubicBezTo>
                <a:cubicBezTo>
                  <a:pt x="139" y="10648"/>
                  <a:pt x="159" y="10750"/>
                  <a:pt x="166" y="10801"/>
                </a:cubicBezTo>
                <a:cubicBezTo>
                  <a:pt x="168" y="10821"/>
                  <a:pt x="171" y="10863"/>
                  <a:pt x="166" y="10881"/>
                </a:cubicBezTo>
                <a:cubicBezTo>
                  <a:pt x="162" y="10897"/>
                  <a:pt x="141" y="10919"/>
                  <a:pt x="141" y="10936"/>
                </a:cubicBezTo>
                <a:cubicBezTo>
                  <a:pt x="140" y="10964"/>
                  <a:pt x="167" y="11011"/>
                  <a:pt x="179" y="11033"/>
                </a:cubicBezTo>
                <a:cubicBezTo>
                  <a:pt x="192" y="11057"/>
                  <a:pt x="217" y="11104"/>
                  <a:pt x="227" y="11129"/>
                </a:cubicBezTo>
                <a:cubicBezTo>
                  <a:pt x="242" y="11164"/>
                  <a:pt x="262" y="11240"/>
                  <a:pt x="277" y="11274"/>
                </a:cubicBezTo>
                <a:cubicBezTo>
                  <a:pt x="283" y="11288"/>
                  <a:pt x="297" y="11312"/>
                  <a:pt x="304" y="11324"/>
                </a:cubicBezTo>
                <a:cubicBezTo>
                  <a:pt x="312" y="11336"/>
                  <a:pt x="331" y="11355"/>
                  <a:pt x="338" y="11367"/>
                </a:cubicBezTo>
                <a:cubicBezTo>
                  <a:pt x="344" y="11378"/>
                  <a:pt x="355" y="11401"/>
                  <a:pt x="359" y="11413"/>
                </a:cubicBezTo>
                <a:cubicBezTo>
                  <a:pt x="363" y="11426"/>
                  <a:pt x="367" y="11453"/>
                  <a:pt x="370" y="11466"/>
                </a:cubicBezTo>
                <a:cubicBezTo>
                  <a:pt x="372" y="11475"/>
                  <a:pt x="377" y="11491"/>
                  <a:pt x="380" y="11499"/>
                </a:cubicBezTo>
                <a:cubicBezTo>
                  <a:pt x="388" y="11525"/>
                  <a:pt x="410" y="11571"/>
                  <a:pt x="418" y="11597"/>
                </a:cubicBezTo>
                <a:cubicBezTo>
                  <a:pt x="426" y="11620"/>
                  <a:pt x="438" y="11672"/>
                  <a:pt x="437" y="11698"/>
                </a:cubicBezTo>
                <a:cubicBezTo>
                  <a:pt x="436" y="11719"/>
                  <a:pt x="430" y="11729"/>
                  <a:pt x="451" y="11780"/>
                </a:cubicBezTo>
                <a:cubicBezTo>
                  <a:pt x="455" y="11791"/>
                  <a:pt x="459" y="11818"/>
                  <a:pt x="465" y="11828"/>
                </a:cubicBezTo>
                <a:cubicBezTo>
                  <a:pt x="471" y="11840"/>
                  <a:pt x="493" y="11858"/>
                  <a:pt x="504" y="11855"/>
                </a:cubicBezTo>
                <a:cubicBezTo>
                  <a:pt x="572" y="11835"/>
                  <a:pt x="667" y="11593"/>
                  <a:pt x="760" y="11690"/>
                </a:cubicBezTo>
                <a:cubicBezTo>
                  <a:pt x="791" y="11723"/>
                  <a:pt x="712" y="11717"/>
                  <a:pt x="633" y="11810"/>
                </a:cubicBezTo>
                <a:cubicBezTo>
                  <a:pt x="625" y="11819"/>
                  <a:pt x="611" y="11856"/>
                  <a:pt x="618" y="11868"/>
                </a:cubicBezTo>
                <a:cubicBezTo>
                  <a:pt x="637" y="11898"/>
                  <a:pt x="665" y="11856"/>
                  <a:pt x="713" y="11954"/>
                </a:cubicBezTo>
                <a:cubicBezTo>
                  <a:pt x="730" y="11988"/>
                  <a:pt x="729" y="12021"/>
                  <a:pt x="738" y="12119"/>
                </a:cubicBezTo>
                <a:cubicBezTo>
                  <a:pt x="740" y="12144"/>
                  <a:pt x="745" y="12193"/>
                  <a:pt x="747" y="12217"/>
                </a:cubicBezTo>
                <a:cubicBezTo>
                  <a:pt x="748" y="12238"/>
                  <a:pt x="746" y="12322"/>
                  <a:pt x="703" y="12271"/>
                </a:cubicBezTo>
                <a:cubicBezTo>
                  <a:pt x="693" y="12259"/>
                  <a:pt x="673" y="12233"/>
                  <a:pt x="665" y="12218"/>
                </a:cubicBezTo>
                <a:cubicBezTo>
                  <a:pt x="658" y="12207"/>
                  <a:pt x="647" y="12180"/>
                  <a:pt x="641" y="12168"/>
                </a:cubicBezTo>
                <a:cubicBezTo>
                  <a:pt x="621" y="12132"/>
                  <a:pt x="622" y="12071"/>
                  <a:pt x="619" y="12037"/>
                </a:cubicBezTo>
                <a:cubicBezTo>
                  <a:pt x="618" y="12024"/>
                  <a:pt x="615" y="11996"/>
                  <a:pt x="611" y="11984"/>
                </a:cubicBezTo>
                <a:cubicBezTo>
                  <a:pt x="610" y="11979"/>
                  <a:pt x="606" y="11968"/>
                  <a:pt x="603" y="11965"/>
                </a:cubicBezTo>
                <a:cubicBezTo>
                  <a:pt x="595" y="11960"/>
                  <a:pt x="574" y="11964"/>
                  <a:pt x="567" y="11972"/>
                </a:cubicBezTo>
                <a:cubicBezTo>
                  <a:pt x="560" y="11980"/>
                  <a:pt x="556" y="12008"/>
                  <a:pt x="555" y="12020"/>
                </a:cubicBezTo>
                <a:cubicBezTo>
                  <a:pt x="553" y="12032"/>
                  <a:pt x="557" y="12058"/>
                  <a:pt x="556" y="12070"/>
                </a:cubicBezTo>
                <a:cubicBezTo>
                  <a:pt x="552" y="12097"/>
                  <a:pt x="534" y="12151"/>
                  <a:pt x="538" y="12178"/>
                </a:cubicBezTo>
                <a:cubicBezTo>
                  <a:pt x="540" y="12192"/>
                  <a:pt x="558" y="12211"/>
                  <a:pt x="562" y="12224"/>
                </a:cubicBezTo>
                <a:cubicBezTo>
                  <a:pt x="571" y="12247"/>
                  <a:pt x="575" y="12300"/>
                  <a:pt x="575" y="12326"/>
                </a:cubicBezTo>
                <a:cubicBezTo>
                  <a:pt x="574" y="12339"/>
                  <a:pt x="571" y="12365"/>
                  <a:pt x="569" y="12377"/>
                </a:cubicBezTo>
                <a:cubicBezTo>
                  <a:pt x="567" y="12387"/>
                  <a:pt x="560" y="12405"/>
                  <a:pt x="559" y="12414"/>
                </a:cubicBezTo>
                <a:cubicBezTo>
                  <a:pt x="558" y="12427"/>
                  <a:pt x="561" y="12452"/>
                  <a:pt x="563" y="12464"/>
                </a:cubicBezTo>
                <a:cubicBezTo>
                  <a:pt x="566" y="12476"/>
                  <a:pt x="576" y="12499"/>
                  <a:pt x="581" y="12510"/>
                </a:cubicBezTo>
                <a:cubicBezTo>
                  <a:pt x="596" y="12548"/>
                  <a:pt x="628" y="12622"/>
                  <a:pt x="650" y="12652"/>
                </a:cubicBezTo>
                <a:cubicBezTo>
                  <a:pt x="658" y="12664"/>
                  <a:pt x="678" y="12684"/>
                  <a:pt x="689" y="12689"/>
                </a:cubicBezTo>
                <a:cubicBezTo>
                  <a:pt x="705" y="12695"/>
                  <a:pt x="739" y="12681"/>
                  <a:pt x="756" y="12686"/>
                </a:cubicBezTo>
                <a:cubicBezTo>
                  <a:pt x="858" y="12714"/>
                  <a:pt x="805" y="12859"/>
                  <a:pt x="776" y="12887"/>
                </a:cubicBezTo>
                <a:cubicBezTo>
                  <a:pt x="754" y="12908"/>
                  <a:pt x="703" y="12916"/>
                  <a:pt x="703" y="13001"/>
                </a:cubicBezTo>
                <a:cubicBezTo>
                  <a:pt x="704" y="13029"/>
                  <a:pt x="712" y="13082"/>
                  <a:pt x="713" y="13110"/>
                </a:cubicBezTo>
                <a:cubicBezTo>
                  <a:pt x="714" y="13136"/>
                  <a:pt x="707" y="13189"/>
                  <a:pt x="712" y="13215"/>
                </a:cubicBezTo>
                <a:cubicBezTo>
                  <a:pt x="715" y="13229"/>
                  <a:pt x="726" y="13254"/>
                  <a:pt x="733" y="13266"/>
                </a:cubicBezTo>
                <a:cubicBezTo>
                  <a:pt x="748" y="13291"/>
                  <a:pt x="785" y="13330"/>
                  <a:pt x="798" y="13358"/>
                </a:cubicBezTo>
                <a:cubicBezTo>
                  <a:pt x="808" y="13380"/>
                  <a:pt x="812" y="13437"/>
                  <a:pt x="823" y="13458"/>
                </a:cubicBezTo>
                <a:cubicBezTo>
                  <a:pt x="829" y="13470"/>
                  <a:pt x="850" y="13479"/>
                  <a:pt x="856" y="13492"/>
                </a:cubicBezTo>
                <a:cubicBezTo>
                  <a:pt x="866" y="13514"/>
                  <a:pt x="864" y="13574"/>
                  <a:pt x="872" y="13599"/>
                </a:cubicBezTo>
                <a:cubicBezTo>
                  <a:pt x="880" y="13624"/>
                  <a:pt x="909" y="13664"/>
                  <a:pt x="916" y="13690"/>
                </a:cubicBezTo>
                <a:cubicBezTo>
                  <a:pt x="920" y="13702"/>
                  <a:pt x="921" y="13730"/>
                  <a:pt x="924" y="13743"/>
                </a:cubicBezTo>
                <a:cubicBezTo>
                  <a:pt x="927" y="13756"/>
                  <a:pt x="935" y="13781"/>
                  <a:pt x="942" y="13790"/>
                </a:cubicBezTo>
                <a:cubicBezTo>
                  <a:pt x="952" y="13805"/>
                  <a:pt x="980" y="13819"/>
                  <a:pt x="989" y="13836"/>
                </a:cubicBezTo>
                <a:cubicBezTo>
                  <a:pt x="1001" y="13856"/>
                  <a:pt x="1007" y="13913"/>
                  <a:pt x="1018" y="13935"/>
                </a:cubicBezTo>
                <a:cubicBezTo>
                  <a:pt x="1031" y="13962"/>
                  <a:pt x="1075" y="13993"/>
                  <a:pt x="1088" y="14021"/>
                </a:cubicBezTo>
                <a:cubicBezTo>
                  <a:pt x="1094" y="14033"/>
                  <a:pt x="1101" y="14060"/>
                  <a:pt x="1099" y="14074"/>
                </a:cubicBezTo>
                <a:cubicBezTo>
                  <a:pt x="1098" y="14087"/>
                  <a:pt x="1080" y="14102"/>
                  <a:pt x="1076" y="14113"/>
                </a:cubicBezTo>
                <a:cubicBezTo>
                  <a:pt x="1072" y="14126"/>
                  <a:pt x="1071" y="14156"/>
                  <a:pt x="1075" y="14169"/>
                </a:cubicBezTo>
                <a:cubicBezTo>
                  <a:pt x="1078" y="14184"/>
                  <a:pt x="1096" y="14205"/>
                  <a:pt x="1105" y="14213"/>
                </a:cubicBezTo>
                <a:cubicBezTo>
                  <a:pt x="1114" y="14220"/>
                  <a:pt x="1134" y="14219"/>
                  <a:pt x="1143" y="14225"/>
                </a:cubicBezTo>
                <a:cubicBezTo>
                  <a:pt x="1153" y="14233"/>
                  <a:pt x="1169" y="14259"/>
                  <a:pt x="1174" y="14274"/>
                </a:cubicBezTo>
                <a:cubicBezTo>
                  <a:pt x="1177" y="14286"/>
                  <a:pt x="1176" y="14312"/>
                  <a:pt x="1175" y="14324"/>
                </a:cubicBezTo>
                <a:cubicBezTo>
                  <a:pt x="1172" y="14346"/>
                  <a:pt x="1154" y="14382"/>
                  <a:pt x="1152" y="14404"/>
                </a:cubicBezTo>
                <a:cubicBezTo>
                  <a:pt x="1149" y="14430"/>
                  <a:pt x="1163" y="14481"/>
                  <a:pt x="1161" y="14507"/>
                </a:cubicBezTo>
                <a:cubicBezTo>
                  <a:pt x="1159" y="14521"/>
                  <a:pt x="1146" y="14546"/>
                  <a:pt x="1145" y="14560"/>
                </a:cubicBezTo>
                <a:cubicBezTo>
                  <a:pt x="1145" y="14574"/>
                  <a:pt x="1157" y="14599"/>
                  <a:pt x="1157" y="14613"/>
                </a:cubicBezTo>
                <a:cubicBezTo>
                  <a:pt x="1156" y="14629"/>
                  <a:pt x="1140" y="14656"/>
                  <a:pt x="1138" y="14672"/>
                </a:cubicBezTo>
                <a:cubicBezTo>
                  <a:pt x="1137" y="14685"/>
                  <a:pt x="1134" y="14716"/>
                  <a:pt x="1140" y="14726"/>
                </a:cubicBezTo>
                <a:cubicBezTo>
                  <a:pt x="1144" y="14733"/>
                  <a:pt x="1158" y="14727"/>
                  <a:pt x="1164" y="14732"/>
                </a:cubicBezTo>
                <a:cubicBezTo>
                  <a:pt x="1173" y="14740"/>
                  <a:pt x="1184" y="14770"/>
                  <a:pt x="1191" y="14781"/>
                </a:cubicBezTo>
                <a:cubicBezTo>
                  <a:pt x="1199" y="14793"/>
                  <a:pt x="1215" y="14819"/>
                  <a:pt x="1225" y="14825"/>
                </a:cubicBezTo>
                <a:cubicBezTo>
                  <a:pt x="1249" y="14839"/>
                  <a:pt x="1303" y="14824"/>
                  <a:pt x="1328" y="14829"/>
                </a:cubicBezTo>
                <a:cubicBezTo>
                  <a:pt x="1337" y="14831"/>
                  <a:pt x="1354" y="14840"/>
                  <a:pt x="1363" y="14842"/>
                </a:cubicBezTo>
                <a:cubicBezTo>
                  <a:pt x="1372" y="14845"/>
                  <a:pt x="1391" y="14842"/>
                  <a:pt x="1400" y="14845"/>
                </a:cubicBezTo>
                <a:cubicBezTo>
                  <a:pt x="1419" y="14853"/>
                  <a:pt x="1453" y="14889"/>
                  <a:pt x="1471" y="14901"/>
                </a:cubicBezTo>
                <a:cubicBezTo>
                  <a:pt x="1479" y="14906"/>
                  <a:pt x="1497" y="14913"/>
                  <a:pt x="1506" y="14914"/>
                </a:cubicBezTo>
                <a:cubicBezTo>
                  <a:pt x="1523" y="14916"/>
                  <a:pt x="1558" y="14904"/>
                  <a:pt x="1575" y="14911"/>
                </a:cubicBezTo>
                <a:cubicBezTo>
                  <a:pt x="1592" y="14917"/>
                  <a:pt x="1636" y="14964"/>
                  <a:pt x="1636" y="14964"/>
                </a:cubicBezTo>
                <a:lnTo>
                  <a:pt x="1667" y="15008"/>
                </a:lnTo>
                <a:cubicBezTo>
                  <a:pt x="1667" y="15008"/>
                  <a:pt x="1697" y="15032"/>
                  <a:pt x="1703" y="15046"/>
                </a:cubicBezTo>
                <a:cubicBezTo>
                  <a:pt x="1713" y="15067"/>
                  <a:pt x="1711" y="15126"/>
                  <a:pt x="1722" y="15147"/>
                </a:cubicBezTo>
                <a:cubicBezTo>
                  <a:pt x="1737" y="15176"/>
                  <a:pt x="1783" y="15208"/>
                  <a:pt x="1805" y="15225"/>
                </a:cubicBezTo>
                <a:cubicBezTo>
                  <a:pt x="1823" y="15240"/>
                  <a:pt x="1860" y="15269"/>
                  <a:pt x="1880" y="15276"/>
                </a:cubicBezTo>
                <a:cubicBezTo>
                  <a:pt x="1913" y="15288"/>
                  <a:pt x="1984" y="15268"/>
                  <a:pt x="2017" y="15284"/>
                </a:cubicBezTo>
                <a:cubicBezTo>
                  <a:pt x="2019" y="15285"/>
                  <a:pt x="2022" y="15290"/>
                  <a:pt x="2024" y="15292"/>
                </a:cubicBezTo>
                <a:cubicBezTo>
                  <a:pt x="2036" y="15313"/>
                  <a:pt x="2053" y="15364"/>
                  <a:pt x="2059" y="15391"/>
                </a:cubicBezTo>
                <a:cubicBezTo>
                  <a:pt x="2062" y="15402"/>
                  <a:pt x="2066" y="15427"/>
                  <a:pt x="2067" y="15439"/>
                </a:cubicBezTo>
                <a:cubicBezTo>
                  <a:pt x="2067" y="15452"/>
                  <a:pt x="2061" y="15477"/>
                  <a:pt x="2061" y="15490"/>
                </a:cubicBezTo>
                <a:cubicBezTo>
                  <a:pt x="2061" y="15503"/>
                  <a:pt x="2064" y="15529"/>
                  <a:pt x="2069" y="15539"/>
                </a:cubicBezTo>
                <a:cubicBezTo>
                  <a:pt x="2076" y="15551"/>
                  <a:pt x="2098" y="15572"/>
                  <a:pt x="2108" y="15566"/>
                </a:cubicBezTo>
                <a:cubicBezTo>
                  <a:pt x="2115" y="15562"/>
                  <a:pt x="2114" y="15529"/>
                  <a:pt x="2121" y="15523"/>
                </a:cubicBezTo>
                <a:cubicBezTo>
                  <a:pt x="2128" y="15517"/>
                  <a:pt x="2146" y="15524"/>
                  <a:pt x="2154" y="15527"/>
                </a:cubicBezTo>
                <a:cubicBezTo>
                  <a:pt x="2164" y="15530"/>
                  <a:pt x="2185" y="15540"/>
                  <a:pt x="2193" y="15549"/>
                </a:cubicBezTo>
                <a:cubicBezTo>
                  <a:pt x="2206" y="15564"/>
                  <a:pt x="2222" y="15608"/>
                  <a:pt x="2233" y="15626"/>
                </a:cubicBezTo>
                <a:cubicBezTo>
                  <a:pt x="2240" y="15639"/>
                  <a:pt x="2255" y="15661"/>
                  <a:pt x="2263" y="15670"/>
                </a:cubicBezTo>
                <a:cubicBezTo>
                  <a:pt x="2273" y="15681"/>
                  <a:pt x="2294" y="15697"/>
                  <a:pt x="2303" y="15708"/>
                </a:cubicBezTo>
                <a:cubicBezTo>
                  <a:pt x="2339" y="15750"/>
                  <a:pt x="2405" y="15848"/>
                  <a:pt x="2433" y="15902"/>
                </a:cubicBezTo>
                <a:cubicBezTo>
                  <a:pt x="2445" y="15925"/>
                  <a:pt x="2466" y="15973"/>
                  <a:pt x="2475" y="15999"/>
                </a:cubicBezTo>
                <a:cubicBezTo>
                  <a:pt x="2485" y="16026"/>
                  <a:pt x="2501" y="16083"/>
                  <a:pt x="2508" y="16112"/>
                </a:cubicBezTo>
                <a:cubicBezTo>
                  <a:pt x="2514" y="16137"/>
                  <a:pt x="2521" y="16188"/>
                  <a:pt x="2524" y="16214"/>
                </a:cubicBezTo>
                <a:cubicBezTo>
                  <a:pt x="2526" y="16240"/>
                  <a:pt x="2527" y="16293"/>
                  <a:pt x="2526" y="16319"/>
                </a:cubicBezTo>
                <a:cubicBezTo>
                  <a:pt x="2525" y="16345"/>
                  <a:pt x="2514" y="16347"/>
                  <a:pt x="2514" y="16373"/>
                </a:cubicBezTo>
                <a:cubicBezTo>
                  <a:pt x="2514" y="16387"/>
                  <a:pt x="2510" y="16430"/>
                  <a:pt x="2519" y="16427"/>
                </a:cubicBezTo>
                <a:cubicBezTo>
                  <a:pt x="2573" y="16411"/>
                  <a:pt x="2555" y="16487"/>
                  <a:pt x="2556" y="16513"/>
                </a:cubicBezTo>
                <a:cubicBezTo>
                  <a:pt x="2557" y="16532"/>
                  <a:pt x="2563" y="16573"/>
                  <a:pt x="2572" y="16585"/>
                </a:cubicBezTo>
                <a:cubicBezTo>
                  <a:pt x="2576" y="16589"/>
                  <a:pt x="2585" y="16587"/>
                  <a:pt x="2589" y="16587"/>
                </a:cubicBezTo>
                <a:cubicBezTo>
                  <a:pt x="2855" y="16595"/>
                  <a:pt x="3653" y="16542"/>
                  <a:pt x="3653" y="16542"/>
                </a:cubicBezTo>
                <a:lnTo>
                  <a:pt x="3613" y="16655"/>
                </a:lnTo>
                <a:lnTo>
                  <a:pt x="3605" y="16711"/>
                </a:lnTo>
                <a:lnTo>
                  <a:pt x="3717" y="16784"/>
                </a:lnTo>
                <a:lnTo>
                  <a:pt x="4663" y="17373"/>
                </a:lnTo>
                <a:lnTo>
                  <a:pt x="5281" y="17746"/>
                </a:lnTo>
                <a:lnTo>
                  <a:pt x="5964" y="17757"/>
                </a:lnTo>
                <a:lnTo>
                  <a:pt x="6190" y="17752"/>
                </a:lnTo>
                <a:lnTo>
                  <a:pt x="6542" y="17748"/>
                </a:lnTo>
                <a:lnTo>
                  <a:pt x="6573" y="17722"/>
                </a:lnTo>
                <a:lnTo>
                  <a:pt x="6569" y="17452"/>
                </a:lnTo>
                <a:lnTo>
                  <a:pt x="6584" y="17384"/>
                </a:lnTo>
                <a:lnTo>
                  <a:pt x="7316" y="17360"/>
                </a:lnTo>
                <a:lnTo>
                  <a:pt x="7320" y="17359"/>
                </a:lnTo>
                <a:lnTo>
                  <a:pt x="7318" y="17339"/>
                </a:lnTo>
                <a:lnTo>
                  <a:pt x="7295" y="17304"/>
                </a:lnTo>
                <a:lnTo>
                  <a:pt x="7267" y="17210"/>
                </a:lnTo>
                <a:lnTo>
                  <a:pt x="7264" y="17185"/>
                </a:lnTo>
                <a:lnTo>
                  <a:pt x="7265" y="17185"/>
                </a:lnTo>
                <a:lnTo>
                  <a:pt x="7267" y="17210"/>
                </a:lnTo>
                <a:lnTo>
                  <a:pt x="7295" y="17304"/>
                </a:lnTo>
                <a:lnTo>
                  <a:pt x="7318" y="17339"/>
                </a:lnTo>
                <a:cubicBezTo>
                  <a:pt x="7318" y="17339"/>
                  <a:pt x="7336" y="17364"/>
                  <a:pt x="7355" y="17382"/>
                </a:cubicBezTo>
                <a:cubicBezTo>
                  <a:pt x="7355" y="17382"/>
                  <a:pt x="7368" y="17382"/>
                  <a:pt x="7372" y="17384"/>
                </a:cubicBezTo>
                <a:cubicBezTo>
                  <a:pt x="7382" y="17389"/>
                  <a:pt x="7400" y="17406"/>
                  <a:pt x="7408" y="17417"/>
                </a:cubicBezTo>
                <a:cubicBezTo>
                  <a:pt x="7415" y="17426"/>
                  <a:pt x="7427" y="17449"/>
                  <a:pt x="7432" y="17462"/>
                </a:cubicBezTo>
                <a:cubicBezTo>
                  <a:pt x="7436" y="17473"/>
                  <a:pt x="7443" y="17510"/>
                  <a:pt x="7443" y="17510"/>
                </a:cubicBezTo>
                <a:cubicBezTo>
                  <a:pt x="7443" y="17510"/>
                  <a:pt x="7468" y="17584"/>
                  <a:pt x="7481" y="17603"/>
                </a:cubicBezTo>
                <a:cubicBezTo>
                  <a:pt x="7488" y="17614"/>
                  <a:pt x="7507" y="17629"/>
                  <a:pt x="7517" y="17636"/>
                </a:cubicBezTo>
                <a:cubicBezTo>
                  <a:pt x="7534" y="17648"/>
                  <a:pt x="7570" y="17663"/>
                  <a:pt x="7587" y="17677"/>
                </a:cubicBezTo>
                <a:cubicBezTo>
                  <a:pt x="7597" y="17685"/>
                  <a:pt x="7615" y="17708"/>
                  <a:pt x="7624" y="17719"/>
                </a:cubicBezTo>
                <a:cubicBezTo>
                  <a:pt x="7644" y="17747"/>
                  <a:pt x="7680" y="17812"/>
                  <a:pt x="7701" y="17840"/>
                </a:cubicBezTo>
                <a:cubicBezTo>
                  <a:pt x="7718" y="17863"/>
                  <a:pt x="7759" y="17899"/>
                  <a:pt x="7775" y="17925"/>
                </a:cubicBezTo>
                <a:cubicBezTo>
                  <a:pt x="7781" y="17936"/>
                  <a:pt x="7789" y="17964"/>
                  <a:pt x="7796" y="17976"/>
                </a:cubicBezTo>
                <a:cubicBezTo>
                  <a:pt x="7810" y="18002"/>
                  <a:pt x="7845" y="18048"/>
                  <a:pt x="7864" y="18067"/>
                </a:cubicBezTo>
                <a:cubicBezTo>
                  <a:pt x="7873" y="18077"/>
                  <a:pt x="7893" y="18093"/>
                  <a:pt x="7903" y="18100"/>
                </a:cubicBezTo>
                <a:cubicBezTo>
                  <a:pt x="7911" y="18105"/>
                  <a:pt x="7929" y="18107"/>
                  <a:pt x="7937" y="18113"/>
                </a:cubicBezTo>
                <a:cubicBezTo>
                  <a:pt x="7959" y="18127"/>
                  <a:pt x="7994" y="18177"/>
                  <a:pt x="8014" y="18193"/>
                </a:cubicBezTo>
                <a:cubicBezTo>
                  <a:pt x="8023" y="18199"/>
                  <a:pt x="8043" y="18201"/>
                  <a:pt x="8049" y="18211"/>
                </a:cubicBezTo>
                <a:cubicBezTo>
                  <a:pt x="8055" y="18220"/>
                  <a:pt x="8054" y="18249"/>
                  <a:pt x="8060" y="18259"/>
                </a:cubicBezTo>
                <a:cubicBezTo>
                  <a:pt x="8065" y="18267"/>
                  <a:pt x="8083" y="18270"/>
                  <a:pt x="8088" y="18278"/>
                </a:cubicBezTo>
                <a:cubicBezTo>
                  <a:pt x="8095" y="18287"/>
                  <a:pt x="8102" y="18312"/>
                  <a:pt x="8106" y="18325"/>
                </a:cubicBezTo>
                <a:cubicBezTo>
                  <a:pt x="8112" y="18349"/>
                  <a:pt x="8114" y="18405"/>
                  <a:pt x="8124" y="18426"/>
                </a:cubicBezTo>
                <a:cubicBezTo>
                  <a:pt x="8128" y="18432"/>
                  <a:pt x="8139" y="18437"/>
                  <a:pt x="8142" y="18443"/>
                </a:cubicBezTo>
                <a:cubicBezTo>
                  <a:pt x="8156" y="18463"/>
                  <a:pt x="8170" y="18517"/>
                  <a:pt x="8181" y="18540"/>
                </a:cubicBezTo>
                <a:cubicBezTo>
                  <a:pt x="8187" y="18552"/>
                  <a:pt x="8201" y="18572"/>
                  <a:pt x="8205" y="18585"/>
                </a:cubicBezTo>
                <a:cubicBezTo>
                  <a:pt x="8208" y="18597"/>
                  <a:pt x="8209" y="18622"/>
                  <a:pt x="8209" y="18635"/>
                </a:cubicBezTo>
                <a:cubicBezTo>
                  <a:pt x="8209" y="18649"/>
                  <a:pt x="8204" y="18676"/>
                  <a:pt x="8204" y="18691"/>
                </a:cubicBezTo>
                <a:cubicBezTo>
                  <a:pt x="8204" y="18715"/>
                  <a:pt x="8210" y="18765"/>
                  <a:pt x="8216" y="18788"/>
                </a:cubicBezTo>
                <a:cubicBezTo>
                  <a:pt x="8232" y="18854"/>
                  <a:pt x="8310" y="19030"/>
                  <a:pt x="8310" y="19030"/>
                </a:cubicBezTo>
                <a:cubicBezTo>
                  <a:pt x="8310" y="19030"/>
                  <a:pt x="8347" y="19079"/>
                  <a:pt x="8362" y="19090"/>
                </a:cubicBezTo>
                <a:cubicBezTo>
                  <a:pt x="8370" y="19095"/>
                  <a:pt x="8388" y="19098"/>
                  <a:pt x="8396" y="19103"/>
                </a:cubicBezTo>
                <a:cubicBezTo>
                  <a:pt x="8406" y="19108"/>
                  <a:pt x="8424" y="19122"/>
                  <a:pt x="8432" y="19131"/>
                </a:cubicBezTo>
                <a:cubicBezTo>
                  <a:pt x="8440" y="19140"/>
                  <a:pt x="8452" y="19166"/>
                  <a:pt x="8459" y="19176"/>
                </a:cubicBezTo>
                <a:cubicBezTo>
                  <a:pt x="8479" y="19202"/>
                  <a:pt x="8523" y="19251"/>
                  <a:pt x="8547" y="19268"/>
                </a:cubicBezTo>
                <a:cubicBezTo>
                  <a:pt x="8555" y="19274"/>
                  <a:pt x="8573" y="19279"/>
                  <a:pt x="8582" y="19281"/>
                </a:cubicBezTo>
                <a:cubicBezTo>
                  <a:pt x="8599" y="19286"/>
                  <a:pt x="8637" y="19278"/>
                  <a:pt x="8652" y="19293"/>
                </a:cubicBezTo>
                <a:cubicBezTo>
                  <a:pt x="8661" y="19300"/>
                  <a:pt x="8665" y="19334"/>
                  <a:pt x="8673" y="19343"/>
                </a:cubicBezTo>
                <a:cubicBezTo>
                  <a:pt x="8693" y="19367"/>
                  <a:pt x="8748" y="19371"/>
                  <a:pt x="8771" y="19389"/>
                </a:cubicBezTo>
                <a:cubicBezTo>
                  <a:pt x="8781" y="19398"/>
                  <a:pt x="8798" y="19426"/>
                  <a:pt x="8808" y="19437"/>
                </a:cubicBezTo>
                <a:cubicBezTo>
                  <a:pt x="8817" y="19446"/>
                  <a:pt x="8834" y="19466"/>
                  <a:pt x="8844" y="19470"/>
                </a:cubicBezTo>
                <a:cubicBezTo>
                  <a:pt x="8852" y="19473"/>
                  <a:pt x="8870" y="19461"/>
                  <a:pt x="8877" y="19468"/>
                </a:cubicBezTo>
                <a:cubicBezTo>
                  <a:pt x="8880" y="19471"/>
                  <a:pt x="8879" y="19484"/>
                  <a:pt x="8882" y="19487"/>
                </a:cubicBezTo>
                <a:cubicBezTo>
                  <a:pt x="8889" y="19495"/>
                  <a:pt x="8916" y="19491"/>
                  <a:pt x="8916" y="19491"/>
                </a:cubicBezTo>
                <a:cubicBezTo>
                  <a:pt x="8916" y="19491"/>
                  <a:pt x="8961" y="19494"/>
                  <a:pt x="8971" y="19480"/>
                </a:cubicBezTo>
                <a:cubicBezTo>
                  <a:pt x="8977" y="19472"/>
                  <a:pt x="8973" y="19444"/>
                  <a:pt x="8977" y="19434"/>
                </a:cubicBezTo>
                <a:cubicBezTo>
                  <a:pt x="8983" y="19420"/>
                  <a:pt x="9004" y="19405"/>
                  <a:pt x="9010" y="19392"/>
                </a:cubicBezTo>
                <a:cubicBezTo>
                  <a:pt x="9016" y="19380"/>
                  <a:pt x="9019" y="19350"/>
                  <a:pt x="9026" y="19339"/>
                </a:cubicBezTo>
                <a:cubicBezTo>
                  <a:pt x="9031" y="19329"/>
                  <a:pt x="9051" y="19323"/>
                  <a:pt x="9057" y="19313"/>
                </a:cubicBezTo>
                <a:cubicBezTo>
                  <a:pt x="9062" y="19302"/>
                  <a:pt x="9064" y="19274"/>
                  <a:pt x="9065" y="19261"/>
                </a:cubicBezTo>
                <a:cubicBezTo>
                  <a:pt x="9067" y="19247"/>
                  <a:pt x="9063" y="19218"/>
                  <a:pt x="9067" y="19206"/>
                </a:cubicBezTo>
                <a:cubicBezTo>
                  <a:pt x="9070" y="19198"/>
                  <a:pt x="9082" y="19190"/>
                  <a:pt x="9085" y="19182"/>
                </a:cubicBezTo>
                <a:cubicBezTo>
                  <a:pt x="9105" y="19134"/>
                  <a:pt x="9109" y="19017"/>
                  <a:pt x="9123" y="18965"/>
                </a:cubicBezTo>
                <a:cubicBezTo>
                  <a:pt x="9127" y="18946"/>
                  <a:pt x="9140" y="18911"/>
                  <a:pt x="9146" y="18895"/>
                </a:cubicBezTo>
                <a:cubicBezTo>
                  <a:pt x="9150" y="18888"/>
                  <a:pt x="9156" y="18872"/>
                  <a:pt x="9161" y="18867"/>
                </a:cubicBezTo>
                <a:cubicBezTo>
                  <a:pt x="9168" y="18860"/>
                  <a:pt x="9185" y="18860"/>
                  <a:pt x="9193" y="18856"/>
                </a:cubicBezTo>
                <a:cubicBezTo>
                  <a:pt x="9202" y="18850"/>
                  <a:pt x="9217" y="18829"/>
                  <a:pt x="9227" y="18824"/>
                </a:cubicBezTo>
                <a:cubicBezTo>
                  <a:pt x="9235" y="18820"/>
                  <a:pt x="9252" y="18825"/>
                  <a:pt x="9260" y="18822"/>
                </a:cubicBezTo>
                <a:cubicBezTo>
                  <a:pt x="9268" y="18820"/>
                  <a:pt x="9285" y="18810"/>
                  <a:pt x="9291" y="18801"/>
                </a:cubicBezTo>
                <a:cubicBezTo>
                  <a:pt x="9298" y="18791"/>
                  <a:pt x="9299" y="18757"/>
                  <a:pt x="9307" y="18748"/>
                </a:cubicBezTo>
                <a:cubicBezTo>
                  <a:pt x="9313" y="18741"/>
                  <a:pt x="9331" y="18740"/>
                  <a:pt x="9339" y="18742"/>
                </a:cubicBezTo>
                <a:cubicBezTo>
                  <a:pt x="9356" y="18745"/>
                  <a:pt x="9386" y="18772"/>
                  <a:pt x="9402" y="18779"/>
                </a:cubicBezTo>
                <a:cubicBezTo>
                  <a:pt x="9411" y="18783"/>
                  <a:pt x="9428" y="18789"/>
                  <a:pt x="9437" y="18788"/>
                </a:cubicBezTo>
                <a:cubicBezTo>
                  <a:pt x="9446" y="18786"/>
                  <a:pt x="9462" y="18772"/>
                  <a:pt x="9472" y="18771"/>
                </a:cubicBezTo>
                <a:cubicBezTo>
                  <a:pt x="9480" y="18769"/>
                  <a:pt x="9497" y="18774"/>
                  <a:pt x="9505" y="18774"/>
                </a:cubicBezTo>
                <a:cubicBezTo>
                  <a:pt x="9514" y="18774"/>
                  <a:pt x="9532" y="18767"/>
                  <a:pt x="9541" y="18767"/>
                </a:cubicBezTo>
                <a:cubicBezTo>
                  <a:pt x="9565" y="18767"/>
                  <a:pt x="9613" y="18798"/>
                  <a:pt x="9636" y="18788"/>
                </a:cubicBezTo>
                <a:cubicBezTo>
                  <a:pt x="9646" y="18784"/>
                  <a:pt x="9659" y="18750"/>
                  <a:pt x="9669" y="18747"/>
                </a:cubicBezTo>
                <a:cubicBezTo>
                  <a:pt x="9678" y="18744"/>
                  <a:pt x="9695" y="18755"/>
                  <a:pt x="9703" y="18760"/>
                </a:cubicBezTo>
                <a:cubicBezTo>
                  <a:pt x="9713" y="18766"/>
                  <a:pt x="9732" y="18782"/>
                  <a:pt x="9740" y="18793"/>
                </a:cubicBezTo>
                <a:cubicBezTo>
                  <a:pt x="9746" y="18803"/>
                  <a:pt x="9751" y="18829"/>
                  <a:pt x="9757" y="18839"/>
                </a:cubicBezTo>
                <a:cubicBezTo>
                  <a:pt x="9763" y="18851"/>
                  <a:pt x="9781" y="18866"/>
                  <a:pt x="9787" y="18879"/>
                </a:cubicBezTo>
                <a:cubicBezTo>
                  <a:pt x="9791" y="18887"/>
                  <a:pt x="9791" y="18912"/>
                  <a:pt x="9797" y="18917"/>
                </a:cubicBezTo>
                <a:cubicBezTo>
                  <a:pt x="9805" y="18922"/>
                  <a:pt x="9821" y="18897"/>
                  <a:pt x="9829" y="18900"/>
                </a:cubicBezTo>
                <a:cubicBezTo>
                  <a:pt x="9837" y="18904"/>
                  <a:pt x="9846" y="18947"/>
                  <a:pt x="9846" y="18947"/>
                </a:cubicBezTo>
                <a:lnTo>
                  <a:pt x="9886" y="18984"/>
                </a:lnTo>
                <a:cubicBezTo>
                  <a:pt x="9886" y="18984"/>
                  <a:pt x="9915" y="18992"/>
                  <a:pt x="9921" y="19002"/>
                </a:cubicBezTo>
                <a:cubicBezTo>
                  <a:pt x="9926" y="19011"/>
                  <a:pt x="9924" y="19036"/>
                  <a:pt x="9928" y="19046"/>
                </a:cubicBezTo>
                <a:cubicBezTo>
                  <a:pt x="9945" y="19085"/>
                  <a:pt x="10011" y="19111"/>
                  <a:pt x="10036" y="19140"/>
                </a:cubicBezTo>
                <a:cubicBezTo>
                  <a:pt x="10052" y="19158"/>
                  <a:pt x="10071" y="19213"/>
                  <a:pt x="10084" y="19235"/>
                </a:cubicBezTo>
                <a:cubicBezTo>
                  <a:pt x="10091" y="19247"/>
                  <a:pt x="10109" y="19266"/>
                  <a:pt x="10115" y="19279"/>
                </a:cubicBezTo>
                <a:cubicBezTo>
                  <a:pt x="10127" y="19308"/>
                  <a:pt x="10135" y="19378"/>
                  <a:pt x="10146" y="19408"/>
                </a:cubicBezTo>
                <a:cubicBezTo>
                  <a:pt x="10155" y="19436"/>
                  <a:pt x="10183" y="19482"/>
                  <a:pt x="10194" y="19509"/>
                </a:cubicBezTo>
                <a:cubicBezTo>
                  <a:pt x="10199" y="19520"/>
                  <a:pt x="10209" y="19543"/>
                  <a:pt x="10212" y="19555"/>
                </a:cubicBezTo>
                <a:cubicBezTo>
                  <a:pt x="10213" y="19560"/>
                  <a:pt x="10212" y="19570"/>
                  <a:pt x="10214" y="19575"/>
                </a:cubicBezTo>
                <a:cubicBezTo>
                  <a:pt x="10218" y="19588"/>
                  <a:pt x="10234" y="19604"/>
                  <a:pt x="10240" y="19614"/>
                </a:cubicBezTo>
                <a:cubicBezTo>
                  <a:pt x="10246" y="19625"/>
                  <a:pt x="10255" y="19650"/>
                  <a:pt x="10261" y="19661"/>
                </a:cubicBezTo>
                <a:cubicBezTo>
                  <a:pt x="10269" y="19674"/>
                  <a:pt x="10294" y="19691"/>
                  <a:pt x="10295" y="19709"/>
                </a:cubicBezTo>
                <a:cubicBezTo>
                  <a:pt x="10295" y="19714"/>
                  <a:pt x="10287" y="19720"/>
                  <a:pt x="10286" y="19726"/>
                </a:cubicBezTo>
                <a:cubicBezTo>
                  <a:pt x="10284" y="19752"/>
                  <a:pt x="10304" y="19802"/>
                  <a:pt x="10312" y="19826"/>
                </a:cubicBezTo>
                <a:cubicBezTo>
                  <a:pt x="10321" y="19852"/>
                  <a:pt x="10340" y="19902"/>
                  <a:pt x="10354" y="19922"/>
                </a:cubicBezTo>
                <a:cubicBezTo>
                  <a:pt x="10362" y="19935"/>
                  <a:pt x="10383" y="19953"/>
                  <a:pt x="10393" y="19960"/>
                </a:cubicBezTo>
                <a:cubicBezTo>
                  <a:pt x="10402" y="19965"/>
                  <a:pt x="10420" y="19966"/>
                  <a:pt x="10428" y="19973"/>
                </a:cubicBezTo>
                <a:cubicBezTo>
                  <a:pt x="10440" y="19985"/>
                  <a:pt x="10456" y="20022"/>
                  <a:pt x="10464" y="20041"/>
                </a:cubicBezTo>
                <a:cubicBezTo>
                  <a:pt x="10468" y="20052"/>
                  <a:pt x="10472" y="20079"/>
                  <a:pt x="10478" y="20088"/>
                </a:cubicBezTo>
                <a:cubicBezTo>
                  <a:pt x="10484" y="20099"/>
                  <a:pt x="10503" y="20108"/>
                  <a:pt x="10510" y="20117"/>
                </a:cubicBezTo>
                <a:cubicBezTo>
                  <a:pt x="10519" y="20127"/>
                  <a:pt x="10535" y="20151"/>
                  <a:pt x="10541" y="20166"/>
                </a:cubicBezTo>
                <a:cubicBezTo>
                  <a:pt x="10546" y="20176"/>
                  <a:pt x="10548" y="20203"/>
                  <a:pt x="10552" y="20214"/>
                </a:cubicBezTo>
                <a:cubicBezTo>
                  <a:pt x="10567" y="20250"/>
                  <a:pt x="10604" y="20318"/>
                  <a:pt x="10629" y="20338"/>
                </a:cubicBezTo>
                <a:cubicBezTo>
                  <a:pt x="10642" y="20349"/>
                  <a:pt x="10673" y="20344"/>
                  <a:pt x="10687" y="20352"/>
                </a:cubicBezTo>
                <a:cubicBezTo>
                  <a:pt x="10697" y="20357"/>
                  <a:pt x="10715" y="20374"/>
                  <a:pt x="10723" y="20385"/>
                </a:cubicBezTo>
                <a:cubicBezTo>
                  <a:pt x="10727" y="20390"/>
                  <a:pt x="10734" y="20401"/>
                  <a:pt x="10735" y="20408"/>
                </a:cubicBezTo>
                <a:cubicBezTo>
                  <a:pt x="10738" y="20419"/>
                  <a:pt x="10734" y="20445"/>
                  <a:pt x="10736" y="20457"/>
                </a:cubicBezTo>
                <a:cubicBezTo>
                  <a:pt x="10739" y="20470"/>
                  <a:pt x="10751" y="20491"/>
                  <a:pt x="10754" y="20504"/>
                </a:cubicBezTo>
                <a:cubicBezTo>
                  <a:pt x="10756" y="20517"/>
                  <a:pt x="10756" y="20545"/>
                  <a:pt x="10755" y="20559"/>
                </a:cubicBezTo>
                <a:cubicBezTo>
                  <a:pt x="10754" y="20573"/>
                  <a:pt x="10740" y="20602"/>
                  <a:pt x="10743" y="20616"/>
                </a:cubicBezTo>
                <a:cubicBezTo>
                  <a:pt x="10748" y="20631"/>
                  <a:pt x="10776" y="20634"/>
                  <a:pt x="10783" y="20648"/>
                </a:cubicBezTo>
                <a:cubicBezTo>
                  <a:pt x="10788" y="20659"/>
                  <a:pt x="10787" y="20689"/>
                  <a:pt x="10787" y="20702"/>
                </a:cubicBezTo>
                <a:cubicBezTo>
                  <a:pt x="10788" y="20715"/>
                  <a:pt x="10785" y="20740"/>
                  <a:pt x="10785" y="20753"/>
                </a:cubicBezTo>
                <a:cubicBezTo>
                  <a:pt x="10786" y="20765"/>
                  <a:pt x="10789" y="20791"/>
                  <a:pt x="10793" y="20801"/>
                </a:cubicBezTo>
                <a:cubicBezTo>
                  <a:pt x="10798" y="20815"/>
                  <a:pt x="10816" y="20833"/>
                  <a:pt x="10823" y="20845"/>
                </a:cubicBezTo>
                <a:cubicBezTo>
                  <a:pt x="10836" y="20867"/>
                  <a:pt x="10868" y="20937"/>
                  <a:pt x="10868" y="20937"/>
                </a:cubicBezTo>
                <a:lnTo>
                  <a:pt x="10899" y="20986"/>
                </a:lnTo>
                <a:lnTo>
                  <a:pt x="10934" y="21089"/>
                </a:lnTo>
                <a:cubicBezTo>
                  <a:pt x="10934" y="21089"/>
                  <a:pt x="10943" y="21172"/>
                  <a:pt x="10953" y="21195"/>
                </a:cubicBezTo>
                <a:cubicBezTo>
                  <a:pt x="10961" y="21210"/>
                  <a:pt x="10989" y="21220"/>
                  <a:pt x="10994" y="21237"/>
                </a:cubicBezTo>
                <a:cubicBezTo>
                  <a:pt x="10997" y="21248"/>
                  <a:pt x="10987" y="21277"/>
                  <a:pt x="10992" y="21287"/>
                </a:cubicBezTo>
                <a:cubicBezTo>
                  <a:pt x="10995" y="21294"/>
                  <a:pt x="11007" y="21297"/>
                  <a:pt x="11013" y="21298"/>
                </a:cubicBezTo>
                <a:cubicBezTo>
                  <a:pt x="11030" y="21302"/>
                  <a:pt x="11065" y="21291"/>
                  <a:pt x="11082" y="21295"/>
                </a:cubicBezTo>
                <a:cubicBezTo>
                  <a:pt x="11091" y="21297"/>
                  <a:pt x="11108" y="21312"/>
                  <a:pt x="11117" y="21313"/>
                </a:cubicBezTo>
                <a:cubicBezTo>
                  <a:pt x="11122" y="21313"/>
                  <a:pt x="11131" y="21303"/>
                  <a:pt x="11136" y="21304"/>
                </a:cubicBezTo>
                <a:cubicBezTo>
                  <a:pt x="11146" y="21306"/>
                  <a:pt x="11164" y="21323"/>
                  <a:pt x="11172" y="21332"/>
                </a:cubicBezTo>
                <a:cubicBezTo>
                  <a:pt x="11180" y="21341"/>
                  <a:pt x="11191" y="21367"/>
                  <a:pt x="11199" y="21377"/>
                </a:cubicBezTo>
                <a:cubicBezTo>
                  <a:pt x="11204" y="21382"/>
                  <a:pt x="11214" y="21392"/>
                  <a:pt x="11220" y="21393"/>
                </a:cubicBezTo>
                <a:cubicBezTo>
                  <a:pt x="11229" y="21393"/>
                  <a:pt x="11246" y="21375"/>
                  <a:pt x="11255" y="21375"/>
                </a:cubicBezTo>
                <a:cubicBezTo>
                  <a:pt x="11265" y="21376"/>
                  <a:pt x="11281" y="21391"/>
                  <a:pt x="11290" y="21394"/>
                </a:cubicBezTo>
                <a:cubicBezTo>
                  <a:pt x="11299" y="21396"/>
                  <a:pt x="11318" y="21387"/>
                  <a:pt x="11327" y="21392"/>
                </a:cubicBezTo>
                <a:cubicBezTo>
                  <a:pt x="11348" y="21401"/>
                  <a:pt x="11380" y="21457"/>
                  <a:pt x="11400" y="21472"/>
                </a:cubicBezTo>
                <a:cubicBezTo>
                  <a:pt x="11407" y="21477"/>
                  <a:pt x="11423" y="21484"/>
                  <a:pt x="11431" y="21486"/>
                </a:cubicBezTo>
                <a:cubicBezTo>
                  <a:pt x="11466" y="21493"/>
                  <a:pt x="11536" y="21484"/>
                  <a:pt x="11570" y="21478"/>
                </a:cubicBezTo>
                <a:cubicBezTo>
                  <a:pt x="11590" y="21475"/>
                  <a:pt x="11629" y="21456"/>
                  <a:pt x="11648" y="21458"/>
                </a:cubicBezTo>
                <a:cubicBezTo>
                  <a:pt x="11658" y="21459"/>
                  <a:pt x="11683" y="21476"/>
                  <a:pt x="11683" y="21476"/>
                </a:cubicBezTo>
                <a:cubicBezTo>
                  <a:pt x="11683" y="21476"/>
                  <a:pt x="11709" y="21475"/>
                  <a:pt x="11717" y="21480"/>
                </a:cubicBezTo>
                <a:cubicBezTo>
                  <a:pt x="11717" y="21480"/>
                  <a:pt x="11773" y="21542"/>
                  <a:pt x="11797" y="21564"/>
                </a:cubicBezTo>
                <a:cubicBezTo>
                  <a:pt x="11807" y="21573"/>
                  <a:pt x="11826" y="21594"/>
                  <a:pt x="11837" y="21596"/>
                </a:cubicBezTo>
                <a:cubicBezTo>
                  <a:pt x="11845" y="21598"/>
                  <a:pt x="11864" y="21595"/>
                  <a:pt x="11869" y="21585"/>
                </a:cubicBezTo>
                <a:cubicBezTo>
                  <a:pt x="11874" y="21574"/>
                  <a:pt x="11861" y="21546"/>
                  <a:pt x="11865" y="21535"/>
                </a:cubicBezTo>
                <a:cubicBezTo>
                  <a:pt x="11876" y="21506"/>
                  <a:pt x="11926" y="21496"/>
                  <a:pt x="11947" y="21484"/>
                </a:cubicBezTo>
                <a:cubicBezTo>
                  <a:pt x="11951" y="21482"/>
                  <a:pt x="11961" y="21482"/>
                  <a:pt x="11963" y="21476"/>
                </a:cubicBezTo>
                <a:cubicBezTo>
                  <a:pt x="11967" y="21463"/>
                  <a:pt x="11961" y="21422"/>
                  <a:pt x="11951" y="21418"/>
                </a:cubicBezTo>
                <a:cubicBezTo>
                  <a:pt x="11951" y="21418"/>
                  <a:pt x="11880" y="21461"/>
                  <a:pt x="11903" y="21408"/>
                </a:cubicBezTo>
                <a:cubicBezTo>
                  <a:pt x="11909" y="21395"/>
                  <a:pt x="11882" y="21375"/>
                  <a:pt x="11876" y="21363"/>
                </a:cubicBezTo>
                <a:cubicBezTo>
                  <a:pt x="11866" y="21341"/>
                  <a:pt x="11865" y="21286"/>
                  <a:pt x="11857" y="21262"/>
                </a:cubicBezTo>
                <a:cubicBezTo>
                  <a:pt x="11844" y="21218"/>
                  <a:pt x="11797" y="21146"/>
                  <a:pt x="11787" y="21100"/>
                </a:cubicBezTo>
                <a:cubicBezTo>
                  <a:pt x="11784" y="21088"/>
                  <a:pt x="11787" y="21059"/>
                  <a:pt x="11785" y="21046"/>
                </a:cubicBezTo>
                <a:cubicBezTo>
                  <a:pt x="11779" y="21001"/>
                  <a:pt x="11762" y="20911"/>
                  <a:pt x="11744" y="20874"/>
                </a:cubicBezTo>
                <a:cubicBezTo>
                  <a:pt x="11737" y="20860"/>
                  <a:pt x="11713" y="20846"/>
                  <a:pt x="11707" y="20831"/>
                </a:cubicBezTo>
                <a:cubicBezTo>
                  <a:pt x="11703" y="20820"/>
                  <a:pt x="11696" y="20790"/>
                  <a:pt x="11702" y="20782"/>
                </a:cubicBezTo>
                <a:cubicBezTo>
                  <a:pt x="11709" y="20773"/>
                  <a:pt x="11733" y="20807"/>
                  <a:pt x="11737" y="20795"/>
                </a:cubicBezTo>
                <a:cubicBezTo>
                  <a:pt x="11743" y="20777"/>
                  <a:pt x="11701" y="20758"/>
                  <a:pt x="11695" y="20738"/>
                </a:cubicBezTo>
                <a:cubicBezTo>
                  <a:pt x="11692" y="20727"/>
                  <a:pt x="11689" y="20698"/>
                  <a:pt x="11694" y="20688"/>
                </a:cubicBezTo>
                <a:cubicBezTo>
                  <a:pt x="11700" y="20679"/>
                  <a:pt x="11722" y="20692"/>
                  <a:pt x="11727" y="20682"/>
                </a:cubicBezTo>
                <a:cubicBezTo>
                  <a:pt x="11733" y="20672"/>
                  <a:pt x="11724" y="20641"/>
                  <a:pt x="11726" y="20627"/>
                </a:cubicBezTo>
                <a:cubicBezTo>
                  <a:pt x="11727" y="20614"/>
                  <a:pt x="11737" y="20589"/>
                  <a:pt x="11738" y="20575"/>
                </a:cubicBezTo>
                <a:cubicBezTo>
                  <a:pt x="11739" y="20561"/>
                  <a:pt x="11733" y="20534"/>
                  <a:pt x="11733" y="20521"/>
                </a:cubicBezTo>
                <a:cubicBezTo>
                  <a:pt x="11733" y="20508"/>
                  <a:pt x="11745" y="20478"/>
                  <a:pt x="11738" y="20470"/>
                </a:cubicBezTo>
                <a:cubicBezTo>
                  <a:pt x="11725" y="20454"/>
                  <a:pt x="11691" y="20499"/>
                  <a:pt x="11675" y="20507"/>
                </a:cubicBezTo>
                <a:cubicBezTo>
                  <a:pt x="11581" y="20556"/>
                  <a:pt x="11661" y="20444"/>
                  <a:pt x="11680" y="20401"/>
                </a:cubicBezTo>
                <a:cubicBezTo>
                  <a:pt x="11700" y="20358"/>
                  <a:pt x="11730" y="20378"/>
                  <a:pt x="11730" y="20378"/>
                </a:cubicBezTo>
                <a:cubicBezTo>
                  <a:pt x="11760" y="20324"/>
                  <a:pt x="11788" y="20225"/>
                  <a:pt x="11781" y="20156"/>
                </a:cubicBezTo>
                <a:cubicBezTo>
                  <a:pt x="11780" y="20143"/>
                  <a:pt x="11773" y="20118"/>
                  <a:pt x="11767" y="20109"/>
                </a:cubicBezTo>
                <a:cubicBezTo>
                  <a:pt x="11763" y="20104"/>
                  <a:pt x="11753" y="20101"/>
                  <a:pt x="11749" y="20097"/>
                </a:cubicBezTo>
                <a:cubicBezTo>
                  <a:pt x="11740" y="20089"/>
                  <a:pt x="11728" y="20061"/>
                  <a:pt x="11719" y="20053"/>
                </a:cubicBezTo>
                <a:cubicBezTo>
                  <a:pt x="11705" y="20042"/>
                  <a:pt x="11646" y="20064"/>
                  <a:pt x="11663" y="20019"/>
                </a:cubicBezTo>
                <a:cubicBezTo>
                  <a:pt x="11667" y="20007"/>
                  <a:pt x="11688" y="20002"/>
                  <a:pt x="11697" y="19997"/>
                </a:cubicBezTo>
                <a:cubicBezTo>
                  <a:pt x="11715" y="19989"/>
                  <a:pt x="11751" y="19968"/>
                  <a:pt x="11768" y="19974"/>
                </a:cubicBezTo>
                <a:cubicBezTo>
                  <a:pt x="11780" y="19977"/>
                  <a:pt x="11808" y="20024"/>
                  <a:pt x="11820" y="20020"/>
                </a:cubicBezTo>
                <a:cubicBezTo>
                  <a:pt x="11847" y="20011"/>
                  <a:pt x="11862" y="19909"/>
                  <a:pt x="11873" y="19870"/>
                </a:cubicBezTo>
                <a:cubicBezTo>
                  <a:pt x="11894" y="19793"/>
                  <a:pt x="11840" y="19804"/>
                  <a:pt x="11840" y="19804"/>
                </a:cubicBezTo>
                <a:cubicBezTo>
                  <a:pt x="11835" y="19816"/>
                  <a:pt x="11837" y="19852"/>
                  <a:pt x="11828" y="19857"/>
                </a:cubicBezTo>
                <a:cubicBezTo>
                  <a:pt x="11828" y="19857"/>
                  <a:pt x="11786" y="19890"/>
                  <a:pt x="11799" y="19809"/>
                </a:cubicBezTo>
                <a:cubicBezTo>
                  <a:pt x="11812" y="19728"/>
                  <a:pt x="11831" y="19764"/>
                  <a:pt x="11862" y="19710"/>
                </a:cubicBezTo>
                <a:cubicBezTo>
                  <a:pt x="11871" y="19694"/>
                  <a:pt x="11899" y="19623"/>
                  <a:pt x="11912" y="19690"/>
                </a:cubicBezTo>
                <a:cubicBezTo>
                  <a:pt x="11914" y="19703"/>
                  <a:pt x="11900" y="19733"/>
                  <a:pt x="11908" y="19741"/>
                </a:cubicBezTo>
                <a:cubicBezTo>
                  <a:pt x="11915" y="19749"/>
                  <a:pt x="11932" y="19720"/>
                  <a:pt x="11938" y="19710"/>
                </a:cubicBezTo>
                <a:cubicBezTo>
                  <a:pt x="11949" y="19693"/>
                  <a:pt x="11968" y="19655"/>
                  <a:pt x="11971" y="19633"/>
                </a:cubicBezTo>
                <a:cubicBezTo>
                  <a:pt x="11973" y="19620"/>
                  <a:pt x="11970" y="19592"/>
                  <a:pt x="11967" y="19579"/>
                </a:cubicBezTo>
                <a:cubicBezTo>
                  <a:pt x="11963" y="19566"/>
                  <a:pt x="11947" y="19547"/>
                  <a:pt x="11946" y="19533"/>
                </a:cubicBezTo>
                <a:cubicBezTo>
                  <a:pt x="11945" y="19518"/>
                  <a:pt x="11959" y="19491"/>
                  <a:pt x="11958" y="19476"/>
                </a:cubicBezTo>
                <a:cubicBezTo>
                  <a:pt x="11957" y="19470"/>
                  <a:pt x="11947" y="19461"/>
                  <a:pt x="11950" y="19457"/>
                </a:cubicBezTo>
                <a:cubicBezTo>
                  <a:pt x="11965" y="19439"/>
                  <a:pt x="11987" y="19531"/>
                  <a:pt x="12004" y="19547"/>
                </a:cubicBezTo>
                <a:cubicBezTo>
                  <a:pt x="12011" y="19554"/>
                  <a:pt x="12030" y="19562"/>
                  <a:pt x="12038" y="19560"/>
                </a:cubicBezTo>
                <a:cubicBezTo>
                  <a:pt x="12067" y="19552"/>
                  <a:pt x="12117" y="19493"/>
                  <a:pt x="12132" y="19456"/>
                </a:cubicBezTo>
                <a:cubicBezTo>
                  <a:pt x="12134" y="19452"/>
                  <a:pt x="12138" y="19441"/>
                  <a:pt x="12137" y="19435"/>
                </a:cubicBezTo>
                <a:cubicBezTo>
                  <a:pt x="12134" y="19422"/>
                  <a:pt x="12112" y="19412"/>
                  <a:pt x="12102" y="19412"/>
                </a:cubicBezTo>
                <a:cubicBezTo>
                  <a:pt x="12092" y="19412"/>
                  <a:pt x="12074" y="19444"/>
                  <a:pt x="12067" y="19434"/>
                </a:cubicBezTo>
                <a:cubicBezTo>
                  <a:pt x="12061" y="19424"/>
                  <a:pt x="12086" y="19395"/>
                  <a:pt x="12083" y="19381"/>
                </a:cubicBezTo>
                <a:cubicBezTo>
                  <a:pt x="12079" y="19367"/>
                  <a:pt x="12054" y="19363"/>
                  <a:pt x="12047" y="19353"/>
                </a:cubicBezTo>
                <a:cubicBezTo>
                  <a:pt x="12032" y="19334"/>
                  <a:pt x="11994" y="19284"/>
                  <a:pt x="12002" y="19257"/>
                </a:cubicBezTo>
                <a:cubicBezTo>
                  <a:pt x="12005" y="19244"/>
                  <a:pt x="12029" y="19239"/>
                  <a:pt x="12037" y="19245"/>
                </a:cubicBezTo>
                <a:cubicBezTo>
                  <a:pt x="12043" y="19249"/>
                  <a:pt x="12043" y="19271"/>
                  <a:pt x="12047" y="19278"/>
                </a:cubicBezTo>
                <a:cubicBezTo>
                  <a:pt x="12057" y="19299"/>
                  <a:pt x="12088" y="19331"/>
                  <a:pt x="12105" y="19332"/>
                </a:cubicBezTo>
                <a:cubicBezTo>
                  <a:pt x="12114" y="19332"/>
                  <a:pt x="12134" y="19319"/>
                  <a:pt x="12136" y="19306"/>
                </a:cubicBezTo>
                <a:cubicBezTo>
                  <a:pt x="12139" y="19279"/>
                  <a:pt x="12094" y="19240"/>
                  <a:pt x="12098" y="19213"/>
                </a:cubicBezTo>
                <a:cubicBezTo>
                  <a:pt x="12098" y="19210"/>
                  <a:pt x="12102" y="19206"/>
                  <a:pt x="12104" y="19207"/>
                </a:cubicBezTo>
                <a:cubicBezTo>
                  <a:pt x="12114" y="19209"/>
                  <a:pt x="12120" y="19248"/>
                  <a:pt x="12128" y="19257"/>
                </a:cubicBezTo>
                <a:cubicBezTo>
                  <a:pt x="12136" y="19265"/>
                  <a:pt x="12154" y="19278"/>
                  <a:pt x="12163" y="19275"/>
                </a:cubicBezTo>
                <a:cubicBezTo>
                  <a:pt x="12174" y="19272"/>
                  <a:pt x="12186" y="19231"/>
                  <a:pt x="12196" y="19234"/>
                </a:cubicBezTo>
                <a:cubicBezTo>
                  <a:pt x="12205" y="19236"/>
                  <a:pt x="12205" y="19275"/>
                  <a:pt x="12214" y="19280"/>
                </a:cubicBezTo>
                <a:cubicBezTo>
                  <a:pt x="12221" y="19285"/>
                  <a:pt x="12237" y="19267"/>
                  <a:pt x="12246" y="19269"/>
                </a:cubicBezTo>
                <a:cubicBezTo>
                  <a:pt x="12277" y="19277"/>
                  <a:pt x="12225" y="19373"/>
                  <a:pt x="12225" y="19373"/>
                </a:cubicBezTo>
                <a:cubicBezTo>
                  <a:pt x="12223" y="19376"/>
                  <a:pt x="12221" y="19386"/>
                  <a:pt x="12223" y="19388"/>
                </a:cubicBezTo>
                <a:cubicBezTo>
                  <a:pt x="12248" y="19412"/>
                  <a:pt x="12300" y="19381"/>
                  <a:pt x="12323" y="19353"/>
                </a:cubicBezTo>
                <a:cubicBezTo>
                  <a:pt x="12337" y="19335"/>
                  <a:pt x="12373" y="19316"/>
                  <a:pt x="12388" y="19300"/>
                </a:cubicBezTo>
                <a:cubicBezTo>
                  <a:pt x="12398" y="19290"/>
                  <a:pt x="12424" y="19200"/>
                  <a:pt x="12418" y="19185"/>
                </a:cubicBezTo>
                <a:cubicBezTo>
                  <a:pt x="12413" y="19173"/>
                  <a:pt x="12391" y="19195"/>
                  <a:pt x="12383" y="19202"/>
                </a:cubicBezTo>
                <a:cubicBezTo>
                  <a:pt x="12374" y="19209"/>
                  <a:pt x="12363" y="19246"/>
                  <a:pt x="12353" y="19243"/>
                </a:cubicBezTo>
                <a:cubicBezTo>
                  <a:pt x="12345" y="19240"/>
                  <a:pt x="12339" y="19206"/>
                  <a:pt x="12342" y="19195"/>
                </a:cubicBezTo>
                <a:cubicBezTo>
                  <a:pt x="12349" y="19169"/>
                  <a:pt x="12391" y="19156"/>
                  <a:pt x="12408" y="19147"/>
                </a:cubicBezTo>
                <a:cubicBezTo>
                  <a:pt x="12424" y="19138"/>
                  <a:pt x="12458" y="19136"/>
                  <a:pt x="12472" y="19124"/>
                </a:cubicBezTo>
                <a:cubicBezTo>
                  <a:pt x="12490" y="19110"/>
                  <a:pt x="12516" y="19061"/>
                  <a:pt x="12532" y="19042"/>
                </a:cubicBezTo>
                <a:cubicBezTo>
                  <a:pt x="12543" y="19030"/>
                  <a:pt x="12578" y="18998"/>
                  <a:pt x="12578" y="18998"/>
                </a:cubicBezTo>
                <a:lnTo>
                  <a:pt x="12607" y="18952"/>
                </a:lnTo>
                <a:cubicBezTo>
                  <a:pt x="12607" y="18952"/>
                  <a:pt x="12659" y="18879"/>
                  <a:pt x="12664" y="18846"/>
                </a:cubicBezTo>
                <a:cubicBezTo>
                  <a:pt x="12668" y="18824"/>
                  <a:pt x="12657" y="18777"/>
                  <a:pt x="12663" y="18756"/>
                </a:cubicBezTo>
                <a:cubicBezTo>
                  <a:pt x="12670" y="18732"/>
                  <a:pt x="12703" y="18707"/>
                  <a:pt x="12714" y="18686"/>
                </a:cubicBezTo>
                <a:cubicBezTo>
                  <a:pt x="12720" y="18674"/>
                  <a:pt x="12726" y="18644"/>
                  <a:pt x="12732" y="18633"/>
                </a:cubicBezTo>
                <a:cubicBezTo>
                  <a:pt x="12739" y="18622"/>
                  <a:pt x="12758" y="18613"/>
                  <a:pt x="12763" y="18601"/>
                </a:cubicBezTo>
                <a:cubicBezTo>
                  <a:pt x="12769" y="18587"/>
                  <a:pt x="12780" y="18549"/>
                  <a:pt x="12774" y="18534"/>
                </a:cubicBezTo>
                <a:cubicBezTo>
                  <a:pt x="12769" y="18522"/>
                  <a:pt x="12742" y="18532"/>
                  <a:pt x="12736" y="18522"/>
                </a:cubicBezTo>
                <a:cubicBezTo>
                  <a:pt x="12728" y="18508"/>
                  <a:pt x="12736" y="18464"/>
                  <a:pt x="12729" y="18448"/>
                </a:cubicBezTo>
                <a:cubicBezTo>
                  <a:pt x="12724" y="18435"/>
                  <a:pt x="12699" y="18429"/>
                  <a:pt x="12693" y="18415"/>
                </a:cubicBezTo>
                <a:cubicBezTo>
                  <a:pt x="12689" y="18404"/>
                  <a:pt x="12695" y="18377"/>
                  <a:pt x="12692" y="18365"/>
                </a:cubicBezTo>
                <a:cubicBezTo>
                  <a:pt x="12690" y="18351"/>
                  <a:pt x="12670" y="18329"/>
                  <a:pt x="12671" y="18314"/>
                </a:cubicBezTo>
                <a:cubicBezTo>
                  <a:pt x="12672" y="18307"/>
                  <a:pt x="12681" y="18293"/>
                  <a:pt x="12686" y="18291"/>
                </a:cubicBezTo>
                <a:cubicBezTo>
                  <a:pt x="12700" y="18287"/>
                  <a:pt x="12726" y="18334"/>
                  <a:pt x="12739" y="18326"/>
                </a:cubicBezTo>
                <a:cubicBezTo>
                  <a:pt x="12748" y="18320"/>
                  <a:pt x="12748" y="18281"/>
                  <a:pt x="12754" y="18268"/>
                </a:cubicBezTo>
                <a:cubicBezTo>
                  <a:pt x="12760" y="18255"/>
                  <a:pt x="12773" y="18228"/>
                  <a:pt x="12783" y="18222"/>
                </a:cubicBezTo>
                <a:cubicBezTo>
                  <a:pt x="12791" y="18218"/>
                  <a:pt x="12810" y="18217"/>
                  <a:pt x="12817" y="18226"/>
                </a:cubicBezTo>
                <a:cubicBezTo>
                  <a:pt x="12827" y="18240"/>
                  <a:pt x="12822" y="18261"/>
                  <a:pt x="12822" y="18282"/>
                </a:cubicBezTo>
                <a:cubicBezTo>
                  <a:pt x="12821" y="18310"/>
                  <a:pt x="12790" y="18373"/>
                  <a:pt x="12804" y="18390"/>
                </a:cubicBezTo>
                <a:cubicBezTo>
                  <a:pt x="12819" y="18409"/>
                  <a:pt x="12860" y="18366"/>
                  <a:pt x="12874" y="18347"/>
                </a:cubicBezTo>
                <a:cubicBezTo>
                  <a:pt x="12924" y="18275"/>
                  <a:pt x="12908" y="18382"/>
                  <a:pt x="12901" y="18394"/>
                </a:cubicBezTo>
                <a:cubicBezTo>
                  <a:pt x="12887" y="18421"/>
                  <a:pt x="12846" y="18459"/>
                  <a:pt x="12833" y="18488"/>
                </a:cubicBezTo>
                <a:cubicBezTo>
                  <a:pt x="12827" y="18500"/>
                  <a:pt x="12812" y="18533"/>
                  <a:pt x="12818" y="18546"/>
                </a:cubicBezTo>
                <a:cubicBezTo>
                  <a:pt x="12819" y="18548"/>
                  <a:pt x="12826" y="18546"/>
                  <a:pt x="12828" y="18544"/>
                </a:cubicBezTo>
                <a:cubicBezTo>
                  <a:pt x="12931" y="18453"/>
                  <a:pt x="13010" y="18301"/>
                  <a:pt x="13116" y="18227"/>
                </a:cubicBezTo>
                <a:cubicBezTo>
                  <a:pt x="13139" y="18210"/>
                  <a:pt x="13176" y="18235"/>
                  <a:pt x="13184" y="18198"/>
                </a:cubicBezTo>
                <a:cubicBezTo>
                  <a:pt x="13192" y="18167"/>
                  <a:pt x="13160" y="18121"/>
                  <a:pt x="13158" y="18093"/>
                </a:cubicBezTo>
                <a:cubicBezTo>
                  <a:pt x="13157" y="18084"/>
                  <a:pt x="13159" y="18072"/>
                  <a:pt x="13162" y="18060"/>
                </a:cubicBezTo>
                <a:cubicBezTo>
                  <a:pt x="13162" y="18073"/>
                  <a:pt x="13164" y="18082"/>
                  <a:pt x="13164" y="18082"/>
                </a:cubicBezTo>
                <a:cubicBezTo>
                  <a:pt x="13159" y="18094"/>
                  <a:pt x="13166" y="18125"/>
                  <a:pt x="13171" y="18136"/>
                </a:cubicBezTo>
                <a:cubicBezTo>
                  <a:pt x="13171" y="18136"/>
                  <a:pt x="13186" y="18198"/>
                  <a:pt x="13263" y="18122"/>
                </a:cubicBezTo>
                <a:cubicBezTo>
                  <a:pt x="13297" y="18089"/>
                  <a:pt x="13389" y="18102"/>
                  <a:pt x="13421" y="18066"/>
                </a:cubicBezTo>
                <a:cubicBezTo>
                  <a:pt x="13426" y="18061"/>
                  <a:pt x="13434" y="18043"/>
                  <a:pt x="13432" y="18034"/>
                </a:cubicBezTo>
                <a:cubicBezTo>
                  <a:pt x="13429" y="18020"/>
                  <a:pt x="13398" y="18021"/>
                  <a:pt x="13396" y="18006"/>
                </a:cubicBezTo>
                <a:cubicBezTo>
                  <a:pt x="13394" y="17991"/>
                  <a:pt x="13422" y="17975"/>
                  <a:pt x="13425" y="17960"/>
                </a:cubicBezTo>
                <a:cubicBezTo>
                  <a:pt x="13433" y="17930"/>
                  <a:pt x="13402" y="17846"/>
                  <a:pt x="13421" y="17831"/>
                </a:cubicBezTo>
                <a:cubicBezTo>
                  <a:pt x="13431" y="17824"/>
                  <a:pt x="13447" y="17862"/>
                  <a:pt x="13455" y="17874"/>
                </a:cubicBezTo>
                <a:cubicBezTo>
                  <a:pt x="13460" y="17885"/>
                  <a:pt x="13469" y="17909"/>
                  <a:pt x="13472" y="17921"/>
                </a:cubicBezTo>
                <a:cubicBezTo>
                  <a:pt x="13474" y="17933"/>
                  <a:pt x="13480" y="17959"/>
                  <a:pt x="13476" y="17970"/>
                </a:cubicBezTo>
                <a:cubicBezTo>
                  <a:pt x="13476" y="17970"/>
                  <a:pt x="13458" y="18015"/>
                  <a:pt x="13472" y="18041"/>
                </a:cubicBezTo>
                <a:cubicBezTo>
                  <a:pt x="13478" y="18052"/>
                  <a:pt x="13500" y="18039"/>
                  <a:pt x="13509" y="18039"/>
                </a:cubicBezTo>
                <a:cubicBezTo>
                  <a:pt x="13526" y="18040"/>
                  <a:pt x="13562" y="18046"/>
                  <a:pt x="13580" y="18050"/>
                </a:cubicBezTo>
                <a:cubicBezTo>
                  <a:pt x="13598" y="18055"/>
                  <a:pt x="13652" y="18076"/>
                  <a:pt x="13652" y="18076"/>
                </a:cubicBezTo>
                <a:lnTo>
                  <a:pt x="13690" y="18098"/>
                </a:lnTo>
                <a:lnTo>
                  <a:pt x="13752" y="18116"/>
                </a:lnTo>
                <a:cubicBezTo>
                  <a:pt x="13752" y="18116"/>
                  <a:pt x="13882" y="18129"/>
                  <a:pt x="13925" y="18122"/>
                </a:cubicBezTo>
                <a:cubicBezTo>
                  <a:pt x="13933" y="18121"/>
                  <a:pt x="13950" y="18116"/>
                  <a:pt x="13957" y="18111"/>
                </a:cubicBezTo>
                <a:cubicBezTo>
                  <a:pt x="13970" y="18102"/>
                  <a:pt x="13990" y="18069"/>
                  <a:pt x="14003" y="18062"/>
                </a:cubicBezTo>
                <a:cubicBezTo>
                  <a:pt x="14011" y="18057"/>
                  <a:pt x="14032" y="18066"/>
                  <a:pt x="14036" y="18055"/>
                </a:cubicBezTo>
                <a:cubicBezTo>
                  <a:pt x="14043" y="18036"/>
                  <a:pt x="14016" y="17996"/>
                  <a:pt x="14006" y="17981"/>
                </a:cubicBezTo>
                <a:cubicBezTo>
                  <a:pt x="13999" y="17970"/>
                  <a:pt x="13968" y="17964"/>
                  <a:pt x="13970" y="17948"/>
                </a:cubicBezTo>
                <a:cubicBezTo>
                  <a:pt x="13971" y="17935"/>
                  <a:pt x="13998" y="17944"/>
                  <a:pt x="14005" y="17936"/>
                </a:cubicBezTo>
                <a:cubicBezTo>
                  <a:pt x="14009" y="17932"/>
                  <a:pt x="14013" y="17919"/>
                  <a:pt x="14017" y="17914"/>
                </a:cubicBezTo>
                <a:cubicBezTo>
                  <a:pt x="14024" y="17904"/>
                  <a:pt x="14050" y="17882"/>
                  <a:pt x="14050" y="17882"/>
                </a:cubicBezTo>
                <a:cubicBezTo>
                  <a:pt x="14050" y="17882"/>
                  <a:pt x="14101" y="17819"/>
                  <a:pt x="14116" y="17834"/>
                </a:cubicBezTo>
                <a:cubicBezTo>
                  <a:pt x="14124" y="17842"/>
                  <a:pt x="14114" y="17890"/>
                  <a:pt x="14114" y="17890"/>
                </a:cubicBezTo>
                <a:cubicBezTo>
                  <a:pt x="14114" y="17890"/>
                  <a:pt x="14116" y="17915"/>
                  <a:pt x="14120" y="17918"/>
                </a:cubicBezTo>
                <a:cubicBezTo>
                  <a:pt x="14128" y="17924"/>
                  <a:pt x="14152" y="17897"/>
                  <a:pt x="14152" y="17897"/>
                </a:cubicBezTo>
                <a:cubicBezTo>
                  <a:pt x="14152" y="17897"/>
                  <a:pt x="14204" y="17862"/>
                  <a:pt x="14219" y="17874"/>
                </a:cubicBezTo>
                <a:cubicBezTo>
                  <a:pt x="14228" y="17880"/>
                  <a:pt x="14227" y="17916"/>
                  <a:pt x="14234" y="17926"/>
                </a:cubicBezTo>
                <a:cubicBezTo>
                  <a:pt x="14241" y="17935"/>
                  <a:pt x="14262" y="17935"/>
                  <a:pt x="14269" y="17944"/>
                </a:cubicBezTo>
                <a:cubicBezTo>
                  <a:pt x="14278" y="17957"/>
                  <a:pt x="14277" y="18006"/>
                  <a:pt x="14288" y="18015"/>
                </a:cubicBezTo>
                <a:cubicBezTo>
                  <a:pt x="14296" y="18022"/>
                  <a:pt x="14315" y="18008"/>
                  <a:pt x="14324" y="18008"/>
                </a:cubicBezTo>
                <a:cubicBezTo>
                  <a:pt x="14342" y="18009"/>
                  <a:pt x="14393" y="18030"/>
                  <a:pt x="14393" y="18030"/>
                </a:cubicBezTo>
                <a:cubicBezTo>
                  <a:pt x="14393" y="18030"/>
                  <a:pt x="14401" y="18026"/>
                  <a:pt x="14420" y="18040"/>
                </a:cubicBezTo>
                <a:lnTo>
                  <a:pt x="14447" y="18084"/>
                </a:lnTo>
                <a:cubicBezTo>
                  <a:pt x="14447" y="18084"/>
                  <a:pt x="14478" y="18100"/>
                  <a:pt x="14486" y="18111"/>
                </a:cubicBezTo>
                <a:cubicBezTo>
                  <a:pt x="14494" y="18121"/>
                  <a:pt x="14505" y="18148"/>
                  <a:pt x="14507" y="18162"/>
                </a:cubicBezTo>
                <a:cubicBezTo>
                  <a:pt x="14509" y="18175"/>
                  <a:pt x="14498" y="18202"/>
                  <a:pt x="14502" y="18213"/>
                </a:cubicBezTo>
                <a:cubicBezTo>
                  <a:pt x="14505" y="18224"/>
                  <a:pt x="14522" y="18233"/>
                  <a:pt x="14530" y="18233"/>
                </a:cubicBezTo>
                <a:cubicBezTo>
                  <a:pt x="14540" y="18232"/>
                  <a:pt x="14555" y="18206"/>
                  <a:pt x="14564" y="18206"/>
                </a:cubicBezTo>
                <a:cubicBezTo>
                  <a:pt x="14584" y="18206"/>
                  <a:pt x="14616" y="18259"/>
                  <a:pt x="14635" y="18257"/>
                </a:cubicBezTo>
                <a:cubicBezTo>
                  <a:pt x="14645" y="18256"/>
                  <a:pt x="14660" y="18230"/>
                  <a:pt x="14669" y="18225"/>
                </a:cubicBezTo>
                <a:cubicBezTo>
                  <a:pt x="14671" y="18224"/>
                  <a:pt x="14677" y="18223"/>
                  <a:pt x="14679" y="18223"/>
                </a:cubicBezTo>
                <a:cubicBezTo>
                  <a:pt x="14689" y="18225"/>
                  <a:pt x="14707" y="18248"/>
                  <a:pt x="14717" y="18246"/>
                </a:cubicBezTo>
                <a:cubicBezTo>
                  <a:pt x="14725" y="18244"/>
                  <a:pt x="14739" y="18227"/>
                  <a:pt x="14741" y="18216"/>
                </a:cubicBezTo>
                <a:cubicBezTo>
                  <a:pt x="14746" y="18200"/>
                  <a:pt x="14735" y="18165"/>
                  <a:pt x="14735" y="18147"/>
                </a:cubicBezTo>
                <a:cubicBezTo>
                  <a:pt x="14735" y="18133"/>
                  <a:pt x="14734" y="18102"/>
                  <a:pt x="14741" y="18091"/>
                </a:cubicBezTo>
                <a:cubicBezTo>
                  <a:pt x="14747" y="18081"/>
                  <a:pt x="14767" y="18084"/>
                  <a:pt x="14776" y="18079"/>
                </a:cubicBezTo>
                <a:cubicBezTo>
                  <a:pt x="14784" y="18074"/>
                  <a:pt x="14799" y="18060"/>
                  <a:pt x="14807" y="18053"/>
                </a:cubicBezTo>
                <a:cubicBezTo>
                  <a:pt x="14811" y="18050"/>
                  <a:pt x="14818" y="18038"/>
                  <a:pt x="14823" y="18040"/>
                </a:cubicBezTo>
                <a:lnTo>
                  <a:pt x="14871" y="18065"/>
                </a:lnTo>
                <a:cubicBezTo>
                  <a:pt x="14881" y="18063"/>
                  <a:pt x="14902" y="18063"/>
                  <a:pt x="14909" y="18073"/>
                </a:cubicBezTo>
                <a:cubicBezTo>
                  <a:pt x="14918" y="18087"/>
                  <a:pt x="14908" y="18134"/>
                  <a:pt x="14912" y="18152"/>
                </a:cubicBezTo>
                <a:cubicBezTo>
                  <a:pt x="14915" y="18166"/>
                  <a:pt x="14924" y="18195"/>
                  <a:pt x="14933" y="18198"/>
                </a:cubicBezTo>
                <a:cubicBezTo>
                  <a:pt x="14941" y="18201"/>
                  <a:pt x="14954" y="18181"/>
                  <a:pt x="14961" y="18173"/>
                </a:cubicBezTo>
                <a:cubicBezTo>
                  <a:pt x="14969" y="18163"/>
                  <a:pt x="14984" y="18141"/>
                  <a:pt x="14990" y="18127"/>
                </a:cubicBezTo>
                <a:cubicBezTo>
                  <a:pt x="14995" y="18115"/>
                  <a:pt x="15004" y="18088"/>
                  <a:pt x="15002" y="18075"/>
                </a:cubicBezTo>
                <a:cubicBezTo>
                  <a:pt x="15000" y="18060"/>
                  <a:pt x="14973" y="18045"/>
                  <a:pt x="14975" y="18030"/>
                </a:cubicBezTo>
                <a:cubicBezTo>
                  <a:pt x="14977" y="18017"/>
                  <a:pt x="15003" y="18020"/>
                  <a:pt x="15006" y="18009"/>
                </a:cubicBezTo>
                <a:cubicBezTo>
                  <a:pt x="15013" y="17986"/>
                  <a:pt x="14999" y="17931"/>
                  <a:pt x="14988" y="17912"/>
                </a:cubicBezTo>
                <a:cubicBezTo>
                  <a:pt x="14974" y="17890"/>
                  <a:pt x="14928" y="17889"/>
                  <a:pt x="14914" y="17867"/>
                </a:cubicBezTo>
                <a:cubicBezTo>
                  <a:pt x="14908" y="17858"/>
                  <a:pt x="14902" y="17831"/>
                  <a:pt x="14903" y="17819"/>
                </a:cubicBezTo>
                <a:cubicBezTo>
                  <a:pt x="14903" y="17817"/>
                  <a:pt x="14905" y="17814"/>
                  <a:pt x="14906" y="17813"/>
                </a:cubicBezTo>
                <a:cubicBezTo>
                  <a:pt x="14937" y="17797"/>
                  <a:pt x="15033" y="17863"/>
                  <a:pt x="15033" y="17863"/>
                </a:cubicBezTo>
                <a:lnTo>
                  <a:pt x="15067" y="17867"/>
                </a:lnTo>
                <a:cubicBezTo>
                  <a:pt x="15067" y="17867"/>
                  <a:pt x="15093" y="17879"/>
                  <a:pt x="15102" y="17885"/>
                </a:cubicBezTo>
                <a:cubicBezTo>
                  <a:pt x="15106" y="17888"/>
                  <a:pt x="15118" y="17894"/>
                  <a:pt x="15120" y="17901"/>
                </a:cubicBezTo>
                <a:cubicBezTo>
                  <a:pt x="15123" y="17917"/>
                  <a:pt x="15095" y="17947"/>
                  <a:pt x="15102" y="17960"/>
                </a:cubicBezTo>
                <a:cubicBezTo>
                  <a:pt x="15107" y="17971"/>
                  <a:pt x="15129" y="17957"/>
                  <a:pt x="15138" y="17953"/>
                </a:cubicBezTo>
                <a:cubicBezTo>
                  <a:pt x="15138" y="17953"/>
                  <a:pt x="15174" y="17934"/>
                  <a:pt x="15223" y="17968"/>
                </a:cubicBezTo>
                <a:cubicBezTo>
                  <a:pt x="15272" y="18002"/>
                  <a:pt x="15306" y="17984"/>
                  <a:pt x="15345" y="18042"/>
                </a:cubicBezTo>
                <a:cubicBezTo>
                  <a:pt x="15385" y="18101"/>
                  <a:pt x="15414" y="18078"/>
                  <a:pt x="15430" y="18060"/>
                </a:cubicBezTo>
                <a:cubicBezTo>
                  <a:pt x="15445" y="18043"/>
                  <a:pt x="15467" y="18047"/>
                  <a:pt x="15462" y="17990"/>
                </a:cubicBezTo>
                <a:cubicBezTo>
                  <a:pt x="15457" y="17933"/>
                  <a:pt x="15479" y="17926"/>
                  <a:pt x="15423" y="17897"/>
                </a:cubicBezTo>
                <a:cubicBezTo>
                  <a:pt x="15367" y="17867"/>
                  <a:pt x="15329" y="17811"/>
                  <a:pt x="15274" y="17825"/>
                </a:cubicBezTo>
                <a:cubicBezTo>
                  <a:pt x="15220" y="17838"/>
                  <a:pt x="15202" y="17789"/>
                  <a:pt x="15180" y="17789"/>
                </a:cubicBezTo>
                <a:cubicBezTo>
                  <a:pt x="15170" y="17790"/>
                  <a:pt x="15148" y="17791"/>
                  <a:pt x="15139" y="17782"/>
                </a:cubicBezTo>
                <a:cubicBezTo>
                  <a:pt x="15131" y="17774"/>
                  <a:pt x="15119" y="17745"/>
                  <a:pt x="15121" y="17731"/>
                </a:cubicBezTo>
                <a:cubicBezTo>
                  <a:pt x="15121" y="17731"/>
                  <a:pt x="15111" y="17740"/>
                  <a:pt x="15140" y="17710"/>
                </a:cubicBezTo>
                <a:cubicBezTo>
                  <a:pt x="15169" y="17680"/>
                  <a:pt x="15171" y="17648"/>
                  <a:pt x="15163" y="17593"/>
                </a:cubicBezTo>
                <a:cubicBezTo>
                  <a:pt x="15159" y="17569"/>
                  <a:pt x="15198" y="17599"/>
                  <a:pt x="15203" y="17561"/>
                </a:cubicBezTo>
                <a:cubicBezTo>
                  <a:pt x="15209" y="17523"/>
                  <a:pt x="15287" y="17516"/>
                  <a:pt x="15251" y="17493"/>
                </a:cubicBezTo>
                <a:cubicBezTo>
                  <a:pt x="15214" y="17470"/>
                  <a:pt x="15218" y="17469"/>
                  <a:pt x="15161" y="17456"/>
                </a:cubicBezTo>
                <a:cubicBezTo>
                  <a:pt x="15104" y="17444"/>
                  <a:pt x="15131" y="17494"/>
                  <a:pt x="15131" y="17494"/>
                </a:cubicBezTo>
                <a:cubicBezTo>
                  <a:pt x="15125" y="17502"/>
                  <a:pt x="15106" y="17504"/>
                  <a:pt x="15098" y="17500"/>
                </a:cubicBezTo>
                <a:cubicBezTo>
                  <a:pt x="15065" y="17486"/>
                  <a:pt x="15046" y="17471"/>
                  <a:pt x="15046" y="17471"/>
                </a:cubicBezTo>
                <a:cubicBezTo>
                  <a:pt x="15046" y="17471"/>
                  <a:pt x="15022" y="17451"/>
                  <a:pt x="15016" y="17441"/>
                </a:cubicBezTo>
                <a:cubicBezTo>
                  <a:pt x="15015" y="17438"/>
                  <a:pt x="15011" y="17431"/>
                  <a:pt x="15012" y="17427"/>
                </a:cubicBezTo>
                <a:cubicBezTo>
                  <a:pt x="15017" y="17397"/>
                  <a:pt x="15080" y="17381"/>
                  <a:pt x="15078" y="17349"/>
                </a:cubicBezTo>
                <a:cubicBezTo>
                  <a:pt x="15076" y="17314"/>
                  <a:pt x="14989" y="17312"/>
                  <a:pt x="14989" y="17312"/>
                </a:cubicBezTo>
                <a:cubicBezTo>
                  <a:pt x="14978" y="17316"/>
                  <a:pt x="14972" y="17356"/>
                  <a:pt x="14963" y="17367"/>
                </a:cubicBezTo>
                <a:cubicBezTo>
                  <a:pt x="14957" y="17376"/>
                  <a:pt x="14941" y="17388"/>
                  <a:pt x="14932" y="17393"/>
                </a:cubicBezTo>
                <a:cubicBezTo>
                  <a:pt x="14909" y="17406"/>
                  <a:pt x="14860" y="17420"/>
                  <a:pt x="14836" y="17427"/>
                </a:cubicBezTo>
                <a:cubicBezTo>
                  <a:pt x="14823" y="17431"/>
                  <a:pt x="14783" y="17437"/>
                  <a:pt x="14783" y="17437"/>
                </a:cubicBezTo>
                <a:cubicBezTo>
                  <a:pt x="14783" y="17437"/>
                  <a:pt x="14746" y="17429"/>
                  <a:pt x="14738" y="17416"/>
                </a:cubicBezTo>
                <a:cubicBezTo>
                  <a:pt x="14733" y="17407"/>
                  <a:pt x="14729" y="17380"/>
                  <a:pt x="14731" y="17368"/>
                </a:cubicBezTo>
                <a:cubicBezTo>
                  <a:pt x="14733" y="17351"/>
                  <a:pt x="14756" y="17313"/>
                  <a:pt x="14756" y="17313"/>
                </a:cubicBezTo>
                <a:cubicBezTo>
                  <a:pt x="14756" y="17313"/>
                  <a:pt x="14776" y="17216"/>
                  <a:pt x="14792" y="17195"/>
                </a:cubicBezTo>
                <a:cubicBezTo>
                  <a:pt x="14835" y="17143"/>
                  <a:pt x="14947" y="17137"/>
                  <a:pt x="15013" y="17184"/>
                </a:cubicBezTo>
                <a:cubicBezTo>
                  <a:pt x="15013" y="17184"/>
                  <a:pt x="15138" y="17312"/>
                  <a:pt x="15138" y="17237"/>
                </a:cubicBezTo>
                <a:cubicBezTo>
                  <a:pt x="15147" y="17238"/>
                  <a:pt x="15165" y="17234"/>
                  <a:pt x="15171" y="17226"/>
                </a:cubicBezTo>
                <a:cubicBezTo>
                  <a:pt x="15177" y="17216"/>
                  <a:pt x="15175" y="17186"/>
                  <a:pt x="15179" y="17174"/>
                </a:cubicBezTo>
                <a:cubicBezTo>
                  <a:pt x="15185" y="17159"/>
                  <a:pt x="15212" y="17123"/>
                  <a:pt x="15212" y="17123"/>
                </a:cubicBezTo>
                <a:lnTo>
                  <a:pt x="15219" y="17096"/>
                </a:lnTo>
                <a:cubicBezTo>
                  <a:pt x="15245" y="17070"/>
                  <a:pt x="15255" y="17080"/>
                  <a:pt x="15267" y="17077"/>
                </a:cubicBezTo>
                <a:cubicBezTo>
                  <a:pt x="15286" y="17072"/>
                  <a:pt x="15332" y="17019"/>
                  <a:pt x="15332" y="17019"/>
                </a:cubicBezTo>
                <a:lnTo>
                  <a:pt x="15399" y="16985"/>
                </a:lnTo>
                <a:cubicBezTo>
                  <a:pt x="15415" y="16972"/>
                  <a:pt x="15459" y="16984"/>
                  <a:pt x="15459" y="16984"/>
                </a:cubicBezTo>
                <a:cubicBezTo>
                  <a:pt x="15459" y="16984"/>
                  <a:pt x="15484" y="16994"/>
                  <a:pt x="15493" y="16992"/>
                </a:cubicBezTo>
                <a:cubicBezTo>
                  <a:pt x="15502" y="16990"/>
                  <a:pt x="15524" y="16966"/>
                  <a:pt x="15524" y="16966"/>
                </a:cubicBezTo>
                <a:cubicBezTo>
                  <a:pt x="15524" y="16966"/>
                  <a:pt x="15528" y="16947"/>
                  <a:pt x="15532" y="16944"/>
                </a:cubicBezTo>
                <a:cubicBezTo>
                  <a:pt x="15549" y="16933"/>
                  <a:pt x="15588" y="16983"/>
                  <a:pt x="15604" y="16970"/>
                </a:cubicBezTo>
                <a:cubicBezTo>
                  <a:pt x="15613" y="16963"/>
                  <a:pt x="15619" y="16912"/>
                  <a:pt x="15619" y="16912"/>
                </a:cubicBezTo>
                <a:cubicBezTo>
                  <a:pt x="15619" y="16912"/>
                  <a:pt x="15642" y="16898"/>
                  <a:pt x="15651" y="16896"/>
                </a:cubicBezTo>
                <a:cubicBezTo>
                  <a:pt x="15668" y="16893"/>
                  <a:pt x="15701" y="16903"/>
                  <a:pt x="15718" y="16903"/>
                </a:cubicBezTo>
                <a:cubicBezTo>
                  <a:pt x="15726" y="16903"/>
                  <a:pt x="15745" y="16906"/>
                  <a:pt x="15751" y="16896"/>
                </a:cubicBezTo>
                <a:cubicBezTo>
                  <a:pt x="15770" y="16861"/>
                  <a:pt x="15741" y="16713"/>
                  <a:pt x="15741" y="16713"/>
                </a:cubicBezTo>
                <a:cubicBezTo>
                  <a:pt x="15741" y="16713"/>
                  <a:pt x="15743" y="16671"/>
                  <a:pt x="15743" y="16658"/>
                </a:cubicBezTo>
                <a:cubicBezTo>
                  <a:pt x="15741" y="16575"/>
                  <a:pt x="15787" y="16624"/>
                  <a:pt x="15787" y="16624"/>
                </a:cubicBezTo>
                <a:cubicBezTo>
                  <a:pt x="15795" y="16631"/>
                  <a:pt x="15811" y="16669"/>
                  <a:pt x="15811" y="16669"/>
                </a:cubicBezTo>
                <a:cubicBezTo>
                  <a:pt x="15811" y="16669"/>
                  <a:pt x="15821" y="16704"/>
                  <a:pt x="15821" y="16717"/>
                </a:cubicBezTo>
                <a:cubicBezTo>
                  <a:pt x="15822" y="16730"/>
                  <a:pt x="15811" y="16756"/>
                  <a:pt x="15813" y="16769"/>
                </a:cubicBezTo>
                <a:cubicBezTo>
                  <a:pt x="15814" y="16783"/>
                  <a:pt x="15826" y="16806"/>
                  <a:pt x="15833" y="16815"/>
                </a:cubicBezTo>
                <a:cubicBezTo>
                  <a:pt x="15841" y="16824"/>
                  <a:pt x="15862" y="16840"/>
                  <a:pt x="15872" y="16837"/>
                </a:cubicBezTo>
                <a:cubicBezTo>
                  <a:pt x="15875" y="16837"/>
                  <a:pt x="15878" y="16825"/>
                  <a:pt x="15881" y="16825"/>
                </a:cubicBezTo>
                <a:cubicBezTo>
                  <a:pt x="15892" y="16826"/>
                  <a:pt x="15905" y="16860"/>
                  <a:pt x="15908" y="16875"/>
                </a:cubicBezTo>
                <a:cubicBezTo>
                  <a:pt x="15911" y="16887"/>
                  <a:pt x="15909" y="16894"/>
                  <a:pt x="15904" y="16905"/>
                </a:cubicBezTo>
                <a:cubicBezTo>
                  <a:pt x="15899" y="16918"/>
                  <a:pt x="15880" y="16928"/>
                  <a:pt x="15870" y="16932"/>
                </a:cubicBezTo>
                <a:cubicBezTo>
                  <a:pt x="15862" y="16935"/>
                  <a:pt x="15844" y="16927"/>
                  <a:pt x="15837" y="16933"/>
                </a:cubicBezTo>
                <a:cubicBezTo>
                  <a:pt x="15828" y="16942"/>
                  <a:pt x="15814" y="16998"/>
                  <a:pt x="15820" y="17010"/>
                </a:cubicBezTo>
                <a:cubicBezTo>
                  <a:pt x="15843" y="17050"/>
                  <a:pt x="15922" y="16975"/>
                  <a:pt x="15951" y="16949"/>
                </a:cubicBezTo>
                <a:cubicBezTo>
                  <a:pt x="15960" y="16942"/>
                  <a:pt x="15981" y="16935"/>
                  <a:pt x="15986" y="16922"/>
                </a:cubicBezTo>
                <a:cubicBezTo>
                  <a:pt x="15993" y="16906"/>
                  <a:pt x="15994" y="16862"/>
                  <a:pt x="15989" y="16844"/>
                </a:cubicBezTo>
                <a:cubicBezTo>
                  <a:pt x="15988" y="16840"/>
                  <a:pt x="15980" y="16835"/>
                  <a:pt x="15981" y="16831"/>
                </a:cubicBezTo>
                <a:cubicBezTo>
                  <a:pt x="15985" y="16818"/>
                  <a:pt x="15995" y="16828"/>
                  <a:pt x="16003" y="16823"/>
                </a:cubicBezTo>
                <a:cubicBezTo>
                  <a:pt x="16013" y="16816"/>
                  <a:pt x="16029" y="16788"/>
                  <a:pt x="16032" y="16772"/>
                </a:cubicBezTo>
                <a:cubicBezTo>
                  <a:pt x="16036" y="16749"/>
                  <a:pt x="16044" y="16712"/>
                  <a:pt x="16039" y="16689"/>
                </a:cubicBezTo>
                <a:cubicBezTo>
                  <a:pt x="16039" y="16687"/>
                  <a:pt x="16039" y="16684"/>
                  <a:pt x="16039" y="16682"/>
                </a:cubicBezTo>
                <a:cubicBezTo>
                  <a:pt x="16042" y="16684"/>
                  <a:pt x="16045" y="16686"/>
                  <a:pt x="16048" y="16687"/>
                </a:cubicBezTo>
                <a:cubicBezTo>
                  <a:pt x="16057" y="16692"/>
                  <a:pt x="16076" y="16692"/>
                  <a:pt x="16083" y="16701"/>
                </a:cubicBezTo>
                <a:cubicBezTo>
                  <a:pt x="16086" y="16705"/>
                  <a:pt x="16089" y="16718"/>
                  <a:pt x="16088" y="16724"/>
                </a:cubicBezTo>
                <a:cubicBezTo>
                  <a:pt x="16086" y="16742"/>
                  <a:pt x="16073" y="16778"/>
                  <a:pt x="16073" y="16778"/>
                </a:cubicBezTo>
                <a:cubicBezTo>
                  <a:pt x="16073" y="16778"/>
                  <a:pt x="16056" y="16818"/>
                  <a:pt x="16061" y="16830"/>
                </a:cubicBezTo>
                <a:cubicBezTo>
                  <a:pt x="16064" y="16836"/>
                  <a:pt x="16076" y="16833"/>
                  <a:pt x="16081" y="16831"/>
                </a:cubicBezTo>
                <a:cubicBezTo>
                  <a:pt x="16091" y="16828"/>
                  <a:pt x="16102" y="16807"/>
                  <a:pt x="16102" y="16807"/>
                </a:cubicBezTo>
                <a:cubicBezTo>
                  <a:pt x="16102" y="16807"/>
                  <a:pt x="16126" y="16782"/>
                  <a:pt x="16132" y="16771"/>
                </a:cubicBezTo>
                <a:cubicBezTo>
                  <a:pt x="16141" y="16755"/>
                  <a:pt x="16151" y="16715"/>
                  <a:pt x="16155" y="16696"/>
                </a:cubicBezTo>
                <a:cubicBezTo>
                  <a:pt x="16155" y="16696"/>
                  <a:pt x="16153" y="16633"/>
                  <a:pt x="16179" y="16636"/>
                </a:cubicBezTo>
                <a:cubicBezTo>
                  <a:pt x="16179" y="16636"/>
                  <a:pt x="16196" y="16633"/>
                  <a:pt x="16210" y="16595"/>
                </a:cubicBezTo>
                <a:cubicBezTo>
                  <a:pt x="16215" y="16582"/>
                  <a:pt x="16208" y="16535"/>
                  <a:pt x="16218" y="16534"/>
                </a:cubicBezTo>
                <a:cubicBezTo>
                  <a:pt x="16226" y="16533"/>
                  <a:pt x="16250" y="16559"/>
                  <a:pt x="16255" y="16570"/>
                </a:cubicBezTo>
                <a:cubicBezTo>
                  <a:pt x="16263" y="16584"/>
                  <a:pt x="16293" y="16594"/>
                  <a:pt x="16296" y="16612"/>
                </a:cubicBezTo>
                <a:cubicBezTo>
                  <a:pt x="16298" y="16627"/>
                  <a:pt x="16282" y="16663"/>
                  <a:pt x="16274" y="16673"/>
                </a:cubicBezTo>
                <a:cubicBezTo>
                  <a:pt x="16264" y="16686"/>
                  <a:pt x="16235" y="16692"/>
                  <a:pt x="16224" y="16703"/>
                </a:cubicBezTo>
                <a:cubicBezTo>
                  <a:pt x="16221" y="16705"/>
                  <a:pt x="16214" y="16710"/>
                  <a:pt x="16215" y="16715"/>
                </a:cubicBezTo>
                <a:cubicBezTo>
                  <a:pt x="16218" y="16728"/>
                  <a:pt x="16246" y="16765"/>
                  <a:pt x="16256" y="16764"/>
                </a:cubicBezTo>
                <a:cubicBezTo>
                  <a:pt x="16283" y="16759"/>
                  <a:pt x="16304" y="16722"/>
                  <a:pt x="16330" y="16709"/>
                </a:cubicBezTo>
                <a:cubicBezTo>
                  <a:pt x="16351" y="16699"/>
                  <a:pt x="16414" y="16650"/>
                  <a:pt x="16414" y="16650"/>
                </a:cubicBezTo>
                <a:cubicBezTo>
                  <a:pt x="16414" y="16650"/>
                  <a:pt x="16426" y="16632"/>
                  <a:pt x="16429" y="16628"/>
                </a:cubicBezTo>
                <a:cubicBezTo>
                  <a:pt x="16450" y="16605"/>
                  <a:pt x="16459" y="16464"/>
                  <a:pt x="16485" y="16467"/>
                </a:cubicBezTo>
                <a:cubicBezTo>
                  <a:pt x="16493" y="16467"/>
                  <a:pt x="16491" y="16506"/>
                  <a:pt x="16498" y="16509"/>
                </a:cubicBezTo>
                <a:cubicBezTo>
                  <a:pt x="16507" y="16512"/>
                  <a:pt x="16521" y="16484"/>
                  <a:pt x="16529" y="16478"/>
                </a:cubicBezTo>
                <a:cubicBezTo>
                  <a:pt x="16537" y="16471"/>
                  <a:pt x="16554" y="16457"/>
                  <a:pt x="16564" y="16456"/>
                </a:cubicBezTo>
                <a:cubicBezTo>
                  <a:pt x="16580" y="16455"/>
                  <a:pt x="16613" y="16470"/>
                  <a:pt x="16626" y="16484"/>
                </a:cubicBezTo>
                <a:cubicBezTo>
                  <a:pt x="16633" y="16491"/>
                  <a:pt x="16653" y="16548"/>
                  <a:pt x="16649" y="16559"/>
                </a:cubicBezTo>
                <a:cubicBezTo>
                  <a:pt x="16645" y="16569"/>
                  <a:pt x="16626" y="16557"/>
                  <a:pt x="16619" y="16555"/>
                </a:cubicBezTo>
                <a:cubicBezTo>
                  <a:pt x="16609" y="16552"/>
                  <a:pt x="16591" y="16537"/>
                  <a:pt x="16581" y="16537"/>
                </a:cubicBezTo>
                <a:cubicBezTo>
                  <a:pt x="16572" y="16538"/>
                  <a:pt x="16554" y="16544"/>
                  <a:pt x="16549" y="16554"/>
                </a:cubicBezTo>
                <a:cubicBezTo>
                  <a:pt x="16549" y="16554"/>
                  <a:pt x="16519" y="16595"/>
                  <a:pt x="16544" y="16615"/>
                </a:cubicBezTo>
                <a:cubicBezTo>
                  <a:pt x="16575" y="16641"/>
                  <a:pt x="16650" y="16625"/>
                  <a:pt x="16686" y="16632"/>
                </a:cubicBezTo>
                <a:cubicBezTo>
                  <a:pt x="16708" y="16637"/>
                  <a:pt x="16741" y="16653"/>
                  <a:pt x="16741" y="16653"/>
                </a:cubicBezTo>
                <a:cubicBezTo>
                  <a:pt x="16741" y="16653"/>
                  <a:pt x="16801" y="16698"/>
                  <a:pt x="16813" y="16678"/>
                </a:cubicBezTo>
                <a:cubicBezTo>
                  <a:pt x="16819" y="16668"/>
                  <a:pt x="16808" y="16639"/>
                  <a:pt x="16802" y="16630"/>
                </a:cubicBezTo>
                <a:cubicBezTo>
                  <a:pt x="16796" y="16619"/>
                  <a:pt x="16775" y="16615"/>
                  <a:pt x="16767" y="16607"/>
                </a:cubicBezTo>
                <a:cubicBezTo>
                  <a:pt x="16761" y="16600"/>
                  <a:pt x="16745" y="16582"/>
                  <a:pt x="16747" y="16571"/>
                </a:cubicBezTo>
                <a:cubicBezTo>
                  <a:pt x="16750" y="16558"/>
                  <a:pt x="16771" y="16554"/>
                  <a:pt x="16779" y="16554"/>
                </a:cubicBezTo>
                <a:cubicBezTo>
                  <a:pt x="16789" y="16554"/>
                  <a:pt x="16838" y="16583"/>
                  <a:pt x="16847" y="16580"/>
                </a:cubicBezTo>
                <a:cubicBezTo>
                  <a:pt x="16863" y="16574"/>
                  <a:pt x="16879" y="16500"/>
                  <a:pt x="16894" y="16510"/>
                </a:cubicBezTo>
                <a:cubicBezTo>
                  <a:pt x="16902" y="16516"/>
                  <a:pt x="16906" y="16549"/>
                  <a:pt x="16901" y="16559"/>
                </a:cubicBezTo>
                <a:cubicBezTo>
                  <a:pt x="16897" y="16568"/>
                  <a:pt x="16896" y="16589"/>
                  <a:pt x="16892" y="16597"/>
                </a:cubicBezTo>
                <a:cubicBezTo>
                  <a:pt x="16892" y="16597"/>
                  <a:pt x="16898" y="16589"/>
                  <a:pt x="16959" y="16622"/>
                </a:cubicBezTo>
                <a:cubicBezTo>
                  <a:pt x="16972" y="16628"/>
                  <a:pt x="17012" y="16709"/>
                  <a:pt x="16947" y="16700"/>
                </a:cubicBezTo>
                <a:cubicBezTo>
                  <a:pt x="16929" y="16697"/>
                  <a:pt x="16883" y="16649"/>
                  <a:pt x="16875" y="16674"/>
                </a:cubicBezTo>
                <a:cubicBezTo>
                  <a:pt x="16870" y="16690"/>
                  <a:pt x="16891" y="16738"/>
                  <a:pt x="16901" y="16747"/>
                </a:cubicBezTo>
                <a:cubicBezTo>
                  <a:pt x="16909" y="16753"/>
                  <a:pt x="16928" y="16758"/>
                  <a:pt x="16936" y="16765"/>
                </a:cubicBezTo>
                <a:lnTo>
                  <a:pt x="16987" y="16777"/>
                </a:lnTo>
                <a:lnTo>
                  <a:pt x="17021" y="16785"/>
                </a:lnTo>
                <a:cubicBezTo>
                  <a:pt x="17021" y="16785"/>
                  <a:pt x="17050" y="16816"/>
                  <a:pt x="17058" y="16828"/>
                </a:cubicBezTo>
                <a:cubicBezTo>
                  <a:pt x="17066" y="16839"/>
                  <a:pt x="17078" y="16865"/>
                  <a:pt x="17083" y="16879"/>
                </a:cubicBezTo>
                <a:cubicBezTo>
                  <a:pt x="17087" y="16890"/>
                  <a:pt x="17101" y="16921"/>
                  <a:pt x="17094" y="16926"/>
                </a:cubicBezTo>
                <a:cubicBezTo>
                  <a:pt x="17060" y="16950"/>
                  <a:pt x="17035" y="16900"/>
                  <a:pt x="17035" y="16900"/>
                </a:cubicBezTo>
                <a:cubicBezTo>
                  <a:pt x="17023" y="16870"/>
                  <a:pt x="16987" y="16857"/>
                  <a:pt x="16987" y="16857"/>
                </a:cubicBezTo>
                <a:cubicBezTo>
                  <a:pt x="16971" y="16861"/>
                  <a:pt x="16987" y="16930"/>
                  <a:pt x="16992" y="16953"/>
                </a:cubicBezTo>
                <a:cubicBezTo>
                  <a:pt x="16994" y="16966"/>
                  <a:pt x="17002" y="16991"/>
                  <a:pt x="17009" y="17000"/>
                </a:cubicBezTo>
                <a:cubicBezTo>
                  <a:pt x="17016" y="17008"/>
                  <a:pt x="17085" y="17003"/>
                  <a:pt x="17094" y="17003"/>
                </a:cubicBezTo>
                <a:cubicBezTo>
                  <a:pt x="17103" y="17003"/>
                  <a:pt x="17121" y="16997"/>
                  <a:pt x="17129" y="16991"/>
                </a:cubicBezTo>
                <a:cubicBezTo>
                  <a:pt x="17133" y="16988"/>
                  <a:pt x="17138" y="16978"/>
                  <a:pt x="17141" y="16974"/>
                </a:cubicBezTo>
                <a:cubicBezTo>
                  <a:pt x="17156" y="16952"/>
                  <a:pt x="17185" y="16904"/>
                  <a:pt x="17203" y="16890"/>
                </a:cubicBezTo>
                <a:cubicBezTo>
                  <a:pt x="17211" y="16884"/>
                  <a:pt x="17230" y="16887"/>
                  <a:pt x="17236" y="16879"/>
                </a:cubicBezTo>
                <a:cubicBezTo>
                  <a:pt x="17239" y="16874"/>
                  <a:pt x="17238" y="16858"/>
                  <a:pt x="17240" y="16852"/>
                </a:cubicBezTo>
                <a:cubicBezTo>
                  <a:pt x="17246" y="16837"/>
                  <a:pt x="17261" y="16798"/>
                  <a:pt x="17272" y="16801"/>
                </a:cubicBezTo>
                <a:cubicBezTo>
                  <a:pt x="17277" y="16802"/>
                  <a:pt x="17277" y="16822"/>
                  <a:pt x="17281" y="16824"/>
                </a:cubicBezTo>
                <a:cubicBezTo>
                  <a:pt x="17289" y="16829"/>
                  <a:pt x="17306" y="16819"/>
                  <a:pt x="17313" y="16813"/>
                </a:cubicBezTo>
                <a:cubicBezTo>
                  <a:pt x="17342" y="16788"/>
                  <a:pt x="17376" y="16694"/>
                  <a:pt x="17404" y="16665"/>
                </a:cubicBezTo>
                <a:cubicBezTo>
                  <a:pt x="17411" y="16657"/>
                  <a:pt x="17430" y="16650"/>
                  <a:pt x="17438" y="16643"/>
                </a:cubicBezTo>
                <a:cubicBezTo>
                  <a:pt x="17444" y="16639"/>
                  <a:pt x="17454" y="16626"/>
                  <a:pt x="17460" y="16624"/>
                </a:cubicBezTo>
                <a:cubicBezTo>
                  <a:pt x="17469" y="16621"/>
                  <a:pt x="17492" y="16643"/>
                  <a:pt x="17497" y="16632"/>
                </a:cubicBezTo>
                <a:cubicBezTo>
                  <a:pt x="17502" y="16621"/>
                  <a:pt x="17486" y="16593"/>
                  <a:pt x="17480" y="16585"/>
                </a:cubicBezTo>
                <a:lnTo>
                  <a:pt x="17467" y="16552"/>
                </a:lnTo>
                <a:cubicBezTo>
                  <a:pt x="17465" y="16539"/>
                  <a:pt x="17474" y="16512"/>
                  <a:pt x="17479" y="16500"/>
                </a:cubicBezTo>
                <a:cubicBezTo>
                  <a:pt x="17484" y="16487"/>
                  <a:pt x="17499" y="16462"/>
                  <a:pt x="17508" y="16454"/>
                </a:cubicBezTo>
                <a:cubicBezTo>
                  <a:pt x="17523" y="16443"/>
                  <a:pt x="17557" y="16440"/>
                  <a:pt x="17573" y="16431"/>
                </a:cubicBezTo>
                <a:cubicBezTo>
                  <a:pt x="17581" y="16427"/>
                  <a:pt x="17598" y="16412"/>
                  <a:pt x="17607" y="16410"/>
                </a:cubicBezTo>
                <a:cubicBezTo>
                  <a:pt x="17612" y="16408"/>
                  <a:pt x="17623" y="16409"/>
                  <a:pt x="17627" y="16411"/>
                </a:cubicBezTo>
                <a:cubicBezTo>
                  <a:pt x="17648" y="16417"/>
                  <a:pt x="17687" y="16450"/>
                  <a:pt x="17708" y="16455"/>
                </a:cubicBezTo>
                <a:cubicBezTo>
                  <a:pt x="17716" y="16457"/>
                  <a:pt x="17733" y="16451"/>
                  <a:pt x="17741" y="16453"/>
                </a:cubicBezTo>
                <a:cubicBezTo>
                  <a:pt x="17761" y="16459"/>
                  <a:pt x="17798" y="16486"/>
                  <a:pt x="17815" y="16504"/>
                </a:cubicBezTo>
                <a:cubicBezTo>
                  <a:pt x="17832" y="16522"/>
                  <a:pt x="17855" y="16581"/>
                  <a:pt x="17873" y="16597"/>
                </a:cubicBezTo>
                <a:cubicBezTo>
                  <a:pt x="17890" y="16613"/>
                  <a:pt x="17933" y="16614"/>
                  <a:pt x="17949" y="16633"/>
                </a:cubicBezTo>
                <a:cubicBezTo>
                  <a:pt x="17957" y="16642"/>
                  <a:pt x="17967" y="16669"/>
                  <a:pt x="17970" y="16683"/>
                </a:cubicBezTo>
                <a:cubicBezTo>
                  <a:pt x="17974" y="16695"/>
                  <a:pt x="17973" y="16722"/>
                  <a:pt x="17978" y="16732"/>
                </a:cubicBezTo>
                <a:cubicBezTo>
                  <a:pt x="17997" y="16767"/>
                  <a:pt x="18061" y="16785"/>
                  <a:pt x="18085" y="16811"/>
                </a:cubicBezTo>
                <a:cubicBezTo>
                  <a:pt x="18095" y="16822"/>
                  <a:pt x="18108" y="16855"/>
                  <a:pt x="18119" y="16864"/>
                </a:cubicBezTo>
                <a:cubicBezTo>
                  <a:pt x="18127" y="16871"/>
                  <a:pt x="18146" y="16870"/>
                  <a:pt x="18154" y="16877"/>
                </a:cubicBezTo>
                <a:cubicBezTo>
                  <a:pt x="18162" y="16885"/>
                  <a:pt x="18169" y="16915"/>
                  <a:pt x="18178" y="16923"/>
                </a:cubicBezTo>
                <a:cubicBezTo>
                  <a:pt x="18185" y="16929"/>
                  <a:pt x="18203" y="16931"/>
                  <a:pt x="18211" y="16931"/>
                </a:cubicBezTo>
                <a:cubicBezTo>
                  <a:pt x="18229" y="16930"/>
                  <a:pt x="18262" y="16903"/>
                  <a:pt x="18279" y="16908"/>
                </a:cubicBezTo>
                <a:cubicBezTo>
                  <a:pt x="18297" y="16912"/>
                  <a:pt x="18329" y="16948"/>
                  <a:pt x="18338" y="16971"/>
                </a:cubicBezTo>
                <a:cubicBezTo>
                  <a:pt x="18342" y="16982"/>
                  <a:pt x="18339" y="17009"/>
                  <a:pt x="18342" y="17020"/>
                </a:cubicBezTo>
                <a:cubicBezTo>
                  <a:pt x="18347" y="17034"/>
                  <a:pt x="18364" y="17056"/>
                  <a:pt x="18373" y="17064"/>
                </a:cubicBezTo>
                <a:cubicBezTo>
                  <a:pt x="18381" y="17072"/>
                  <a:pt x="18404" y="17071"/>
                  <a:pt x="18411" y="17082"/>
                </a:cubicBezTo>
                <a:cubicBezTo>
                  <a:pt x="18417" y="17092"/>
                  <a:pt x="18416" y="17122"/>
                  <a:pt x="18419" y="17135"/>
                </a:cubicBezTo>
                <a:cubicBezTo>
                  <a:pt x="18420" y="17141"/>
                  <a:pt x="18426" y="17152"/>
                  <a:pt x="18427" y="17158"/>
                </a:cubicBezTo>
                <a:cubicBezTo>
                  <a:pt x="18436" y="17195"/>
                  <a:pt x="18440" y="17273"/>
                  <a:pt x="18447" y="17310"/>
                </a:cubicBezTo>
                <a:cubicBezTo>
                  <a:pt x="18450" y="17322"/>
                  <a:pt x="18460" y="17344"/>
                  <a:pt x="18462" y="17357"/>
                </a:cubicBezTo>
                <a:cubicBezTo>
                  <a:pt x="18464" y="17371"/>
                  <a:pt x="18464" y="17402"/>
                  <a:pt x="18463" y="17417"/>
                </a:cubicBezTo>
                <a:cubicBezTo>
                  <a:pt x="18463" y="17417"/>
                  <a:pt x="18424" y="17682"/>
                  <a:pt x="18423" y="17735"/>
                </a:cubicBezTo>
                <a:cubicBezTo>
                  <a:pt x="18422" y="17761"/>
                  <a:pt x="18432" y="17812"/>
                  <a:pt x="18432" y="17838"/>
                </a:cubicBezTo>
                <a:cubicBezTo>
                  <a:pt x="18432" y="17860"/>
                  <a:pt x="18419" y="17904"/>
                  <a:pt x="18423" y="17925"/>
                </a:cubicBezTo>
                <a:cubicBezTo>
                  <a:pt x="18426" y="17940"/>
                  <a:pt x="18414" y="18011"/>
                  <a:pt x="18422" y="18022"/>
                </a:cubicBezTo>
                <a:cubicBezTo>
                  <a:pt x="18431" y="18034"/>
                  <a:pt x="18496" y="18069"/>
                  <a:pt x="18503" y="18055"/>
                </a:cubicBezTo>
                <a:cubicBezTo>
                  <a:pt x="18513" y="18038"/>
                  <a:pt x="18480" y="17960"/>
                  <a:pt x="18489" y="17942"/>
                </a:cubicBezTo>
                <a:cubicBezTo>
                  <a:pt x="18501" y="17918"/>
                  <a:pt x="18547" y="17971"/>
                  <a:pt x="18560" y="17993"/>
                </a:cubicBezTo>
                <a:cubicBezTo>
                  <a:pt x="18563" y="17996"/>
                  <a:pt x="18562" y="18012"/>
                  <a:pt x="18565" y="18012"/>
                </a:cubicBezTo>
                <a:cubicBezTo>
                  <a:pt x="18575" y="18013"/>
                  <a:pt x="18588" y="17972"/>
                  <a:pt x="18584" y="17958"/>
                </a:cubicBezTo>
                <a:cubicBezTo>
                  <a:pt x="18575" y="17926"/>
                  <a:pt x="18516" y="17856"/>
                  <a:pt x="18516" y="17856"/>
                </a:cubicBezTo>
                <a:cubicBezTo>
                  <a:pt x="18511" y="17846"/>
                  <a:pt x="18517" y="17817"/>
                  <a:pt x="18512" y="17807"/>
                </a:cubicBezTo>
                <a:cubicBezTo>
                  <a:pt x="18494" y="17770"/>
                  <a:pt x="18516" y="17756"/>
                  <a:pt x="18516" y="17756"/>
                </a:cubicBezTo>
                <a:cubicBezTo>
                  <a:pt x="18532" y="17737"/>
                  <a:pt x="18573" y="17790"/>
                  <a:pt x="18593" y="17796"/>
                </a:cubicBezTo>
                <a:cubicBezTo>
                  <a:pt x="18603" y="17799"/>
                  <a:pt x="18631" y="17788"/>
                  <a:pt x="18635" y="17788"/>
                </a:cubicBezTo>
                <a:cubicBezTo>
                  <a:pt x="18635" y="17788"/>
                  <a:pt x="18663" y="17818"/>
                  <a:pt x="18669" y="17831"/>
                </a:cubicBezTo>
                <a:cubicBezTo>
                  <a:pt x="18674" y="17841"/>
                  <a:pt x="18680" y="17863"/>
                  <a:pt x="18680" y="17874"/>
                </a:cubicBezTo>
                <a:cubicBezTo>
                  <a:pt x="18679" y="17919"/>
                  <a:pt x="18640" y="17995"/>
                  <a:pt x="18634" y="18038"/>
                </a:cubicBezTo>
                <a:cubicBezTo>
                  <a:pt x="18631" y="18059"/>
                  <a:pt x="18640" y="18106"/>
                  <a:pt x="18632" y="18124"/>
                </a:cubicBezTo>
                <a:cubicBezTo>
                  <a:pt x="18614" y="18162"/>
                  <a:pt x="18568" y="18152"/>
                  <a:pt x="18568" y="18152"/>
                </a:cubicBezTo>
                <a:cubicBezTo>
                  <a:pt x="18557" y="18164"/>
                  <a:pt x="18578" y="18212"/>
                  <a:pt x="18588" y="18225"/>
                </a:cubicBezTo>
                <a:cubicBezTo>
                  <a:pt x="18601" y="18244"/>
                  <a:pt x="18643" y="18245"/>
                  <a:pt x="18658" y="18261"/>
                </a:cubicBezTo>
                <a:cubicBezTo>
                  <a:pt x="18665" y="18270"/>
                  <a:pt x="18680" y="18293"/>
                  <a:pt x="18682" y="18307"/>
                </a:cubicBezTo>
                <a:cubicBezTo>
                  <a:pt x="18682" y="18312"/>
                  <a:pt x="18676" y="18322"/>
                  <a:pt x="18677" y="18328"/>
                </a:cubicBezTo>
                <a:cubicBezTo>
                  <a:pt x="18685" y="18378"/>
                  <a:pt x="18751" y="18434"/>
                  <a:pt x="18775" y="18471"/>
                </a:cubicBezTo>
                <a:cubicBezTo>
                  <a:pt x="18782" y="18482"/>
                  <a:pt x="18795" y="18505"/>
                  <a:pt x="18802" y="18515"/>
                </a:cubicBezTo>
                <a:cubicBezTo>
                  <a:pt x="18816" y="18535"/>
                  <a:pt x="18819" y="18603"/>
                  <a:pt x="18836" y="18614"/>
                </a:cubicBezTo>
                <a:cubicBezTo>
                  <a:pt x="18844" y="18620"/>
                  <a:pt x="18861" y="18623"/>
                  <a:pt x="18870" y="18623"/>
                </a:cubicBezTo>
                <a:cubicBezTo>
                  <a:pt x="18878" y="18622"/>
                  <a:pt x="18894" y="18611"/>
                  <a:pt x="18902" y="18611"/>
                </a:cubicBezTo>
                <a:cubicBezTo>
                  <a:pt x="18906" y="18612"/>
                  <a:pt x="18914" y="18623"/>
                  <a:pt x="18916" y="18619"/>
                </a:cubicBezTo>
                <a:cubicBezTo>
                  <a:pt x="18922" y="18609"/>
                  <a:pt x="18935" y="18551"/>
                  <a:pt x="18928" y="18546"/>
                </a:cubicBezTo>
                <a:cubicBezTo>
                  <a:pt x="18853" y="18489"/>
                  <a:pt x="18924" y="18502"/>
                  <a:pt x="18924" y="18502"/>
                </a:cubicBezTo>
                <a:cubicBezTo>
                  <a:pt x="18941" y="18504"/>
                  <a:pt x="18964" y="18439"/>
                  <a:pt x="18982" y="18440"/>
                </a:cubicBezTo>
                <a:cubicBezTo>
                  <a:pt x="18982" y="18440"/>
                  <a:pt x="19008" y="18447"/>
                  <a:pt x="18995" y="18478"/>
                </a:cubicBezTo>
                <a:cubicBezTo>
                  <a:pt x="18995" y="18478"/>
                  <a:pt x="18981" y="18516"/>
                  <a:pt x="18983" y="18535"/>
                </a:cubicBezTo>
                <a:cubicBezTo>
                  <a:pt x="18986" y="18560"/>
                  <a:pt x="18971" y="18554"/>
                  <a:pt x="18975" y="18579"/>
                </a:cubicBezTo>
                <a:cubicBezTo>
                  <a:pt x="18976" y="18593"/>
                  <a:pt x="18982" y="18619"/>
                  <a:pt x="18986" y="18632"/>
                </a:cubicBezTo>
                <a:cubicBezTo>
                  <a:pt x="18986" y="18632"/>
                  <a:pt x="18979" y="18680"/>
                  <a:pt x="19006" y="18713"/>
                </a:cubicBezTo>
                <a:cubicBezTo>
                  <a:pt x="19013" y="18721"/>
                  <a:pt x="19032" y="18709"/>
                  <a:pt x="19039" y="18702"/>
                </a:cubicBezTo>
                <a:cubicBezTo>
                  <a:pt x="19049" y="18691"/>
                  <a:pt x="19063" y="18659"/>
                  <a:pt x="19066" y="18641"/>
                </a:cubicBezTo>
                <a:cubicBezTo>
                  <a:pt x="19066" y="18641"/>
                  <a:pt x="19114" y="18502"/>
                  <a:pt x="19091" y="18669"/>
                </a:cubicBezTo>
                <a:cubicBezTo>
                  <a:pt x="19090" y="18682"/>
                  <a:pt x="19095" y="18710"/>
                  <a:pt x="19093" y="18723"/>
                </a:cubicBezTo>
                <a:cubicBezTo>
                  <a:pt x="19090" y="18739"/>
                  <a:pt x="19072" y="18762"/>
                  <a:pt x="19071" y="18777"/>
                </a:cubicBezTo>
                <a:cubicBezTo>
                  <a:pt x="19070" y="18785"/>
                  <a:pt x="19073" y="18801"/>
                  <a:pt x="19077" y="18806"/>
                </a:cubicBezTo>
                <a:cubicBezTo>
                  <a:pt x="19083" y="18815"/>
                  <a:pt x="19103" y="18810"/>
                  <a:pt x="19111" y="18815"/>
                </a:cubicBezTo>
                <a:cubicBezTo>
                  <a:pt x="19121" y="18821"/>
                  <a:pt x="19140" y="18840"/>
                  <a:pt x="19147" y="18852"/>
                </a:cubicBezTo>
                <a:cubicBezTo>
                  <a:pt x="19169" y="18891"/>
                  <a:pt x="19181" y="18996"/>
                  <a:pt x="19200" y="19037"/>
                </a:cubicBezTo>
                <a:cubicBezTo>
                  <a:pt x="19213" y="19065"/>
                  <a:pt x="19247" y="19110"/>
                  <a:pt x="19265" y="19130"/>
                </a:cubicBezTo>
                <a:cubicBezTo>
                  <a:pt x="19273" y="19139"/>
                  <a:pt x="19269" y="19139"/>
                  <a:pt x="19295" y="19174"/>
                </a:cubicBezTo>
                <a:cubicBezTo>
                  <a:pt x="19302" y="19183"/>
                  <a:pt x="19321" y="19155"/>
                  <a:pt x="19330" y="19152"/>
                </a:cubicBezTo>
                <a:cubicBezTo>
                  <a:pt x="19339" y="19149"/>
                  <a:pt x="19357" y="19150"/>
                  <a:pt x="19366" y="19149"/>
                </a:cubicBezTo>
                <a:cubicBezTo>
                  <a:pt x="19371" y="19149"/>
                  <a:pt x="19381" y="19150"/>
                  <a:pt x="19386" y="19150"/>
                </a:cubicBezTo>
                <a:cubicBezTo>
                  <a:pt x="19404" y="19154"/>
                  <a:pt x="19442" y="19159"/>
                  <a:pt x="19455" y="19177"/>
                </a:cubicBezTo>
                <a:cubicBezTo>
                  <a:pt x="19462" y="19185"/>
                  <a:pt x="19463" y="19215"/>
                  <a:pt x="19469" y="19224"/>
                </a:cubicBezTo>
                <a:cubicBezTo>
                  <a:pt x="19476" y="19236"/>
                  <a:pt x="19497" y="19247"/>
                  <a:pt x="19505" y="19257"/>
                </a:cubicBezTo>
                <a:cubicBezTo>
                  <a:pt x="19520" y="19274"/>
                  <a:pt x="19545" y="19315"/>
                  <a:pt x="19556" y="19337"/>
                </a:cubicBezTo>
                <a:cubicBezTo>
                  <a:pt x="19562" y="19349"/>
                  <a:pt x="19567" y="19336"/>
                  <a:pt x="19573" y="19347"/>
                </a:cubicBezTo>
                <a:cubicBezTo>
                  <a:pt x="19587" y="19373"/>
                  <a:pt x="19620" y="19420"/>
                  <a:pt x="19640" y="19434"/>
                </a:cubicBezTo>
                <a:cubicBezTo>
                  <a:pt x="19648" y="19439"/>
                  <a:pt x="19663" y="19443"/>
                  <a:pt x="19671" y="19443"/>
                </a:cubicBezTo>
                <a:cubicBezTo>
                  <a:pt x="19680" y="19443"/>
                  <a:pt x="19698" y="19433"/>
                  <a:pt x="19707" y="19436"/>
                </a:cubicBezTo>
                <a:cubicBezTo>
                  <a:pt x="19718" y="19439"/>
                  <a:pt x="19740" y="19454"/>
                  <a:pt x="19743" y="19469"/>
                </a:cubicBezTo>
                <a:cubicBezTo>
                  <a:pt x="19746" y="19483"/>
                  <a:pt x="19737" y="19516"/>
                  <a:pt x="19728" y="19522"/>
                </a:cubicBezTo>
                <a:cubicBezTo>
                  <a:pt x="19717" y="19529"/>
                  <a:pt x="19697" y="19542"/>
                  <a:pt x="19686" y="19535"/>
                </a:cubicBezTo>
                <a:cubicBezTo>
                  <a:pt x="19676" y="19528"/>
                  <a:pt x="19660" y="19498"/>
                  <a:pt x="19650" y="19502"/>
                </a:cubicBezTo>
                <a:cubicBezTo>
                  <a:pt x="19640" y="19506"/>
                  <a:pt x="19632" y="19581"/>
                  <a:pt x="19631" y="19597"/>
                </a:cubicBezTo>
                <a:cubicBezTo>
                  <a:pt x="19631" y="19610"/>
                  <a:pt x="19640" y="19599"/>
                  <a:pt x="19646" y="19610"/>
                </a:cubicBezTo>
                <a:cubicBezTo>
                  <a:pt x="19654" y="19624"/>
                  <a:pt x="19671" y="19655"/>
                  <a:pt x="19683" y="19657"/>
                </a:cubicBezTo>
                <a:cubicBezTo>
                  <a:pt x="19701" y="19661"/>
                  <a:pt x="19734" y="19624"/>
                  <a:pt x="19749" y="19609"/>
                </a:cubicBezTo>
                <a:cubicBezTo>
                  <a:pt x="19760" y="19599"/>
                  <a:pt x="19776" y="19568"/>
                  <a:pt x="19788" y="19562"/>
                </a:cubicBezTo>
                <a:cubicBezTo>
                  <a:pt x="19796" y="19558"/>
                  <a:pt x="19813" y="19565"/>
                  <a:pt x="19822" y="19565"/>
                </a:cubicBezTo>
                <a:cubicBezTo>
                  <a:pt x="19831" y="19565"/>
                  <a:pt x="19849" y="19563"/>
                  <a:pt x="19858" y="19558"/>
                </a:cubicBezTo>
                <a:cubicBezTo>
                  <a:pt x="19866" y="19553"/>
                  <a:pt x="19882" y="19537"/>
                  <a:pt x="19888" y="19527"/>
                </a:cubicBezTo>
                <a:cubicBezTo>
                  <a:pt x="19895" y="19516"/>
                  <a:pt x="19910" y="19477"/>
                  <a:pt x="19910" y="19477"/>
                </a:cubicBezTo>
                <a:cubicBezTo>
                  <a:pt x="19919" y="19438"/>
                  <a:pt x="19944" y="19444"/>
                  <a:pt x="19957" y="19438"/>
                </a:cubicBezTo>
                <a:cubicBezTo>
                  <a:pt x="19965" y="19434"/>
                  <a:pt x="19980" y="19419"/>
                  <a:pt x="19984" y="19408"/>
                </a:cubicBezTo>
                <a:cubicBezTo>
                  <a:pt x="19989" y="19396"/>
                  <a:pt x="19992" y="19351"/>
                  <a:pt x="19992" y="19351"/>
                </a:cubicBezTo>
                <a:cubicBezTo>
                  <a:pt x="19992" y="19351"/>
                  <a:pt x="20011" y="19313"/>
                  <a:pt x="20011" y="19298"/>
                </a:cubicBezTo>
                <a:cubicBezTo>
                  <a:pt x="20011" y="19271"/>
                  <a:pt x="19981" y="19230"/>
                  <a:pt x="19980" y="19204"/>
                </a:cubicBezTo>
                <a:cubicBezTo>
                  <a:pt x="19979" y="19195"/>
                  <a:pt x="19987" y="19181"/>
                  <a:pt x="19987" y="19172"/>
                </a:cubicBezTo>
                <a:cubicBezTo>
                  <a:pt x="19987" y="19159"/>
                  <a:pt x="19976" y="19137"/>
                  <a:pt x="19976" y="19124"/>
                </a:cubicBezTo>
                <a:cubicBezTo>
                  <a:pt x="19976" y="19109"/>
                  <a:pt x="19986" y="19082"/>
                  <a:pt x="19988" y="19067"/>
                </a:cubicBezTo>
                <a:cubicBezTo>
                  <a:pt x="19989" y="19055"/>
                  <a:pt x="19984" y="19029"/>
                  <a:pt x="19987" y="19017"/>
                </a:cubicBezTo>
                <a:cubicBezTo>
                  <a:pt x="19990" y="19003"/>
                  <a:pt x="20007" y="18982"/>
                  <a:pt x="20009" y="18968"/>
                </a:cubicBezTo>
                <a:cubicBezTo>
                  <a:pt x="20010" y="18955"/>
                  <a:pt x="20002" y="18932"/>
                  <a:pt x="20001" y="18919"/>
                </a:cubicBezTo>
                <a:cubicBezTo>
                  <a:pt x="20001" y="18905"/>
                  <a:pt x="19997" y="18865"/>
                  <a:pt x="20006" y="18863"/>
                </a:cubicBezTo>
                <a:cubicBezTo>
                  <a:pt x="20016" y="18861"/>
                  <a:pt x="20015" y="18918"/>
                  <a:pt x="20024" y="18915"/>
                </a:cubicBezTo>
                <a:cubicBezTo>
                  <a:pt x="20032" y="18911"/>
                  <a:pt x="20025" y="18877"/>
                  <a:pt x="20023" y="18865"/>
                </a:cubicBezTo>
                <a:cubicBezTo>
                  <a:pt x="20021" y="18849"/>
                  <a:pt x="20011" y="18819"/>
                  <a:pt x="20008" y="18803"/>
                </a:cubicBezTo>
                <a:cubicBezTo>
                  <a:pt x="20003" y="18778"/>
                  <a:pt x="19995" y="18726"/>
                  <a:pt x="19992" y="18701"/>
                </a:cubicBezTo>
                <a:cubicBezTo>
                  <a:pt x="19988" y="18663"/>
                  <a:pt x="19979" y="18548"/>
                  <a:pt x="19979" y="18548"/>
                </a:cubicBezTo>
                <a:lnTo>
                  <a:pt x="19968" y="18496"/>
                </a:lnTo>
                <a:cubicBezTo>
                  <a:pt x="19968" y="18496"/>
                  <a:pt x="19952" y="18318"/>
                  <a:pt x="19941" y="18261"/>
                </a:cubicBezTo>
                <a:cubicBezTo>
                  <a:pt x="19931" y="18212"/>
                  <a:pt x="19909" y="18112"/>
                  <a:pt x="19885" y="18077"/>
                </a:cubicBezTo>
                <a:cubicBezTo>
                  <a:pt x="19881" y="18072"/>
                  <a:pt x="19870" y="18071"/>
                  <a:pt x="19867" y="18065"/>
                </a:cubicBezTo>
                <a:cubicBezTo>
                  <a:pt x="19860" y="18053"/>
                  <a:pt x="19861" y="18016"/>
                  <a:pt x="19855" y="18002"/>
                </a:cubicBezTo>
                <a:cubicBezTo>
                  <a:pt x="19843" y="17974"/>
                  <a:pt x="19809" y="17928"/>
                  <a:pt x="19790" y="17910"/>
                </a:cubicBezTo>
                <a:cubicBezTo>
                  <a:pt x="19782" y="17903"/>
                  <a:pt x="19764" y="17897"/>
                  <a:pt x="19755" y="17892"/>
                </a:cubicBezTo>
                <a:cubicBezTo>
                  <a:pt x="19754" y="17891"/>
                  <a:pt x="19752" y="17885"/>
                  <a:pt x="19751" y="17883"/>
                </a:cubicBezTo>
                <a:cubicBezTo>
                  <a:pt x="19749" y="17871"/>
                  <a:pt x="19750" y="17845"/>
                  <a:pt x="19747" y="17834"/>
                </a:cubicBezTo>
                <a:cubicBezTo>
                  <a:pt x="19739" y="17807"/>
                  <a:pt x="19708" y="17767"/>
                  <a:pt x="19696" y="17744"/>
                </a:cubicBezTo>
                <a:cubicBezTo>
                  <a:pt x="19676" y="17704"/>
                  <a:pt x="19625" y="17577"/>
                  <a:pt x="19625" y="17577"/>
                </a:cubicBezTo>
                <a:cubicBezTo>
                  <a:pt x="19625" y="17577"/>
                  <a:pt x="19507" y="17388"/>
                  <a:pt x="19470" y="17323"/>
                </a:cubicBezTo>
                <a:cubicBezTo>
                  <a:pt x="19438" y="17268"/>
                  <a:pt x="19377" y="17154"/>
                  <a:pt x="19347" y="17097"/>
                </a:cubicBezTo>
                <a:cubicBezTo>
                  <a:pt x="19341" y="17086"/>
                  <a:pt x="19328" y="17064"/>
                  <a:pt x="19323" y="17052"/>
                </a:cubicBezTo>
                <a:cubicBezTo>
                  <a:pt x="19307" y="17017"/>
                  <a:pt x="19280" y="16944"/>
                  <a:pt x="19267" y="16908"/>
                </a:cubicBezTo>
                <a:cubicBezTo>
                  <a:pt x="19259" y="16883"/>
                  <a:pt x="19227" y="16833"/>
                  <a:pt x="19235" y="16809"/>
                </a:cubicBezTo>
                <a:cubicBezTo>
                  <a:pt x="19237" y="16804"/>
                  <a:pt x="19245" y="16806"/>
                  <a:pt x="19248" y="16806"/>
                </a:cubicBezTo>
                <a:cubicBezTo>
                  <a:pt x="19258" y="16808"/>
                  <a:pt x="19280" y="16816"/>
                  <a:pt x="19284" y="16829"/>
                </a:cubicBezTo>
                <a:cubicBezTo>
                  <a:pt x="19290" y="16856"/>
                  <a:pt x="19325" y="16902"/>
                  <a:pt x="19345" y="16911"/>
                </a:cubicBezTo>
                <a:cubicBezTo>
                  <a:pt x="19354" y="16915"/>
                  <a:pt x="19371" y="16929"/>
                  <a:pt x="19377" y="16940"/>
                </a:cubicBezTo>
                <a:cubicBezTo>
                  <a:pt x="19383" y="16951"/>
                  <a:pt x="19387" y="16979"/>
                  <a:pt x="19388" y="16993"/>
                </a:cubicBezTo>
                <a:cubicBezTo>
                  <a:pt x="19392" y="17018"/>
                  <a:pt x="19455" y="17059"/>
                  <a:pt x="19459" y="17084"/>
                </a:cubicBezTo>
                <a:cubicBezTo>
                  <a:pt x="19465" y="17120"/>
                  <a:pt x="19490" y="17185"/>
                  <a:pt x="19503" y="17216"/>
                </a:cubicBezTo>
                <a:cubicBezTo>
                  <a:pt x="19521" y="17257"/>
                  <a:pt x="19563" y="17331"/>
                  <a:pt x="19586" y="17365"/>
                </a:cubicBezTo>
                <a:cubicBezTo>
                  <a:pt x="19595" y="17379"/>
                  <a:pt x="19617" y="17425"/>
                  <a:pt x="19627" y="17412"/>
                </a:cubicBezTo>
                <a:cubicBezTo>
                  <a:pt x="19647" y="17383"/>
                  <a:pt x="19580" y="17305"/>
                  <a:pt x="19564" y="17269"/>
                </a:cubicBezTo>
                <a:cubicBezTo>
                  <a:pt x="19559" y="17258"/>
                  <a:pt x="19548" y="17236"/>
                  <a:pt x="19544" y="17223"/>
                </a:cubicBezTo>
                <a:cubicBezTo>
                  <a:pt x="19535" y="17202"/>
                  <a:pt x="19522" y="17157"/>
                  <a:pt x="19516" y="17134"/>
                </a:cubicBezTo>
                <a:cubicBezTo>
                  <a:pt x="19510" y="17109"/>
                  <a:pt x="19495" y="17058"/>
                  <a:pt x="19497" y="17033"/>
                </a:cubicBezTo>
                <a:cubicBezTo>
                  <a:pt x="19499" y="17017"/>
                  <a:pt x="19521" y="16994"/>
                  <a:pt x="19519" y="16978"/>
                </a:cubicBezTo>
                <a:cubicBezTo>
                  <a:pt x="19516" y="16958"/>
                  <a:pt x="19485" y="16945"/>
                  <a:pt x="19475" y="16932"/>
                </a:cubicBezTo>
                <a:cubicBezTo>
                  <a:pt x="19467" y="16922"/>
                  <a:pt x="19455" y="16898"/>
                  <a:pt x="19448" y="16887"/>
                </a:cubicBezTo>
                <a:cubicBezTo>
                  <a:pt x="19430" y="16862"/>
                  <a:pt x="19391" y="16821"/>
                  <a:pt x="19373" y="16797"/>
                </a:cubicBezTo>
                <a:cubicBezTo>
                  <a:pt x="19316" y="16720"/>
                  <a:pt x="19153" y="16475"/>
                  <a:pt x="19153" y="16475"/>
                </a:cubicBezTo>
                <a:lnTo>
                  <a:pt x="18953" y="16239"/>
                </a:lnTo>
                <a:lnTo>
                  <a:pt x="18887" y="16097"/>
                </a:lnTo>
                <a:lnTo>
                  <a:pt x="18819" y="15921"/>
                </a:lnTo>
                <a:lnTo>
                  <a:pt x="18804" y="15869"/>
                </a:lnTo>
                <a:lnTo>
                  <a:pt x="18759" y="15772"/>
                </a:lnTo>
                <a:lnTo>
                  <a:pt x="18741" y="15681"/>
                </a:lnTo>
                <a:lnTo>
                  <a:pt x="18720" y="15635"/>
                </a:lnTo>
                <a:cubicBezTo>
                  <a:pt x="18694" y="15604"/>
                  <a:pt x="18686" y="15593"/>
                  <a:pt x="18682" y="15572"/>
                </a:cubicBezTo>
                <a:cubicBezTo>
                  <a:pt x="18677" y="15547"/>
                  <a:pt x="18691" y="15488"/>
                  <a:pt x="18679" y="15468"/>
                </a:cubicBezTo>
                <a:cubicBezTo>
                  <a:pt x="18673" y="15456"/>
                  <a:pt x="18638" y="15456"/>
                  <a:pt x="18638" y="15456"/>
                </a:cubicBezTo>
                <a:cubicBezTo>
                  <a:pt x="18643" y="15444"/>
                  <a:pt x="18641" y="15413"/>
                  <a:pt x="18637" y="15401"/>
                </a:cubicBezTo>
                <a:cubicBezTo>
                  <a:pt x="18632" y="15387"/>
                  <a:pt x="18613" y="15371"/>
                  <a:pt x="18610" y="15356"/>
                </a:cubicBezTo>
                <a:cubicBezTo>
                  <a:pt x="18607" y="15344"/>
                  <a:pt x="18610" y="15318"/>
                  <a:pt x="18612" y="15306"/>
                </a:cubicBezTo>
                <a:cubicBezTo>
                  <a:pt x="18614" y="15292"/>
                  <a:pt x="18630" y="15264"/>
                  <a:pt x="18624" y="15254"/>
                </a:cubicBezTo>
                <a:cubicBezTo>
                  <a:pt x="18620" y="15247"/>
                  <a:pt x="18605" y="15265"/>
                  <a:pt x="18601" y="15258"/>
                </a:cubicBezTo>
                <a:cubicBezTo>
                  <a:pt x="18595" y="15247"/>
                  <a:pt x="18619" y="15219"/>
                  <a:pt x="18617" y="15205"/>
                </a:cubicBezTo>
                <a:cubicBezTo>
                  <a:pt x="18617" y="15205"/>
                  <a:pt x="18614" y="15193"/>
                  <a:pt x="18615" y="15190"/>
                </a:cubicBezTo>
                <a:cubicBezTo>
                  <a:pt x="18620" y="15177"/>
                  <a:pt x="18633" y="15145"/>
                  <a:pt x="18627" y="15133"/>
                </a:cubicBezTo>
                <a:cubicBezTo>
                  <a:pt x="18627" y="15133"/>
                  <a:pt x="18623" y="15114"/>
                  <a:pt x="18625" y="15108"/>
                </a:cubicBezTo>
                <a:cubicBezTo>
                  <a:pt x="18632" y="15088"/>
                  <a:pt x="18643" y="15046"/>
                  <a:pt x="18647" y="15024"/>
                </a:cubicBezTo>
                <a:cubicBezTo>
                  <a:pt x="18650" y="15011"/>
                  <a:pt x="18657" y="14983"/>
                  <a:pt x="18653" y="14973"/>
                </a:cubicBezTo>
                <a:cubicBezTo>
                  <a:pt x="18647" y="14961"/>
                  <a:pt x="18625" y="14961"/>
                  <a:pt x="18615" y="14960"/>
                </a:cubicBezTo>
                <a:cubicBezTo>
                  <a:pt x="18607" y="14960"/>
                  <a:pt x="18591" y="14968"/>
                  <a:pt x="18582" y="14967"/>
                </a:cubicBezTo>
                <a:cubicBezTo>
                  <a:pt x="18573" y="14965"/>
                  <a:pt x="18548" y="14962"/>
                  <a:pt x="18548" y="14948"/>
                </a:cubicBezTo>
                <a:cubicBezTo>
                  <a:pt x="18547" y="14945"/>
                  <a:pt x="18554" y="14942"/>
                  <a:pt x="18557" y="14942"/>
                </a:cubicBezTo>
                <a:cubicBezTo>
                  <a:pt x="18565" y="14940"/>
                  <a:pt x="18582" y="14950"/>
                  <a:pt x="18591" y="14950"/>
                </a:cubicBezTo>
                <a:cubicBezTo>
                  <a:pt x="18599" y="14950"/>
                  <a:pt x="18619" y="14953"/>
                  <a:pt x="18624" y="14943"/>
                </a:cubicBezTo>
                <a:cubicBezTo>
                  <a:pt x="18629" y="14933"/>
                  <a:pt x="18613" y="14899"/>
                  <a:pt x="18619" y="14889"/>
                </a:cubicBezTo>
                <a:cubicBezTo>
                  <a:pt x="18622" y="14884"/>
                  <a:pt x="18635" y="14895"/>
                  <a:pt x="18639" y="14890"/>
                </a:cubicBezTo>
                <a:cubicBezTo>
                  <a:pt x="18653" y="14874"/>
                  <a:pt x="18670" y="14791"/>
                  <a:pt x="18653" y="14788"/>
                </a:cubicBezTo>
                <a:cubicBezTo>
                  <a:pt x="18634" y="14783"/>
                  <a:pt x="18613" y="14799"/>
                  <a:pt x="18603" y="14787"/>
                </a:cubicBezTo>
                <a:cubicBezTo>
                  <a:pt x="18595" y="14777"/>
                  <a:pt x="18630" y="14753"/>
                  <a:pt x="18632" y="14737"/>
                </a:cubicBezTo>
                <a:cubicBezTo>
                  <a:pt x="18634" y="14723"/>
                  <a:pt x="18606" y="14701"/>
                  <a:pt x="18611" y="14691"/>
                </a:cubicBezTo>
                <a:cubicBezTo>
                  <a:pt x="18611" y="14691"/>
                  <a:pt x="18640" y="14639"/>
                  <a:pt x="18647" y="14599"/>
                </a:cubicBezTo>
                <a:cubicBezTo>
                  <a:pt x="18650" y="14581"/>
                  <a:pt x="18672" y="14551"/>
                  <a:pt x="18668" y="14535"/>
                </a:cubicBezTo>
                <a:cubicBezTo>
                  <a:pt x="18665" y="14520"/>
                  <a:pt x="18638" y="14519"/>
                  <a:pt x="18632" y="14507"/>
                </a:cubicBezTo>
                <a:cubicBezTo>
                  <a:pt x="18627" y="14495"/>
                  <a:pt x="18620" y="14461"/>
                  <a:pt x="18627" y="14452"/>
                </a:cubicBezTo>
                <a:cubicBezTo>
                  <a:pt x="18635" y="14444"/>
                  <a:pt x="18653" y="14470"/>
                  <a:pt x="18662" y="14471"/>
                </a:cubicBezTo>
                <a:cubicBezTo>
                  <a:pt x="18670" y="14471"/>
                  <a:pt x="18690" y="14470"/>
                  <a:pt x="18694" y="14459"/>
                </a:cubicBezTo>
                <a:cubicBezTo>
                  <a:pt x="18699" y="14449"/>
                  <a:pt x="18684" y="14422"/>
                  <a:pt x="18687" y="14411"/>
                </a:cubicBezTo>
                <a:cubicBezTo>
                  <a:pt x="18690" y="14396"/>
                  <a:pt x="18711" y="14382"/>
                  <a:pt x="18717" y="14370"/>
                </a:cubicBezTo>
                <a:cubicBezTo>
                  <a:pt x="18722" y="14358"/>
                  <a:pt x="18734" y="14328"/>
                  <a:pt x="18729" y="14317"/>
                </a:cubicBezTo>
                <a:cubicBezTo>
                  <a:pt x="18724" y="14309"/>
                  <a:pt x="18702" y="14318"/>
                  <a:pt x="18702" y="14318"/>
                </a:cubicBezTo>
                <a:cubicBezTo>
                  <a:pt x="18717" y="14302"/>
                  <a:pt x="18709" y="14211"/>
                  <a:pt x="18709" y="14211"/>
                </a:cubicBezTo>
                <a:cubicBezTo>
                  <a:pt x="18709" y="14211"/>
                  <a:pt x="18709" y="14159"/>
                  <a:pt x="18718" y="14159"/>
                </a:cubicBezTo>
                <a:cubicBezTo>
                  <a:pt x="18718" y="14159"/>
                  <a:pt x="18737" y="14198"/>
                  <a:pt x="18745" y="14199"/>
                </a:cubicBezTo>
                <a:cubicBezTo>
                  <a:pt x="18745" y="14199"/>
                  <a:pt x="18766" y="14160"/>
                  <a:pt x="18763" y="14145"/>
                </a:cubicBezTo>
                <a:cubicBezTo>
                  <a:pt x="18761" y="14130"/>
                  <a:pt x="18736" y="14123"/>
                  <a:pt x="18727" y="14112"/>
                </a:cubicBezTo>
                <a:cubicBezTo>
                  <a:pt x="18722" y="14106"/>
                  <a:pt x="18694" y="14094"/>
                  <a:pt x="18690" y="14085"/>
                </a:cubicBezTo>
                <a:cubicBezTo>
                  <a:pt x="18685" y="14074"/>
                  <a:pt x="18680" y="14049"/>
                  <a:pt x="18676" y="14038"/>
                </a:cubicBezTo>
                <a:cubicBezTo>
                  <a:pt x="18667" y="14014"/>
                  <a:pt x="18639" y="13961"/>
                  <a:pt x="18653" y="13942"/>
                </a:cubicBezTo>
                <a:cubicBezTo>
                  <a:pt x="18659" y="13932"/>
                  <a:pt x="18676" y="13966"/>
                  <a:pt x="18682" y="13976"/>
                </a:cubicBezTo>
                <a:cubicBezTo>
                  <a:pt x="18689" y="13986"/>
                  <a:pt x="18696" y="14012"/>
                  <a:pt x="18703" y="14022"/>
                </a:cubicBezTo>
                <a:cubicBezTo>
                  <a:pt x="18711" y="14034"/>
                  <a:pt x="18734" y="14074"/>
                  <a:pt x="18739" y="14060"/>
                </a:cubicBezTo>
                <a:cubicBezTo>
                  <a:pt x="18743" y="14051"/>
                  <a:pt x="18740" y="13976"/>
                  <a:pt x="18765" y="14045"/>
                </a:cubicBezTo>
                <a:cubicBezTo>
                  <a:pt x="18769" y="14058"/>
                  <a:pt x="18791" y="14071"/>
                  <a:pt x="18800" y="14068"/>
                </a:cubicBezTo>
                <a:cubicBezTo>
                  <a:pt x="18811" y="14065"/>
                  <a:pt x="18827" y="14037"/>
                  <a:pt x="18833" y="14022"/>
                </a:cubicBezTo>
                <a:cubicBezTo>
                  <a:pt x="18839" y="14002"/>
                  <a:pt x="18856" y="13932"/>
                  <a:pt x="18842" y="13935"/>
                </a:cubicBezTo>
                <a:cubicBezTo>
                  <a:pt x="18830" y="13937"/>
                  <a:pt x="18808" y="13972"/>
                  <a:pt x="18808" y="13972"/>
                </a:cubicBezTo>
                <a:cubicBezTo>
                  <a:pt x="18780" y="13979"/>
                  <a:pt x="18819" y="13929"/>
                  <a:pt x="18817" y="13915"/>
                </a:cubicBezTo>
                <a:cubicBezTo>
                  <a:pt x="18814" y="13902"/>
                  <a:pt x="18790" y="13923"/>
                  <a:pt x="18781" y="13922"/>
                </a:cubicBezTo>
                <a:cubicBezTo>
                  <a:pt x="18771" y="13920"/>
                  <a:pt x="18755" y="13904"/>
                  <a:pt x="18746" y="13904"/>
                </a:cubicBezTo>
                <a:cubicBezTo>
                  <a:pt x="18739" y="13903"/>
                  <a:pt x="18723" y="13923"/>
                  <a:pt x="18720" y="13914"/>
                </a:cubicBezTo>
                <a:cubicBezTo>
                  <a:pt x="18713" y="13889"/>
                  <a:pt x="18764" y="13863"/>
                  <a:pt x="18782" y="13856"/>
                </a:cubicBezTo>
                <a:cubicBezTo>
                  <a:pt x="18792" y="13853"/>
                  <a:pt x="18815" y="13867"/>
                  <a:pt x="18825" y="13863"/>
                </a:cubicBezTo>
                <a:cubicBezTo>
                  <a:pt x="18834" y="13860"/>
                  <a:pt x="18848" y="13838"/>
                  <a:pt x="18856" y="13832"/>
                </a:cubicBezTo>
                <a:cubicBezTo>
                  <a:pt x="18864" y="13827"/>
                  <a:pt x="18881" y="13827"/>
                  <a:pt x="18888" y="13821"/>
                </a:cubicBezTo>
                <a:cubicBezTo>
                  <a:pt x="18898" y="13811"/>
                  <a:pt x="18921" y="13781"/>
                  <a:pt x="18917" y="13765"/>
                </a:cubicBezTo>
                <a:cubicBezTo>
                  <a:pt x="18917" y="13765"/>
                  <a:pt x="18906" y="13701"/>
                  <a:pt x="18956" y="13717"/>
                </a:cubicBezTo>
                <a:cubicBezTo>
                  <a:pt x="18966" y="13720"/>
                  <a:pt x="18989" y="13708"/>
                  <a:pt x="18994" y="13695"/>
                </a:cubicBezTo>
                <a:cubicBezTo>
                  <a:pt x="18996" y="13688"/>
                  <a:pt x="18986" y="13673"/>
                  <a:pt x="18988" y="13666"/>
                </a:cubicBezTo>
                <a:cubicBezTo>
                  <a:pt x="18991" y="13653"/>
                  <a:pt x="19013" y="13646"/>
                  <a:pt x="19018" y="13635"/>
                </a:cubicBezTo>
                <a:cubicBezTo>
                  <a:pt x="19024" y="13623"/>
                  <a:pt x="19035" y="13590"/>
                  <a:pt x="19030" y="13577"/>
                </a:cubicBezTo>
                <a:cubicBezTo>
                  <a:pt x="19026" y="13566"/>
                  <a:pt x="19002" y="13573"/>
                  <a:pt x="18996" y="13564"/>
                </a:cubicBezTo>
                <a:cubicBezTo>
                  <a:pt x="18986" y="13552"/>
                  <a:pt x="18970" y="13510"/>
                  <a:pt x="18976" y="13493"/>
                </a:cubicBezTo>
                <a:cubicBezTo>
                  <a:pt x="18980" y="13483"/>
                  <a:pt x="18999" y="13482"/>
                  <a:pt x="19006" y="13487"/>
                </a:cubicBezTo>
                <a:cubicBezTo>
                  <a:pt x="19014" y="13493"/>
                  <a:pt x="19015" y="13529"/>
                  <a:pt x="19023" y="13534"/>
                </a:cubicBezTo>
                <a:cubicBezTo>
                  <a:pt x="19031" y="13538"/>
                  <a:pt x="19048" y="13525"/>
                  <a:pt x="19055" y="13517"/>
                </a:cubicBezTo>
                <a:cubicBezTo>
                  <a:pt x="19063" y="13507"/>
                  <a:pt x="19074" y="13477"/>
                  <a:pt x="19080" y="13463"/>
                </a:cubicBezTo>
                <a:cubicBezTo>
                  <a:pt x="19084" y="13450"/>
                  <a:pt x="19090" y="13421"/>
                  <a:pt x="19095" y="13410"/>
                </a:cubicBezTo>
                <a:cubicBezTo>
                  <a:pt x="19099" y="13401"/>
                  <a:pt x="19115" y="13391"/>
                  <a:pt x="19116" y="13381"/>
                </a:cubicBezTo>
                <a:cubicBezTo>
                  <a:pt x="19118" y="13366"/>
                  <a:pt x="19098" y="13343"/>
                  <a:pt x="19098" y="13329"/>
                </a:cubicBezTo>
                <a:cubicBezTo>
                  <a:pt x="19098" y="13314"/>
                  <a:pt x="19108" y="13282"/>
                  <a:pt x="19117" y="13275"/>
                </a:cubicBezTo>
                <a:cubicBezTo>
                  <a:pt x="19124" y="13269"/>
                  <a:pt x="19142" y="13285"/>
                  <a:pt x="19151" y="13283"/>
                </a:cubicBezTo>
                <a:cubicBezTo>
                  <a:pt x="19159" y="13282"/>
                  <a:pt x="19177" y="13272"/>
                  <a:pt x="19182" y="13262"/>
                </a:cubicBezTo>
                <a:cubicBezTo>
                  <a:pt x="19188" y="13252"/>
                  <a:pt x="19188" y="13223"/>
                  <a:pt x="19191" y="13210"/>
                </a:cubicBezTo>
                <a:cubicBezTo>
                  <a:pt x="19194" y="13194"/>
                  <a:pt x="19216" y="13167"/>
                  <a:pt x="19212" y="13151"/>
                </a:cubicBezTo>
                <a:cubicBezTo>
                  <a:pt x="19210" y="13141"/>
                  <a:pt x="19183" y="13147"/>
                  <a:pt x="19184" y="13137"/>
                </a:cubicBezTo>
                <a:cubicBezTo>
                  <a:pt x="19186" y="13124"/>
                  <a:pt x="19210" y="13150"/>
                  <a:pt x="19218" y="13145"/>
                </a:cubicBezTo>
                <a:cubicBezTo>
                  <a:pt x="19229" y="13139"/>
                  <a:pt x="19245" y="13107"/>
                  <a:pt x="19244" y="13090"/>
                </a:cubicBezTo>
                <a:cubicBezTo>
                  <a:pt x="19242" y="13074"/>
                  <a:pt x="19222" y="13055"/>
                  <a:pt x="19213" y="13046"/>
                </a:cubicBezTo>
                <a:cubicBezTo>
                  <a:pt x="19205" y="13037"/>
                  <a:pt x="19183" y="13031"/>
                  <a:pt x="19177" y="13018"/>
                </a:cubicBezTo>
                <a:cubicBezTo>
                  <a:pt x="19172" y="13005"/>
                  <a:pt x="19174" y="12973"/>
                  <a:pt x="19176" y="12958"/>
                </a:cubicBezTo>
                <a:cubicBezTo>
                  <a:pt x="19177" y="12943"/>
                  <a:pt x="19184" y="12913"/>
                  <a:pt x="19190" y="12900"/>
                </a:cubicBezTo>
                <a:cubicBezTo>
                  <a:pt x="19192" y="12897"/>
                  <a:pt x="19197" y="12886"/>
                  <a:pt x="19199" y="12889"/>
                </a:cubicBezTo>
                <a:cubicBezTo>
                  <a:pt x="19215" y="12902"/>
                  <a:pt x="19208" y="12967"/>
                  <a:pt x="19217" y="12990"/>
                </a:cubicBezTo>
                <a:cubicBezTo>
                  <a:pt x="19222" y="13002"/>
                  <a:pt x="19245" y="12995"/>
                  <a:pt x="19252" y="13003"/>
                </a:cubicBezTo>
                <a:cubicBezTo>
                  <a:pt x="19259" y="13012"/>
                  <a:pt x="19261" y="13054"/>
                  <a:pt x="19269" y="13050"/>
                </a:cubicBezTo>
                <a:cubicBezTo>
                  <a:pt x="19296" y="13037"/>
                  <a:pt x="19255" y="12924"/>
                  <a:pt x="19258" y="12882"/>
                </a:cubicBezTo>
                <a:cubicBezTo>
                  <a:pt x="19259" y="12867"/>
                  <a:pt x="19266" y="12839"/>
                  <a:pt x="19269" y="12825"/>
                </a:cubicBezTo>
                <a:cubicBezTo>
                  <a:pt x="19282" y="12770"/>
                  <a:pt x="19279" y="12665"/>
                  <a:pt x="19292" y="12615"/>
                </a:cubicBezTo>
                <a:cubicBezTo>
                  <a:pt x="19302" y="12577"/>
                  <a:pt x="19357" y="12482"/>
                  <a:pt x="19357" y="12482"/>
                </a:cubicBezTo>
                <a:cubicBezTo>
                  <a:pt x="19357" y="12482"/>
                  <a:pt x="19383" y="12460"/>
                  <a:pt x="19387" y="12446"/>
                </a:cubicBezTo>
                <a:cubicBezTo>
                  <a:pt x="19389" y="12439"/>
                  <a:pt x="19384" y="12417"/>
                  <a:pt x="19384" y="12417"/>
                </a:cubicBezTo>
                <a:lnTo>
                  <a:pt x="19404" y="12408"/>
                </a:lnTo>
                <a:lnTo>
                  <a:pt x="19468" y="12350"/>
                </a:lnTo>
                <a:cubicBezTo>
                  <a:pt x="19468" y="12350"/>
                  <a:pt x="19516" y="12321"/>
                  <a:pt x="19532" y="12313"/>
                </a:cubicBezTo>
                <a:cubicBezTo>
                  <a:pt x="19553" y="12302"/>
                  <a:pt x="19575" y="12269"/>
                  <a:pt x="19575" y="12269"/>
                </a:cubicBezTo>
                <a:cubicBezTo>
                  <a:pt x="19581" y="12245"/>
                  <a:pt x="19577" y="12190"/>
                  <a:pt x="19572" y="12165"/>
                </a:cubicBezTo>
                <a:cubicBezTo>
                  <a:pt x="19568" y="12138"/>
                  <a:pt x="19532" y="12090"/>
                  <a:pt x="19540" y="12066"/>
                </a:cubicBezTo>
                <a:cubicBezTo>
                  <a:pt x="19546" y="12048"/>
                  <a:pt x="19581" y="12046"/>
                  <a:pt x="19592" y="12056"/>
                </a:cubicBezTo>
                <a:cubicBezTo>
                  <a:pt x="19600" y="12063"/>
                  <a:pt x="19609" y="12089"/>
                  <a:pt x="19613" y="12101"/>
                </a:cubicBezTo>
                <a:cubicBezTo>
                  <a:pt x="19623" y="12130"/>
                  <a:pt x="19626" y="12225"/>
                  <a:pt x="19647" y="12220"/>
                </a:cubicBezTo>
                <a:cubicBezTo>
                  <a:pt x="19673" y="12214"/>
                  <a:pt x="19653" y="12102"/>
                  <a:pt x="19656" y="12063"/>
                </a:cubicBezTo>
                <a:cubicBezTo>
                  <a:pt x="19657" y="12049"/>
                  <a:pt x="19661" y="12007"/>
                  <a:pt x="19661" y="12007"/>
                </a:cubicBezTo>
                <a:cubicBezTo>
                  <a:pt x="19661" y="12007"/>
                  <a:pt x="19685" y="11926"/>
                  <a:pt x="19681" y="11898"/>
                </a:cubicBezTo>
                <a:cubicBezTo>
                  <a:pt x="19680" y="11884"/>
                  <a:pt x="19665" y="11868"/>
                  <a:pt x="19677" y="11842"/>
                </a:cubicBezTo>
                <a:cubicBezTo>
                  <a:pt x="19690" y="11812"/>
                  <a:pt x="19744" y="11770"/>
                  <a:pt x="19741" y="11735"/>
                </a:cubicBezTo>
                <a:cubicBezTo>
                  <a:pt x="19739" y="11715"/>
                  <a:pt x="19698" y="11713"/>
                  <a:pt x="19694" y="11694"/>
                </a:cubicBezTo>
                <a:cubicBezTo>
                  <a:pt x="19691" y="11680"/>
                  <a:pt x="19682" y="11640"/>
                  <a:pt x="19680" y="11626"/>
                </a:cubicBezTo>
                <a:cubicBezTo>
                  <a:pt x="19679" y="11615"/>
                  <a:pt x="19728" y="11562"/>
                  <a:pt x="19731" y="11553"/>
                </a:cubicBezTo>
                <a:cubicBezTo>
                  <a:pt x="19736" y="11541"/>
                  <a:pt x="19762" y="11554"/>
                  <a:pt x="19766" y="11566"/>
                </a:cubicBezTo>
                <a:cubicBezTo>
                  <a:pt x="19770" y="11580"/>
                  <a:pt x="19743" y="11606"/>
                  <a:pt x="19747" y="11620"/>
                </a:cubicBezTo>
                <a:cubicBezTo>
                  <a:pt x="19751" y="11633"/>
                  <a:pt x="19776" y="11636"/>
                  <a:pt x="19785" y="11632"/>
                </a:cubicBezTo>
                <a:cubicBezTo>
                  <a:pt x="19788" y="11631"/>
                  <a:pt x="19792" y="11624"/>
                  <a:pt x="19794" y="11621"/>
                </a:cubicBezTo>
                <a:cubicBezTo>
                  <a:pt x="19800" y="11609"/>
                  <a:pt x="19808" y="11581"/>
                  <a:pt x="19812" y="11567"/>
                </a:cubicBezTo>
                <a:cubicBezTo>
                  <a:pt x="19820" y="11541"/>
                  <a:pt x="19821" y="11476"/>
                  <a:pt x="19837" y="11462"/>
                </a:cubicBezTo>
                <a:cubicBezTo>
                  <a:pt x="19845" y="11455"/>
                  <a:pt x="19865" y="11477"/>
                  <a:pt x="19874" y="11475"/>
                </a:cubicBezTo>
                <a:cubicBezTo>
                  <a:pt x="19897" y="11468"/>
                  <a:pt x="19929" y="11407"/>
                  <a:pt x="19950" y="11394"/>
                </a:cubicBezTo>
                <a:cubicBezTo>
                  <a:pt x="19958" y="11390"/>
                  <a:pt x="19978" y="11397"/>
                  <a:pt x="19983" y="11388"/>
                </a:cubicBezTo>
                <a:cubicBezTo>
                  <a:pt x="19986" y="11384"/>
                  <a:pt x="19983" y="11369"/>
                  <a:pt x="19984" y="11363"/>
                </a:cubicBezTo>
                <a:cubicBezTo>
                  <a:pt x="19987" y="11348"/>
                  <a:pt x="19996" y="11308"/>
                  <a:pt x="20006" y="11309"/>
                </a:cubicBezTo>
                <a:cubicBezTo>
                  <a:pt x="20006" y="11309"/>
                  <a:pt x="20029" y="11299"/>
                  <a:pt x="20036" y="11303"/>
                </a:cubicBezTo>
                <a:cubicBezTo>
                  <a:pt x="20048" y="11309"/>
                  <a:pt x="20054" y="11330"/>
                  <a:pt x="20087" y="11323"/>
                </a:cubicBezTo>
                <a:cubicBezTo>
                  <a:pt x="20105" y="11319"/>
                  <a:pt x="20101" y="11244"/>
                  <a:pt x="20108" y="11218"/>
                </a:cubicBezTo>
                <a:cubicBezTo>
                  <a:pt x="20112" y="11203"/>
                  <a:pt x="20129" y="11179"/>
                  <a:pt x="20133" y="11163"/>
                </a:cubicBezTo>
                <a:cubicBezTo>
                  <a:pt x="20137" y="11150"/>
                  <a:pt x="20143" y="11121"/>
                  <a:pt x="20142" y="11107"/>
                </a:cubicBezTo>
                <a:cubicBezTo>
                  <a:pt x="20140" y="11096"/>
                  <a:pt x="20132" y="11073"/>
                  <a:pt x="20125" y="11070"/>
                </a:cubicBezTo>
                <a:cubicBezTo>
                  <a:pt x="20122" y="11069"/>
                  <a:pt x="20115" y="11074"/>
                  <a:pt x="20112" y="11077"/>
                </a:cubicBezTo>
                <a:cubicBezTo>
                  <a:pt x="20106" y="11088"/>
                  <a:pt x="20108" y="11124"/>
                  <a:pt x="20101" y="11135"/>
                </a:cubicBezTo>
                <a:cubicBezTo>
                  <a:pt x="20082" y="11164"/>
                  <a:pt x="20032" y="11183"/>
                  <a:pt x="20010" y="11201"/>
                </a:cubicBezTo>
                <a:cubicBezTo>
                  <a:pt x="19992" y="11216"/>
                  <a:pt x="19966" y="11268"/>
                  <a:pt x="19947" y="11279"/>
                </a:cubicBezTo>
                <a:cubicBezTo>
                  <a:pt x="19931" y="11288"/>
                  <a:pt x="19894" y="11290"/>
                  <a:pt x="19878" y="11282"/>
                </a:cubicBezTo>
                <a:cubicBezTo>
                  <a:pt x="19859" y="11274"/>
                  <a:pt x="19830" y="11233"/>
                  <a:pt x="19815" y="11215"/>
                </a:cubicBezTo>
                <a:cubicBezTo>
                  <a:pt x="19807" y="11204"/>
                  <a:pt x="19774" y="11136"/>
                  <a:pt x="19780" y="11123"/>
                </a:cubicBezTo>
                <a:cubicBezTo>
                  <a:pt x="19786" y="11112"/>
                  <a:pt x="19804" y="11142"/>
                  <a:pt x="19812" y="11147"/>
                </a:cubicBezTo>
                <a:cubicBezTo>
                  <a:pt x="19822" y="11151"/>
                  <a:pt x="19841" y="11154"/>
                  <a:pt x="19850" y="11159"/>
                </a:cubicBezTo>
                <a:cubicBezTo>
                  <a:pt x="19862" y="11166"/>
                  <a:pt x="19881" y="11191"/>
                  <a:pt x="19893" y="11196"/>
                </a:cubicBezTo>
                <a:cubicBezTo>
                  <a:pt x="19902" y="11199"/>
                  <a:pt x="19921" y="11199"/>
                  <a:pt x="19930" y="11193"/>
                </a:cubicBezTo>
                <a:cubicBezTo>
                  <a:pt x="19936" y="11189"/>
                  <a:pt x="19950" y="11164"/>
                  <a:pt x="19950" y="11164"/>
                </a:cubicBezTo>
                <a:cubicBezTo>
                  <a:pt x="19950" y="11164"/>
                  <a:pt x="19990" y="11087"/>
                  <a:pt x="19994" y="11056"/>
                </a:cubicBezTo>
                <a:cubicBezTo>
                  <a:pt x="19996" y="11044"/>
                  <a:pt x="19997" y="11013"/>
                  <a:pt x="19990" y="11007"/>
                </a:cubicBezTo>
                <a:cubicBezTo>
                  <a:pt x="19983" y="11000"/>
                  <a:pt x="19964" y="11031"/>
                  <a:pt x="19958" y="11023"/>
                </a:cubicBezTo>
                <a:cubicBezTo>
                  <a:pt x="19953" y="11016"/>
                  <a:pt x="19959" y="10989"/>
                  <a:pt x="19964" y="10982"/>
                </a:cubicBezTo>
                <a:cubicBezTo>
                  <a:pt x="19971" y="10971"/>
                  <a:pt x="19993" y="10975"/>
                  <a:pt x="19999" y="10965"/>
                </a:cubicBezTo>
                <a:cubicBezTo>
                  <a:pt x="20006" y="10954"/>
                  <a:pt x="20013" y="10920"/>
                  <a:pt x="20008" y="10908"/>
                </a:cubicBezTo>
                <a:cubicBezTo>
                  <a:pt x="19997" y="10884"/>
                  <a:pt x="19957" y="10945"/>
                  <a:pt x="19938" y="10944"/>
                </a:cubicBezTo>
                <a:cubicBezTo>
                  <a:pt x="19930" y="10944"/>
                  <a:pt x="19905" y="10951"/>
                  <a:pt x="19905" y="10951"/>
                </a:cubicBezTo>
                <a:cubicBezTo>
                  <a:pt x="19905" y="10951"/>
                  <a:pt x="19780" y="10959"/>
                  <a:pt x="19750" y="10921"/>
                </a:cubicBezTo>
                <a:cubicBezTo>
                  <a:pt x="19739" y="10908"/>
                  <a:pt x="19733" y="10842"/>
                  <a:pt x="19733" y="10842"/>
                </a:cubicBezTo>
                <a:cubicBezTo>
                  <a:pt x="19733" y="10842"/>
                  <a:pt x="19734" y="10833"/>
                  <a:pt x="19735" y="10832"/>
                </a:cubicBezTo>
                <a:cubicBezTo>
                  <a:pt x="19751" y="10817"/>
                  <a:pt x="19791" y="10842"/>
                  <a:pt x="19810" y="10847"/>
                </a:cubicBezTo>
                <a:cubicBezTo>
                  <a:pt x="19826" y="10851"/>
                  <a:pt x="19819" y="10854"/>
                  <a:pt x="19835" y="10847"/>
                </a:cubicBezTo>
                <a:cubicBezTo>
                  <a:pt x="19843" y="10843"/>
                  <a:pt x="19857" y="10823"/>
                  <a:pt x="19866" y="10821"/>
                </a:cubicBezTo>
                <a:cubicBezTo>
                  <a:pt x="19871" y="10819"/>
                  <a:pt x="19886" y="10834"/>
                  <a:pt x="19889" y="10826"/>
                </a:cubicBezTo>
                <a:cubicBezTo>
                  <a:pt x="19894" y="10815"/>
                  <a:pt x="19875" y="10792"/>
                  <a:pt x="19872" y="10780"/>
                </a:cubicBezTo>
                <a:cubicBezTo>
                  <a:pt x="19869" y="10768"/>
                  <a:pt x="19860" y="10742"/>
                  <a:pt x="19864" y="10731"/>
                </a:cubicBezTo>
                <a:cubicBezTo>
                  <a:pt x="19869" y="10721"/>
                  <a:pt x="19933" y="10702"/>
                  <a:pt x="19937" y="10712"/>
                </a:cubicBezTo>
                <a:cubicBezTo>
                  <a:pt x="19942" y="10721"/>
                  <a:pt x="19919" y="10739"/>
                  <a:pt x="19921" y="10750"/>
                </a:cubicBezTo>
                <a:cubicBezTo>
                  <a:pt x="19923" y="10766"/>
                  <a:pt x="19947" y="10782"/>
                  <a:pt x="19957" y="10788"/>
                </a:cubicBezTo>
                <a:cubicBezTo>
                  <a:pt x="19966" y="10793"/>
                  <a:pt x="19988" y="10805"/>
                  <a:pt x="19995" y="10796"/>
                </a:cubicBezTo>
                <a:cubicBezTo>
                  <a:pt x="19995" y="10796"/>
                  <a:pt x="19999" y="10790"/>
                  <a:pt x="20017" y="10786"/>
                </a:cubicBezTo>
                <a:lnTo>
                  <a:pt x="20051" y="10789"/>
                </a:lnTo>
                <a:cubicBezTo>
                  <a:pt x="20051" y="10789"/>
                  <a:pt x="20110" y="10794"/>
                  <a:pt x="20126" y="10780"/>
                </a:cubicBezTo>
                <a:cubicBezTo>
                  <a:pt x="20136" y="10771"/>
                  <a:pt x="20147" y="10740"/>
                  <a:pt x="20152" y="10725"/>
                </a:cubicBezTo>
                <a:cubicBezTo>
                  <a:pt x="20164" y="10685"/>
                  <a:pt x="20181" y="10601"/>
                  <a:pt x="20184" y="10558"/>
                </a:cubicBezTo>
                <a:cubicBezTo>
                  <a:pt x="20184" y="10546"/>
                  <a:pt x="20173" y="10518"/>
                  <a:pt x="20179" y="10509"/>
                </a:cubicBezTo>
                <a:cubicBezTo>
                  <a:pt x="20185" y="10500"/>
                  <a:pt x="20205" y="10522"/>
                  <a:pt x="20213" y="10517"/>
                </a:cubicBezTo>
                <a:cubicBezTo>
                  <a:pt x="20223" y="10511"/>
                  <a:pt x="20237" y="10479"/>
                  <a:pt x="20238" y="10462"/>
                </a:cubicBezTo>
                <a:cubicBezTo>
                  <a:pt x="20239" y="10450"/>
                  <a:pt x="20225" y="10420"/>
                  <a:pt x="20225" y="10420"/>
                </a:cubicBezTo>
                <a:cubicBezTo>
                  <a:pt x="20225" y="10420"/>
                  <a:pt x="20217" y="10341"/>
                  <a:pt x="20209" y="10318"/>
                </a:cubicBezTo>
                <a:cubicBezTo>
                  <a:pt x="20204" y="10305"/>
                  <a:pt x="20190" y="10283"/>
                  <a:pt x="20182" y="10273"/>
                </a:cubicBezTo>
                <a:cubicBezTo>
                  <a:pt x="20173" y="10261"/>
                  <a:pt x="20152" y="10220"/>
                  <a:pt x="20142" y="10231"/>
                </a:cubicBezTo>
                <a:cubicBezTo>
                  <a:pt x="20138" y="10236"/>
                  <a:pt x="20142" y="10257"/>
                  <a:pt x="20138" y="10262"/>
                </a:cubicBezTo>
                <a:cubicBezTo>
                  <a:pt x="20129" y="10275"/>
                  <a:pt x="20115" y="10336"/>
                  <a:pt x="20114" y="10367"/>
                </a:cubicBezTo>
                <a:cubicBezTo>
                  <a:pt x="20113" y="10392"/>
                  <a:pt x="20133" y="10438"/>
                  <a:pt x="20133" y="10463"/>
                </a:cubicBezTo>
                <a:cubicBezTo>
                  <a:pt x="20132" y="10481"/>
                  <a:pt x="20102" y="10520"/>
                  <a:pt x="20091" y="10522"/>
                </a:cubicBezTo>
                <a:cubicBezTo>
                  <a:pt x="20085" y="10522"/>
                  <a:pt x="20079" y="10504"/>
                  <a:pt x="20075" y="10500"/>
                </a:cubicBezTo>
                <a:cubicBezTo>
                  <a:pt x="20053" y="10471"/>
                  <a:pt x="20052" y="10424"/>
                  <a:pt x="20052" y="10424"/>
                </a:cubicBezTo>
                <a:cubicBezTo>
                  <a:pt x="20061" y="10396"/>
                  <a:pt x="20066" y="10321"/>
                  <a:pt x="20066" y="10321"/>
                </a:cubicBezTo>
                <a:cubicBezTo>
                  <a:pt x="20065" y="10309"/>
                  <a:pt x="20063" y="10280"/>
                  <a:pt x="20056" y="10273"/>
                </a:cubicBezTo>
                <a:cubicBezTo>
                  <a:pt x="20048" y="10265"/>
                  <a:pt x="20028" y="10272"/>
                  <a:pt x="20019" y="10275"/>
                </a:cubicBezTo>
                <a:cubicBezTo>
                  <a:pt x="20006" y="10281"/>
                  <a:pt x="19969" y="10315"/>
                  <a:pt x="19969" y="10315"/>
                </a:cubicBezTo>
                <a:lnTo>
                  <a:pt x="19846" y="10436"/>
                </a:lnTo>
                <a:cubicBezTo>
                  <a:pt x="19824" y="10450"/>
                  <a:pt x="19800" y="10453"/>
                  <a:pt x="19800" y="10453"/>
                </a:cubicBezTo>
                <a:cubicBezTo>
                  <a:pt x="19755" y="10446"/>
                  <a:pt x="19722" y="10399"/>
                  <a:pt x="19722" y="10399"/>
                </a:cubicBezTo>
                <a:cubicBezTo>
                  <a:pt x="19717" y="10385"/>
                  <a:pt x="19699" y="10367"/>
                  <a:pt x="19692" y="10355"/>
                </a:cubicBezTo>
                <a:cubicBezTo>
                  <a:pt x="19685" y="10343"/>
                  <a:pt x="19668" y="10305"/>
                  <a:pt x="19668" y="10305"/>
                </a:cubicBezTo>
                <a:cubicBezTo>
                  <a:pt x="19668" y="10305"/>
                  <a:pt x="19656" y="10269"/>
                  <a:pt x="19657" y="10257"/>
                </a:cubicBezTo>
                <a:cubicBezTo>
                  <a:pt x="19659" y="10225"/>
                  <a:pt x="19700" y="10146"/>
                  <a:pt x="19737" y="10211"/>
                </a:cubicBezTo>
                <a:lnTo>
                  <a:pt x="19738" y="10261"/>
                </a:lnTo>
                <a:cubicBezTo>
                  <a:pt x="19738" y="10261"/>
                  <a:pt x="19763" y="10342"/>
                  <a:pt x="19780" y="10353"/>
                </a:cubicBezTo>
                <a:cubicBezTo>
                  <a:pt x="19787" y="10357"/>
                  <a:pt x="19804" y="10341"/>
                  <a:pt x="19812" y="10341"/>
                </a:cubicBezTo>
                <a:cubicBezTo>
                  <a:pt x="19822" y="10341"/>
                  <a:pt x="19841" y="10358"/>
                  <a:pt x="19850" y="10354"/>
                </a:cubicBezTo>
                <a:cubicBezTo>
                  <a:pt x="19873" y="10343"/>
                  <a:pt x="19923" y="10281"/>
                  <a:pt x="19917" y="10246"/>
                </a:cubicBezTo>
                <a:cubicBezTo>
                  <a:pt x="19917" y="10246"/>
                  <a:pt x="19903" y="10203"/>
                  <a:pt x="19930" y="10173"/>
                </a:cubicBezTo>
                <a:cubicBezTo>
                  <a:pt x="19938" y="10164"/>
                  <a:pt x="19959" y="10180"/>
                  <a:pt x="19968" y="10185"/>
                </a:cubicBezTo>
                <a:cubicBezTo>
                  <a:pt x="19998" y="10202"/>
                  <a:pt x="19962" y="10104"/>
                  <a:pt x="19962" y="10104"/>
                </a:cubicBezTo>
                <a:cubicBezTo>
                  <a:pt x="19944" y="10060"/>
                  <a:pt x="19978" y="10066"/>
                  <a:pt x="19978" y="10066"/>
                </a:cubicBezTo>
                <a:cubicBezTo>
                  <a:pt x="19978" y="10066"/>
                  <a:pt x="20006" y="10095"/>
                  <a:pt x="20031" y="10103"/>
                </a:cubicBezTo>
                <a:cubicBezTo>
                  <a:pt x="20041" y="10106"/>
                  <a:pt x="20071" y="10110"/>
                  <a:pt x="20073" y="10095"/>
                </a:cubicBezTo>
                <a:cubicBezTo>
                  <a:pt x="20076" y="10078"/>
                  <a:pt x="20045" y="10064"/>
                  <a:pt x="20036" y="10052"/>
                </a:cubicBezTo>
                <a:cubicBezTo>
                  <a:pt x="20029" y="10042"/>
                  <a:pt x="20003" y="10019"/>
                  <a:pt x="20009" y="10007"/>
                </a:cubicBezTo>
                <a:cubicBezTo>
                  <a:pt x="20009" y="10007"/>
                  <a:pt x="20024" y="9986"/>
                  <a:pt x="20031" y="9948"/>
                </a:cubicBezTo>
                <a:cubicBezTo>
                  <a:pt x="20031" y="9942"/>
                  <a:pt x="20031" y="9928"/>
                  <a:pt x="20028" y="9923"/>
                </a:cubicBezTo>
                <a:cubicBezTo>
                  <a:pt x="20022" y="9914"/>
                  <a:pt x="20000" y="9926"/>
                  <a:pt x="19992" y="9921"/>
                </a:cubicBezTo>
                <a:cubicBezTo>
                  <a:pt x="19982" y="9914"/>
                  <a:pt x="19961" y="9876"/>
                  <a:pt x="19961" y="9876"/>
                </a:cubicBezTo>
                <a:lnTo>
                  <a:pt x="19950" y="9829"/>
                </a:lnTo>
                <a:lnTo>
                  <a:pt x="20011" y="9797"/>
                </a:lnTo>
                <a:lnTo>
                  <a:pt x="20023" y="9789"/>
                </a:lnTo>
                <a:lnTo>
                  <a:pt x="19948" y="9649"/>
                </a:lnTo>
                <a:lnTo>
                  <a:pt x="19913" y="9592"/>
                </a:lnTo>
                <a:lnTo>
                  <a:pt x="19819" y="9616"/>
                </a:lnTo>
                <a:cubicBezTo>
                  <a:pt x="19819" y="9616"/>
                  <a:pt x="19792" y="9605"/>
                  <a:pt x="19785" y="9613"/>
                </a:cubicBezTo>
                <a:cubicBezTo>
                  <a:pt x="19777" y="9622"/>
                  <a:pt x="19777" y="9659"/>
                  <a:pt x="19780" y="9674"/>
                </a:cubicBezTo>
                <a:cubicBezTo>
                  <a:pt x="19782" y="9682"/>
                  <a:pt x="19799" y="9693"/>
                  <a:pt x="19796" y="9701"/>
                </a:cubicBezTo>
                <a:cubicBezTo>
                  <a:pt x="19791" y="9712"/>
                  <a:pt x="19770" y="9685"/>
                  <a:pt x="19761" y="9682"/>
                </a:cubicBezTo>
                <a:cubicBezTo>
                  <a:pt x="19755" y="9681"/>
                  <a:pt x="19741" y="9678"/>
                  <a:pt x="19735" y="9683"/>
                </a:cubicBezTo>
                <a:cubicBezTo>
                  <a:pt x="19735" y="9683"/>
                  <a:pt x="19662" y="9676"/>
                  <a:pt x="19636" y="9657"/>
                </a:cubicBezTo>
                <a:cubicBezTo>
                  <a:pt x="19626" y="9650"/>
                  <a:pt x="19614" y="9620"/>
                  <a:pt x="19608" y="9607"/>
                </a:cubicBezTo>
                <a:cubicBezTo>
                  <a:pt x="19603" y="9596"/>
                  <a:pt x="19599" y="9564"/>
                  <a:pt x="19591" y="9560"/>
                </a:cubicBezTo>
                <a:cubicBezTo>
                  <a:pt x="19582" y="9556"/>
                  <a:pt x="19566" y="9586"/>
                  <a:pt x="19557" y="9587"/>
                </a:cubicBezTo>
                <a:cubicBezTo>
                  <a:pt x="19548" y="9589"/>
                  <a:pt x="19531" y="9573"/>
                  <a:pt x="19522" y="9574"/>
                </a:cubicBezTo>
                <a:cubicBezTo>
                  <a:pt x="19515" y="9575"/>
                  <a:pt x="19501" y="9589"/>
                  <a:pt x="19494" y="9590"/>
                </a:cubicBezTo>
                <a:cubicBezTo>
                  <a:pt x="19476" y="9591"/>
                  <a:pt x="19444" y="9578"/>
                  <a:pt x="19426" y="9577"/>
                </a:cubicBezTo>
                <a:cubicBezTo>
                  <a:pt x="19400" y="9574"/>
                  <a:pt x="19341" y="9608"/>
                  <a:pt x="19320" y="9584"/>
                </a:cubicBezTo>
                <a:cubicBezTo>
                  <a:pt x="19307" y="9569"/>
                  <a:pt x="19309" y="9500"/>
                  <a:pt x="19322" y="9482"/>
                </a:cubicBezTo>
                <a:cubicBezTo>
                  <a:pt x="19328" y="9474"/>
                  <a:pt x="19347" y="9487"/>
                  <a:pt x="19355" y="9486"/>
                </a:cubicBezTo>
                <a:cubicBezTo>
                  <a:pt x="19373" y="9484"/>
                  <a:pt x="19404" y="9449"/>
                  <a:pt x="19422" y="9453"/>
                </a:cubicBezTo>
                <a:cubicBezTo>
                  <a:pt x="19434" y="9455"/>
                  <a:pt x="19450" y="9486"/>
                  <a:pt x="19462" y="9490"/>
                </a:cubicBezTo>
                <a:cubicBezTo>
                  <a:pt x="19466" y="9491"/>
                  <a:pt x="19475" y="9491"/>
                  <a:pt x="19478" y="9487"/>
                </a:cubicBezTo>
                <a:cubicBezTo>
                  <a:pt x="19484" y="9476"/>
                  <a:pt x="19469" y="9438"/>
                  <a:pt x="19477" y="9432"/>
                </a:cubicBezTo>
                <a:cubicBezTo>
                  <a:pt x="19486" y="9424"/>
                  <a:pt x="19503" y="9462"/>
                  <a:pt x="19513" y="9470"/>
                </a:cubicBezTo>
                <a:cubicBezTo>
                  <a:pt x="19522" y="9477"/>
                  <a:pt x="19539" y="9496"/>
                  <a:pt x="19549" y="9493"/>
                </a:cubicBezTo>
                <a:cubicBezTo>
                  <a:pt x="19559" y="9490"/>
                  <a:pt x="19567" y="9447"/>
                  <a:pt x="19578" y="9447"/>
                </a:cubicBezTo>
                <a:cubicBezTo>
                  <a:pt x="19589" y="9447"/>
                  <a:pt x="19600" y="9485"/>
                  <a:pt x="19609" y="9496"/>
                </a:cubicBezTo>
                <a:cubicBezTo>
                  <a:pt x="19617" y="9507"/>
                  <a:pt x="19635" y="9527"/>
                  <a:pt x="19645" y="9534"/>
                </a:cubicBezTo>
                <a:cubicBezTo>
                  <a:pt x="19654" y="9539"/>
                  <a:pt x="19683" y="9546"/>
                  <a:pt x="19683" y="9546"/>
                </a:cubicBezTo>
                <a:cubicBezTo>
                  <a:pt x="19683" y="9546"/>
                  <a:pt x="19708" y="9597"/>
                  <a:pt x="19720" y="9594"/>
                </a:cubicBezTo>
                <a:cubicBezTo>
                  <a:pt x="19727" y="9592"/>
                  <a:pt x="19729" y="9567"/>
                  <a:pt x="19734" y="9561"/>
                </a:cubicBezTo>
                <a:cubicBezTo>
                  <a:pt x="19739" y="9555"/>
                  <a:pt x="19752" y="9554"/>
                  <a:pt x="19756" y="9547"/>
                </a:cubicBezTo>
                <a:cubicBezTo>
                  <a:pt x="19762" y="9536"/>
                  <a:pt x="19763" y="9505"/>
                  <a:pt x="19761" y="9491"/>
                </a:cubicBezTo>
                <a:cubicBezTo>
                  <a:pt x="19759" y="9478"/>
                  <a:pt x="19746" y="9502"/>
                  <a:pt x="19739" y="9494"/>
                </a:cubicBezTo>
                <a:cubicBezTo>
                  <a:pt x="19731" y="9485"/>
                  <a:pt x="19709" y="9490"/>
                  <a:pt x="19701" y="9481"/>
                </a:cubicBezTo>
                <a:cubicBezTo>
                  <a:pt x="19695" y="9473"/>
                  <a:pt x="19695" y="9438"/>
                  <a:pt x="19687" y="9434"/>
                </a:cubicBezTo>
                <a:cubicBezTo>
                  <a:pt x="19678" y="9429"/>
                  <a:pt x="19618" y="9428"/>
                  <a:pt x="19609" y="9430"/>
                </a:cubicBezTo>
                <a:cubicBezTo>
                  <a:pt x="19590" y="9433"/>
                  <a:pt x="19553" y="9417"/>
                  <a:pt x="19536" y="9404"/>
                </a:cubicBezTo>
                <a:cubicBezTo>
                  <a:pt x="19526" y="9396"/>
                  <a:pt x="19512" y="9370"/>
                  <a:pt x="19503" y="9360"/>
                </a:cubicBezTo>
                <a:cubicBezTo>
                  <a:pt x="19484" y="9341"/>
                  <a:pt x="19466" y="9301"/>
                  <a:pt x="19472" y="9268"/>
                </a:cubicBezTo>
                <a:cubicBezTo>
                  <a:pt x="19475" y="9254"/>
                  <a:pt x="19500" y="9266"/>
                  <a:pt x="19509" y="9270"/>
                </a:cubicBezTo>
                <a:cubicBezTo>
                  <a:pt x="19530" y="9281"/>
                  <a:pt x="19562" y="9332"/>
                  <a:pt x="19582" y="9346"/>
                </a:cubicBezTo>
                <a:cubicBezTo>
                  <a:pt x="19599" y="9358"/>
                  <a:pt x="19638" y="9390"/>
                  <a:pt x="19655" y="9377"/>
                </a:cubicBezTo>
                <a:cubicBezTo>
                  <a:pt x="19663" y="9369"/>
                  <a:pt x="19669" y="9334"/>
                  <a:pt x="19666" y="9319"/>
                </a:cubicBezTo>
                <a:cubicBezTo>
                  <a:pt x="19663" y="9303"/>
                  <a:pt x="19633" y="9293"/>
                  <a:pt x="19633" y="9276"/>
                </a:cubicBezTo>
                <a:cubicBezTo>
                  <a:pt x="19633" y="9270"/>
                  <a:pt x="19641" y="9261"/>
                  <a:pt x="19644" y="9259"/>
                </a:cubicBezTo>
                <a:cubicBezTo>
                  <a:pt x="19652" y="9254"/>
                  <a:pt x="19670" y="9258"/>
                  <a:pt x="19678" y="9262"/>
                </a:cubicBezTo>
                <a:cubicBezTo>
                  <a:pt x="19688" y="9267"/>
                  <a:pt x="19705" y="9302"/>
                  <a:pt x="19714" y="9295"/>
                </a:cubicBezTo>
                <a:cubicBezTo>
                  <a:pt x="19722" y="9289"/>
                  <a:pt x="19718" y="9257"/>
                  <a:pt x="19716" y="9244"/>
                </a:cubicBezTo>
                <a:cubicBezTo>
                  <a:pt x="19714" y="9220"/>
                  <a:pt x="19706" y="9165"/>
                  <a:pt x="19692" y="9154"/>
                </a:cubicBezTo>
                <a:cubicBezTo>
                  <a:pt x="19685" y="9148"/>
                  <a:pt x="19668" y="9169"/>
                  <a:pt x="19660" y="9166"/>
                </a:cubicBezTo>
                <a:cubicBezTo>
                  <a:pt x="19650" y="9162"/>
                  <a:pt x="19637" y="9140"/>
                  <a:pt x="19637" y="9140"/>
                </a:cubicBezTo>
                <a:cubicBezTo>
                  <a:pt x="19636" y="9122"/>
                  <a:pt x="19587" y="9166"/>
                  <a:pt x="19575" y="9163"/>
                </a:cubicBezTo>
                <a:cubicBezTo>
                  <a:pt x="19567" y="9161"/>
                  <a:pt x="19551" y="9176"/>
                  <a:pt x="19543" y="9174"/>
                </a:cubicBezTo>
                <a:cubicBezTo>
                  <a:pt x="19532" y="9171"/>
                  <a:pt x="19514" y="9153"/>
                  <a:pt x="19507" y="9141"/>
                </a:cubicBezTo>
                <a:cubicBezTo>
                  <a:pt x="19503" y="9135"/>
                  <a:pt x="19499" y="9119"/>
                  <a:pt x="19494" y="9114"/>
                </a:cubicBezTo>
                <a:cubicBezTo>
                  <a:pt x="19479" y="9096"/>
                  <a:pt x="19438" y="9093"/>
                  <a:pt x="19421" y="9078"/>
                </a:cubicBezTo>
                <a:cubicBezTo>
                  <a:pt x="19412" y="9069"/>
                  <a:pt x="19400" y="9038"/>
                  <a:pt x="19390" y="9029"/>
                </a:cubicBezTo>
                <a:cubicBezTo>
                  <a:pt x="19382" y="9021"/>
                  <a:pt x="19361" y="9018"/>
                  <a:pt x="19352" y="9012"/>
                </a:cubicBezTo>
                <a:cubicBezTo>
                  <a:pt x="19346" y="9007"/>
                  <a:pt x="19335" y="8993"/>
                  <a:pt x="19330" y="8986"/>
                </a:cubicBezTo>
                <a:cubicBezTo>
                  <a:pt x="19323" y="8976"/>
                  <a:pt x="19314" y="8949"/>
                  <a:pt x="19306" y="8940"/>
                </a:cubicBezTo>
                <a:cubicBezTo>
                  <a:pt x="19290" y="8922"/>
                  <a:pt x="19247" y="8911"/>
                  <a:pt x="19232" y="8890"/>
                </a:cubicBezTo>
                <a:cubicBezTo>
                  <a:pt x="19225" y="8880"/>
                  <a:pt x="19219" y="8844"/>
                  <a:pt x="19225" y="8831"/>
                </a:cubicBezTo>
                <a:cubicBezTo>
                  <a:pt x="19229" y="8821"/>
                  <a:pt x="19257" y="8820"/>
                  <a:pt x="19257" y="8820"/>
                </a:cubicBezTo>
                <a:cubicBezTo>
                  <a:pt x="19257" y="8820"/>
                  <a:pt x="19288" y="8830"/>
                  <a:pt x="19298" y="8837"/>
                </a:cubicBezTo>
                <a:cubicBezTo>
                  <a:pt x="19309" y="8844"/>
                  <a:pt x="19329" y="8863"/>
                  <a:pt x="19338" y="8874"/>
                </a:cubicBezTo>
                <a:cubicBezTo>
                  <a:pt x="19348" y="8884"/>
                  <a:pt x="19362" y="8914"/>
                  <a:pt x="19372" y="8922"/>
                </a:cubicBezTo>
                <a:cubicBezTo>
                  <a:pt x="19380" y="8929"/>
                  <a:pt x="19399" y="8929"/>
                  <a:pt x="19407" y="8935"/>
                </a:cubicBezTo>
                <a:cubicBezTo>
                  <a:pt x="19417" y="8944"/>
                  <a:pt x="19430" y="8977"/>
                  <a:pt x="19441" y="8984"/>
                </a:cubicBezTo>
                <a:cubicBezTo>
                  <a:pt x="19446" y="8987"/>
                  <a:pt x="19459" y="8982"/>
                  <a:pt x="19464" y="8984"/>
                </a:cubicBezTo>
                <a:cubicBezTo>
                  <a:pt x="19485" y="8993"/>
                  <a:pt x="19519" y="9041"/>
                  <a:pt x="19540" y="9049"/>
                </a:cubicBezTo>
                <a:cubicBezTo>
                  <a:pt x="19548" y="9052"/>
                  <a:pt x="19566" y="9041"/>
                  <a:pt x="19573" y="9048"/>
                </a:cubicBezTo>
                <a:cubicBezTo>
                  <a:pt x="19575" y="9050"/>
                  <a:pt x="19575" y="9059"/>
                  <a:pt x="19577" y="9062"/>
                </a:cubicBezTo>
                <a:cubicBezTo>
                  <a:pt x="19585" y="9071"/>
                  <a:pt x="19607" y="9082"/>
                  <a:pt x="19615" y="9074"/>
                </a:cubicBezTo>
                <a:cubicBezTo>
                  <a:pt x="19626" y="9063"/>
                  <a:pt x="19628" y="9017"/>
                  <a:pt x="19628" y="8997"/>
                </a:cubicBezTo>
                <a:cubicBezTo>
                  <a:pt x="19628" y="8983"/>
                  <a:pt x="19624" y="8956"/>
                  <a:pt x="19620" y="8943"/>
                </a:cubicBezTo>
                <a:cubicBezTo>
                  <a:pt x="19616" y="8930"/>
                  <a:pt x="19592" y="8911"/>
                  <a:pt x="19596" y="8898"/>
                </a:cubicBezTo>
                <a:cubicBezTo>
                  <a:pt x="19600" y="8887"/>
                  <a:pt x="19624" y="8911"/>
                  <a:pt x="19630" y="8901"/>
                </a:cubicBezTo>
                <a:cubicBezTo>
                  <a:pt x="19636" y="8891"/>
                  <a:pt x="19631" y="8857"/>
                  <a:pt x="19625" y="8847"/>
                </a:cubicBezTo>
                <a:cubicBezTo>
                  <a:pt x="19612" y="8826"/>
                  <a:pt x="19569" y="8825"/>
                  <a:pt x="19550" y="8822"/>
                </a:cubicBezTo>
                <a:cubicBezTo>
                  <a:pt x="19542" y="8821"/>
                  <a:pt x="19523" y="8832"/>
                  <a:pt x="19517" y="8824"/>
                </a:cubicBezTo>
                <a:cubicBezTo>
                  <a:pt x="19514" y="8820"/>
                  <a:pt x="19518" y="8807"/>
                  <a:pt x="19515" y="8804"/>
                </a:cubicBezTo>
                <a:cubicBezTo>
                  <a:pt x="19509" y="8796"/>
                  <a:pt x="19489" y="8818"/>
                  <a:pt x="19482" y="8810"/>
                </a:cubicBezTo>
                <a:cubicBezTo>
                  <a:pt x="19478" y="8806"/>
                  <a:pt x="19483" y="8787"/>
                  <a:pt x="19480" y="8781"/>
                </a:cubicBezTo>
                <a:cubicBezTo>
                  <a:pt x="19474" y="8768"/>
                  <a:pt x="19451" y="8764"/>
                  <a:pt x="19444" y="8753"/>
                </a:cubicBezTo>
                <a:cubicBezTo>
                  <a:pt x="19441" y="8748"/>
                  <a:pt x="19439" y="8732"/>
                  <a:pt x="19435" y="8729"/>
                </a:cubicBezTo>
                <a:cubicBezTo>
                  <a:pt x="19420" y="8720"/>
                  <a:pt x="19388" y="8764"/>
                  <a:pt x="19372" y="8762"/>
                </a:cubicBezTo>
                <a:cubicBezTo>
                  <a:pt x="19369" y="8762"/>
                  <a:pt x="19364" y="8755"/>
                  <a:pt x="19361" y="8754"/>
                </a:cubicBezTo>
                <a:cubicBezTo>
                  <a:pt x="19352" y="8753"/>
                  <a:pt x="19335" y="8766"/>
                  <a:pt x="19325" y="8766"/>
                </a:cubicBezTo>
                <a:cubicBezTo>
                  <a:pt x="19320" y="8766"/>
                  <a:pt x="19310" y="8763"/>
                  <a:pt x="19305" y="8760"/>
                </a:cubicBezTo>
                <a:cubicBezTo>
                  <a:pt x="19288" y="8750"/>
                  <a:pt x="19252" y="8722"/>
                  <a:pt x="19243" y="8697"/>
                </a:cubicBezTo>
                <a:cubicBezTo>
                  <a:pt x="19239" y="8687"/>
                  <a:pt x="19245" y="8656"/>
                  <a:pt x="19239" y="8648"/>
                </a:cubicBezTo>
                <a:cubicBezTo>
                  <a:pt x="19232" y="8640"/>
                  <a:pt x="19211" y="8649"/>
                  <a:pt x="19203" y="8655"/>
                </a:cubicBezTo>
                <a:cubicBezTo>
                  <a:pt x="19192" y="8664"/>
                  <a:pt x="19177" y="8696"/>
                  <a:pt x="19167" y="8707"/>
                </a:cubicBezTo>
                <a:cubicBezTo>
                  <a:pt x="19162" y="8713"/>
                  <a:pt x="19152" y="8724"/>
                  <a:pt x="19146" y="8727"/>
                </a:cubicBezTo>
                <a:cubicBezTo>
                  <a:pt x="19138" y="8730"/>
                  <a:pt x="19120" y="8734"/>
                  <a:pt x="19113" y="8728"/>
                </a:cubicBezTo>
                <a:cubicBezTo>
                  <a:pt x="19105" y="8722"/>
                  <a:pt x="19092" y="8694"/>
                  <a:pt x="19095" y="8682"/>
                </a:cubicBezTo>
                <a:cubicBezTo>
                  <a:pt x="19096" y="8677"/>
                  <a:pt x="19106" y="8679"/>
                  <a:pt x="19108" y="8674"/>
                </a:cubicBezTo>
                <a:cubicBezTo>
                  <a:pt x="19111" y="8663"/>
                  <a:pt x="19097" y="8626"/>
                  <a:pt x="19097" y="8626"/>
                </a:cubicBezTo>
                <a:cubicBezTo>
                  <a:pt x="19097" y="8626"/>
                  <a:pt x="19075" y="8492"/>
                  <a:pt x="19097" y="8471"/>
                </a:cubicBezTo>
                <a:cubicBezTo>
                  <a:pt x="19102" y="8466"/>
                  <a:pt x="19112" y="8486"/>
                  <a:pt x="19118" y="8487"/>
                </a:cubicBezTo>
                <a:cubicBezTo>
                  <a:pt x="19121" y="8487"/>
                  <a:pt x="19126" y="8483"/>
                  <a:pt x="19127" y="8480"/>
                </a:cubicBezTo>
                <a:cubicBezTo>
                  <a:pt x="19131" y="8476"/>
                  <a:pt x="19136" y="8465"/>
                  <a:pt x="19136" y="8458"/>
                </a:cubicBezTo>
                <a:cubicBezTo>
                  <a:pt x="19136" y="8452"/>
                  <a:pt x="19130" y="8441"/>
                  <a:pt x="19130" y="8435"/>
                </a:cubicBezTo>
                <a:cubicBezTo>
                  <a:pt x="19132" y="8417"/>
                  <a:pt x="19157" y="8396"/>
                  <a:pt x="19159" y="8379"/>
                </a:cubicBezTo>
                <a:cubicBezTo>
                  <a:pt x="19160" y="8365"/>
                  <a:pt x="19144" y="8327"/>
                  <a:pt x="19144" y="8327"/>
                </a:cubicBezTo>
                <a:lnTo>
                  <a:pt x="19138" y="8298"/>
                </a:lnTo>
                <a:lnTo>
                  <a:pt x="19117" y="8247"/>
                </a:lnTo>
                <a:cubicBezTo>
                  <a:pt x="19117" y="8247"/>
                  <a:pt x="19094" y="8231"/>
                  <a:pt x="19086" y="8228"/>
                </a:cubicBezTo>
                <a:cubicBezTo>
                  <a:pt x="19097" y="8223"/>
                  <a:pt x="19113" y="8188"/>
                  <a:pt x="19125" y="8185"/>
                </a:cubicBezTo>
                <a:cubicBezTo>
                  <a:pt x="19137" y="8183"/>
                  <a:pt x="19162" y="8201"/>
                  <a:pt x="19168" y="8217"/>
                </a:cubicBezTo>
                <a:cubicBezTo>
                  <a:pt x="19171" y="8227"/>
                  <a:pt x="19171" y="8251"/>
                  <a:pt x="19168" y="8262"/>
                </a:cubicBezTo>
                <a:cubicBezTo>
                  <a:pt x="19166" y="8275"/>
                  <a:pt x="19153" y="8297"/>
                  <a:pt x="19153" y="8310"/>
                </a:cubicBezTo>
                <a:cubicBezTo>
                  <a:pt x="19152" y="8326"/>
                  <a:pt x="19166" y="8356"/>
                  <a:pt x="19165" y="8373"/>
                </a:cubicBezTo>
                <a:cubicBezTo>
                  <a:pt x="19163" y="8388"/>
                  <a:pt x="19146" y="8412"/>
                  <a:pt x="19143" y="8427"/>
                </a:cubicBezTo>
                <a:cubicBezTo>
                  <a:pt x="19141" y="8439"/>
                  <a:pt x="19145" y="8465"/>
                  <a:pt x="19144" y="8477"/>
                </a:cubicBezTo>
                <a:cubicBezTo>
                  <a:pt x="19142" y="8491"/>
                  <a:pt x="19129" y="8530"/>
                  <a:pt x="19129" y="8530"/>
                </a:cubicBezTo>
                <a:cubicBezTo>
                  <a:pt x="19129" y="8530"/>
                  <a:pt x="19121" y="8538"/>
                  <a:pt x="19120" y="8542"/>
                </a:cubicBezTo>
                <a:cubicBezTo>
                  <a:pt x="19115" y="8553"/>
                  <a:pt x="19114" y="8580"/>
                  <a:pt x="19114" y="8593"/>
                </a:cubicBezTo>
                <a:cubicBezTo>
                  <a:pt x="19115" y="8607"/>
                  <a:pt x="19120" y="8634"/>
                  <a:pt x="19125" y="8646"/>
                </a:cubicBezTo>
                <a:cubicBezTo>
                  <a:pt x="19132" y="8659"/>
                  <a:pt x="19148" y="8692"/>
                  <a:pt x="19159" y="8689"/>
                </a:cubicBezTo>
                <a:cubicBezTo>
                  <a:pt x="19170" y="8686"/>
                  <a:pt x="19178" y="8646"/>
                  <a:pt x="19180" y="8630"/>
                </a:cubicBezTo>
                <a:cubicBezTo>
                  <a:pt x="19182" y="8621"/>
                  <a:pt x="19178" y="8602"/>
                  <a:pt x="19181" y="8595"/>
                </a:cubicBezTo>
                <a:cubicBezTo>
                  <a:pt x="19185" y="8583"/>
                  <a:pt x="19203" y="8565"/>
                  <a:pt x="19212" y="8569"/>
                </a:cubicBezTo>
                <a:cubicBezTo>
                  <a:pt x="19222" y="8573"/>
                  <a:pt x="19236" y="8619"/>
                  <a:pt x="19236" y="8619"/>
                </a:cubicBezTo>
                <a:lnTo>
                  <a:pt x="19267" y="8663"/>
                </a:lnTo>
                <a:cubicBezTo>
                  <a:pt x="19267" y="8663"/>
                  <a:pt x="19297" y="8700"/>
                  <a:pt x="19306" y="8690"/>
                </a:cubicBezTo>
                <a:cubicBezTo>
                  <a:pt x="19312" y="8683"/>
                  <a:pt x="19301" y="8641"/>
                  <a:pt x="19301" y="8641"/>
                </a:cubicBezTo>
                <a:cubicBezTo>
                  <a:pt x="19301" y="8641"/>
                  <a:pt x="19300" y="8611"/>
                  <a:pt x="19305" y="8610"/>
                </a:cubicBezTo>
                <a:cubicBezTo>
                  <a:pt x="19314" y="8608"/>
                  <a:pt x="19323" y="8657"/>
                  <a:pt x="19323" y="8657"/>
                </a:cubicBezTo>
                <a:cubicBezTo>
                  <a:pt x="19323" y="8657"/>
                  <a:pt x="19348" y="8698"/>
                  <a:pt x="19360" y="8699"/>
                </a:cubicBezTo>
                <a:cubicBezTo>
                  <a:pt x="19369" y="8701"/>
                  <a:pt x="19383" y="8663"/>
                  <a:pt x="19393" y="8659"/>
                </a:cubicBezTo>
                <a:cubicBezTo>
                  <a:pt x="19401" y="8656"/>
                  <a:pt x="19418" y="8653"/>
                  <a:pt x="19426" y="8658"/>
                </a:cubicBezTo>
                <a:cubicBezTo>
                  <a:pt x="19436" y="8663"/>
                  <a:pt x="19448" y="8701"/>
                  <a:pt x="19459" y="8701"/>
                </a:cubicBezTo>
                <a:cubicBezTo>
                  <a:pt x="19462" y="8701"/>
                  <a:pt x="19466" y="8691"/>
                  <a:pt x="19468" y="8689"/>
                </a:cubicBezTo>
                <a:cubicBezTo>
                  <a:pt x="19477" y="8684"/>
                  <a:pt x="19496" y="8684"/>
                  <a:pt x="19505" y="8687"/>
                </a:cubicBezTo>
                <a:cubicBezTo>
                  <a:pt x="19515" y="8691"/>
                  <a:pt x="19532" y="8740"/>
                  <a:pt x="19542" y="8733"/>
                </a:cubicBezTo>
                <a:cubicBezTo>
                  <a:pt x="19549" y="8729"/>
                  <a:pt x="19550" y="8699"/>
                  <a:pt x="19548" y="8687"/>
                </a:cubicBezTo>
                <a:cubicBezTo>
                  <a:pt x="19543" y="8659"/>
                  <a:pt x="19515" y="8611"/>
                  <a:pt x="19497" y="8597"/>
                </a:cubicBezTo>
                <a:cubicBezTo>
                  <a:pt x="19489" y="8591"/>
                  <a:pt x="19451" y="8621"/>
                  <a:pt x="19442" y="8616"/>
                </a:cubicBezTo>
                <a:cubicBezTo>
                  <a:pt x="19431" y="8609"/>
                  <a:pt x="19413" y="8587"/>
                  <a:pt x="19402" y="8579"/>
                </a:cubicBezTo>
                <a:cubicBezTo>
                  <a:pt x="19390" y="8569"/>
                  <a:pt x="19362" y="8561"/>
                  <a:pt x="19350" y="8549"/>
                </a:cubicBezTo>
                <a:cubicBezTo>
                  <a:pt x="19342" y="8540"/>
                  <a:pt x="19328" y="8517"/>
                  <a:pt x="19323" y="8504"/>
                </a:cubicBezTo>
                <a:cubicBezTo>
                  <a:pt x="19313" y="8482"/>
                  <a:pt x="19296" y="8432"/>
                  <a:pt x="19291" y="8406"/>
                </a:cubicBezTo>
                <a:cubicBezTo>
                  <a:pt x="19289" y="8398"/>
                  <a:pt x="19304" y="8346"/>
                  <a:pt x="19309" y="8344"/>
                </a:cubicBezTo>
                <a:cubicBezTo>
                  <a:pt x="19317" y="8341"/>
                  <a:pt x="19319" y="8380"/>
                  <a:pt x="19323" y="8392"/>
                </a:cubicBezTo>
                <a:cubicBezTo>
                  <a:pt x="19332" y="8417"/>
                  <a:pt x="19353" y="8469"/>
                  <a:pt x="19368" y="8488"/>
                </a:cubicBezTo>
                <a:cubicBezTo>
                  <a:pt x="19376" y="8498"/>
                  <a:pt x="19396" y="8511"/>
                  <a:pt x="19407" y="8515"/>
                </a:cubicBezTo>
                <a:cubicBezTo>
                  <a:pt x="19415" y="8518"/>
                  <a:pt x="19433" y="8517"/>
                  <a:pt x="19441" y="8523"/>
                </a:cubicBezTo>
                <a:cubicBezTo>
                  <a:pt x="19447" y="8528"/>
                  <a:pt x="19453" y="8556"/>
                  <a:pt x="19460" y="8555"/>
                </a:cubicBezTo>
                <a:cubicBezTo>
                  <a:pt x="19470" y="8552"/>
                  <a:pt x="19478" y="8515"/>
                  <a:pt x="19475" y="8501"/>
                </a:cubicBezTo>
                <a:cubicBezTo>
                  <a:pt x="19470" y="8467"/>
                  <a:pt x="19417" y="8442"/>
                  <a:pt x="19401" y="8416"/>
                </a:cubicBezTo>
                <a:cubicBezTo>
                  <a:pt x="19388" y="8394"/>
                  <a:pt x="19383" y="8331"/>
                  <a:pt x="19372" y="8307"/>
                </a:cubicBezTo>
                <a:cubicBezTo>
                  <a:pt x="19367" y="8295"/>
                  <a:pt x="19350" y="8276"/>
                  <a:pt x="19348" y="8261"/>
                </a:cubicBezTo>
                <a:cubicBezTo>
                  <a:pt x="19346" y="8249"/>
                  <a:pt x="19355" y="8223"/>
                  <a:pt x="19353" y="8210"/>
                </a:cubicBezTo>
                <a:cubicBezTo>
                  <a:pt x="19352" y="8197"/>
                  <a:pt x="19339" y="8176"/>
                  <a:pt x="19336" y="8164"/>
                </a:cubicBezTo>
                <a:cubicBezTo>
                  <a:pt x="19332" y="8141"/>
                  <a:pt x="19340" y="8090"/>
                  <a:pt x="19331" y="8070"/>
                </a:cubicBezTo>
                <a:cubicBezTo>
                  <a:pt x="19327" y="8059"/>
                  <a:pt x="19304" y="8058"/>
                  <a:pt x="19303" y="8045"/>
                </a:cubicBezTo>
                <a:cubicBezTo>
                  <a:pt x="19302" y="8042"/>
                  <a:pt x="19306" y="8036"/>
                  <a:pt x="19308" y="8034"/>
                </a:cubicBezTo>
                <a:cubicBezTo>
                  <a:pt x="19308" y="8034"/>
                  <a:pt x="19322" y="8015"/>
                  <a:pt x="19322" y="8006"/>
                </a:cubicBezTo>
                <a:cubicBezTo>
                  <a:pt x="19323" y="7993"/>
                  <a:pt x="19329" y="7963"/>
                  <a:pt x="19324" y="7951"/>
                </a:cubicBezTo>
                <a:cubicBezTo>
                  <a:pt x="19312" y="7920"/>
                  <a:pt x="19238" y="7929"/>
                  <a:pt x="19236" y="7893"/>
                </a:cubicBezTo>
                <a:cubicBezTo>
                  <a:pt x="19235" y="7879"/>
                  <a:pt x="19261" y="7871"/>
                  <a:pt x="19271" y="7871"/>
                </a:cubicBezTo>
                <a:cubicBezTo>
                  <a:pt x="19274" y="7872"/>
                  <a:pt x="19278" y="7879"/>
                  <a:pt x="19281" y="7879"/>
                </a:cubicBezTo>
                <a:cubicBezTo>
                  <a:pt x="19289" y="7881"/>
                  <a:pt x="19312" y="7885"/>
                  <a:pt x="19314" y="7873"/>
                </a:cubicBezTo>
                <a:cubicBezTo>
                  <a:pt x="19314" y="7873"/>
                  <a:pt x="19309" y="7847"/>
                  <a:pt x="19311" y="7838"/>
                </a:cubicBezTo>
                <a:cubicBezTo>
                  <a:pt x="19315" y="7823"/>
                  <a:pt x="19311" y="7790"/>
                  <a:pt x="19309" y="7774"/>
                </a:cubicBezTo>
                <a:cubicBezTo>
                  <a:pt x="19308" y="7766"/>
                  <a:pt x="19285" y="7743"/>
                  <a:pt x="19285" y="7735"/>
                </a:cubicBezTo>
                <a:cubicBezTo>
                  <a:pt x="19285" y="7726"/>
                  <a:pt x="19303" y="7720"/>
                  <a:pt x="19307" y="7714"/>
                </a:cubicBezTo>
                <a:cubicBezTo>
                  <a:pt x="19313" y="7707"/>
                  <a:pt x="19319" y="7673"/>
                  <a:pt x="19319" y="7673"/>
                </a:cubicBezTo>
                <a:cubicBezTo>
                  <a:pt x="19320" y="7664"/>
                  <a:pt x="19339" y="7651"/>
                  <a:pt x="19345" y="7652"/>
                </a:cubicBezTo>
                <a:cubicBezTo>
                  <a:pt x="19353" y="7653"/>
                  <a:pt x="19345" y="7695"/>
                  <a:pt x="19352" y="7700"/>
                </a:cubicBezTo>
                <a:cubicBezTo>
                  <a:pt x="19360" y="7706"/>
                  <a:pt x="19384" y="7679"/>
                  <a:pt x="19384" y="7679"/>
                </a:cubicBezTo>
                <a:cubicBezTo>
                  <a:pt x="19384" y="7679"/>
                  <a:pt x="19381" y="7601"/>
                  <a:pt x="19378" y="7575"/>
                </a:cubicBezTo>
                <a:cubicBezTo>
                  <a:pt x="19377" y="7568"/>
                  <a:pt x="19376" y="7551"/>
                  <a:pt x="19379" y="7545"/>
                </a:cubicBezTo>
                <a:cubicBezTo>
                  <a:pt x="19384" y="7535"/>
                  <a:pt x="19403" y="7534"/>
                  <a:pt x="19410" y="7529"/>
                </a:cubicBezTo>
                <a:cubicBezTo>
                  <a:pt x="19415" y="7525"/>
                  <a:pt x="19424" y="7512"/>
                  <a:pt x="19429" y="7510"/>
                </a:cubicBezTo>
                <a:cubicBezTo>
                  <a:pt x="19435" y="7507"/>
                  <a:pt x="19456" y="7515"/>
                  <a:pt x="19456" y="7515"/>
                </a:cubicBezTo>
                <a:cubicBezTo>
                  <a:pt x="19456" y="7515"/>
                  <a:pt x="19467" y="7526"/>
                  <a:pt x="19467" y="7533"/>
                </a:cubicBezTo>
                <a:cubicBezTo>
                  <a:pt x="19467" y="7533"/>
                  <a:pt x="19444" y="7559"/>
                  <a:pt x="19460" y="7586"/>
                </a:cubicBezTo>
                <a:cubicBezTo>
                  <a:pt x="19460" y="7586"/>
                  <a:pt x="19493" y="7605"/>
                  <a:pt x="19477" y="7641"/>
                </a:cubicBezTo>
                <a:lnTo>
                  <a:pt x="19446" y="7672"/>
                </a:lnTo>
                <a:cubicBezTo>
                  <a:pt x="19446" y="7672"/>
                  <a:pt x="19421" y="7681"/>
                  <a:pt x="19414" y="7688"/>
                </a:cubicBezTo>
                <a:cubicBezTo>
                  <a:pt x="19405" y="7697"/>
                  <a:pt x="19393" y="7727"/>
                  <a:pt x="19389" y="7743"/>
                </a:cubicBezTo>
                <a:cubicBezTo>
                  <a:pt x="19381" y="7780"/>
                  <a:pt x="19378" y="7862"/>
                  <a:pt x="19386" y="7899"/>
                </a:cubicBezTo>
                <a:cubicBezTo>
                  <a:pt x="19390" y="7914"/>
                  <a:pt x="19403" y="7952"/>
                  <a:pt x="19414" y="7948"/>
                </a:cubicBezTo>
                <a:cubicBezTo>
                  <a:pt x="19422" y="7945"/>
                  <a:pt x="19415" y="7904"/>
                  <a:pt x="19423" y="7897"/>
                </a:cubicBezTo>
                <a:cubicBezTo>
                  <a:pt x="19425" y="7894"/>
                  <a:pt x="19434" y="7895"/>
                  <a:pt x="19436" y="7899"/>
                </a:cubicBezTo>
                <a:cubicBezTo>
                  <a:pt x="19442" y="7908"/>
                  <a:pt x="19437" y="7937"/>
                  <a:pt x="19440" y="7948"/>
                </a:cubicBezTo>
                <a:cubicBezTo>
                  <a:pt x="19442" y="7953"/>
                  <a:pt x="19449" y="7961"/>
                  <a:pt x="19449" y="7966"/>
                </a:cubicBezTo>
                <a:cubicBezTo>
                  <a:pt x="19448" y="7984"/>
                  <a:pt x="19426" y="8008"/>
                  <a:pt x="19417" y="8018"/>
                </a:cubicBezTo>
                <a:cubicBezTo>
                  <a:pt x="19410" y="8024"/>
                  <a:pt x="19392" y="8024"/>
                  <a:pt x="19388" y="8034"/>
                </a:cubicBezTo>
                <a:cubicBezTo>
                  <a:pt x="19379" y="8056"/>
                  <a:pt x="19380" y="8138"/>
                  <a:pt x="19397" y="8137"/>
                </a:cubicBezTo>
                <a:cubicBezTo>
                  <a:pt x="19405" y="8136"/>
                  <a:pt x="19397" y="8118"/>
                  <a:pt x="19401" y="8107"/>
                </a:cubicBezTo>
                <a:cubicBezTo>
                  <a:pt x="19405" y="8095"/>
                  <a:pt x="19422" y="8082"/>
                  <a:pt x="19428" y="8071"/>
                </a:cubicBezTo>
                <a:cubicBezTo>
                  <a:pt x="19430" y="8067"/>
                  <a:pt x="19432" y="8050"/>
                  <a:pt x="19436" y="8050"/>
                </a:cubicBezTo>
                <a:cubicBezTo>
                  <a:pt x="19446" y="8048"/>
                  <a:pt x="19454" y="8089"/>
                  <a:pt x="19463" y="8094"/>
                </a:cubicBezTo>
                <a:cubicBezTo>
                  <a:pt x="19471" y="8099"/>
                  <a:pt x="19490" y="8062"/>
                  <a:pt x="19494" y="8073"/>
                </a:cubicBezTo>
                <a:cubicBezTo>
                  <a:pt x="19499" y="8085"/>
                  <a:pt x="19475" y="8107"/>
                  <a:pt x="19475" y="8121"/>
                </a:cubicBezTo>
                <a:cubicBezTo>
                  <a:pt x="19476" y="8135"/>
                  <a:pt x="19502" y="8157"/>
                  <a:pt x="19496" y="8167"/>
                </a:cubicBezTo>
                <a:cubicBezTo>
                  <a:pt x="19489" y="8179"/>
                  <a:pt x="19471" y="8135"/>
                  <a:pt x="19460" y="8134"/>
                </a:cubicBezTo>
                <a:cubicBezTo>
                  <a:pt x="19451" y="8134"/>
                  <a:pt x="19430" y="8147"/>
                  <a:pt x="19429" y="8160"/>
                </a:cubicBezTo>
                <a:cubicBezTo>
                  <a:pt x="19428" y="8183"/>
                  <a:pt x="19439" y="8230"/>
                  <a:pt x="19451" y="8244"/>
                </a:cubicBezTo>
                <a:cubicBezTo>
                  <a:pt x="19462" y="8257"/>
                  <a:pt x="19490" y="8219"/>
                  <a:pt x="19504" y="8220"/>
                </a:cubicBezTo>
                <a:cubicBezTo>
                  <a:pt x="19504" y="8220"/>
                  <a:pt x="19569" y="8225"/>
                  <a:pt x="19538" y="8261"/>
                </a:cubicBezTo>
                <a:cubicBezTo>
                  <a:pt x="19522" y="8279"/>
                  <a:pt x="19497" y="8262"/>
                  <a:pt x="19489" y="8273"/>
                </a:cubicBezTo>
                <a:cubicBezTo>
                  <a:pt x="19482" y="8282"/>
                  <a:pt x="19481" y="8332"/>
                  <a:pt x="19485" y="8349"/>
                </a:cubicBezTo>
                <a:cubicBezTo>
                  <a:pt x="19490" y="8367"/>
                  <a:pt x="19505" y="8389"/>
                  <a:pt x="19511" y="8415"/>
                </a:cubicBezTo>
                <a:cubicBezTo>
                  <a:pt x="19514" y="8427"/>
                  <a:pt x="19511" y="8457"/>
                  <a:pt x="19516" y="8469"/>
                </a:cubicBezTo>
                <a:cubicBezTo>
                  <a:pt x="19522" y="8485"/>
                  <a:pt x="19543" y="8527"/>
                  <a:pt x="19553" y="8516"/>
                </a:cubicBezTo>
                <a:cubicBezTo>
                  <a:pt x="19560" y="8508"/>
                  <a:pt x="19533" y="8478"/>
                  <a:pt x="19539" y="8469"/>
                </a:cubicBezTo>
                <a:cubicBezTo>
                  <a:pt x="19545" y="8459"/>
                  <a:pt x="19566" y="8481"/>
                  <a:pt x="19574" y="8487"/>
                </a:cubicBezTo>
                <a:cubicBezTo>
                  <a:pt x="19583" y="8494"/>
                  <a:pt x="19585" y="8496"/>
                  <a:pt x="19595" y="8502"/>
                </a:cubicBezTo>
                <a:cubicBezTo>
                  <a:pt x="19602" y="8507"/>
                  <a:pt x="19620" y="8525"/>
                  <a:pt x="19626" y="8516"/>
                </a:cubicBezTo>
                <a:cubicBezTo>
                  <a:pt x="19626" y="8516"/>
                  <a:pt x="19633" y="8494"/>
                  <a:pt x="19643" y="8483"/>
                </a:cubicBezTo>
                <a:cubicBezTo>
                  <a:pt x="19657" y="8465"/>
                  <a:pt x="19660" y="8389"/>
                  <a:pt x="19679" y="8391"/>
                </a:cubicBezTo>
                <a:cubicBezTo>
                  <a:pt x="19695" y="8393"/>
                  <a:pt x="19682" y="8466"/>
                  <a:pt x="19687" y="8490"/>
                </a:cubicBezTo>
                <a:cubicBezTo>
                  <a:pt x="19691" y="8506"/>
                  <a:pt x="19685" y="8536"/>
                  <a:pt x="19687" y="8560"/>
                </a:cubicBezTo>
                <a:cubicBezTo>
                  <a:pt x="19687" y="8572"/>
                  <a:pt x="19689" y="8604"/>
                  <a:pt x="19697" y="8608"/>
                </a:cubicBezTo>
                <a:cubicBezTo>
                  <a:pt x="19707" y="8612"/>
                  <a:pt x="19720" y="8580"/>
                  <a:pt x="19728" y="8572"/>
                </a:cubicBezTo>
                <a:cubicBezTo>
                  <a:pt x="19737" y="8561"/>
                  <a:pt x="19769" y="8545"/>
                  <a:pt x="19775" y="8578"/>
                </a:cubicBezTo>
                <a:cubicBezTo>
                  <a:pt x="19777" y="8590"/>
                  <a:pt x="19766" y="8629"/>
                  <a:pt x="19766" y="8629"/>
                </a:cubicBezTo>
                <a:cubicBezTo>
                  <a:pt x="19766" y="8629"/>
                  <a:pt x="19749" y="8672"/>
                  <a:pt x="19748" y="8688"/>
                </a:cubicBezTo>
                <a:cubicBezTo>
                  <a:pt x="19747" y="8696"/>
                  <a:pt x="19746" y="8718"/>
                  <a:pt x="19751" y="8722"/>
                </a:cubicBezTo>
                <a:cubicBezTo>
                  <a:pt x="19766" y="8735"/>
                  <a:pt x="19796" y="8683"/>
                  <a:pt x="19813" y="8675"/>
                </a:cubicBezTo>
                <a:cubicBezTo>
                  <a:pt x="19820" y="8672"/>
                  <a:pt x="19836" y="8675"/>
                  <a:pt x="19843" y="8669"/>
                </a:cubicBezTo>
                <a:cubicBezTo>
                  <a:pt x="19853" y="8661"/>
                  <a:pt x="19862" y="8625"/>
                  <a:pt x="19871" y="8614"/>
                </a:cubicBezTo>
                <a:cubicBezTo>
                  <a:pt x="19886" y="8595"/>
                  <a:pt x="19931" y="8586"/>
                  <a:pt x="19939" y="8560"/>
                </a:cubicBezTo>
                <a:cubicBezTo>
                  <a:pt x="19943" y="8549"/>
                  <a:pt x="19931" y="8524"/>
                  <a:pt x="19932" y="8512"/>
                </a:cubicBezTo>
                <a:cubicBezTo>
                  <a:pt x="19934" y="8496"/>
                  <a:pt x="19950" y="8472"/>
                  <a:pt x="19954" y="8457"/>
                </a:cubicBezTo>
                <a:cubicBezTo>
                  <a:pt x="19960" y="8436"/>
                  <a:pt x="19979" y="8362"/>
                  <a:pt x="19979" y="8362"/>
                </a:cubicBezTo>
                <a:cubicBezTo>
                  <a:pt x="19979" y="8362"/>
                  <a:pt x="19994" y="8280"/>
                  <a:pt x="19986" y="8256"/>
                </a:cubicBezTo>
                <a:cubicBezTo>
                  <a:pt x="19981" y="8240"/>
                  <a:pt x="19951" y="8234"/>
                  <a:pt x="19949" y="8218"/>
                </a:cubicBezTo>
                <a:cubicBezTo>
                  <a:pt x="19949" y="8210"/>
                  <a:pt x="19964" y="8195"/>
                  <a:pt x="19964" y="8195"/>
                </a:cubicBezTo>
                <a:lnTo>
                  <a:pt x="19969" y="8174"/>
                </a:lnTo>
                <a:lnTo>
                  <a:pt x="19978" y="8167"/>
                </a:lnTo>
                <a:cubicBezTo>
                  <a:pt x="19978" y="8167"/>
                  <a:pt x="19989" y="8169"/>
                  <a:pt x="19988" y="8165"/>
                </a:cubicBezTo>
                <a:cubicBezTo>
                  <a:pt x="19985" y="8135"/>
                  <a:pt x="19959" y="8062"/>
                  <a:pt x="19956" y="8066"/>
                </a:cubicBezTo>
                <a:cubicBezTo>
                  <a:pt x="19909" y="8148"/>
                  <a:pt x="19890" y="8107"/>
                  <a:pt x="19895" y="8085"/>
                </a:cubicBezTo>
                <a:cubicBezTo>
                  <a:pt x="19901" y="8057"/>
                  <a:pt x="19917" y="8052"/>
                  <a:pt x="19914" y="8040"/>
                </a:cubicBezTo>
                <a:cubicBezTo>
                  <a:pt x="19912" y="8028"/>
                  <a:pt x="19909" y="8003"/>
                  <a:pt x="19910" y="7991"/>
                </a:cubicBezTo>
                <a:cubicBezTo>
                  <a:pt x="19910" y="7977"/>
                  <a:pt x="19920" y="7952"/>
                  <a:pt x="19919" y="7939"/>
                </a:cubicBezTo>
                <a:cubicBezTo>
                  <a:pt x="19917" y="7930"/>
                  <a:pt x="19909" y="7915"/>
                  <a:pt x="19903" y="7912"/>
                </a:cubicBezTo>
                <a:cubicBezTo>
                  <a:pt x="19894" y="7908"/>
                  <a:pt x="19876" y="7926"/>
                  <a:pt x="19867" y="7924"/>
                </a:cubicBezTo>
                <a:cubicBezTo>
                  <a:pt x="19847" y="7919"/>
                  <a:pt x="19810" y="7881"/>
                  <a:pt x="19795" y="7858"/>
                </a:cubicBezTo>
                <a:cubicBezTo>
                  <a:pt x="19789" y="7848"/>
                  <a:pt x="19784" y="7821"/>
                  <a:pt x="19778" y="7811"/>
                </a:cubicBezTo>
                <a:cubicBezTo>
                  <a:pt x="19770" y="7799"/>
                  <a:pt x="19746" y="7787"/>
                  <a:pt x="19738" y="7774"/>
                </a:cubicBezTo>
                <a:cubicBezTo>
                  <a:pt x="19728" y="7759"/>
                  <a:pt x="19716" y="7719"/>
                  <a:pt x="19711" y="7699"/>
                </a:cubicBezTo>
                <a:cubicBezTo>
                  <a:pt x="19708" y="7687"/>
                  <a:pt x="19707" y="7658"/>
                  <a:pt x="19703" y="7646"/>
                </a:cubicBezTo>
                <a:cubicBezTo>
                  <a:pt x="19699" y="7632"/>
                  <a:pt x="19684" y="7611"/>
                  <a:pt x="19676" y="7601"/>
                </a:cubicBezTo>
                <a:cubicBezTo>
                  <a:pt x="19668" y="7591"/>
                  <a:pt x="19649" y="7578"/>
                  <a:pt x="19640" y="7568"/>
                </a:cubicBezTo>
                <a:cubicBezTo>
                  <a:pt x="19636" y="7564"/>
                  <a:pt x="19630" y="7557"/>
                  <a:pt x="19624" y="7549"/>
                </a:cubicBezTo>
                <a:cubicBezTo>
                  <a:pt x="19633" y="7550"/>
                  <a:pt x="19643" y="7551"/>
                  <a:pt x="19649" y="7553"/>
                </a:cubicBezTo>
                <a:cubicBezTo>
                  <a:pt x="19659" y="7557"/>
                  <a:pt x="19679" y="7566"/>
                  <a:pt x="19688" y="7574"/>
                </a:cubicBezTo>
                <a:cubicBezTo>
                  <a:pt x="19706" y="7590"/>
                  <a:pt x="19740" y="7639"/>
                  <a:pt x="19761" y="7638"/>
                </a:cubicBezTo>
                <a:cubicBezTo>
                  <a:pt x="19771" y="7637"/>
                  <a:pt x="19785" y="7609"/>
                  <a:pt x="19795" y="7603"/>
                </a:cubicBezTo>
                <a:cubicBezTo>
                  <a:pt x="19813" y="7593"/>
                  <a:pt x="19854" y="7576"/>
                  <a:pt x="19872" y="7588"/>
                </a:cubicBezTo>
                <a:cubicBezTo>
                  <a:pt x="19882" y="7595"/>
                  <a:pt x="19890" y="7630"/>
                  <a:pt x="19892" y="7646"/>
                </a:cubicBezTo>
                <a:cubicBezTo>
                  <a:pt x="19895" y="7670"/>
                  <a:pt x="19885" y="7718"/>
                  <a:pt x="19886" y="7742"/>
                </a:cubicBezTo>
                <a:cubicBezTo>
                  <a:pt x="19886" y="7758"/>
                  <a:pt x="19886" y="7794"/>
                  <a:pt x="19894" y="7803"/>
                </a:cubicBezTo>
                <a:cubicBezTo>
                  <a:pt x="19902" y="7810"/>
                  <a:pt x="19923" y="7798"/>
                  <a:pt x="19931" y="7790"/>
                </a:cubicBezTo>
                <a:cubicBezTo>
                  <a:pt x="19938" y="7781"/>
                  <a:pt x="19946" y="7754"/>
                  <a:pt x="19949" y="7741"/>
                </a:cubicBezTo>
                <a:cubicBezTo>
                  <a:pt x="19952" y="7728"/>
                  <a:pt x="19949" y="7698"/>
                  <a:pt x="19951" y="7685"/>
                </a:cubicBezTo>
                <a:cubicBezTo>
                  <a:pt x="19954" y="7667"/>
                  <a:pt x="19969" y="7636"/>
                  <a:pt x="19972" y="7619"/>
                </a:cubicBezTo>
                <a:cubicBezTo>
                  <a:pt x="19977" y="7590"/>
                  <a:pt x="19973" y="7529"/>
                  <a:pt x="19976" y="7500"/>
                </a:cubicBezTo>
                <a:cubicBezTo>
                  <a:pt x="19978" y="7485"/>
                  <a:pt x="19995" y="7455"/>
                  <a:pt x="19990" y="7441"/>
                </a:cubicBezTo>
                <a:cubicBezTo>
                  <a:pt x="19988" y="7434"/>
                  <a:pt x="19973" y="7440"/>
                  <a:pt x="19971" y="7434"/>
                </a:cubicBezTo>
                <a:cubicBezTo>
                  <a:pt x="19968" y="7428"/>
                  <a:pt x="19971" y="7412"/>
                  <a:pt x="19972" y="7405"/>
                </a:cubicBezTo>
                <a:cubicBezTo>
                  <a:pt x="19976" y="7388"/>
                  <a:pt x="19987" y="7355"/>
                  <a:pt x="19997" y="7344"/>
                </a:cubicBezTo>
                <a:cubicBezTo>
                  <a:pt x="20004" y="7336"/>
                  <a:pt x="20029" y="7345"/>
                  <a:pt x="20033" y="7332"/>
                </a:cubicBezTo>
                <a:cubicBezTo>
                  <a:pt x="20036" y="7318"/>
                  <a:pt x="20016" y="7297"/>
                  <a:pt x="20010" y="7285"/>
                </a:cubicBezTo>
                <a:cubicBezTo>
                  <a:pt x="19986" y="7242"/>
                  <a:pt x="20005" y="7199"/>
                  <a:pt x="20011" y="7173"/>
                </a:cubicBezTo>
                <a:cubicBezTo>
                  <a:pt x="20015" y="7159"/>
                  <a:pt x="20041" y="7156"/>
                  <a:pt x="20046" y="7143"/>
                </a:cubicBezTo>
                <a:cubicBezTo>
                  <a:pt x="20052" y="7129"/>
                  <a:pt x="20045" y="7092"/>
                  <a:pt x="20048" y="7076"/>
                </a:cubicBezTo>
                <a:cubicBezTo>
                  <a:pt x="20051" y="7058"/>
                  <a:pt x="20063" y="7026"/>
                  <a:pt x="20068" y="7010"/>
                </a:cubicBezTo>
                <a:cubicBezTo>
                  <a:pt x="20072" y="6996"/>
                  <a:pt x="20080" y="6967"/>
                  <a:pt x="20078" y="6952"/>
                </a:cubicBezTo>
                <a:cubicBezTo>
                  <a:pt x="20076" y="6936"/>
                  <a:pt x="20042" y="6918"/>
                  <a:pt x="20040" y="6903"/>
                </a:cubicBezTo>
                <a:cubicBezTo>
                  <a:pt x="20037" y="6889"/>
                  <a:pt x="20026" y="6864"/>
                  <a:pt x="20025" y="6850"/>
                </a:cubicBezTo>
                <a:cubicBezTo>
                  <a:pt x="20025" y="6827"/>
                  <a:pt x="20016" y="6784"/>
                  <a:pt x="20010" y="6763"/>
                </a:cubicBezTo>
                <a:cubicBezTo>
                  <a:pt x="20007" y="6749"/>
                  <a:pt x="19989" y="6725"/>
                  <a:pt x="19991" y="6711"/>
                </a:cubicBezTo>
                <a:cubicBezTo>
                  <a:pt x="19992" y="6705"/>
                  <a:pt x="19992" y="6704"/>
                  <a:pt x="19994" y="6699"/>
                </a:cubicBezTo>
                <a:cubicBezTo>
                  <a:pt x="19999" y="6687"/>
                  <a:pt x="20000" y="6638"/>
                  <a:pt x="20012" y="6639"/>
                </a:cubicBezTo>
                <a:cubicBezTo>
                  <a:pt x="20021" y="6640"/>
                  <a:pt x="20032" y="6671"/>
                  <a:pt x="20036" y="6685"/>
                </a:cubicBezTo>
                <a:cubicBezTo>
                  <a:pt x="20040" y="6698"/>
                  <a:pt x="20046" y="6725"/>
                  <a:pt x="20048" y="6739"/>
                </a:cubicBezTo>
                <a:cubicBezTo>
                  <a:pt x="20050" y="6768"/>
                  <a:pt x="20064" y="6849"/>
                  <a:pt x="20084" y="6850"/>
                </a:cubicBezTo>
                <a:cubicBezTo>
                  <a:pt x="20095" y="6850"/>
                  <a:pt x="20098" y="6802"/>
                  <a:pt x="20098" y="6785"/>
                </a:cubicBezTo>
                <a:cubicBezTo>
                  <a:pt x="20097" y="6742"/>
                  <a:pt x="20088" y="6654"/>
                  <a:pt x="20075" y="6615"/>
                </a:cubicBezTo>
                <a:cubicBezTo>
                  <a:pt x="20070" y="6600"/>
                  <a:pt x="20049" y="6581"/>
                  <a:pt x="20044" y="6565"/>
                </a:cubicBezTo>
                <a:cubicBezTo>
                  <a:pt x="20031" y="6526"/>
                  <a:pt x="20036" y="6432"/>
                  <a:pt x="20029" y="6389"/>
                </a:cubicBezTo>
                <a:cubicBezTo>
                  <a:pt x="20026" y="6371"/>
                  <a:pt x="20022" y="6330"/>
                  <a:pt x="20012" y="6319"/>
                </a:cubicBezTo>
                <a:cubicBezTo>
                  <a:pt x="19995" y="6302"/>
                  <a:pt x="19952" y="6312"/>
                  <a:pt x="19933" y="6318"/>
                </a:cubicBezTo>
                <a:cubicBezTo>
                  <a:pt x="19924" y="6321"/>
                  <a:pt x="19907" y="6339"/>
                  <a:pt x="19898" y="6341"/>
                </a:cubicBezTo>
                <a:cubicBezTo>
                  <a:pt x="19890" y="6344"/>
                  <a:pt x="19873" y="6344"/>
                  <a:pt x="19868" y="6336"/>
                </a:cubicBezTo>
                <a:cubicBezTo>
                  <a:pt x="19848" y="6309"/>
                  <a:pt x="19851" y="6216"/>
                  <a:pt x="19854" y="6176"/>
                </a:cubicBezTo>
                <a:cubicBezTo>
                  <a:pt x="19855" y="6158"/>
                  <a:pt x="19859" y="6115"/>
                  <a:pt x="19870" y="6105"/>
                </a:cubicBezTo>
                <a:cubicBezTo>
                  <a:pt x="19872" y="6103"/>
                  <a:pt x="19879" y="6110"/>
                  <a:pt x="19881" y="6109"/>
                </a:cubicBezTo>
                <a:cubicBezTo>
                  <a:pt x="19893" y="6102"/>
                  <a:pt x="19912" y="6066"/>
                  <a:pt x="19913" y="6046"/>
                </a:cubicBezTo>
                <a:cubicBezTo>
                  <a:pt x="19914" y="6037"/>
                  <a:pt x="19907" y="6018"/>
                  <a:pt x="19906" y="6008"/>
                </a:cubicBezTo>
                <a:cubicBezTo>
                  <a:pt x="19905" y="5995"/>
                  <a:pt x="19908" y="5973"/>
                  <a:pt x="19910" y="5953"/>
                </a:cubicBezTo>
                <a:lnTo>
                  <a:pt x="19938" y="5994"/>
                </a:lnTo>
                <a:cubicBezTo>
                  <a:pt x="19938" y="5994"/>
                  <a:pt x="19949" y="6052"/>
                  <a:pt x="19949" y="6072"/>
                </a:cubicBezTo>
                <a:cubicBezTo>
                  <a:pt x="19947" y="6100"/>
                  <a:pt x="19928" y="6164"/>
                  <a:pt x="19942" y="6183"/>
                </a:cubicBezTo>
                <a:cubicBezTo>
                  <a:pt x="19944" y="6187"/>
                  <a:pt x="19952" y="6184"/>
                  <a:pt x="19955" y="6181"/>
                </a:cubicBezTo>
                <a:cubicBezTo>
                  <a:pt x="19962" y="6170"/>
                  <a:pt x="19959" y="6134"/>
                  <a:pt x="19966" y="6123"/>
                </a:cubicBezTo>
                <a:cubicBezTo>
                  <a:pt x="19973" y="6113"/>
                  <a:pt x="19996" y="6109"/>
                  <a:pt x="20001" y="6096"/>
                </a:cubicBezTo>
                <a:cubicBezTo>
                  <a:pt x="20006" y="6083"/>
                  <a:pt x="19997" y="6052"/>
                  <a:pt x="19999" y="6037"/>
                </a:cubicBezTo>
                <a:cubicBezTo>
                  <a:pt x="20002" y="6007"/>
                  <a:pt x="20030" y="5951"/>
                  <a:pt x="20025" y="5922"/>
                </a:cubicBezTo>
                <a:cubicBezTo>
                  <a:pt x="20034" y="5922"/>
                  <a:pt x="20050" y="5905"/>
                  <a:pt x="20056" y="5895"/>
                </a:cubicBezTo>
                <a:cubicBezTo>
                  <a:pt x="20073" y="5871"/>
                  <a:pt x="20093" y="5805"/>
                  <a:pt x="20109" y="5780"/>
                </a:cubicBezTo>
                <a:cubicBezTo>
                  <a:pt x="20117" y="5769"/>
                  <a:pt x="20136" y="5755"/>
                  <a:pt x="20143" y="5743"/>
                </a:cubicBezTo>
                <a:cubicBezTo>
                  <a:pt x="20150" y="5731"/>
                  <a:pt x="20154" y="5689"/>
                  <a:pt x="20164" y="5684"/>
                </a:cubicBezTo>
                <a:cubicBezTo>
                  <a:pt x="20170" y="5681"/>
                  <a:pt x="20180" y="5702"/>
                  <a:pt x="20186" y="5700"/>
                </a:cubicBezTo>
                <a:cubicBezTo>
                  <a:pt x="20206" y="5690"/>
                  <a:pt x="20213" y="5609"/>
                  <a:pt x="20229" y="5586"/>
                </a:cubicBezTo>
                <a:cubicBezTo>
                  <a:pt x="20235" y="5576"/>
                  <a:pt x="20256" y="5576"/>
                  <a:pt x="20264" y="5569"/>
                </a:cubicBezTo>
                <a:cubicBezTo>
                  <a:pt x="20272" y="5562"/>
                  <a:pt x="20285" y="5539"/>
                  <a:pt x="20294" y="5533"/>
                </a:cubicBezTo>
                <a:cubicBezTo>
                  <a:pt x="20302" y="5528"/>
                  <a:pt x="20322" y="5533"/>
                  <a:pt x="20330" y="5526"/>
                </a:cubicBezTo>
                <a:cubicBezTo>
                  <a:pt x="20335" y="5522"/>
                  <a:pt x="20340" y="5504"/>
                  <a:pt x="20344" y="5498"/>
                </a:cubicBezTo>
                <a:cubicBezTo>
                  <a:pt x="20366" y="5474"/>
                  <a:pt x="20399" y="5479"/>
                  <a:pt x="20414" y="5445"/>
                </a:cubicBezTo>
                <a:cubicBezTo>
                  <a:pt x="20416" y="5438"/>
                  <a:pt x="20413" y="5422"/>
                  <a:pt x="20411" y="5415"/>
                </a:cubicBezTo>
                <a:cubicBezTo>
                  <a:pt x="20409" y="5405"/>
                  <a:pt x="20422" y="5381"/>
                  <a:pt x="20426" y="5372"/>
                </a:cubicBezTo>
                <a:cubicBezTo>
                  <a:pt x="20429" y="5367"/>
                  <a:pt x="20441" y="5374"/>
                  <a:pt x="20444" y="5379"/>
                </a:cubicBezTo>
                <a:cubicBezTo>
                  <a:pt x="20446" y="5383"/>
                  <a:pt x="20443" y="5399"/>
                  <a:pt x="20446" y="5403"/>
                </a:cubicBezTo>
                <a:cubicBezTo>
                  <a:pt x="20453" y="5412"/>
                  <a:pt x="20474" y="5406"/>
                  <a:pt x="20482" y="5401"/>
                </a:cubicBezTo>
                <a:cubicBezTo>
                  <a:pt x="20501" y="5390"/>
                  <a:pt x="20529" y="5341"/>
                  <a:pt x="20545" y="5324"/>
                </a:cubicBezTo>
                <a:cubicBezTo>
                  <a:pt x="20560" y="5308"/>
                  <a:pt x="20580" y="5285"/>
                  <a:pt x="20598" y="5285"/>
                </a:cubicBezTo>
                <a:cubicBezTo>
                  <a:pt x="20603" y="5285"/>
                  <a:pt x="20628" y="5287"/>
                  <a:pt x="20631" y="5282"/>
                </a:cubicBezTo>
                <a:lnTo>
                  <a:pt x="20662" y="5251"/>
                </a:lnTo>
                <a:cubicBezTo>
                  <a:pt x="20662" y="5251"/>
                  <a:pt x="20738" y="5173"/>
                  <a:pt x="20751" y="5133"/>
                </a:cubicBezTo>
                <a:cubicBezTo>
                  <a:pt x="20755" y="5120"/>
                  <a:pt x="20755" y="5091"/>
                  <a:pt x="20753" y="5077"/>
                </a:cubicBezTo>
                <a:cubicBezTo>
                  <a:pt x="20751" y="5060"/>
                  <a:pt x="20738" y="5028"/>
                  <a:pt x="20734" y="5011"/>
                </a:cubicBezTo>
                <a:cubicBezTo>
                  <a:pt x="20732" y="4999"/>
                  <a:pt x="20730" y="4974"/>
                  <a:pt x="20727" y="4962"/>
                </a:cubicBezTo>
                <a:cubicBezTo>
                  <a:pt x="20722" y="4948"/>
                  <a:pt x="20679" y="4953"/>
                  <a:pt x="20677" y="4938"/>
                </a:cubicBezTo>
                <a:cubicBezTo>
                  <a:pt x="20675" y="4925"/>
                  <a:pt x="20686" y="4900"/>
                  <a:pt x="20685" y="4886"/>
                </a:cubicBezTo>
                <a:cubicBezTo>
                  <a:pt x="20686" y="4872"/>
                  <a:pt x="20663" y="4841"/>
                  <a:pt x="20671" y="4834"/>
                </a:cubicBezTo>
                <a:cubicBezTo>
                  <a:pt x="20681" y="4826"/>
                  <a:pt x="20716" y="4858"/>
                  <a:pt x="20727" y="4857"/>
                </a:cubicBezTo>
                <a:cubicBezTo>
                  <a:pt x="20733" y="4857"/>
                  <a:pt x="20743" y="4838"/>
                  <a:pt x="20742" y="4830"/>
                </a:cubicBezTo>
                <a:cubicBezTo>
                  <a:pt x="20742" y="4830"/>
                  <a:pt x="20762" y="4852"/>
                  <a:pt x="20770" y="4849"/>
                </a:cubicBezTo>
                <a:cubicBezTo>
                  <a:pt x="20777" y="4846"/>
                  <a:pt x="20799" y="4767"/>
                  <a:pt x="20795" y="4869"/>
                </a:cubicBezTo>
                <a:cubicBezTo>
                  <a:pt x="20794" y="4896"/>
                  <a:pt x="20820" y="4969"/>
                  <a:pt x="20820" y="4969"/>
                </a:cubicBezTo>
                <a:cubicBezTo>
                  <a:pt x="20820" y="4969"/>
                  <a:pt x="20831" y="5021"/>
                  <a:pt x="20841" y="5020"/>
                </a:cubicBezTo>
                <a:cubicBezTo>
                  <a:pt x="20849" y="5019"/>
                  <a:pt x="20854" y="4977"/>
                  <a:pt x="20854" y="4977"/>
                </a:cubicBezTo>
                <a:cubicBezTo>
                  <a:pt x="20854" y="4977"/>
                  <a:pt x="20863" y="4926"/>
                  <a:pt x="20873" y="4919"/>
                </a:cubicBezTo>
                <a:cubicBezTo>
                  <a:pt x="20880" y="4913"/>
                  <a:pt x="20899" y="4925"/>
                  <a:pt x="20906" y="4917"/>
                </a:cubicBezTo>
                <a:cubicBezTo>
                  <a:pt x="20917" y="4903"/>
                  <a:pt x="20910" y="4849"/>
                  <a:pt x="20918" y="4830"/>
                </a:cubicBezTo>
                <a:cubicBezTo>
                  <a:pt x="20923" y="4816"/>
                  <a:pt x="20942" y="4798"/>
                  <a:pt x="20947" y="4784"/>
                </a:cubicBezTo>
                <a:cubicBezTo>
                  <a:pt x="20952" y="4772"/>
                  <a:pt x="20954" y="4743"/>
                  <a:pt x="20959" y="4731"/>
                </a:cubicBezTo>
                <a:cubicBezTo>
                  <a:pt x="20965" y="4719"/>
                  <a:pt x="20979" y="4686"/>
                  <a:pt x="20989" y="4691"/>
                </a:cubicBezTo>
                <a:cubicBezTo>
                  <a:pt x="20997" y="4695"/>
                  <a:pt x="20991" y="4728"/>
                  <a:pt x="20993" y="4740"/>
                </a:cubicBezTo>
                <a:cubicBezTo>
                  <a:pt x="20998" y="4766"/>
                  <a:pt x="21002" y="4830"/>
                  <a:pt x="21019" y="4840"/>
                </a:cubicBezTo>
                <a:cubicBezTo>
                  <a:pt x="21028" y="4845"/>
                  <a:pt x="21045" y="4821"/>
                  <a:pt x="21053" y="4813"/>
                </a:cubicBezTo>
                <a:cubicBezTo>
                  <a:pt x="21061" y="4804"/>
                  <a:pt x="21078" y="4786"/>
                  <a:pt x="21082" y="4772"/>
                </a:cubicBezTo>
                <a:cubicBezTo>
                  <a:pt x="21087" y="4760"/>
                  <a:pt x="21080" y="4724"/>
                  <a:pt x="21088" y="4716"/>
                </a:cubicBezTo>
                <a:cubicBezTo>
                  <a:pt x="21091" y="4713"/>
                  <a:pt x="21110" y="4708"/>
                  <a:pt x="21114" y="4707"/>
                </a:cubicBezTo>
                <a:cubicBezTo>
                  <a:pt x="21143" y="4701"/>
                  <a:pt x="21172" y="4645"/>
                  <a:pt x="21196" y="4620"/>
                </a:cubicBezTo>
                <a:cubicBezTo>
                  <a:pt x="21204" y="4611"/>
                  <a:pt x="21226" y="4604"/>
                  <a:pt x="21233" y="4592"/>
                </a:cubicBezTo>
                <a:cubicBezTo>
                  <a:pt x="21240" y="4581"/>
                  <a:pt x="21248" y="4550"/>
                  <a:pt x="21248" y="4534"/>
                </a:cubicBezTo>
                <a:cubicBezTo>
                  <a:pt x="21248" y="4509"/>
                  <a:pt x="21229" y="4462"/>
                  <a:pt x="21220" y="4440"/>
                </a:cubicBezTo>
                <a:cubicBezTo>
                  <a:pt x="21209" y="4415"/>
                  <a:pt x="21181" y="4373"/>
                  <a:pt x="21166" y="4356"/>
                </a:cubicBezTo>
                <a:cubicBezTo>
                  <a:pt x="21157" y="4345"/>
                  <a:pt x="21137" y="4329"/>
                  <a:pt x="21126" y="4323"/>
                </a:cubicBezTo>
                <a:cubicBezTo>
                  <a:pt x="21118" y="4319"/>
                  <a:pt x="21101" y="4314"/>
                  <a:pt x="21093" y="4315"/>
                </a:cubicBezTo>
                <a:cubicBezTo>
                  <a:pt x="21083" y="4316"/>
                  <a:pt x="21056" y="4318"/>
                  <a:pt x="21057" y="4332"/>
                </a:cubicBezTo>
                <a:cubicBezTo>
                  <a:pt x="21059" y="4346"/>
                  <a:pt x="21064" y="4356"/>
                  <a:pt x="21073" y="4360"/>
                </a:cubicBezTo>
                <a:cubicBezTo>
                  <a:pt x="21084" y="4363"/>
                  <a:pt x="21104" y="4376"/>
                  <a:pt x="21112" y="4387"/>
                </a:cubicBezTo>
                <a:cubicBezTo>
                  <a:pt x="21119" y="4397"/>
                  <a:pt x="21121" y="4433"/>
                  <a:pt x="21130" y="4438"/>
                </a:cubicBezTo>
                <a:cubicBezTo>
                  <a:pt x="21137" y="4443"/>
                  <a:pt x="21152" y="4423"/>
                  <a:pt x="21159" y="4428"/>
                </a:cubicBezTo>
                <a:cubicBezTo>
                  <a:pt x="21172" y="4437"/>
                  <a:pt x="21183" y="4508"/>
                  <a:pt x="21183" y="4508"/>
                </a:cubicBezTo>
                <a:lnTo>
                  <a:pt x="21178" y="4538"/>
                </a:lnTo>
                <a:cubicBezTo>
                  <a:pt x="21178" y="4538"/>
                  <a:pt x="21138" y="4621"/>
                  <a:pt x="21117" y="4630"/>
                </a:cubicBezTo>
                <a:cubicBezTo>
                  <a:pt x="21108" y="4634"/>
                  <a:pt x="21091" y="4622"/>
                  <a:pt x="21083" y="4622"/>
                </a:cubicBezTo>
                <a:cubicBezTo>
                  <a:pt x="21074" y="4623"/>
                  <a:pt x="21056" y="4636"/>
                  <a:pt x="21047" y="4634"/>
                </a:cubicBezTo>
                <a:cubicBezTo>
                  <a:pt x="21041" y="4633"/>
                  <a:pt x="21030" y="4625"/>
                  <a:pt x="21026" y="4618"/>
                </a:cubicBezTo>
                <a:cubicBezTo>
                  <a:pt x="21014" y="4598"/>
                  <a:pt x="21000" y="4540"/>
                  <a:pt x="20985" y="4526"/>
                </a:cubicBezTo>
                <a:cubicBezTo>
                  <a:pt x="20977" y="4520"/>
                  <a:pt x="20959" y="4526"/>
                  <a:pt x="20951" y="4523"/>
                </a:cubicBezTo>
                <a:cubicBezTo>
                  <a:pt x="20942" y="4520"/>
                  <a:pt x="20922" y="4516"/>
                  <a:pt x="20916" y="4505"/>
                </a:cubicBezTo>
                <a:cubicBezTo>
                  <a:pt x="20911" y="4495"/>
                  <a:pt x="20906" y="4464"/>
                  <a:pt x="20912" y="4456"/>
                </a:cubicBezTo>
                <a:cubicBezTo>
                  <a:pt x="20919" y="4447"/>
                  <a:pt x="20942" y="4486"/>
                  <a:pt x="20947" y="4474"/>
                </a:cubicBezTo>
                <a:cubicBezTo>
                  <a:pt x="20953" y="4459"/>
                  <a:pt x="20921" y="4438"/>
                  <a:pt x="20913" y="4426"/>
                </a:cubicBezTo>
                <a:cubicBezTo>
                  <a:pt x="20896" y="4403"/>
                  <a:pt x="20861" y="4356"/>
                  <a:pt x="20839" y="4345"/>
                </a:cubicBezTo>
                <a:cubicBezTo>
                  <a:pt x="20830" y="4340"/>
                  <a:pt x="20811" y="4338"/>
                  <a:pt x="20802" y="4342"/>
                </a:cubicBezTo>
                <a:cubicBezTo>
                  <a:pt x="20792" y="4347"/>
                  <a:pt x="20779" y="4377"/>
                  <a:pt x="20769" y="4379"/>
                </a:cubicBezTo>
                <a:cubicBezTo>
                  <a:pt x="20759" y="4380"/>
                  <a:pt x="20734" y="4356"/>
                  <a:pt x="20734" y="4356"/>
                </a:cubicBezTo>
                <a:cubicBezTo>
                  <a:pt x="20734" y="4356"/>
                  <a:pt x="20703" y="4325"/>
                  <a:pt x="20706" y="4311"/>
                </a:cubicBezTo>
                <a:cubicBezTo>
                  <a:pt x="20709" y="4298"/>
                  <a:pt x="20739" y="4317"/>
                  <a:pt x="20742" y="4304"/>
                </a:cubicBezTo>
                <a:cubicBezTo>
                  <a:pt x="20746" y="4291"/>
                  <a:pt x="20722" y="4272"/>
                  <a:pt x="20722" y="4258"/>
                </a:cubicBezTo>
                <a:cubicBezTo>
                  <a:pt x="20722" y="4240"/>
                  <a:pt x="20747" y="4216"/>
                  <a:pt x="20746" y="4198"/>
                </a:cubicBezTo>
                <a:cubicBezTo>
                  <a:pt x="20746" y="4193"/>
                  <a:pt x="20739" y="4185"/>
                  <a:pt x="20738" y="4180"/>
                </a:cubicBezTo>
                <a:cubicBezTo>
                  <a:pt x="20737" y="4166"/>
                  <a:pt x="20745" y="4139"/>
                  <a:pt x="20750" y="4127"/>
                </a:cubicBezTo>
                <a:cubicBezTo>
                  <a:pt x="20761" y="4102"/>
                  <a:pt x="20801" y="4073"/>
                  <a:pt x="20810" y="4046"/>
                </a:cubicBezTo>
                <a:cubicBezTo>
                  <a:pt x="20813" y="4033"/>
                  <a:pt x="20819" y="3999"/>
                  <a:pt x="20811" y="3990"/>
                </a:cubicBezTo>
                <a:cubicBezTo>
                  <a:pt x="20805" y="3983"/>
                  <a:pt x="20781" y="3994"/>
                  <a:pt x="20780" y="4007"/>
                </a:cubicBezTo>
                <a:cubicBezTo>
                  <a:pt x="20779" y="4010"/>
                  <a:pt x="20787" y="4012"/>
                  <a:pt x="20787" y="4015"/>
                </a:cubicBezTo>
                <a:cubicBezTo>
                  <a:pt x="20786" y="4028"/>
                  <a:pt x="20763" y="4033"/>
                  <a:pt x="20755" y="4031"/>
                </a:cubicBezTo>
                <a:cubicBezTo>
                  <a:pt x="20745" y="4030"/>
                  <a:pt x="20726" y="4011"/>
                  <a:pt x="20719" y="3998"/>
                </a:cubicBezTo>
                <a:cubicBezTo>
                  <a:pt x="20714" y="3989"/>
                  <a:pt x="20714" y="3960"/>
                  <a:pt x="20708" y="3951"/>
                </a:cubicBezTo>
                <a:cubicBezTo>
                  <a:pt x="20703" y="3942"/>
                  <a:pt x="20684" y="3941"/>
                  <a:pt x="20680" y="3931"/>
                </a:cubicBezTo>
                <a:cubicBezTo>
                  <a:pt x="20675" y="3921"/>
                  <a:pt x="20688" y="3889"/>
                  <a:pt x="20682" y="3881"/>
                </a:cubicBezTo>
                <a:cubicBezTo>
                  <a:pt x="20687" y="3871"/>
                  <a:pt x="20678" y="3844"/>
                  <a:pt x="20678" y="3831"/>
                </a:cubicBezTo>
                <a:cubicBezTo>
                  <a:pt x="20677" y="3805"/>
                  <a:pt x="20694" y="3748"/>
                  <a:pt x="20685" y="3725"/>
                </a:cubicBezTo>
                <a:cubicBezTo>
                  <a:pt x="20683" y="3719"/>
                  <a:pt x="20668" y="3713"/>
                  <a:pt x="20668" y="3713"/>
                </a:cubicBezTo>
                <a:cubicBezTo>
                  <a:pt x="20678" y="3708"/>
                  <a:pt x="20693" y="3658"/>
                  <a:pt x="20693" y="3658"/>
                </a:cubicBezTo>
                <a:cubicBezTo>
                  <a:pt x="20693" y="3658"/>
                  <a:pt x="20702" y="3616"/>
                  <a:pt x="20701" y="3602"/>
                </a:cubicBezTo>
                <a:cubicBezTo>
                  <a:pt x="20700" y="3588"/>
                  <a:pt x="20686" y="3550"/>
                  <a:pt x="20686" y="3550"/>
                </a:cubicBezTo>
                <a:cubicBezTo>
                  <a:pt x="20686" y="3550"/>
                  <a:pt x="20680" y="3512"/>
                  <a:pt x="20682" y="3500"/>
                </a:cubicBezTo>
                <a:cubicBezTo>
                  <a:pt x="20685" y="3483"/>
                  <a:pt x="20706" y="3460"/>
                  <a:pt x="20711" y="3445"/>
                </a:cubicBezTo>
                <a:cubicBezTo>
                  <a:pt x="20718" y="3422"/>
                  <a:pt x="20731" y="3371"/>
                  <a:pt x="20729" y="3346"/>
                </a:cubicBezTo>
                <a:cubicBezTo>
                  <a:pt x="20727" y="3332"/>
                  <a:pt x="20709" y="3314"/>
                  <a:pt x="20708" y="3300"/>
                </a:cubicBezTo>
                <a:cubicBezTo>
                  <a:pt x="20707" y="3269"/>
                  <a:pt x="20753" y="3216"/>
                  <a:pt x="20745" y="3188"/>
                </a:cubicBezTo>
                <a:cubicBezTo>
                  <a:pt x="20742" y="3179"/>
                  <a:pt x="20689" y="3192"/>
                  <a:pt x="20684" y="3185"/>
                </a:cubicBezTo>
                <a:cubicBezTo>
                  <a:pt x="20679" y="3176"/>
                  <a:pt x="20677" y="3149"/>
                  <a:pt x="20677" y="3136"/>
                </a:cubicBezTo>
                <a:cubicBezTo>
                  <a:pt x="20676" y="3122"/>
                  <a:pt x="20682" y="3080"/>
                  <a:pt x="20682" y="3080"/>
                </a:cubicBezTo>
                <a:cubicBezTo>
                  <a:pt x="20682" y="3080"/>
                  <a:pt x="20702" y="2960"/>
                  <a:pt x="20725" y="2962"/>
                </a:cubicBezTo>
                <a:cubicBezTo>
                  <a:pt x="20741" y="2963"/>
                  <a:pt x="20720" y="3060"/>
                  <a:pt x="20736" y="3055"/>
                </a:cubicBezTo>
                <a:lnTo>
                  <a:pt x="20742" y="3053"/>
                </a:lnTo>
                <a:cubicBezTo>
                  <a:pt x="20751" y="3054"/>
                  <a:pt x="20752" y="3014"/>
                  <a:pt x="20754" y="3001"/>
                </a:cubicBezTo>
                <a:cubicBezTo>
                  <a:pt x="20756" y="2987"/>
                  <a:pt x="20752" y="2953"/>
                  <a:pt x="20759" y="2945"/>
                </a:cubicBezTo>
                <a:cubicBezTo>
                  <a:pt x="20761" y="2943"/>
                  <a:pt x="20767" y="2946"/>
                  <a:pt x="20769" y="2948"/>
                </a:cubicBezTo>
                <a:cubicBezTo>
                  <a:pt x="20784" y="2964"/>
                  <a:pt x="20784" y="3072"/>
                  <a:pt x="20802" y="3067"/>
                </a:cubicBezTo>
                <a:cubicBezTo>
                  <a:pt x="20811" y="3065"/>
                  <a:pt x="20809" y="3025"/>
                  <a:pt x="20807" y="3011"/>
                </a:cubicBezTo>
                <a:cubicBezTo>
                  <a:pt x="20801" y="2969"/>
                  <a:pt x="20813" y="2858"/>
                  <a:pt x="20784" y="2856"/>
                </a:cubicBezTo>
                <a:cubicBezTo>
                  <a:pt x="20779" y="2855"/>
                  <a:pt x="20780" y="2859"/>
                  <a:pt x="20775" y="2857"/>
                </a:cubicBezTo>
                <a:cubicBezTo>
                  <a:pt x="20767" y="2853"/>
                  <a:pt x="20787" y="2817"/>
                  <a:pt x="20788" y="2804"/>
                </a:cubicBezTo>
                <a:cubicBezTo>
                  <a:pt x="20789" y="2790"/>
                  <a:pt x="20791" y="2750"/>
                  <a:pt x="20800" y="2752"/>
                </a:cubicBezTo>
                <a:cubicBezTo>
                  <a:pt x="20809" y="2754"/>
                  <a:pt x="20812" y="2791"/>
                  <a:pt x="20815" y="2804"/>
                </a:cubicBezTo>
                <a:cubicBezTo>
                  <a:pt x="20824" y="2848"/>
                  <a:pt x="20835" y="2971"/>
                  <a:pt x="20865" y="2964"/>
                </a:cubicBezTo>
                <a:cubicBezTo>
                  <a:pt x="20874" y="2962"/>
                  <a:pt x="20876" y="2925"/>
                  <a:pt x="20874" y="2912"/>
                </a:cubicBezTo>
                <a:cubicBezTo>
                  <a:pt x="20871" y="2896"/>
                  <a:pt x="20847" y="2879"/>
                  <a:pt x="20843" y="2863"/>
                </a:cubicBezTo>
                <a:cubicBezTo>
                  <a:pt x="20839" y="2847"/>
                  <a:pt x="20854" y="2805"/>
                  <a:pt x="20860" y="2790"/>
                </a:cubicBezTo>
                <a:cubicBezTo>
                  <a:pt x="20862" y="2785"/>
                  <a:pt x="20855" y="2779"/>
                  <a:pt x="20859" y="2780"/>
                </a:cubicBezTo>
                <a:cubicBezTo>
                  <a:pt x="20868" y="2782"/>
                  <a:pt x="20880" y="2811"/>
                  <a:pt x="20883" y="2825"/>
                </a:cubicBezTo>
                <a:cubicBezTo>
                  <a:pt x="20885" y="2838"/>
                  <a:pt x="20882" y="2864"/>
                  <a:pt x="20886" y="2875"/>
                </a:cubicBezTo>
                <a:cubicBezTo>
                  <a:pt x="20892" y="2887"/>
                  <a:pt x="20922" y="2902"/>
                  <a:pt x="20929" y="2891"/>
                </a:cubicBezTo>
                <a:cubicBezTo>
                  <a:pt x="20941" y="2873"/>
                  <a:pt x="20908" y="2821"/>
                  <a:pt x="20904" y="2796"/>
                </a:cubicBezTo>
                <a:cubicBezTo>
                  <a:pt x="20902" y="2783"/>
                  <a:pt x="20886" y="2757"/>
                  <a:pt x="20889" y="2744"/>
                </a:cubicBezTo>
                <a:cubicBezTo>
                  <a:pt x="20890" y="2741"/>
                  <a:pt x="20892" y="2732"/>
                  <a:pt x="20895" y="2733"/>
                </a:cubicBezTo>
                <a:cubicBezTo>
                  <a:pt x="20903" y="2737"/>
                  <a:pt x="20926" y="2764"/>
                  <a:pt x="20928" y="2777"/>
                </a:cubicBezTo>
                <a:cubicBezTo>
                  <a:pt x="20930" y="2790"/>
                  <a:pt x="20936" y="2818"/>
                  <a:pt x="20942" y="2829"/>
                </a:cubicBezTo>
                <a:cubicBezTo>
                  <a:pt x="20948" y="2838"/>
                  <a:pt x="20963" y="2855"/>
                  <a:pt x="20971" y="2853"/>
                </a:cubicBezTo>
                <a:cubicBezTo>
                  <a:pt x="20981" y="2850"/>
                  <a:pt x="20962" y="2826"/>
                  <a:pt x="20964" y="2811"/>
                </a:cubicBezTo>
                <a:cubicBezTo>
                  <a:pt x="20967" y="2798"/>
                  <a:pt x="20957" y="2758"/>
                  <a:pt x="20957" y="2758"/>
                </a:cubicBezTo>
                <a:cubicBezTo>
                  <a:pt x="20957" y="2758"/>
                  <a:pt x="20958" y="2714"/>
                  <a:pt x="20965" y="2706"/>
                </a:cubicBezTo>
                <a:cubicBezTo>
                  <a:pt x="20972" y="2697"/>
                  <a:pt x="20993" y="2701"/>
                  <a:pt x="21002" y="2704"/>
                </a:cubicBezTo>
                <a:cubicBezTo>
                  <a:pt x="21011" y="2707"/>
                  <a:pt x="21031" y="2724"/>
                  <a:pt x="21039" y="2716"/>
                </a:cubicBezTo>
                <a:cubicBezTo>
                  <a:pt x="21047" y="2709"/>
                  <a:pt x="21022" y="2675"/>
                  <a:pt x="21025" y="2662"/>
                </a:cubicBezTo>
                <a:cubicBezTo>
                  <a:pt x="21029" y="2646"/>
                  <a:pt x="21047" y="2616"/>
                  <a:pt x="21046" y="2598"/>
                </a:cubicBezTo>
                <a:cubicBezTo>
                  <a:pt x="21045" y="2584"/>
                  <a:pt x="21025" y="2552"/>
                  <a:pt x="21025" y="2552"/>
                </a:cubicBezTo>
                <a:cubicBezTo>
                  <a:pt x="21025" y="2552"/>
                  <a:pt x="21028" y="2511"/>
                  <a:pt x="21027" y="2497"/>
                </a:cubicBezTo>
                <a:cubicBezTo>
                  <a:pt x="21026" y="2483"/>
                  <a:pt x="21019" y="2457"/>
                  <a:pt x="21019" y="2443"/>
                </a:cubicBezTo>
                <a:cubicBezTo>
                  <a:pt x="21019" y="2430"/>
                  <a:pt x="21024" y="2405"/>
                  <a:pt x="21025" y="2392"/>
                </a:cubicBezTo>
                <a:cubicBezTo>
                  <a:pt x="21025" y="2379"/>
                  <a:pt x="21026" y="2350"/>
                  <a:pt x="21023" y="2338"/>
                </a:cubicBezTo>
                <a:cubicBezTo>
                  <a:pt x="21020" y="2324"/>
                  <a:pt x="20971" y="2312"/>
                  <a:pt x="20972" y="2297"/>
                </a:cubicBezTo>
                <a:cubicBezTo>
                  <a:pt x="20974" y="2276"/>
                  <a:pt x="21011" y="2263"/>
                  <a:pt x="21017" y="2244"/>
                </a:cubicBezTo>
                <a:cubicBezTo>
                  <a:pt x="21023" y="2224"/>
                  <a:pt x="20988" y="2173"/>
                  <a:pt x="21000" y="2162"/>
                </a:cubicBezTo>
                <a:cubicBezTo>
                  <a:pt x="21009" y="2154"/>
                  <a:pt x="21054" y="2186"/>
                  <a:pt x="21058" y="2201"/>
                </a:cubicBezTo>
                <a:cubicBezTo>
                  <a:pt x="21061" y="2212"/>
                  <a:pt x="21049" y="2243"/>
                  <a:pt x="21056" y="2251"/>
                </a:cubicBezTo>
                <a:cubicBezTo>
                  <a:pt x="21062" y="2259"/>
                  <a:pt x="21080" y="2229"/>
                  <a:pt x="21087" y="2235"/>
                </a:cubicBezTo>
                <a:cubicBezTo>
                  <a:pt x="21096" y="2240"/>
                  <a:pt x="21091" y="2276"/>
                  <a:pt x="21089" y="2289"/>
                </a:cubicBezTo>
                <a:cubicBezTo>
                  <a:pt x="21087" y="2300"/>
                  <a:pt x="21071" y="2318"/>
                  <a:pt x="21075" y="2327"/>
                </a:cubicBezTo>
                <a:cubicBezTo>
                  <a:pt x="21085" y="2349"/>
                  <a:pt x="21127" y="2312"/>
                  <a:pt x="21144" y="2314"/>
                </a:cubicBezTo>
                <a:cubicBezTo>
                  <a:pt x="21157" y="2315"/>
                  <a:pt x="21188" y="2350"/>
                  <a:pt x="21196" y="2333"/>
                </a:cubicBezTo>
                <a:cubicBezTo>
                  <a:pt x="21201" y="2321"/>
                  <a:pt x="21176" y="2297"/>
                  <a:pt x="21171" y="2283"/>
                </a:cubicBezTo>
                <a:cubicBezTo>
                  <a:pt x="21168" y="2272"/>
                  <a:pt x="21161" y="2235"/>
                  <a:pt x="21161" y="2235"/>
                </a:cubicBezTo>
                <a:cubicBezTo>
                  <a:pt x="21161" y="2235"/>
                  <a:pt x="21166" y="2193"/>
                  <a:pt x="21166" y="2179"/>
                </a:cubicBezTo>
                <a:cubicBezTo>
                  <a:pt x="21165" y="2167"/>
                  <a:pt x="21151" y="2137"/>
                  <a:pt x="21158" y="2131"/>
                </a:cubicBezTo>
                <a:cubicBezTo>
                  <a:pt x="21168" y="2122"/>
                  <a:pt x="21181" y="2175"/>
                  <a:pt x="21192" y="2174"/>
                </a:cubicBezTo>
                <a:cubicBezTo>
                  <a:pt x="21203" y="2173"/>
                  <a:pt x="21221" y="2140"/>
                  <a:pt x="21221" y="2123"/>
                </a:cubicBezTo>
                <a:cubicBezTo>
                  <a:pt x="21220" y="2111"/>
                  <a:pt x="21205" y="2085"/>
                  <a:pt x="21210" y="2076"/>
                </a:cubicBezTo>
                <a:cubicBezTo>
                  <a:pt x="21224" y="2049"/>
                  <a:pt x="21301" y="2092"/>
                  <a:pt x="21301" y="2092"/>
                </a:cubicBezTo>
                <a:cubicBezTo>
                  <a:pt x="21301" y="2092"/>
                  <a:pt x="21318" y="2146"/>
                  <a:pt x="21329" y="2142"/>
                </a:cubicBezTo>
                <a:cubicBezTo>
                  <a:pt x="21337" y="2139"/>
                  <a:pt x="21339" y="2104"/>
                  <a:pt x="21338" y="2090"/>
                </a:cubicBezTo>
                <a:cubicBezTo>
                  <a:pt x="21336" y="2077"/>
                  <a:pt x="21320" y="2057"/>
                  <a:pt x="21320" y="2044"/>
                </a:cubicBezTo>
                <a:cubicBezTo>
                  <a:pt x="21320" y="2034"/>
                  <a:pt x="21331" y="2013"/>
                  <a:pt x="21338" y="2015"/>
                </a:cubicBezTo>
                <a:cubicBezTo>
                  <a:pt x="21346" y="2018"/>
                  <a:pt x="21356" y="2064"/>
                  <a:pt x="21364" y="2060"/>
                </a:cubicBezTo>
                <a:cubicBezTo>
                  <a:pt x="21364" y="2060"/>
                  <a:pt x="21375" y="2061"/>
                  <a:pt x="21377" y="2057"/>
                </a:cubicBezTo>
                <a:cubicBezTo>
                  <a:pt x="21384" y="2048"/>
                  <a:pt x="21381" y="2016"/>
                  <a:pt x="21379" y="2002"/>
                </a:cubicBezTo>
                <a:cubicBezTo>
                  <a:pt x="21377" y="1989"/>
                  <a:pt x="21359" y="1970"/>
                  <a:pt x="21356" y="1957"/>
                </a:cubicBezTo>
                <a:cubicBezTo>
                  <a:pt x="21352" y="1941"/>
                  <a:pt x="21360" y="1898"/>
                  <a:pt x="21370" y="1894"/>
                </a:cubicBezTo>
                <a:cubicBezTo>
                  <a:pt x="21382" y="1889"/>
                  <a:pt x="21394" y="1935"/>
                  <a:pt x="21404" y="1942"/>
                </a:cubicBezTo>
                <a:cubicBezTo>
                  <a:pt x="21408" y="1944"/>
                  <a:pt x="21418" y="1948"/>
                  <a:pt x="21421" y="1944"/>
                </a:cubicBezTo>
                <a:cubicBezTo>
                  <a:pt x="21427" y="1935"/>
                  <a:pt x="21418" y="1902"/>
                  <a:pt x="21423" y="1893"/>
                </a:cubicBezTo>
                <a:cubicBezTo>
                  <a:pt x="21429" y="1884"/>
                  <a:pt x="21451" y="1897"/>
                  <a:pt x="21456" y="1887"/>
                </a:cubicBezTo>
                <a:cubicBezTo>
                  <a:pt x="21461" y="1877"/>
                  <a:pt x="21449" y="1849"/>
                  <a:pt x="21452" y="1838"/>
                </a:cubicBezTo>
                <a:cubicBezTo>
                  <a:pt x="21455" y="1826"/>
                  <a:pt x="21471" y="1812"/>
                  <a:pt x="21479" y="1807"/>
                </a:cubicBezTo>
                <a:cubicBezTo>
                  <a:pt x="21480" y="1807"/>
                  <a:pt x="21482" y="1807"/>
                  <a:pt x="21482" y="1807"/>
                </a:cubicBezTo>
                <a:cubicBezTo>
                  <a:pt x="21486" y="1800"/>
                  <a:pt x="21475" y="1779"/>
                  <a:pt x="21479" y="1772"/>
                </a:cubicBezTo>
                <a:cubicBezTo>
                  <a:pt x="21485" y="1763"/>
                  <a:pt x="21508" y="1786"/>
                  <a:pt x="21513" y="1776"/>
                </a:cubicBezTo>
                <a:cubicBezTo>
                  <a:pt x="21513" y="1776"/>
                  <a:pt x="21524" y="1740"/>
                  <a:pt x="21539" y="1726"/>
                </a:cubicBezTo>
                <a:cubicBezTo>
                  <a:pt x="21547" y="1717"/>
                  <a:pt x="21563" y="1697"/>
                  <a:pt x="21568" y="1685"/>
                </a:cubicBezTo>
                <a:cubicBezTo>
                  <a:pt x="21579" y="1661"/>
                  <a:pt x="21596" y="1579"/>
                  <a:pt x="21596" y="1579"/>
                </a:cubicBezTo>
                <a:cubicBezTo>
                  <a:pt x="21596" y="1579"/>
                  <a:pt x="21598" y="1540"/>
                  <a:pt x="21595" y="1529"/>
                </a:cubicBezTo>
                <a:cubicBezTo>
                  <a:pt x="21591" y="1519"/>
                  <a:pt x="21574" y="1506"/>
                  <a:pt x="21566" y="1510"/>
                </a:cubicBezTo>
                <a:cubicBezTo>
                  <a:pt x="21556" y="1515"/>
                  <a:pt x="21555" y="1561"/>
                  <a:pt x="21544" y="1564"/>
                </a:cubicBezTo>
                <a:cubicBezTo>
                  <a:pt x="21534" y="1568"/>
                  <a:pt x="21510" y="1543"/>
                  <a:pt x="21508" y="1526"/>
                </a:cubicBezTo>
                <a:cubicBezTo>
                  <a:pt x="21504" y="1500"/>
                  <a:pt x="21546" y="1461"/>
                  <a:pt x="21543" y="1434"/>
                </a:cubicBezTo>
                <a:cubicBezTo>
                  <a:pt x="21539" y="1401"/>
                  <a:pt x="21490" y="1369"/>
                  <a:pt x="21472" y="1348"/>
                </a:cubicBezTo>
                <a:cubicBezTo>
                  <a:pt x="21471" y="1347"/>
                  <a:pt x="21470" y="1345"/>
                  <a:pt x="21469" y="1344"/>
                </a:cubicBezTo>
                <a:cubicBezTo>
                  <a:pt x="21468" y="1343"/>
                  <a:pt x="21466" y="1340"/>
                  <a:pt x="21465" y="1340"/>
                </a:cubicBezTo>
                <a:cubicBezTo>
                  <a:pt x="21460" y="1336"/>
                  <a:pt x="21447" y="1335"/>
                  <a:pt x="21441" y="1334"/>
                </a:cubicBezTo>
                <a:cubicBezTo>
                  <a:pt x="21435" y="1334"/>
                  <a:pt x="21421" y="1334"/>
                  <a:pt x="21415" y="1340"/>
                </a:cubicBezTo>
                <a:cubicBezTo>
                  <a:pt x="21407" y="1347"/>
                  <a:pt x="21403" y="1386"/>
                  <a:pt x="21393" y="1389"/>
                </a:cubicBezTo>
                <a:cubicBezTo>
                  <a:pt x="21381" y="1393"/>
                  <a:pt x="21353" y="1352"/>
                  <a:pt x="21353" y="1352"/>
                </a:cubicBezTo>
                <a:cubicBezTo>
                  <a:pt x="21353" y="1352"/>
                  <a:pt x="21333" y="1316"/>
                  <a:pt x="21329" y="1302"/>
                </a:cubicBezTo>
                <a:cubicBezTo>
                  <a:pt x="21325" y="1289"/>
                  <a:pt x="21328" y="1260"/>
                  <a:pt x="21324" y="1248"/>
                </a:cubicBezTo>
                <a:cubicBezTo>
                  <a:pt x="21319" y="1233"/>
                  <a:pt x="21299" y="1216"/>
                  <a:pt x="21293" y="1203"/>
                </a:cubicBezTo>
                <a:cubicBezTo>
                  <a:pt x="21288" y="1193"/>
                  <a:pt x="21281" y="1169"/>
                  <a:pt x="21279" y="1156"/>
                </a:cubicBezTo>
                <a:cubicBezTo>
                  <a:pt x="21278" y="1142"/>
                  <a:pt x="21289" y="1113"/>
                  <a:pt x="21284" y="1100"/>
                </a:cubicBezTo>
                <a:cubicBezTo>
                  <a:pt x="21281" y="1091"/>
                  <a:pt x="21267" y="1080"/>
                  <a:pt x="21260" y="1080"/>
                </a:cubicBezTo>
                <a:cubicBezTo>
                  <a:pt x="21251" y="1080"/>
                  <a:pt x="21237" y="1102"/>
                  <a:pt x="21228" y="1106"/>
                </a:cubicBezTo>
                <a:cubicBezTo>
                  <a:pt x="21220" y="1111"/>
                  <a:pt x="21202" y="1115"/>
                  <a:pt x="21193" y="1113"/>
                </a:cubicBezTo>
                <a:cubicBezTo>
                  <a:pt x="21182" y="1111"/>
                  <a:pt x="21164" y="1088"/>
                  <a:pt x="21154" y="1086"/>
                </a:cubicBezTo>
                <a:cubicBezTo>
                  <a:pt x="21145" y="1085"/>
                  <a:pt x="21129" y="1102"/>
                  <a:pt x="21121" y="1097"/>
                </a:cubicBezTo>
                <a:cubicBezTo>
                  <a:pt x="21113" y="1092"/>
                  <a:pt x="21109" y="1063"/>
                  <a:pt x="21107" y="1050"/>
                </a:cubicBezTo>
                <a:cubicBezTo>
                  <a:pt x="21106" y="1039"/>
                  <a:pt x="21109" y="1016"/>
                  <a:pt x="21106" y="1005"/>
                </a:cubicBezTo>
                <a:cubicBezTo>
                  <a:pt x="21103" y="992"/>
                  <a:pt x="21086" y="973"/>
                  <a:pt x="21083" y="960"/>
                </a:cubicBezTo>
                <a:cubicBezTo>
                  <a:pt x="21079" y="948"/>
                  <a:pt x="21081" y="922"/>
                  <a:pt x="21078" y="911"/>
                </a:cubicBezTo>
                <a:cubicBezTo>
                  <a:pt x="21069" y="867"/>
                  <a:pt x="21021" y="747"/>
                  <a:pt x="21021" y="747"/>
                </a:cubicBezTo>
                <a:lnTo>
                  <a:pt x="20815" y="102"/>
                </a:lnTo>
                <a:cubicBezTo>
                  <a:pt x="20815" y="102"/>
                  <a:pt x="20792" y="102"/>
                  <a:pt x="20785" y="98"/>
                </a:cubicBezTo>
                <a:cubicBezTo>
                  <a:pt x="20764" y="88"/>
                  <a:pt x="20729" y="50"/>
                  <a:pt x="20710" y="38"/>
                </a:cubicBezTo>
                <a:cubicBezTo>
                  <a:pt x="20692" y="27"/>
                  <a:pt x="20655" y="13"/>
                  <a:pt x="20637" y="7"/>
                </a:cubicBezTo>
                <a:cubicBezTo>
                  <a:pt x="20628" y="4"/>
                  <a:pt x="20609" y="-2"/>
                  <a:pt x="20600" y="0"/>
                </a:cubicBezTo>
                <a:cubicBezTo>
                  <a:pt x="20589" y="2"/>
                  <a:pt x="20570" y="20"/>
                  <a:pt x="20563" y="32"/>
                </a:cubicBezTo>
                <a:cubicBezTo>
                  <a:pt x="20555" y="44"/>
                  <a:pt x="20549" y="79"/>
                  <a:pt x="20541" y="91"/>
                </a:cubicBezTo>
                <a:cubicBezTo>
                  <a:pt x="20535" y="101"/>
                  <a:pt x="20517" y="112"/>
                  <a:pt x="20511" y="122"/>
                </a:cubicBezTo>
                <a:cubicBezTo>
                  <a:pt x="20502" y="135"/>
                  <a:pt x="20494" y="170"/>
                  <a:pt x="20486" y="182"/>
                </a:cubicBezTo>
                <a:cubicBezTo>
                  <a:pt x="20479" y="191"/>
                  <a:pt x="20462" y="200"/>
                  <a:pt x="20455" y="208"/>
                </a:cubicBezTo>
                <a:cubicBezTo>
                  <a:pt x="20446" y="220"/>
                  <a:pt x="20437" y="257"/>
                  <a:pt x="20426" y="264"/>
                </a:cubicBezTo>
                <a:cubicBezTo>
                  <a:pt x="20417" y="270"/>
                  <a:pt x="20396" y="262"/>
                  <a:pt x="20386" y="257"/>
                </a:cubicBezTo>
                <a:cubicBezTo>
                  <a:pt x="20374" y="251"/>
                  <a:pt x="20351" y="234"/>
                  <a:pt x="20343" y="220"/>
                </a:cubicBezTo>
                <a:cubicBezTo>
                  <a:pt x="20331" y="200"/>
                  <a:pt x="20330" y="135"/>
                  <a:pt x="20314" y="121"/>
                </a:cubicBezTo>
                <a:cubicBezTo>
                  <a:pt x="20307" y="114"/>
                  <a:pt x="20281" y="122"/>
                  <a:pt x="20281" y="122"/>
                </a:cubicBezTo>
                <a:lnTo>
                  <a:pt x="20249" y="139"/>
                </a:lnTo>
                <a:lnTo>
                  <a:pt x="20153" y="868"/>
                </a:lnTo>
                <a:lnTo>
                  <a:pt x="20195" y="1075"/>
                </a:lnTo>
                <a:cubicBezTo>
                  <a:pt x="20195" y="1075"/>
                  <a:pt x="20175" y="1134"/>
                  <a:pt x="20172" y="1155"/>
                </a:cubicBezTo>
                <a:cubicBezTo>
                  <a:pt x="20166" y="1193"/>
                  <a:pt x="20160" y="1273"/>
                  <a:pt x="20169" y="1310"/>
                </a:cubicBezTo>
                <a:cubicBezTo>
                  <a:pt x="20172" y="1324"/>
                  <a:pt x="20189" y="1342"/>
                  <a:pt x="20193" y="1356"/>
                </a:cubicBezTo>
                <a:cubicBezTo>
                  <a:pt x="20199" y="1380"/>
                  <a:pt x="20193" y="1436"/>
                  <a:pt x="20202" y="1459"/>
                </a:cubicBezTo>
                <a:cubicBezTo>
                  <a:pt x="20207" y="1474"/>
                  <a:pt x="20233" y="1486"/>
                  <a:pt x="20235" y="1502"/>
                </a:cubicBezTo>
                <a:cubicBezTo>
                  <a:pt x="20240" y="1532"/>
                  <a:pt x="20202" y="1588"/>
                  <a:pt x="20205" y="1618"/>
                </a:cubicBezTo>
                <a:cubicBezTo>
                  <a:pt x="20207" y="1630"/>
                  <a:pt x="20225" y="1643"/>
                  <a:pt x="20225" y="1654"/>
                </a:cubicBezTo>
                <a:cubicBezTo>
                  <a:pt x="20227" y="1688"/>
                  <a:pt x="20189" y="1739"/>
                  <a:pt x="20179" y="1769"/>
                </a:cubicBezTo>
                <a:cubicBezTo>
                  <a:pt x="20174" y="1781"/>
                  <a:pt x="20165" y="1808"/>
                  <a:pt x="20163" y="1822"/>
                </a:cubicBezTo>
                <a:cubicBezTo>
                  <a:pt x="20161" y="1835"/>
                  <a:pt x="20164" y="1864"/>
                  <a:pt x="20162" y="1877"/>
                </a:cubicBezTo>
                <a:cubicBezTo>
                  <a:pt x="20161" y="1881"/>
                  <a:pt x="20156" y="1885"/>
                  <a:pt x="20156" y="1888"/>
                </a:cubicBezTo>
                <a:cubicBezTo>
                  <a:pt x="20155" y="1918"/>
                  <a:pt x="20212" y="1960"/>
                  <a:pt x="20201" y="1984"/>
                </a:cubicBezTo>
                <a:cubicBezTo>
                  <a:pt x="20196" y="1995"/>
                  <a:pt x="20175" y="1970"/>
                  <a:pt x="20166" y="1971"/>
                </a:cubicBezTo>
                <a:cubicBezTo>
                  <a:pt x="20164" y="1972"/>
                  <a:pt x="20159" y="1975"/>
                  <a:pt x="20157" y="1978"/>
                </a:cubicBezTo>
                <a:cubicBezTo>
                  <a:pt x="20152" y="1988"/>
                  <a:pt x="20154" y="2016"/>
                  <a:pt x="20155" y="2029"/>
                </a:cubicBezTo>
                <a:cubicBezTo>
                  <a:pt x="20156" y="2041"/>
                  <a:pt x="20166" y="2076"/>
                  <a:pt x="20166" y="2076"/>
                </a:cubicBezTo>
                <a:lnTo>
                  <a:pt x="20135" y="2103"/>
                </a:lnTo>
                <a:lnTo>
                  <a:pt x="20100" y="2084"/>
                </a:lnTo>
                <a:lnTo>
                  <a:pt x="20078" y="2139"/>
                </a:lnTo>
                <a:cubicBezTo>
                  <a:pt x="20066" y="2140"/>
                  <a:pt x="20062" y="2193"/>
                  <a:pt x="20050" y="2199"/>
                </a:cubicBezTo>
                <a:cubicBezTo>
                  <a:pt x="20042" y="2203"/>
                  <a:pt x="20024" y="2187"/>
                  <a:pt x="20016" y="2191"/>
                </a:cubicBezTo>
                <a:cubicBezTo>
                  <a:pt x="20006" y="2196"/>
                  <a:pt x="19990" y="2222"/>
                  <a:pt x="19987" y="2237"/>
                </a:cubicBezTo>
                <a:cubicBezTo>
                  <a:pt x="19984" y="2249"/>
                  <a:pt x="19991" y="2274"/>
                  <a:pt x="19991" y="2286"/>
                </a:cubicBezTo>
                <a:cubicBezTo>
                  <a:pt x="19991" y="2313"/>
                  <a:pt x="19982" y="2366"/>
                  <a:pt x="19984" y="2392"/>
                </a:cubicBezTo>
                <a:cubicBezTo>
                  <a:pt x="19984" y="2405"/>
                  <a:pt x="19996" y="2428"/>
                  <a:pt x="19995" y="2440"/>
                </a:cubicBezTo>
                <a:cubicBezTo>
                  <a:pt x="19994" y="2442"/>
                  <a:pt x="19992" y="2446"/>
                  <a:pt x="19992" y="2446"/>
                </a:cubicBezTo>
                <a:lnTo>
                  <a:pt x="19470" y="2764"/>
                </a:lnTo>
                <a:lnTo>
                  <a:pt x="19356" y="2841"/>
                </a:lnTo>
                <a:lnTo>
                  <a:pt x="19345" y="2849"/>
                </a:lnTo>
                <a:lnTo>
                  <a:pt x="19096" y="3008"/>
                </a:lnTo>
                <a:cubicBezTo>
                  <a:pt x="19096" y="3008"/>
                  <a:pt x="18924" y="3112"/>
                  <a:pt x="18864" y="3134"/>
                </a:cubicBezTo>
                <a:cubicBezTo>
                  <a:pt x="18856" y="3137"/>
                  <a:pt x="18839" y="3136"/>
                  <a:pt x="18832" y="3140"/>
                </a:cubicBezTo>
                <a:cubicBezTo>
                  <a:pt x="18813" y="3151"/>
                  <a:pt x="18781" y="3187"/>
                  <a:pt x="18768" y="3208"/>
                </a:cubicBezTo>
                <a:cubicBezTo>
                  <a:pt x="18736" y="3255"/>
                  <a:pt x="18688" y="3371"/>
                  <a:pt x="18664" y="3428"/>
                </a:cubicBezTo>
                <a:cubicBezTo>
                  <a:pt x="18636" y="3496"/>
                  <a:pt x="18585" y="3641"/>
                  <a:pt x="18579" y="3720"/>
                </a:cubicBezTo>
                <a:cubicBezTo>
                  <a:pt x="18578" y="3736"/>
                  <a:pt x="18590" y="3768"/>
                  <a:pt x="18588" y="3784"/>
                </a:cubicBezTo>
                <a:cubicBezTo>
                  <a:pt x="18585" y="3816"/>
                  <a:pt x="18554" y="3867"/>
                  <a:pt x="18545" y="3897"/>
                </a:cubicBezTo>
                <a:cubicBezTo>
                  <a:pt x="18542" y="3907"/>
                  <a:pt x="18539" y="3930"/>
                  <a:pt x="18535" y="3939"/>
                </a:cubicBezTo>
                <a:cubicBezTo>
                  <a:pt x="18529" y="3954"/>
                  <a:pt x="18511" y="3977"/>
                  <a:pt x="18503" y="3991"/>
                </a:cubicBezTo>
                <a:cubicBezTo>
                  <a:pt x="18489" y="4017"/>
                  <a:pt x="18457" y="4069"/>
                  <a:pt x="18450" y="4101"/>
                </a:cubicBezTo>
                <a:cubicBezTo>
                  <a:pt x="18447" y="4113"/>
                  <a:pt x="18418" y="4166"/>
                  <a:pt x="18422" y="4177"/>
                </a:cubicBezTo>
                <a:cubicBezTo>
                  <a:pt x="18427" y="4191"/>
                  <a:pt x="18451" y="4198"/>
                  <a:pt x="18458" y="4210"/>
                </a:cubicBezTo>
                <a:cubicBezTo>
                  <a:pt x="18462" y="4216"/>
                  <a:pt x="18488" y="4216"/>
                  <a:pt x="18493" y="4213"/>
                </a:cubicBezTo>
                <a:cubicBezTo>
                  <a:pt x="18501" y="4208"/>
                  <a:pt x="18478" y="4173"/>
                  <a:pt x="18481" y="4160"/>
                </a:cubicBezTo>
                <a:cubicBezTo>
                  <a:pt x="18485" y="4146"/>
                  <a:pt x="18506" y="4122"/>
                  <a:pt x="18515" y="4128"/>
                </a:cubicBezTo>
                <a:cubicBezTo>
                  <a:pt x="18527" y="4136"/>
                  <a:pt x="18513" y="4194"/>
                  <a:pt x="18525" y="4201"/>
                </a:cubicBezTo>
                <a:cubicBezTo>
                  <a:pt x="18537" y="4209"/>
                  <a:pt x="18558" y="4145"/>
                  <a:pt x="18568" y="4158"/>
                </a:cubicBezTo>
                <a:cubicBezTo>
                  <a:pt x="18575" y="4167"/>
                  <a:pt x="18555" y="4197"/>
                  <a:pt x="18552" y="4211"/>
                </a:cubicBezTo>
                <a:cubicBezTo>
                  <a:pt x="18550" y="4223"/>
                  <a:pt x="18555" y="4251"/>
                  <a:pt x="18550" y="4261"/>
                </a:cubicBezTo>
                <a:cubicBezTo>
                  <a:pt x="18545" y="4273"/>
                  <a:pt x="18521" y="4275"/>
                  <a:pt x="18519" y="4287"/>
                </a:cubicBezTo>
                <a:cubicBezTo>
                  <a:pt x="18515" y="4315"/>
                  <a:pt x="18553" y="4358"/>
                  <a:pt x="18561" y="4384"/>
                </a:cubicBezTo>
                <a:cubicBezTo>
                  <a:pt x="18563" y="4392"/>
                  <a:pt x="18565" y="4410"/>
                  <a:pt x="18567" y="4418"/>
                </a:cubicBezTo>
                <a:cubicBezTo>
                  <a:pt x="18571" y="4430"/>
                  <a:pt x="18581" y="4452"/>
                  <a:pt x="18584" y="4465"/>
                </a:cubicBezTo>
                <a:cubicBezTo>
                  <a:pt x="18588" y="4477"/>
                  <a:pt x="18594" y="4505"/>
                  <a:pt x="18592" y="4518"/>
                </a:cubicBezTo>
                <a:cubicBezTo>
                  <a:pt x="18591" y="4533"/>
                  <a:pt x="18582" y="4563"/>
                  <a:pt x="18574" y="4572"/>
                </a:cubicBezTo>
                <a:cubicBezTo>
                  <a:pt x="18566" y="4580"/>
                  <a:pt x="18546" y="4572"/>
                  <a:pt x="18538" y="4579"/>
                </a:cubicBezTo>
                <a:cubicBezTo>
                  <a:pt x="18527" y="4589"/>
                  <a:pt x="18516" y="4630"/>
                  <a:pt x="18507" y="4645"/>
                </a:cubicBezTo>
                <a:cubicBezTo>
                  <a:pt x="18498" y="4661"/>
                  <a:pt x="18476" y="4686"/>
                  <a:pt x="18469" y="4703"/>
                </a:cubicBezTo>
                <a:cubicBezTo>
                  <a:pt x="18463" y="4716"/>
                  <a:pt x="18459" y="4747"/>
                  <a:pt x="18454" y="4761"/>
                </a:cubicBezTo>
                <a:cubicBezTo>
                  <a:pt x="18449" y="4775"/>
                  <a:pt x="18436" y="4803"/>
                  <a:pt x="18429" y="4816"/>
                </a:cubicBezTo>
                <a:cubicBezTo>
                  <a:pt x="18422" y="4826"/>
                  <a:pt x="18405" y="4840"/>
                  <a:pt x="18399" y="4852"/>
                </a:cubicBezTo>
                <a:cubicBezTo>
                  <a:pt x="18392" y="4863"/>
                  <a:pt x="18389" y="4899"/>
                  <a:pt x="18380" y="4905"/>
                </a:cubicBezTo>
                <a:cubicBezTo>
                  <a:pt x="18374" y="4910"/>
                  <a:pt x="18360" y="4896"/>
                  <a:pt x="18353" y="4896"/>
                </a:cubicBezTo>
                <a:cubicBezTo>
                  <a:pt x="18335" y="4895"/>
                  <a:pt x="18301" y="4907"/>
                  <a:pt x="18284" y="4914"/>
                </a:cubicBezTo>
                <a:cubicBezTo>
                  <a:pt x="18267" y="4921"/>
                  <a:pt x="18234" y="4939"/>
                  <a:pt x="18218" y="4952"/>
                </a:cubicBezTo>
                <a:cubicBezTo>
                  <a:pt x="18200" y="4967"/>
                  <a:pt x="18174" y="5019"/>
                  <a:pt x="18154" y="5025"/>
                </a:cubicBezTo>
                <a:cubicBezTo>
                  <a:pt x="18131" y="5032"/>
                  <a:pt x="18085" y="4990"/>
                  <a:pt x="18061" y="4988"/>
                </a:cubicBezTo>
                <a:cubicBezTo>
                  <a:pt x="18027" y="4986"/>
                  <a:pt x="17959" y="5016"/>
                  <a:pt x="17925" y="5025"/>
                </a:cubicBezTo>
                <a:cubicBezTo>
                  <a:pt x="17818" y="5054"/>
                  <a:pt x="17722" y="5158"/>
                  <a:pt x="17635" y="5247"/>
                </a:cubicBezTo>
                <a:cubicBezTo>
                  <a:pt x="17627" y="5256"/>
                  <a:pt x="17605" y="5266"/>
                  <a:pt x="17601" y="5279"/>
                </a:cubicBezTo>
                <a:cubicBezTo>
                  <a:pt x="17601" y="5280"/>
                  <a:pt x="17601" y="5283"/>
                  <a:pt x="17602" y="5284"/>
                </a:cubicBezTo>
                <a:cubicBezTo>
                  <a:pt x="17606" y="5308"/>
                  <a:pt x="17626" y="5349"/>
                  <a:pt x="17629" y="5374"/>
                </a:cubicBezTo>
                <a:cubicBezTo>
                  <a:pt x="17631" y="5383"/>
                  <a:pt x="17625" y="5406"/>
                  <a:pt x="17630" y="5414"/>
                </a:cubicBezTo>
                <a:cubicBezTo>
                  <a:pt x="17642" y="5434"/>
                  <a:pt x="17688" y="5403"/>
                  <a:pt x="17703" y="5419"/>
                </a:cubicBezTo>
                <a:cubicBezTo>
                  <a:pt x="17706" y="5422"/>
                  <a:pt x="17708" y="5433"/>
                  <a:pt x="17708" y="5438"/>
                </a:cubicBezTo>
                <a:cubicBezTo>
                  <a:pt x="17708" y="5449"/>
                  <a:pt x="17694" y="5465"/>
                  <a:pt x="17695" y="5476"/>
                </a:cubicBezTo>
                <a:cubicBezTo>
                  <a:pt x="17697" y="5508"/>
                  <a:pt x="17739" y="5550"/>
                  <a:pt x="17747" y="5580"/>
                </a:cubicBezTo>
                <a:cubicBezTo>
                  <a:pt x="17751" y="5593"/>
                  <a:pt x="17754" y="5621"/>
                  <a:pt x="17752" y="5635"/>
                </a:cubicBezTo>
                <a:cubicBezTo>
                  <a:pt x="17747" y="5667"/>
                  <a:pt x="17711" y="5715"/>
                  <a:pt x="17702" y="5745"/>
                </a:cubicBezTo>
                <a:cubicBezTo>
                  <a:pt x="17697" y="5758"/>
                  <a:pt x="17690" y="5802"/>
                  <a:pt x="17690" y="5802"/>
                </a:cubicBezTo>
                <a:lnTo>
                  <a:pt x="17668" y="5856"/>
                </a:lnTo>
                <a:lnTo>
                  <a:pt x="17631" y="5929"/>
                </a:lnTo>
                <a:lnTo>
                  <a:pt x="17585" y="6043"/>
                </a:lnTo>
                <a:lnTo>
                  <a:pt x="17519" y="6171"/>
                </a:lnTo>
                <a:lnTo>
                  <a:pt x="17507" y="6188"/>
                </a:lnTo>
                <a:lnTo>
                  <a:pt x="17405" y="6348"/>
                </a:lnTo>
                <a:cubicBezTo>
                  <a:pt x="17405" y="6348"/>
                  <a:pt x="17380" y="6383"/>
                  <a:pt x="17373" y="6395"/>
                </a:cubicBezTo>
                <a:cubicBezTo>
                  <a:pt x="17357" y="6419"/>
                  <a:pt x="17327" y="6469"/>
                  <a:pt x="17311" y="6492"/>
                </a:cubicBezTo>
                <a:cubicBezTo>
                  <a:pt x="17302" y="6506"/>
                  <a:pt x="17273" y="6543"/>
                  <a:pt x="17270" y="6547"/>
                </a:cubicBezTo>
                <a:lnTo>
                  <a:pt x="17269" y="6540"/>
                </a:lnTo>
                <a:lnTo>
                  <a:pt x="17085" y="6757"/>
                </a:lnTo>
                <a:lnTo>
                  <a:pt x="17023" y="6844"/>
                </a:lnTo>
                <a:lnTo>
                  <a:pt x="16993" y="6890"/>
                </a:lnTo>
                <a:lnTo>
                  <a:pt x="16968" y="6945"/>
                </a:lnTo>
                <a:lnTo>
                  <a:pt x="16939" y="7031"/>
                </a:lnTo>
                <a:cubicBezTo>
                  <a:pt x="16939" y="7031"/>
                  <a:pt x="16900" y="7114"/>
                  <a:pt x="16881" y="7132"/>
                </a:cubicBezTo>
                <a:cubicBezTo>
                  <a:pt x="16867" y="7147"/>
                  <a:pt x="16831" y="7158"/>
                  <a:pt x="16814" y="7160"/>
                </a:cubicBezTo>
                <a:cubicBezTo>
                  <a:pt x="16806" y="7162"/>
                  <a:pt x="16789" y="7154"/>
                  <a:pt x="16780" y="7157"/>
                </a:cubicBezTo>
                <a:cubicBezTo>
                  <a:pt x="16761" y="7164"/>
                  <a:pt x="16729" y="7202"/>
                  <a:pt x="16713" y="7220"/>
                </a:cubicBezTo>
                <a:cubicBezTo>
                  <a:pt x="16705" y="7230"/>
                  <a:pt x="16691" y="7253"/>
                  <a:pt x="16683" y="7261"/>
                </a:cubicBezTo>
                <a:cubicBezTo>
                  <a:pt x="16675" y="7270"/>
                  <a:pt x="16656" y="7279"/>
                  <a:pt x="16649" y="7288"/>
                </a:cubicBezTo>
                <a:cubicBezTo>
                  <a:pt x="16640" y="7298"/>
                  <a:pt x="16629" y="7328"/>
                  <a:pt x="16620" y="7334"/>
                </a:cubicBezTo>
                <a:cubicBezTo>
                  <a:pt x="16612" y="7339"/>
                  <a:pt x="16594" y="7333"/>
                  <a:pt x="16586" y="7331"/>
                </a:cubicBezTo>
                <a:cubicBezTo>
                  <a:pt x="16575" y="7327"/>
                  <a:pt x="16555" y="7310"/>
                  <a:pt x="16544" y="7309"/>
                </a:cubicBezTo>
                <a:cubicBezTo>
                  <a:pt x="16527" y="7306"/>
                  <a:pt x="16491" y="7310"/>
                  <a:pt x="16476" y="7322"/>
                </a:cubicBezTo>
                <a:cubicBezTo>
                  <a:pt x="16466" y="7330"/>
                  <a:pt x="16457" y="7366"/>
                  <a:pt x="16447" y="7373"/>
                </a:cubicBezTo>
                <a:cubicBezTo>
                  <a:pt x="16439" y="7379"/>
                  <a:pt x="16418" y="7386"/>
                  <a:pt x="16414" y="7375"/>
                </a:cubicBezTo>
                <a:cubicBezTo>
                  <a:pt x="16408" y="7359"/>
                  <a:pt x="16421" y="7304"/>
                  <a:pt x="16431" y="7294"/>
                </a:cubicBezTo>
                <a:cubicBezTo>
                  <a:pt x="16441" y="7281"/>
                  <a:pt x="16479" y="7284"/>
                  <a:pt x="16481" y="7264"/>
                </a:cubicBezTo>
                <a:cubicBezTo>
                  <a:pt x="16483" y="7247"/>
                  <a:pt x="16434" y="7203"/>
                  <a:pt x="16423" y="7204"/>
                </a:cubicBezTo>
                <a:cubicBezTo>
                  <a:pt x="16411" y="7206"/>
                  <a:pt x="16405" y="7253"/>
                  <a:pt x="16394" y="7260"/>
                </a:cubicBezTo>
                <a:cubicBezTo>
                  <a:pt x="16386" y="7266"/>
                  <a:pt x="16366" y="7261"/>
                  <a:pt x="16358" y="7257"/>
                </a:cubicBezTo>
                <a:cubicBezTo>
                  <a:pt x="16348" y="7253"/>
                  <a:pt x="16343" y="7248"/>
                  <a:pt x="16332" y="7243"/>
                </a:cubicBezTo>
                <a:cubicBezTo>
                  <a:pt x="16320" y="7237"/>
                  <a:pt x="16320" y="7264"/>
                  <a:pt x="16307" y="7260"/>
                </a:cubicBezTo>
                <a:cubicBezTo>
                  <a:pt x="16298" y="7258"/>
                  <a:pt x="16281" y="7245"/>
                  <a:pt x="16272" y="7242"/>
                </a:cubicBezTo>
                <a:cubicBezTo>
                  <a:pt x="16254" y="7238"/>
                  <a:pt x="16199" y="7242"/>
                  <a:pt x="16199" y="7242"/>
                </a:cubicBezTo>
                <a:lnTo>
                  <a:pt x="16188" y="7224"/>
                </a:lnTo>
                <a:lnTo>
                  <a:pt x="16201" y="7116"/>
                </a:lnTo>
                <a:lnTo>
                  <a:pt x="16247" y="6952"/>
                </a:lnTo>
                <a:cubicBezTo>
                  <a:pt x="16247" y="6952"/>
                  <a:pt x="16236" y="6838"/>
                  <a:pt x="16237" y="6799"/>
                </a:cubicBezTo>
                <a:cubicBezTo>
                  <a:pt x="16237" y="6786"/>
                  <a:pt x="16240" y="6760"/>
                  <a:pt x="16243" y="6748"/>
                </a:cubicBezTo>
                <a:cubicBezTo>
                  <a:pt x="16244" y="6741"/>
                  <a:pt x="16249" y="6728"/>
                  <a:pt x="16250" y="6721"/>
                </a:cubicBezTo>
                <a:cubicBezTo>
                  <a:pt x="16251" y="6719"/>
                  <a:pt x="16252" y="6713"/>
                  <a:pt x="16253" y="6711"/>
                </a:cubicBezTo>
                <a:cubicBezTo>
                  <a:pt x="16259" y="6695"/>
                  <a:pt x="16280" y="6674"/>
                  <a:pt x="16288" y="6659"/>
                </a:cubicBezTo>
                <a:cubicBezTo>
                  <a:pt x="16295" y="6647"/>
                  <a:pt x="16308" y="6620"/>
                  <a:pt x="16310" y="6605"/>
                </a:cubicBezTo>
                <a:cubicBezTo>
                  <a:pt x="16312" y="6578"/>
                  <a:pt x="16294" y="6524"/>
                  <a:pt x="16297" y="6497"/>
                </a:cubicBezTo>
                <a:cubicBezTo>
                  <a:pt x="16299" y="6482"/>
                  <a:pt x="16313" y="6458"/>
                  <a:pt x="16316" y="6443"/>
                </a:cubicBezTo>
                <a:cubicBezTo>
                  <a:pt x="16318" y="6432"/>
                  <a:pt x="16315" y="6408"/>
                  <a:pt x="16318" y="6398"/>
                </a:cubicBezTo>
                <a:cubicBezTo>
                  <a:pt x="16324" y="6384"/>
                  <a:pt x="16342" y="6360"/>
                  <a:pt x="16352" y="6361"/>
                </a:cubicBezTo>
                <a:cubicBezTo>
                  <a:pt x="16359" y="6362"/>
                  <a:pt x="16367" y="6383"/>
                  <a:pt x="16371" y="6392"/>
                </a:cubicBezTo>
                <a:cubicBezTo>
                  <a:pt x="16376" y="6403"/>
                  <a:pt x="16385" y="6427"/>
                  <a:pt x="16385" y="6440"/>
                </a:cubicBezTo>
                <a:cubicBezTo>
                  <a:pt x="16385" y="6444"/>
                  <a:pt x="16378" y="6453"/>
                  <a:pt x="16380" y="6456"/>
                </a:cubicBezTo>
                <a:cubicBezTo>
                  <a:pt x="16385" y="6462"/>
                  <a:pt x="16397" y="6443"/>
                  <a:pt x="16402" y="6436"/>
                </a:cubicBezTo>
                <a:cubicBezTo>
                  <a:pt x="16408" y="6426"/>
                  <a:pt x="16415" y="6398"/>
                  <a:pt x="16417" y="6383"/>
                </a:cubicBezTo>
                <a:cubicBezTo>
                  <a:pt x="16420" y="6356"/>
                  <a:pt x="16418" y="6301"/>
                  <a:pt x="16414" y="6274"/>
                </a:cubicBezTo>
                <a:cubicBezTo>
                  <a:pt x="16412" y="6261"/>
                  <a:pt x="16402" y="6239"/>
                  <a:pt x="16400" y="6227"/>
                </a:cubicBezTo>
                <a:cubicBezTo>
                  <a:pt x="16396" y="6201"/>
                  <a:pt x="16393" y="6147"/>
                  <a:pt x="16398" y="6122"/>
                </a:cubicBezTo>
                <a:cubicBezTo>
                  <a:pt x="16398" y="6116"/>
                  <a:pt x="16405" y="6107"/>
                  <a:pt x="16405" y="6100"/>
                </a:cubicBezTo>
                <a:cubicBezTo>
                  <a:pt x="16406" y="6091"/>
                  <a:pt x="16404" y="6067"/>
                  <a:pt x="16399" y="6062"/>
                </a:cubicBezTo>
                <a:cubicBezTo>
                  <a:pt x="16398" y="6061"/>
                  <a:pt x="16396" y="6063"/>
                  <a:pt x="16396" y="6062"/>
                </a:cubicBezTo>
                <a:cubicBezTo>
                  <a:pt x="16381" y="6053"/>
                  <a:pt x="16365" y="6006"/>
                  <a:pt x="16356" y="5985"/>
                </a:cubicBezTo>
                <a:cubicBezTo>
                  <a:pt x="16350" y="5972"/>
                  <a:pt x="16339" y="5944"/>
                  <a:pt x="16334" y="5929"/>
                </a:cubicBezTo>
                <a:cubicBezTo>
                  <a:pt x="16326" y="5904"/>
                  <a:pt x="16313" y="5851"/>
                  <a:pt x="16305" y="5825"/>
                </a:cubicBezTo>
                <a:cubicBezTo>
                  <a:pt x="16298" y="5800"/>
                  <a:pt x="16286" y="5749"/>
                  <a:pt x="16276" y="5726"/>
                </a:cubicBezTo>
                <a:cubicBezTo>
                  <a:pt x="16272" y="5713"/>
                  <a:pt x="16257" y="5693"/>
                  <a:pt x="16252" y="5680"/>
                </a:cubicBezTo>
                <a:cubicBezTo>
                  <a:pt x="16235" y="5635"/>
                  <a:pt x="16216" y="5531"/>
                  <a:pt x="16199" y="5486"/>
                </a:cubicBezTo>
                <a:cubicBezTo>
                  <a:pt x="16189" y="5460"/>
                  <a:pt x="16165" y="5412"/>
                  <a:pt x="16151" y="5390"/>
                </a:cubicBezTo>
                <a:cubicBezTo>
                  <a:pt x="16143" y="5378"/>
                  <a:pt x="16124" y="5355"/>
                  <a:pt x="16114" y="5348"/>
                </a:cubicBezTo>
                <a:cubicBezTo>
                  <a:pt x="16106" y="5342"/>
                  <a:pt x="16088" y="5336"/>
                  <a:pt x="16079" y="5334"/>
                </a:cubicBezTo>
                <a:cubicBezTo>
                  <a:pt x="16070" y="5332"/>
                  <a:pt x="16043" y="5332"/>
                  <a:pt x="16043" y="5332"/>
                </a:cubicBezTo>
                <a:cubicBezTo>
                  <a:pt x="16043" y="5332"/>
                  <a:pt x="16008" y="5386"/>
                  <a:pt x="15995" y="5401"/>
                </a:cubicBezTo>
                <a:cubicBezTo>
                  <a:pt x="15988" y="5409"/>
                  <a:pt x="15971" y="5418"/>
                  <a:pt x="15964" y="5427"/>
                </a:cubicBezTo>
                <a:cubicBezTo>
                  <a:pt x="15955" y="5439"/>
                  <a:pt x="15942" y="5472"/>
                  <a:pt x="15933" y="5483"/>
                </a:cubicBezTo>
                <a:cubicBezTo>
                  <a:pt x="15926" y="5492"/>
                  <a:pt x="15905" y="5497"/>
                  <a:pt x="15902" y="5509"/>
                </a:cubicBezTo>
                <a:cubicBezTo>
                  <a:pt x="15899" y="5521"/>
                  <a:pt x="15912" y="5545"/>
                  <a:pt x="15913" y="5557"/>
                </a:cubicBezTo>
                <a:cubicBezTo>
                  <a:pt x="15914" y="5580"/>
                  <a:pt x="15911" y="5628"/>
                  <a:pt x="15904" y="5649"/>
                </a:cubicBezTo>
                <a:cubicBezTo>
                  <a:pt x="15899" y="5663"/>
                  <a:pt x="15875" y="5695"/>
                  <a:pt x="15875" y="5695"/>
                </a:cubicBezTo>
                <a:lnTo>
                  <a:pt x="15863" y="5747"/>
                </a:lnTo>
                <a:lnTo>
                  <a:pt x="15841" y="5807"/>
                </a:lnTo>
                <a:lnTo>
                  <a:pt x="15807" y="5793"/>
                </a:lnTo>
                <a:lnTo>
                  <a:pt x="15771" y="5796"/>
                </a:lnTo>
                <a:lnTo>
                  <a:pt x="15723" y="5745"/>
                </a:lnTo>
                <a:lnTo>
                  <a:pt x="15713" y="5667"/>
                </a:lnTo>
                <a:lnTo>
                  <a:pt x="15710" y="5562"/>
                </a:lnTo>
                <a:lnTo>
                  <a:pt x="15743" y="5516"/>
                </a:lnTo>
                <a:lnTo>
                  <a:pt x="15778" y="5499"/>
                </a:lnTo>
                <a:lnTo>
                  <a:pt x="15804" y="5414"/>
                </a:lnTo>
                <a:lnTo>
                  <a:pt x="15798" y="5310"/>
                </a:lnTo>
                <a:lnTo>
                  <a:pt x="15803" y="5259"/>
                </a:lnTo>
                <a:lnTo>
                  <a:pt x="15833" y="5223"/>
                </a:lnTo>
                <a:lnTo>
                  <a:pt x="15862" y="5167"/>
                </a:lnTo>
                <a:lnTo>
                  <a:pt x="15835" y="5007"/>
                </a:lnTo>
                <a:lnTo>
                  <a:pt x="15829" y="4903"/>
                </a:lnTo>
                <a:lnTo>
                  <a:pt x="15804" y="4803"/>
                </a:lnTo>
                <a:lnTo>
                  <a:pt x="15783" y="4757"/>
                </a:lnTo>
                <a:lnTo>
                  <a:pt x="15744" y="4730"/>
                </a:lnTo>
                <a:lnTo>
                  <a:pt x="15720" y="4685"/>
                </a:lnTo>
                <a:lnTo>
                  <a:pt x="15728" y="4618"/>
                </a:lnTo>
                <a:lnTo>
                  <a:pt x="15759" y="4602"/>
                </a:lnTo>
                <a:lnTo>
                  <a:pt x="15755" y="4553"/>
                </a:lnTo>
                <a:lnTo>
                  <a:pt x="15734" y="4537"/>
                </a:lnTo>
                <a:lnTo>
                  <a:pt x="15703" y="4493"/>
                </a:lnTo>
                <a:lnTo>
                  <a:pt x="15689" y="4446"/>
                </a:lnTo>
                <a:lnTo>
                  <a:pt x="15650" y="4418"/>
                </a:lnTo>
                <a:lnTo>
                  <a:pt x="15618" y="4425"/>
                </a:lnTo>
                <a:lnTo>
                  <a:pt x="15579" y="4407"/>
                </a:lnTo>
                <a:lnTo>
                  <a:pt x="15505" y="4392"/>
                </a:lnTo>
                <a:lnTo>
                  <a:pt x="15470" y="4374"/>
                </a:lnTo>
                <a:lnTo>
                  <a:pt x="15434" y="4381"/>
                </a:lnTo>
                <a:lnTo>
                  <a:pt x="15400" y="4373"/>
                </a:lnTo>
                <a:lnTo>
                  <a:pt x="15376" y="4327"/>
                </a:lnTo>
                <a:lnTo>
                  <a:pt x="15341" y="4304"/>
                </a:lnTo>
                <a:lnTo>
                  <a:pt x="15307" y="4296"/>
                </a:lnTo>
                <a:lnTo>
                  <a:pt x="15278" y="4312"/>
                </a:lnTo>
                <a:lnTo>
                  <a:pt x="15246" y="4318"/>
                </a:lnTo>
                <a:cubicBezTo>
                  <a:pt x="15246" y="4318"/>
                  <a:pt x="15220" y="4291"/>
                  <a:pt x="15210" y="4285"/>
                </a:cubicBezTo>
                <a:cubicBezTo>
                  <a:pt x="15201" y="4281"/>
                  <a:pt x="15184" y="4280"/>
                  <a:pt x="15176" y="4277"/>
                </a:cubicBezTo>
                <a:cubicBezTo>
                  <a:pt x="15165" y="4273"/>
                  <a:pt x="15147" y="4251"/>
                  <a:pt x="15137" y="4254"/>
                </a:cubicBezTo>
                <a:cubicBezTo>
                  <a:pt x="15127" y="4258"/>
                  <a:pt x="15118" y="4290"/>
                  <a:pt x="15111" y="4300"/>
                </a:cubicBezTo>
                <a:cubicBezTo>
                  <a:pt x="15104" y="4309"/>
                  <a:pt x="15086" y="4320"/>
                  <a:pt x="15081" y="4331"/>
                </a:cubicBezTo>
                <a:cubicBezTo>
                  <a:pt x="15074" y="4343"/>
                  <a:pt x="15070" y="4375"/>
                  <a:pt x="15066" y="4389"/>
                </a:cubicBezTo>
                <a:cubicBezTo>
                  <a:pt x="15060" y="4406"/>
                  <a:pt x="15041" y="4435"/>
                  <a:pt x="15038" y="4454"/>
                </a:cubicBezTo>
                <a:cubicBezTo>
                  <a:pt x="15036" y="4466"/>
                  <a:pt x="15040" y="4491"/>
                  <a:pt x="15042" y="4503"/>
                </a:cubicBezTo>
                <a:cubicBezTo>
                  <a:pt x="15045" y="4518"/>
                  <a:pt x="15056" y="4544"/>
                  <a:pt x="15063" y="4554"/>
                </a:cubicBezTo>
                <a:cubicBezTo>
                  <a:pt x="15071" y="4564"/>
                  <a:pt x="15092" y="4566"/>
                  <a:pt x="15099" y="4577"/>
                </a:cubicBezTo>
                <a:cubicBezTo>
                  <a:pt x="15103" y="4586"/>
                  <a:pt x="15110" y="4612"/>
                  <a:pt x="15106" y="4621"/>
                </a:cubicBezTo>
                <a:cubicBezTo>
                  <a:pt x="15099" y="4635"/>
                  <a:pt x="15071" y="4623"/>
                  <a:pt x="15060" y="4630"/>
                </a:cubicBezTo>
                <a:cubicBezTo>
                  <a:pt x="15050" y="4636"/>
                  <a:pt x="15034" y="4656"/>
                  <a:pt x="15027" y="4666"/>
                </a:cubicBezTo>
                <a:cubicBezTo>
                  <a:pt x="15019" y="4677"/>
                  <a:pt x="15004" y="4700"/>
                  <a:pt x="14997" y="4712"/>
                </a:cubicBezTo>
                <a:cubicBezTo>
                  <a:pt x="14991" y="4724"/>
                  <a:pt x="14980" y="4751"/>
                  <a:pt x="14979" y="4766"/>
                </a:cubicBezTo>
                <a:cubicBezTo>
                  <a:pt x="14976" y="4806"/>
                  <a:pt x="15003" y="4881"/>
                  <a:pt x="15009" y="4920"/>
                </a:cubicBezTo>
                <a:cubicBezTo>
                  <a:pt x="15011" y="4935"/>
                  <a:pt x="15014" y="4964"/>
                  <a:pt x="15014" y="4979"/>
                </a:cubicBezTo>
                <a:cubicBezTo>
                  <a:pt x="15014" y="4992"/>
                  <a:pt x="15013" y="5017"/>
                  <a:pt x="15012" y="5030"/>
                </a:cubicBezTo>
                <a:cubicBezTo>
                  <a:pt x="15011" y="5044"/>
                  <a:pt x="15010" y="5072"/>
                  <a:pt x="15007" y="5086"/>
                </a:cubicBezTo>
                <a:cubicBezTo>
                  <a:pt x="15003" y="5101"/>
                  <a:pt x="14992" y="5147"/>
                  <a:pt x="14982" y="5141"/>
                </a:cubicBezTo>
                <a:cubicBezTo>
                  <a:pt x="14974" y="5136"/>
                  <a:pt x="14987" y="5103"/>
                  <a:pt x="14987" y="5090"/>
                </a:cubicBezTo>
                <a:cubicBezTo>
                  <a:pt x="14987" y="5064"/>
                  <a:pt x="14993" y="4999"/>
                  <a:pt x="14978" y="4986"/>
                </a:cubicBezTo>
                <a:cubicBezTo>
                  <a:pt x="14975" y="4984"/>
                  <a:pt x="14967" y="4989"/>
                  <a:pt x="14965" y="4994"/>
                </a:cubicBezTo>
                <a:cubicBezTo>
                  <a:pt x="14956" y="5016"/>
                  <a:pt x="14969" y="5073"/>
                  <a:pt x="14965" y="5099"/>
                </a:cubicBezTo>
                <a:cubicBezTo>
                  <a:pt x="14962" y="5114"/>
                  <a:pt x="14956" y="5154"/>
                  <a:pt x="14946" y="5153"/>
                </a:cubicBezTo>
                <a:cubicBezTo>
                  <a:pt x="14938" y="5152"/>
                  <a:pt x="14935" y="5117"/>
                  <a:pt x="14935" y="5105"/>
                </a:cubicBezTo>
                <a:cubicBezTo>
                  <a:pt x="14935" y="5091"/>
                  <a:pt x="14945" y="5066"/>
                  <a:pt x="14944" y="5053"/>
                </a:cubicBezTo>
                <a:cubicBezTo>
                  <a:pt x="14942" y="5038"/>
                  <a:pt x="14925" y="5017"/>
                  <a:pt x="14923" y="5002"/>
                </a:cubicBezTo>
                <a:cubicBezTo>
                  <a:pt x="14922" y="4993"/>
                  <a:pt x="14929" y="4975"/>
                  <a:pt x="14930" y="4966"/>
                </a:cubicBezTo>
                <a:cubicBezTo>
                  <a:pt x="14933" y="4930"/>
                  <a:pt x="14949" y="4834"/>
                  <a:pt x="14927" y="4821"/>
                </a:cubicBezTo>
                <a:cubicBezTo>
                  <a:pt x="14917" y="4816"/>
                  <a:pt x="14903" y="4853"/>
                  <a:pt x="14898" y="4867"/>
                </a:cubicBezTo>
                <a:cubicBezTo>
                  <a:pt x="14893" y="4879"/>
                  <a:pt x="14892" y="4906"/>
                  <a:pt x="14889" y="4919"/>
                </a:cubicBezTo>
                <a:cubicBezTo>
                  <a:pt x="14885" y="4933"/>
                  <a:pt x="14873" y="4958"/>
                  <a:pt x="14870" y="4972"/>
                </a:cubicBezTo>
                <a:cubicBezTo>
                  <a:pt x="14868" y="4985"/>
                  <a:pt x="14871" y="5011"/>
                  <a:pt x="14868" y="5023"/>
                </a:cubicBezTo>
                <a:cubicBezTo>
                  <a:pt x="14865" y="5038"/>
                  <a:pt x="14856" y="5071"/>
                  <a:pt x="14846" y="5077"/>
                </a:cubicBezTo>
                <a:cubicBezTo>
                  <a:pt x="14838" y="5083"/>
                  <a:pt x="14820" y="5063"/>
                  <a:pt x="14812" y="5069"/>
                </a:cubicBezTo>
                <a:cubicBezTo>
                  <a:pt x="14795" y="5082"/>
                  <a:pt x="14780" y="5142"/>
                  <a:pt x="14778" y="5171"/>
                </a:cubicBezTo>
                <a:cubicBezTo>
                  <a:pt x="14777" y="5183"/>
                  <a:pt x="14787" y="5207"/>
                  <a:pt x="14786" y="5219"/>
                </a:cubicBezTo>
                <a:cubicBezTo>
                  <a:pt x="14783" y="5236"/>
                  <a:pt x="14767" y="5261"/>
                  <a:pt x="14760" y="5274"/>
                </a:cubicBezTo>
                <a:cubicBezTo>
                  <a:pt x="14754" y="5287"/>
                  <a:pt x="14733" y="5305"/>
                  <a:pt x="14731" y="5320"/>
                </a:cubicBezTo>
                <a:cubicBezTo>
                  <a:pt x="14728" y="5346"/>
                  <a:pt x="14755" y="5389"/>
                  <a:pt x="14759" y="5415"/>
                </a:cubicBezTo>
                <a:cubicBezTo>
                  <a:pt x="14763" y="5437"/>
                  <a:pt x="14758" y="5482"/>
                  <a:pt x="14760" y="5505"/>
                </a:cubicBezTo>
                <a:cubicBezTo>
                  <a:pt x="14762" y="5517"/>
                  <a:pt x="14770" y="5540"/>
                  <a:pt x="14771" y="5552"/>
                </a:cubicBezTo>
                <a:cubicBezTo>
                  <a:pt x="14773" y="5566"/>
                  <a:pt x="14774" y="5593"/>
                  <a:pt x="14773" y="5607"/>
                </a:cubicBezTo>
                <a:cubicBezTo>
                  <a:pt x="14770" y="5648"/>
                  <a:pt x="14747" y="5767"/>
                  <a:pt x="14747" y="5767"/>
                </a:cubicBezTo>
                <a:lnTo>
                  <a:pt x="14722" y="5827"/>
                </a:lnTo>
                <a:lnTo>
                  <a:pt x="14723" y="5877"/>
                </a:lnTo>
                <a:lnTo>
                  <a:pt x="14747" y="5922"/>
                </a:lnTo>
                <a:cubicBezTo>
                  <a:pt x="14747" y="5922"/>
                  <a:pt x="14787" y="6030"/>
                  <a:pt x="14786" y="6070"/>
                </a:cubicBezTo>
                <a:cubicBezTo>
                  <a:pt x="14786" y="6086"/>
                  <a:pt x="14772" y="6113"/>
                  <a:pt x="14768" y="6128"/>
                </a:cubicBezTo>
                <a:cubicBezTo>
                  <a:pt x="14765" y="6141"/>
                  <a:pt x="14759" y="6167"/>
                  <a:pt x="14759" y="6180"/>
                </a:cubicBezTo>
                <a:cubicBezTo>
                  <a:pt x="14760" y="6193"/>
                  <a:pt x="14767" y="6217"/>
                  <a:pt x="14770" y="6228"/>
                </a:cubicBezTo>
                <a:cubicBezTo>
                  <a:pt x="14794" y="6297"/>
                  <a:pt x="14839" y="6463"/>
                  <a:pt x="14889" y="6480"/>
                </a:cubicBezTo>
                <a:cubicBezTo>
                  <a:pt x="14897" y="6483"/>
                  <a:pt x="14913" y="6445"/>
                  <a:pt x="14920" y="6454"/>
                </a:cubicBezTo>
                <a:cubicBezTo>
                  <a:pt x="14927" y="6463"/>
                  <a:pt x="14904" y="6492"/>
                  <a:pt x="14904" y="6507"/>
                </a:cubicBezTo>
                <a:cubicBezTo>
                  <a:pt x="14906" y="6550"/>
                  <a:pt x="14964" y="6655"/>
                  <a:pt x="14964" y="6655"/>
                </a:cubicBezTo>
                <a:cubicBezTo>
                  <a:pt x="14964" y="6655"/>
                  <a:pt x="14995" y="6806"/>
                  <a:pt x="15002" y="6858"/>
                </a:cubicBezTo>
                <a:cubicBezTo>
                  <a:pt x="15007" y="6895"/>
                  <a:pt x="15014" y="6972"/>
                  <a:pt x="15015" y="7010"/>
                </a:cubicBezTo>
                <a:cubicBezTo>
                  <a:pt x="15017" y="7058"/>
                  <a:pt x="15015" y="7154"/>
                  <a:pt x="15011" y="7201"/>
                </a:cubicBezTo>
                <a:cubicBezTo>
                  <a:pt x="15010" y="7215"/>
                  <a:pt x="15006" y="7244"/>
                  <a:pt x="15003" y="7258"/>
                </a:cubicBezTo>
                <a:cubicBezTo>
                  <a:pt x="14998" y="7286"/>
                  <a:pt x="14976" y="7368"/>
                  <a:pt x="14976" y="7368"/>
                </a:cubicBezTo>
                <a:lnTo>
                  <a:pt x="14960" y="7526"/>
                </a:lnTo>
                <a:lnTo>
                  <a:pt x="14948" y="7579"/>
                </a:lnTo>
                <a:lnTo>
                  <a:pt x="14930" y="7637"/>
                </a:lnTo>
                <a:lnTo>
                  <a:pt x="14901" y="7693"/>
                </a:lnTo>
                <a:lnTo>
                  <a:pt x="14890" y="7710"/>
                </a:lnTo>
                <a:lnTo>
                  <a:pt x="14827" y="7798"/>
                </a:lnTo>
                <a:lnTo>
                  <a:pt x="14763" y="7865"/>
                </a:lnTo>
                <a:lnTo>
                  <a:pt x="14729" y="7887"/>
                </a:lnTo>
                <a:lnTo>
                  <a:pt x="14682" y="7881"/>
                </a:lnTo>
                <a:lnTo>
                  <a:pt x="14632" y="7841"/>
                </a:lnTo>
                <a:cubicBezTo>
                  <a:pt x="14632" y="7841"/>
                  <a:pt x="14610" y="7808"/>
                  <a:pt x="14596" y="7784"/>
                </a:cubicBezTo>
                <a:cubicBezTo>
                  <a:pt x="14594" y="7767"/>
                  <a:pt x="14589" y="7753"/>
                  <a:pt x="14581" y="7742"/>
                </a:cubicBezTo>
                <a:cubicBezTo>
                  <a:pt x="14578" y="7734"/>
                  <a:pt x="14577" y="7727"/>
                  <a:pt x="14575" y="7722"/>
                </a:cubicBezTo>
                <a:cubicBezTo>
                  <a:pt x="14570" y="7709"/>
                  <a:pt x="14555" y="7686"/>
                  <a:pt x="14550" y="7672"/>
                </a:cubicBezTo>
                <a:cubicBezTo>
                  <a:pt x="14544" y="7654"/>
                  <a:pt x="14542" y="7612"/>
                  <a:pt x="14534" y="7596"/>
                </a:cubicBezTo>
                <a:cubicBezTo>
                  <a:pt x="14527" y="7582"/>
                  <a:pt x="14505" y="7569"/>
                  <a:pt x="14497" y="7558"/>
                </a:cubicBezTo>
                <a:cubicBezTo>
                  <a:pt x="14484" y="7538"/>
                  <a:pt x="14461" y="7492"/>
                  <a:pt x="14453" y="7466"/>
                </a:cubicBezTo>
                <a:cubicBezTo>
                  <a:pt x="14449" y="7455"/>
                  <a:pt x="14442" y="7419"/>
                  <a:pt x="14442" y="7419"/>
                </a:cubicBezTo>
                <a:lnTo>
                  <a:pt x="14436" y="7315"/>
                </a:lnTo>
                <a:lnTo>
                  <a:pt x="14428" y="7266"/>
                </a:lnTo>
                <a:lnTo>
                  <a:pt x="14409" y="7160"/>
                </a:lnTo>
                <a:cubicBezTo>
                  <a:pt x="14409" y="7160"/>
                  <a:pt x="14412" y="7122"/>
                  <a:pt x="14411" y="7109"/>
                </a:cubicBezTo>
                <a:cubicBezTo>
                  <a:pt x="14411" y="7096"/>
                  <a:pt x="14409" y="7068"/>
                  <a:pt x="14407" y="7055"/>
                </a:cubicBezTo>
                <a:cubicBezTo>
                  <a:pt x="14404" y="7043"/>
                  <a:pt x="14397" y="7019"/>
                  <a:pt x="14393" y="7008"/>
                </a:cubicBezTo>
                <a:cubicBezTo>
                  <a:pt x="14387" y="6995"/>
                  <a:pt x="14370" y="6977"/>
                  <a:pt x="14365" y="6963"/>
                </a:cubicBezTo>
                <a:cubicBezTo>
                  <a:pt x="14362" y="6952"/>
                  <a:pt x="14365" y="6925"/>
                  <a:pt x="14361" y="6914"/>
                </a:cubicBezTo>
                <a:cubicBezTo>
                  <a:pt x="14356" y="6898"/>
                  <a:pt x="14331" y="6882"/>
                  <a:pt x="14327" y="6866"/>
                </a:cubicBezTo>
                <a:cubicBezTo>
                  <a:pt x="14324" y="6854"/>
                  <a:pt x="14334" y="6828"/>
                  <a:pt x="14333" y="6815"/>
                </a:cubicBezTo>
                <a:cubicBezTo>
                  <a:pt x="14330" y="6785"/>
                  <a:pt x="14304" y="6735"/>
                  <a:pt x="14300" y="6706"/>
                </a:cubicBezTo>
                <a:cubicBezTo>
                  <a:pt x="14296" y="6682"/>
                  <a:pt x="14296" y="6631"/>
                  <a:pt x="14298" y="6606"/>
                </a:cubicBezTo>
                <a:cubicBezTo>
                  <a:pt x="14299" y="6578"/>
                  <a:pt x="14312" y="6522"/>
                  <a:pt x="14311" y="6494"/>
                </a:cubicBezTo>
                <a:cubicBezTo>
                  <a:pt x="14311" y="6481"/>
                  <a:pt x="14304" y="6458"/>
                  <a:pt x="14304" y="6445"/>
                </a:cubicBezTo>
                <a:cubicBezTo>
                  <a:pt x="14303" y="6431"/>
                  <a:pt x="14304" y="6403"/>
                  <a:pt x="14305" y="6390"/>
                </a:cubicBezTo>
                <a:cubicBezTo>
                  <a:pt x="14308" y="6375"/>
                  <a:pt x="14319" y="6347"/>
                  <a:pt x="14320" y="6332"/>
                </a:cubicBezTo>
                <a:cubicBezTo>
                  <a:pt x="14321" y="6318"/>
                  <a:pt x="14318" y="6291"/>
                  <a:pt x="14316" y="6278"/>
                </a:cubicBezTo>
                <a:cubicBezTo>
                  <a:pt x="14311" y="6251"/>
                  <a:pt x="14294" y="6200"/>
                  <a:pt x="14290" y="6173"/>
                </a:cubicBezTo>
                <a:cubicBezTo>
                  <a:pt x="14288" y="6161"/>
                  <a:pt x="14286" y="6136"/>
                  <a:pt x="14286" y="6123"/>
                </a:cubicBezTo>
                <a:cubicBezTo>
                  <a:pt x="14285" y="6097"/>
                  <a:pt x="14289" y="6043"/>
                  <a:pt x="14293" y="6017"/>
                </a:cubicBezTo>
                <a:cubicBezTo>
                  <a:pt x="14295" y="6002"/>
                  <a:pt x="14299" y="5973"/>
                  <a:pt x="14305" y="5960"/>
                </a:cubicBezTo>
                <a:cubicBezTo>
                  <a:pt x="14310" y="5946"/>
                  <a:pt x="14330" y="5928"/>
                  <a:pt x="14334" y="5914"/>
                </a:cubicBezTo>
                <a:cubicBezTo>
                  <a:pt x="14336" y="5908"/>
                  <a:pt x="14336" y="5895"/>
                  <a:pt x="14335" y="5889"/>
                </a:cubicBezTo>
                <a:cubicBezTo>
                  <a:pt x="14331" y="5861"/>
                  <a:pt x="14303" y="5818"/>
                  <a:pt x="14300" y="5791"/>
                </a:cubicBezTo>
                <a:cubicBezTo>
                  <a:pt x="14298" y="5777"/>
                  <a:pt x="14304" y="5749"/>
                  <a:pt x="14305" y="5734"/>
                </a:cubicBezTo>
                <a:cubicBezTo>
                  <a:pt x="14306" y="5710"/>
                  <a:pt x="14301" y="5660"/>
                  <a:pt x="14303" y="5635"/>
                </a:cubicBezTo>
                <a:cubicBezTo>
                  <a:pt x="14305" y="5595"/>
                  <a:pt x="14326" y="5480"/>
                  <a:pt x="14326" y="5480"/>
                </a:cubicBezTo>
                <a:cubicBezTo>
                  <a:pt x="14326" y="5480"/>
                  <a:pt x="14330" y="5442"/>
                  <a:pt x="14328" y="5430"/>
                </a:cubicBezTo>
                <a:cubicBezTo>
                  <a:pt x="14326" y="5415"/>
                  <a:pt x="14307" y="5379"/>
                  <a:pt x="14307" y="5379"/>
                </a:cubicBezTo>
                <a:cubicBezTo>
                  <a:pt x="14307" y="5379"/>
                  <a:pt x="14284" y="5335"/>
                  <a:pt x="14273" y="5335"/>
                </a:cubicBezTo>
                <a:cubicBezTo>
                  <a:pt x="14262" y="5336"/>
                  <a:pt x="14250" y="5372"/>
                  <a:pt x="14241" y="5382"/>
                </a:cubicBezTo>
                <a:cubicBezTo>
                  <a:pt x="14234" y="5390"/>
                  <a:pt x="14216" y="5398"/>
                  <a:pt x="14210" y="5408"/>
                </a:cubicBezTo>
                <a:cubicBezTo>
                  <a:pt x="14203" y="5419"/>
                  <a:pt x="14197" y="5447"/>
                  <a:pt x="14195" y="5461"/>
                </a:cubicBezTo>
                <a:cubicBezTo>
                  <a:pt x="14193" y="5473"/>
                  <a:pt x="14194" y="5499"/>
                  <a:pt x="14192" y="5512"/>
                </a:cubicBezTo>
                <a:cubicBezTo>
                  <a:pt x="14190" y="5527"/>
                  <a:pt x="14180" y="5557"/>
                  <a:pt x="14174" y="5570"/>
                </a:cubicBezTo>
                <a:cubicBezTo>
                  <a:pt x="14168" y="5583"/>
                  <a:pt x="14151" y="5603"/>
                  <a:pt x="14145" y="5616"/>
                </a:cubicBezTo>
                <a:cubicBezTo>
                  <a:pt x="14140" y="5628"/>
                  <a:pt x="14140" y="5660"/>
                  <a:pt x="14133" y="5668"/>
                </a:cubicBezTo>
                <a:cubicBezTo>
                  <a:pt x="14126" y="5676"/>
                  <a:pt x="14106" y="5677"/>
                  <a:pt x="14100" y="5670"/>
                </a:cubicBezTo>
                <a:cubicBezTo>
                  <a:pt x="14093" y="5663"/>
                  <a:pt x="14089" y="5622"/>
                  <a:pt x="14089" y="5622"/>
                </a:cubicBezTo>
                <a:lnTo>
                  <a:pt x="14093" y="5556"/>
                </a:lnTo>
                <a:lnTo>
                  <a:pt x="14110" y="5448"/>
                </a:lnTo>
                <a:cubicBezTo>
                  <a:pt x="14110" y="5448"/>
                  <a:pt x="14124" y="5405"/>
                  <a:pt x="14125" y="5390"/>
                </a:cubicBezTo>
                <a:cubicBezTo>
                  <a:pt x="14127" y="5377"/>
                  <a:pt x="14120" y="5351"/>
                  <a:pt x="14124" y="5340"/>
                </a:cubicBezTo>
                <a:cubicBezTo>
                  <a:pt x="14129" y="5327"/>
                  <a:pt x="14150" y="5321"/>
                  <a:pt x="14158" y="5313"/>
                </a:cubicBezTo>
                <a:cubicBezTo>
                  <a:pt x="14167" y="5304"/>
                  <a:pt x="14185" y="5287"/>
                  <a:pt x="14188" y="5272"/>
                </a:cubicBezTo>
                <a:cubicBezTo>
                  <a:pt x="14190" y="5264"/>
                  <a:pt x="14185" y="5238"/>
                  <a:pt x="14185" y="5238"/>
                </a:cubicBezTo>
                <a:cubicBezTo>
                  <a:pt x="14185" y="5238"/>
                  <a:pt x="14195" y="5197"/>
                  <a:pt x="14191" y="5187"/>
                </a:cubicBezTo>
                <a:lnTo>
                  <a:pt x="14183" y="5138"/>
                </a:lnTo>
                <a:lnTo>
                  <a:pt x="14212" y="5048"/>
                </a:lnTo>
                <a:lnTo>
                  <a:pt x="14247" y="4885"/>
                </a:lnTo>
                <a:lnTo>
                  <a:pt x="14258" y="4778"/>
                </a:lnTo>
                <a:lnTo>
                  <a:pt x="14273" y="4720"/>
                </a:lnTo>
                <a:lnTo>
                  <a:pt x="14298" y="4660"/>
                </a:lnTo>
                <a:lnTo>
                  <a:pt x="14302" y="4559"/>
                </a:lnTo>
                <a:lnTo>
                  <a:pt x="14325" y="4480"/>
                </a:lnTo>
                <a:lnTo>
                  <a:pt x="14316" y="4531"/>
                </a:lnTo>
                <a:lnTo>
                  <a:pt x="14334" y="4583"/>
                </a:lnTo>
                <a:lnTo>
                  <a:pt x="14358" y="4628"/>
                </a:lnTo>
                <a:lnTo>
                  <a:pt x="14387" y="4578"/>
                </a:lnTo>
                <a:lnTo>
                  <a:pt x="14391" y="4547"/>
                </a:lnTo>
                <a:lnTo>
                  <a:pt x="14419" y="4486"/>
                </a:lnTo>
                <a:lnTo>
                  <a:pt x="14450" y="4460"/>
                </a:lnTo>
                <a:lnTo>
                  <a:pt x="14483" y="4463"/>
                </a:lnTo>
                <a:lnTo>
                  <a:pt x="14485" y="4518"/>
                </a:lnTo>
                <a:lnTo>
                  <a:pt x="14455" y="4564"/>
                </a:lnTo>
                <a:lnTo>
                  <a:pt x="14445" y="4631"/>
                </a:lnTo>
                <a:lnTo>
                  <a:pt x="14478" y="4630"/>
                </a:lnTo>
                <a:lnTo>
                  <a:pt x="14496" y="4571"/>
                </a:lnTo>
                <a:lnTo>
                  <a:pt x="14524" y="4515"/>
                </a:lnTo>
                <a:lnTo>
                  <a:pt x="14557" y="4469"/>
                </a:lnTo>
                <a:lnTo>
                  <a:pt x="14555" y="4409"/>
                </a:lnTo>
                <a:lnTo>
                  <a:pt x="14570" y="4356"/>
                </a:lnTo>
                <a:lnTo>
                  <a:pt x="14594" y="4326"/>
                </a:lnTo>
                <a:lnTo>
                  <a:pt x="14630" y="4310"/>
                </a:lnTo>
                <a:lnTo>
                  <a:pt x="14663" y="4308"/>
                </a:lnTo>
                <a:lnTo>
                  <a:pt x="14726" y="4266"/>
                </a:lnTo>
                <a:lnTo>
                  <a:pt x="14762" y="4258"/>
                </a:lnTo>
                <a:lnTo>
                  <a:pt x="14792" y="4223"/>
                </a:lnTo>
                <a:lnTo>
                  <a:pt x="14814" y="4138"/>
                </a:lnTo>
                <a:lnTo>
                  <a:pt x="14878" y="4110"/>
                </a:lnTo>
                <a:lnTo>
                  <a:pt x="14916" y="4118"/>
                </a:lnTo>
                <a:lnTo>
                  <a:pt x="14948" y="4107"/>
                </a:lnTo>
                <a:lnTo>
                  <a:pt x="15020" y="4128"/>
                </a:lnTo>
                <a:lnTo>
                  <a:pt x="15099" y="4202"/>
                </a:lnTo>
                <a:lnTo>
                  <a:pt x="15134" y="4215"/>
                </a:lnTo>
                <a:lnTo>
                  <a:pt x="15125" y="4122"/>
                </a:lnTo>
                <a:lnTo>
                  <a:pt x="15131" y="4066"/>
                </a:lnTo>
                <a:lnTo>
                  <a:pt x="15162" y="4049"/>
                </a:lnTo>
                <a:lnTo>
                  <a:pt x="15198" y="4072"/>
                </a:lnTo>
                <a:lnTo>
                  <a:pt x="15229" y="4046"/>
                </a:lnTo>
                <a:lnTo>
                  <a:pt x="15389" y="4020"/>
                </a:lnTo>
                <a:lnTo>
                  <a:pt x="15421" y="3998"/>
                </a:lnTo>
                <a:lnTo>
                  <a:pt x="15397" y="3953"/>
                </a:lnTo>
                <a:lnTo>
                  <a:pt x="15359" y="3936"/>
                </a:lnTo>
                <a:lnTo>
                  <a:pt x="15351" y="3887"/>
                </a:lnTo>
                <a:lnTo>
                  <a:pt x="15316" y="3869"/>
                </a:lnTo>
                <a:lnTo>
                  <a:pt x="15306" y="3871"/>
                </a:lnTo>
                <a:lnTo>
                  <a:pt x="15271" y="3843"/>
                </a:lnTo>
                <a:lnTo>
                  <a:pt x="15263" y="3789"/>
                </a:lnTo>
                <a:lnTo>
                  <a:pt x="15249" y="3742"/>
                </a:lnTo>
                <a:lnTo>
                  <a:pt x="15224" y="3692"/>
                </a:lnTo>
                <a:lnTo>
                  <a:pt x="15191" y="3649"/>
                </a:lnTo>
                <a:lnTo>
                  <a:pt x="15165" y="3663"/>
                </a:lnTo>
                <a:lnTo>
                  <a:pt x="15162" y="3669"/>
                </a:lnTo>
                <a:lnTo>
                  <a:pt x="15147" y="3717"/>
                </a:lnTo>
                <a:lnTo>
                  <a:pt x="15116" y="3748"/>
                </a:lnTo>
                <a:lnTo>
                  <a:pt x="15089" y="3704"/>
                </a:lnTo>
                <a:lnTo>
                  <a:pt x="15024" y="3756"/>
                </a:lnTo>
                <a:lnTo>
                  <a:pt x="14957" y="3755"/>
                </a:lnTo>
                <a:lnTo>
                  <a:pt x="14937" y="3714"/>
                </a:lnTo>
                <a:lnTo>
                  <a:pt x="14918" y="3532"/>
                </a:lnTo>
                <a:lnTo>
                  <a:pt x="14854" y="3560"/>
                </a:lnTo>
                <a:lnTo>
                  <a:pt x="14823" y="3586"/>
                </a:lnTo>
                <a:lnTo>
                  <a:pt x="14763" y="3658"/>
                </a:lnTo>
                <a:lnTo>
                  <a:pt x="14731" y="3679"/>
                </a:lnTo>
                <a:lnTo>
                  <a:pt x="14595" y="3721"/>
                </a:lnTo>
                <a:lnTo>
                  <a:pt x="14564" y="3747"/>
                </a:lnTo>
                <a:lnTo>
                  <a:pt x="14507" y="3779"/>
                </a:lnTo>
                <a:lnTo>
                  <a:pt x="14478" y="3834"/>
                </a:lnTo>
                <a:lnTo>
                  <a:pt x="14415" y="3912"/>
                </a:lnTo>
                <a:lnTo>
                  <a:pt x="14372" y="4025"/>
                </a:lnTo>
                <a:lnTo>
                  <a:pt x="14341" y="4011"/>
                </a:lnTo>
                <a:lnTo>
                  <a:pt x="14309" y="4023"/>
                </a:lnTo>
                <a:lnTo>
                  <a:pt x="14272" y="4020"/>
                </a:lnTo>
                <a:lnTo>
                  <a:pt x="14235" y="3982"/>
                </a:lnTo>
                <a:lnTo>
                  <a:pt x="14161" y="4042"/>
                </a:lnTo>
                <a:lnTo>
                  <a:pt x="14128" y="4053"/>
                </a:lnTo>
                <a:lnTo>
                  <a:pt x="14090" y="4036"/>
                </a:lnTo>
                <a:lnTo>
                  <a:pt x="14066" y="3986"/>
                </a:lnTo>
                <a:lnTo>
                  <a:pt x="13995" y="3899"/>
                </a:lnTo>
                <a:lnTo>
                  <a:pt x="13971" y="3849"/>
                </a:lnTo>
                <a:lnTo>
                  <a:pt x="13937" y="3846"/>
                </a:lnTo>
                <a:lnTo>
                  <a:pt x="13901" y="3808"/>
                </a:lnTo>
                <a:lnTo>
                  <a:pt x="13864" y="3805"/>
                </a:lnTo>
                <a:lnTo>
                  <a:pt x="13795" y="3819"/>
                </a:lnTo>
                <a:lnTo>
                  <a:pt x="13764" y="3845"/>
                </a:lnTo>
                <a:lnTo>
                  <a:pt x="13746" y="3899"/>
                </a:lnTo>
                <a:lnTo>
                  <a:pt x="13731" y="3917"/>
                </a:lnTo>
                <a:lnTo>
                  <a:pt x="13751" y="3808"/>
                </a:lnTo>
                <a:lnTo>
                  <a:pt x="13723" y="3863"/>
                </a:lnTo>
                <a:lnTo>
                  <a:pt x="13692" y="3899"/>
                </a:lnTo>
                <a:lnTo>
                  <a:pt x="13687" y="3950"/>
                </a:lnTo>
                <a:lnTo>
                  <a:pt x="13676" y="3972"/>
                </a:lnTo>
                <a:lnTo>
                  <a:pt x="13662" y="3925"/>
                </a:lnTo>
                <a:lnTo>
                  <a:pt x="13659" y="3821"/>
                </a:lnTo>
                <a:lnTo>
                  <a:pt x="13594" y="3728"/>
                </a:lnTo>
                <a:lnTo>
                  <a:pt x="13570" y="3713"/>
                </a:lnTo>
                <a:lnTo>
                  <a:pt x="13543" y="3669"/>
                </a:lnTo>
                <a:lnTo>
                  <a:pt x="13481" y="3806"/>
                </a:lnTo>
                <a:lnTo>
                  <a:pt x="13466" y="3859"/>
                </a:lnTo>
                <a:lnTo>
                  <a:pt x="13401" y="3917"/>
                </a:lnTo>
                <a:lnTo>
                  <a:pt x="13370" y="3978"/>
                </a:lnTo>
                <a:lnTo>
                  <a:pt x="13340" y="4019"/>
                </a:lnTo>
                <a:lnTo>
                  <a:pt x="13309" y="4045"/>
                </a:lnTo>
                <a:lnTo>
                  <a:pt x="13274" y="4057"/>
                </a:lnTo>
                <a:lnTo>
                  <a:pt x="13242" y="4078"/>
                </a:lnTo>
                <a:lnTo>
                  <a:pt x="13206" y="4085"/>
                </a:lnTo>
                <a:lnTo>
                  <a:pt x="13173" y="4122"/>
                </a:lnTo>
                <a:lnTo>
                  <a:pt x="13120" y="4237"/>
                </a:lnTo>
                <a:lnTo>
                  <a:pt x="13025" y="4326"/>
                </a:lnTo>
                <a:lnTo>
                  <a:pt x="12995" y="4362"/>
                </a:lnTo>
                <a:cubicBezTo>
                  <a:pt x="12980" y="4355"/>
                  <a:pt x="12950" y="4367"/>
                  <a:pt x="12935" y="4364"/>
                </a:cubicBezTo>
                <a:cubicBezTo>
                  <a:pt x="12926" y="4362"/>
                  <a:pt x="12909" y="4348"/>
                  <a:pt x="12900" y="4346"/>
                </a:cubicBezTo>
                <a:cubicBezTo>
                  <a:pt x="12891" y="4343"/>
                  <a:pt x="12872" y="4339"/>
                  <a:pt x="12863" y="4343"/>
                </a:cubicBezTo>
                <a:cubicBezTo>
                  <a:pt x="12854" y="4347"/>
                  <a:pt x="12833" y="4379"/>
                  <a:pt x="12833" y="4379"/>
                </a:cubicBezTo>
                <a:cubicBezTo>
                  <a:pt x="12833" y="4379"/>
                  <a:pt x="12802" y="4397"/>
                  <a:pt x="12797" y="4386"/>
                </a:cubicBezTo>
                <a:cubicBezTo>
                  <a:pt x="12793" y="4378"/>
                  <a:pt x="12807" y="4349"/>
                  <a:pt x="12807" y="4349"/>
                </a:cubicBezTo>
                <a:cubicBezTo>
                  <a:pt x="12807" y="4349"/>
                  <a:pt x="12812" y="4311"/>
                  <a:pt x="12813" y="4298"/>
                </a:cubicBezTo>
                <a:cubicBezTo>
                  <a:pt x="12813" y="4285"/>
                  <a:pt x="12807" y="4261"/>
                  <a:pt x="12808" y="4249"/>
                </a:cubicBezTo>
                <a:cubicBezTo>
                  <a:pt x="12810" y="4234"/>
                  <a:pt x="12824" y="4210"/>
                  <a:pt x="12827" y="4195"/>
                </a:cubicBezTo>
                <a:cubicBezTo>
                  <a:pt x="12829" y="4182"/>
                  <a:pt x="12833" y="4152"/>
                  <a:pt x="12829" y="4140"/>
                </a:cubicBezTo>
                <a:cubicBezTo>
                  <a:pt x="12823" y="4125"/>
                  <a:pt x="12800" y="4107"/>
                  <a:pt x="12789" y="4107"/>
                </a:cubicBezTo>
                <a:cubicBezTo>
                  <a:pt x="12777" y="4108"/>
                  <a:pt x="12759" y="4134"/>
                  <a:pt x="12749" y="4145"/>
                </a:cubicBezTo>
                <a:cubicBezTo>
                  <a:pt x="12741" y="4155"/>
                  <a:pt x="12720" y="4191"/>
                  <a:pt x="12720" y="4191"/>
                </a:cubicBezTo>
                <a:lnTo>
                  <a:pt x="12687" y="4228"/>
                </a:lnTo>
                <a:lnTo>
                  <a:pt x="12652" y="4250"/>
                </a:lnTo>
                <a:lnTo>
                  <a:pt x="12592" y="4321"/>
                </a:lnTo>
                <a:lnTo>
                  <a:pt x="12464" y="4422"/>
                </a:lnTo>
                <a:lnTo>
                  <a:pt x="12432" y="4438"/>
                </a:lnTo>
                <a:cubicBezTo>
                  <a:pt x="12432" y="4438"/>
                  <a:pt x="12404" y="4440"/>
                  <a:pt x="12396" y="4435"/>
                </a:cubicBezTo>
                <a:cubicBezTo>
                  <a:pt x="12368" y="4422"/>
                  <a:pt x="12348" y="4420"/>
                  <a:pt x="12348" y="4420"/>
                </a:cubicBezTo>
                <a:lnTo>
                  <a:pt x="12359" y="4392"/>
                </a:lnTo>
                <a:cubicBezTo>
                  <a:pt x="12359" y="4392"/>
                  <a:pt x="12367" y="4360"/>
                  <a:pt x="12372" y="4350"/>
                </a:cubicBezTo>
                <a:cubicBezTo>
                  <a:pt x="12390" y="4309"/>
                  <a:pt x="12462" y="4207"/>
                  <a:pt x="12462" y="4207"/>
                </a:cubicBezTo>
                <a:lnTo>
                  <a:pt x="12491" y="4156"/>
                </a:lnTo>
                <a:cubicBezTo>
                  <a:pt x="12491" y="4156"/>
                  <a:pt x="12502" y="4123"/>
                  <a:pt x="12507" y="4113"/>
                </a:cubicBezTo>
                <a:cubicBezTo>
                  <a:pt x="12514" y="4099"/>
                  <a:pt x="12539" y="4062"/>
                  <a:pt x="12539" y="4062"/>
                </a:cubicBezTo>
                <a:lnTo>
                  <a:pt x="12614" y="3892"/>
                </a:lnTo>
                <a:lnTo>
                  <a:pt x="12643" y="3801"/>
                </a:lnTo>
                <a:lnTo>
                  <a:pt x="12754" y="3589"/>
                </a:lnTo>
                <a:lnTo>
                  <a:pt x="12851" y="3475"/>
                </a:lnTo>
                <a:lnTo>
                  <a:pt x="12912" y="3418"/>
                </a:lnTo>
                <a:lnTo>
                  <a:pt x="12947" y="3396"/>
                </a:lnTo>
                <a:lnTo>
                  <a:pt x="13050" y="3285"/>
                </a:lnTo>
                <a:cubicBezTo>
                  <a:pt x="13050" y="3285"/>
                  <a:pt x="13074" y="3260"/>
                  <a:pt x="13080" y="3249"/>
                </a:cubicBezTo>
                <a:cubicBezTo>
                  <a:pt x="13088" y="3237"/>
                  <a:pt x="13100" y="3205"/>
                  <a:pt x="13109" y="3194"/>
                </a:cubicBezTo>
                <a:cubicBezTo>
                  <a:pt x="13116" y="3184"/>
                  <a:pt x="13142" y="3167"/>
                  <a:pt x="13138" y="3153"/>
                </a:cubicBezTo>
                <a:cubicBezTo>
                  <a:pt x="13130" y="3124"/>
                  <a:pt x="13076" y="3159"/>
                  <a:pt x="13057" y="3169"/>
                </a:cubicBezTo>
                <a:cubicBezTo>
                  <a:pt x="13047" y="3174"/>
                  <a:pt x="13033" y="3198"/>
                  <a:pt x="13023" y="3201"/>
                </a:cubicBezTo>
                <a:cubicBezTo>
                  <a:pt x="13014" y="3203"/>
                  <a:pt x="12995" y="3192"/>
                  <a:pt x="12988" y="3183"/>
                </a:cubicBezTo>
                <a:cubicBezTo>
                  <a:pt x="12986" y="3180"/>
                  <a:pt x="12985" y="3171"/>
                  <a:pt x="12984" y="3168"/>
                </a:cubicBezTo>
                <a:cubicBezTo>
                  <a:pt x="12976" y="3155"/>
                  <a:pt x="12958" y="3130"/>
                  <a:pt x="12947" y="3126"/>
                </a:cubicBezTo>
                <a:cubicBezTo>
                  <a:pt x="12930" y="3120"/>
                  <a:pt x="12895" y="3141"/>
                  <a:pt x="12879" y="3149"/>
                </a:cubicBezTo>
                <a:cubicBezTo>
                  <a:pt x="12870" y="3153"/>
                  <a:pt x="12853" y="3168"/>
                  <a:pt x="12844" y="3171"/>
                </a:cubicBezTo>
                <a:cubicBezTo>
                  <a:pt x="12827" y="3177"/>
                  <a:pt x="12792" y="3173"/>
                  <a:pt x="12775" y="3180"/>
                </a:cubicBezTo>
                <a:cubicBezTo>
                  <a:pt x="12766" y="3183"/>
                  <a:pt x="12749" y="3198"/>
                  <a:pt x="12740" y="3201"/>
                </a:cubicBezTo>
                <a:cubicBezTo>
                  <a:pt x="12732" y="3205"/>
                  <a:pt x="12715" y="3214"/>
                  <a:pt x="12708" y="3208"/>
                </a:cubicBezTo>
                <a:cubicBezTo>
                  <a:pt x="12700" y="3202"/>
                  <a:pt x="12700" y="3169"/>
                  <a:pt x="12694" y="3161"/>
                </a:cubicBezTo>
                <a:cubicBezTo>
                  <a:pt x="12689" y="3155"/>
                  <a:pt x="12676" y="3157"/>
                  <a:pt x="12673" y="3150"/>
                </a:cubicBezTo>
                <a:cubicBezTo>
                  <a:pt x="12669" y="3143"/>
                  <a:pt x="12677" y="3120"/>
                  <a:pt x="12673" y="3115"/>
                </a:cubicBezTo>
                <a:cubicBezTo>
                  <a:pt x="12666" y="3106"/>
                  <a:pt x="12646" y="3122"/>
                  <a:pt x="12637" y="3127"/>
                </a:cubicBezTo>
                <a:cubicBezTo>
                  <a:pt x="12532" y="3191"/>
                  <a:pt x="12495" y="3489"/>
                  <a:pt x="12372" y="3289"/>
                </a:cubicBezTo>
                <a:cubicBezTo>
                  <a:pt x="12368" y="3282"/>
                  <a:pt x="12367" y="3258"/>
                  <a:pt x="12362" y="3251"/>
                </a:cubicBezTo>
                <a:cubicBezTo>
                  <a:pt x="12342" y="3224"/>
                  <a:pt x="12280" y="3232"/>
                  <a:pt x="12258" y="3206"/>
                </a:cubicBezTo>
                <a:cubicBezTo>
                  <a:pt x="12251" y="3198"/>
                  <a:pt x="12248" y="3167"/>
                  <a:pt x="12241" y="3160"/>
                </a:cubicBezTo>
                <a:cubicBezTo>
                  <a:pt x="12233" y="3152"/>
                  <a:pt x="12204" y="3152"/>
                  <a:pt x="12204" y="3152"/>
                </a:cubicBezTo>
                <a:cubicBezTo>
                  <a:pt x="12204" y="3152"/>
                  <a:pt x="12161" y="3157"/>
                  <a:pt x="12152" y="3172"/>
                </a:cubicBezTo>
                <a:cubicBezTo>
                  <a:pt x="12144" y="3188"/>
                  <a:pt x="12160" y="3241"/>
                  <a:pt x="12150" y="3253"/>
                </a:cubicBezTo>
                <a:cubicBezTo>
                  <a:pt x="12141" y="3262"/>
                  <a:pt x="12120" y="3243"/>
                  <a:pt x="12111" y="3235"/>
                </a:cubicBezTo>
                <a:cubicBezTo>
                  <a:pt x="12105" y="3230"/>
                  <a:pt x="12093" y="3215"/>
                  <a:pt x="12089" y="3205"/>
                </a:cubicBezTo>
                <a:cubicBezTo>
                  <a:pt x="12084" y="3194"/>
                  <a:pt x="12086" y="3167"/>
                  <a:pt x="12081" y="3156"/>
                </a:cubicBezTo>
                <a:cubicBezTo>
                  <a:pt x="12075" y="3143"/>
                  <a:pt x="12055" y="3122"/>
                  <a:pt x="12045" y="3119"/>
                </a:cubicBezTo>
                <a:cubicBezTo>
                  <a:pt x="12036" y="3116"/>
                  <a:pt x="12016" y="3140"/>
                  <a:pt x="12009" y="3131"/>
                </a:cubicBezTo>
                <a:cubicBezTo>
                  <a:pt x="12002" y="3121"/>
                  <a:pt x="12019" y="3086"/>
                  <a:pt x="12014" y="3075"/>
                </a:cubicBezTo>
                <a:cubicBezTo>
                  <a:pt x="11993" y="3028"/>
                  <a:pt x="11907" y="3022"/>
                  <a:pt x="11869" y="3018"/>
                </a:cubicBezTo>
                <a:cubicBezTo>
                  <a:pt x="11851" y="3016"/>
                  <a:pt x="11813" y="3028"/>
                  <a:pt x="11794" y="3033"/>
                </a:cubicBezTo>
                <a:cubicBezTo>
                  <a:pt x="11786" y="3035"/>
                  <a:pt x="11762" y="3044"/>
                  <a:pt x="11762" y="3044"/>
                </a:cubicBezTo>
                <a:cubicBezTo>
                  <a:pt x="11762" y="3044"/>
                  <a:pt x="11755" y="3049"/>
                  <a:pt x="11753" y="3051"/>
                </a:cubicBezTo>
                <a:cubicBezTo>
                  <a:pt x="11750" y="3054"/>
                  <a:pt x="11746" y="3061"/>
                  <a:pt x="11744" y="3063"/>
                </a:cubicBezTo>
                <a:cubicBezTo>
                  <a:pt x="11739" y="3067"/>
                  <a:pt x="11726" y="3067"/>
                  <a:pt x="11721" y="3072"/>
                </a:cubicBezTo>
                <a:cubicBezTo>
                  <a:pt x="11714" y="3082"/>
                  <a:pt x="11713" y="3115"/>
                  <a:pt x="11706" y="3126"/>
                </a:cubicBezTo>
                <a:cubicBezTo>
                  <a:pt x="11690" y="3148"/>
                  <a:pt x="11645" y="3172"/>
                  <a:pt x="11623" y="3172"/>
                </a:cubicBezTo>
                <a:cubicBezTo>
                  <a:pt x="11613" y="3172"/>
                  <a:pt x="11592" y="3160"/>
                  <a:pt x="11585" y="3149"/>
                </a:cubicBezTo>
                <a:cubicBezTo>
                  <a:pt x="11579" y="3140"/>
                  <a:pt x="11578" y="3109"/>
                  <a:pt x="11571" y="3102"/>
                </a:cubicBezTo>
                <a:cubicBezTo>
                  <a:pt x="11539" y="3072"/>
                  <a:pt x="11458" y="3122"/>
                  <a:pt x="11421" y="3107"/>
                </a:cubicBezTo>
                <a:cubicBezTo>
                  <a:pt x="11412" y="3102"/>
                  <a:pt x="11396" y="3081"/>
                  <a:pt x="11386" y="3078"/>
                </a:cubicBezTo>
                <a:cubicBezTo>
                  <a:pt x="11369" y="3074"/>
                  <a:pt x="11335" y="3094"/>
                  <a:pt x="11317" y="3092"/>
                </a:cubicBezTo>
                <a:cubicBezTo>
                  <a:pt x="11308" y="3091"/>
                  <a:pt x="11291" y="3085"/>
                  <a:pt x="11283" y="3079"/>
                </a:cubicBezTo>
                <a:cubicBezTo>
                  <a:pt x="11273" y="3071"/>
                  <a:pt x="11254" y="3050"/>
                  <a:pt x="11249" y="3035"/>
                </a:cubicBezTo>
                <a:cubicBezTo>
                  <a:pt x="11243" y="3019"/>
                  <a:pt x="11249" y="2979"/>
                  <a:pt x="11246" y="2961"/>
                </a:cubicBezTo>
                <a:cubicBezTo>
                  <a:pt x="11240" y="2923"/>
                  <a:pt x="11213" y="2856"/>
                  <a:pt x="11204" y="2819"/>
                </a:cubicBezTo>
                <a:cubicBezTo>
                  <a:pt x="11194" y="2782"/>
                  <a:pt x="11185" y="2699"/>
                  <a:pt x="11170" y="2666"/>
                </a:cubicBezTo>
                <a:cubicBezTo>
                  <a:pt x="11164" y="2652"/>
                  <a:pt x="11147" y="2628"/>
                  <a:pt x="11137" y="2622"/>
                </a:cubicBezTo>
                <a:cubicBezTo>
                  <a:pt x="11121" y="2614"/>
                  <a:pt x="11070" y="2625"/>
                  <a:pt x="11070" y="2625"/>
                </a:cubicBezTo>
                <a:lnTo>
                  <a:pt x="11046" y="2615"/>
                </a:lnTo>
                <a:lnTo>
                  <a:pt x="11071" y="2861"/>
                </a:lnTo>
                <a:lnTo>
                  <a:pt x="11069" y="2911"/>
                </a:lnTo>
                <a:lnTo>
                  <a:pt x="10801" y="2974"/>
                </a:lnTo>
                <a:lnTo>
                  <a:pt x="10347" y="3063"/>
                </a:lnTo>
                <a:cubicBezTo>
                  <a:pt x="10347" y="3063"/>
                  <a:pt x="10339" y="3065"/>
                  <a:pt x="10339" y="3065"/>
                </a:cubicBezTo>
                <a:close/>
              </a:path>
            </a:pathLst>
          </a:custGeom>
          <a:solidFill>
            <a:schemeClr val="accent4"/>
          </a:solidFill>
          <a:ln>
            <a:noFill/>
          </a:ln>
          <a:effectLst/>
          <a:extLst/>
        </p:spPr>
        <p:txBody>
          <a:bodyPr lIns="50800" tIns="50800" rIns="50800" bIns="50800" anchor="ctr"/>
          <a:lstStyle/>
          <a:p>
            <a:endParaRPr lang="id-ID" sz="4411"/>
          </a:p>
        </p:txBody>
      </p:sp>
      <p:sp>
        <p:nvSpPr>
          <p:cNvPr id="98310" name="AutoShape 6"/>
          <p:cNvSpPr>
            <a:spLocks/>
          </p:cNvSpPr>
          <p:nvPr/>
        </p:nvSpPr>
        <p:spPr bwMode="auto">
          <a:xfrm>
            <a:off x="8493125" y="6399214"/>
            <a:ext cx="9021764" cy="5507036"/>
          </a:xfrm>
          <a:custGeom>
            <a:avLst/>
            <a:gdLst>
              <a:gd name="T0" fmla="*/ 4510673 w 21599"/>
              <a:gd name="T1" fmla="*/ 2753519 h 21598"/>
              <a:gd name="T2" fmla="*/ 4510673 w 21599"/>
              <a:gd name="T3" fmla="*/ 2753519 h 21598"/>
              <a:gd name="T4" fmla="*/ 4510673 w 21599"/>
              <a:gd name="T5" fmla="*/ 2753519 h 21598"/>
              <a:gd name="T6" fmla="*/ 4510673 w 21599"/>
              <a:gd name="T7" fmla="*/ 275351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598">
                <a:moveTo>
                  <a:pt x="21334" y="0"/>
                </a:moveTo>
                <a:lnTo>
                  <a:pt x="18969" y="652"/>
                </a:lnTo>
                <a:lnTo>
                  <a:pt x="16719" y="6363"/>
                </a:lnTo>
                <a:lnTo>
                  <a:pt x="3623" y="8669"/>
                </a:lnTo>
                <a:lnTo>
                  <a:pt x="0" y="15002"/>
                </a:lnTo>
                <a:lnTo>
                  <a:pt x="570" y="15388"/>
                </a:lnTo>
                <a:lnTo>
                  <a:pt x="1404" y="15937"/>
                </a:lnTo>
                <a:lnTo>
                  <a:pt x="2326" y="15953"/>
                </a:lnTo>
                <a:lnTo>
                  <a:pt x="2630" y="15945"/>
                </a:lnTo>
                <a:lnTo>
                  <a:pt x="3106" y="15939"/>
                </a:lnTo>
                <a:lnTo>
                  <a:pt x="3148" y="15901"/>
                </a:lnTo>
                <a:lnTo>
                  <a:pt x="3143" y="15504"/>
                </a:lnTo>
                <a:lnTo>
                  <a:pt x="3162" y="15405"/>
                </a:lnTo>
                <a:lnTo>
                  <a:pt x="4152" y="15369"/>
                </a:lnTo>
                <a:lnTo>
                  <a:pt x="4156" y="15368"/>
                </a:lnTo>
                <a:lnTo>
                  <a:pt x="4153" y="15338"/>
                </a:lnTo>
                <a:cubicBezTo>
                  <a:pt x="4153" y="15338"/>
                  <a:pt x="4178" y="15375"/>
                  <a:pt x="4204" y="15402"/>
                </a:cubicBezTo>
                <a:cubicBezTo>
                  <a:pt x="4204" y="15402"/>
                  <a:pt x="4221" y="15402"/>
                  <a:pt x="4227" y="15405"/>
                </a:cubicBezTo>
                <a:cubicBezTo>
                  <a:pt x="4240" y="15412"/>
                  <a:pt x="4264" y="15437"/>
                  <a:pt x="4275" y="15453"/>
                </a:cubicBezTo>
                <a:cubicBezTo>
                  <a:pt x="4285" y="15467"/>
                  <a:pt x="4301" y="15500"/>
                  <a:pt x="4307" y="15518"/>
                </a:cubicBezTo>
                <a:cubicBezTo>
                  <a:pt x="4313" y="15535"/>
                  <a:pt x="4323" y="15590"/>
                  <a:pt x="4323" y="15590"/>
                </a:cubicBezTo>
                <a:cubicBezTo>
                  <a:pt x="4323" y="15590"/>
                  <a:pt x="4356" y="15698"/>
                  <a:pt x="4373" y="15725"/>
                </a:cubicBezTo>
                <a:cubicBezTo>
                  <a:pt x="4383" y="15742"/>
                  <a:pt x="4410" y="15763"/>
                  <a:pt x="4422" y="15774"/>
                </a:cubicBezTo>
                <a:cubicBezTo>
                  <a:pt x="4445" y="15792"/>
                  <a:pt x="4494" y="15814"/>
                  <a:pt x="4516" y="15834"/>
                </a:cubicBezTo>
                <a:cubicBezTo>
                  <a:pt x="4530" y="15847"/>
                  <a:pt x="4555" y="15880"/>
                  <a:pt x="4567" y="15897"/>
                </a:cubicBezTo>
                <a:cubicBezTo>
                  <a:pt x="4594" y="15937"/>
                  <a:pt x="4642" y="16033"/>
                  <a:pt x="4670" y="16074"/>
                </a:cubicBezTo>
                <a:cubicBezTo>
                  <a:pt x="4694" y="16108"/>
                  <a:pt x="4750" y="16161"/>
                  <a:pt x="4771" y="16199"/>
                </a:cubicBezTo>
                <a:cubicBezTo>
                  <a:pt x="4780" y="16215"/>
                  <a:pt x="4790" y="16258"/>
                  <a:pt x="4799" y="16275"/>
                </a:cubicBezTo>
                <a:cubicBezTo>
                  <a:pt x="4818" y="16314"/>
                  <a:pt x="4866" y="16380"/>
                  <a:pt x="4891" y="16409"/>
                </a:cubicBezTo>
                <a:cubicBezTo>
                  <a:pt x="4903" y="16423"/>
                  <a:pt x="4930" y="16448"/>
                  <a:pt x="4944" y="16457"/>
                </a:cubicBezTo>
                <a:cubicBezTo>
                  <a:pt x="4955" y="16464"/>
                  <a:pt x="4980" y="16467"/>
                  <a:pt x="4991" y="16476"/>
                </a:cubicBezTo>
                <a:cubicBezTo>
                  <a:pt x="5019" y="16497"/>
                  <a:pt x="5066" y="16571"/>
                  <a:pt x="5094" y="16594"/>
                </a:cubicBezTo>
                <a:cubicBezTo>
                  <a:pt x="5105" y="16603"/>
                  <a:pt x="5132" y="16606"/>
                  <a:pt x="5141" y="16620"/>
                </a:cubicBezTo>
                <a:cubicBezTo>
                  <a:pt x="5149" y="16633"/>
                  <a:pt x="5148" y="16677"/>
                  <a:pt x="5156" y="16690"/>
                </a:cubicBezTo>
                <a:cubicBezTo>
                  <a:pt x="5163" y="16703"/>
                  <a:pt x="5186" y="16707"/>
                  <a:pt x="5194" y="16718"/>
                </a:cubicBezTo>
                <a:cubicBezTo>
                  <a:pt x="5203" y="16732"/>
                  <a:pt x="5213" y="16769"/>
                  <a:pt x="5218" y="16787"/>
                </a:cubicBezTo>
                <a:cubicBezTo>
                  <a:pt x="5226" y="16822"/>
                  <a:pt x="5229" y="16905"/>
                  <a:pt x="5243" y="16936"/>
                </a:cubicBezTo>
                <a:cubicBezTo>
                  <a:pt x="5248" y="16946"/>
                  <a:pt x="5262" y="16953"/>
                  <a:pt x="5267" y="16961"/>
                </a:cubicBezTo>
                <a:cubicBezTo>
                  <a:pt x="5285" y="16991"/>
                  <a:pt x="5305" y="17070"/>
                  <a:pt x="5319" y="17104"/>
                </a:cubicBezTo>
                <a:cubicBezTo>
                  <a:pt x="5327" y="17122"/>
                  <a:pt x="5347" y="17152"/>
                  <a:pt x="5352" y="17171"/>
                </a:cubicBezTo>
                <a:cubicBezTo>
                  <a:pt x="5356" y="17188"/>
                  <a:pt x="5357" y="17225"/>
                  <a:pt x="5357" y="17243"/>
                </a:cubicBezTo>
                <a:cubicBezTo>
                  <a:pt x="5357" y="17264"/>
                  <a:pt x="5350" y="17304"/>
                  <a:pt x="5351" y="17325"/>
                </a:cubicBezTo>
                <a:cubicBezTo>
                  <a:pt x="5351" y="17362"/>
                  <a:pt x="5358" y="17434"/>
                  <a:pt x="5366" y="17468"/>
                </a:cubicBezTo>
                <a:cubicBezTo>
                  <a:pt x="5388" y="17565"/>
                  <a:pt x="5493" y="17823"/>
                  <a:pt x="5493" y="17823"/>
                </a:cubicBezTo>
                <a:cubicBezTo>
                  <a:pt x="5493" y="17823"/>
                  <a:pt x="5544" y="17896"/>
                  <a:pt x="5563" y="17912"/>
                </a:cubicBezTo>
                <a:cubicBezTo>
                  <a:pt x="5574" y="17920"/>
                  <a:pt x="5599" y="17925"/>
                  <a:pt x="5610" y="17932"/>
                </a:cubicBezTo>
                <a:cubicBezTo>
                  <a:pt x="5623" y="17940"/>
                  <a:pt x="5648" y="17959"/>
                  <a:pt x="5658" y="17973"/>
                </a:cubicBezTo>
                <a:cubicBezTo>
                  <a:pt x="5669" y="17987"/>
                  <a:pt x="5684" y="18024"/>
                  <a:pt x="5695" y="18038"/>
                </a:cubicBezTo>
                <a:cubicBezTo>
                  <a:pt x="5722" y="18077"/>
                  <a:pt x="5780" y="18150"/>
                  <a:pt x="5813" y="18175"/>
                </a:cubicBezTo>
                <a:cubicBezTo>
                  <a:pt x="5824" y="18183"/>
                  <a:pt x="5848" y="18190"/>
                  <a:pt x="5860" y="18194"/>
                </a:cubicBezTo>
                <a:cubicBezTo>
                  <a:pt x="5883" y="18201"/>
                  <a:pt x="5936" y="18190"/>
                  <a:pt x="5956" y="18211"/>
                </a:cubicBezTo>
                <a:cubicBezTo>
                  <a:pt x="5967" y="18222"/>
                  <a:pt x="5974" y="18272"/>
                  <a:pt x="5984" y="18286"/>
                </a:cubicBezTo>
                <a:cubicBezTo>
                  <a:pt x="6012" y="18320"/>
                  <a:pt x="6085" y="18325"/>
                  <a:pt x="6115" y="18352"/>
                </a:cubicBezTo>
                <a:cubicBezTo>
                  <a:pt x="6130" y="18366"/>
                  <a:pt x="6152" y="18407"/>
                  <a:pt x="6166" y="18422"/>
                </a:cubicBezTo>
                <a:cubicBezTo>
                  <a:pt x="6177" y="18436"/>
                  <a:pt x="6201" y="18465"/>
                  <a:pt x="6214" y="18471"/>
                </a:cubicBezTo>
                <a:cubicBezTo>
                  <a:pt x="6225" y="18475"/>
                  <a:pt x="6250" y="18459"/>
                  <a:pt x="6259" y="18469"/>
                </a:cubicBezTo>
                <a:cubicBezTo>
                  <a:pt x="6263" y="18473"/>
                  <a:pt x="6262" y="18493"/>
                  <a:pt x="6266" y="18497"/>
                </a:cubicBezTo>
                <a:cubicBezTo>
                  <a:pt x="6275" y="18508"/>
                  <a:pt x="6311" y="18502"/>
                  <a:pt x="6311" y="18502"/>
                </a:cubicBezTo>
                <a:cubicBezTo>
                  <a:pt x="6311" y="18502"/>
                  <a:pt x="6373" y="18506"/>
                  <a:pt x="6386" y="18485"/>
                </a:cubicBezTo>
                <a:cubicBezTo>
                  <a:pt x="6394" y="18473"/>
                  <a:pt x="6389" y="18433"/>
                  <a:pt x="6395" y="18418"/>
                </a:cubicBezTo>
                <a:cubicBezTo>
                  <a:pt x="6402" y="18397"/>
                  <a:pt x="6430" y="18376"/>
                  <a:pt x="6438" y="18357"/>
                </a:cubicBezTo>
                <a:cubicBezTo>
                  <a:pt x="6446" y="18340"/>
                  <a:pt x="6451" y="18294"/>
                  <a:pt x="6459" y="18278"/>
                </a:cubicBezTo>
                <a:cubicBezTo>
                  <a:pt x="6467" y="18263"/>
                  <a:pt x="6494" y="18256"/>
                  <a:pt x="6501" y="18240"/>
                </a:cubicBezTo>
                <a:cubicBezTo>
                  <a:pt x="6509" y="18225"/>
                  <a:pt x="6512" y="18184"/>
                  <a:pt x="6514" y="18164"/>
                </a:cubicBezTo>
                <a:cubicBezTo>
                  <a:pt x="6516" y="18144"/>
                  <a:pt x="6510" y="18102"/>
                  <a:pt x="6515" y="18083"/>
                </a:cubicBezTo>
                <a:cubicBezTo>
                  <a:pt x="6519" y="18071"/>
                  <a:pt x="6536" y="18059"/>
                  <a:pt x="6540" y="18047"/>
                </a:cubicBezTo>
                <a:cubicBezTo>
                  <a:pt x="6566" y="17977"/>
                  <a:pt x="6572" y="17805"/>
                  <a:pt x="6591" y="17728"/>
                </a:cubicBezTo>
                <a:cubicBezTo>
                  <a:pt x="6597" y="17701"/>
                  <a:pt x="6613" y="17650"/>
                  <a:pt x="6623" y="17626"/>
                </a:cubicBezTo>
                <a:cubicBezTo>
                  <a:pt x="6627" y="17615"/>
                  <a:pt x="6635" y="17592"/>
                  <a:pt x="6642" y="17585"/>
                </a:cubicBezTo>
                <a:cubicBezTo>
                  <a:pt x="6651" y="17575"/>
                  <a:pt x="6675" y="17575"/>
                  <a:pt x="6686" y="17568"/>
                </a:cubicBezTo>
                <a:cubicBezTo>
                  <a:pt x="6698" y="17560"/>
                  <a:pt x="6718" y="17528"/>
                  <a:pt x="6731" y="17521"/>
                </a:cubicBezTo>
                <a:cubicBezTo>
                  <a:pt x="6742" y="17515"/>
                  <a:pt x="6765" y="17522"/>
                  <a:pt x="6776" y="17518"/>
                </a:cubicBezTo>
                <a:cubicBezTo>
                  <a:pt x="6787" y="17514"/>
                  <a:pt x="6810" y="17502"/>
                  <a:pt x="6819" y="17489"/>
                </a:cubicBezTo>
                <a:cubicBezTo>
                  <a:pt x="6828" y="17474"/>
                  <a:pt x="6829" y="17422"/>
                  <a:pt x="6839" y="17409"/>
                </a:cubicBezTo>
                <a:cubicBezTo>
                  <a:pt x="6848" y="17398"/>
                  <a:pt x="6872" y="17398"/>
                  <a:pt x="6883" y="17400"/>
                </a:cubicBezTo>
                <a:cubicBezTo>
                  <a:pt x="6906" y="17405"/>
                  <a:pt x="6947" y="17446"/>
                  <a:pt x="6969" y="17456"/>
                </a:cubicBezTo>
                <a:cubicBezTo>
                  <a:pt x="6980" y="17461"/>
                  <a:pt x="7003" y="17470"/>
                  <a:pt x="7014" y="17468"/>
                </a:cubicBezTo>
                <a:cubicBezTo>
                  <a:pt x="7027" y="17467"/>
                  <a:pt x="7049" y="17445"/>
                  <a:pt x="7062" y="17442"/>
                </a:cubicBezTo>
                <a:cubicBezTo>
                  <a:pt x="7073" y="17440"/>
                  <a:pt x="7096" y="17449"/>
                  <a:pt x="7107" y="17448"/>
                </a:cubicBezTo>
                <a:cubicBezTo>
                  <a:pt x="7120" y="17448"/>
                  <a:pt x="7144" y="17437"/>
                  <a:pt x="7156" y="17437"/>
                </a:cubicBezTo>
                <a:cubicBezTo>
                  <a:pt x="7188" y="17438"/>
                  <a:pt x="7253" y="17483"/>
                  <a:pt x="7284" y="17468"/>
                </a:cubicBezTo>
                <a:cubicBezTo>
                  <a:pt x="7298" y="17462"/>
                  <a:pt x="7315" y="17413"/>
                  <a:pt x="7329" y="17408"/>
                </a:cubicBezTo>
                <a:cubicBezTo>
                  <a:pt x="7341" y="17404"/>
                  <a:pt x="7364" y="17419"/>
                  <a:pt x="7375" y="17426"/>
                </a:cubicBezTo>
                <a:cubicBezTo>
                  <a:pt x="7389" y="17436"/>
                  <a:pt x="7414" y="17460"/>
                  <a:pt x="7424" y="17476"/>
                </a:cubicBezTo>
                <a:cubicBezTo>
                  <a:pt x="7432" y="17491"/>
                  <a:pt x="7440" y="17530"/>
                  <a:pt x="7448" y="17545"/>
                </a:cubicBezTo>
                <a:cubicBezTo>
                  <a:pt x="7456" y="17562"/>
                  <a:pt x="7480" y="17583"/>
                  <a:pt x="7487" y="17601"/>
                </a:cubicBezTo>
                <a:cubicBezTo>
                  <a:pt x="7493" y="17613"/>
                  <a:pt x="7492" y="17652"/>
                  <a:pt x="7501" y="17658"/>
                </a:cubicBezTo>
                <a:cubicBezTo>
                  <a:pt x="7511" y="17666"/>
                  <a:pt x="7534" y="17629"/>
                  <a:pt x="7544" y="17633"/>
                </a:cubicBezTo>
                <a:cubicBezTo>
                  <a:pt x="7556" y="17639"/>
                  <a:pt x="7567" y="17702"/>
                  <a:pt x="7567" y="17702"/>
                </a:cubicBezTo>
                <a:lnTo>
                  <a:pt x="7621" y="17756"/>
                </a:lnTo>
                <a:cubicBezTo>
                  <a:pt x="7621" y="17756"/>
                  <a:pt x="7660" y="17768"/>
                  <a:pt x="7668" y="17783"/>
                </a:cubicBezTo>
                <a:cubicBezTo>
                  <a:pt x="7675" y="17795"/>
                  <a:pt x="7673" y="17834"/>
                  <a:pt x="7678" y="17848"/>
                </a:cubicBezTo>
                <a:cubicBezTo>
                  <a:pt x="7701" y="17906"/>
                  <a:pt x="7790" y="17943"/>
                  <a:pt x="7824" y="17985"/>
                </a:cubicBezTo>
                <a:cubicBezTo>
                  <a:pt x="7845" y="18012"/>
                  <a:pt x="7870" y="18092"/>
                  <a:pt x="7888" y="18125"/>
                </a:cubicBezTo>
                <a:cubicBezTo>
                  <a:pt x="7898" y="18143"/>
                  <a:pt x="7923" y="18171"/>
                  <a:pt x="7930" y="18191"/>
                </a:cubicBezTo>
                <a:cubicBezTo>
                  <a:pt x="7946" y="18233"/>
                  <a:pt x="7957" y="18336"/>
                  <a:pt x="7972" y="18380"/>
                </a:cubicBezTo>
                <a:cubicBezTo>
                  <a:pt x="7985" y="18421"/>
                  <a:pt x="8023" y="18490"/>
                  <a:pt x="8038" y="18528"/>
                </a:cubicBezTo>
                <a:cubicBezTo>
                  <a:pt x="8044" y="18545"/>
                  <a:pt x="8058" y="18578"/>
                  <a:pt x="8061" y="18597"/>
                </a:cubicBezTo>
                <a:cubicBezTo>
                  <a:pt x="8063" y="18604"/>
                  <a:pt x="8061" y="18618"/>
                  <a:pt x="8063" y="18625"/>
                </a:cubicBezTo>
                <a:cubicBezTo>
                  <a:pt x="8069" y="18643"/>
                  <a:pt x="8092" y="18668"/>
                  <a:pt x="8100" y="18684"/>
                </a:cubicBezTo>
                <a:cubicBezTo>
                  <a:pt x="8108" y="18700"/>
                  <a:pt x="8120" y="18735"/>
                  <a:pt x="8128" y="18751"/>
                </a:cubicBezTo>
                <a:cubicBezTo>
                  <a:pt x="8138" y="18771"/>
                  <a:pt x="8172" y="18797"/>
                  <a:pt x="8173" y="18822"/>
                </a:cubicBezTo>
                <a:cubicBezTo>
                  <a:pt x="8174" y="18830"/>
                  <a:pt x="8163" y="18839"/>
                  <a:pt x="8162" y="18847"/>
                </a:cubicBezTo>
                <a:cubicBezTo>
                  <a:pt x="8159" y="18886"/>
                  <a:pt x="8185" y="18959"/>
                  <a:pt x="8196" y="18994"/>
                </a:cubicBezTo>
                <a:cubicBezTo>
                  <a:pt x="8208" y="19032"/>
                  <a:pt x="8234" y="19107"/>
                  <a:pt x="8252" y="19137"/>
                </a:cubicBezTo>
                <a:cubicBezTo>
                  <a:pt x="8264" y="19155"/>
                  <a:pt x="8292" y="19181"/>
                  <a:pt x="8306" y="19191"/>
                </a:cubicBezTo>
                <a:cubicBezTo>
                  <a:pt x="8317" y="19199"/>
                  <a:pt x="8343" y="19199"/>
                  <a:pt x="8353" y="19210"/>
                </a:cubicBezTo>
                <a:cubicBezTo>
                  <a:pt x="8369" y="19228"/>
                  <a:pt x="8391" y="19282"/>
                  <a:pt x="8401" y="19310"/>
                </a:cubicBezTo>
                <a:cubicBezTo>
                  <a:pt x="8407" y="19326"/>
                  <a:pt x="8413" y="19366"/>
                  <a:pt x="8420" y="19380"/>
                </a:cubicBezTo>
                <a:cubicBezTo>
                  <a:pt x="8429" y="19395"/>
                  <a:pt x="8454" y="19409"/>
                  <a:pt x="8464" y="19422"/>
                </a:cubicBezTo>
                <a:cubicBezTo>
                  <a:pt x="8476" y="19437"/>
                  <a:pt x="8498" y="19473"/>
                  <a:pt x="8506" y="19495"/>
                </a:cubicBezTo>
                <a:cubicBezTo>
                  <a:pt x="8512" y="19511"/>
                  <a:pt x="8515" y="19549"/>
                  <a:pt x="8521" y="19565"/>
                </a:cubicBezTo>
                <a:cubicBezTo>
                  <a:pt x="8541" y="19618"/>
                  <a:pt x="8591" y="19719"/>
                  <a:pt x="8625" y="19748"/>
                </a:cubicBezTo>
                <a:cubicBezTo>
                  <a:pt x="8642" y="19763"/>
                  <a:pt x="8684" y="19756"/>
                  <a:pt x="8703" y="19767"/>
                </a:cubicBezTo>
                <a:cubicBezTo>
                  <a:pt x="8716" y="19775"/>
                  <a:pt x="8741" y="19800"/>
                  <a:pt x="8752" y="19815"/>
                </a:cubicBezTo>
                <a:cubicBezTo>
                  <a:pt x="8757" y="19822"/>
                  <a:pt x="8766" y="19839"/>
                  <a:pt x="8768" y="19850"/>
                </a:cubicBezTo>
                <a:cubicBezTo>
                  <a:pt x="8772" y="19867"/>
                  <a:pt x="8766" y="19905"/>
                  <a:pt x="8769" y="19923"/>
                </a:cubicBezTo>
                <a:cubicBezTo>
                  <a:pt x="8772" y="19942"/>
                  <a:pt x="8790" y="19972"/>
                  <a:pt x="8793" y="19991"/>
                </a:cubicBezTo>
                <a:cubicBezTo>
                  <a:pt x="8796" y="20011"/>
                  <a:pt x="8797" y="20052"/>
                  <a:pt x="8795" y="20072"/>
                </a:cubicBezTo>
                <a:cubicBezTo>
                  <a:pt x="8793" y="20094"/>
                  <a:pt x="8773" y="20136"/>
                  <a:pt x="8779" y="20156"/>
                </a:cubicBezTo>
                <a:cubicBezTo>
                  <a:pt x="8784" y="20179"/>
                  <a:pt x="8823" y="20182"/>
                  <a:pt x="8832" y="20203"/>
                </a:cubicBezTo>
                <a:cubicBezTo>
                  <a:pt x="8839" y="20219"/>
                  <a:pt x="8838" y="20262"/>
                  <a:pt x="8839" y="20282"/>
                </a:cubicBezTo>
                <a:cubicBezTo>
                  <a:pt x="8839" y="20301"/>
                  <a:pt x="8835" y="20339"/>
                  <a:pt x="8836" y="20357"/>
                </a:cubicBezTo>
                <a:cubicBezTo>
                  <a:pt x="8836" y="20375"/>
                  <a:pt x="8841" y="20413"/>
                  <a:pt x="8846" y="20428"/>
                </a:cubicBezTo>
                <a:cubicBezTo>
                  <a:pt x="8853" y="20449"/>
                  <a:pt x="8878" y="20476"/>
                  <a:pt x="8887" y="20494"/>
                </a:cubicBezTo>
                <a:cubicBezTo>
                  <a:pt x="8904" y="20525"/>
                  <a:pt x="8947" y="20628"/>
                  <a:pt x="8947" y="20628"/>
                </a:cubicBezTo>
                <a:lnTo>
                  <a:pt x="8989" y="20699"/>
                </a:lnTo>
                <a:lnTo>
                  <a:pt x="9037" y="20852"/>
                </a:lnTo>
                <a:cubicBezTo>
                  <a:pt x="9037" y="20852"/>
                  <a:pt x="9048" y="20974"/>
                  <a:pt x="9063" y="21007"/>
                </a:cubicBezTo>
                <a:cubicBezTo>
                  <a:pt x="9072" y="21030"/>
                  <a:pt x="9110" y="21045"/>
                  <a:pt x="9117" y="21070"/>
                </a:cubicBezTo>
                <a:cubicBezTo>
                  <a:pt x="9122" y="21086"/>
                  <a:pt x="9108" y="21127"/>
                  <a:pt x="9114" y="21143"/>
                </a:cubicBezTo>
                <a:cubicBezTo>
                  <a:pt x="9118" y="21153"/>
                  <a:pt x="9135" y="21158"/>
                  <a:pt x="9143" y="21160"/>
                </a:cubicBezTo>
                <a:cubicBezTo>
                  <a:pt x="9166" y="21166"/>
                  <a:pt x="9213" y="21148"/>
                  <a:pt x="9237" y="21154"/>
                </a:cubicBezTo>
                <a:cubicBezTo>
                  <a:pt x="9249" y="21157"/>
                  <a:pt x="9271" y="21180"/>
                  <a:pt x="9283" y="21180"/>
                </a:cubicBezTo>
                <a:cubicBezTo>
                  <a:pt x="9290" y="21180"/>
                  <a:pt x="9302" y="21167"/>
                  <a:pt x="9309" y="21168"/>
                </a:cubicBezTo>
                <a:cubicBezTo>
                  <a:pt x="9322" y="21170"/>
                  <a:pt x="9347" y="21195"/>
                  <a:pt x="9357" y="21208"/>
                </a:cubicBezTo>
                <a:cubicBezTo>
                  <a:pt x="9368" y="21222"/>
                  <a:pt x="9384" y="21260"/>
                  <a:pt x="9394" y="21274"/>
                </a:cubicBezTo>
                <a:cubicBezTo>
                  <a:pt x="9401" y="21281"/>
                  <a:pt x="9415" y="21297"/>
                  <a:pt x="9423" y="21298"/>
                </a:cubicBezTo>
                <a:cubicBezTo>
                  <a:pt x="9435" y="21300"/>
                  <a:pt x="9458" y="21272"/>
                  <a:pt x="9470" y="21272"/>
                </a:cubicBezTo>
                <a:cubicBezTo>
                  <a:pt x="9483" y="21272"/>
                  <a:pt x="9505" y="21297"/>
                  <a:pt x="9517" y="21300"/>
                </a:cubicBezTo>
                <a:cubicBezTo>
                  <a:pt x="9529" y="21303"/>
                  <a:pt x="9555" y="21291"/>
                  <a:pt x="9566" y="21297"/>
                </a:cubicBezTo>
                <a:cubicBezTo>
                  <a:pt x="9596" y="21311"/>
                  <a:pt x="9639" y="21393"/>
                  <a:pt x="9666" y="21415"/>
                </a:cubicBezTo>
                <a:cubicBezTo>
                  <a:pt x="9676" y="21423"/>
                  <a:pt x="9697" y="21433"/>
                  <a:pt x="9708" y="21435"/>
                </a:cubicBezTo>
                <a:cubicBezTo>
                  <a:pt x="9754" y="21445"/>
                  <a:pt x="9849" y="21432"/>
                  <a:pt x="9896" y="21424"/>
                </a:cubicBezTo>
                <a:cubicBezTo>
                  <a:pt x="9922" y="21420"/>
                  <a:pt x="9974" y="21390"/>
                  <a:pt x="10001" y="21393"/>
                </a:cubicBezTo>
                <a:cubicBezTo>
                  <a:pt x="10013" y="21395"/>
                  <a:pt x="10048" y="21420"/>
                  <a:pt x="10048" y="21420"/>
                </a:cubicBezTo>
                <a:cubicBezTo>
                  <a:pt x="10048" y="21420"/>
                  <a:pt x="10083" y="21419"/>
                  <a:pt x="10094" y="21426"/>
                </a:cubicBezTo>
                <a:cubicBezTo>
                  <a:pt x="10094" y="21426"/>
                  <a:pt x="10170" y="21516"/>
                  <a:pt x="10202" y="21549"/>
                </a:cubicBezTo>
                <a:cubicBezTo>
                  <a:pt x="10215" y="21562"/>
                  <a:pt x="10240" y="21594"/>
                  <a:pt x="10255" y="21597"/>
                </a:cubicBezTo>
                <a:cubicBezTo>
                  <a:pt x="10266" y="21600"/>
                  <a:pt x="10292" y="21595"/>
                  <a:pt x="10299" y="21580"/>
                </a:cubicBezTo>
                <a:cubicBezTo>
                  <a:pt x="10305" y="21565"/>
                  <a:pt x="10288" y="21524"/>
                  <a:pt x="10293" y="21509"/>
                </a:cubicBezTo>
                <a:cubicBezTo>
                  <a:pt x="10308" y="21466"/>
                  <a:pt x="10375" y="21450"/>
                  <a:pt x="10403" y="21432"/>
                </a:cubicBezTo>
                <a:cubicBezTo>
                  <a:pt x="10409" y="21429"/>
                  <a:pt x="10422" y="21428"/>
                  <a:pt x="10425" y="21420"/>
                </a:cubicBezTo>
                <a:cubicBezTo>
                  <a:pt x="10431" y="21400"/>
                  <a:pt x="10422" y="21341"/>
                  <a:pt x="10409" y="21336"/>
                </a:cubicBezTo>
                <a:cubicBezTo>
                  <a:pt x="10409" y="21336"/>
                  <a:pt x="10313" y="21398"/>
                  <a:pt x="10345" y="21320"/>
                </a:cubicBezTo>
                <a:cubicBezTo>
                  <a:pt x="10353" y="21302"/>
                  <a:pt x="10316" y="21273"/>
                  <a:pt x="10308" y="21255"/>
                </a:cubicBezTo>
                <a:cubicBezTo>
                  <a:pt x="10295" y="21223"/>
                  <a:pt x="10293" y="21141"/>
                  <a:pt x="10283" y="21105"/>
                </a:cubicBezTo>
                <a:cubicBezTo>
                  <a:pt x="10265" y="21041"/>
                  <a:pt x="10201" y="20936"/>
                  <a:pt x="10188" y="20869"/>
                </a:cubicBezTo>
                <a:cubicBezTo>
                  <a:pt x="10184" y="20850"/>
                  <a:pt x="10188" y="20808"/>
                  <a:pt x="10186" y="20788"/>
                </a:cubicBezTo>
                <a:cubicBezTo>
                  <a:pt x="10178" y="20722"/>
                  <a:pt x="10154" y="20589"/>
                  <a:pt x="10130" y="20534"/>
                </a:cubicBezTo>
                <a:cubicBezTo>
                  <a:pt x="10120" y="20514"/>
                  <a:pt x="10087" y="20494"/>
                  <a:pt x="10079" y="20472"/>
                </a:cubicBezTo>
                <a:cubicBezTo>
                  <a:pt x="10074" y="20456"/>
                  <a:pt x="10065" y="20412"/>
                  <a:pt x="10074" y="20400"/>
                </a:cubicBezTo>
                <a:cubicBezTo>
                  <a:pt x="10083" y="20387"/>
                  <a:pt x="10114" y="20436"/>
                  <a:pt x="10120" y="20419"/>
                </a:cubicBezTo>
                <a:cubicBezTo>
                  <a:pt x="10129" y="20392"/>
                  <a:pt x="10072" y="20365"/>
                  <a:pt x="10064" y="20337"/>
                </a:cubicBezTo>
                <a:cubicBezTo>
                  <a:pt x="10059" y="20320"/>
                  <a:pt x="10056" y="20276"/>
                  <a:pt x="10063" y="20262"/>
                </a:cubicBezTo>
                <a:cubicBezTo>
                  <a:pt x="10070" y="20248"/>
                  <a:pt x="10100" y="20267"/>
                  <a:pt x="10107" y="20253"/>
                </a:cubicBezTo>
                <a:cubicBezTo>
                  <a:pt x="10115" y="20237"/>
                  <a:pt x="10103" y="20193"/>
                  <a:pt x="10105" y="20173"/>
                </a:cubicBezTo>
                <a:cubicBezTo>
                  <a:pt x="10107" y="20153"/>
                  <a:pt x="10120" y="20116"/>
                  <a:pt x="10121" y="20095"/>
                </a:cubicBezTo>
                <a:cubicBezTo>
                  <a:pt x="10122" y="20075"/>
                  <a:pt x="10115" y="20036"/>
                  <a:pt x="10115" y="20016"/>
                </a:cubicBezTo>
                <a:cubicBezTo>
                  <a:pt x="10116" y="19997"/>
                  <a:pt x="10131" y="19953"/>
                  <a:pt x="10122" y="19941"/>
                </a:cubicBezTo>
                <a:cubicBezTo>
                  <a:pt x="10104" y="19918"/>
                  <a:pt x="10059" y="19983"/>
                  <a:pt x="10038" y="19996"/>
                </a:cubicBezTo>
                <a:cubicBezTo>
                  <a:pt x="9911" y="20068"/>
                  <a:pt x="10018" y="19904"/>
                  <a:pt x="10044" y="19840"/>
                </a:cubicBezTo>
                <a:cubicBezTo>
                  <a:pt x="10070" y="19777"/>
                  <a:pt x="10112" y="19806"/>
                  <a:pt x="10112" y="19806"/>
                </a:cubicBezTo>
                <a:cubicBezTo>
                  <a:pt x="10151" y="19727"/>
                  <a:pt x="10189" y="19580"/>
                  <a:pt x="10180" y="19479"/>
                </a:cubicBezTo>
                <a:cubicBezTo>
                  <a:pt x="10178" y="19460"/>
                  <a:pt x="10169" y="19424"/>
                  <a:pt x="10161" y="19411"/>
                </a:cubicBezTo>
                <a:cubicBezTo>
                  <a:pt x="10156" y="19403"/>
                  <a:pt x="10143" y="19399"/>
                  <a:pt x="10137" y="19394"/>
                </a:cubicBezTo>
                <a:cubicBezTo>
                  <a:pt x="10126" y="19381"/>
                  <a:pt x="10108" y="19339"/>
                  <a:pt x="10096" y="19328"/>
                </a:cubicBezTo>
                <a:cubicBezTo>
                  <a:pt x="10078" y="19312"/>
                  <a:pt x="9997" y="19344"/>
                  <a:pt x="10020" y="19278"/>
                </a:cubicBezTo>
                <a:cubicBezTo>
                  <a:pt x="10027" y="19260"/>
                  <a:pt x="10055" y="19254"/>
                  <a:pt x="10067" y="19247"/>
                </a:cubicBezTo>
                <a:cubicBezTo>
                  <a:pt x="10090" y="19235"/>
                  <a:pt x="10139" y="19203"/>
                  <a:pt x="10163" y="19211"/>
                </a:cubicBezTo>
                <a:cubicBezTo>
                  <a:pt x="10178" y="19217"/>
                  <a:pt x="10217" y="19285"/>
                  <a:pt x="10232" y="19280"/>
                </a:cubicBezTo>
                <a:cubicBezTo>
                  <a:pt x="10270" y="19267"/>
                  <a:pt x="10289" y="19117"/>
                  <a:pt x="10304" y="19059"/>
                </a:cubicBezTo>
                <a:cubicBezTo>
                  <a:pt x="10332" y="18947"/>
                  <a:pt x="10260" y="18962"/>
                  <a:pt x="10260" y="18962"/>
                </a:cubicBezTo>
                <a:cubicBezTo>
                  <a:pt x="10253" y="18980"/>
                  <a:pt x="10256" y="19034"/>
                  <a:pt x="10244" y="19040"/>
                </a:cubicBezTo>
                <a:cubicBezTo>
                  <a:pt x="10244" y="19040"/>
                  <a:pt x="10187" y="19089"/>
                  <a:pt x="10205" y="18970"/>
                </a:cubicBezTo>
                <a:cubicBezTo>
                  <a:pt x="10222" y="18852"/>
                  <a:pt x="10248" y="18903"/>
                  <a:pt x="10289" y="18824"/>
                </a:cubicBezTo>
                <a:cubicBezTo>
                  <a:pt x="10302" y="18800"/>
                  <a:pt x="10340" y="18696"/>
                  <a:pt x="10357" y="18794"/>
                </a:cubicBezTo>
                <a:cubicBezTo>
                  <a:pt x="10360" y="18813"/>
                  <a:pt x="10341" y="18858"/>
                  <a:pt x="10351" y="18869"/>
                </a:cubicBezTo>
                <a:cubicBezTo>
                  <a:pt x="10361" y="18881"/>
                  <a:pt x="10383" y="18838"/>
                  <a:pt x="10392" y="18824"/>
                </a:cubicBezTo>
                <a:cubicBezTo>
                  <a:pt x="10406" y="18800"/>
                  <a:pt x="10432" y="18743"/>
                  <a:pt x="10437" y="18710"/>
                </a:cubicBezTo>
                <a:cubicBezTo>
                  <a:pt x="10439" y="18691"/>
                  <a:pt x="10435" y="18650"/>
                  <a:pt x="10431" y="18631"/>
                </a:cubicBezTo>
                <a:cubicBezTo>
                  <a:pt x="10427" y="18612"/>
                  <a:pt x="10404" y="18584"/>
                  <a:pt x="10402" y="18564"/>
                </a:cubicBezTo>
                <a:cubicBezTo>
                  <a:pt x="10401" y="18542"/>
                  <a:pt x="10421" y="18502"/>
                  <a:pt x="10419" y="18480"/>
                </a:cubicBezTo>
                <a:cubicBezTo>
                  <a:pt x="10418" y="18472"/>
                  <a:pt x="10403" y="18457"/>
                  <a:pt x="10407" y="18452"/>
                </a:cubicBezTo>
                <a:cubicBezTo>
                  <a:pt x="10429" y="18424"/>
                  <a:pt x="10457" y="18562"/>
                  <a:pt x="10480" y="18584"/>
                </a:cubicBezTo>
                <a:cubicBezTo>
                  <a:pt x="10491" y="18594"/>
                  <a:pt x="10515" y="18606"/>
                  <a:pt x="10527" y="18603"/>
                </a:cubicBezTo>
                <a:cubicBezTo>
                  <a:pt x="10566" y="18591"/>
                  <a:pt x="10633" y="18505"/>
                  <a:pt x="10654" y="18450"/>
                </a:cubicBezTo>
                <a:cubicBezTo>
                  <a:pt x="10657" y="18444"/>
                  <a:pt x="10663" y="18429"/>
                  <a:pt x="10661" y="18421"/>
                </a:cubicBezTo>
                <a:cubicBezTo>
                  <a:pt x="10656" y="18401"/>
                  <a:pt x="10626" y="18387"/>
                  <a:pt x="10613" y="18387"/>
                </a:cubicBezTo>
                <a:cubicBezTo>
                  <a:pt x="10600" y="18386"/>
                  <a:pt x="10576" y="18434"/>
                  <a:pt x="10567" y="18419"/>
                </a:cubicBezTo>
                <a:cubicBezTo>
                  <a:pt x="10558" y="18404"/>
                  <a:pt x="10591" y="18360"/>
                  <a:pt x="10587" y="18340"/>
                </a:cubicBezTo>
                <a:cubicBezTo>
                  <a:pt x="10582" y="18319"/>
                  <a:pt x="10549" y="18314"/>
                  <a:pt x="10539" y="18300"/>
                </a:cubicBezTo>
                <a:cubicBezTo>
                  <a:pt x="10519" y="18271"/>
                  <a:pt x="10468" y="18198"/>
                  <a:pt x="10478" y="18158"/>
                </a:cubicBezTo>
                <a:cubicBezTo>
                  <a:pt x="10483" y="18140"/>
                  <a:pt x="10515" y="18132"/>
                  <a:pt x="10526" y="18141"/>
                </a:cubicBezTo>
                <a:cubicBezTo>
                  <a:pt x="10533" y="18147"/>
                  <a:pt x="10534" y="18178"/>
                  <a:pt x="10539" y="18189"/>
                </a:cubicBezTo>
                <a:cubicBezTo>
                  <a:pt x="10553" y="18220"/>
                  <a:pt x="10594" y="18268"/>
                  <a:pt x="10617" y="18268"/>
                </a:cubicBezTo>
                <a:cubicBezTo>
                  <a:pt x="10629" y="18269"/>
                  <a:pt x="10657" y="18249"/>
                  <a:pt x="10659" y="18229"/>
                </a:cubicBezTo>
                <a:cubicBezTo>
                  <a:pt x="10663" y="18190"/>
                  <a:pt x="10603" y="18132"/>
                  <a:pt x="10608" y="18093"/>
                </a:cubicBezTo>
                <a:cubicBezTo>
                  <a:pt x="10608" y="18088"/>
                  <a:pt x="10614" y="18084"/>
                  <a:pt x="10616" y="18085"/>
                </a:cubicBezTo>
                <a:cubicBezTo>
                  <a:pt x="10630" y="18089"/>
                  <a:pt x="10638" y="18144"/>
                  <a:pt x="10649" y="18158"/>
                </a:cubicBezTo>
                <a:cubicBezTo>
                  <a:pt x="10659" y="18170"/>
                  <a:pt x="10684" y="18188"/>
                  <a:pt x="10696" y="18184"/>
                </a:cubicBezTo>
                <a:cubicBezTo>
                  <a:pt x="10710" y="18180"/>
                  <a:pt x="10726" y="18119"/>
                  <a:pt x="10741" y="18124"/>
                </a:cubicBezTo>
                <a:cubicBezTo>
                  <a:pt x="10752" y="18127"/>
                  <a:pt x="10753" y="18184"/>
                  <a:pt x="10764" y="18192"/>
                </a:cubicBezTo>
                <a:cubicBezTo>
                  <a:pt x="10775" y="18200"/>
                  <a:pt x="10796" y="18172"/>
                  <a:pt x="10807" y="18175"/>
                </a:cubicBezTo>
                <a:cubicBezTo>
                  <a:pt x="10850" y="18187"/>
                  <a:pt x="10780" y="18329"/>
                  <a:pt x="10780" y="18329"/>
                </a:cubicBezTo>
                <a:cubicBezTo>
                  <a:pt x="10778" y="18334"/>
                  <a:pt x="10774" y="18348"/>
                  <a:pt x="10777" y="18351"/>
                </a:cubicBezTo>
                <a:cubicBezTo>
                  <a:pt x="10810" y="18385"/>
                  <a:pt x="10881" y="18341"/>
                  <a:pt x="10912" y="18300"/>
                </a:cubicBezTo>
                <a:cubicBezTo>
                  <a:pt x="10931" y="18274"/>
                  <a:pt x="10980" y="18245"/>
                  <a:pt x="11000" y="18222"/>
                </a:cubicBezTo>
                <a:cubicBezTo>
                  <a:pt x="11013" y="18207"/>
                  <a:pt x="11048" y="18075"/>
                  <a:pt x="11040" y="18052"/>
                </a:cubicBezTo>
                <a:cubicBezTo>
                  <a:pt x="11034" y="18035"/>
                  <a:pt x="11003" y="18067"/>
                  <a:pt x="10992" y="18077"/>
                </a:cubicBezTo>
                <a:cubicBezTo>
                  <a:pt x="10981" y="18088"/>
                  <a:pt x="10966" y="18142"/>
                  <a:pt x="10953" y="18136"/>
                </a:cubicBezTo>
                <a:cubicBezTo>
                  <a:pt x="10942" y="18132"/>
                  <a:pt x="10934" y="18083"/>
                  <a:pt x="10938" y="18066"/>
                </a:cubicBezTo>
                <a:cubicBezTo>
                  <a:pt x="10948" y="18029"/>
                  <a:pt x="11004" y="18010"/>
                  <a:pt x="11027" y="17996"/>
                </a:cubicBezTo>
                <a:cubicBezTo>
                  <a:pt x="11048" y="17984"/>
                  <a:pt x="11093" y="17979"/>
                  <a:pt x="11113" y="17962"/>
                </a:cubicBezTo>
                <a:cubicBezTo>
                  <a:pt x="11137" y="17941"/>
                  <a:pt x="11172" y="17869"/>
                  <a:pt x="11194" y="17842"/>
                </a:cubicBezTo>
                <a:cubicBezTo>
                  <a:pt x="11208" y="17824"/>
                  <a:pt x="11256" y="17778"/>
                  <a:pt x="11256" y="17778"/>
                </a:cubicBezTo>
                <a:lnTo>
                  <a:pt x="11296" y="17710"/>
                </a:lnTo>
                <a:cubicBezTo>
                  <a:pt x="11296" y="17710"/>
                  <a:pt x="11365" y="17603"/>
                  <a:pt x="11372" y="17554"/>
                </a:cubicBezTo>
                <a:cubicBezTo>
                  <a:pt x="11378" y="17522"/>
                  <a:pt x="11364" y="17452"/>
                  <a:pt x="11372" y="17422"/>
                </a:cubicBezTo>
                <a:cubicBezTo>
                  <a:pt x="11381" y="17387"/>
                  <a:pt x="11426" y="17349"/>
                  <a:pt x="11440" y="17319"/>
                </a:cubicBezTo>
                <a:cubicBezTo>
                  <a:pt x="11448" y="17301"/>
                  <a:pt x="11456" y="17256"/>
                  <a:pt x="11465" y="17240"/>
                </a:cubicBezTo>
                <a:cubicBezTo>
                  <a:pt x="11473" y="17225"/>
                  <a:pt x="11499" y="17211"/>
                  <a:pt x="11506" y="17195"/>
                </a:cubicBezTo>
                <a:cubicBezTo>
                  <a:pt x="11514" y="17174"/>
                  <a:pt x="11529" y="17116"/>
                  <a:pt x="11521" y="17095"/>
                </a:cubicBezTo>
                <a:cubicBezTo>
                  <a:pt x="11514" y="17077"/>
                  <a:pt x="11478" y="17092"/>
                  <a:pt x="11469" y="17076"/>
                </a:cubicBezTo>
                <a:cubicBezTo>
                  <a:pt x="11458" y="17056"/>
                  <a:pt x="11470" y="16992"/>
                  <a:pt x="11461" y="16969"/>
                </a:cubicBezTo>
                <a:cubicBezTo>
                  <a:pt x="11453" y="16949"/>
                  <a:pt x="11420" y="16941"/>
                  <a:pt x="11412" y="16921"/>
                </a:cubicBezTo>
                <a:cubicBezTo>
                  <a:pt x="11407" y="16905"/>
                  <a:pt x="11414" y="16865"/>
                  <a:pt x="11411" y="16848"/>
                </a:cubicBezTo>
                <a:cubicBezTo>
                  <a:pt x="11407" y="16826"/>
                  <a:pt x="11381" y="16795"/>
                  <a:pt x="11382" y="16773"/>
                </a:cubicBezTo>
                <a:cubicBezTo>
                  <a:pt x="11383" y="16761"/>
                  <a:pt x="11395" y="16741"/>
                  <a:pt x="11402" y="16739"/>
                </a:cubicBezTo>
                <a:cubicBezTo>
                  <a:pt x="11421" y="16732"/>
                  <a:pt x="11455" y="16802"/>
                  <a:pt x="11473" y="16790"/>
                </a:cubicBezTo>
                <a:cubicBezTo>
                  <a:pt x="11486" y="16781"/>
                  <a:pt x="11486" y="16724"/>
                  <a:pt x="11493" y="16704"/>
                </a:cubicBezTo>
                <a:cubicBezTo>
                  <a:pt x="11501" y="16685"/>
                  <a:pt x="11520" y="16644"/>
                  <a:pt x="11533" y="16636"/>
                </a:cubicBezTo>
                <a:cubicBezTo>
                  <a:pt x="11543" y="16629"/>
                  <a:pt x="11570" y="16629"/>
                  <a:pt x="11579" y="16642"/>
                </a:cubicBezTo>
                <a:cubicBezTo>
                  <a:pt x="11592" y="16663"/>
                  <a:pt x="11586" y="16694"/>
                  <a:pt x="11585" y="16725"/>
                </a:cubicBezTo>
                <a:cubicBezTo>
                  <a:pt x="11584" y="16765"/>
                  <a:pt x="11542" y="16857"/>
                  <a:pt x="11562" y="16883"/>
                </a:cubicBezTo>
                <a:cubicBezTo>
                  <a:pt x="11581" y="16910"/>
                  <a:pt x="11637" y="16848"/>
                  <a:pt x="11656" y="16820"/>
                </a:cubicBezTo>
                <a:cubicBezTo>
                  <a:pt x="11723" y="16715"/>
                  <a:pt x="11701" y="16871"/>
                  <a:pt x="11693" y="16890"/>
                </a:cubicBezTo>
                <a:cubicBezTo>
                  <a:pt x="11673" y="16930"/>
                  <a:pt x="11618" y="16984"/>
                  <a:pt x="11601" y="17027"/>
                </a:cubicBezTo>
                <a:cubicBezTo>
                  <a:pt x="11592" y="17045"/>
                  <a:pt x="11572" y="17094"/>
                  <a:pt x="11581" y="17112"/>
                </a:cubicBezTo>
                <a:cubicBezTo>
                  <a:pt x="11582" y="17116"/>
                  <a:pt x="11590" y="17112"/>
                  <a:pt x="11593" y="17109"/>
                </a:cubicBezTo>
                <a:cubicBezTo>
                  <a:pt x="11732" y="16976"/>
                  <a:pt x="11839" y="16753"/>
                  <a:pt x="11982" y="16644"/>
                </a:cubicBezTo>
                <a:cubicBezTo>
                  <a:pt x="12014" y="16620"/>
                  <a:pt x="12063" y="16655"/>
                  <a:pt x="12075" y="16602"/>
                </a:cubicBezTo>
                <a:cubicBezTo>
                  <a:pt x="12080" y="16575"/>
                  <a:pt x="12069" y="16542"/>
                  <a:pt x="12058" y="16510"/>
                </a:cubicBezTo>
                <a:cubicBezTo>
                  <a:pt x="12049" y="16487"/>
                  <a:pt x="12040" y="16465"/>
                  <a:pt x="12039" y="16448"/>
                </a:cubicBezTo>
                <a:cubicBezTo>
                  <a:pt x="12038" y="16434"/>
                  <a:pt x="12040" y="16416"/>
                  <a:pt x="12044" y="16398"/>
                </a:cubicBezTo>
                <a:cubicBezTo>
                  <a:pt x="12045" y="16417"/>
                  <a:pt x="12047" y="16430"/>
                  <a:pt x="12047" y="16430"/>
                </a:cubicBezTo>
                <a:cubicBezTo>
                  <a:pt x="12041" y="16447"/>
                  <a:pt x="12050" y="16494"/>
                  <a:pt x="12058" y="16510"/>
                </a:cubicBezTo>
                <a:cubicBezTo>
                  <a:pt x="12058" y="16510"/>
                  <a:pt x="12077" y="16600"/>
                  <a:pt x="12181" y="16490"/>
                </a:cubicBezTo>
                <a:cubicBezTo>
                  <a:pt x="12227" y="16441"/>
                  <a:pt x="12351" y="16460"/>
                  <a:pt x="12395" y="16407"/>
                </a:cubicBezTo>
                <a:cubicBezTo>
                  <a:pt x="12401" y="16400"/>
                  <a:pt x="12411" y="16373"/>
                  <a:pt x="12409" y="16360"/>
                </a:cubicBezTo>
                <a:cubicBezTo>
                  <a:pt x="12405" y="16339"/>
                  <a:pt x="12363" y="16341"/>
                  <a:pt x="12361" y="16318"/>
                </a:cubicBezTo>
                <a:cubicBezTo>
                  <a:pt x="12358" y="16296"/>
                  <a:pt x="12395" y="16273"/>
                  <a:pt x="12401" y="16251"/>
                </a:cubicBezTo>
                <a:cubicBezTo>
                  <a:pt x="12411" y="16207"/>
                  <a:pt x="12368" y="16082"/>
                  <a:pt x="12394" y="16062"/>
                </a:cubicBezTo>
                <a:cubicBezTo>
                  <a:pt x="12407" y="16051"/>
                  <a:pt x="12430" y="16107"/>
                  <a:pt x="12439" y="16125"/>
                </a:cubicBezTo>
                <a:cubicBezTo>
                  <a:pt x="12447" y="16141"/>
                  <a:pt x="12459" y="16175"/>
                  <a:pt x="12463" y="16194"/>
                </a:cubicBezTo>
                <a:cubicBezTo>
                  <a:pt x="12467" y="16211"/>
                  <a:pt x="12474" y="16251"/>
                  <a:pt x="12469" y="16267"/>
                </a:cubicBezTo>
                <a:cubicBezTo>
                  <a:pt x="12469" y="16267"/>
                  <a:pt x="12444" y="16331"/>
                  <a:pt x="12463" y="16370"/>
                </a:cubicBezTo>
                <a:cubicBezTo>
                  <a:pt x="12471" y="16386"/>
                  <a:pt x="12500" y="16366"/>
                  <a:pt x="12513" y="16367"/>
                </a:cubicBezTo>
                <a:cubicBezTo>
                  <a:pt x="12536" y="16368"/>
                  <a:pt x="12585" y="16377"/>
                  <a:pt x="12609" y="16384"/>
                </a:cubicBezTo>
                <a:cubicBezTo>
                  <a:pt x="12633" y="16390"/>
                  <a:pt x="12706" y="16421"/>
                  <a:pt x="12706" y="16421"/>
                </a:cubicBezTo>
                <a:lnTo>
                  <a:pt x="12758" y="16454"/>
                </a:lnTo>
                <a:lnTo>
                  <a:pt x="12840" y="16480"/>
                </a:lnTo>
                <a:cubicBezTo>
                  <a:pt x="12840" y="16480"/>
                  <a:pt x="13017" y="16500"/>
                  <a:pt x="13075" y="16490"/>
                </a:cubicBezTo>
                <a:cubicBezTo>
                  <a:pt x="13086" y="16488"/>
                  <a:pt x="13109" y="16480"/>
                  <a:pt x="13119" y="16472"/>
                </a:cubicBezTo>
                <a:cubicBezTo>
                  <a:pt x="13136" y="16460"/>
                  <a:pt x="13163" y="16412"/>
                  <a:pt x="13181" y="16401"/>
                </a:cubicBezTo>
                <a:cubicBezTo>
                  <a:pt x="13191" y="16394"/>
                  <a:pt x="13219" y="16407"/>
                  <a:pt x="13224" y="16392"/>
                </a:cubicBezTo>
                <a:cubicBezTo>
                  <a:pt x="13234" y="16364"/>
                  <a:pt x="13198" y="16305"/>
                  <a:pt x="13184" y="16283"/>
                </a:cubicBezTo>
                <a:cubicBezTo>
                  <a:pt x="13175" y="16266"/>
                  <a:pt x="13133" y="16256"/>
                  <a:pt x="13135" y="16233"/>
                </a:cubicBezTo>
                <a:cubicBezTo>
                  <a:pt x="13137" y="16213"/>
                  <a:pt x="13173" y="16227"/>
                  <a:pt x="13183" y="16216"/>
                </a:cubicBezTo>
                <a:cubicBezTo>
                  <a:pt x="13189" y="16210"/>
                  <a:pt x="13194" y="16190"/>
                  <a:pt x="13199" y="16183"/>
                </a:cubicBezTo>
                <a:cubicBezTo>
                  <a:pt x="13209" y="16168"/>
                  <a:pt x="13244" y="16136"/>
                  <a:pt x="13244" y="16136"/>
                </a:cubicBezTo>
                <a:cubicBezTo>
                  <a:pt x="13244" y="16136"/>
                  <a:pt x="13312" y="16044"/>
                  <a:pt x="13333" y="16066"/>
                </a:cubicBezTo>
                <a:cubicBezTo>
                  <a:pt x="13343" y="16077"/>
                  <a:pt x="13331" y="16147"/>
                  <a:pt x="13331" y="16147"/>
                </a:cubicBezTo>
                <a:cubicBezTo>
                  <a:pt x="13331" y="16147"/>
                  <a:pt x="13332" y="16185"/>
                  <a:pt x="13338" y="16189"/>
                </a:cubicBezTo>
                <a:cubicBezTo>
                  <a:pt x="13349" y="16197"/>
                  <a:pt x="13381" y="16158"/>
                  <a:pt x="13381" y="16158"/>
                </a:cubicBezTo>
                <a:cubicBezTo>
                  <a:pt x="13381" y="16158"/>
                  <a:pt x="13451" y="16106"/>
                  <a:pt x="13472" y="16124"/>
                </a:cubicBezTo>
                <a:cubicBezTo>
                  <a:pt x="13484" y="16133"/>
                  <a:pt x="13483" y="16187"/>
                  <a:pt x="13492" y="16202"/>
                </a:cubicBezTo>
                <a:cubicBezTo>
                  <a:pt x="13501" y="16215"/>
                  <a:pt x="13530" y="16214"/>
                  <a:pt x="13539" y="16228"/>
                </a:cubicBezTo>
                <a:cubicBezTo>
                  <a:pt x="13551" y="16247"/>
                  <a:pt x="13551" y="16318"/>
                  <a:pt x="13565" y="16332"/>
                </a:cubicBezTo>
                <a:cubicBezTo>
                  <a:pt x="13576" y="16342"/>
                  <a:pt x="13602" y="16321"/>
                  <a:pt x="13614" y="16322"/>
                </a:cubicBezTo>
                <a:cubicBezTo>
                  <a:pt x="13637" y="16323"/>
                  <a:pt x="13706" y="16354"/>
                  <a:pt x="13706" y="16354"/>
                </a:cubicBezTo>
                <a:cubicBezTo>
                  <a:pt x="13706" y="16354"/>
                  <a:pt x="13717" y="16348"/>
                  <a:pt x="13743" y="16368"/>
                </a:cubicBezTo>
                <a:lnTo>
                  <a:pt x="13780" y="16434"/>
                </a:lnTo>
                <a:cubicBezTo>
                  <a:pt x="13780" y="16434"/>
                  <a:pt x="13822" y="16458"/>
                  <a:pt x="13832" y="16474"/>
                </a:cubicBezTo>
                <a:cubicBezTo>
                  <a:pt x="13843" y="16488"/>
                  <a:pt x="13858" y="16527"/>
                  <a:pt x="13861" y="16549"/>
                </a:cubicBezTo>
                <a:cubicBezTo>
                  <a:pt x="13863" y="16568"/>
                  <a:pt x="13848" y="16607"/>
                  <a:pt x="13853" y="16623"/>
                </a:cubicBezTo>
                <a:cubicBezTo>
                  <a:pt x="13858" y="16639"/>
                  <a:pt x="13881" y="16652"/>
                  <a:pt x="13891" y="16651"/>
                </a:cubicBezTo>
                <a:cubicBezTo>
                  <a:pt x="13904" y="16651"/>
                  <a:pt x="13925" y="16613"/>
                  <a:pt x="13938" y="16613"/>
                </a:cubicBezTo>
                <a:cubicBezTo>
                  <a:pt x="13965" y="16612"/>
                  <a:pt x="14007" y="16690"/>
                  <a:pt x="14034" y="16687"/>
                </a:cubicBezTo>
                <a:cubicBezTo>
                  <a:pt x="14047" y="16686"/>
                  <a:pt x="14067" y="16648"/>
                  <a:pt x="14079" y="16641"/>
                </a:cubicBezTo>
                <a:cubicBezTo>
                  <a:pt x="14082" y="16639"/>
                  <a:pt x="14089" y="16638"/>
                  <a:pt x="14093" y="16639"/>
                </a:cubicBezTo>
                <a:cubicBezTo>
                  <a:pt x="14107" y="16642"/>
                  <a:pt x="14131" y="16674"/>
                  <a:pt x="14145" y="16670"/>
                </a:cubicBezTo>
                <a:cubicBezTo>
                  <a:pt x="14155" y="16668"/>
                  <a:pt x="14174" y="16644"/>
                  <a:pt x="14177" y="16628"/>
                </a:cubicBezTo>
                <a:cubicBezTo>
                  <a:pt x="14183" y="16604"/>
                  <a:pt x="14169" y="16552"/>
                  <a:pt x="14169" y="16527"/>
                </a:cubicBezTo>
                <a:cubicBezTo>
                  <a:pt x="14169" y="16506"/>
                  <a:pt x="14168" y="16460"/>
                  <a:pt x="14176" y="16444"/>
                </a:cubicBezTo>
                <a:cubicBezTo>
                  <a:pt x="14185" y="16429"/>
                  <a:pt x="14212" y="16433"/>
                  <a:pt x="14224" y="16426"/>
                </a:cubicBezTo>
                <a:cubicBezTo>
                  <a:pt x="14235" y="16419"/>
                  <a:pt x="14255" y="16398"/>
                  <a:pt x="14266" y="16388"/>
                </a:cubicBezTo>
                <a:cubicBezTo>
                  <a:pt x="14271" y="16384"/>
                  <a:pt x="14281" y="16365"/>
                  <a:pt x="14287" y="16368"/>
                </a:cubicBezTo>
                <a:lnTo>
                  <a:pt x="14353" y="16406"/>
                </a:lnTo>
                <a:cubicBezTo>
                  <a:pt x="14365" y="16402"/>
                  <a:pt x="14395" y="16403"/>
                  <a:pt x="14403" y="16418"/>
                </a:cubicBezTo>
                <a:cubicBezTo>
                  <a:pt x="14415" y="16439"/>
                  <a:pt x="14402" y="16506"/>
                  <a:pt x="14408" y="16533"/>
                </a:cubicBezTo>
                <a:cubicBezTo>
                  <a:pt x="14412" y="16553"/>
                  <a:pt x="14423" y="16597"/>
                  <a:pt x="14436" y="16602"/>
                </a:cubicBezTo>
                <a:cubicBezTo>
                  <a:pt x="14446" y="16605"/>
                  <a:pt x="14464" y="16576"/>
                  <a:pt x="14473" y="16564"/>
                </a:cubicBezTo>
                <a:cubicBezTo>
                  <a:pt x="14484" y="16550"/>
                  <a:pt x="14505" y="16517"/>
                  <a:pt x="14513" y="16497"/>
                </a:cubicBezTo>
                <a:cubicBezTo>
                  <a:pt x="14519" y="16480"/>
                  <a:pt x="14531" y="16440"/>
                  <a:pt x="14529" y="16420"/>
                </a:cubicBezTo>
                <a:cubicBezTo>
                  <a:pt x="14526" y="16398"/>
                  <a:pt x="14489" y="16376"/>
                  <a:pt x="14492" y="16354"/>
                </a:cubicBezTo>
                <a:cubicBezTo>
                  <a:pt x="14494" y="16335"/>
                  <a:pt x="14530" y="16340"/>
                  <a:pt x="14535" y="16323"/>
                </a:cubicBezTo>
                <a:cubicBezTo>
                  <a:pt x="14544" y="16290"/>
                  <a:pt x="14525" y="16209"/>
                  <a:pt x="14510" y="16181"/>
                </a:cubicBezTo>
                <a:cubicBezTo>
                  <a:pt x="14492" y="16149"/>
                  <a:pt x="14429" y="16147"/>
                  <a:pt x="14410" y="16115"/>
                </a:cubicBezTo>
                <a:cubicBezTo>
                  <a:pt x="14402" y="16101"/>
                  <a:pt x="14394" y="16063"/>
                  <a:pt x="14396" y="16045"/>
                </a:cubicBezTo>
                <a:cubicBezTo>
                  <a:pt x="14396" y="16042"/>
                  <a:pt x="14398" y="16036"/>
                  <a:pt x="14400" y="16035"/>
                </a:cubicBezTo>
                <a:cubicBezTo>
                  <a:pt x="14442" y="16011"/>
                  <a:pt x="14572" y="16108"/>
                  <a:pt x="14572" y="16108"/>
                </a:cubicBezTo>
                <a:lnTo>
                  <a:pt x="14616" y="16115"/>
                </a:lnTo>
                <a:cubicBezTo>
                  <a:pt x="14616" y="16115"/>
                  <a:pt x="14653" y="16132"/>
                  <a:pt x="14664" y="16141"/>
                </a:cubicBezTo>
                <a:cubicBezTo>
                  <a:pt x="14670" y="16146"/>
                  <a:pt x="14686" y="16153"/>
                  <a:pt x="14688" y="16164"/>
                </a:cubicBezTo>
                <a:cubicBezTo>
                  <a:pt x="14693" y="16187"/>
                  <a:pt x="14655" y="16232"/>
                  <a:pt x="14664" y="16251"/>
                </a:cubicBezTo>
                <a:cubicBezTo>
                  <a:pt x="14671" y="16268"/>
                  <a:pt x="14700" y="16246"/>
                  <a:pt x="14712" y="16241"/>
                </a:cubicBezTo>
                <a:cubicBezTo>
                  <a:pt x="14712" y="16241"/>
                  <a:pt x="14762" y="16213"/>
                  <a:pt x="14828" y="16262"/>
                </a:cubicBezTo>
                <a:cubicBezTo>
                  <a:pt x="14894" y="16312"/>
                  <a:pt x="14939" y="16285"/>
                  <a:pt x="14992" y="16371"/>
                </a:cubicBezTo>
                <a:cubicBezTo>
                  <a:pt x="15046" y="16458"/>
                  <a:pt x="15085" y="16425"/>
                  <a:pt x="15106" y="16399"/>
                </a:cubicBezTo>
                <a:cubicBezTo>
                  <a:pt x="15128" y="16373"/>
                  <a:pt x="15157" y="16380"/>
                  <a:pt x="15150" y="16297"/>
                </a:cubicBezTo>
                <a:cubicBezTo>
                  <a:pt x="15143" y="16213"/>
                  <a:pt x="15174" y="16201"/>
                  <a:pt x="15098" y="16158"/>
                </a:cubicBezTo>
                <a:cubicBezTo>
                  <a:pt x="15022" y="16115"/>
                  <a:pt x="14970" y="16032"/>
                  <a:pt x="14897" y="16052"/>
                </a:cubicBezTo>
                <a:cubicBezTo>
                  <a:pt x="14823" y="16072"/>
                  <a:pt x="14799" y="15999"/>
                  <a:pt x="14769" y="15999"/>
                </a:cubicBezTo>
                <a:cubicBezTo>
                  <a:pt x="14755" y="16000"/>
                  <a:pt x="14725" y="16003"/>
                  <a:pt x="14714" y="15990"/>
                </a:cubicBezTo>
                <a:cubicBezTo>
                  <a:pt x="14703" y="15978"/>
                  <a:pt x="14687" y="15934"/>
                  <a:pt x="14690" y="15914"/>
                </a:cubicBezTo>
                <a:cubicBezTo>
                  <a:pt x="14690" y="15914"/>
                  <a:pt x="14676" y="15928"/>
                  <a:pt x="14715" y="15884"/>
                </a:cubicBezTo>
                <a:cubicBezTo>
                  <a:pt x="14754" y="15841"/>
                  <a:pt x="14757" y="15792"/>
                  <a:pt x="14746" y="15711"/>
                </a:cubicBezTo>
                <a:cubicBezTo>
                  <a:pt x="14742" y="15677"/>
                  <a:pt x="14793" y="15721"/>
                  <a:pt x="14801" y="15665"/>
                </a:cubicBezTo>
                <a:cubicBezTo>
                  <a:pt x="14808" y="15609"/>
                  <a:pt x="14915" y="15598"/>
                  <a:pt x="14865" y="15564"/>
                </a:cubicBezTo>
                <a:cubicBezTo>
                  <a:pt x="14816" y="15530"/>
                  <a:pt x="14821" y="15529"/>
                  <a:pt x="14744" y="15511"/>
                </a:cubicBezTo>
                <a:cubicBezTo>
                  <a:pt x="14666" y="15492"/>
                  <a:pt x="14703" y="15565"/>
                  <a:pt x="14703" y="15565"/>
                </a:cubicBezTo>
                <a:cubicBezTo>
                  <a:pt x="14694" y="15577"/>
                  <a:pt x="14670" y="15581"/>
                  <a:pt x="14659" y="15576"/>
                </a:cubicBezTo>
                <a:cubicBezTo>
                  <a:pt x="14614" y="15556"/>
                  <a:pt x="14588" y="15531"/>
                  <a:pt x="14588" y="15531"/>
                </a:cubicBezTo>
                <a:cubicBezTo>
                  <a:pt x="14588" y="15531"/>
                  <a:pt x="14557" y="15504"/>
                  <a:pt x="14549" y="15489"/>
                </a:cubicBezTo>
                <a:cubicBezTo>
                  <a:pt x="14547" y="15485"/>
                  <a:pt x="14541" y="15473"/>
                  <a:pt x="14542" y="15467"/>
                </a:cubicBezTo>
                <a:cubicBezTo>
                  <a:pt x="14549" y="15422"/>
                  <a:pt x="14634" y="15400"/>
                  <a:pt x="14631" y="15354"/>
                </a:cubicBezTo>
                <a:cubicBezTo>
                  <a:pt x="14628" y="15302"/>
                  <a:pt x="14511" y="15297"/>
                  <a:pt x="14511" y="15298"/>
                </a:cubicBezTo>
                <a:cubicBezTo>
                  <a:pt x="14496" y="15304"/>
                  <a:pt x="14488" y="15362"/>
                  <a:pt x="14477" y="15378"/>
                </a:cubicBezTo>
                <a:cubicBezTo>
                  <a:pt x="14468" y="15392"/>
                  <a:pt x="14446" y="15410"/>
                  <a:pt x="14435" y="15417"/>
                </a:cubicBezTo>
                <a:cubicBezTo>
                  <a:pt x="14404" y="15437"/>
                  <a:pt x="14338" y="15457"/>
                  <a:pt x="14305" y="15467"/>
                </a:cubicBezTo>
                <a:cubicBezTo>
                  <a:pt x="14287" y="15472"/>
                  <a:pt x="14234" y="15483"/>
                  <a:pt x="14234" y="15483"/>
                </a:cubicBezTo>
                <a:cubicBezTo>
                  <a:pt x="14234" y="15483"/>
                  <a:pt x="14184" y="15471"/>
                  <a:pt x="14173" y="15452"/>
                </a:cubicBezTo>
                <a:cubicBezTo>
                  <a:pt x="14166" y="15438"/>
                  <a:pt x="14161" y="15398"/>
                  <a:pt x="14163" y="15380"/>
                </a:cubicBezTo>
                <a:cubicBezTo>
                  <a:pt x="14166" y="15356"/>
                  <a:pt x="14196" y="15299"/>
                  <a:pt x="14196" y="15299"/>
                </a:cubicBezTo>
                <a:cubicBezTo>
                  <a:pt x="14196" y="15299"/>
                  <a:pt x="14223" y="15157"/>
                  <a:pt x="14246" y="15126"/>
                </a:cubicBezTo>
                <a:cubicBezTo>
                  <a:pt x="14303" y="15049"/>
                  <a:pt x="14454" y="15041"/>
                  <a:pt x="14543" y="15111"/>
                </a:cubicBezTo>
                <a:cubicBezTo>
                  <a:pt x="14543" y="15111"/>
                  <a:pt x="14713" y="15298"/>
                  <a:pt x="14713" y="15189"/>
                </a:cubicBezTo>
                <a:cubicBezTo>
                  <a:pt x="14724" y="15190"/>
                  <a:pt x="14749" y="15184"/>
                  <a:pt x="14757" y="15171"/>
                </a:cubicBezTo>
                <a:cubicBezTo>
                  <a:pt x="14765" y="15158"/>
                  <a:pt x="14763" y="15112"/>
                  <a:pt x="14768" y="15095"/>
                </a:cubicBezTo>
                <a:cubicBezTo>
                  <a:pt x="14776" y="15073"/>
                  <a:pt x="14812" y="15020"/>
                  <a:pt x="14812" y="15020"/>
                </a:cubicBezTo>
                <a:lnTo>
                  <a:pt x="14822" y="14982"/>
                </a:lnTo>
                <a:cubicBezTo>
                  <a:pt x="14857" y="14944"/>
                  <a:pt x="14871" y="14957"/>
                  <a:pt x="14887" y="14952"/>
                </a:cubicBezTo>
                <a:cubicBezTo>
                  <a:pt x="14912" y="14945"/>
                  <a:pt x="14975" y="14866"/>
                  <a:pt x="14975" y="14866"/>
                </a:cubicBezTo>
                <a:lnTo>
                  <a:pt x="15066" y="14818"/>
                </a:lnTo>
                <a:cubicBezTo>
                  <a:pt x="15086" y="14798"/>
                  <a:pt x="15146" y="14817"/>
                  <a:pt x="15146" y="14817"/>
                </a:cubicBezTo>
                <a:cubicBezTo>
                  <a:pt x="15146" y="14817"/>
                  <a:pt x="15180" y="14831"/>
                  <a:pt x="15192" y="14828"/>
                </a:cubicBezTo>
                <a:cubicBezTo>
                  <a:pt x="15204" y="14824"/>
                  <a:pt x="15234" y="14790"/>
                  <a:pt x="15234" y="14790"/>
                </a:cubicBezTo>
                <a:cubicBezTo>
                  <a:pt x="15234" y="14790"/>
                  <a:pt x="15239" y="14761"/>
                  <a:pt x="15244" y="14757"/>
                </a:cubicBezTo>
                <a:cubicBezTo>
                  <a:pt x="15267" y="14741"/>
                  <a:pt x="15320" y="14816"/>
                  <a:pt x="15342" y="14796"/>
                </a:cubicBezTo>
                <a:cubicBezTo>
                  <a:pt x="15354" y="14786"/>
                  <a:pt x="15362" y="14711"/>
                  <a:pt x="15362" y="14711"/>
                </a:cubicBezTo>
                <a:cubicBezTo>
                  <a:pt x="15362" y="14711"/>
                  <a:pt x="15394" y="14690"/>
                  <a:pt x="15405" y="14687"/>
                </a:cubicBezTo>
                <a:cubicBezTo>
                  <a:pt x="15428" y="14683"/>
                  <a:pt x="15472" y="14697"/>
                  <a:pt x="15495" y="14697"/>
                </a:cubicBezTo>
                <a:cubicBezTo>
                  <a:pt x="15506" y="14697"/>
                  <a:pt x="15533" y="14702"/>
                  <a:pt x="15540" y="14687"/>
                </a:cubicBezTo>
                <a:cubicBezTo>
                  <a:pt x="15566" y="14635"/>
                  <a:pt x="15527" y="14418"/>
                  <a:pt x="15527" y="14418"/>
                </a:cubicBezTo>
                <a:cubicBezTo>
                  <a:pt x="15527" y="14418"/>
                  <a:pt x="15531" y="14356"/>
                  <a:pt x="15530" y="14336"/>
                </a:cubicBezTo>
                <a:cubicBezTo>
                  <a:pt x="15527" y="14214"/>
                  <a:pt x="15588" y="14286"/>
                  <a:pt x="15588" y="14286"/>
                </a:cubicBezTo>
                <a:cubicBezTo>
                  <a:pt x="15600" y="14296"/>
                  <a:pt x="15620" y="14353"/>
                  <a:pt x="15621" y="14353"/>
                </a:cubicBezTo>
                <a:cubicBezTo>
                  <a:pt x="15621" y="14353"/>
                  <a:pt x="15635" y="14406"/>
                  <a:pt x="15636" y="14424"/>
                </a:cubicBezTo>
                <a:cubicBezTo>
                  <a:pt x="15636" y="14444"/>
                  <a:pt x="15621" y="14480"/>
                  <a:pt x="15623" y="14499"/>
                </a:cubicBezTo>
                <a:cubicBezTo>
                  <a:pt x="15625" y="14519"/>
                  <a:pt x="15641" y="14555"/>
                  <a:pt x="15651" y="14568"/>
                </a:cubicBezTo>
                <a:cubicBezTo>
                  <a:pt x="15662" y="14582"/>
                  <a:pt x="15690" y="14604"/>
                  <a:pt x="15703" y="14600"/>
                </a:cubicBezTo>
                <a:cubicBezTo>
                  <a:pt x="15707" y="14599"/>
                  <a:pt x="15712" y="14583"/>
                  <a:pt x="15716" y="14583"/>
                </a:cubicBezTo>
                <a:cubicBezTo>
                  <a:pt x="15730" y="14584"/>
                  <a:pt x="15748" y="14634"/>
                  <a:pt x="15753" y="14656"/>
                </a:cubicBezTo>
                <a:cubicBezTo>
                  <a:pt x="15756" y="14674"/>
                  <a:pt x="15753" y="14684"/>
                  <a:pt x="15747" y="14700"/>
                </a:cubicBezTo>
                <a:cubicBezTo>
                  <a:pt x="15740" y="14718"/>
                  <a:pt x="15714" y="14735"/>
                  <a:pt x="15701" y="14740"/>
                </a:cubicBezTo>
                <a:cubicBezTo>
                  <a:pt x="15690" y="14745"/>
                  <a:pt x="15666" y="14732"/>
                  <a:pt x="15657" y="14742"/>
                </a:cubicBezTo>
                <a:cubicBezTo>
                  <a:pt x="15645" y="14754"/>
                  <a:pt x="15625" y="14838"/>
                  <a:pt x="15634" y="14856"/>
                </a:cubicBezTo>
                <a:cubicBezTo>
                  <a:pt x="15664" y="14913"/>
                  <a:pt x="15771" y="14802"/>
                  <a:pt x="15811" y="14765"/>
                </a:cubicBezTo>
                <a:cubicBezTo>
                  <a:pt x="15823" y="14755"/>
                  <a:pt x="15850" y="14745"/>
                  <a:pt x="15857" y="14726"/>
                </a:cubicBezTo>
                <a:cubicBezTo>
                  <a:pt x="15867" y="14702"/>
                  <a:pt x="15869" y="14638"/>
                  <a:pt x="15862" y="14611"/>
                </a:cubicBezTo>
                <a:cubicBezTo>
                  <a:pt x="15860" y="14605"/>
                  <a:pt x="15849" y="14597"/>
                  <a:pt x="15851" y="14591"/>
                </a:cubicBezTo>
                <a:cubicBezTo>
                  <a:pt x="15857" y="14572"/>
                  <a:pt x="15869" y="14587"/>
                  <a:pt x="15881" y="14579"/>
                </a:cubicBezTo>
                <a:cubicBezTo>
                  <a:pt x="15895" y="14569"/>
                  <a:pt x="15915" y="14527"/>
                  <a:pt x="15920" y="14504"/>
                </a:cubicBezTo>
                <a:cubicBezTo>
                  <a:pt x="15926" y="14470"/>
                  <a:pt x="15935" y="14416"/>
                  <a:pt x="15929" y="14382"/>
                </a:cubicBezTo>
                <a:cubicBezTo>
                  <a:pt x="15929" y="14380"/>
                  <a:pt x="15929" y="14375"/>
                  <a:pt x="15929" y="14372"/>
                </a:cubicBezTo>
                <a:cubicBezTo>
                  <a:pt x="15933" y="14374"/>
                  <a:pt x="15937" y="14378"/>
                  <a:pt x="15942" y="14381"/>
                </a:cubicBezTo>
                <a:cubicBezTo>
                  <a:pt x="15953" y="14387"/>
                  <a:pt x="15979" y="14386"/>
                  <a:pt x="15988" y="14400"/>
                </a:cubicBezTo>
                <a:cubicBezTo>
                  <a:pt x="15993" y="14406"/>
                  <a:pt x="15997" y="14425"/>
                  <a:pt x="15996" y="14434"/>
                </a:cubicBezTo>
                <a:cubicBezTo>
                  <a:pt x="15993" y="14459"/>
                  <a:pt x="15976" y="14513"/>
                  <a:pt x="15976" y="14513"/>
                </a:cubicBezTo>
                <a:cubicBezTo>
                  <a:pt x="15976" y="14513"/>
                  <a:pt x="15953" y="14572"/>
                  <a:pt x="15960" y="14589"/>
                </a:cubicBezTo>
                <a:cubicBezTo>
                  <a:pt x="15964" y="14598"/>
                  <a:pt x="15980" y="14593"/>
                  <a:pt x="15986" y="14591"/>
                </a:cubicBezTo>
                <a:cubicBezTo>
                  <a:pt x="15999" y="14586"/>
                  <a:pt x="16014" y="14555"/>
                  <a:pt x="16014" y="14555"/>
                </a:cubicBezTo>
                <a:cubicBezTo>
                  <a:pt x="16014" y="14555"/>
                  <a:pt x="16047" y="14519"/>
                  <a:pt x="16055" y="14502"/>
                </a:cubicBezTo>
                <a:cubicBezTo>
                  <a:pt x="16066" y="14478"/>
                  <a:pt x="16079" y="14422"/>
                  <a:pt x="16086" y="14393"/>
                </a:cubicBezTo>
                <a:cubicBezTo>
                  <a:pt x="16086" y="14393"/>
                  <a:pt x="16083" y="14299"/>
                  <a:pt x="16118" y="14305"/>
                </a:cubicBezTo>
                <a:cubicBezTo>
                  <a:pt x="16118" y="14305"/>
                  <a:pt x="16141" y="14299"/>
                  <a:pt x="16160" y="14244"/>
                </a:cubicBezTo>
                <a:cubicBezTo>
                  <a:pt x="16167" y="14224"/>
                  <a:pt x="16157" y="14155"/>
                  <a:pt x="16171" y="14154"/>
                </a:cubicBezTo>
                <a:cubicBezTo>
                  <a:pt x="16182" y="14153"/>
                  <a:pt x="16214" y="14192"/>
                  <a:pt x="16221" y="14207"/>
                </a:cubicBezTo>
                <a:cubicBezTo>
                  <a:pt x="16231" y="14228"/>
                  <a:pt x="16273" y="14242"/>
                  <a:pt x="16276" y="14269"/>
                </a:cubicBezTo>
                <a:cubicBezTo>
                  <a:pt x="16279" y="14291"/>
                  <a:pt x="16258" y="14344"/>
                  <a:pt x="16247" y="14359"/>
                </a:cubicBezTo>
                <a:cubicBezTo>
                  <a:pt x="16233" y="14378"/>
                  <a:pt x="16194" y="14387"/>
                  <a:pt x="16178" y="14403"/>
                </a:cubicBezTo>
                <a:cubicBezTo>
                  <a:pt x="16175" y="14406"/>
                  <a:pt x="16165" y="14414"/>
                  <a:pt x="16167" y="14420"/>
                </a:cubicBezTo>
                <a:cubicBezTo>
                  <a:pt x="16170" y="14440"/>
                  <a:pt x="16209" y="14495"/>
                  <a:pt x="16222" y="14493"/>
                </a:cubicBezTo>
                <a:cubicBezTo>
                  <a:pt x="16258" y="14486"/>
                  <a:pt x="16287" y="14430"/>
                  <a:pt x="16322" y="14412"/>
                </a:cubicBezTo>
                <a:cubicBezTo>
                  <a:pt x="16351" y="14397"/>
                  <a:pt x="16436" y="14325"/>
                  <a:pt x="16436" y="14325"/>
                </a:cubicBezTo>
                <a:cubicBezTo>
                  <a:pt x="16436" y="14325"/>
                  <a:pt x="16451" y="14298"/>
                  <a:pt x="16456" y="14292"/>
                </a:cubicBezTo>
                <a:cubicBezTo>
                  <a:pt x="16483" y="14258"/>
                  <a:pt x="16496" y="14051"/>
                  <a:pt x="16531" y="14056"/>
                </a:cubicBezTo>
                <a:cubicBezTo>
                  <a:pt x="16541" y="14057"/>
                  <a:pt x="16540" y="14113"/>
                  <a:pt x="16550" y="14118"/>
                </a:cubicBezTo>
                <a:cubicBezTo>
                  <a:pt x="16562" y="14123"/>
                  <a:pt x="16580" y="14082"/>
                  <a:pt x="16591" y="14073"/>
                </a:cubicBezTo>
                <a:cubicBezTo>
                  <a:pt x="16602" y="14063"/>
                  <a:pt x="16625" y="14041"/>
                  <a:pt x="16637" y="14040"/>
                </a:cubicBezTo>
                <a:cubicBezTo>
                  <a:pt x="16659" y="14038"/>
                  <a:pt x="16704" y="14060"/>
                  <a:pt x="16722" y="14081"/>
                </a:cubicBezTo>
                <a:cubicBezTo>
                  <a:pt x="16731" y="14091"/>
                  <a:pt x="16759" y="14175"/>
                  <a:pt x="16753" y="14191"/>
                </a:cubicBezTo>
                <a:cubicBezTo>
                  <a:pt x="16748" y="14206"/>
                  <a:pt x="16722" y="14188"/>
                  <a:pt x="16712" y="14185"/>
                </a:cubicBezTo>
                <a:cubicBezTo>
                  <a:pt x="16699" y="14180"/>
                  <a:pt x="16674" y="14160"/>
                  <a:pt x="16661" y="14160"/>
                </a:cubicBezTo>
                <a:cubicBezTo>
                  <a:pt x="16650" y="14160"/>
                  <a:pt x="16625" y="14169"/>
                  <a:pt x="16617" y="14183"/>
                </a:cubicBezTo>
                <a:cubicBezTo>
                  <a:pt x="16617" y="14183"/>
                  <a:pt x="16578" y="14244"/>
                  <a:pt x="16611" y="14273"/>
                </a:cubicBezTo>
                <a:cubicBezTo>
                  <a:pt x="16654" y="14311"/>
                  <a:pt x="16755" y="14289"/>
                  <a:pt x="16802" y="14300"/>
                </a:cubicBezTo>
                <a:cubicBezTo>
                  <a:pt x="16833" y="14307"/>
                  <a:pt x="16878" y="14330"/>
                  <a:pt x="16878" y="14330"/>
                </a:cubicBezTo>
                <a:cubicBezTo>
                  <a:pt x="16878" y="14330"/>
                  <a:pt x="16958" y="14396"/>
                  <a:pt x="16974" y="14365"/>
                </a:cubicBezTo>
                <a:cubicBezTo>
                  <a:pt x="16982" y="14351"/>
                  <a:pt x="16968" y="14309"/>
                  <a:pt x="16960" y="14295"/>
                </a:cubicBezTo>
                <a:cubicBezTo>
                  <a:pt x="16952" y="14280"/>
                  <a:pt x="16923" y="14274"/>
                  <a:pt x="16913" y="14261"/>
                </a:cubicBezTo>
                <a:cubicBezTo>
                  <a:pt x="16904" y="14251"/>
                  <a:pt x="16883" y="14225"/>
                  <a:pt x="16886" y="14208"/>
                </a:cubicBezTo>
                <a:cubicBezTo>
                  <a:pt x="16889" y="14190"/>
                  <a:pt x="16918" y="14185"/>
                  <a:pt x="16929" y="14185"/>
                </a:cubicBezTo>
                <a:cubicBezTo>
                  <a:pt x="16941" y="14185"/>
                  <a:pt x="17008" y="14227"/>
                  <a:pt x="17020" y="14222"/>
                </a:cubicBezTo>
                <a:cubicBezTo>
                  <a:pt x="17042" y="14214"/>
                  <a:pt x="17064" y="14104"/>
                  <a:pt x="17084" y="14119"/>
                </a:cubicBezTo>
                <a:cubicBezTo>
                  <a:pt x="17094" y="14127"/>
                  <a:pt x="17099" y="14175"/>
                  <a:pt x="17093" y="14191"/>
                </a:cubicBezTo>
                <a:cubicBezTo>
                  <a:pt x="17088" y="14204"/>
                  <a:pt x="17087" y="14236"/>
                  <a:pt x="17081" y="14247"/>
                </a:cubicBezTo>
                <a:cubicBezTo>
                  <a:pt x="17081" y="14247"/>
                  <a:pt x="17089" y="14236"/>
                  <a:pt x="17171" y="14283"/>
                </a:cubicBezTo>
                <a:cubicBezTo>
                  <a:pt x="17188" y="14293"/>
                  <a:pt x="17243" y="14412"/>
                  <a:pt x="17156" y="14398"/>
                </a:cubicBezTo>
                <a:cubicBezTo>
                  <a:pt x="17131" y="14394"/>
                  <a:pt x="17069" y="14323"/>
                  <a:pt x="17058" y="14361"/>
                </a:cubicBezTo>
                <a:cubicBezTo>
                  <a:pt x="17051" y="14384"/>
                  <a:pt x="17079" y="14454"/>
                  <a:pt x="17093" y="14466"/>
                </a:cubicBezTo>
                <a:cubicBezTo>
                  <a:pt x="17104" y="14476"/>
                  <a:pt x="17130" y="14485"/>
                  <a:pt x="17141" y="14494"/>
                </a:cubicBezTo>
                <a:lnTo>
                  <a:pt x="17210" y="14512"/>
                </a:lnTo>
                <a:lnTo>
                  <a:pt x="17256" y="14524"/>
                </a:lnTo>
                <a:cubicBezTo>
                  <a:pt x="17256" y="14524"/>
                  <a:pt x="17295" y="14569"/>
                  <a:pt x="17306" y="14588"/>
                </a:cubicBezTo>
                <a:cubicBezTo>
                  <a:pt x="17316" y="14604"/>
                  <a:pt x="17332" y="14640"/>
                  <a:pt x="17338" y="14661"/>
                </a:cubicBezTo>
                <a:cubicBezTo>
                  <a:pt x="17344" y="14677"/>
                  <a:pt x="17364" y="14723"/>
                  <a:pt x="17354" y="14731"/>
                </a:cubicBezTo>
                <a:cubicBezTo>
                  <a:pt x="17307" y="14765"/>
                  <a:pt x="17274" y="14692"/>
                  <a:pt x="17274" y="14692"/>
                </a:cubicBezTo>
                <a:cubicBezTo>
                  <a:pt x="17257" y="14648"/>
                  <a:pt x="17209" y="14630"/>
                  <a:pt x="17209" y="14630"/>
                </a:cubicBezTo>
                <a:cubicBezTo>
                  <a:pt x="17188" y="14635"/>
                  <a:pt x="17210" y="14736"/>
                  <a:pt x="17216" y="14770"/>
                </a:cubicBezTo>
                <a:cubicBezTo>
                  <a:pt x="17219" y="14789"/>
                  <a:pt x="17230" y="14826"/>
                  <a:pt x="17240" y="14838"/>
                </a:cubicBezTo>
                <a:cubicBezTo>
                  <a:pt x="17249" y="14850"/>
                  <a:pt x="17342" y="14844"/>
                  <a:pt x="17354" y="14845"/>
                </a:cubicBezTo>
                <a:cubicBezTo>
                  <a:pt x="17366" y="14845"/>
                  <a:pt x="17390" y="14835"/>
                  <a:pt x="17401" y="14826"/>
                </a:cubicBezTo>
                <a:cubicBezTo>
                  <a:pt x="17406" y="14821"/>
                  <a:pt x="17413" y="14807"/>
                  <a:pt x="17417" y="14801"/>
                </a:cubicBezTo>
                <a:cubicBezTo>
                  <a:pt x="17438" y="14770"/>
                  <a:pt x="17477" y="14699"/>
                  <a:pt x="17502" y="14678"/>
                </a:cubicBezTo>
                <a:cubicBezTo>
                  <a:pt x="17512" y="14670"/>
                  <a:pt x="17537" y="14674"/>
                  <a:pt x="17545" y="14661"/>
                </a:cubicBezTo>
                <a:cubicBezTo>
                  <a:pt x="17549" y="14654"/>
                  <a:pt x="17548" y="14631"/>
                  <a:pt x="17551" y="14622"/>
                </a:cubicBezTo>
                <a:cubicBezTo>
                  <a:pt x="17559" y="14599"/>
                  <a:pt x="17579" y="14543"/>
                  <a:pt x="17595" y="14547"/>
                </a:cubicBezTo>
                <a:cubicBezTo>
                  <a:pt x="17601" y="14549"/>
                  <a:pt x="17601" y="14578"/>
                  <a:pt x="17606" y="14582"/>
                </a:cubicBezTo>
                <a:cubicBezTo>
                  <a:pt x="17617" y="14589"/>
                  <a:pt x="17640" y="14574"/>
                  <a:pt x="17650" y="14565"/>
                </a:cubicBezTo>
                <a:cubicBezTo>
                  <a:pt x="17689" y="14527"/>
                  <a:pt x="17735" y="14389"/>
                  <a:pt x="17772" y="14347"/>
                </a:cubicBezTo>
                <a:cubicBezTo>
                  <a:pt x="17782" y="14335"/>
                  <a:pt x="17807" y="14325"/>
                  <a:pt x="17818" y="14316"/>
                </a:cubicBezTo>
                <a:cubicBezTo>
                  <a:pt x="17826" y="14309"/>
                  <a:pt x="17839" y="14289"/>
                  <a:pt x="17848" y="14286"/>
                </a:cubicBezTo>
                <a:cubicBezTo>
                  <a:pt x="17860" y="14282"/>
                  <a:pt x="17891" y="14316"/>
                  <a:pt x="17898" y="14298"/>
                </a:cubicBezTo>
                <a:cubicBezTo>
                  <a:pt x="17905" y="14282"/>
                  <a:pt x="17883" y="14242"/>
                  <a:pt x="17874" y="14230"/>
                </a:cubicBezTo>
                <a:lnTo>
                  <a:pt x="17857" y="14182"/>
                </a:lnTo>
                <a:cubicBezTo>
                  <a:pt x="17854" y="14162"/>
                  <a:pt x="17867" y="14123"/>
                  <a:pt x="17873" y="14105"/>
                </a:cubicBezTo>
                <a:cubicBezTo>
                  <a:pt x="17881" y="14085"/>
                  <a:pt x="17901" y="14048"/>
                  <a:pt x="17913" y="14037"/>
                </a:cubicBezTo>
                <a:cubicBezTo>
                  <a:pt x="17933" y="14020"/>
                  <a:pt x="17979" y="14017"/>
                  <a:pt x="18000" y="14004"/>
                </a:cubicBezTo>
                <a:cubicBezTo>
                  <a:pt x="18012" y="13997"/>
                  <a:pt x="18035" y="13975"/>
                  <a:pt x="18047" y="13972"/>
                </a:cubicBezTo>
                <a:cubicBezTo>
                  <a:pt x="18054" y="13969"/>
                  <a:pt x="18067" y="13971"/>
                  <a:pt x="18074" y="13973"/>
                </a:cubicBezTo>
                <a:cubicBezTo>
                  <a:pt x="18102" y="13982"/>
                  <a:pt x="18154" y="14031"/>
                  <a:pt x="18182" y="14038"/>
                </a:cubicBezTo>
                <a:cubicBezTo>
                  <a:pt x="18193" y="14041"/>
                  <a:pt x="18216" y="14032"/>
                  <a:pt x="18227" y="14035"/>
                </a:cubicBezTo>
                <a:cubicBezTo>
                  <a:pt x="18254" y="14044"/>
                  <a:pt x="18305" y="14084"/>
                  <a:pt x="18327" y="14110"/>
                </a:cubicBezTo>
                <a:cubicBezTo>
                  <a:pt x="18351" y="14137"/>
                  <a:pt x="18381" y="14222"/>
                  <a:pt x="18405" y="14247"/>
                </a:cubicBezTo>
                <a:cubicBezTo>
                  <a:pt x="18428" y="14271"/>
                  <a:pt x="18487" y="14273"/>
                  <a:pt x="18509" y="14300"/>
                </a:cubicBezTo>
                <a:cubicBezTo>
                  <a:pt x="18520" y="14313"/>
                  <a:pt x="18532" y="14353"/>
                  <a:pt x="18537" y="14373"/>
                </a:cubicBezTo>
                <a:cubicBezTo>
                  <a:pt x="18542" y="14390"/>
                  <a:pt x="18540" y="14432"/>
                  <a:pt x="18547" y="14446"/>
                </a:cubicBezTo>
                <a:cubicBezTo>
                  <a:pt x="18572" y="14497"/>
                  <a:pt x="18659" y="14523"/>
                  <a:pt x="18691" y="14561"/>
                </a:cubicBezTo>
                <a:cubicBezTo>
                  <a:pt x="18705" y="14577"/>
                  <a:pt x="18723" y="14626"/>
                  <a:pt x="18738" y="14639"/>
                </a:cubicBezTo>
                <a:cubicBezTo>
                  <a:pt x="18748" y="14649"/>
                  <a:pt x="18775" y="14649"/>
                  <a:pt x="18784" y="14659"/>
                </a:cubicBezTo>
                <a:cubicBezTo>
                  <a:pt x="18795" y="14671"/>
                  <a:pt x="18805" y="14716"/>
                  <a:pt x="18817" y="14726"/>
                </a:cubicBezTo>
                <a:cubicBezTo>
                  <a:pt x="18827" y="14736"/>
                  <a:pt x="18851" y="14738"/>
                  <a:pt x="18862" y="14737"/>
                </a:cubicBezTo>
                <a:cubicBezTo>
                  <a:pt x="18886" y="14736"/>
                  <a:pt x="18931" y="14698"/>
                  <a:pt x="18954" y="14705"/>
                </a:cubicBezTo>
                <a:cubicBezTo>
                  <a:pt x="18979" y="14711"/>
                  <a:pt x="19021" y="14762"/>
                  <a:pt x="19033" y="14796"/>
                </a:cubicBezTo>
                <a:cubicBezTo>
                  <a:pt x="19039" y="14812"/>
                  <a:pt x="19034" y="14853"/>
                  <a:pt x="19039" y="14870"/>
                </a:cubicBezTo>
                <a:cubicBezTo>
                  <a:pt x="19046" y="14890"/>
                  <a:pt x="19068" y="14922"/>
                  <a:pt x="19080" y="14933"/>
                </a:cubicBezTo>
                <a:cubicBezTo>
                  <a:pt x="19092" y="14944"/>
                  <a:pt x="19123" y="14943"/>
                  <a:pt x="19132" y="14960"/>
                </a:cubicBezTo>
                <a:cubicBezTo>
                  <a:pt x="19141" y="14975"/>
                  <a:pt x="19138" y="15019"/>
                  <a:pt x="19143" y="15038"/>
                </a:cubicBezTo>
                <a:cubicBezTo>
                  <a:pt x="19145" y="15047"/>
                  <a:pt x="19152" y="15063"/>
                  <a:pt x="19154" y="15072"/>
                </a:cubicBezTo>
                <a:cubicBezTo>
                  <a:pt x="19166" y="15125"/>
                  <a:pt x="19171" y="15241"/>
                  <a:pt x="19182" y="15294"/>
                </a:cubicBezTo>
                <a:cubicBezTo>
                  <a:pt x="19185" y="15312"/>
                  <a:pt x="19198" y="15346"/>
                  <a:pt x="19201" y="15364"/>
                </a:cubicBezTo>
                <a:cubicBezTo>
                  <a:pt x="19204" y="15386"/>
                  <a:pt x="19203" y="15430"/>
                  <a:pt x="19202" y="15452"/>
                </a:cubicBezTo>
                <a:cubicBezTo>
                  <a:pt x="19202" y="15452"/>
                  <a:pt x="19150" y="15842"/>
                  <a:pt x="19148" y="15920"/>
                </a:cubicBezTo>
                <a:cubicBezTo>
                  <a:pt x="19148" y="15958"/>
                  <a:pt x="19161" y="16033"/>
                  <a:pt x="19161" y="16071"/>
                </a:cubicBezTo>
                <a:cubicBezTo>
                  <a:pt x="19160" y="16103"/>
                  <a:pt x="19143" y="16168"/>
                  <a:pt x="19148" y="16199"/>
                </a:cubicBezTo>
                <a:cubicBezTo>
                  <a:pt x="19152" y="16222"/>
                  <a:pt x="19137" y="16326"/>
                  <a:pt x="19147" y="16342"/>
                </a:cubicBezTo>
                <a:cubicBezTo>
                  <a:pt x="19160" y="16360"/>
                  <a:pt x="19246" y="16412"/>
                  <a:pt x="19257" y="16392"/>
                </a:cubicBezTo>
                <a:cubicBezTo>
                  <a:pt x="19270" y="16366"/>
                  <a:pt x="19225" y="16252"/>
                  <a:pt x="19238" y="16225"/>
                </a:cubicBezTo>
                <a:cubicBezTo>
                  <a:pt x="19253" y="16190"/>
                  <a:pt x="19316" y="16268"/>
                  <a:pt x="19334" y="16300"/>
                </a:cubicBezTo>
                <a:cubicBezTo>
                  <a:pt x="19337" y="16305"/>
                  <a:pt x="19336" y="16328"/>
                  <a:pt x="19340" y="16328"/>
                </a:cubicBezTo>
                <a:cubicBezTo>
                  <a:pt x="19354" y="16329"/>
                  <a:pt x="19370" y="16269"/>
                  <a:pt x="19365" y="16248"/>
                </a:cubicBezTo>
                <a:cubicBezTo>
                  <a:pt x="19353" y="16201"/>
                  <a:pt x="19274" y="16099"/>
                  <a:pt x="19274" y="16099"/>
                </a:cubicBezTo>
                <a:cubicBezTo>
                  <a:pt x="19267" y="16084"/>
                  <a:pt x="19275" y="16041"/>
                  <a:pt x="19268" y="16026"/>
                </a:cubicBezTo>
                <a:cubicBezTo>
                  <a:pt x="19244" y="15971"/>
                  <a:pt x="19274" y="15951"/>
                  <a:pt x="19274" y="15951"/>
                </a:cubicBezTo>
                <a:cubicBezTo>
                  <a:pt x="19295" y="15923"/>
                  <a:pt x="19351" y="16001"/>
                  <a:pt x="19377" y="16010"/>
                </a:cubicBezTo>
                <a:cubicBezTo>
                  <a:pt x="19391" y="16015"/>
                  <a:pt x="19429" y="15997"/>
                  <a:pt x="19435" y="15998"/>
                </a:cubicBezTo>
                <a:cubicBezTo>
                  <a:pt x="19435" y="15998"/>
                  <a:pt x="19472" y="16042"/>
                  <a:pt x="19481" y="16062"/>
                </a:cubicBezTo>
                <a:cubicBezTo>
                  <a:pt x="19487" y="16075"/>
                  <a:pt x="19494" y="16108"/>
                  <a:pt x="19494" y="16125"/>
                </a:cubicBezTo>
                <a:cubicBezTo>
                  <a:pt x="19493" y="16191"/>
                  <a:pt x="19441" y="16303"/>
                  <a:pt x="19433" y="16367"/>
                </a:cubicBezTo>
                <a:cubicBezTo>
                  <a:pt x="19429" y="16398"/>
                  <a:pt x="19440" y="16465"/>
                  <a:pt x="19430" y="16491"/>
                </a:cubicBezTo>
                <a:cubicBezTo>
                  <a:pt x="19407" y="16547"/>
                  <a:pt x="19343" y="16533"/>
                  <a:pt x="19343" y="16533"/>
                </a:cubicBezTo>
                <a:cubicBezTo>
                  <a:pt x="19329" y="16552"/>
                  <a:pt x="19358" y="16620"/>
                  <a:pt x="19371" y="16641"/>
                </a:cubicBezTo>
                <a:cubicBezTo>
                  <a:pt x="19389" y="16668"/>
                  <a:pt x="19444" y="16671"/>
                  <a:pt x="19465" y="16695"/>
                </a:cubicBezTo>
                <a:cubicBezTo>
                  <a:pt x="19475" y="16707"/>
                  <a:pt x="19495" y="16740"/>
                  <a:pt x="19497" y="16760"/>
                </a:cubicBezTo>
                <a:cubicBezTo>
                  <a:pt x="19498" y="16768"/>
                  <a:pt x="19489" y="16784"/>
                  <a:pt x="19490" y="16792"/>
                </a:cubicBezTo>
                <a:cubicBezTo>
                  <a:pt x="19501" y="16865"/>
                  <a:pt x="19591" y="16947"/>
                  <a:pt x="19623" y="17002"/>
                </a:cubicBezTo>
                <a:cubicBezTo>
                  <a:pt x="19633" y="17018"/>
                  <a:pt x="19651" y="17052"/>
                  <a:pt x="19660" y="17067"/>
                </a:cubicBezTo>
                <a:cubicBezTo>
                  <a:pt x="19679" y="17096"/>
                  <a:pt x="19682" y="17196"/>
                  <a:pt x="19706" y="17213"/>
                </a:cubicBezTo>
                <a:cubicBezTo>
                  <a:pt x="19717" y="17221"/>
                  <a:pt x="19740" y="17226"/>
                  <a:pt x="19752" y="17226"/>
                </a:cubicBezTo>
                <a:cubicBezTo>
                  <a:pt x="19763" y="17225"/>
                  <a:pt x="19784" y="17208"/>
                  <a:pt x="19795" y="17209"/>
                </a:cubicBezTo>
                <a:cubicBezTo>
                  <a:pt x="19800" y="17209"/>
                  <a:pt x="19811" y="17225"/>
                  <a:pt x="19814" y="17219"/>
                </a:cubicBezTo>
                <a:cubicBezTo>
                  <a:pt x="19822" y="17205"/>
                  <a:pt x="19840" y="17120"/>
                  <a:pt x="19830" y="17112"/>
                </a:cubicBezTo>
                <a:cubicBezTo>
                  <a:pt x="19729" y="17028"/>
                  <a:pt x="19824" y="17047"/>
                  <a:pt x="19824" y="17047"/>
                </a:cubicBezTo>
                <a:cubicBezTo>
                  <a:pt x="19848" y="17051"/>
                  <a:pt x="19879" y="16956"/>
                  <a:pt x="19903" y="16956"/>
                </a:cubicBezTo>
                <a:cubicBezTo>
                  <a:pt x="19903" y="16956"/>
                  <a:pt x="19938" y="16967"/>
                  <a:pt x="19920" y="17013"/>
                </a:cubicBezTo>
                <a:cubicBezTo>
                  <a:pt x="19920" y="17013"/>
                  <a:pt x="19902" y="17068"/>
                  <a:pt x="19905" y="17097"/>
                </a:cubicBezTo>
                <a:cubicBezTo>
                  <a:pt x="19908" y="17134"/>
                  <a:pt x="19889" y="17124"/>
                  <a:pt x="19893" y="17162"/>
                </a:cubicBezTo>
                <a:cubicBezTo>
                  <a:pt x="19896" y="17182"/>
                  <a:pt x="19903" y="17220"/>
                  <a:pt x="19908" y="17238"/>
                </a:cubicBezTo>
                <a:cubicBezTo>
                  <a:pt x="19908" y="17238"/>
                  <a:pt x="19898" y="17309"/>
                  <a:pt x="19935" y="17358"/>
                </a:cubicBezTo>
                <a:cubicBezTo>
                  <a:pt x="19944" y="17369"/>
                  <a:pt x="19970" y="17351"/>
                  <a:pt x="19980" y="17341"/>
                </a:cubicBezTo>
                <a:cubicBezTo>
                  <a:pt x="19993" y="17326"/>
                  <a:pt x="20012" y="17278"/>
                  <a:pt x="20017" y="17252"/>
                </a:cubicBezTo>
                <a:cubicBezTo>
                  <a:pt x="20017" y="17252"/>
                  <a:pt x="20081" y="17048"/>
                  <a:pt x="20051" y="17293"/>
                </a:cubicBezTo>
                <a:cubicBezTo>
                  <a:pt x="20048" y="17312"/>
                  <a:pt x="20056" y="17354"/>
                  <a:pt x="20053" y="17374"/>
                </a:cubicBezTo>
                <a:cubicBezTo>
                  <a:pt x="20049" y="17396"/>
                  <a:pt x="20025" y="17430"/>
                  <a:pt x="20023" y="17453"/>
                </a:cubicBezTo>
                <a:cubicBezTo>
                  <a:pt x="20023" y="17464"/>
                  <a:pt x="20026" y="17488"/>
                  <a:pt x="20031" y="17495"/>
                </a:cubicBezTo>
                <a:cubicBezTo>
                  <a:pt x="20040" y="17507"/>
                  <a:pt x="20066" y="17500"/>
                  <a:pt x="20077" y="17507"/>
                </a:cubicBezTo>
                <a:cubicBezTo>
                  <a:pt x="20091" y="17517"/>
                  <a:pt x="20117" y="17545"/>
                  <a:pt x="20126" y="17563"/>
                </a:cubicBezTo>
                <a:cubicBezTo>
                  <a:pt x="20155" y="17621"/>
                  <a:pt x="20172" y="17774"/>
                  <a:pt x="20197" y="17834"/>
                </a:cubicBezTo>
                <a:cubicBezTo>
                  <a:pt x="20215" y="17874"/>
                  <a:pt x="20260" y="17943"/>
                  <a:pt x="20285" y="17971"/>
                </a:cubicBezTo>
                <a:cubicBezTo>
                  <a:pt x="20296" y="17985"/>
                  <a:pt x="20291" y="17984"/>
                  <a:pt x="20326" y="18035"/>
                </a:cubicBezTo>
                <a:cubicBezTo>
                  <a:pt x="20335" y="18049"/>
                  <a:pt x="20361" y="18008"/>
                  <a:pt x="20373" y="18004"/>
                </a:cubicBezTo>
                <a:cubicBezTo>
                  <a:pt x="20385" y="18000"/>
                  <a:pt x="20409" y="17999"/>
                  <a:pt x="20421" y="17999"/>
                </a:cubicBezTo>
                <a:cubicBezTo>
                  <a:pt x="20428" y="17999"/>
                  <a:pt x="20442" y="17999"/>
                  <a:pt x="20449" y="18001"/>
                </a:cubicBezTo>
                <a:cubicBezTo>
                  <a:pt x="20473" y="18006"/>
                  <a:pt x="20523" y="18014"/>
                  <a:pt x="20541" y="18040"/>
                </a:cubicBezTo>
                <a:cubicBezTo>
                  <a:pt x="20550" y="18052"/>
                  <a:pt x="20553" y="18096"/>
                  <a:pt x="20561" y="18110"/>
                </a:cubicBezTo>
                <a:cubicBezTo>
                  <a:pt x="20571" y="18127"/>
                  <a:pt x="20598" y="18143"/>
                  <a:pt x="20610" y="18158"/>
                </a:cubicBezTo>
                <a:cubicBezTo>
                  <a:pt x="20629" y="18183"/>
                  <a:pt x="20662" y="18244"/>
                  <a:pt x="20677" y="18276"/>
                </a:cubicBezTo>
                <a:cubicBezTo>
                  <a:pt x="20685" y="18294"/>
                  <a:pt x="20692" y="18273"/>
                  <a:pt x="20701" y="18290"/>
                </a:cubicBezTo>
                <a:cubicBezTo>
                  <a:pt x="20720" y="18327"/>
                  <a:pt x="20765" y="18397"/>
                  <a:pt x="20792" y="18418"/>
                </a:cubicBezTo>
                <a:cubicBezTo>
                  <a:pt x="20802" y="18425"/>
                  <a:pt x="20823" y="18431"/>
                  <a:pt x="20834" y="18432"/>
                </a:cubicBezTo>
                <a:cubicBezTo>
                  <a:pt x="20846" y="18433"/>
                  <a:pt x="20870" y="18417"/>
                  <a:pt x="20882" y="18421"/>
                </a:cubicBezTo>
                <a:cubicBezTo>
                  <a:pt x="20896" y="18426"/>
                  <a:pt x="20926" y="18447"/>
                  <a:pt x="20931" y="18469"/>
                </a:cubicBezTo>
                <a:cubicBezTo>
                  <a:pt x="20934" y="18489"/>
                  <a:pt x="20922" y="18538"/>
                  <a:pt x="20910" y="18547"/>
                </a:cubicBezTo>
                <a:cubicBezTo>
                  <a:pt x="20895" y="18558"/>
                  <a:pt x="20868" y="18578"/>
                  <a:pt x="20853" y="18567"/>
                </a:cubicBezTo>
                <a:cubicBezTo>
                  <a:pt x="20840" y="18558"/>
                  <a:pt x="20818" y="18512"/>
                  <a:pt x="20804" y="18517"/>
                </a:cubicBezTo>
                <a:cubicBezTo>
                  <a:pt x="20791" y="18523"/>
                  <a:pt x="20780" y="18634"/>
                  <a:pt x="20780" y="18657"/>
                </a:cubicBezTo>
                <a:cubicBezTo>
                  <a:pt x="20779" y="18677"/>
                  <a:pt x="20791" y="18661"/>
                  <a:pt x="20799" y="18676"/>
                </a:cubicBezTo>
                <a:cubicBezTo>
                  <a:pt x="20809" y="18697"/>
                  <a:pt x="20834" y="18743"/>
                  <a:pt x="20850" y="18746"/>
                </a:cubicBezTo>
                <a:cubicBezTo>
                  <a:pt x="20875" y="18751"/>
                  <a:pt x="20918" y="18698"/>
                  <a:pt x="20938" y="18676"/>
                </a:cubicBezTo>
                <a:cubicBezTo>
                  <a:pt x="20953" y="18661"/>
                  <a:pt x="20975" y="18615"/>
                  <a:pt x="20992" y="18606"/>
                </a:cubicBezTo>
                <a:cubicBezTo>
                  <a:pt x="21002" y="18600"/>
                  <a:pt x="21025" y="18610"/>
                  <a:pt x="21036" y="18611"/>
                </a:cubicBezTo>
                <a:cubicBezTo>
                  <a:pt x="21048" y="18612"/>
                  <a:pt x="21073" y="18607"/>
                  <a:pt x="21085" y="18600"/>
                </a:cubicBezTo>
                <a:cubicBezTo>
                  <a:pt x="21096" y="18593"/>
                  <a:pt x="21118" y="18569"/>
                  <a:pt x="21126" y="18555"/>
                </a:cubicBezTo>
                <a:cubicBezTo>
                  <a:pt x="21136" y="18539"/>
                  <a:pt x="21157" y="18482"/>
                  <a:pt x="21157" y="18482"/>
                </a:cubicBezTo>
                <a:cubicBezTo>
                  <a:pt x="21168" y="18423"/>
                  <a:pt x="21202" y="18433"/>
                  <a:pt x="21220" y="18424"/>
                </a:cubicBezTo>
                <a:cubicBezTo>
                  <a:pt x="21230" y="18418"/>
                  <a:pt x="21249" y="18396"/>
                  <a:pt x="21256" y="18380"/>
                </a:cubicBezTo>
                <a:cubicBezTo>
                  <a:pt x="21263" y="18363"/>
                  <a:pt x="21267" y="18296"/>
                  <a:pt x="21267" y="18296"/>
                </a:cubicBezTo>
                <a:cubicBezTo>
                  <a:pt x="21267" y="18296"/>
                  <a:pt x="21293" y="18239"/>
                  <a:pt x="21293" y="18217"/>
                </a:cubicBezTo>
                <a:cubicBezTo>
                  <a:pt x="21293" y="18178"/>
                  <a:pt x="21252" y="18119"/>
                  <a:pt x="21250" y="18080"/>
                </a:cubicBezTo>
                <a:cubicBezTo>
                  <a:pt x="21250" y="18068"/>
                  <a:pt x="21260" y="18046"/>
                  <a:pt x="21259" y="18033"/>
                </a:cubicBezTo>
                <a:cubicBezTo>
                  <a:pt x="21259" y="18015"/>
                  <a:pt x="21245" y="17982"/>
                  <a:pt x="21245" y="17963"/>
                </a:cubicBezTo>
                <a:cubicBezTo>
                  <a:pt x="21245" y="17941"/>
                  <a:pt x="21259" y="17899"/>
                  <a:pt x="21260" y="17878"/>
                </a:cubicBezTo>
                <a:cubicBezTo>
                  <a:pt x="21262" y="17860"/>
                  <a:pt x="21256" y="17822"/>
                  <a:pt x="21259" y="17805"/>
                </a:cubicBezTo>
                <a:cubicBezTo>
                  <a:pt x="21263" y="17784"/>
                  <a:pt x="21287" y="17755"/>
                  <a:pt x="21289" y="17733"/>
                </a:cubicBezTo>
                <a:cubicBezTo>
                  <a:pt x="21291" y="17715"/>
                  <a:pt x="21280" y="17680"/>
                  <a:pt x="21279" y="17661"/>
                </a:cubicBezTo>
                <a:cubicBezTo>
                  <a:pt x="21279" y="17641"/>
                  <a:pt x="21274" y="17582"/>
                  <a:pt x="21286" y="17579"/>
                </a:cubicBezTo>
                <a:cubicBezTo>
                  <a:pt x="21299" y="17575"/>
                  <a:pt x="21297" y="17661"/>
                  <a:pt x="21310" y="17655"/>
                </a:cubicBezTo>
                <a:cubicBezTo>
                  <a:pt x="21321" y="17651"/>
                  <a:pt x="21311" y="17600"/>
                  <a:pt x="21309" y="17582"/>
                </a:cubicBezTo>
                <a:cubicBezTo>
                  <a:pt x="21306" y="17558"/>
                  <a:pt x="21292" y="17513"/>
                  <a:pt x="21288" y="17490"/>
                </a:cubicBezTo>
                <a:cubicBezTo>
                  <a:pt x="21281" y="17453"/>
                  <a:pt x="21271" y="17379"/>
                  <a:pt x="21267" y="17341"/>
                </a:cubicBezTo>
                <a:cubicBezTo>
                  <a:pt x="21261" y="17285"/>
                  <a:pt x="21249" y="17117"/>
                  <a:pt x="21249" y="17117"/>
                </a:cubicBezTo>
                <a:lnTo>
                  <a:pt x="21234" y="17039"/>
                </a:lnTo>
                <a:cubicBezTo>
                  <a:pt x="21234" y="17039"/>
                  <a:pt x="21213" y="16777"/>
                  <a:pt x="21197" y="16693"/>
                </a:cubicBezTo>
                <a:cubicBezTo>
                  <a:pt x="21183" y="16622"/>
                  <a:pt x="21154" y="16475"/>
                  <a:pt x="21122" y="16423"/>
                </a:cubicBezTo>
                <a:cubicBezTo>
                  <a:pt x="21117" y="16415"/>
                  <a:pt x="21102" y="16414"/>
                  <a:pt x="21098" y="16406"/>
                </a:cubicBezTo>
                <a:cubicBezTo>
                  <a:pt x="21088" y="16387"/>
                  <a:pt x="21090" y="16334"/>
                  <a:pt x="21082" y="16314"/>
                </a:cubicBezTo>
                <a:cubicBezTo>
                  <a:pt x="21066" y="16272"/>
                  <a:pt x="21020" y="16204"/>
                  <a:pt x="20994" y="16178"/>
                </a:cubicBezTo>
                <a:cubicBezTo>
                  <a:pt x="20984" y="16168"/>
                  <a:pt x="20958" y="16158"/>
                  <a:pt x="20947" y="16150"/>
                </a:cubicBezTo>
                <a:cubicBezTo>
                  <a:pt x="20945" y="16149"/>
                  <a:pt x="20942" y="16142"/>
                  <a:pt x="20941" y="16138"/>
                </a:cubicBezTo>
                <a:cubicBezTo>
                  <a:pt x="20938" y="16120"/>
                  <a:pt x="20940" y="16082"/>
                  <a:pt x="20936" y="16065"/>
                </a:cubicBezTo>
                <a:cubicBezTo>
                  <a:pt x="20925" y="16025"/>
                  <a:pt x="20883" y="15967"/>
                  <a:pt x="20867" y="15932"/>
                </a:cubicBezTo>
                <a:cubicBezTo>
                  <a:pt x="20841" y="15874"/>
                  <a:pt x="20771" y="15688"/>
                  <a:pt x="20771" y="15688"/>
                </a:cubicBezTo>
                <a:cubicBezTo>
                  <a:pt x="20771" y="15688"/>
                  <a:pt x="20612" y="15410"/>
                  <a:pt x="20561" y="15315"/>
                </a:cubicBezTo>
                <a:cubicBezTo>
                  <a:pt x="20518" y="15234"/>
                  <a:pt x="20437" y="15066"/>
                  <a:pt x="20396" y="14983"/>
                </a:cubicBezTo>
                <a:cubicBezTo>
                  <a:pt x="20388" y="14967"/>
                  <a:pt x="20371" y="14934"/>
                  <a:pt x="20364" y="14916"/>
                </a:cubicBezTo>
                <a:cubicBezTo>
                  <a:pt x="20342" y="14866"/>
                  <a:pt x="20305" y="14758"/>
                  <a:pt x="20288" y="14705"/>
                </a:cubicBezTo>
                <a:cubicBezTo>
                  <a:pt x="20276" y="14669"/>
                  <a:pt x="20233" y="14594"/>
                  <a:pt x="20245" y="14558"/>
                </a:cubicBezTo>
                <a:cubicBezTo>
                  <a:pt x="20247" y="14552"/>
                  <a:pt x="20259" y="14554"/>
                  <a:pt x="20263" y="14555"/>
                </a:cubicBezTo>
                <a:cubicBezTo>
                  <a:pt x="20276" y="14558"/>
                  <a:pt x="20306" y="14569"/>
                  <a:pt x="20310" y="14589"/>
                </a:cubicBezTo>
                <a:cubicBezTo>
                  <a:pt x="20319" y="14628"/>
                  <a:pt x="20367" y="14696"/>
                  <a:pt x="20393" y="14709"/>
                </a:cubicBezTo>
                <a:cubicBezTo>
                  <a:pt x="20405" y="14716"/>
                  <a:pt x="20429" y="14735"/>
                  <a:pt x="20437" y="14751"/>
                </a:cubicBezTo>
                <a:cubicBezTo>
                  <a:pt x="20444" y="14767"/>
                  <a:pt x="20450" y="14809"/>
                  <a:pt x="20452" y="14829"/>
                </a:cubicBezTo>
                <a:cubicBezTo>
                  <a:pt x="20456" y="14867"/>
                  <a:pt x="20541" y="14926"/>
                  <a:pt x="20547" y="14963"/>
                </a:cubicBezTo>
                <a:cubicBezTo>
                  <a:pt x="20555" y="15016"/>
                  <a:pt x="20588" y="15112"/>
                  <a:pt x="20607" y="15157"/>
                </a:cubicBezTo>
                <a:cubicBezTo>
                  <a:pt x="20631" y="15217"/>
                  <a:pt x="20687" y="15328"/>
                  <a:pt x="20718" y="15377"/>
                </a:cubicBezTo>
                <a:cubicBezTo>
                  <a:pt x="20731" y="15397"/>
                  <a:pt x="20760" y="15464"/>
                  <a:pt x="20773" y="15445"/>
                </a:cubicBezTo>
                <a:cubicBezTo>
                  <a:pt x="20801" y="15402"/>
                  <a:pt x="20711" y="15287"/>
                  <a:pt x="20689" y="15235"/>
                </a:cubicBezTo>
                <a:cubicBezTo>
                  <a:pt x="20682" y="15218"/>
                  <a:pt x="20667" y="15186"/>
                  <a:pt x="20661" y="15168"/>
                </a:cubicBezTo>
                <a:cubicBezTo>
                  <a:pt x="20650" y="15137"/>
                  <a:pt x="20632" y="15070"/>
                  <a:pt x="20624" y="15036"/>
                </a:cubicBezTo>
                <a:cubicBezTo>
                  <a:pt x="20616" y="15000"/>
                  <a:pt x="20595" y="14926"/>
                  <a:pt x="20598" y="14888"/>
                </a:cubicBezTo>
                <a:cubicBezTo>
                  <a:pt x="20600" y="14865"/>
                  <a:pt x="20631" y="14830"/>
                  <a:pt x="20628" y="14807"/>
                </a:cubicBezTo>
                <a:cubicBezTo>
                  <a:pt x="20624" y="14778"/>
                  <a:pt x="20582" y="14758"/>
                  <a:pt x="20569" y="14739"/>
                </a:cubicBezTo>
                <a:cubicBezTo>
                  <a:pt x="20559" y="14724"/>
                  <a:pt x="20542" y="14689"/>
                  <a:pt x="20532" y="14673"/>
                </a:cubicBezTo>
                <a:cubicBezTo>
                  <a:pt x="20508" y="14637"/>
                  <a:pt x="20455" y="14576"/>
                  <a:pt x="20431" y="14541"/>
                </a:cubicBezTo>
                <a:cubicBezTo>
                  <a:pt x="20353" y="14428"/>
                  <a:pt x="20133" y="14068"/>
                  <a:pt x="20133" y="14068"/>
                </a:cubicBezTo>
                <a:lnTo>
                  <a:pt x="19864" y="13721"/>
                </a:lnTo>
                <a:lnTo>
                  <a:pt x="19774" y="13512"/>
                </a:lnTo>
                <a:lnTo>
                  <a:pt x="19682" y="13253"/>
                </a:lnTo>
                <a:lnTo>
                  <a:pt x="19662" y="13176"/>
                </a:lnTo>
                <a:lnTo>
                  <a:pt x="19602" y="13035"/>
                </a:lnTo>
                <a:lnTo>
                  <a:pt x="19578" y="12901"/>
                </a:lnTo>
                <a:lnTo>
                  <a:pt x="19549" y="12832"/>
                </a:lnTo>
                <a:cubicBezTo>
                  <a:pt x="19514" y="12787"/>
                  <a:pt x="19503" y="12771"/>
                  <a:pt x="19498" y="12741"/>
                </a:cubicBezTo>
                <a:cubicBezTo>
                  <a:pt x="19491" y="12704"/>
                  <a:pt x="19510" y="12616"/>
                  <a:pt x="19494" y="12587"/>
                </a:cubicBezTo>
                <a:cubicBezTo>
                  <a:pt x="19485" y="12569"/>
                  <a:pt x="19439" y="12569"/>
                  <a:pt x="19439" y="12569"/>
                </a:cubicBezTo>
                <a:cubicBezTo>
                  <a:pt x="19446" y="12553"/>
                  <a:pt x="19443" y="12507"/>
                  <a:pt x="19437" y="12488"/>
                </a:cubicBezTo>
                <a:cubicBezTo>
                  <a:pt x="19431" y="12469"/>
                  <a:pt x="19404" y="12444"/>
                  <a:pt x="19400" y="12423"/>
                </a:cubicBezTo>
                <a:cubicBezTo>
                  <a:pt x="19396" y="12405"/>
                  <a:pt x="19401" y="12367"/>
                  <a:pt x="19403" y="12348"/>
                </a:cubicBezTo>
                <a:cubicBezTo>
                  <a:pt x="19405" y="12329"/>
                  <a:pt x="19427" y="12288"/>
                  <a:pt x="19419" y="12272"/>
                </a:cubicBezTo>
                <a:cubicBezTo>
                  <a:pt x="19414" y="12262"/>
                  <a:pt x="19393" y="12288"/>
                  <a:pt x="19389" y="12278"/>
                </a:cubicBezTo>
                <a:cubicBezTo>
                  <a:pt x="19381" y="12261"/>
                  <a:pt x="19413" y="12221"/>
                  <a:pt x="19410" y="12201"/>
                </a:cubicBezTo>
                <a:cubicBezTo>
                  <a:pt x="19410" y="12201"/>
                  <a:pt x="19406" y="12183"/>
                  <a:pt x="19408" y="12179"/>
                </a:cubicBezTo>
                <a:cubicBezTo>
                  <a:pt x="19414" y="12159"/>
                  <a:pt x="19431" y="12112"/>
                  <a:pt x="19423" y="12095"/>
                </a:cubicBezTo>
                <a:cubicBezTo>
                  <a:pt x="19423" y="12095"/>
                  <a:pt x="19417" y="12067"/>
                  <a:pt x="19420" y="12059"/>
                </a:cubicBezTo>
                <a:cubicBezTo>
                  <a:pt x="19430" y="12030"/>
                  <a:pt x="19446" y="11967"/>
                  <a:pt x="19451" y="11934"/>
                </a:cubicBezTo>
                <a:cubicBezTo>
                  <a:pt x="19454" y="11916"/>
                  <a:pt x="19464" y="11875"/>
                  <a:pt x="19458" y="11860"/>
                </a:cubicBezTo>
                <a:cubicBezTo>
                  <a:pt x="19451" y="11842"/>
                  <a:pt x="19421" y="11842"/>
                  <a:pt x="19408" y="11841"/>
                </a:cubicBezTo>
                <a:cubicBezTo>
                  <a:pt x="19397" y="11840"/>
                  <a:pt x="19374" y="11852"/>
                  <a:pt x="19363" y="11850"/>
                </a:cubicBezTo>
                <a:cubicBezTo>
                  <a:pt x="19351" y="11848"/>
                  <a:pt x="19317" y="11844"/>
                  <a:pt x="19316" y="11824"/>
                </a:cubicBezTo>
                <a:cubicBezTo>
                  <a:pt x="19316" y="11818"/>
                  <a:pt x="19325" y="11814"/>
                  <a:pt x="19329" y="11813"/>
                </a:cubicBezTo>
                <a:cubicBezTo>
                  <a:pt x="19340" y="11810"/>
                  <a:pt x="19363" y="11825"/>
                  <a:pt x="19374" y="11825"/>
                </a:cubicBezTo>
                <a:cubicBezTo>
                  <a:pt x="19386" y="11826"/>
                  <a:pt x="19412" y="11831"/>
                  <a:pt x="19419" y="11816"/>
                </a:cubicBezTo>
                <a:cubicBezTo>
                  <a:pt x="19427" y="11800"/>
                  <a:pt x="19404" y="11752"/>
                  <a:pt x="19412" y="11737"/>
                </a:cubicBezTo>
                <a:cubicBezTo>
                  <a:pt x="19417" y="11729"/>
                  <a:pt x="19435" y="11745"/>
                  <a:pt x="19440" y="11738"/>
                </a:cubicBezTo>
                <a:cubicBezTo>
                  <a:pt x="19458" y="11715"/>
                  <a:pt x="19482" y="11593"/>
                  <a:pt x="19459" y="11587"/>
                </a:cubicBezTo>
                <a:cubicBezTo>
                  <a:pt x="19433" y="11581"/>
                  <a:pt x="19404" y="11603"/>
                  <a:pt x="19392" y="11586"/>
                </a:cubicBezTo>
                <a:cubicBezTo>
                  <a:pt x="19380" y="11570"/>
                  <a:pt x="19428" y="11536"/>
                  <a:pt x="19431" y="11511"/>
                </a:cubicBezTo>
                <a:cubicBezTo>
                  <a:pt x="19432" y="11491"/>
                  <a:pt x="19395" y="11460"/>
                  <a:pt x="19403" y="11444"/>
                </a:cubicBezTo>
                <a:cubicBezTo>
                  <a:pt x="19403" y="11444"/>
                  <a:pt x="19442" y="11369"/>
                  <a:pt x="19450" y="11309"/>
                </a:cubicBezTo>
                <a:cubicBezTo>
                  <a:pt x="19454" y="11283"/>
                  <a:pt x="19484" y="11240"/>
                  <a:pt x="19479" y="11215"/>
                </a:cubicBezTo>
                <a:cubicBezTo>
                  <a:pt x="19475" y="11194"/>
                  <a:pt x="19438" y="11192"/>
                  <a:pt x="19431" y="11173"/>
                </a:cubicBezTo>
                <a:cubicBezTo>
                  <a:pt x="19424" y="11157"/>
                  <a:pt x="19415" y="11107"/>
                  <a:pt x="19424" y="11094"/>
                </a:cubicBezTo>
                <a:cubicBezTo>
                  <a:pt x="19434" y="11081"/>
                  <a:pt x="19459" y="11119"/>
                  <a:pt x="19471" y="11121"/>
                </a:cubicBezTo>
                <a:cubicBezTo>
                  <a:pt x="19482" y="11122"/>
                  <a:pt x="19508" y="11120"/>
                  <a:pt x="19514" y="11105"/>
                </a:cubicBezTo>
                <a:cubicBezTo>
                  <a:pt x="19520" y="11089"/>
                  <a:pt x="19501" y="11051"/>
                  <a:pt x="19505" y="11033"/>
                </a:cubicBezTo>
                <a:cubicBezTo>
                  <a:pt x="19509" y="11012"/>
                  <a:pt x="19537" y="10991"/>
                  <a:pt x="19545" y="10973"/>
                </a:cubicBezTo>
                <a:cubicBezTo>
                  <a:pt x="19551" y="10956"/>
                  <a:pt x="19568" y="10911"/>
                  <a:pt x="19561" y="10895"/>
                </a:cubicBezTo>
                <a:cubicBezTo>
                  <a:pt x="19555" y="10883"/>
                  <a:pt x="19525" y="10896"/>
                  <a:pt x="19525" y="10896"/>
                </a:cubicBezTo>
                <a:cubicBezTo>
                  <a:pt x="19544" y="10874"/>
                  <a:pt x="19535" y="10739"/>
                  <a:pt x="19535" y="10739"/>
                </a:cubicBezTo>
                <a:cubicBezTo>
                  <a:pt x="19535" y="10739"/>
                  <a:pt x="19535" y="10662"/>
                  <a:pt x="19546" y="10663"/>
                </a:cubicBezTo>
                <a:cubicBezTo>
                  <a:pt x="19546" y="10663"/>
                  <a:pt x="19572" y="10720"/>
                  <a:pt x="19583" y="10722"/>
                </a:cubicBezTo>
                <a:cubicBezTo>
                  <a:pt x="19583" y="10722"/>
                  <a:pt x="19612" y="10664"/>
                  <a:pt x="19608" y="10643"/>
                </a:cubicBezTo>
                <a:cubicBezTo>
                  <a:pt x="19604" y="10620"/>
                  <a:pt x="19570" y="10609"/>
                  <a:pt x="19559" y="10594"/>
                </a:cubicBezTo>
                <a:cubicBezTo>
                  <a:pt x="19552" y="10585"/>
                  <a:pt x="19514" y="10567"/>
                  <a:pt x="19508" y="10554"/>
                </a:cubicBezTo>
                <a:cubicBezTo>
                  <a:pt x="19502" y="10538"/>
                  <a:pt x="19495" y="10501"/>
                  <a:pt x="19489" y="10484"/>
                </a:cubicBezTo>
                <a:cubicBezTo>
                  <a:pt x="19477" y="10449"/>
                  <a:pt x="19440" y="10372"/>
                  <a:pt x="19458" y="10344"/>
                </a:cubicBezTo>
                <a:cubicBezTo>
                  <a:pt x="19467" y="10330"/>
                  <a:pt x="19489" y="10379"/>
                  <a:pt x="19498" y="10394"/>
                </a:cubicBezTo>
                <a:cubicBezTo>
                  <a:pt x="19507" y="10409"/>
                  <a:pt x="19517" y="10447"/>
                  <a:pt x="19526" y="10462"/>
                </a:cubicBezTo>
                <a:cubicBezTo>
                  <a:pt x="19536" y="10480"/>
                  <a:pt x="19568" y="10538"/>
                  <a:pt x="19576" y="10517"/>
                </a:cubicBezTo>
                <a:cubicBezTo>
                  <a:pt x="19580" y="10503"/>
                  <a:pt x="19575" y="10394"/>
                  <a:pt x="19609" y="10495"/>
                </a:cubicBezTo>
                <a:cubicBezTo>
                  <a:pt x="19615" y="10514"/>
                  <a:pt x="19645" y="10533"/>
                  <a:pt x="19658" y="10529"/>
                </a:cubicBezTo>
                <a:cubicBezTo>
                  <a:pt x="19673" y="10525"/>
                  <a:pt x="19694" y="10483"/>
                  <a:pt x="19701" y="10461"/>
                </a:cubicBezTo>
                <a:cubicBezTo>
                  <a:pt x="19711" y="10432"/>
                  <a:pt x="19733" y="10329"/>
                  <a:pt x="19714" y="10333"/>
                </a:cubicBezTo>
                <a:cubicBezTo>
                  <a:pt x="19698" y="10335"/>
                  <a:pt x="19668" y="10388"/>
                  <a:pt x="19668" y="10388"/>
                </a:cubicBezTo>
                <a:cubicBezTo>
                  <a:pt x="19630" y="10397"/>
                  <a:pt x="19683" y="10324"/>
                  <a:pt x="19679" y="10303"/>
                </a:cubicBezTo>
                <a:cubicBezTo>
                  <a:pt x="19676" y="10284"/>
                  <a:pt x="19643" y="10316"/>
                  <a:pt x="19631" y="10314"/>
                </a:cubicBezTo>
                <a:cubicBezTo>
                  <a:pt x="19618" y="10312"/>
                  <a:pt x="19597" y="10289"/>
                  <a:pt x="19584" y="10288"/>
                </a:cubicBezTo>
                <a:cubicBezTo>
                  <a:pt x="19575" y="10288"/>
                  <a:pt x="19553" y="10316"/>
                  <a:pt x="19549" y="10302"/>
                </a:cubicBezTo>
                <a:cubicBezTo>
                  <a:pt x="19540" y="10265"/>
                  <a:pt x="19608" y="10227"/>
                  <a:pt x="19632" y="10218"/>
                </a:cubicBezTo>
                <a:cubicBezTo>
                  <a:pt x="19646" y="10213"/>
                  <a:pt x="19677" y="10233"/>
                  <a:pt x="19692" y="10227"/>
                </a:cubicBezTo>
                <a:cubicBezTo>
                  <a:pt x="19704" y="10222"/>
                  <a:pt x="19721" y="10191"/>
                  <a:pt x="19733" y="10182"/>
                </a:cubicBezTo>
                <a:cubicBezTo>
                  <a:pt x="19743" y="10175"/>
                  <a:pt x="19767" y="10175"/>
                  <a:pt x="19776" y="10165"/>
                </a:cubicBezTo>
                <a:cubicBezTo>
                  <a:pt x="19790" y="10151"/>
                  <a:pt x="19820" y="10106"/>
                  <a:pt x="19814" y="10082"/>
                </a:cubicBezTo>
                <a:cubicBezTo>
                  <a:pt x="19814" y="10082"/>
                  <a:pt x="19801" y="9989"/>
                  <a:pt x="19868" y="10012"/>
                </a:cubicBezTo>
                <a:cubicBezTo>
                  <a:pt x="19881" y="10017"/>
                  <a:pt x="19913" y="10000"/>
                  <a:pt x="19919" y="9980"/>
                </a:cubicBezTo>
                <a:cubicBezTo>
                  <a:pt x="19922" y="9970"/>
                  <a:pt x="19908" y="9948"/>
                  <a:pt x="19910" y="9938"/>
                </a:cubicBezTo>
                <a:cubicBezTo>
                  <a:pt x="19915" y="9919"/>
                  <a:pt x="19945" y="9909"/>
                  <a:pt x="19952" y="9893"/>
                </a:cubicBezTo>
                <a:cubicBezTo>
                  <a:pt x="19960" y="9875"/>
                  <a:pt x="19974" y="9826"/>
                  <a:pt x="19967" y="9807"/>
                </a:cubicBezTo>
                <a:cubicBezTo>
                  <a:pt x="19961" y="9790"/>
                  <a:pt x="19930" y="9801"/>
                  <a:pt x="19921" y="9788"/>
                </a:cubicBezTo>
                <a:cubicBezTo>
                  <a:pt x="19908" y="9770"/>
                  <a:pt x="19886" y="9709"/>
                  <a:pt x="19895" y="9684"/>
                </a:cubicBezTo>
                <a:cubicBezTo>
                  <a:pt x="19900" y="9670"/>
                  <a:pt x="19926" y="9667"/>
                  <a:pt x="19935" y="9675"/>
                </a:cubicBezTo>
                <a:cubicBezTo>
                  <a:pt x="19946" y="9683"/>
                  <a:pt x="19947" y="9736"/>
                  <a:pt x="19958" y="9743"/>
                </a:cubicBezTo>
                <a:cubicBezTo>
                  <a:pt x="19968" y="9750"/>
                  <a:pt x="19991" y="9731"/>
                  <a:pt x="20001" y="9720"/>
                </a:cubicBezTo>
                <a:cubicBezTo>
                  <a:pt x="20013" y="9705"/>
                  <a:pt x="20028" y="9660"/>
                  <a:pt x="20035" y="9639"/>
                </a:cubicBezTo>
                <a:cubicBezTo>
                  <a:pt x="20041" y="9621"/>
                  <a:pt x="20048" y="9578"/>
                  <a:pt x="20056" y="9561"/>
                </a:cubicBezTo>
                <a:cubicBezTo>
                  <a:pt x="20061" y="9548"/>
                  <a:pt x="20082" y="9533"/>
                  <a:pt x="20083" y="9518"/>
                </a:cubicBezTo>
                <a:cubicBezTo>
                  <a:pt x="20086" y="9496"/>
                  <a:pt x="20060" y="9464"/>
                  <a:pt x="20059" y="9443"/>
                </a:cubicBezTo>
                <a:cubicBezTo>
                  <a:pt x="20059" y="9420"/>
                  <a:pt x="20072" y="9373"/>
                  <a:pt x="20084" y="9363"/>
                </a:cubicBezTo>
                <a:cubicBezTo>
                  <a:pt x="20095" y="9355"/>
                  <a:pt x="20119" y="9378"/>
                  <a:pt x="20131" y="9376"/>
                </a:cubicBezTo>
                <a:cubicBezTo>
                  <a:pt x="20142" y="9373"/>
                  <a:pt x="20166" y="9359"/>
                  <a:pt x="20174" y="9345"/>
                </a:cubicBezTo>
                <a:cubicBezTo>
                  <a:pt x="20181" y="9330"/>
                  <a:pt x="20181" y="9287"/>
                  <a:pt x="20185" y="9269"/>
                </a:cubicBezTo>
                <a:cubicBezTo>
                  <a:pt x="20189" y="9245"/>
                  <a:pt x="20219" y="9204"/>
                  <a:pt x="20213" y="9181"/>
                </a:cubicBezTo>
                <a:cubicBezTo>
                  <a:pt x="20210" y="9166"/>
                  <a:pt x="20174" y="9175"/>
                  <a:pt x="20176" y="9160"/>
                </a:cubicBezTo>
                <a:cubicBezTo>
                  <a:pt x="20179" y="9141"/>
                  <a:pt x="20211" y="9180"/>
                  <a:pt x="20222" y="9172"/>
                </a:cubicBezTo>
                <a:cubicBezTo>
                  <a:pt x="20236" y="9163"/>
                  <a:pt x="20258" y="9115"/>
                  <a:pt x="20256" y="9091"/>
                </a:cubicBezTo>
                <a:cubicBezTo>
                  <a:pt x="20255" y="9068"/>
                  <a:pt x="20227" y="9039"/>
                  <a:pt x="20215" y="9026"/>
                </a:cubicBezTo>
                <a:cubicBezTo>
                  <a:pt x="20204" y="9013"/>
                  <a:pt x="20174" y="9004"/>
                  <a:pt x="20167" y="8985"/>
                </a:cubicBezTo>
                <a:cubicBezTo>
                  <a:pt x="20160" y="8967"/>
                  <a:pt x="20162" y="8920"/>
                  <a:pt x="20164" y="8898"/>
                </a:cubicBezTo>
                <a:cubicBezTo>
                  <a:pt x="20166" y="8876"/>
                  <a:pt x="20176" y="8831"/>
                  <a:pt x="20184" y="8813"/>
                </a:cubicBezTo>
                <a:cubicBezTo>
                  <a:pt x="20186" y="8807"/>
                  <a:pt x="20193" y="8792"/>
                  <a:pt x="20196" y="8795"/>
                </a:cubicBezTo>
                <a:cubicBezTo>
                  <a:pt x="20218" y="8816"/>
                  <a:pt x="20208" y="8911"/>
                  <a:pt x="20221" y="8945"/>
                </a:cubicBezTo>
                <a:cubicBezTo>
                  <a:pt x="20227" y="8961"/>
                  <a:pt x="20258" y="8952"/>
                  <a:pt x="20268" y="8964"/>
                </a:cubicBezTo>
                <a:cubicBezTo>
                  <a:pt x="20277" y="8976"/>
                  <a:pt x="20279" y="9038"/>
                  <a:pt x="20290" y="9032"/>
                </a:cubicBezTo>
                <a:cubicBezTo>
                  <a:pt x="20327" y="9013"/>
                  <a:pt x="20272" y="8848"/>
                  <a:pt x="20275" y="8786"/>
                </a:cubicBezTo>
                <a:cubicBezTo>
                  <a:pt x="20277" y="8764"/>
                  <a:pt x="20287" y="8721"/>
                  <a:pt x="20291" y="8701"/>
                </a:cubicBezTo>
                <a:cubicBezTo>
                  <a:pt x="20308" y="8620"/>
                  <a:pt x="20305" y="8465"/>
                  <a:pt x="20322" y="8392"/>
                </a:cubicBezTo>
                <a:cubicBezTo>
                  <a:pt x="20335" y="8336"/>
                  <a:pt x="20409" y="8198"/>
                  <a:pt x="20409" y="8198"/>
                </a:cubicBezTo>
                <a:cubicBezTo>
                  <a:pt x="20409" y="8198"/>
                  <a:pt x="20445" y="8164"/>
                  <a:pt x="20450" y="8145"/>
                </a:cubicBezTo>
                <a:cubicBezTo>
                  <a:pt x="20453" y="8135"/>
                  <a:pt x="20446" y="8101"/>
                  <a:pt x="20446" y="8101"/>
                </a:cubicBezTo>
                <a:lnTo>
                  <a:pt x="20472" y="8089"/>
                </a:lnTo>
                <a:lnTo>
                  <a:pt x="20559" y="8003"/>
                </a:lnTo>
                <a:cubicBezTo>
                  <a:pt x="20559" y="8003"/>
                  <a:pt x="20623" y="7960"/>
                  <a:pt x="20645" y="7949"/>
                </a:cubicBezTo>
                <a:cubicBezTo>
                  <a:pt x="20674" y="7934"/>
                  <a:pt x="20703" y="7885"/>
                  <a:pt x="20703" y="7885"/>
                </a:cubicBezTo>
                <a:cubicBezTo>
                  <a:pt x="20712" y="7850"/>
                  <a:pt x="20706" y="7768"/>
                  <a:pt x="20700" y="7731"/>
                </a:cubicBezTo>
                <a:cubicBezTo>
                  <a:pt x="20694" y="7692"/>
                  <a:pt x="20646" y="7621"/>
                  <a:pt x="20657" y="7585"/>
                </a:cubicBezTo>
                <a:cubicBezTo>
                  <a:pt x="20665" y="7559"/>
                  <a:pt x="20711" y="7556"/>
                  <a:pt x="20726" y="7571"/>
                </a:cubicBezTo>
                <a:cubicBezTo>
                  <a:pt x="20737" y="7581"/>
                  <a:pt x="20749" y="7620"/>
                  <a:pt x="20755" y="7638"/>
                </a:cubicBezTo>
                <a:cubicBezTo>
                  <a:pt x="20769" y="7679"/>
                  <a:pt x="20772" y="7819"/>
                  <a:pt x="20801" y="7812"/>
                </a:cubicBezTo>
                <a:cubicBezTo>
                  <a:pt x="20836" y="7803"/>
                  <a:pt x="20809" y="7639"/>
                  <a:pt x="20813" y="7582"/>
                </a:cubicBezTo>
                <a:cubicBezTo>
                  <a:pt x="20814" y="7561"/>
                  <a:pt x="20820" y="7499"/>
                  <a:pt x="20820" y="7499"/>
                </a:cubicBezTo>
                <a:cubicBezTo>
                  <a:pt x="20820" y="7499"/>
                  <a:pt x="20852" y="7380"/>
                  <a:pt x="20847" y="7339"/>
                </a:cubicBezTo>
                <a:cubicBezTo>
                  <a:pt x="20845" y="7319"/>
                  <a:pt x="20826" y="7295"/>
                  <a:pt x="20841" y="7256"/>
                </a:cubicBezTo>
                <a:cubicBezTo>
                  <a:pt x="20860" y="7212"/>
                  <a:pt x="20932" y="7150"/>
                  <a:pt x="20927" y="7098"/>
                </a:cubicBezTo>
                <a:cubicBezTo>
                  <a:pt x="20924" y="7068"/>
                  <a:pt x="20870" y="7067"/>
                  <a:pt x="20864" y="7038"/>
                </a:cubicBezTo>
                <a:cubicBezTo>
                  <a:pt x="20860" y="7018"/>
                  <a:pt x="20848" y="6960"/>
                  <a:pt x="20846" y="6939"/>
                </a:cubicBezTo>
                <a:cubicBezTo>
                  <a:pt x="20845" y="6923"/>
                  <a:pt x="20910" y="6845"/>
                  <a:pt x="20915" y="6831"/>
                </a:cubicBezTo>
                <a:cubicBezTo>
                  <a:pt x="20921" y="6815"/>
                  <a:pt x="20956" y="6832"/>
                  <a:pt x="20961" y="6850"/>
                </a:cubicBezTo>
                <a:cubicBezTo>
                  <a:pt x="20967" y="6871"/>
                  <a:pt x="20931" y="6909"/>
                  <a:pt x="20936" y="6930"/>
                </a:cubicBezTo>
                <a:cubicBezTo>
                  <a:pt x="20942" y="6949"/>
                  <a:pt x="20974" y="6954"/>
                  <a:pt x="20987" y="6948"/>
                </a:cubicBezTo>
                <a:cubicBezTo>
                  <a:pt x="20991" y="6947"/>
                  <a:pt x="20997" y="6936"/>
                  <a:pt x="20999" y="6931"/>
                </a:cubicBezTo>
                <a:cubicBezTo>
                  <a:pt x="21008" y="6914"/>
                  <a:pt x="21018" y="6872"/>
                  <a:pt x="21024" y="6852"/>
                </a:cubicBezTo>
                <a:cubicBezTo>
                  <a:pt x="21034" y="6814"/>
                  <a:pt x="21035" y="6718"/>
                  <a:pt x="21057" y="6698"/>
                </a:cubicBezTo>
                <a:cubicBezTo>
                  <a:pt x="21069" y="6687"/>
                  <a:pt x="21095" y="6720"/>
                  <a:pt x="21107" y="6716"/>
                </a:cubicBezTo>
                <a:cubicBezTo>
                  <a:pt x="21138" y="6706"/>
                  <a:pt x="21181" y="6617"/>
                  <a:pt x="21210" y="6598"/>
                </a:cubicBezTo>
                <a:cubicBezTo>
                  <a:pt x="21221" y="6592"/>
                  <a:pt x="21247" y="6602"/>
                  <a:pt x="21255" y="6589"/>
                </a:cubicBezTo>
                <a:cubicBezTo>
                  <a:pt x="21258" y="6582"/>
                  <a:pt x="21254" y="6560"/>
                  <a:pt x="21256" y="6551"/>
                </a:cubicBezTo>
                <a:cubicBezTo>
                  <a:pt x="21260" y="6529"/>
                  <a:pt x="21272" y="6471"/>
                  <a:pt x="21286" y="6472"/>
                </a:cubicBezTo>
                <a:cubicBezTo>
                  <a:pt x="21286" y="6472"/>
                  <a:pt x="21316" y="6459"/>
                  <a:pt x="21325" y="6464"/>
                </a:cubicBezTo>
                <a:cubicBezTo>
                  <a:pt x="21342" y="6473"/>
                  <a:pt x="21351" y="6503"/>
                  <a:pt x="21395" y="6492"/>
                </a:cubicBezTo>
                <a:cubicBezTo>
                  <a:pt x="21420" y="6486"/>
                  <a:pt x="21414" y="6377"/>
                  <a:pt x="21423" y="6340"/>
                </a:cubicBezTo>
                <a:cubicBezTo>
                  <a:pt x="21428" y="6317"/>
                  <a:pt x="21451" y="6281"/>
                  <a:pt x="21457" y="6259"/>
                </a:cubicBezTo>
                <a:cubicBezTo>
                  <a:pt x="21462" y="6239"/>
                  <a:pt x="21471" y="6196"/>
                  <a:pt x="21469" y="6175"/>
                </a:cubicBezTo>
                <a:cubicBezTo>
                  <a:pt x="21466" y="6159"/>
                  <a:pt x="21456" y="6127"/>
                  <a:pt x="21447" y="6122"/>
                </a:cubicBezTo>
                <a:cubicBezTo>
                  <a:pt x="21442" y="6120"/>
                  <a:pt x="21433" y="6127"/>
                  <a:pt x="21430" y="6133"/>
                </a:cubicBezTo>
                <a:cubicBezTo>
                  <a:pt x="21420" y="6149"/>
                  <a:pt x="21423" y="6201"/>
                  <a:pt x="21413" y="6217"/>
                </a:cubicBezTo>
                <a:cubicBezTo>
                  <a:pt x="21387" y="6260"/>
                  <a:pt x="21321" y="6286"/>
                  <a:pt x="21291" y="6313"/>
                </a:cubicBezTo>
                <a:cubicBezTo>
                  <a:pt x="21267" y="6335"/>
                  <a:pt x="21231" y="6412"/>
                  <a:pt x="21205" y="6428"/>
                </a:cubicBezTo>
                <a:cubicBezTo>
                  <a:pt x="21183" y="6442"/>
                  <a:pt x="21135" y="6444"/>
                  <a:pt x="21112" y="6433"/>
                </a:cubicBezTo>
                <a:cubicBezTo>
                  <a:pt x="21087" y="6421"/>
                  <a:pt x="21047" y="6361"/>
                  <a:pt x="21028" y="6333"/>
                </a:cubicBezTo>
                <a:cubicBezTo>
                  <a:pt x="21017" y="6319"/>
                  <a:pt x="20973" y="6219"/>
                  <a:pt x="20981" y="6200"/>
                </a:cubicBezTo>
                <a:cubicBezTo>
                  <a:pt x="20988" y="6183"/>
                  <a:pt x="21013" y="6228"/>
                  <a:pt x="21024" y="6234"/>
                </a:cubicBezTo>
                <a:cubicBezTo>
                  <a:pt x="21036" y="6241"/>
                  <a:pt x="21063" y="6245"/>
                  <a:pt x="21075" y="6253"/>
                </a:cubicBezTo>
                <a:cubicBezTo>
                  <a:pt x="21091" y="6262"/>
                  <a:pt x="21117" y="6299"/>
                  <a:pt x="21133" y="6305"/>
                </a:cubicBezTo>
                <a:cubicBezTo>
                  <a:pt x="21145" y="6310"/>
                  <a:pt x="21171" y="6310"/>
                  <a:pt x="21183" y="6302"/>
                </a:cubicBezTo>
                <a:cubicBezTo>
                  <a:pt x="21191" y="6296"/>
                  <a:pt x="21210" y="6260"/>
                  <a:pt x="21210" y="6260"/>
                </a:cubicBezTo>
                <a:cubicBezTo>
                  <a:pt x="21210" y="6260"/>
                  <a:pt x="21264" y="6146"/>
                  <a:pt x="21270" y="6100"/>
                </a:cubicBezTo>
                <a:cubicBezTo>
                  <a:pt x="21272" y="6082"/>
                  <a:pt x="21273" y="6038"/>
                  <a:pt x="21263" y="6028"/>
                </a:cubicBezTo>
                <a:cubicBezTo>
                  <a:pt x="21254" y="6019"/>
                  <a:pt x="21229" y="6064"/>
                  <a:pt x="21221" y="6052"/>
                </a:cubicBezTo>
                <a:cubicBezTo>
                  <a:pt x="21214" y="6041"/>
                  <a:pt x="21223" y="6002"/>
                  <a:pt x="21229" y="5991"/>
                </a:cubicBezTo>
                <a:cubicBezTo>
                  <a:pt x="21238" y="5976"/>
                  <a:pt x="21268" y="5981"/>
                  <a:pt x="21277" y="5966"/>
                </a:cubicBezTo>
                <a:cubicBezTo>
                  <a:pt x="21285" y="5950"/>
                  <a:pt x="21295" y="5901"/>
                  <a:pt x="21288" y="5884"/>
                </a:cubicBezTo>
                <a:cubicBezTo>
                  <a:pt x="21273" y="5849"/>
                  <a:pt x="21219" y="5939"/>
                  <a:pt x="21193" y="5937"/>
                </a:cubicBezTo>
                <a:cubicBezTo>
                  <a:pt x="21182" y="5936"/>
                  <a:pt x="21149" y="5946"/>
                  <a:pt x="21149" y="5946"/>
                </a:cubicBezTo>
                <a:cubicBezTo>
                  <a:pt x="21149" y="5946"/>
                  <a:pt x="20980" y="5958"/>
                  <a:pt x="20939" y="5902"/>
                </a:cubicBezTo>
                <a:cubicBezTo>
                  <a:pt x="20925" y="5883"/>
                  <a:pt x="20916" y="5786"/>
                  <a:pt x="20917" y="5786"/>
                </a:cubicBezTo>
                <a:cubicBezTo>
                  <a:pt x="20917" y="5786"/>
                  <a:pt x="20917" y="5774"/>
                  <a:pt x="20919" y="5772"/>
                </a:cubicBezTo>
                <a:cubicBezTo>
                  <a:pt x="20941" y="5750"/>
                  <a:pt x="20995" y="5787"/>
                  <a:pt x="21020" y="5793"/>
                </a:cubicBezTo>
                <a:cubicBezTo>
                  <a:pt x="21042" y="5799"/>
                  <a:pt x="21033" y="5804"/>
                  <a:pt x="21054" y="5793"/>
                </a:cubicBezTo>
                <a:cubicBezTo>
                  <a:pt x="21066" y="5788"/>
                  <a:pt x="21084" y="5758"/>
                  <a:pt x="21096" y="5755"/>
                </a:cubicBezTo>
                <a:cubicBezTo>
                  <a:pt x="21104" y="5752"/>
                  <a:pt x="21123" y="5773"/>
                  <a:pt x="21127" y="5762"/>
                </a:cubicBezTo>
                <a:cubicBezTo>
                  <a:pt x="21134" y="5746"/>
                  <a:pt x="21109" y="5712"/>
                  <a:pt x="21105" y="5694"/>
                </a:cubicBezTo>
                <a:cubicBezTo>
                  <a:pt x="21101" y="5677"/>
                  <a:pt x="21088" y="5638"/>
                  <a:pt x="21094" y="5622"/>
                </a:cubicBezTo>
                <a:cubicBezTo>
                  <a:pt x="21100" y="5607"/>
                  <a:pt x="21187" y="5579"/>
                  <a:pt x="21193" y="5594"/>
                </a:cubicBezTo>
                <a:cubicBezTo>
                  <a:pt x="21199" y="5608"/>
                  <a:pt x="21168" y="5634"/>
                  <a:pt x="21170" y="5650"/>
                </a:cubicBezTo>
                <a:cubicBezTo>
                  <a:pt x="21173" y="5674"/>
                  <a:pt x="21206" y="5697"/>
                  <a:pt x="21220" y="5706"/>
                </a:cubicBezTo>
                <a:cubicBezTo>
                  <a:pt x="21231" y="5714"/>
                  <a:pt x="21260" y="5731"/>
                  <a:pt x="21270" y="5717"/>
                </a:cubicBezTo>
                <a:cubicBezTo>
                  <a:pt x="21270" y="5717"/>
                  <a:pt x="21276" y="5709"/>
                  <a:pt x="21300" y="5703"/>
                </a:cubicBezTo>
                <a:lnTo>
                  <a:pt x="21346" y="5709"/>
                </a:lnTo>
                <a:cubicBezTo>
                  <a:pt x="21346" y="5709"/>
                  <a:pt x="21425" y="5715"/>
                  <a:pt x="21448" y="5694"/>
                </a:cubicBezTo>
                <a:cubicBezTo>
                  <a:pt x="21460" y="5682"/>
                  <a:pt x="21475" y="5635"/>
                  <a:pt x="21482" y="5613"/>
                </a:cubicBezTo>
                <a:cubicBezTo>
                  <a:pt x="21498" y="5555"/>
                  <a:pt x="21522" y="5432"/>
                  <a:pt x="21526" y="5369"/>
                </a:cubicBezTo>
                <a:cubicBezTo>
                  <a:pt x="21526" y="5351"/>
                  <a:pt x="21512" y="5310"/>
                  <a:pt x="21520" y="5297"/>
                </a:cubicBezTo>
                <a:cubicBezTo>
                  <a:pt x="21528" y="5284"/>
                  <a:pt x="21555" y="5315"/>
                  <a:pt x="21565" y="5308"/>
                </a:cubicBezTo>
                <a:cubicBezTo>
                  <a:pt x="21579" y="5298"/>
                  <a:pt x="21598" y="5251"/>
                  <a:pt x="21599" y="5227"/>
                </a:cubicBezTo>
                <a:cubicBezTo>
                  <a:pt x="21600" y="5210"/>
                  <a:pt x="21581" y="5165"/>
                  <a:pt x="21581" y="5165"/>
                </a:cubicBezTo>
                <a:cubicBezTo>
                  <a:pt x="21581" y="5165"/>
                  <a:pt x="21571" y="5049"/>
                  <a:pt x="21560" y="5015"/>
                </a:cubicBezTo>
                <a:cubicBezTo>
                  <a:pt x="21553" y="4996"/>
                  <a:pt x="21533" y="4965"/>
                  <a:pt x="21523" y="4950"/>
                </a:cubicBezTo>
                <a:cubicBezTo>
                  <a:pt x="21510" y="4932"/>
                  <a:pt x="21482" y="4872"/>
                  <a:pt x="21469" y="4888"/>
                </a:cubicBezTo>
                <a:cubicBezTo>
                  <a:pt x="21463" y="4894"/>
                  <a:pt x="21470" y="4925"/>
                  <a:pt x="21465" y="4933"/>
                </a:cubicBezTo>
                <a:cubicBezTo>
                  <a:pt x="21452" y="4952"/>
                  <a:pt x="21433" y="5042"/>
                  <a:pt x="21431" y="5087"/>
                </a:cubicBezTo>
                <a:cubicBezTo>
                  <a:pt x="21430" y="5124"/>
                  <a:pt x="21457" y="5192"/>
                  <a:pt x="21456" y="5229"/>
                </a:cubicBezTo>
                <a:cubicBezTo>
                  <a:pt x="21456" y="5254"/>
                  <a:pt x="21416" y="5312"/>
                  <a:pt x="21400" y="5314"/>
                </a:cubicBezTo>
                <a:cubicBezTo>
                  <a:pt x="21393" y="5315"/>
                  <a:pt x="21385" y="5290"/>
                  <a:pt x="21379" y="5283"/>
                </a:cubicBezTo>
                <a:cubicBezTo>
                  <a:pt x="21349" y="5241"/>
                  <a:pt x="21348" y="5171"/>
                  <a:pt x="21348" y="5171"/>
                </a:cubicBezTo>
                <a:cubicBezTo>
                  <a:pt x="21360" y="5130"/>
                  <a:pt x="21367" y="5020"/>
                  <a:pt x="21367" y="5020"/>
                </a:cubicBezTo>
                <a:cubicBezTo>
                  <a:pt x="21364" y="5002"/>
                  <a:pt x="21362" y="4960"/>
                  <a:pt x="21353" y="4950"/>
                </a:cubicBezTo>
                <a:cubicBezTo>
                  <a:pt x="21343" y="4938"/>
                  <a:pt x="21315" y="4948"/>
                  <a:pt x="21303" y="4953"/>
                </a:cubicBezTo>
                <a:cubicBezTo>
                  <a:pt x="21285" y="4961"/>
                  <a:pt x="21236" y="5011"/>
                  <a:pt x="21236" y="5011"/>
                </a:cubicBezTo>
                <a:lnTo>
                  <a:pt x="21069" y="5188"/>
                </a:lnTo>
                <a:cubicBezTo>
                  <a:pt x="21040" y="5209"/>
                  <a:pt x="21008" y="5215"/>
                  <a:pt x="21008" y="5215"/>
                </a:cubicBezTo>
                <a:cubicBezTo>
                  <a:pt x="20946" y="5204"/>
                  <a:pt x="20902" y="5135"/>
                  <a:pt x="20902" y="5135"/>
                </a:cubicBezTo>
                <a:cubicBezTo>
                  <a:pt x="20895" y="5115"/>
                  <a:pt x="20871" y="5087"/>
                  <a:pt x="20861" y="5070"/>
                </a:cubicBezTo>
                <a:cubicBezTo>
                  <a:pt x="20852" y="5052"/>
                  <a:pt x="20829" y="4997"/>
                  <a:pt x="20829" y="4997"/>
                </a:cubicBezTo>
                <a:cubicBezTo>
                  <a:pt x="20829" y="4997"/>
                  <a:pt x="20813" y="4943"/>
                  <a:pt x="20814" y="4925"/>
                </a:cubicBezTo>
                <a:cubicBezTo>
                  <a:pt x="20817" y="4878"/>
                  <a:pt x="20872" y="4762"/>
                  <a:pt x="20923" y="4858"/>
                </a:cubicBezTo>
                <a:lnTo>
                  <a:pt x="20924" y="4931"/>
                </a:lnTo>
                <a:cubicBezTo>
                  <a:pt x="20924" y="4931"/>
                  <a:pt x="20957" y="5052"/>
                  <a:pt x="20980" y="5067"/>
                </a:cubicBezTo>
                <a:cubicBezTo>
                  <a:pt x="20991" y="5073"/>
                  <a:pt x="21013" y="5050"/>
                  <a:pt x="21024" y="5050"/>
                </a:cubicBezTo>
                <a:cubicBezTo>
                  <a:pt x="21037" y="5049"/>
                  <a:pt x="21062" y="5074"/>
                  <a:pt x="21074" y="5068"/>
                </a:cubicBezTo>
                <a:cubicBezTo>
                  <a:pt x="21106" y="5052"/>
                  <a:pt x="21173" y="4962"/>
                  <a:pt x="21164" y="4909"/>
                </a:cubicBezTo>
                <a:cubicBezTo>
                  <a:pt x="21164" y="4909"/>
                  <a:pt x="21146" y="4846"/>
                  <a:pt x="21183" y="4802"/>
                </a:cubicBezTo>
                <a:cubicBezTo>
                  <a:pt x="21194" y="4790"/>
                  <a:pt x="21222" y="4813"/>
                  <a:pt x="21235" y="4821"/>
                </a:cubicBezTo>
                <a:cubicBezTo>
                  <a:pt x="21275" y="4846"/>
                  <a:pt x="21226" y="4701"/>
                  <a:pt x="21226" y="4701"/>
                </a:cubicBezTo>
                <a:cubicBezTo>
                  <a:pt x="21202" y="4636"/>
                  <a:pt x="21248" y="4645"/>
                  <a:pt x="21248" y="4645"/>
                </a:cubicBezTo>
                <a:cubicBezTo>
                  <a:pt x="21248" y="4645"/>
                  <a:pt x="21286" y="4688"/>
                  <a:pt x="21319" y="4699"/>
                </a:cubicBezTo>
                <a:cubicBezTo>
                  <a:pt x="21334" y="4704"/>
                  <a:pt x="21373" y="4710"/>
                  <a:pt x="21376" y="4687"/>
                </a:cubicBezTo>
                <a:cubicBezTo>
                  <a:pt x="21380" y="4662"/>
                  <a:pt x="21338" y="4642"/>
                  <a:pt x="21326" y="4625"/>
                </a:cubicBezTo>
                <a:cubicBezTo>
                  <a:pt x="21316" y="4610"/>
                  <a:pt x="21281" y="4577"/>
                  <a:pt x="21290" y="4559"/>
                </a:cubicBezTo>
                <a:cubicBezTo>
                  <a:pt x="21290" y="4559"/>
                  <a:pt x="21310" y="4528"/>
                  <a:pt x="21318" y="4472"/>
                </a:cubicBezTo>
                <a:cubicBezTo>
                  <a:pt x="21319" y="4463"/>
                  <a:pt x="21320" y="4441"/>
                  <a:pt x="21316" y="4435"/>
                </a:cubicBezTo>
                <a:cubicBezTo>
                  <a:pt x="21306" y="4421"/>
                  <a:pt x="21277" y="4440"/>
                  <a:pt x="21266" y="4432"/>
                </a:cubicBezTo>
                <a:cubicBezTo>
                  <a:pt x="21253" y="4422"/>
                  <a:pt x="21225" y="4366"/>
                  <a:pt x="21225" y="4366"/>
                </a:cubicBezTo>
                <a:lnTo>
                  <a:pt x="21210" y="4296"/>
                </a:lnTo>
                <a:lnTo>
                  <a:pt x="21292" y="4250"/>
                </a:lnTo>
                <a:lnTo>
                  <a:pt x="21309" y="4239"/>
                </a:lnTo>
                <a:lnTo>
                  <a:pt x="21207" y="4032"/>
                </a:lnTo>
                <a:lnTo>
                  <a:pt x="21160" y="3949"/>
                </a:lnTo>
                <a:lnTo>
                  <a:pt x="21032" y="3984"/>
                </a:lnTo>
                <a:cubicBezTo>
                  <a:pt x="21032" y="3984"/>
                  <a:pt x="20995" y="3967"/>
                  <a:pt x="20987" y="3979"/>
                </a:cubicBezTo>
                <a:cubicBezTo>
                  <a:pt x="20976" y="3993"/>
                  <a:pt x="20977" y="4046"/>
                  <a:pt x="20981" y="4068"/>
                </a:cubicBezTo>
                <a:cubicBezTo>
                  <a:pt x="20983" y="4080"/>
                  <a:pt x="21007" y="4097"/>
                  <a:pt x="21002" y="4108"/>
                </a:cubicBezTo>
                <a:cubicBezTo>
                  <a:pt x="20995" y="4125"/>
                  <a:pt x="20968" y="4085"/>
                  <a:pt x="20955" y="4082"/>
                </a:cubicBezTo>
                <a:cubicBezTo>
                  <a:pt x="20946" y="4079"/>
                  <a:pt x="20928" y="4075"/>
                  <a:pt x="20919" y="4082"/>
                </a:cubicBezTo>
                <a:cubicBezTo>
                  <a:pt x="20919" y="4082"/>
                  <a:pt x="20821" y="4070"/>
                  <a:pt x="20785" y="4043"/>
                </a:cubicBezTo>
                <a:cubicBezTo>
                  <a:pt x="20772" y="4032"/>
                  <a:pt x="20756" y="3991"/>
                  <a:pt x="20748" y="3971"/>
                </a:cubicBezTo>
                <a:cubicBezTo>
                  <a:pt x="20741" y="3955"/>
                  <a:pt x="20737" y="3907"/>
                  <a:pt x="20726" y="3901"/>
                </a:cubicBezTo>
                <a:cubicBezTo>
                  <a:pt x="20713" y="3895"/>
                  <a:pt x="20692" y="3939"/>
                  <a:pt x="20679" y="3941"/>
                </a:cubicBezTo>
                <a:cubicBezTo>
                  <a:pt x="20667" y="3944"/>
                  <a:pt x="20645" y="3920"/>
                  <a:pt x="20632" y="3921"/>
                </a:cubicBezTo>
                <a:cubicBezTo>
                  <a:pt x="20622" y="3922"/>
                  <a:pt x="20604" y="3944"/>
                  <a:pt x="20593" y="3945"/>
                </a:cubicBezTo>
                <a:cubicBezTo>
                  <a:pt x="20570" y="3947"/>
                  <a:pt x="20526" y="3928"/>
                  <a:pt x="20502" y="3926"/>
                </a:cubicBezTo>
                <a:cubicBezTo>
                  <a:pt x="20467" y="3922"/>
                  <a:pt x="20388" y="3972"/>
                  <a:pt x="20360" y="3937"/>
                </a:cubicBezTo>
                <a:cubicBezTo>
                  <a:pt x="20342" y="3914"/>
                  <a:pt x="20345" y="3813"/>
                  <a:pt x="20362" y="3787"/>
                </a:cubicBezTo>
                <a:cubicBezTo>
                  <a:pt x="20370" y="3775"/>
                  <a:pt x="20395" y="3794"/>
                  <a:pt x="20406" y="3792"/>
                </a:cubicBezTo>
                <a:cubicBezTo>
                  <a:pt x="20430" y="3789"/>
                  <a:pt x="20473" y="3739"/>
                  <a:pt x="20497" y="3744"/>
                </a:cubicBezTo>
                <a:cubicBezTo>
                  <a:pt x="20512" y="3747"/>
                  <a:pt x="20535" y="3793"/>
                  <a:pt x="20551" y="3798"/>
                </a:cubicBezTo>
                <a:cubicBezTo>
                  <a:pt x="20556" y="3800"/>
                  <a:pt x="20569" y="3801"/>
                  <a:pt x="20573" y="3794"/>
                </a:cubicBezTo>
                <a:cubicBezTo>
                  <a:pt x="20580" y="3778"/>
                  <a:pt x="20560" y="3722"/>
                  <a:pt x="20571" y="3713"/>
                </a:cubicBezTo>
                <a:cubicBezTo>
                  <a:pt x="20584" y="3701"/>
                  <a:pt x="20607" y="3757"/>
                  <a:pt x="20620" y="3769"/>
                </a:cubicBezTo>
                <a:cubicBezTo>
                  <a:pt x="20632" y="3779"/>
                  <a:pt x="20655" y="3806"/>
                  <a:pt x="20668" y="3801"/>
                </a:cubicBezTo>
                <a:cubicBezTo>
                  <a:pt x="20682" y="3797"/>
                  <a:pt x="20693" y="3735"/>
                  <a:pt x="20707" y="3735"/>
                </a:cubicBezTo>
                <a:cubicBezTo>
                  <a:pt x="20723" y="3735"/>
                  <a:pt x="20738" y="3791"/>
                  <a:pt x="20749" y="3808"/>
                </a:cubicBezTo>
                <a:cubicBezTo>
                  <a:pt x="20761" y="3824"/>
                  <a:pt x="20785" y="3852"/>
                  <a:pt x="20799" y="3862"/>
                </a:cubicBezTo>
                <a:cubicBezTo>
                  <a:pt x="20811" y="3871"/>
                  <a:pt x="20849" y="3881"/>
                  <a:pt x="20849" y="3881"/>
                </a:cubicBezTo>
                <a:cubicBezTo>
                  <a:pt x="20849" y="3881"/>
                  <a:pt x="20883" y="3955"/>
                  <a:pt x="20899" y="3951"/>
                </a:cubicBezTo>
                <a:cubicBezTo>
                  <a:pt x="20908" y="3949"/>
                  <a:pt x="20912" y="3912"/>
                  <a:pt x="20918" y="3903"/>
                </a:cubicBezTo>
                <a:cubicBezTo>
                  <a:pt x="20925" y="3894"/>
                  <a:pt x="20943" y="3893"/>
                  <a:pt x="20948" y="3882"/>
                </a:cubicBezTo>
                <a:cubicBezTo>
                  <a:pt x="20956" y="3867"/>
                  <a:pt x="20957" y="3820"/>
                  <a:pt x="20955" y="3800"/>
                </a:cubicBezTo>
                <a:cubicBezTo>
                  <a:pt x="20952" y="3781"/>
                  <a:pt x="20935" y="3815"/>
                  <a:pt x="20925" y="3803"/>
                </a:cubicBezTo>
                <a:cubicBezTo>
                  <a:pt x="20915" y="3790"/>
                  <a:pt x="20884" y="3798"/>
                  <a:pt x="20874" y="3784"/>
                </a:cubicBezTo>
                <a:cubicBezTo>
                  <a:pt x="20865" y="3772"/>
                  <a:pt x="20866" y="3723"/>
                  <a:pt x="20855" y="3716"/>
                </a:cubicBezTo>
                <a:cubicBezTo>
                  <a:pt x="20843" y="3708"/>
                  <a:pt x="20762" y="3707"/>
                  <a:pt x="20749" y="3710"/>
                </a:cubicBezTo>
                <a:cubicBezTo>
                  <a:pt x="20724" y="3715"/>
                  <a:pt x="20674" y="3691"/>
                  <a:pt x="20651" y="3672"/>
                </a:cubicBezTo>
                <a:cubicBezTo>
                  <a:pt x="20638" y="3661"/>
                  <a:pt x="20618" y="3623"/>
                  <a:pt x="20606" y="3608"/>
                </a:cubicBezTo>
                <a:cubicBezTo>
                  <a:pt x="20580" y="3579"/>
                  <a:pt x="20556" y="3520"/>
                  <a:pt x="20565" y="3472"/>
                </a:cubicBezTo>
                <a:cubicBezTo>
                  <a:pt x="20569" y="3452"/>
                  <a:pt x="20603" y="3468"/>
                  <a:pt x="20614" y="3475"/>
                </a:cubicBezTo>
                <a:cubicBezTo>
                  <a:pt x="20643" y="3490"/>
                  <a:pt x="20686" y="3566"/>
                  <a:pt x="20713" y="3587"/>
                </a:cubicBezTo>
                <a:cubicBezTo>
                  <a:pt x="20736" y="3604"/>
                  <a:pt x="20789" y="3652"/>
                  <a:pt x="20811" y="3632"/>
                </a:cubicBezTo>
                <a:cubicBezTo>
                  <a:pt x="20823" y="3621"/>
                  <a:pt x="20831" y="3569"/>
                  <a:pt x="20827" y="3548"/>
                </a:cubicBezTo>
                <a:cubicBezTo>
                  <a:pt x="20823" y="3524"/>
                  <a:pt x="20782" y="3508"/>
                  <a:pt x="20782" y="3484"/>
                </a:cubicBezTo>
                <a:cubicBezTo>
                  <a:pt x="20781" y="3475"/>
                  <a:pt x="20792" y="3461"/>
                  <a:pt x="20798" y="3458"/>
                </a:cubicBezTo>
                <a:cubicBezTo>
                  <a:pt x="20808" y="3451"/>
                  <a:pt x="20832" y="3458"/>
                  <a:pt x="20842" y="3464"/>
                </a:cubicBezTo>
                <a:cubicBezTo>
                  <a:pt x="20856" y="3471"/>
                  <a:pt x="20879" y="3523"/>
                  <a:pt x="20892" y="3512"/>
                </a:cubicBezTo>
                <a:cubicBezTo>
                  <a:pt x="20902" y="3503"/>
                  <a:pt x="20896" y="3456"/>
                  <a:pt x="20895" y="3437"/>
                </a:cubicBezTo>
                <a:cubicBezTo>
                  <a:pt x="20891" y="3402"/>
                  <a:pt x="20881" y="3321"/>
                  <a:pt x="20861" y="3305"/>
                </a:cubicBezTo>
                <a:cubicBezTo>
                  <a:pt x="20852" y="3297"/>
                  <a:pt x="20829" y="3325"/>
                  <a:pt x="20818" y="3321"/>
                </a:cubicBezTo>
                <a:cubicBezTo>
                  <a:pt x="20805" y="3315"/>
                  <a:pt x="20787" y="3283"/>
                  <a:pt x="20787" y="3283"/>
                </a:cubicBezTo>
                <a:cubicBezTo>
                  <a:pt x="20786" y="3257"/>
                  <a:pt x="20719" y="3322"/>
                  <a:pt x="20704" y="3317"/>
                </a:cubicBezTo>
                <a:cubicBezTo>
                  <a:pt x="20692" y="3315"/>
                  <a:pt x="20671" y="3336"/>
                  <a:pt x="20660" y="3333"/>
                </a:cubicBezTo>
                <a:cubicBezTo>
                  <a:pt x="20646" y="3329"/>
                  <a:pt x="20622" y="3302"/>
                  <a:pt x="20612" y="3285"/>
                </a:cubicBezTo>
                <a:cubicBezTo>
                  <a:pt x="20607" y="3276"/>
                  <a:pt x="20600" y="3252"/>
                  <a:pt x="20594" y="3244"/>
                </a:cubicBezTo>
                <a:cubicBezTo>
                  <a:pt x="20574" y="3219"/>
                  <a:pt x="20518" y="3216"/>
                  <a:pt x="20496" y="3193"/>
                </a:cubicBezTo>
                <a:cubicBezTo>
                  <a:pt x="20483" y="3180"/>
                  <a:pt x="20468" y="3133"/>
                  <a:pt x="20455" y="3120"/>
                </a:cubicBezTo>
                <a:cubicBezTo>
                  <a:pt x="20443" y="3108"/>
                  <a:pt x="20415" y="3105"/>
                  <a:pt x="20402" y="3095"/>
                </a:cubicBezTo>
                <a:cubicBezTo>
                  <a:pt x="20394" y="3088"/>
                  <a:pt x="20380" y="3068"/>
                  <a:pt x="20373" y="3058"/>
                </a:cubicBezTo>
                <a:cubicBezTo>
                  <a:pt x="20364" y="3042"/>
                  <a:pt x="20351" y="3004"/>
                  <a:pt x="20341" y="2991"/>
                </a:cubicBezTo>
                <a:cubicBezTo>
                  <a:pt x="20319" y="2963"/>
                  <a:pt x="20260" y="2947"/>
                  <a:pt x="20240" y="2916"/>
                </a:cubicBezTo>
                <a:cubicBezTo>
                  <a:pt x="20230" y="2901"/>
                  <a:pt x="20223" y="2847"/>
                  <a:pt x="20231" y="2829"/>
                </a:cubicBezTo>
                <a:cubicBezTo>
                  <a:pt x="20236" y="2814"/>
                  <a:pt x="20274" y="2813"/>
                  <a:pt x="20274" y="2813"/>
                </a:cubicBezTo>
                <a:cubicBezTo>
                  <a:pt x="20274" y="2813"/>
                  <a:pt x="20317" y="2829"/>
                  <a:pt x="20330" y="2838"/>
                </a:cubicBezTo>
                <a:cubicBezTo>
                  <a:pt x="20345" y="2848"/>
                  <a:pt x="20371" y="2877"/>
                  <a:pt x="20383" y="2893"/>
                </a:cubicBezTo>
                <a:cubicBezTo>
                  <a:pt x="20396" y="2909"/>
                  <a:pt x="20416" y="2950"/>
                  <a:pt x="20430" y="2963"/>
                </a:cubicBezTo>
                <a:cubicBezTo>
                  <a:pt x="20441" y="2972"/>
                  <a:pt x="20466" y="2973"/>
                  <a:pt x="20477" y="2983"/>
                </a:cubicBezTo>
                <a:cubicBezTo>
                  <a:pt x="20491" y="2995"/>
                  <a:pt x="20508" y="3045"/>
                  <a:pt x="20522" y="3054"/>
                </a:cubicBezTo>
                <a:cubicBezTo>
                  <a:pt x="20529" y="3059"/>
                  <a:pt x="20546" y="3051"/>
                  <a:pt x="20554" y="3054"/>
                </a:cubicBezTo>
                <a:cubicBezTo>
                  <a:pt x="20582" y="3067"/>
                  <a:pt x="20628" y="3138"/>
                  <a:pt x="20656" y="3149"/>
                </a:cubicBezTo>
                <a:cubicBezTo>
                  <a:pt x="20667" y="3154"/>
                  <a:pt x="20691" y="3138"/>
                  <a:pt x="20701" y="3148"/>
                </a:cubicBezTo>
                <a:cubicBezTo>
                  <a:pt x="20704" y="3151"/>
                  <a:pt x="20704" y="3164"/>
                  <a:pt x="20707" y="3168"/>
                </a:cubicBezTo>
                <a:cubicBezTo>
                  <a:pt x="20717" y="3181"/>
                  <a:pt x="20747" y="3198"/>
                  <a:pt x="20758" y="3187"/>
                </a:cubicBezTo>
                <a:cubicBezTo>
                  <a:pt x="20773" y="3170"/>
                  <a:pt x="20775" y="3102"/>
                  <a:pt x="20775" y="3073"/>
                </a:cubicBezTo>
                <a:cubicBezTo>
                  <a:pt x="20775" y="3053"/>
                  <a:pt x="20770" y="3012"/>
                  <a:pt x="20764" y="2994"/>
                </a:cubicBezTo>
                <a:cubicBezTo>
                  <a:pt x="20759" y="2974"/>
                  <a:pt x="20726" y="2947"/>
                  <a:pt x="20732" y="2928"/>
                </a:cubicBezTo>
                <a:cubicBezTo>
                  <a:pt x="20738" y="2912"/>
                  <a:pt x="20770" y="2947"/>
                  <a:pt x="20778" y="2933"/>
                </a:cubicBezTo>
                <a:cubicBezTo>
                  <a:pt x="20786" y="2918"/>
                  <a:pt x="20780" y="2868"/>
                  <a:pt x="20771" y="2854"/>
                </a:cubicBezTo>
                <a:cubicBezTo>
                  <a:pt x="20754" y="2822"/>
                  <a:pt x="20695" y="2820"/>
                  <a:pt x="20669" y="2816"/>
                </a:cubicBezTo>
                <a:cubicBezTo>
                  <a:pt x="20658" y="2815"/>
                  <a:pt x="20633" y="2830"/>
                  <a:pt x="20625" y="2818"/>
                </a:cubicBezTo>
                <a:cubicBezTo>
                  <a:pt x="20622" y="2813"/>
                  <a:pt x="20627" y="2794"/>
                  <a:pt x="20623" y="2790"/>
                </a:cubicBezTo>
                <a:cubicBezTo>
                  <a:pt x="20614" y="2779"/>
                  <a:pt x="20587" y="2810"/>
                  <a:pt x="20578" y="2799"/>
                </a:cubicBezTo>
                <a:cubicBezTo>
                  <a:pt x="20573" y="2793"/>
                  <a:pt x="20579" y="2765"/>
                  <a:pt x="20575" y="2756"/>
                </a:cubicBezTo>
                <a:cubicBezTo>
                  <a:pt x="20567" y="2737"/>
                  <a:pt x="20537" y="2731"/>
                  <a:pt x="20527" y="2715"/>
                </a:cubicBezTo>
                <a:cubicBezTo>
                  <a:pt x="20523" y="2708"/>
                  <a:pt x="20520" y="2683"/>
                  <a:pt x="20515" y="2679"/>
                </a:cubicBezTo>
                <a:cubicBezTo>
                  <a:pt x="20493" y="2666"/>
                  <a:pt x="20452" y="2730"/>
                  <a:pt x="20429" y="2728"/>
                </a:cubicBezTo>
                <a:cubicBezTo>
                  <a:pt x="20425" y="2727"/>
                  <a:pt x="20419" y="2718"/>
                  <a:pt x="20415" y="2717"/>
                </a:cubicBezTo>
                <a:cubicBezTo>
                  <a:pt x="20403" y="2714"/>
                  <a:pt x="20379" y="2734"/>
                  <a:pt x="20366" y="2734"/>
                </a:cubicBezTo>
                <a:cubicBezTo>
                  <a:pt x="20359" y="2734"/>
                  <a:pt x="20345" y="2731"/>
                  <a:pt x="20339" y="2726"/>
                </a:cubicBezTo>
                <a:cubicBezTo>
                  <a:pt x="20316" y="2710"/>
                  <a:pt x="20268" y="2668"/>
                  <a:pt x="20255" y="2633"/>
                </a:cubicBezTo>
                <a:cubicBezTo>
                  <a:pt x="20250" y="2617"/>
                  <a:pt x="20258" y="2572"/>
                  <a:pt x="20250" y="2561"/>
                </a:cubicBezTo>
                <a:cubicBezTo>
                  <a:pt x="20240" y="2549"/>
                  <a:pt x="20212" y="2562"/>
                  <a:pt x="20201" y="2570"/>
                </a:cubicBezTo>
                <a:cubicBezTo>
                  <a:pt x="20186" y="2582"/>
                  <a:pt x="20167" y="2632"/>
                  <a:pt x="20154" y="2648"/>
                </a:cubicBezTo>
                <a:cubicBezTo>
                  <a:pt x="20147" y="2657"/>
                  <a:pt x="20132" y="2672"/>
                  <a:pt x="20124" y="2676"/>
                </a:cubicBezTo>
                <a:cubicBezTo>
                  <a:pt x="20113" y="2681"/>
                  <a:pt x="20089" y="2687"/>
                  <a:pt x="20079" y="2678"/>
                </a:cubicBezTo>
                <a:cubicBezTo>
                  <a:pt x="20069" y="2668"/>
                  <a:pt x="20052" y="2628"/>
                  <a:pt x="20056" y="2609"/>
                </a:cubicBezTo>
                <a:cubicBezTo>
                  <a:pt x="20057" y="2602"/>
                  <a:pt x="20071" y="2605"/>
                  <a:pt x="20073" y="2598"/>
                </a:cubicBezTo>
                <a:cubicBezTo>
                  <a:pt x="20077" y="2582"/>
                  <a:pt x="20059" y="2528"/>
                  <a:pt x="20059" y="2528"/>
                </a:cubicBezTo>
                <a:cubicBezTo>
                  <a:pt x="20059" y="2528"/>
                  <a:pt x="20028" y="2330"/>
                  <a:pt x="20058" y="2300"/>
                </a:cubicBezTo>
                <a:cubicBezTo>
                  <a:pt x="20064" y="2293"/>
                  <a:pt x="20079" y="2321"/>
                  <a:pt x="20087" y="2323"/>
                </a:cubicBezTo>
                <a:cubicBezTo>
                  <a:pt x="20091" y="2324"/>
                  <a:pt x="20097" y="2318"/>
                  <a:pt x="20099" y="2314"/>
                </a:cubicBezTo>
                <a:cubicBezTo>
                  <a:pt x="20104" y="2307"/>
                  <a:pt x="20111" y="2290"/>
                  <a:pt x="20111" y="2281"/>
                </a:cubicBezTo>
                <a:cubicBezTo>
                  <a:pt x="20111" y="2272"/>
                  <a:pt x="20102" y="2256"/>
                  <a:pt x="20103" y="2247"/>
                </a:cubicBezTo>
                <a:cubicBezTo>
                  <a:pt x="20106" y="2221"/>
                  <a:pt x="20139" y="2190"/>
                  <a:pt x="20141" y="2164"/>
                </a:cubicBezTo>
                <a:cubicBezTo>
                  <a:pt x="20143" y="2144"/>
                  <a:pt x="20121" y="2088"/>
                  <a:pt x="20121" y="2088"/>
                </a:cubicBezTo>
                <a:lnTo>
                  <a:pt x="20114" y="2046"/>
                </a:lnTo>
                <a:lnTo>
                  <a:pt x="20085" y="1971"/>
                </a:lnTo>
                <a:cubicBezTo>
                  <a:pt x="20085" y="1971"/>
                  <a:pt x="20054" y="1948"/>
                  <a:pt x="20042" y="1943"/>
                </a:cubicBezTo>
                <a:cubicBezTo>
                  <a:pt x="20058" y="1936"/>
                  <a:pt x="20080" y="1883"/>
                  <a:pt x="20097" y="1879"/>
                </a:cubicBezTo>
                <a:cubicBezTo>
                  <a:pt x="20112" y="1876"/>
                  <a:pt x="20146" y="1903"/>
                  <a:pt x="20154" y="1926"/>
                </a:cubicBezTo>
                <a:cubicBezTo>
                  <a:pt x="20158" y="1941"/>
                  <a:pt x="20157" y="1977"/>
                  <a:pt x="20155" y="1993"/>
                </a:cubicBezTo>
                <a:cubicBezTo>
                  <a:pt x="20151" y="2012"/>
                  <a:pt x="20135" y="2044"/>
                  <a:pt x="20134" y="2063"/>
                </a:cubicBezTo>
                <a:cubicBezTo>
                  <a:pt x="20132" y="2087"/>
                  <a:pt x="20151" y="2131"/>
                  <a:pt x="20150" y="2155"/>
                </a:cubicBezTo>
                <a:cubicBezTo>
                  <a:pt x="20148" y="2178"/>
                  <a:pt x="20124" y="2213"/>
                  <a:pt x="20120" y="2236"/>
                </a:cubicBezTo>
                <a:cubicBezTo>
                  <a:pt x="20118" y="2254"/>
                  <a:pt x="20123" y="2291"/>
                  <a:pt x="20121" y="2309"/>
                </a:cubicBezTo>
                <a:cubicBezTo>
                  <a:pt x="20119" y="2330"/>
                  <a:pt x="20101" y="2387"/>
                  <a:pt x="20101" y="2387"/>
                </a:cubicBezTo>
                <a:cubicBezTo>
                  <a:pt x="20101" y="2387"/>
                  <a:pt x="20091" y="2398"/>
                  <a:pt x="20089" y="2404"/>
                </a:cubicBezTo>
                <a:cubicBezTo>
                  <a:pt x="20083" y="2420"/>
                  <a:pt x="20080" y="2460"/>
                  <a:pt x="20081" y="2479"/>
                </a:cubicBezTo>
                <a:cubicBezTo>
                  <a:pt x="20082" y="2499"/>
                  <a:pt x="20089" y="2540"/>
                  <a:pt x="20097" y="2556"/>
                </a:cubicBezTo>
                <a:cubicBezTo>
                  <a:pt x="20105" y="2576"/>
                  <a:pt x="20127" y="2625"/>
                  <a:pt x="20142" y="2620"/>
                </a:cubicBezTo>
                <a:cubicBezTo>
                  <a:pt x="20157" y="2616"/>
                  <a:pt x="20167" y="2557"/>
                  <a:pt x="20171" y="2533"/>
                </a:cubicBezTo>
                <a:cubicBezTo>
                  <a:pt x="20173" y="2520"/>
                  <a:pt x="20168" y="2493"/>
                  <a:pt x="20172" y="2482"/>
                </a:cubicBezTo>
                <a:cubicBezTo>
                  <a:pt x="20178" y="2465"/>
                  <a:pt x="20202" y="2437"/>
                  <a:pt x="20213" y="2443"/>
                </a:cubicBezTo>
                <a:cubicBezTo>
                  <a:pt x="20227" y="2449"/>
                  <a:pt x="20246" y="2518"/>
                  <a:pt x="20246" y="2518"/>
                </a:cubicBezTo>
                <a:lnTo>
                  <a:pt x="20287" y="2583"/>
                </a:lnTo>
                <a:cubicBezTo>
                  <a:pt x="20287" y="2583"/>
                  <a:pt x="20328" y="2636"/>
                  <a:pt x="20340" y="2622"/>
                </a:cubicBezTo>
                <a:cubicBezTo>
                  <a:pt x="20349" y="2611"/>
                  <a:pt x="20334" y="2550"/>
                  <a:pt x="20334" y="2550"/>
                </a:cubicBezTo>
                <a:cubicBezTo>
                  <a:pt x="20334" y="2550"/>
                  <a:pt x="20332" y="2507"/>
                  <a:pt x="20339" y="2505"/>
                </a:cubicBezTo>
                <a:cubicBezTo>
                  <a:pt x="20350" y="2502"/>
                  <a:pt x="20363" y="2574"/>
                  <a:pt x="20363" y="2574"/>
                </a:cubicBezTo>
                <a:cubicBezTo>
                  <a:pt x="20363" y="2574"/>
                  <a:pt x="20397" y="2633"/>
                  <a:pt x="20413" y="2636"/>
                </a:cubicBezTo>
                <a:cubicBezTo>
                  <a:pt x="20426" y="2638"/>
                  <a:pt x="20445" y="2582"/>
                  <a:pt x="20458" y="2577"/>
                </a:cubicBezTo>
                <a:cubicBezTo>
                  <a:pt x="20468" y="2572"/>
                  <a:pt x="20492" y="2569"/>
                  <a:pt x="20502" y="2575"/>
                </a:cubicBezTo>
                <a:cubicBezTo>
                  <a:pt x="20517" y="2583"/>
                  <a:pt x="20533" y="2639"/>
                  <a:pt x="20548" y="2639"/>
                </a:cubicBezTo>
                <a:cubicBezTo>
                  <a:pt x="20552" y="2639"/>
                  <a:pt x="20555" y="2623"/>
                  <a:pt x="20559" y="2620"/>
                </a:cubicBezTo>
                <a:cubicBezTo>
                  <a:pt x="20571" y="2613"/>
                  <a:pt x="20597" y="2612"/>
                  <a:pt x="20609" y="2617"/>
                </a:cubicBezTo>
                <a:cubicBezTo>
                  <a:pt x="20622" y="2623"/>
                  <a:pt x="20646" y="2695"/>
                  <a:pt x="20659" y="2686"/>
                </a:cubicBezTo>
                <a:cubicBezTo>
                  <a:pt x="20669" y="2679"/>
                  <a:pt x="20670" y="2635"/>
                  <a:pt x="20668" y="2619"/>
                </a:cubicBezTo>
                <a:cubicBezTo>
                  <a:pt x="20661" y="2577"/>
                  <a:pt x="20622" y="2506"/>
                  <a:pt x="20598" y="2486"/>
                </a:cubicBezTo>
                <a:cubicBezTo>
                  <a:pt x="20588" y="2478"/>
                  <a:pt x="20535" y="2520"/>
                  <a:pt x="20524" y="2513"/>
                </a:cubicBezTo>
                <a:cubicBezTo>
                  <a:pt x="20509" y="2503"/>
                  <a:pt x="20485" y="2470"/>
                  <a:pt x="20471" y="2458"/>
                </a:cubicBezTo>
                <a:cubicBezTo>
                  <a:pt x="20454" y="2444"/>
                  <a:pt x="20415" y="2432"/>
                  <a:pt x="20400" y="2415"/>
                </a:cubicBezTo>
                <a:cubicBezTo>
                  <a:pt x="20388" y="2402"/>
                  <a:pt x="20370" y="2368"/>
                  <a:pt x="20363" y="2349"/>
                </a:cubicBezTo>
                <a:cubicBezTo>
                  <a:pt x="20349" y="2316"/>
                  <a:pt x="20327" y="2242"/>
                  <a:pt x="20320" y="2203"/>
                </a:cubicBezTo>
                <a:cubicBezTo>
                  <a:pt x="20318" y="2193"/>
                  <a:pt x="20337" y="2118"/>
                  <a:pt x="20344" y="2114"/>
                </a:cubicBezTo>
                <a:cubicBezTo>
                  <a:pt x="20355" y="2109"/>
                  <a:pt x="20357" y="2166"/>
                  <a:pt x="20363" y="2183"/>
                </a:cubicBezTo>
                <a:cubicBezTo>
                  <a:pt x="20376" y="2220"/>
                  <a:pt x="20403" y="2297"/>
                  <a:pt x="20423" y="2325"/>
                </a:cubicBezTo>
                <a:cubicBezTo>
                  <a:pt x="20435" y="2340"/>
                  <a:pt x="20463" y="2359"/>
                  <a:pt x="20477" y="2365"/>
                </a:cubicBezTo>
                <a:cubicBezTo>
                  <a:pt x="20488" y="2370"/>
                  <a:pt x="20512" y="2368"/>
                  <a:pt x="20522" y="2377"/>
                </a:cubicBezTo>
                <a:cubicBezTo>
                  <a:pt x="20531" y="2385"/>
                  <a:pt x="20539" y="2425"/>
                  <a:pt x="20549" y="2423"/>
                </a:cubicBezTo>
                <a:cubicBezTo>
                  <a:pt x="20561" y="2419"/>
                  <a:pt x="20572" y="2365"/>
                  <a:pt x="20569" y="2345"/>
                </a:cubicBezTo>
                <a:cubicBezTo>
                  <a:pt x="20561" y="2295"/>
                  <a:pt x="20490" y="2256"/>
                  <a:pt x="20469" y="2219"/>
                </a:cubicBezTo>
                <a:cubicBezTo>
                  <a:pt x="20451" y="2187"/>
                  <a:pt x="20444" y="2094"/>
                  <a:pt x="20429" y="2058"/>
                </a:cubicBezTo>
                <a:cubicBezTo>
                  <a:pt x="20422" y="2041"/>
                  <a:pt x="20400" y="2012"/>
                  <a:pt x="20397" y="1992"/>
                </a:cubicBezTo>
                <a:cubicBezTo>
                  <a:pt x="20394" y="1973"/>
                  <a:pt x="20407" y="1936"/>
                  <a:pt x="20404" y="1917"/>
                </a:cubicBezTo>
                <a:cubicBezTo>
                  <a:pt x="20402" y="1898"/>
                  <a:pt x="20384" y="1867"/>
                  <a:pt x="20381" y="1848"/>
                </a:cubicBezTo>
                <a:cubicBezTo>
                  <a:pt x="20374" y="1815"/>
                  <a:pt x="20385" y="1739"/>
                  <a:pt x="20374" y="1710"/>
                </a:cubicBezTo>
                <a:cubicBezTo>
                  <a:pt x="20368" y="1694"/>
                  <a:pt x="20338" y="1692"/>
                  <a:pt x="20336" y="1674"/>
                </a:cubicBezTo>
                <a:cubicBezTo>
                  <a:pt x="20335" y="1669"/>
                  <a:pt x="20341" y="1661"/>
                  <a:pt x="20344" y="1658"/>
                </a:cubicBezTo>
                <a:cubicBezTo>
                  <a:pt x="20344" y="1658"/>
                  <a:pt x="20362" y="1629"/>
                  <a:pt x="20363" y="1616"/>
                </a:cubicBezTo>
                <a:cubicBezTo>
                  <a:pt x="20363" y="1596"/>
                  <a:pt x="20371" y="1553"/>
                  <a:pt x="20364" y="1536"/>
                </a:cubicBezTo>
                <a:cubicBezTo>
                  <a:pt x="20348" y="1490"/>
                  <a:pt x="20248" y="1505"/>
                  <a:pt x="20246" y="1451"/>
                </a:cubicBezTo>
                <a:cubicBezTo>
                  <a:pt x="20244" y="1431"/>
                  <a:pt x="20280" y="1418"/>
                  <a:pt x="20292" y="1419"/>
                </a:cubicBezTo>
                <a:cubicBezTo>
                  <a:pt x="20296" y="1419"/>
                  <a:pt x="20304" y="1429"/>
                  <a:pt x="20307" y="1430"/>
                </a:cubicBezTo>
                <a:cubicBezTo>
                  <a:pt x="20318" y="1433"/>
                  <a:pt x="20349" y="1438"/>
                  <a:pt x="20351" y="1420"/>
                </a:cubicBezTo>
                <a:cubicBezTo>
                  <a:pt x="20351" y="1420"/>
                  <a:pt x="20345" y="1383"/>
                  <a:pt x="20347" y="1371"/>
                </a:cubicBezTo>
                <a:cubicBezTo>
                  <a:pt x="20352" y="1348"/>
                  <a:pt x="20348" y="1299"/>
                  <a:pt x="20345" y="1276"/>
                </a:cubicBezTo>
                <a:cubicBezTo>
                  <a:pt x="20343" y="1264"/>
                  <a:pt x="20313" y="1230"/>
                  <a:pt x="20312" y="1218"/>
                </a:cubicBezTo>
                <a:cubicBezTo>
                  <a:pt x="20312" y="1206"/>
                  <a:pt x="20336" y="1195"/>
                  <a:pt x="20342" y="1187"/>
                </a:cubicBezTo>
                <a:cubicBezTo>
                  <a:pt x="20350" y="1176"/>
                  <a:pt x="20359" y="1126"/>
                  <a:pt x="20359" y="1126"/>
                </a:cubicBezTo>
                <a:cubicBezTo>
                  <a:pt x="20360" y="1113"/>
                  <a:pt x="20385" y="1094"/>
                  <a:pt x="20393" y="1095"/>
                </a:cubicBezTo>
                <a:cubicBezTo>
                  <a:pt x="20404" y="1097"/>
                  <a:pt x="20393" y="1159"/>
                  <a:pt x="20402" y="1167"/>
                </a:cubicBezTo>
                <a:cubicBezTo>
                  <a:pt x="20413" y="1175"/>
                  <a:pt x="20445" y="1136"/>
                  <a:pt x="20445" y="1136"/>
                </a:cubicBezTo>
                <a:cubicBezTo>
                  <a:pt x="20445" y="1136"/>
                  <a:pt x="20442" y="1020"/>
                  <a:pt x="20438" y="983"/>
                </a:cubicBezTo>
                <a:cubicBezTo>
                  <a:pt x="20436" y="972"/>
                  <a:pt x="20434" y="948"/>
                  <a:pt x="20439" y="939"/>
                </a:cubicBezTo>
                <a:cubicBezTo>
                  <a:pt x="20445" y="924"/>
                  <a:pt x="20471" y="923"/>
                  <a:pt x="20481" y="915"/>
                </a:cubicBezTo>
                <a:cubicBezTo>
                  <a:pt x="20488" y="909"/>
                  <a:pt x="20499" y="890"/>
                  <a:pt x="20506" y="887"/>
                </a:cubicBezTo>
                <a:cubicBezTo>
                  <a:pt x="20515" y="883"/>
                  <a:pt x="20542" y="894"/>
                  <a:pt x="20542" y="894"/>
                </a:cubicBezTo>
                <a:cubicBezTo>
                  <a:pt x="20542" y="894"/>
                  <a:pt x="20557" y="912"/>
                  <a:pt x="20558" y="921"/>
                </a:cubicBezTo>
                <a:cubicBezTo>
                  <a:pt x="20558" y="921"/>
                  <a:pt x="20527" y="960"/>
                  <a:pt x="20549" y="1000"/>
                </a:cubicBezTo>
                <a:cubicBezTo>
                  <a:pt x="20549" y="1000"/>
                  <a:pt x="20592" y="1027"/>
                  <a:pt x="20571" y="1080"/>
                </a:cubicBezTo>
                <a:lnTo>
                  <a:pt x="20530" y="1125"/>
                </a:lnTo>
                <a:cubicBezTo>
                  <a:pt x="20530" y="1125"/>
                  <a:pt x="20496" y="1139"/>
                  <a:pt x="20487" y="1150"/>
                </a:cubicBezTo>
                <a:cubicBezTo>
                  <a:pt x="20475" y="1163"/>
                  <a:pt x="20457" y="1206"/>
                  <a:pt x="20453" y="1229"/>
                </a:cubicBezTo>
                <a:cubicBezTo>
                  <a:pt x="20442" y="1283"/>
                  <a:pt x="20437" y="1405"/>
                  <a:pt x="20448" y="1459"/>
                </a:cubicBezTo>
                <a:cubicBezTo>
                  <a:pt x="20453" y="1482"/>
                  <a:pt x="20472" y="1536"/>
                  <a:pt x="20486" y="1531"/>
                </a:cubicBezTo>
                <a:cubicBezTo>
                  <a:pt x="20498" y="1527"/>
                  <a:pt x="20488" y="1467"/>
                  <a:pt x="20497" y="1456"/>
                </a:cubicBezTo>
                <a:cubicBezTo>
                  <a:pt x="20501" y="1452"/>
                  <a:pt x="20512" y="1454"/>
                  <a:pt x="20516" y="1459"/>
                </a:cubicBezTo>
                <a:cubicBezTo>
                  <a:pt x="20524" y="1472"/>
                  <a:pt x="20516" y="1515"/>
                  <a:pt x="20521" y="1531"/>
                </a:cubicBezTo>
                <a:cubicBezTo>
                  <a:pt x="20524" y="1538"/>
                  <a:pt x="20533" y="1551"/>
                  <a:pt x="20533" y="1559"/>
                </a:cubicBezTo>
                <a:cubicBezTo>
                  <a:pt x="20531" y="1585"/>
                  <a:pt x="20503" y="1619"/>
                  <a:pt x="20490" y="1634"/>
                </a:cubicBezTo>
                <a:cubicBezTo>
                  <a:pt x="20481" y="1643"/>
                  <a:pt x="20456" y="1642"/>
                  <a:pt x="20451" y="1657"/>
                </a:cubicBezTo>
                <a:cubicBezTo>
                  <a:pt x="20439" y="1689"/>
                  <a:pt x="20440" y="1811"/>
                  <a:pt x="20463" y="1809"/>
                </a:cubicBezTo>
                <a:cubicBezTo>
                  <a:pt x="20475" y="1809"/>
                  <a:pt x="20464" y="1781"/>
                  <a:pt x="20469" y="1764"/>
                </a:cubicBezTo>
                <a:cubicBezTo>
                  <a:pt x="20474" y="1747"/>
                  <a:pt x="20498" y="1728"/>
                  <a:pt x="20505" y="1713"/>
                </a:cubicBezTo>
                <a:cubicBezTo>
                  <a:pt x="20509" y="1706"/>
                  <a:pt x="20510" y="1681"/>
                  <a:pt x="20516" y="1680"/>
                </a:cubicBezTo>
                <a:cubicBezTo>
                  <a:pt x="20529" y="1678"/>
                  <a:pt x="20540" y="1738"/>
                  <a:pt x="20553" y="1747"/>
                </a:cubicBezTo>
                <a:cubicBezTo>
                  <a:pt x="20563" y="1754"/>
                  <a:pt x="20589" y="1699"/>
                  <a:pt x="20594" y="1714"/>
                </a:cubicBezTo>
                <a:cubicBezTo>
                  <a:pt x="20601" y="1732"/>
                  <a:pt x="20568" y="1765"/>
                  <a:pt x="20569" y="1786"/>
                </a:cubicBezTo>
                <a:cubicBezTo>
                  <a:pt x="20569" y="1806"/>
                  <a:pt x="20606" y="1838"/>
                  <a:pt x="20597" y="1853"/>
                </a:cubicBezTo>
                <a:cubicBezTo>
                  <a:pt x="20587" y="1870"/>
                  <a:pt x="20562" y="1805"/>
                  <a:pt x="20548" y="1805"/>
                </a:cubicBezTo>
                <a:cubicBezTo>
                  <a:pt x="20536" y="1804"/>
                  <a:pt x="20507" y="1824"/>
                  <a:pt x="20506" y="1844"/>
                </a:cubicBezTo>
                <a:cubicBezTo>
                  <a:pt x="20504" y="1877"/>
                  <a:pt x="20520" y="1946"/>
                  <a:pt x="20536" y="1967"/>
                </a:cubicBezTo>
                <a:cubicBezTo>
                  <a:pt x="20551" y="1986"/>
                  <a:pt x="20588" y="1930"/>
                  <a:pt x="20608" y="1931"/>
                </a:cubicBezTo>
                <a:cubicBezTo>
                  <a:pt x="20608" y="1931"/>
                  <a:pt x="20695" y="1938"/>
                  <a:pt x="20653" y="1992"/>
                </a:cubicBezTo>
                <a:cubicBezTo>
                  <a:pt x="20632" y="2018"/>
                  <a:pt x="20598" y="1992"/>
                  <a:pt x="20587" y="2009"/>
                </a:cubicBezTo>
                <a:cubicBezTo>
                  <a:pt x="20578" y="2022"/>
                  <a:pt x="20576" y="2095"/>
                  <a:pt x="20582" y="2121"/>
                </a:cubicBezTo>
                <a:cubicBezTo>
                  <a:pt x="20588" y="2147"/>
                  <a:pt x="20610" y="2180"/>
                  <a:pt x="20617" y="2217"/>
                </a:cubicBezTo>
                <a:cubicBezTo>
                  <a:pt x="20621" y="2236"/>
                  <a:pt x="20617" y="2279"/>
                  <a:pt x="20623" y="2297"/>
                </a:cubicBezTo>
                <a:cubicBezTo>
                  <a:pt x="20631" y="2320"/>
                  <a:pt x="20661" y="2383"/>
                  <a:pt x="20674" y="2367"/>
                </a:cubicBezTo>
                <a:cubicBezTo>
                  <a:pt x="20684" y="2355"/>
                  <a:pt x="20647" y="2311"/>
                  <a:pt x="20655" y="2297"/>
                </a:cubicBezTo>
                <a:cubicBezTo>
                  <a:pt x="20664" y="2282"/>
                  <a:pt x="20691" y="2314"/>
                  <a:pt x="20702" y="2323"/>
                </a:cubicBezTo>
                <a:cubicBezTo>
                  <a:pt x="20715" y="2333"/>
                  <a:pt x="20717" y="2337"/>
                  <a:pt x="20730" y="2346"/>
                </a:cubicBezTo>
                <a:cubicBezTo>
                  <a:pt x="20740" y="2354"/>
                  <a:pt x="20765" y="2380"/>
                  <a:pt x="20772" y="2367"/>
                </a:cubicBezTo>
                <a:cubicBezTo>
                  <a:pt x="20772" y="2367"/>
                  <a:pt x="20782" y="2333"/>
                  <a:pt x="20795" y="2317"/>
                </a:cubicBezTo>
                <a:cubicBezTo>
                  <a:pt x="20815" y="2290"/>
                  <a:pt x="20818" y="2180"/>
                  <a:pt x="20843" y="2183"/>
                </a:cubicBezTo>
                <a:cubicBezTo>
                  <a:pt x="20866" y="2186"/>
                  <a:pt x="20848" y="2293"/>
                  <a:pt x="20855" y="2328"/>
                </a:cubicBezTo>
                <a:cubicBezTo>
                  <a:pt x="20860" y="2352"/>
                  <a:pt x="20853" y="2395"/>
                  <a:pt x="20855" y="2430"/>
                </a:cubicBezTo>
                <a:cubicBezTo>
                  <a:pt x="20856" y="2449"/>
                  <a:pt x="20858" y="2497"/>
                  <a:pt x="20869" y="2502"/>
                </a:cubicBezTo>
                <a:cubicBezTo>
                  <a:pt x="20881" y="2508"/>
                  <a:pt x="20899" y="2462"/>
                  <a:pt x="20910" y="2449"/>
                </a:cubicBezTo>
                <a:cubicBezTo>
                  <a:pt x="20923" y="2434"/>
                  <a:pt x="20965" y="2409"/>
                  <a:pt x="20973" y="2457"/>
                </a:cubicBezTo>
                <a:cubicBezTo>
                  <a:pt x="20976" y="2476"/>
                  <a:pt x="20961" y="2533"/>
                  <a:pt x="20961" y="2533"/>
                </a:cubicBezTo>
                <a:cubicBezTo>
                  <a:pt x="20961" y="2533"/>
                  <a:pt x="20939" y="2595"/>
                  <a:pt x="20936" y="2619"/>
                </a:cubicBezTo>
                <a:cubicBezTo>
                  <a:pt x="20935" y="2631"/>
                  <a:pt x="20934" y="2664"/>
                  <a:pt x="20941" y="2670"/>
                </a:cubicBezTo>
                <a:cubicBezTo>
                  <a:pt x="20962" y="2688"/>
                  <a:pt x="21002" y="2611"/>
                  <a:pt x="21025" y="2600"/>
                </a:cubicBezTo>
                <a:cubicBezTo>
                  <a:pt x="21034" y="2595"/>
                  <a:pt x="21056" y="2600"/>
                  <a:pt x="21065" y="2592"/>
                </a:cubicBezTo>
                <a:cubicBezTo>
                  <a:pt x="21078" y="2580"/>
                  <a:pt x="21091" y="2526"/>
                  <a:pt x="21103" y="2510"/>
                </a:cubicBezTo>
                <a:cubicBezTo>
                  <a:pt x="21123" y="2482"/>
                  <a:pt x="21185" y="2469"/>
                  <a:pt x="21196" y="2430"/>
                </a:cubicBezTo>
                <a:cubicBezTo>
                  <a:pt x="21200" y="2414"/>
                  <a:pt x="21184" y="2378"/>
                  <a:pt x="21185" y="2360"/>
                </a:cubicBezTo>
                <a:cubicBezTo>
                  <a:pt x="21188" y="2337"/>
                  <a:pt x="21209" y="2301"/>
                  <a:pt x="21215" y="2279"/>
                </a:cubicBezTo>
                <a:cubicBezTo>
                  <a:pt x="21223" y="2248"/>
                  <a:pt x="21249" y="2139"/>
                  <a:pt x="21249" y="2139"/>
                </a:cubicBezTo>
                <a:cubicBezTo>
                  <a:pt x="21249" y="2139"/>
                  <a:pt x="21269" y="2019"/>
                  <a:pt x="21259" y="1984"/>
                </a:cubicBezTo>
                <a:cubicBezTo>
                  <a:pt x="21252" y="1961"/>
                  <a:pt x="21211" y="1952"/>
                  <a:pt x="21209" y="1928"/>
                </a:cubicBezTo>
                <a:cubicBezTo>
                  <a:pt x="21208" y="1916"/>
                  <a:pt x="21229" y="1895"/>
                  <a:pt x="21229" y="1895"/>
                </a:cubicBezTo>
                <a:lnTo>
                  <a:pt x="21236" y="1864"/>
                </a:lnTo>
                <a:lnTo>
                  <a:pt x="21248" y="1853"/>
                </a:lnTo>
                <a:cubicBezTo>
                  <a:pt x="21248" y="1853"/>
                  <a:pt x="21262" y="1855"/>
                  <a:pt x="21261" y="1850"/>
                </a:cubicBezTo>
                <a:cubicBezTo>
                  <a:pt x="21257" y="1806"/>
                  <a:pt x="21222" y="1699"/>
                  <a:pt x="21219" y="1705"/>
                </a:cubicBezTo>
                <a:cubicBezTo>
                  <a:pt x="21154" y="1826"/>
                  <a:pt x="21128" y="1764"/>
                  <a:pt x="21135" y="1732"/>
                </a:cubicBezTo>
                <a:cubicBezTo>
                  <a:pt x="21143" y="1691"/>
                  <a:pt x="21165" y="1685"/>
                  <a:pt x="21162" y="1666"/>
                </a:cubicBezTo>
                <a:cubicBezTo>
                  <a:pt x="21158" y="1649"/>
                  <a:pt x="21155" y="1611"/>
                  <a:pt x="21156" y="1593"/>
                </a:cubicBezTo>
                <a:cubicBezTo>
                  <a:pt x="21157" y="1573"/>
                  <a:pt x="21170" y="1536"/>
                  <a:pt x="21167" y="1517"/>
                </a:cubicBezTo>
                <a:cubicBezTo>
                  <a:pt x="21166" y="1504"/>
                  <a:pt x="21154" y="1482"/>
                  <a:pt x="21146" y="1478"/>
                </a:cubicBezTo>
                <a:cubicBezTo>
                  <a:pt x="21135" y="1472"/>
                  <a:pt x="21110" y="1498"/>
                  <a:pt x="21098" y="1495"/>
                </a:cubicBezTo>
                <a:cubicBezTo>
                  <a:pt x="21070" y="1487"/>
                  <a:pt x="21021" y="1432"/>
                  <a:pt x="21001" y="1399"/>
                </a:cubicBezTo>
                <a:cubicBezTo>
                  <a:pt x="20993" y="1385"/>
                  <a:pt x="20985" y="1344"/>
                  <a:pt x="20977" y="1330"/>
                </a:cubicBezTo>
                <a:cubicBezTo>
                  <a:pt x="20966" y="1311"/>
                  <a:pt x="20935" y="1294"/>
                  <a:pt x="20923" y="1276"/>
                </a:cubicBezTo>
                <a:cubicBezTo>
                  <a:pt x="20910" y="1254"/>
                  <a:pt x="20895" y="1194"/>
                  <a:pt x="20888" y="1165"/>
                </a:cubicBezTo>
                <a:cubicBezTo>
                  <a:pt x="20884" y="1146"/>
                  <a:pt x="20882" y="1105"/>
                  <a:pt x="20877" y="1087"/>
                </a:cubicBezTo>
                <a:cubicBezTo>
                  <a:pt x="20871" y="1067"/>
                  <a:pt x="20851" y="1036"/>
                  <a:pt x="20840" y="1022"/>
                </a:cubicBezTo>
                <a:cubicBezTo>
                  <a:pt x="20829" y="1007"/>
                  <a:pt x="20803" y="987"/>
                  <a:pt x="20791" y="974"/>
                </a:cubicBezTo>
                <a:cubicBezTo>
                  <a:pt x="20785" y="967"/>
                  <a:pt x="20777" y="955"/>
                  <a:pt x="20769" y="944"/>
                </a:cubicBezTo>
                <a:cubicBezTo>
                  <a:pt x="20782" y="946"/>
                  <a:pt x="20795" y="947"/>
                  <a:pt x="20803" y="950"/>
                </a:cubicBezTo>
                <a:cubicBezTo>
                  <a:pt x="20817" y="955"/>
                  <a:pt x="20843" y="970"/>
                  <a:pt x="20856" y="981"/>
                </a:cubicBezTo>
                <a:cubicBezTo>
                  <a:pt x="20880" y="1005"/>
                  <a:pt x="20926" y="1076"/>
                  <a:pt x="20955" y="1075"/>
                </a:cubicBezTo>
                <a:cubicBezTo>
                  <a:pt x="20968" y="1074"/>
                  <a:pt x="20987" y="1032"/>
                  <a:pt x="21000" y="1024"/>
                </a:cubicBezTo>
                <a:cubicBezTo>
                  <a:pt x="21025" y="1008"/>
                  <a:pt x="21081" y="984"/>
                  <a:pt x="21105" y="1002"/>
                </a:cubicBezTo>
                <a:cubicBezTo>
                  <a:pt x="21118" y="1012"/>
                  <a:pt x="21128" y="1064"/>
                  <a:pt x="21131" y="1087"/>
                </a:cubicBezTo>
                <a:cubicBezTo>
                  <a:pt x="21135" y="1122"/>
                  <a:pt x="21122" y="1193"/>
                  <a:pt x="21123" y="1229"/>
                </a:cubicBezTo>
                <a:cubicBezTo>
                  <a:pt x="21124" y="1251"/>
                  <a:pt x="21124" y="1306"/>
                  <a:pt x="21135" y="1318"/>
                </a:cubicBezTo>
                <a:cubicBezTo>
                  <a:pt x="21146" y="1328"/>
                  <a:pt x="21173" y="1311"/>
                  <a:pt x="21183" y="1299"/>
                </a:cubicBezTo>
                <a:cubicBezTo>
                  <a:pt x="21193" y="1287"/>
                  <a:pt x="21205" y="1247"/>
                  <a:pt x="21208" y="1227"/>
                </a:cubicBezTo>
                <a:cubicBezTo>
                  <a:pt x="21212" y="1207"/>
                  <a:pt x="21209" y="1163"/>
                  <a:pt x="21212" y="1143"/>
                </a:cubicBezTo>
                <a:cubicBezTo>
                  <a:pt x="21216" y="1117"/>
                  <a:pt x="21235" y="1073"/>
                  <a:pt x="21240" y="1047"/>
                </a:cubicBezTo>
                <a:cubicBezTo>
                  <a:pt x="21246" y="1004"/>
                  <a:pt x="21241" y="916"/>
                  <a:pt x="21245" y="873"/>
                </a:cubicBezTo>
                <a:cubicBezTo>
                  <a:pt x="21248" y="850"/>
                  <a:pt x="21271" y="805"/>
                  <a:pt x="21264" y="785"/>
                </a:cubicBezTo>
                <a:cubicBezTo>
                  <a:pt x="21261" y="776"/>
                  <a:pt x="21242" y="783"/>
                  <a:pt x="21238" y="775"/>
                </a:cubicBezTo>
                <a:cubicBezTo>
                  <a:pt x="21234" y="766"/>
                  <a:pt x="21238" y="742"/>
                  <a:pt x="21240" y="732"/>
                </a:cubicBezTo>
                <a:cubicBezTo>
                  <a:pt x="21244" y="708"/>
                  <a:pt x="21260" y="659"/>
                  <a:pt x="21273" y="644"/>
                </a:cubicBezTo>
                <a:cubicBezTo>
                  <a:pt x="21283" y="632"/>
                  <a:pt x="21317" y="644"/>
                  <a:pt x="21321" y="625"/>
                </a:cubicBezTo>
                <a:cubicBezTo>
                  <a:pt x="21326" y="605"/>
                  <a:pt x="21299" y="573"/>
                  <a:pt x="21291" y="557"/>
                </a:cubicBezTo>
                <a:cubicBezTo>
                  <a:pt x="21258" y="492"/>
                  <a:pt x="21284" y="431"/>
                  <a:pt x="21293" y="392"/>
                </a:cubicBezTo>
                <a:cubicBezTo>
                  <a:pt x="21298" y="371"/>
                  <a:pt x="21332" y="367"/>
                  <a:pt x="21339" y="348"/>
                </a:cubicBezTo>
                <a:cubicBezTo>
                  <a:pt x="21347" y="327"/>
                  <a:pt x="21338" y="273"/>
                  <a:pt x="21341" y="249"/>
                </a:cubicBezTo>
                <a:cubicBezTo>
                  <a:pt x="21345" y="222"/>
                  <a:pt x="21363" y="176"/>
                  <a:pt x="21370" y="152"/>
                </a:cubicBezTo>
                <a:cubicBezTo>
                  <a:pt x="21375" y="132"/>
                  <a:pt x="21385" y="88"/>
                  <a:pt x="21383" y="66"/>
                </a:cubicBezTo>
                <a:cubicBezTo>
                  <a:pt x="21381" y="45"/>
                  <a:pt x="21341" y="21"/>
                  <a:pt x="21334" y="0"/>
                </a:cubicBezTo>
                <a:close/>
                <a:moveTo>
                  <a:pt x="19911" y="1876"/>
                </a:moveTo>
                <a:cubicBezTo>
                  <a:pt x="19925" y="1876"/>
                  <a:pt x="19951" y="1892"/>
                  <a:pt x="19964" y="1901"/>
                </a:cubicBezTo>
                <a:cubicBezTo>
                  <a:pt x="19951" y="1892"/>
                  <a:pt x="19925" y="1877"/>
                  <a:pt x="19911" y="1876"/>
                </a:cubicBezTo>
                <a:close/>
                <a:moveTo>
                  <a:pt x="15835" y="14109"/>
                </a:moveTo>
                <a:cubicBezTo>
                  <a:pt x="15846" y="14119"/>
                  <a:pt x="15871" y="14125"/>
                  <a:pt x="15882" y="14135"/>
                </a:cubicBezTo>
                <a:cubicBezTo>
                  <a:pt x="15882" y="14135"/>
                  <a:pt x="15846" y="14119"/>
                  <a:pt x="15835" y="14109"/>
                </a:cubicBezTo>
                <a:close/>
              </a:path>
            </a:pathLst>
          </a:custGeom>
          <a:solidFill>
            <a:schemeClr val="accent3"/>
          </a:solidFill>
          <a:ln>
            <a:noFill/>
          </a:ln>
          <a:effectLst/>
          <a:extLst/>
        </p:spPr>
        <p:txBody>
          <a:bodyPr lIns="50800" tIns="50800" rIns="50800" bIns="50800" anchor="ctr"/>
          <a:lstStyle/>
          <a:p>
            <a:endParaRPr lang="id-ID" sz="4411"/>
          </a:p>
        </p:txBody>
      </p:sp>
      <p:sp>
        <p:nvSpPr>
          <p:cNvPr id="98311" name="AutoShape 7"/>
          <p:cNvSpPr>
            <a:spLocks/>
          </p:cNvSpPr>
          <p:nvPr/>
        </p:nvSpPr>
        <p:spPr bwMode="auto">
          <a:xfrm>
            <a:off x="6100763" y="4935539"/>
            <a:ext cx="5748338" cy="5943600"/>
          </a:xfrm>
          <a:custGeom>
            <a:avLst/>
            <a:gdLst>
              <a:gd name="T0" fmla="*/ 2874169 w 21598"/>
              <a:gd name="T1" fmla="*/ 2971800 h 21600"/>
              <a:gd name="T2" fmla="*/ 2874169 w 21598"/>
              <a:gd name="T3" fmla="*/ 2971800 h 21600"/>
              <a:gd name="T4" fmla="*/ 2874169 w 21598"/>
              <a:gd name="T5" fmla="*/ 2971800 h 21600"/>
              <a:gd name="T6" fmla="*/ 2874169 w 21598"/>
              <a:gd name="T7" fmla="*/ 297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600">
                <a:moveTo>
                  <a:pt x="2689" y="0"/>
                </a:moveTo>
                <a:cubicBezTo>
                  <a:pt x="2689" y="0"/>
                  <a:pt x="2644" y="37"/>
                  <a:pt x="2639" y="54"/>
                </a:cubicBezTo>
                <a:cubicBezTo>
                  <a:pt x="2635" y="71"/>
                  <a:pt x="2649" y="104"/>
                  <a:pt x="2656" y="119"/>
                </a:cubicBezTo>
                <a:cubicBezTo>
                  <a:pt x="2664" y="137"/>
                  <a:pt x="2692" y="165"/>
                  <a:pt x="2699" y="183"/>
                </a:cubicBezTo>
                <a:cubicBezTo>
                  <a:pt x="2702" y="189"/>
                  <a:pt x="2701" y="204"/>
                  <a:pt x="2703" y="210"/>
                </a:cubicBezTo>
                <a:cubicBezTo>
                  <a:pt x="2713" y="231"/>
                  <a:pt x="2748" y="266"/>
                  <a:pt x="2769" y="276"/>
                </a:cubicBezTo>
                <a:cubicBezTo>
                  <a:pt x="2787" y="285"/>
                  <a:pt x="2832" y="285"/>
                  <a:pt x="2842" y="301"/>
                </a:cubicBezTo>
                <a:cubicBezTo>
                  <a:pt x="2852" y="316"/>
                  <a:pt x="2836" y="353"/>
                  <a:pt x="2838" y="370"/>
                </a:cubicBezTo>
                <a:cubicBezTo>
                  <a:pt x="2839" y="387"/>
                  <a:pt x="2853" y="418"/>
                  <a:pt x="2854" y="435"/>
                </a:cubicBezTo>
                <a:cubicBezTo>
                  <a:pt x="2856" y="452"/>
                  <a:pt x="2864" y="495"/>
                  <a:pt x="2850" y="504"/>
                </a:cubicBezTo>
                <a:cubicBezTo>
                  <a:pt x="2833" y="515"/>
                  <a:pt x="2787" y="465"/>
                  <a:pt x="2775" y="480"/>
                </a:cubicBezTo>
                <a:cubicBezTo>
                  <a:pt x="2763" y="495"/>
                  <a:pt x="2814" y="523"/>
                  <a:pt x="2818" y="542"/>
                </a:cubicBezTo>
                <a:cubicBezTo>
                  <a:pt x="2823" y="561"/>
                  <a:pt x="2825" y="608"/>
                  <a:pt x="2808" y="618"/>
                </a:cubicBezTo>
                <a:cubicBezTo>
                  <a:pt x="2789" y="629"/>
                  <a:pt x="2748" y="593"/>
                  <a:pt x="2727" y="588"/>
                </a:cubicBezTo>
                <a:cubicBezTo>
                  <a:pt x="2715" y="585"/>
                  <a:pt x="2686" y="572"/>
                  <a:pt x="2677" y="581"/>
                </a:cubicBezTo>
                <a:cubicBezTo>
                  <a:pt x="2663" y="594"/>
                  <a:pt x="2679" y="700"/>
                  <a:pt x="2695" y="711"/>
                </a:cubicBezTo>
                <a:cubicBezTo>
                  <a:pt x="2709" y="720"/>
                  <a:pt x="2746" y="687"/>
                  <a:pt x="2762" y="695"/>
                </a:cubicBezTo>
                <a:cubicBezTo>
                  <a:pt x="2778" y="702"/>
                  <a:pt x="2781" y="745"/>
                  <a:pt x="2791" y="760"/>
                </a:cubicBezTo>
                <a:cubicBezTo>
                  <a:pt x="2807" y="782"/>
                  <a:pt x="2851" y="757"/>
                  <a:pt x="2859" y="783"/>
                </a:cubicBezTo>
                <a:cubicBezTo>
                  <a:pt x="2863" y="798"/>
                  <a:pt x="2845" y="830"/>
                  <a:pt x="2847" y="846"/>
                </a:cubicBezTo>
                <a:cubicBezTo>
                  <a:pt x="2847" y="853"/>
                  <a:pt x="2856" y="865"/>
                  <a:pt x="2857" y="872"/>
                </a:cubicBezTo>
                <a:cubicBezTo>
                  <a:pt x="2864" y="907"/>
                  <a:pt x="2849" y="981"/>
                  <a:pt x="2862" y="1015"/>
                </a:cubicBezTo>
                <a:cubicBezTo>
                  <a:pt x="2869" y="1033"/>
                  <a:pt x="2903" y="1058"/>
                  <a:pt x="2912" y="1075"/>
                </a:cubicBezTo>
                <a:cubicBezTo>
                  <a:pt x="2922" y="1092"/>
                  <a:pt x="2935" y="1131"/>
                  <a:pt x="2930" y="1149"/>
                </a:cubicBezTo>
                <a:cubicBezTo>
                  <a:pt x="2924" y="1173"/>
                  <a:pt x="2879" y="1206"/>
                  <a:pt x="2862" y="1225"/>
                </a:cubicBezTo>
                <a:cubicBezTo>
                  <a:pt x="2841" y="1249"/>
                  <a:pt x="2797" y="1298"/>
                  <a:pt x="2791" y="1329"/>
                </a:cubicBezTo>
                <a:cubicBezTo>
                  <a:pt x="2788" y="1346"/>
                  <a:pt x="2813" y="1379"/>
                  <a:pt x="2808" y="1396"/>
                </a:cubicBezTo>
                <a:cubicBezTo>
                  <a:pt x="2802" y="1415"/>
                  <a:pt x="2746" y="1431"/>
                  <a:pt x="2745" y="1452"/>
                </a:cubicBezTo>
                <a:cubicBezTo>
                  <a:pt x="2744" y="1474"/>
                  <a:pt x="2803" y="1498"/>
                  <a:pt x="2803" y="1520"/>
                </a:cubicBezTo>
                <a:cubicBezTo>
                  <a:pt x="2804" y="1542"/>
                  <a:pt x="2756" y="1573"/>
                  <a:pt x="2750" y="1595"/>
                </a:cubicBezTo>
                <a:cubicBezTo>
                  <a:pt x="2739" y="1630"/>
                  <a:pt x="2793" y="1704"/>
                  <a:pt x="2784" y="1740"/>
                </a:cubicBezTo>
                <a:cubicBezTo>
                  <a:pt x="2779" y="1763"/>
                  <a:pt x="2745" y="1802"/>
                  <a:pt x="2724" y="1815"/>
                </a:cubicBezTo>
                <a:cubicBezTo>
                  <a:pt x="2693" y="1836"/>
                  <a:pt x="2621" y="1861"/>
                  <a:pt x="2593" y="1886"/>
                </a:cubicBezTo>
                <a:cubicBezTo>
                  <a:pt x="2581" y="1897"/>
                  <a:pt x="2567" y="1927"/>
                  <a:pt x="2557" y="1939"/>
                </a:cubicBezTo>
                <a:cubicBezTo>
                  <a:pt x="2543" y="1956"/>
                  <a:pt x="2525" y="2064"/>
                  <a:pt x="2505" y="2075"/>
                </a:cubicBezTo>
                <a:cubicBezTo>
                  <a:pt x="2490" y="2083"/>
                  <a:pt x="2453" y="2097"/>
                  <a:pt x="2437" y="2091"/>
                </a:cubicBezTo>
                <a:cubicBezTo>
                  <a:pt x="2416" y="2083"/>
                  <a:pt x="2407" y="2027"/>
                  <a:pt x="2386" y="2023"/>
                </a:cubicBezTo>
                <a:cubicBezTo>
                  <a:pt x="2365" y="2019"/>
                  <a:pt x="2325" y="2049"/>
                  <a:pt x="2314" y="2066"/>
                </a:cubicBezTo>
                <a:cubicBezTo>
                  <a:pt x="2304" y="2083"/>
                  <a:pt x="2324" y="2109"/>
                  <a:pt x="2307" y="2117"/>
                </a:cubicBezTo>
                <a:cubicBezTo>
                  <a:pt x="2291" y="2124"/>
                  <a:pt x="2262" y="2084"/>
                  <a:pt x="2258" y="2068"/>
                </a:cubicBezTo>
                <a:cubicBezTo>
                  <a:pt x="2253" y="2053"/>
                  <a:pt x="2257" y="2022"/>
                  <a:pt x="2256" y="2007"/>
                </a:cubicBezTo>
                <a:cubicBezTo>
                  <a:pt x="2255" y="2000"/>
                  <a:pt x="2252" y="1986"/>
                  <a:pt x="2253" y="1980"/>
                </a:cubicBezTo>
                <a:cubicBezTo>
                  <a:pt x="2258" y="1959"/>
                  <a:pt x="2277" y="1886"/>
                  <a:pt x="2292" y="1857"/>
                </a:cubicBezTo>
                <a:cubicBezTo>
                  <a:pt x="2311" y="1818"/>
                  <a:pt x="2384" y="1719"/>
                  <a:pt x="2425" y="1737"/>
                </a:cubicBezTo>
                <a:cubicBezTo>
                  <a:pt x="2442" y="1745"/>
                  <a:pt x="2426" y="1796"/>
                  <a:pt x="2420" y="1814"/>
                </a:cubicBezTo>
                <a:cubicBezTo>
                  <a:pt x="2414" y="1832"/>
                  <a:pt x="2400" y="1866"/>
                  <a:pt x="2395" y="1884"/>
                </a:cubicBezTo>
                <a:cubicBezTo>
                  <a:pt x="2391" y="1897"/>
                  <a:pt x="2383" y="1955"/>
                  <a:pt x="2435" y="1921"/>
                </a:cubicBezTo>
                <a:cubicBezTo>
                  <a:pt x="2451" y="1910"/>
                  <a:pt x="2436" y="1864"/>
                  <a:pt x="2438" y="1846"/>
                </a:cubicBezTo>
                <a:cubicBezTo>
                  <a:pt x="2440" y="1825"/>
                  <a:pt x="2462" y="1785"/>
                  <a:pt x="2478" y="1772"/>
                </a:cubicBezTo>
                <a:cubicBezTo>
                  <a:pt x="2492" y="1761"/>
                  <a:pt x="2582" y="1655"/>
                  <a:pt x="2593" y="1668"/>
                </a:cubicBezTo>
                <a:cubicBezTo>
                  <a:pt x="2609" y="1687"/>
                  <a:pt x="2540" y="1726"/>
                  <a:pt x="2541" y="1750"/>
                </a:cubicBezTo>
                <a:cubicBezTo>
                  <a:pt x="2542" y="1772"/>
                  <a:pt x="2603" y="1795"/>
                  <a:pt x="2624" y="1786"/>
                </a:cubicBezTo>
                <a:cubicBezTo>
                  <a:pt x="2670" y="1767"/>
                  <a:pt x="2663" y="1669"/>
                  <a:pt x="2659" y="1599"/>
                </a:cubicBezTo>
                <a:cubicBezTo>
                  <a:pt x="2658" y="1580"/>
                  <a:pt x="2634" y="1542"/>
                  <a:pt x="2616" y="1535"/>
                </a:cubicBezTo>
                <a:cubicBezTo>
                  <a:pt x="2599" y="1530"/>
                  <a:pt x="2563" y="1568"/>
                  <a:pt x="2548" y="1559"/>
                </a:cubicBezTo>
                <a:cubicBezTo>
                  <a:pt x="2532" y="1549"/>
                  <a:pt x="2521" y="1469"/>
                  <a:pt x="2535" y="1456"/>
                </a:cubicBezTo>
                <a:cubicBezTo>
                  <a:pt x="2548" y="1444"/>
                  <a:pt x="2593" y="1479"/>
                  <a:pt x="2607" y="1468"/>
                </a:cubicBezTo>
                <a:cubicBezTo>
                  <a:pt x="2620" y="1457"/>
                  <a:pt x="2607" y="1417"/>
                  <a:pt x="2604" y="1400"/>
                </a:cubicBezTo>
                <a:cubicBezTo>
                  <a:pt x="2600" y="1381"/>
                  <a:pt x="2572" y="1372"/>
                  <a:pt x="2584" y="1357"/>
                </a:cubicBezTo>
                <a:cubicBezTo>
                  <a:pt x="2596" y="1342"/>
                  <a:pt x="2643" y="1366"/>
                  <a:pt x="2662" y="1360"/>
                </a:cubicBezTo>
                <a:cubicBezTo>
                  <a:pt x="2678" y="1353"/>
                  <a:pt x="2707" y="1328"/>
                  <a:pt x="2712" y="1312"/>
                </a:cubicBezTo>
                <a:cubicBezTo>
                  <a:pt x="2718" y="1294"/>
                  <a:pt x="2713" y="1257"/>
                  <a:pt x="2709" y="1238"/>
                </a:cubicBezTo>
                <a:cubicBezTo>
                  <a:pt x="2706" y="1220"/>
                  <a:pt x="2684" y="1176"/>
                  <a:pt x="2665" y="1175"/>
                </a:cubicBezTo>
                <a:cubicBezTo>
                  <a:pt x="2608" y="1172"/>
                  <a:pt x="2552" y="1299"/>
                  <a:pt x="2519" y="1344"/>
                </a:cubicBezTo>
                <a:cubicBezTo>
                  <a:pt x="2504" y="1363"/>
                  <a:pt x="2488" y="1414"/>
                  <a:pt x="2466" y="1426"/>
                </a:cubicBezTo>
                <a:cubicBezTo>
                  <a:pt x="2444" y="1437"/>
                  <a:pt x="2390" y="1422"/>
                  <a:pt x="2368" y="1432"/>
                </a:cubicBezTo>
                <a:cubicBezTo>
                  <a:pt x="2321" y="1451"/>
                  <a:pt x="2251" y="1536"/>
                  <a:pt x="2241" y="1584"/>
                </a:cubicBezTo>
                <a:cubicBezTo>
                  <a:pt x="2238" y="1603"/>
                  <a:pt x="2248" y="1648"/>
                  <a:pt x="2265" y="1657"/>
                </a:cubicBezTo>
                <a:cubicBezTo>
                  <a:pt x="2281" y="1664"/>
                  <a:pt x="2314" y="1637"/>
                  <a:pt x="2332" y="1634"/>
                </a:cubicBezTo>
                <a:cubicBezTo>
                  <a:pt x="2351" y="1630"/>
                  <a:pt x="2365" y="1665"/>
                  <a:pt x="2368" y="1684"/>
                </a:cubicBezTo>
                <a:cubicBezTo>
                  <a:pt x="2375" y="1720"/>
                  <a:pt x="2263" y="1735"/>
                  <a:pt x="2226" y="1729"/>
                </a:cubicBezTo>
                <a:cubicBezTo>
                  <a:pt x="2204" y="1725"/>
                  <a:pt x="2120" y="1617"/>
                  <a:pt x="2114" y="1596"/>
                </a:cubicBezTo>
                <a:cubicBezTo>
                  <a:pt x="2110" y="1576"/>
                  <a:pt x="2143" y="1541"/>
                  <a:pt x="2155" y="1524"/>
                </a:cubicBezTo>
                <a:cubicBezTo>
                  <a:pt x="2181" y="1486"/>
                  <a:pt x="2242" y="1416"/>
                  <a:pt x="2277" y="1385"/>
                </a:cubicBezTo>
                <a:cubicBezTo>
                  <a:pt x="2292" y="1372"/>
                  <a:pt x="2328" y="1353"/>
                  <a:pt x="2340" y="1336"/>
                </a:cubicBezTo>
                <a:cubicBezTo>
                  <a:pt x="2369" y="1295"/>
                  <a:pt x="2403" y="1147"/>
                  <a:pt x="2451" y="1165"/>
                </a:cubicBezTo>
                <a:cubicBezTo>
                  <a:pt x="2469" y="1171"/>
                  <a:pt x="2440" y="1218"/>
                  <a:pt x="2440" y="1235"/>
                </a:cubicBezTo>
                <a:cubicBezTo>
                  <a:pt x="2439" y="1252"/>
                  <a:pt x="2431" y="1300"/>
                  <a:pt x="2448" y="1302"/>
                </a:cubicBezTo>
                <a:cubicBezTo>
                  <a:pt x="2468" y="1304"/>
                  <a:pt x="2464" y="1248"/>
                  <a:pt x="2474" y="1231"/>
                </a:cubicBezTo>
                <a:cubicBezTo>
                  <a:pt x="2487" y="1209"/>
                  <a:pt x="2530" y="1176"/>
                  <a:pt x="2541" y="1153"/>
                </a:cubicBezTo>
                <a:cubicBezTo>
                  <a:pt x="2551" y="1132"/>
                  <a:pt x="2560" y="1087"/>
                  <a:pt x="2557" y="1064"/>
                </a:cubicBezTo>
                <a:cubicBezTo>
                  <a:pt x="2553" y="1019"/>
                  <a:pt x="2537" y="1019"/>
                  <a:pt x="2532" y="974"/>
                </a:cubicBezTo>
                <a:cubicBezTo>
                  <a:pt x="2530" y="955"/>
                  <a:pt x="2561" y="907"/>
                  <a:pt x="2542" y="898"/>
                </a:cubicBezTo>
                <a:cubicBezTo>
                  <a:pt x="2522" y="888"/>
                  <a:pt x="2483" y="940"/>
                  <a:pt x="2474" y="961"/>
                </a:cubicBezTo>
                <a:cubicBezTo>
                  <a:pt x="2466" y="979"/>
                  <a:pt x="2495" y="1030"/>
                  <a:pt x="2477" y="1035"/>
                </a:cubicBezTo>
                <a:cubicBezTo>
                  <a:pt x="2447" y="1043"/>
                  <a:pt x="2445" y="939"/>
                  <a:pt x="2414" y="934"/>
                </a:cubicBezTo>
                <a:cubicBezTo>
                  <a:pt x="2394" y="931"/>
                  <a:pt x="2360" y="980"/>
                  <a:pt x="2341" y="972"/>
                </a:cubicBezTo>
                <a:cubicBezTo>
                  <a:pt x="2323" y="964"/>
                  <a:pt x="2331" y="916"/>
                  <a:pt x="2325" y="898"/>
                </a:cubicBezTo>
                <a:cubicBezTo>
                  <a:pt x="2318" y="881"/>
                  <a:pt x="2312" y="840"/>
                  <a:pt x="2295" y="833"/>
                </a:cubicBezTo>
                <a:cubicBezTo>
                  <a:pt x="2278" y="827"/>
                  <a:pt x="2245" y="858"/>
                  <a:pt x="2228" y="863"/>
                </a:cubicBezTo>
                <a:cubicBezTo>
                  <a:pt x="2210" y="869"/>
                  <a:pt x="2172" y="881"/>
                  <a:pt x="2153" y="879"/>
                </a:cubicBezTo>
                <a:cubicBezTo>
                  <a:pt x="2128" y="877"/>
                  <a:pt x="2086" y="843"/>
                  <a:pt x="2062" y="836"/>
                </a:cubicBezTo>
                <a:cubicBezTo>
                  <a:pt x="2026" y="826"/>
                  <a:pt x="1949" y="831"/>
                  <a:pt x="1913" y="822"/>
                </a:cubicBezTo>
                <a:cubicBezTo>
                  <a:pt x="1891" y="816"/>
                  <a:pt x="1851" y="791"/>
                  <a:pt x="1830" y="784"/>
                </a:cubicBezTo>
                <a:cubicBezTo>
                  <a:pt x="1795" y="774"/>
                  <a:pt x="1721" y="771"/>
                  <a:pt x="1686" y="761"/>
                </a:cubicBezTo>
                <a:cubicBezTo>
                  <a:pt x="1657" y="753"/>
                  <a:pt x="1598" y="731"/>
                  <a:pt x="1573" y="713"/>
                </a:cubicBezTo>
                <a:cubicBezTo>
                  <a:pt x="1556" y="701"/>
                  <a:pt x="1534" y="664"/>
                  <a:pt x="1516" y="653"/>
                </a:cubicBezTo>
                <a:cubicBezTo>
                  <a:pt x="1499" y="641"/>
                  <a:pt x="1454" y="632"/>
                  <a:pt x="1434" y="623"/>
                </a:cubicBezTo>
                <a:cubicBezTo>
                  <a:pt x="1412" y="612"/>
                  <a:pt x="1370" y="586"/>
                  <a:pt x="1349" y="572"/>
                </a:cubicBezTo>
                <a:cubicBezTo>
                  <a:pt x="1311" y="546"/>
                  <a:pt x="1243" y="483"/>
                  <a:pt x="1202" y="461"/>
                </a:cubicBezTo>
                <a:cubicBezTo>
                  <a:pt x="1182" y="451"/>
                  <a:pt x="1135" y="416"/>
                  <a:pt x="1120" y="431"/>
                </a:cubicBezTo>
                <a:cubicBezTo>
                  <a:pt x="1102" y="448"/>
                  <a:pt x="1159" y="498"/>
                  <a:pt x="1152" y="522"/>
                </a:cubicBezTo>
                <a:cubicBezTo>
                  <a:pt x="1151" y="527"/>
                  <a:pt x="1136" y="532"/>
                  <a:pt x="1133" y="537"/>
                </a:cubicBezTo>
                <a:cubicBezTo>
                  <a:pt x="1124" y="554"/>
                  <a:pt x="1128" y="596"/>
                  <a:pt x="1123" y="614"/>
                </a:cubicBezTo>
                <a:cubicBezTo>
                  <a:pt x="1116" y="635"/>
                  <a:pt x="1087" y="673"/>
                  <a:pt x="1085" y="695"/>
                </a:cubicBezTo>
                <a:cubicBezTo>
                  <a:pt x="1084" y="712"/>
                  <a:pt x="1099" y="744"/>
                  <a:pt x="1100" y="761"/>
                </a:cubicBezTo>
                <a:cubicBezTo>
                  <a:pt x="1101" y="779"/>
                  <a:pt x="1089" y="813"/>
                  <a:pt x="1088" y="830"/>
                </a:cubicBezTo>
                <a:cubicBezTo>
                  <a:pt x="1088" y="849"/>
                  <a:pt x="1095" y="886"/>
                  <a:pt x="1099" y="904"/>
                </a:cubicBezTo>
                <a:cubicBezTo>
                  <a:pt x="1103" y="921"/>
                  <a:pt x="1114" y="954"/>
                  <a:pt x="1123" y="969"/>
                </a:cubicBezTo>
                <a:cubicBezTo>
                  <a:pt x="1135" y="990"/>
                  <a:pt x="1175" y="1021"/>
                  <a:pt x="1188" y="1042"/>
                </a:cubicBezTo>
                <a:cubicBezTo>
                  <a:pt x="1208" y="1074"/>
                  <a:pt x="1231" y="1144"/>
                  <a:pt x="1242" y="1179"/>
                </a:cubicBezTo>
                <a:cubicBezTo>
                  <a:pt x="1247" y="1197"/>
                  <a:pt x="1257" y="1233"/>
                  <a:pt x="1258" y="1251"/>
                </a:cubicBezTo>
                <a:cubicBezTo>
                  <a:pt x="1264" y="1323"/>
                  <a:pt x="1252" y="1466"/>
                  <a:pt x="1263" y="1537"/>
                </a:cubicBezTo>
                <a:cubicBezTo>
                  <a:pt x="1270" y="1581"/>
                  <a:pt x="1306" y="1665"/>
                  <a:pt x="1314" y="1709"/>
                </a:cubicBezTo>
                <a:cubicBezTo>
                  <a:pt x="1322" y="1761"/>
                  <a:pt x="1326" y="1867"/>
                  <a:pt x="1321" y="1919"/>
                </a:cubicBezTo>
                <a:cubicBezTo>
                  <a:pt x="1319" y="1939"/>
                  <a:pt x="1295" y="1978"/>
                  <a:pt x="1303" y="1996"/>
                </a:cubicBezTo>
                <a:cubicBezTo>
                  <a:pt x="1306" y="2003"/>
                  <a:pt x="1364" y="2011"/>
                  <a:pt x="1372" y="2007"/>
                </a:cubicBezTo>
                <a:cubicBezTo>
                  <a:pt x="1388" y="1999"/>
                  <a:pt x="1367" y="1946"/>
                  <a:pt x="1384" y="1938"/>
                </a:cubicBezTo>
                <a:cubicBezTo>
                  <a:pt x="1403" y="1929"/>
                  <a:pt x="1442" y="1964"/>
                  <a:pt x="1460" y="1975"/>
                </a:cubicBezTo>
                <a:cubicBezTo>
                  <a:pt x="1481" y="1989"/>
                  <a:pt x="1476" y="2037"/>
                  <a:pt x="1500" y="2046"/>
                </a:cubicBezTo>
                <a:cubicBezTo>
                  <a:pt x="1518" y="2052"/>
                  <a:pt x="1573" y="2045"/>
                  <a:pt x="1573" y="2063"/>
                </a:cubicBezTo>
                <a:cubicBezTo>
                  <a:pt x="1573" y="2092"/>
                  <a:pt x="1484" y="2080"/>
                  <a:pt x="1457" y="2092"/>
                </a:cubicBezTo>
                <a:cubicBezTo>
                  <a:pt x="1428" y="2105"/>
                  <a:pt x="1385" y="2165"/>
                  <a:pt x="1354" y="2160"/>
                </a:cubicBezTo>
                <a:cubicBezTo>
                  <a:pt x="1332" y="2156"/>
                  <a:pt x="1323" y="2085"/>
                  <a:pt x="1302" y="2091"/>
                </a:cubicBezTo>
                <a:cubicBezTo>
                  <a:pt x="1266" y="2101"/>
                  <a:pt x="1286" y="2201"/>
                  <a:pt x="1293" y="2236"/>
                </a:cubicBezTo>
                <a:cubicBezTo>
                  <a:pt x="1296" y="2255"/>
                  <a:pt x="1305" y="2299"/>
                  <a:pt x="1323" y="2307"/>
                </a:cubicBezTo>
                <a:cubicBezTo>
                  <a:pt x="1332" y="2312"/>
                  <a:pt x="1353" y="2295"/>
                  <a:pt x="1364" y="2294"/>
                </a:cubicBezTo>
                <a:cubicBezTo>
                  <a:pt x="1403" y="2292"/>
                  <a:pt x="1485" y="2301"/>
                  <a:pt x="1516" y="2323"/>
                </a:cubicBezTo>
                <a:cubicBezTo>
                  <a:pt x="1532" y="2333"/>
                  <a:pt x="1563" y="2371"/>
                  <a:pt x="1554" y="2386"/>
                </a:cubicBezTo>
                <a:cubicBezTo>
                  <a:pt x="1551" y="2391"/>
                  <a:pt x="1533" y="2389"/>
                  <a:pt x="1533" y="2389"/>
                </a:cubicBezTo>
                <a:cubicBezTo>
                  <a:pt x="1533" y="2389"/>
                  <a:pt x="1472" y="2353"/>
                  <a:pt x="1451" y="2359"/>
                </a:cubicBezTo>
                <a:cubicBezTo>
                  <a:pt x="1430" y="2365"/>
                  <a:pt x="1412" y="2412"/>
                  <a:pt x="1412" y="2433"/>
                </a:cubicBezTo>
                <a:cubicBezTo>
                  <a:pt x="1411" y="2450"/>
                  <a:pt x="1477" y="2447"/>
                  <a:pt x="1476" y="2464"/>
                </a:cubicBezTo>
                <a:cubicBezTo>
                  <a:pt x="1475" y="2487"/>
                  <a:pt x="1428" y="2521"/>
                  <a:pt x="1431" y="2544"/>
                </a:cubicBezTo>
                <a:cubicBezTo>
                  <a:pt x="1431" y="2544"/>
                  <a:pt x="1427" y="2565"/>
                  <a:pt x="1472" y="2575"/>
                </a:cubicBezTo>
                <a:cubicBezTo>
                  <a:pt x="1472" y="2575"/>
                  <a:pt x="1572" y="2658"/>
                  <a:pt x="1451" y="2666"/>
                </a:cubicBezTo>
                <a:cubicBezTo>
                  <a:pt x="1432" y="2668"/>
                  <a:pt x="1419" y="2615"/>
                  <a:pt x="1402" y="2610"/>
                </a:cubicBezTo>
                <a:cubicBezTo>
                  <a:pt x="1385" y="2605"/>
                  <a:pt x="1346" y="2637"/>
                  <a:pt x="1333" y="2626"/>
                </a:cubicBezTo>
                <a:cubicBezTo>
                  <a:pt x="1306" y="2603"/>
                  <a:pt x="1350" y="2522"/>
                  <a:pt x="1342" y="2489"/>
                </a:cubicBezTo>
                <a:cubicBezTo>
                  <a:pt x="1337" y="2469"/>
                  <a:pt x="1319" y="2415"/>
                  <a:pt x="1299" y="2418"/>
                </a:cubicBezTo>
                <a:cubicBezTo>
                  <a:pt x="1204" y="2432"/>
                  <a:pt x="1186" y="2724"/>
                  <a:pt x="1257" y="2786"/>
                </a:cubicBezTo>
                <a:cubicBezTo>
                  <a:pt x="1273" y="2800"/>
                  <a:pt x="1324" y="2761"/>
                  <a:pt x="1345" y="2767"/>
                </a:cubicBezTo>
                <a:cubicBezTo>
                  <a:pt x="1368" y="2774"/>
                  <a:pt x="1388" y="2830"/>
                  <a:pt x="1410" y="2835"/>
                </a:cubicBezTo>
                <a:cubicBezTo>
                  <a:pt x="1449" y="2843"/>
                  <a:pt x="1520" y="2771"/>
                  <a:pt x="1558" y="2782"/>
                </a:cubicBezTo>
                <a:cubicBezTo>
                  <a:pt x="1578" y="2787"/>
                  <a:pt x="1609" y="2844"/>
                  <a:pt x="1609" y="2844"/>
                </a:cubicBezTo>
                <a:lnTo>
                  <a:pt x="1679" y="2848"/>
                </a:lnTo>
                <a:lnTo>
                  <a:pt x="1701" y="2852"/>
                </a:lnTo>
                <a:lnTo>
                  <a:pt x="1739" y="2868"/>
                </a:lnTo>
                <a:lnTo>
                  <a:pt x="1761" y="2872"/>
                </a:lnTo>
                <a:lnTo>
                  <a:pt x="1791" y="2936"/>
                </a:lnTo>
                <a:lnTo>
                  <a:pt x="1868" y="2994"/>
                </a:lnTo>
                <a:lnTo>
                  <a:pt x="1937" y="2979"/>
                </a:lnTo>
                <a:cubicBezTo>
                  <a:pt x="1918" y="2982"/>
                  <a:pt x="1892" y="3018"/>
                  <a:pt x="1873" y="3021"/>
                </a:cubicBezTo>
                <a:cubicBezTo>
                  <a:pt x="1852" y="3024"/>
                  <a:pt x="1792" y="2996"/>
                  <a:pt x="1792" y="2996"/>
                </a:cubicBezTo>
                <a:lnTo>
                  <a:pt x="1783" y="2991"/>
                </a:lnTo>
                <a:lnTo>
                  <a:pt x="1734" y="2936"/>
                </a:lnTo>
                <a:cubicBezTo>
                  <a:pt x="1734" y="2936"/>
                  <a:pt x="1681" y="2893"/>
                  <a:pt x="1658" y="2891"/>
                </a:cubicBezTo>
                <a:cubicBezTo>
                  <a:pt x="1638" y="2890"/>
                  <a:pt x="1603" y="2917"/>
                  <a:pt x="1583" y="2921"/>
                </a:cubicBezTo>
                <a:cubicBezTo>
                  <a:pt x="1566" y="2925"/>
                  <a:pt x="1529" y="2930"/>
                  <a:pt x="1513" y="2923"/>
                </a:cubicBezTo>
                <a:cubicBezTo>
                  <a:pt x="1504" y="2919"/>
                  <a:pt x="1498" y="2894"/>
                  <a:pt x="1488" y="2893"/>
                </a:cubicBezTo>
                <a:cubicBezTo>
                  <a:pt x="1471" y="2890"/>
                  <a:pt x="1447" y="2930"/>
                  <a:pt x="1430" y="2927"/>
                </a:cubicBezTo>
                <a:cubicBezTo>
                  <a:pt x="1406" y="2924"/>
                  <a:pt x="1374" y="2867"/>
                  <a:pt x="1352" y="2875"/>
                </a:cubicBezTo>
                <a:cubicBezTo>
                  <a:pt x="1334" y="2882"/>
                  <a:pt x="1334" y="2953"/>
                  <a:pt x="1334" y="2953"/>
                </a:cubicBezTo>
                <a:cubicBezTo>
                  <a:pt x="1334" y="2953"/>
                  <a:pt x="1338" y="3063"/>
                  <a:pt x="1325" y="3097"/>
                </a:cubicBezTo>
                <a:cubicBezTo>
                  <a:pt x="1318" y="3119"/>
                  <a:pt x="1273" y="3150"/>
                  <a:pt x="1273" y="3172"/>
                </a:cubicBezTo>
                <a:cubicBezTo>
                  <a:pt x="1273" y="3176"/>
                  <a:pt x="1280" y="3182"/>
                  <a:pt x="1281" y="3185"/>
                </a:cubicBezTo>
                <a:cubicBezTo>
                  <a:pt x="1286" y="3202"/>
                  <a:pt x="1280" y="3236"/>
                  <a:pt x="1276" y="3253"/>
                </a:cubicBezTo>
                <a:cubicBezTo>
                  <a:pt x="1272" y="3272"/>
                  <a:pt x="1252" y="3306"/>
                  <a:pt x="1251" y="3325"/>
                </a:cubicBezTo>
                <a:cubicBezTo>
                  <a:pt x="1250" y="3344"/>
                  <a:pt x="1259" y="3381"/>
                  <a:pt x="1267" y="3397"/>
                </a:cubicBezTo>
                <a:cubicBezTo>
                  <a:pt x="1273" y="3410"/>
                  <a:pt x="1292" y="3428"/>
                  <a:pt x="1293" y="3442"/>
                </a:cubicBezTo>
                <a:cubicBezTo>
                  <a:pt x="1293" y="3465"/>
                  <a:pt x="1260" y="3495"/>
                  <a:pt x="1249" y="3516"/>
                </a:cubicBezTo>
                <a:cubicBezTo>
                  <a:pt x="1240" y="3534"/>
                  <a:pt x="1217" y="3574"/>
                  <a:pt x="1224" y="3593"/>
                </a:cubicBezTo>
                <a:cubicBezTo>
                  <a:pt x="1231" y="3613"/>
                  <a:pt x="1292" y="3637"/>
                  <a:pt x="1282" y="3656"/>
                </a:cubicBezTo>
                <a:cubicBezTo>
                  <a:pt x="1273" y="3671"/>
                  <a:pt x="1230" y="3687"/>
                  <a:pt x="1217" y="3699"/>
                </a:cubicBezTo>
                <a:cubicBezTo>
                  <a:pt x="1206" y="3708"/>
                  <a:pt x="1220" y="3740"/>
                  <a:pt x="1218" y="3754"/>
                </a:cubicBezTo>
                <a:cubicBezTo>
                  <a:pt x="1215" y="3772"/>
                  <a:pt x="1194" y="3807"/>
                  <a:pt x="1191" y="3826"/>
                </a:cubicBezTo>
                <a:cubicBezTo>
                  <a:pt x="1188" y="3844"/>
                  <a:pt x="1191" y="3826"/>
                  <a:pt x="1188" y="3844"/>
                </a:cubicBezTo>
                <a:cubicBezTo>
                  <a:pt x="1185" y="3865"/>
                  <a:pt x="1166" y="3902"/>
                  <a:pt x="1163" y="3922"/>
                </a:cubicBezTo>
                <a:cubicBezTo>
                  <a:pt x="1159" y="3941"/>
                  <a:pt x="1163" y="3979"/>
                  <a:pt x="1158" y="3997"/>
                </a:cubicBezTo>
                <a:cubicBezTo>
                  <a:pt x="1149" y="4029"/>
                  <a:pt x="1107" y="4083"/>
                  <a:pt x="1097" y="4114"/>
                </a:cubicBezTo>
                <a:cubicBezTo>
                  <a:pt x="1091" y="4132"/>
                  <a:pt x="1092" y="4172"/>
                  <a:pt x="1087" y="4191"/>
                </a:cubicBezTo>
                <a:cubicBezTo>
                  <a:pt x="1072" y="4246"/>
                  <a:pt x="1016" y="4349"/>
                  <a:pt x="1003" y="4405"/>
                </a:cubicBezTo>
                <a:cubicBezTo>
                  <a:pt x="996" y="4439"/>
                  <a:pt x="999" y="4510"/>
                  <a:pt x="993" y="4544"/>
                </a:cubicBezTo>
                <a:cubicBezTo>
                  <a:pt x="986" y="4582"/>
                  <a:pt x="949" y="4654"/>
                  <a:pt x="950" y="4692"/>
                </a:cubicBezTo>
                <a:cubicBezTo>
                  <a:pt x="950" y="4711"/>
                  <a:pt x="972" y="4746"/>
                  <a:pt x="974" y="4765"/>
                </a:cubicBezTo>
                <a:cubicBezTo>
                  <a:pt x="974" y="4771"/>
                  <a:pt x="974" y="4786"/>
                  <a:pt x="971" y="4792"/>
                </a:cubicBezTo>
                <a:cubicBezTo>
                  <a:pt x="964" y="4805"/>
                  <a:pt x="936" y="4819"/>
                  <a:pt x="927" y="4831"/>
                </a:cubicBezTo>
                <a:cubicBezTo>
                  <a:pt x="915" y="4847"/>
                  <a:pt x="900" y="4885"/>
                  <a:pt x="894" y="4904"/>
                </a:cubicBezTo>
                <a:cubicBezTo>
                  <a:pt x="885" y="4940"/>
                  <a:pt x="879" y="5014"/>
                  <a:pt x="872" y="5050"/>
                </a:cubicBezTo>
                <a:cubicBezTo>
                  <a:pt x="853" y="5144"/>
                  <a:pt x="804" y="5332"/>
                  <a:pt x="774" y="5424"/>
                </a:cubicBezTo>
                <a:cubicBezTo>
                  <a:pt x="767" y="5444"/>
                  <a:pt x="748" y="5483"/>
                  <a:pt x="742" y="5503"/>
                </a:cubicBezTo>
                <a:cubicBezTo>
                  <a:pt x="738" y="5520"/>
                  <a:pt x="716" y="5562"/>
                  <a:pt x="730" y="5572"/>
                </a:cubicBezTo>
                <a:cubicBezTo>
                  <a:pt x="747" y="5584"/>
                  <a:pt x="784" y="5529"/>
                  <a:pt x="804" y="5536"/>
                </a:cubicBezTo>
                <a:cubicBezTo>
                  <a:pt x="812" y="5539"/>
                  <a:pt x="829" y="5625"/>
                  <a:pt x="824" y="5633"/>
                </a:cubicBezTo>
                <a:cubicBezTo>
                  <a:pt x="814" y="5648"/>
                  <a:pt x="765" y="5633"/>
                  <a:pt x="748" y="5643"/>
                </a:cubicBezTo>
                <a:cubicBezTo>
                  <a:pt x="729" y="5654"/>
                  <a:pt x="696" y="5627"/>
                  <a:pt x="684" y="5646"/>
                </a:cubicBezTo>
                <a:cubicBezTo>
                  <a:pt x="663" y="5679"/>
                  <a:pt x="633" y="5754"/>
                  <a:pt x="620" y="5791"/>
                </a:cubicBezTo>
                <a:cubicBezTo>
                  <a:pt x="614" y="5810"/>
                  <a:pt x="584" y="5859"/>
                  <a:pt x="602" y="5868"/>
                </a:cubicBezTo>
                <a:cubicBezTo>
                  <a:pt x="602" y="5868"/>
                  <a:pt x="638" y="5888"/>
                  <a:pt x="668" y="5882"/>
                </a:cubicBezTo>
                <a:cubicBezTo>
                  <a:pt x="698" y="5877"/>
                  <a:pt x="771" y="5910"/>
                  <a:pt x="641" y="5931"/>
                </a:cubicBezTo>
                <a:cubicBezTo>
                  <a:pt x="593" y="5939"/>
                  <a:pt x="586" y="5916"/>
                  <a:pt x="566" y="5920"/>
                </a:cubicBezTo>
                <a:cubicBezTo>
                  <a:pt x="546" y="5923"/>
                  <a:pt x="570" y="5995"/>
                  <a:pt x="550" y="5998"/>
                </a:cubicBezTo>
                <a:cubicBezTo>
                  <a:pt x="532" y="6000"/>
                  <a:pt x="509" y="5991"/>
                  <a:pt x="490" y="5993"/>
                </a:cubicBezTo>
                <a:cubicBezTo>
                  <a:pt x="410" y="6001"/>
                  <a:pt x="423" y="6220"/>
                  <a:pt x="390" y="6292"/>
                </a:cubicBezTo>
                <a:cubicBezTo>
                  <a:pt x="367" y="6342"/>
                  <a:pt x="308" y="6370"/>
                  <a:pt x="296" y="6425"/>
                </a:cubicBezTo>
                <a:cubicBezTo>
                  <a:pt x="289" y="6459"/>
                  <a:pt x="307" y="6531"/>
                  <a:pt x="316" y="6566"/>
                </a:cubicBezTo>
                <a:cubicBezTo>
                  <a:pt x="325" y="6601"/>
                  <a:pt x="365" y="6665"/>
                  <a:pt x="370" y="6701"/>
                </a:cubicBezTo>
                <a:cubicBezTo>
                  <a:pt x="372" y="6721"/>
                  <a:pt x="365" y="6759"/>
                  <a:pt x="359" y="6778"/>
                </a:cubicBezTo>
                <a:cubicBezTo>
                  <a:pt x="352" y="6800"/>
                  <a:pt x="319" y="6837"/>
                  <a:pt x="313" y="6859"/>
                </a:cubicBezTo>
                <a:cubicBezTo>
                  <a:pt x="308" y="6875"/>
                  <a:pt x="312" y="6911"/>
                  <a:pt x="308" y="6928"/>
                </a:cubicBezTo>
                <a:cubicBezTo>
                  <a:pt x="304" y="6952"/>
                  <a:pt x="280" y="6996"/>
                  <a:pt x="279" y="7020"/>
                </a:cubicBezTo>
                <a:cubicBezTo>
                  <a:pt x="274" y="7089"/>
                  <a:pt x="331" y="7293"/>
                  <a:pt x="331" y="7293"/>
                </a:cubicBezTo>
                <a:lnTo>
                  <a:pt x="393" y="7388"/>
                </a:lnTo>
                <a:cubicBezTo>
                  <a:pt x="393" y="7388"/>
                  <a:pt x="407" y="7418"/>
                  <a:pt x="455" y="7427"/>
                </a:cubicBezTo>
                <a:lnTo>
                  <a:pt x="419" y="7425"/>
                </a:lnTo>
                <a:lnTo>
                  <a:pt x="390" y="7578"/>
                </a:lnTo>
                <a:cubicBezTo>
                  <a:pt x="390" y="7578"/>
                  <a:pt x="354" y="7631"/>
                  <a:pt x="358" y="7650"/>
                </a:cubicBezTo>
                <a:cubicBezTo>
                  <a:pt x="362" y="7674"/>
                  <a:pt x="409" y="7703"/>
                  <a:pt x="417" y="7725"/>
                </a:cubicBezTo>
                <a:cubicBezTo>
                  <a:pt x="423" y="7742"/>
                  <a:pt x="416" y="7776"/>
                  <a:pt x="419" y="7793"/>
                </a:cubicBezTo>
                <a:cubicBezTo>
                  <a:pt x="423" y="7829"/>
                  <a:pt x="452" y="7932"/>
                  <a:pt x="452" y="7932"/>
                </a:cubicBezTo>
                <a:cubicBezTo>
                  <a:pt x="452" y="7932"/>
                  <a:pt x="451" y="8048"/>
                  <a:pt x="438" y="8083"/>
                </a:cubicBezTo>
                <a:cubicBezTo>
                  <a:pt x="432" y="8099"/>
                  <a:pt x="422" y="8123"/>
                  <a:pt x="411" y="8151"/>
                </a:cubicBezTo>
                <a:cubicBezTo>
                  <a:pt x="370" y="8253"/>
                  <a:pt x="305" y="8408"/>
                  <a:pt x="305" y="8408"/>
                </a:cubicBezTo>
                <a:cubicBezTo>
                  <a:pt x="304" y="8425"/>
                  <a:pt x="326" y="8455"/>
                  <a:pt x="328" y="8472"/>
                </a:cubicBezTo>
                <a:cubicBezTo>
                  <a:pt x="329" y="8492"/>
                  <a:pt x="317" y="8532"/>
                  <a:pt x="310" y="8550"/>
                </a:cubicBezTo>
                <a:cubicBezTo>
                  <a:pt x="303" y="8570"/>
                  <a:pt x="280" y="8604"/>
                  <a:pt x="271" y="8622"/>
                </a:cubicBezTo>
                <a:cubicBezTo>
                  <a:pt x="263" y="8641"/>
                  <a:pt x="253" y="8682"/>
                  <a:pt x="246" y="8702"/>
                </a:cubicBezTo>
                <a:cubicBezTo>
                  <a:pt x="233" y="8737"/>
                  <a:pt x="223" y="8760"/>
                  <a:pt x="207" y="8774"/>
                </a:cubicBezTo>
                <a:cubicBezTo>
                  <a:pt x="191" y="8787"/>
                  <a:pt x="149" y="8802"/>
                  <a:pt x="135" y="8817"/>
                </a:cubicBezTo>
                <a:cubicBezTo>
                  <a:pt x="122" y="8832"/>
                  <a:pt x="112" y="8872"/>
                  <a:pt x="103" y="8889"/>
                </a:cubicBezTo>
                <a:cubicBezTo>
                  <a:pt x="90" y="8911"/>
                  <a:pt x="54" y="8949"/>
                  <a:pt x="43" y="8971"/>
                </a:cubicBezTo>
                <a:cubicBezTo>
                  <a:pt x="26" y="9006"/>
                  <a:pt x="3" y="9083"/>
                  <a:pt x="0" y="9121"/>
                </a:cubicBezTo>
                <a:cubicBezTo>
                  <a:pt x="-2" y="9150"/>
                  <a:pt x="17" y="9207"/>
                  <a:pt x="16" y="9235"/>
                </a:cubicBezTo>
                <a:cubicBezTo>
                  <a:pt x="15" y="9255"/>
                  <a:pt x="-2" y="9293"/>
                  <a:pt x="4" y="9312"/>
                </a:cubicBezTo>
                <a:cubicBezTo>
                  <a:pt x="24" y="9373"/>
                  <a:pt x="158" y="9441"/>
                  <a:pt x="186" y="9499"/>
                </a:cubicBezTo>
                <a:cubicBezTo>
                  <a:pt x="194" y="9515"/>
                  <a:pt x="188" y="9550"/>
                  <a:pt x="195" y="9566"/>
                </a:cubicBezTo>
                <a:cubicBezTo>
                  <a:pt x="204" y="9585"/>
                  <a:pt x="239" y="9611"/>
                  <a:pt x="252" y="9628"/>
                </a:cubicBezTo>
                <a:cubicBezTo>
                  <a:pt x="286" y="9673"/>
                  <a:pt x="337" y="9777"/>
                  <a:pt x="350" y="9832"/>
                </a:cubicBezTo>
                <a:cubicBezTo>
                  <a:pt x="354" y="9849"/>
                  <a:pt x="350" y="9884"/>
                  <a:pt x="353" y="9900"/>
                </a:cubicBezTo>
                <a:cubicBezTo>
                  <a:pt x="356" y="9919"/>
                  <a:pt x="375" y="9954"/>
                  <a:pt x="377" y="9972"/>
                </a:cubicBezTo>
                <a:cubicBezTo>
                  <a:pt x="379" y="9989"/>
                  <a:pt x="372" y="10024"/>
                  <a:pt x="373" y="10042"/>
                </a:cubicBezTo>
                <a:cubicBezTo>
                  <a:pt x="373" y="10064"/>
                  <a:pt x="387" y="10106"/>
                  <a:pt x="383" y="10128"/>
                </a:cubicBezTo>
                <a:cubicBezTo>
                  <a:pt x="379" y="10149"/>
                  <a:pt x="354" y="10183"/>
                  <a:pt x="344" y="10202"/>
                </a:cubicBezTo>
                <a:cubicBezTo>
                  <a:pt x="327" y="10235"/>
                  <a:pt x="302" y="10307"/>
                  <a:pt x="299" y="10344"/>
                </a:cubicBezTo>
                <a:cubicBezTo>
                  <a:pt x="295" y="10415"/>
                  <a:pt x="337" y="10555"/>
                  <a:pt x="352" y="10624"/>
                </a:cubicBezTo>
                <a:cubicBezTo>
                  <a:pt x="357" y="10651"/>
                  <a:pt x="364" y="10707"/>
                  <a:pt x="353" y="10732"/>
                </a:cubicBezTo>
                <a:cubicBezTo>
                  <a:pt x="344" y="10754"/>
                  <a:pt x="300" y="10785"/>
                  <a:pt x="299" y="10807"/>
                </a:cubicBezTo>
                <a:cubicBezTo>
                  <a:pt x="298" y="10846"/>
                  <a:pt x="357" y="10910"/>
                  <a:pt x="381" y="10940"/>
                </a:cubicBezTo>
                <a:cubicBezTo>
                  <a:pt x="408" y="10972"/>
                  <a:pt x="460" y="11035"/>
                  <a:pt x="483" y="11070"/>
                </a:cubicBezTo>
                <a:cubicBezTo>
                  <a:pt x="514" y="11117"/>
                  <a:pt x="556" y="11223"/>
                  <a:pt x="587" y="11269"/>
                </a:cubicBezTo>
                <a:cubicBezTo>
                  <a:pt x="600" y="11287"/>
                  <a:pt x="629" y="11321"/>
                  <a:pt x="645" y="11337"/>
                </a:cubicBezTo>
                <a:cubicBezTo>
                  <a:pt x="662" y="11353"/>
                  <a:pt x="701" y="11379"/>
                  <a:pt x="717" y="11396"/>
                </a:cubicBezTo>
                <a:cubicBezTo>
                  <a:pt x="730" y="11410"/>
                  <a:pt x="753" y="11441"/>
                  <a:pt x="762" y="11458"/>
                </a:cubicBezTo>
                <a:cubicBezTo>
                  <a:pt x="770" y="11475"/>
                  <a:pt x="778" y="11512"/>
                  <a:pt x="786" y="11530"/>
                </a:cubicBezTo>
                <a:cubicBezTo>
                  <a:pt x="790" y="11542"/>
                  <a:pt x="799" y="11564"/>
                  <a:pt x="805" y="11575"/>
                </a:cubicBezTo>
                <a:cubicBezTo>
                  <a:pt x="823" y="11609"/>
                  <a:pt x="869" y="11673"/>
                  <a:pt x="887" y="11707"/>
                </a:cubicBezTo>
                <a:cubicBezTo>
                  <a:pt x="903" y="11740"/>
                  <a:pt x="930" y="11810"/>
                  <a:pt x="927" y="11846"/>
                </a:cubicBezTo>
                <a:cubicBezTo>
                  <a:pt x="925" y="11875"/>
                  <a:pt x="911" y="11889"/>
                  <a:pt x="956" y="11958"/>
                </a:cubicBezTo>
                <a:cubicBezTo>
                  <a:pt x="965" y="11973"/>
                  <a:pt x="974" y="12008"/>
                  <a:pt x="985" y="12022"/>
                </a:cubicBezTo>
                <a:cubicBezTo>
                  <a:pt x="1000" y="12039"/>
                  <a:pt x="1046" y="12063"/>
                  <a:pt x="1069" y="12059"/>
                </a:cubicBezTo>
                <a:cubicBezTo>
                  <a:pt x="1214" y="12032"/>
                  <a:pt x="1414" y="11703"/>
                  <a:pt x="1612" y="11836"/>
                </a:cubicBezTo>
                <a:cubicBezTo>
                  <a:pt x="1677" y="11880"/>
                  <a:pt x="1510" y="11871"/>
                  <a:pt x="1342" y="11997"/>
                </a:cubicBezTo>
                <a:cubicBezTo>
                  <a:pt x="1325" y="12010"/>
                  <a:pt x="1295" y="12061"/>
                  <a:pt x="1311" y="12077"/>
                </a:cubicBezTo>
                <a:cubicBezTo>
                  <a:pt x="1351" y="12118"/>
                  <a:pt x="1410" y="12061"/>
                  <a:pt x="1512" y="12195"/>
                </a:cubicBezTo>
                <a:cubicBezTo>
                  <a:pt x="1547" y="12241"/>
                  <a:pt x="1547" y="12286"/>
                  <a:pt x="1566" y="12420"/>
                </a:cubicBezTo>
                <a:cubicBezTo>
                  <a:pt x="1570" y="12453"/>
                  <a:pt x="1580" y="12519"/>
                  <a:pt x="1583" y="12553"/>
                </a:cubicBezTo>
                <a:cubicBezTo>
                  <a:pt x="1586" y="12581"/>
                  <a:pt x="1583" y="12695"/>
                  <a:pt x="1491" y="12626"/>
                </a:cubicBezTo>
                <a:cubicBezTo>
                  <a:pt x="1470" y="12610"/>
                  <a:pt x="1428" y="12575"/>
                  <a:pt x="1410" y="12555"/>
                </a:cubicBezTo>
                <a:cubicBezTo>
                  <a:pt x="1396" y="12540"/>
                  <a:pt x="1374" y="12502"/>
                  <a:pt x="1360" y="12486"/>
                </a:cubicBezTo>
                <a:cubicBezTo>
                  <a:pt x="1318" y="12437"/>
                  <a:pt x="1319" y="12353"/>
                  <a:pt x="1314" y="12307"/>
                </a:cubicBezTo>
                <a:cubicBezTo>
                  <a:pt x="1311" y="12289"/>
                  <a:pt x="1305" y="12252"/>
                  <a:pt x="1297" y="12235"/>
                </a:cubicBezTo>
                <a:cubicBezTo>
                  <a:pt x="1294" y="12228"/>
                  <a:pt x="1286" y="12212"/>
                  <a:pt x="1279" y="12209"/>
                </a:cubicBezTo>
                <a:cubicBezTo>
                  <a:pt x="1262" y="12202"/>
                  <a:pt x="1218" y="12208"/>
                  <a:pt x="1203" y="12219"/>
                </a:cubicBezTo>
                <a:cubicBezTo>
                  <a:pt x="1189" y="12230"/>
                  <a:pt x="1179" y="12267"/>
                  <a:pt x="1176" y="12284"/>
                </a:cubicBezTo>
                <a:cubicBezTo>
                  <a:pt x="1173" y="12301"/>
                  <a:pt x="1181" y="12335"/>
                  <a:pt x="1178" y="12352"/>
                </a:cubicBezTo>
                <a:cubicBezTo>
                  <a:pt x="1171" y="12389"/>
                  <a:pt x="1133" y="12463"/>
                  <a:pt x="1142" y="12501"/>
                </a:cubicBezTo>
                <a:cubicBezTo>
                  <a:pt x="1146" y="12520"/>
                  <a:pt x="1183" y="12545"/>
                  <a:pt x="1193" y="12563"/>
                </a:cubicBezTo>
                <a:cubicBezTo>
                  <a:pt x="1210" y="12594"/>
                  <a:pt x="1221" y="12666"/>
                  <a:pt x="1220" y="12701"/>
                </a:cubicBezTo>
                <a:cubicBezTo>
                  <a:pt x="1219" y="12719"/>
                  <a:pt x="1213" y="12755"/>
                  <a:pt x="1208" y="12772"/>
                </a:cubicBezTo>
                <a:cubicBezTo>
                  <a:pt x="1204" y="12785"/>
                  <a:pt x="1187" y="12809"/>
                  <a:pt x="1185" y="12822"/>
                </a:cubicBezTo>
                <a:cubicBezTo>
                  <a:pt x="1183" y="12839"/>
                  <a:pt x="1190" y="12872"/>
                  <a:pt x="1196" y="12889"/>
                </a:cubicBezTo>
                <a:cubicBezTo>
                  <a:pt x="1202" y="12906"/>
                  <a:pt x="1222" y="12936"/>
                  <a:pt x="1232" y="12952"/>
                </a:cubicBezTo>
                <a:cubicBezTo>
                  <a:pt x="1264" y="13003"/>
                  <a:pt x="1333" y="13105"/>
                  <a:pt x="1378" y="13145"/>
                </a:cubicBezTo>
                <a:cubicBezTo>
                  <a:pt x="1396" y="13162"/>
                  <a:pt x="1439" y="13190"/>
                  <a:pt x="1463" y="13196"/>
                </a:cubicBezTo>
                <a:cubicBezTo>
                  <a:pt x="1497" y="13205"/>
                  <a:pt x="1568" y="13185"/>
                  <a:pt x="1603" y="13191"/>
                </a:cubicBezTo>
                <a:cubicBezTo>
                  <a:pt x="1821" y="13230"/>
                  <a:pt x="1706" y="13428"/>
                  <a:pt x="1646" y="13465"/>
                </a:cubicBezTo>
                <a:cubicBezTo>
                  <a:pt x="1599" y="13495"/>
                  <a:pt x="1491" y="13504"/>
                  <a:pt x="1493" y="13621"/>
                </a:cubicBezTo>
                <a:cubicBezTo>
                  <a:pt x="1493" y="13658"/>
                  <a:pt x="1509" y="13731"/>
                  <a:pt x="1512" y="13768"/>
                </a:cubicBezTo>
                <a:cubicBezTo>
                  <a:pt x="1514" y="13804"/>
                  <a:pt x="1500" y="13878"/>
                  <a:pt x="1510" y="13913"/>
                </a:cubicBezTo>
                <a:cubicBezTo>
                  <a:pt x="1516" y="13932"/>
                  <a:pt x="1541" y="13966"/>
                  <a:pt x="1555" y="13982"/>
                </a:cubicBezTo>
                <a:cubicBezTo>
                  <a:pt x="1586" y="14016"/>
                  <a:pt x="1665" y="14069"/>
                  <a:pt x="1691" y="14107"/>
                </a:cubicBezTo>
                <a:cubicBezTo>
                  <a:pt x="1712" y="14138"/>
                  <a:pt x="1721" y="14216"/>
                  <a:pt x="1745" y="14244"/>
                </a:cubicBezTo>
                <a:cubicBezTo>
                  <a:pt x="1758" y="14260"/>
                  <a:pt x="1803" y="14272"/>
                  <a:pt x="1815" y="14289"/>
                </a:cubicBezTo>
                <a:cubicBezTo>
                  <a:pt x="1837" y="14320"/>
                  <a:pt x="1833" y="14401"/>
                  <a:pt x="1849" y="14435"/>
                </a:cubicBezTo>
                <a:cubicBezTo>
                  <a:pt x="1866" y="14470"/>
                  <a:pt x="1927" y="14525"/>
                  <a:pt x="1943" y="14560"/>
                </a:cubicBezTo>
                <a:cubicBezTo>
                  <a:pt x="1951" y="14577"/>
                  <a:pt x="1953" y="14614"/>
                  <a:pt x="1959" y="14632"/>
                </a:cubicBezTo>
                <a:cubicBezTo>
                  <a:pt x="1966" y="14649"/>
                  <a:pt x="1983" y="14683"/>
                  <a:pt x="1997" y="14696"/>
                </a:cubicBezTo>
                <a:cubicBezTo>
                  <a:pt x="2018" y="14716"/>
                  <a:pt x="2077" y="14736"/>
                  <a:pt x="2097" y="14758"/>
                </a:cubicBezTo>
                <a:cubicBezTo>
                  <a:pt x="2121" y="14786"/>
                  <a:pt x="2135" y="14864"/>
                  <a:pt x="2158" y="14893"/>
                </a:cubicBezTo>
                <a:cubicBezTo>
                  <a:pt x="2187" y="14930"/>
                  <a:pt x="2279" y="14973"/>
                  <a:pt x="2307" y="15011"/>
                </a:cubicBezTo>
                <a:cubicBezTo>
                  <a:pt x="2318" y="15027"/>
                  <a:pt x="2335" y="15065"/>
                  <a:pt x="2331" y="15084"/>
                </a:cubicBezTo>
                <a:cubicBezTo>
                  <a:pt x="2327" y="15101"/>
                  <a:pt x="2291" y="15121"/>
                  <a:pt x="2283" y="15137"/>
                </a:cubicBezTo>
                <a:cubicBezTo>
                  <a:pt x="2274" y="15154"/>
                  <a:pt x="2271" y="15194"/>
                  <a:pt x="2278" y="15212"/>
                </a:cubicBezTo>
                <a:cubicBezTo>
                  <a:pt x="2287" y="15232"/>
                  <a:pt x="2323" y="15262"/>
                  <a:pt x="2343" y="15273"/>
                </a:cubicBezTo>
                <a:cubicBezTo>
                  <a:pt x="2361" y="15282"/>
                  <a:pt x="2405" y="15281"/>
                  <a:pt x="2423" y="15290"/>
                </a:cubicBezTo>
                <a:cubicBezTo>
                  <a:pt x="2445" y="15300"/>
                  <a:pt x="2479" y="15335"/>
                  <a:pt x="2489" y="15356"/>
                </a:cubicBezTo>
                <a:cubicBezTo>
                  <a:pt x="2495" y="15372"/>
                  <a:pt x="2494" y="15407"/>
                  <a:pt x="2490" y="15424"/>
                </a:cubicBezTo>
                <a:cubicBezTo>
                  <a:pt x="2484" y="15453"/>
                  <a:pt x="2447" y="15503"/>
                  <a:pt x="2443" y="15532"/>
                </a:cubicBezTo>
                <a:cubicBezTo>
                  <a:pt x="2437" y="15567"/>
                  <a:pt x="2465" y="15638"/>
                  <a:pt x="2460" y="15673"/>
                </a:cubicBezTo>
                <a:cubicBezTo>
                  <a:pt x="2457" y="15693"/>
                  <a:pt x="2429" y="15726"/>
                  <a:pt x="2428" y="15746"/>
                </a:cubicBezTo>
                <a:cubicBezTo>
                  <a:pt x="2427" y="15764"/>
                  <a:pt x="2454" y="15799"/>
                  <a:pt x="2453" y="15818"/>
                </a:cubicBezTo>
                <a:cubicBezTo>
                  <a:pt x="2452" y="15840"/>
                  <a:pt x="2419" y="15875"/>
                  <a:pt x="2414" y="15897"/>
                </a:cubicBezTo>
                <a:cubicBezTo>
                  <a:pt x="2411" y="15915"/>
                  <a:pt x="2405" y="15958"/>
                  <a:pt x="2417" y="15972"/>
                </a:cubicBezTo>
                <a:cubicBezTo>
                  <a:pt x="2425" y="15981"/>
                  <a:pt x="2456" y="15973"/>
                  <a:pt x="2468" y="15979"/>
                </a:cubicBezTo>
                <a:cubicBezTo>
                  <a:pt x="2487" y="15990"/>
                  <a:pt x="2510" y="16031"/>
                  <a:pt x="2526" y="16047"/>
                </a:cubicBezTo>
                <a:cubicBezTo>
                  <a:pt x="2543" y="16063"/>
                  <a:pt x="2576" y="16098"/>
                  <a:pt x="2598" y="16106"/>
                </a:cubicBezTo>
                <a:cubicBezTo>
                  <a:pt x="2649" y="16125"/>
                  <a:pt x="2762" y="16104"/>
                  <a:pt x="2817" y="16112"/>
                </a:cubicBezTo>
                <a:cubicBezTo>
                  <a:pt x="2835" y="16114"/>
                  <a:pt x="2871" y="16127"/>
                  <a:pt x="2890" y="16129"/>
                </a:cubicBezTo>
                <a:cubicBezTo>
                  <a:pt x="2909" y="16132"/>
                  <a:pt x="2948" y="16129"/>
                  <a:pt x="2967" y="16134"/>
                </a:cubicBezTo>
                <a:cubicBezTo>
                  <a:pt x="3008" y="16144"/>
                  <a:pt x="3079" y="16194"/>
                  <a:pt x="3118" y="16210"/>
                </a:cubicBezTo>
                <a:cubicBezTo>
                  <a:pt x="3135" y="16217"/>
                  <a:pt x="3174" y="16226"/>
                  <a:pt x="3193" y="16227"/>
                </a:cubicBezTo>
                <a:cubicBezTo>
                  <a:pt x="3229" y="16230"/>
                  <a:pt x="3303" y="16214"/>
                  <a:pt x="3339" y="16223"/>
                </a:cubicBezTo>
                <a:cubicBezTo>
                  <a:pt x="3375" y="16232"/>
                  <a:pt x="3469" y="16295"/>
                  <a:pt x="3469" y="16295"/>
                </a:cubicBezTo>
                <a:lnTo>
                  <a:pt x="3533" y="16356"/>
                </a:lnTo>
                <a:cubicBezTo>
                  <a:pt x="3533" y="16356"/>
                  <a:pt x="3596" y="16388"/>
                  <a:pt x="3610" y="16406"/>
                </a:cubicBezTo>
                <a:cubicBezTo>
                  <a:pt x="3632" y="16435"/>
                  <a:pt x="3628" y="16516"/>
                  <a:pt x="3651" y="16545"/>
                </a:cubicBezTo>
                <a:cubicBezTo>
                  <a:pt x="3682" y="16585"/>
                  <a:pt x="3780" y="16627"/>
                  <a:pt x="3826" y="16651"/>
                </a:cubicBezTo>
                <a:cubicBezTo>
                  <a:pt x="3865" y="16671"/>
                  <a:pt x="3943" y="16711"/>
                  <a:pt x="3985" y="16720"/>
                </a:cubicBezTo>
                <a:cubicBezTo>
                  <a:pt x="4055" y="16737"/>
                  <a:pt x="4206" y="16709"/>
                  <a:pt x="4275" y="16731"/>
                </a:cubicBezTo>
                <a:cubicBezTo>
                  <a:pt x="4280" y="16732"/>
                  <a:pt x="4287" y="16739"/>
                  <a:pt x="4290" y="16742"/>
                </a:cubicBezTo>
                <a:cubicBezTo>
                  <a:pt x="4316" y="16771"/>
                  <a:pt x="4351" y="16841"/>
                  <a:pt x="4365" y="16876"/>
                </a:cubicBezTo>
                <a:cubicBezTo>
                  <a:pt x="4371" y="16892"/>
                  <a:pt x="4380" y="16926"/>
                  <a:pt x="4381" y="16943"/>
                </a:cubicBezTo>
                <a:cubicBezTo>
                  <a:pt x="4382" y="16960"/>
                  <a:pt x="4368" y="16994"/>
                  <a:pt x="4369" y="17012"/>
                </a:cubicBezTo>
                <a:cubicBezTo>
                  <a:pt x="4370" y="17029"/>
                  <a:pt x="4375" y="17065"/>
                  <a:pt x="4386" y="17078"/>
                </a:cubicBezTo>
                <a:cubicBezTo>
                  <a:pt x="4400" y="17095"/>
                  <a:pt x="4446" y="17123"/>
                  <a:pt x="4468" y="17116"/>
                </a:cubicBezTo>
                <a:cubicBezTo>
                  <a:pt x="4483" y="17110"/>
                  <a:pt x="4482" y="17066"/>
                  <a:pt x="4496" y="17058"/>
                </a:cubicBezTo>
                <a:cubicBezTo>
                  <a:pt x="4511" y="17049"/>
                  <a:pt x="4549" y="17059"/>
                  <a:pt x="4566" y="17062"/>
                </a:cubicBezTo>
                <a:cubicBezTo>
                  <a:pt x="4587" y="17067"/>
                  <a:pt x="4631" y="17080"/>
                  <a:pt x="4648" y="17093"/>
                </a:cubicBezTo>
                <a:cubicBezTo>
                  <a:pt x="4676" y="17112"/>
                  <a:pt x="4712" y="17172"/>
                  <a:pt x="4733" y="17198"/>
                </a:cubicBezTo>
                <a:cubicBezTo>
                  <a:pt x="4748" y="17215"/>
                  <a:pt x="4780" y="17246"/>
                  <a:pt x="4797" y="17258"/>
                </a:cubicBezTo>
                <a:cubicBezTo>
                  <a:pt x="4817" y="17273"/>
                  <a:pt x="4863" y="17294"/>
                  <a:pt x="4882" y="17309"/>
                </a:cubicBezTo>
                <a:cubicBezTo>
                  <a:pt x="4959" y="17367"/>
                  <a:pt x="5098" y="17500"/>
                  <a:pt x="5158" y="17574"/>
                </a:cubicBezTo>
                <a:cubicBezTo>
                  <a:pt x="5183" y="17605"/>
                  <a:pt x="5227" y="17671"/>
                  <a:pt x="5246" y="17706"/>
                </a:cubicBezTo>
                <a:cubicBezTo>
                  <a:pt x="5267" y="17743"/>
                  <a:pt x="5302" y="17820"/>
                  <a:pt x="5316" y="17860"/>
                </a:cubicBezTo>
                <a:cubicBezTo>
                  <a:pt x="5328" y="17894"/>
                  <a:pt x="5344" y="17964"/>
                  <a:pt x="5349" y="18000"/>
                </a:cubicBezTo>
                <a:cubicBezTo>
                  <a:pt x="5354" y="18035"/>
                  <a:pt x="5357" y="18105"/>
                  <a:pt x="5355" y="18141"/>
                </a:cubicBezTo>
                <a:cubicBezTo>
                  <a:pt x="5353" y="18176"/>
                  <a:pt x="5330" y="18180"/>
                  <a:pt x="5330" y="18215"/>
                </a:cubicBezTo>
                <a:cubicBezTo>
                  <a:pt x="5330" y="18233"/>
                  <a:pt x="5320" y="18293"/>
                  <a:pt x="5339" y="18290"/>
                </a:cubicBezTo>
                <a:cubicBezTo>
                  <a:pt x="5454" y="18268"/>
                  <a:pt x="5417" y="18372"/>
                  <a:pt x="5419" y="18406"/>
                </a:cubicBezTo>
                <a:cubicBezTo>
                  <a:pt x="5421" y="18432"/>
                  <a:pt x="5433" y="18489"/>
                  <a:pt x="5454" y="18505"/>
                </a:cubicBezTo>
                <a:cubicBezTo>
                  <a:pt x="5461" y="18510"/>
                  <a:pt x="5480" y="18506"/>
                  <a:pt x="5489" y="18506"/>
                </a:cubicBezTo>
                <a:cubicBezTo>
                  <a:pt x="6053" y="18517"/>
                  <a:pt x="7743" y="18445"/>
                  <a:pt x="7743" y="18445"/>
                </a:cubicBezTo>
                <a:lnTo>
                  <a:pt x="7658" y="18600"/>
                </a:lnTo>
                <a:lnTo>
                  <a:pt x="7640" y="18676"/>
                </a:lnTo>
                <a:lnTo>
                  <a:pt x="7880" y="18776"/>
                </a:lnTo>
                <a:lnTo>
                  <a:pt x="9884" y="19578"/>
                </a:lnTo>
                <a:lnTo>
                  <a:pt x="11194" y="20087"/>
                </a:lnTo>
                <a:lnTo>
                  <a:pt x="12642" y="20101"/>
                </a:lnTo>
                <a:lnTo>
                  <a:pt x="13119" y="20094"/>
                </a:lnTo>
                <a:lnTo>
                  <a:pt x="13866" y="20088"/>
                </a:lnTo>
                <a:lnTo>
                  <a:pt x="13932" y="20053"/>
                </a:lnTo>
                <a:lnTo>
                  <a:pt x="13923" y="19686"/>
                </a:lnTo>
                <a:lnTo>
                  <a:pt x="13954" y="19593"/>
                </a:lnTo>
                <a:lnTo>
                  <a:pt x="15507" y="19560"/>
                </a:lnTo>
                <a:lnTo>
                  <a:pt x="15514" y="19559"/>
                </a:lnTo>
                <a:lnTo>
                  <a:pt x="15510" y="19531"/>
                </a:lnTo>
                <a:cubicBezTo>
                  <a:pt x="15510" y="19531"/>
                  <a:pt x="15549" y="19566"/>
                  <a:pt x="15589" y="19590"/>
                </a:cubicBezTo>
                <a:cubicBezTo>
                  <a:pt x="15589" y="19590"/>
                  <a:pt x="15616" y="19591"/>
                  <a:pt x="15625" y="19593"/>
                </a:cubicBezTo>
                <a:cubicBezTo>
                  <a:pt x="15646" y="19600"/>
                  <a:pt x="15684" y="19624"/>
                  <a:pt x="15701" y="19638"/>
                </a:cubicBezTo>
                <a:cubicBezTo>
                  <a:pt x="15716" y="19651"/>
                  <a:pt x="15741" y="19681"/>
                  <a:pt x="15751" y="19699"/>
                </a:cubicBezTo>
                <a:cubicBezTo>
                  <a:pt x="15760" y="19714"/>
                  <a:pt x="15775" y="19765"/>
                  <a:pt x="15775" y="19765"/>
                </a:cubicBezTo>
                <a:cubicBezTo>
                  <a:pt x="15775" y="19765"/>
                  <a:pt x="15827" y="19865"/>
                  <a:pt x="15854" y="19890"/>
                </a:cubicBezTo>
                <a:cubicBezTo>
                  <a:pt x="15870" y="19906"/>
                  <a:pt x="15912" y="19926"/>
                  <a:pt x="15932" y="19935"/>
                </a:cubicBezTo>
                <a:cubicBezTo>
                  <a:pt x="15968" y="19952"/>
                  <a:pt x="16045" y="19972"/>
                  <a:pt x="16079" y="19991"/>
                </a:cubicBezTo>
                <a:cubicBezTo>
                  <a:pt x="16101" y="20003"/>
                  <a:pt x="16140" y="20033"/>
                  <a:pt x="16159" y="20049"/>
                </a:cubicBezTo>
                <a:cubicBezTo>
                  <a:pt x="16202" y="20087"/>
                  <a:pt x="16277" y="20175"/>
                  <a:pt x="16321" y="20214"/>
                </a:cubicBezTo>
                <a:cubicBezTo>
                  <a:pt x="16358" y="20245"/>
                  <a:pt x="16446" y="20294"/>
                  <a:pt x="16479" y="20329"/>
                </a:cubicBezTo>
                <a:cubicBezTo>
                  <a:pt x="16493" y="20344"/>
                  <a:pt x="16509" y="20384"/>
                  <a:pt x="16522" y="20400"/>
                </a:cubicBezTo>
                <a:cubicBezTo>
                  <a:pt x="16554" y="20436"/>
                  <a:pt x="16628" y="20497"/>
                  <a:pt x="16667" y="20524"/>
                </a:cubicBezTo>
                <a:cubicBezTo>
                  <a:pt x="16687" y="20537"/>
                  <a:pt x="16728" y="20560"/>
                  <a:pt x="16751" y="20568"/>
                </a:cubicBezTo>
                <a:cubicBezTo>
                  <a:pt x="16768" y="20575"/>
                  <a:pt x="16807" y="20578"/>
                  <a:pt x="16824" y="20586"/>
                </a:cubicBezTo>
                <a:cubicBezTo>
                  <a:pt x="16868" y="20605"/>
                  <a:pt x="16942" y="20674"/>
                  <a:pt x="16986" y="20695"/>
                </a:cubicBezTo>
                <a:cubicBezTo>
                  <a:pt x="17004" y="20704"/>
                  <a:pt x="17046" y="20706"/>
                  <a:pt x="17059" y="20720"/>
                </a:cubicBezTo>
                <a:cubicBezTo>
                  <a:pt x="17072" y="20732"/>
                  <a:pt x="17071" y="20772"/>
                  <a:pt x="17083" y="20785"/>
                </a:cubicBezTo>
                <a:cubicBezTo>
                  <a:pt x="17094" y="20796"/>
                  <a:pt x="17131" y="20800"/>
                  <a:pt x="17143" y="20811"/>
                </a:cubicBezTo>
                <a:cubicBezTo>
                  <a:pt x="17157" y="20823"/>
                  <a:pt x="17173" y="20857"/>
                  <a:pt x="17180" y="20874"/>
                </a:cubicBezTo>
                <a:cubicBezTo>
                  <a:pt x="17194" y="20907"/>
                  <a:pt x="17198" y="20984"/>
                  <a:pt x="17220" y="21013"/>
                </a:cubicBezTo>
                <a:cubicBezTo>
                  <a:pt x="17227" y="21021"/>
                  <a:pt x="17250" y="21028"/>
                  <a:pt x="17258" y="21036"/>
                </a:cubicBezTo>
                <a:cubicBezTo>
                  <a:pt x="17286" y="21063"/>
                  <a:pt x="17317" y="21136"/>
                  <a:pt x="17340" y="21168"/>
                </a:cubicBezTo>
                <a:cubicBezTo>
                  <a:pt x="17351" y="21184"/>
                  <a:pt x="17383" y="21212"/>
                  <a:pt x="17390" y="21230"/>
                </a:cubicBezTo>
                <a:cubicBezTo>
                  <a:pt x="17397" y="21246"/>
                  <a:pt x="17400" y="21280"/>
                  <a:pt x="17399" y="21297"/>
                </a:cubicBezTo>
                <a:cubicBezTo>
                  <a:pt x="17399" y="21316"/>
                  <a:pt x="17389" y="21354"/>
                  <a:pt x="17389" y="21373"/>
                </a:cubicBezTo>
                <a:cubicBezTo>
                  <a:pt x="17390" y="21407"/>
                  <a:pt x="17401" y="21474"/>
                  <a:pt x="17413" y="21506"/>
                </a:cubicBezTo>
                <a:cubicBezTo>
                  <a:pt x="17421" y="21527"/>
                  <a:pt x="17448" y="21567"/>
                  <a:pt x="17466" y="21599"/>
                </a:cubicBezTo>
                <a:lnTo>
                  <a:pt x="21598" y="12798"/>
                </a:lnTo>
                <a:lnTo>
                  <a:pt x="20091" y="289"/>
                </a:lnTo>
                <a:lnTo>
                  <a:pt x="19741" y="325"/>
                </a:lnTo>
                <a:lnTo>
                  <a:pt x="17971" y="474"/>
                </a:lnTo>
                <a:lnTo>
                  <a:pt x="16804" y="549"/>
                </a:lnTo>
                <a:lnTo>
                  <a:pt x="16804" y="548"/>
                </a:lnTo>
                <a:lnTo>
                  <a:pt x="16258" y="576"/>
                </a:lnTo>
                <a:cubicBezTo>
                  <a:pt x="13796" y="690"/>
                  <a:pt x="11311" y="692"/>
                  <a:pt x="8849" y="568"/>
                </a:cubicBezTo>
                <a:lnTo>
                  <a:pt x="7734" y="499"/>
                </a:lnTo>
                <a:lnTo>
                  <a:pt x="7562" y="486"/>
                </a:lnTo>
                <a:lnTo>
                  <a:pt x="6985" y="444"/>
                </a:lnTo>
                <a:lnTo>
                  <a:pt x="6260" y="392"/>
                </a:lnTo>
                <a:lnTo>
                  <a:pt x="4903" y="265"/>
                </a:lnTo>
                <a:lnTo>
                  <a:pt x="3730" y="134"/>
                </a:lnTo>
                <a:lnTo>
                  <a:pt x="2689" y="0"/>
                </a:lnTo>
                <a:close/>
                <a:moveTo>
                  <a:pt x="7810" y="18422"/>
                </a:moveTo>
                <a:cubicBezTo>
                  <a:pt x="7819" y="18423"/>
                  <a:pt x="7833" y="18437"/>
                  <a:pt x="7841" y="18440"/>
                </a:cubicBezTo>
                <a:cubicBezTo>
                  <a:pt x="7841" y="18440"/>
                  <a:pt x="7810" y="18422"/>
                  <a:pt x="7810" y="18422"/>
                </a:cubicBezTo>
                <a:close/>
              </a:path>
            </a:pathLst>
          </a:custGeom>
          <a:solidFill>
            <a:schemeClr val="accent2"/>
          </a:solidFill>
          <a:ln>
            <a:noFill/>
          </a:ln>
          <a:effectLst/>
          <a:extLst/>
        </p:spPr>
        <p:txBody>
          <a:bodyPr lIns="50800" tIns="50800" rIns="50800" bIns="50800" anchor="ctr"/>
          <a:lstStyle/>
          <a:p>
            <a:endParaRPr lang="id-ID" sz="4411"/>
          </a:p>
        </p:txBody>
      </p:sp>
      <p:sp>
        <p:nvSpPr>
          <p:cNvPr id="98312" name="AutoShape 8"/>
          <p:cNvSpPr>
            <a:spLocks/>
          </p:cNvSpPr>
          <p:nvPr/>
        </p:nvSpPr>
        <p:spPr bwMode="auto">
          <a:xfrm>
            <a:off x="6100763" y="4789488"/>
            <a:ext cx="7272338" cy="4060825"/>
          </a:xfrm>
          <a:custGeom>
            <a:avLst/>
            <a:gdLst>
              <a:gd name="T0" fmla="*/ 3636168 w 21598"/>
              <a:gd name="T1" fmla="*/ 2030789 h 21598"/>
              <a:gd name="T2" fmla="*/ 3636168 w 21598"/>
              <a:gd name="T3" fmla="*/ 2030789 h 21598"/>
              <a:gd name="T4" fmla="*/ 3636168 w 21598"/>
              <a:gd name="T5" fmla="*/ 2030789 h 21598"/>
              <a:gd name="T6" fmla="*/ 3636168 w 21598"/>
              <a:gd name="T7" fmla="*/ 203078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598">
                <a:moveTo>
                  <a:pt x="18504" y="-1"/>
                </a:moveTo>
                <a:lnTo>
                  <a:pt x="18545" y="489"/>
                </a:lnTo>
                <a:lnTo>
                  <a:pt x="18541" y="590"/>
                </a:lnTo>
                <a:lnTo>
                  <a:pt x="18094" y="715"/>
                </a:lnTo>
                <a:lnTo>
                  <a:pt x="17333" y="894"/>
                </a:lnTo>
                <a:cubicBezTo>
                  <a:pt x="17333" y="894"/>
                  <a:pt x="17320" y="896"/>
                  <a:pt x="17320" y="896"/>
                </a:cubicBezTo>
                <a:lnTo>
                  <a:pt x="16794" y="1021"/>
                </a:lnTo>
                <a:lnTo>
                  <a:pt x="15602" y="1251"/>
                </a:lnTo>
                <a:lnTo>
                  <a:pt x="14203" y="1468"/>
                </a:lnTo>
                <a:lnTo>
                  <a:pt x="13281" y="1578"/>
                </a:lnTo>
                <a:lnTo>
                  <a:pt x="13281" y="1576"/>
                </a:lnTo>
                <a:lnTo>
                  <a:pt x="12850" y="1618"/>
                </a:lnTo>
                <a:cubicBezTo>
                  <a:pt x="10903" y="1785"/>
                  <a:pt x="8939" y="1788"/>
                  <a:pt x="6994" y="1606"/>
                </a:cubicBezTo>
                <a:lnTo>
                  <a:pt x="6112" y="1504"/>
                </a:lnTo>
                <a:lnTo>
                  <a:pt x="5977" y="1485"/>
                </a:lnTo>
                <a:lnTo>
                  <a:pt x="5520" y="1424"/>
                </a:lnTo>
                <a:lnTo>
                  <a:pt x="4948" y="1348"/>
                </a:lnTo>
                <a:lnTo>
                  <a:pt x="3875" y="1162"/>
                </a:lnTo>
                <a:lnTo>
                  <a:pt x="2947" y="970"/>
                </a:lnTo>
                <a:lnTo>
                  <a:pt x="2125" y="774"/>
                </a:lnTo>
                <a:cubicBezTo>
                  <a:pt x="2125" y="774"/>
                  <a:pt x="2090" y="829"/>
                  <a:pt x="2086" y="854"/>
                </a:cubicBezTo>
                <a:cubicBezTo>
                  <a:pt x="2082" y="878"/>
                  <a:pt x="2093" y="927"/>
                  <a:pt x="2099" y="949"/>
                </a:cubicBezTo>
                <a:cubicBezTo>
                  <a:pt x="2105" y="975"/>
                  <a:pt x="2127" y="1016"/>
                  <a:pt x="2133" y="1042"/>
                </a:cubicBezTo>
                <a:cubicBezTo>
                  <a:pt x="2135" y="1051"/>
                  <a:pt x="2134" y="1073"/>
                  <a:pt x="2136" y="1082"/>
                </a:cubicBezTo>
                <a:cubicBezTo>
                  <a:pt x="2143" y="1113"/>
                  <a:pt x="2171" y="1164"/>
                  <a:pt x="2188" y="1179"/>
                </a:cubicBezTo>
                <a:cubicBezTo>
                  <a:pt x="2202" y="1192"/>
                  <a:pt x="2238" y="1192"/>
                  <a:pt x="2246" y="1215"/>
                </a:cubicBezTo>
                <a:cubicBezTo>
                  <a:pt x="2253" y="1237"/>
                  <a:pt x="2241" y="1291"/>
                  <a:pt x="2242" y="1316"/>
                </a:cubicBezTo>
                <a:cubicBezTo>
                  <a:pt x="2244" y="1341"/>
                  <a:pt x="2254" y="1387"/>
                  <a:pt x="2255" y="1411"/>
                </a:cubicBezTo>
                <a:cubicBezTo>
                  <a:pt x="2257" y="1436"/>
                  <a:pt x="2263" y="1499"/>
                  <a:pt x="2252" y="1513"/>
                </a:cubicBezTo>
                <a:cubicBezTo>
                  <a:pt x="2239" y="1528"/>
                  <a:pt x="2202" y="1455"/>
                  <a:pt x="2193" y="1477"/>
                </a:cubicBezTo>
                <a:cubicBezTo>
                  <a:pt x="2183" y="1499"/>
                  <a:pt x="2224" y="1541"/>
                  <a:pt x="2227" y="1568"/>
                </a:cubicBezTo>
                <a:cubicBezTo>
                  <a:pt x="2231" y="1595"/>
                  <a:pt x="2233" y="1665"/>
                  <a:pt x="2219" y="1680"/>
                </a:cubicBezTo>
                <a:cubicBezTo>
                  <a:pt x="2204" y="1695"/>
                  <a:pt x="2172" y="1643"/>
                  <a:pt x="2155" y="1635"/>
                </a:cubicBezTo>
                <a:cubicBezTo>
                  <a:pt x="2146" y="1631"/>
                  <a:pt x="2122" y="1612"/>
                  <a:pt x="2115" y="1625"/>
                </a:cubicBezTo>
                <a:cubicBezTo>
                  <a:pt x="2104" y="1644"/>
                  <a:pt x="2117" y="1799"/>
                  <a:pt x="2129" y="1815"/>
                </a:cubicBezTo>
                <a:cubicBezTo>
                  <a:pt x="2140" y="1829"/>
                  <a:pt x="2170" y="1780"/>
                  <a:pt x="2182" y="1791"/>
                </a:cubicBezTo>
                <a:cubicBezTo>
                  <a:pt x="2195" y="1803"/>
                  <a:pt x="2198" y="1865"/>
                  <a:pt x="2206" y="1886"/>
                </a:cubicBezTo>
                <a:cubicBezTo>
                  <a:pt x="2218" y="1919"/>
                  <a:pt x="2253" y="1883"/>
                  <a:pt x="2259" y="1920"/>
                </a:cubicBezTo>
                <a:cubicBezTo>
                  <a:pt x="2262" y="1943"/>
                  <a:pt x="2248" y="1990"/>
                  <a:pt x="2249" y="2013"/>
                </a:cubicBezTo>
                <a:cubicBezTo>
                  <a:pt x="2250" y="2023"/>
                  <a:pt x="2257" y="2041"/>
                  <a:pt x="2258" y="2051"/>
                </a:cubicBezTo>
                <a:cubicBezTo>
                  <a:pt x="2264" y="2102"/>
                  <a:pt x="2251" y="2211"/>
                  <a:pt x="2261" y="2260"/>
                </a:cubicBezTo>
                <a:cubicBezTo>
                  <a:pt x="2267" y="2287"/>
                  <a:pt x="2294" y="2324"/>
                  <a:pt x="2301" y="2349"/>
                </a:cubicBezTo>
                <a:cubicBezTo>
                  <a:pt x="2309" y="2373"/>
                  <a:pt x="2319" y="2430"/>
                  <a:pt x="2315" y="2456"/>
                </a:cubicBezTo>
                <a:cubicBezTo>
                  <a:pt x="2311" y="2492"/>
                  <a:pt x="2275" y="2540"/>
                  <a:pt x="2261" y="2568"/>
                </a:cubicBezTo>
                <a:cubicBezTo>
                  <a:pt x="2245" y="2603"/>
                  <a:pt x="2210" y="2675"/>
                  <a:pt x="2206" y="2720"/>
                </a:cubicBezTo>
                <a:cubicBezTo>
                  <a:pt x="2203" y="2745"/>
                  <a:pt x="2223" y="2794"/>
                  <a:pt x="2219" y="2817"/>
                </a:cubicBezTo>
                <a:cubicBezTo>
                  <a:pt x="2214" y="2846"/>
                  <a:pt x="2170" y="2870"/>
                  <a:pt x="2169" y="2900"/>
                </a:cubicBezTo>
                <a:cubicBezTo>
                  <a:pt x="2169" y="2932"/>
                  <a:pt x="2215" y="2967"/>
                  <a:pt x="2215" y="2999"/>
                </a:cubicBezTo>
                <a:cubicBezTo>
                  <a:pt x="2216" y="3032"/>
                  <a:pt x="2178" y="3077"/>
                  <a:pt x="2173" y="3109"/>
                </a:cubicBezTo>
                <a:cubicBezTo>
                  <a:pt x="2164" y="3161"/>
                  <a:pt x="2207" y="3269"/>
                  <a:pt x="2200" y="3322"/>
                </a:cubicBezTo>
                <a:cubicBezTo>
                  <a:pt x="2196" y="3356"/>
                  <a:pt x="2169" y="3412"/>
                  <a:pt x="2153" y="3432"/>
                </a:cubicBezTo>
                <a:cubicBezTo>
                  <a:pt x="2128" y="3462"/>
                  <a:pt x="2071" y="3499"/>
                  <a:pt x="2049" y="3535"/>
                </a:cubicBezTo>
                <a:cubicBezTo>
                  <a:pt x="2040" y="3551"/>
                  <a:pt x="2029" y="3596"/>
                  <a:pt x="2021" y="3613"/>
                </a:cubicBezTo>
                <a:cubicBezTo>
                  <a:pt x="2010" y="3638"/>
                  <a:pt x="1995" y="3796"/>
                  <a:pt x="1980" y="3812"/>
                </a:cubicBezTo>
                <a:cubicBezTo>
                  <a:pt x="1967" y="3824"/>
                  <a:pt x="1938" y="3844"/>
                  <a:pt x="1925" y="3835"/>
                </a:cubicBezTo>
                <a:cubicBezTo>
                  <a:pt x="1909" y="3824"/>
                  <a:pt x="1902" y="3742"/>
                  <a:pt x="1885" y="3736"/>
                </a:cubicBezTo>
                <a:cubicBezTo>
                  <a:pt x="1869" y="3730"/>
                  <a:pt x="1837" y="3773"/>
                  <a:pt x="1829" y="3799"/>
                </a:cubicBezTo>
                <a:cubicBezTo>
                  <a:pt x="1821" y="3823"/>
                  <a:pt x="1837" y="3861"/>
                  <a:pt x="1823" y="3873"/>
                </a:cubicBezTo>
                <a:cubicBezTo>
                  <a:pt x="1810" y="3884"/>
                  <a:pt x="1787" y="3825"/>
                  <a:pt x="1784" y="3801"/>
                </a:cubicBezTo>
                <a:cubicBezTo>
                  <a:pt x="1781" y="3780"/>
                  <a:pt x="1784" y="3735"/>
                  <a:pt x="1783" y="3713"/>
                </a:cubicBezTo>
                <a:cubicBezTo>
                  <a:pt x="1782" y="3703"/>
                  <a:pt x="1779" y="3682"/>
                  <a:pt x="1780" y="3672"/>
                </a:cubicBezTo>
                <a:cubicBezTo>
                  <a:pt x="1784" y="3642"/>
                  <a:pt x="1800" y="3536"/>
                  <a:pt x="1811" y="3493"/>
                </a:cubicBezTo>
                <a:cubicBezTo>
                  <a:pt x="1826" y="3436"/>
                  <a:pt x="1884" y="3291"/>
                  <a:pt x="1916" y="3318"/>
                </a:cubicBezTo>
                <a:cubicBezTo>
                  <a:pt x="1930" y="3329"/>
                  <a:pt x="1917" y="3403"/>
                  <a:pt x="1912" y="3430"/>
                </a:cubicBezTo>
                <a:cubicBezTo>
                  <a:pt x="1908" y="3456"/>
                  <a:pt x="1896" y="3506"/>
                  <a:pt x="1892" y="3533"/>
                </a:cubicBezTo>
                <a:cubicBezTo>
                  <a:pt x="1890" y="3552"/>
                  <a:pt x="1883" y="3637"/>
                  <a:pt x="1924" y="3586"/>
                </a:cubicBezTo>
                <a:cubicBezTo>
                  <a:pt x="1937" y="3570"/>
                  <a:pt x="1925" y="3504"/>
                  <a:pt x="1926" y="3476"/>
                </a:cubicBezTo>
                <a:cubicBezTo>
                  <a:pt x="1928" y="3446"/>
                  <a:pt x="1945" y="3388"/>
                  <a:pt x="1958" y="3368"/>
                </a:cubicBezTo>
                <a:cubicBezTo>
                  <a:pt x="1969" y="3352"/>
                  <a:pt x="2040" y="3197"/>
                  <a:pt x="2049" y="3216"/>
                </a:cubicBezTo>
                <a:cubicBezTo>
                  <a:pt x="2062" y="3244"/>
                  <a:pt x="2007" y="3301"/>
                  <a:pt x="2008" y="3337"/>
                </a:cubicBezTo>
                <a:cubicBezTo>
                  <a:pt x="2009" y="3369"/>
                  <a:pt x="2057" y="3402"/>
                  <a:pt x="2074" y="3390"/>
                </a:cubicBezTo>
                <a:cubicBezTo>
                  <a:pt x="2110" y="3362"/>
                  <a:pt x="2104" y="3218"/>
                  <a:pt x="2101" y="3115"/>
                </a:cubicBezTo>
                <a:cubicBezTo>
                  <a:pt x="2100" y="3087"/>
                  <a:pt x="2081" y="3031"/>
                  <a:pt x="2067" y="3022"/>
                </a:cubicBezTo>
                <a:cubicBezTo>
                  <a:pt x="2054" y="3014"/>
                  <a:pt x="2026" y="3070"/>
                  <a:pt x="2014" y="3056"/>
                </a:cubicBezTo>
                <a:cubicBezTo>
                  <a:pt x="2001" y="3042"/>
                  <a:pt x="1992" y="2925"/>
                  <a:pt x="2003" y="2906"/>
                </a:cubicBezTo>
                <a:cubicBezTo>
                  <a:pt x="2013" y="2888"/>
                  <a:pt x="2049" y="2940"/>
                  <a:pt x="2060" y="2923"/>
                </a:cubicBezTo>
                <a:cubicBezTo>
                  <a:pt x="2070" y="2907"/>
                  <a:pt x="2060" y="2848"/>
                  <a:pt x="2057" y="2824"/>
                </a:cubicBezTo>
                <a:cubicBezTo>
                  <a:pt x="2055" y="2797"/>
                  <a:pt x="2032" y="2782"/>
                  <a:pt x="2042" y="2760"/>
                </a:cubicBezTo>
                <a:cubicBezTo>
                  <a:pt x="2051" y="2738"/>
                  <a:pt x="2089" y="2775"/>
                  <a:pt x="2103" y="2765"/>
                </a:cubicBezTo>
                <a:cubicBezTo>
                  <a:pt x="2116" y="2756"/>
                  <a:pt x="2139" y="2719"/>
                  <a:pt x="2143" y="2695"/>
                </a:cubicBezTo>
                <a:cubicBezTo>
                  <a:pt x="2148" y="2669"/>
                  <a:pt x="2144" y="2614"/>
                  <a:pt x="2141" y="2587"/>
                </a:cubicBezTo>
                <a:cubicBezTo>
                  <a:pt x="2138" y="2560"/>
                  <a:pt x="2121" y="2496"/>
                  <a:pt x="2106" y="2494"/>
                </a:cubicBezTo>
                <a:cubicBezTo>
                  <a:pt x="2061" y="2490"/>
                  <a:pt x="2016" y="2676"/>
                  <a:pt x="1990" y="2741"/>
                </a:cubicBezTo>
                <a:cubicBezTo>
                  <a:pt x="1978" y="2770"/>
                  <a:pt x="1966" y="2845"/>
                  <a:pt x="1949" y="2862"/>
                </a:cubicBezTo>
                <a:cubicBezTo>
                  <a:pt x="1932" y="2878"/>
                  <a:pt x="1889" y="2857"/>
                  <a:pt x="1871" y="2870"/>
                </a:cubicBezTo>
                <a:cubicBezTo>
                  <a:pt x="1834" y="2898"/>
                  <a:pt x="1778" y="3023"/>
                  <a:pt x="1771" y="3094"/>
                </a:cubicBezTo>
                <a:cubicBezTo>
                  <a:pt x="1768" y="3121"/>
                  <a:pt x="1776" y="3187"/>
                  <a:pt x="1790" y="3200"/>
                </a:cubicBezTo>
                <a:cubicBezTo>
                  <a:pt x="1802" y="3211"/>
                  <a:pt x="1829" y="3170"/>
                  <a:pt x="1843" y="3166"/>
                </a:cubicBezTo>
                <a:cubicBezTo>
                  <a:pt x="1858" y="3161"/>
                  <a:pt x="1868" y="3213"/>
                  <a:pt x="1871" y="3240"/>
                </a:cubicBezTo>
                <a:cubicBezTo>
                  <a:pt x="1876" y="3292"/>
                  <a:pt x="1788" y="3314"/>
                  <a:pt x="1759" y="3305"/>
                </a:cubicBezTo>
                <a:cubicBezTo>
                  <a:pt x="1742" y="3300"/>
                  <a:pt x="1675" y="3142"/>
                  <a:pt x="1671" y="3111"/>
                </a:cubicBezTo>
                <a:cubicBezTo>
                  <a:pt x="1667" y="3081"/>
                  <a:pt x="1693" y="3030"/>
                  <a:pt x="1703" y="3005"/>
                </a:cubicBezTo>
                <a:cubicBezTo>
                  <a:pt x="1723" y="2950"/>
                  <a:pt x="1772" y="2848"/>
                  <a:pt x="1799" y="2803"/>
                </a:cubicBezTo>
                <a:cubicBezTo>
                  <a:pt x="1811" y="2783"/>
                  <a:pt x="1840" y="2755"/>
                  <a:pt x="1849" y="2731"/>
                </a:cubicBezTo>
                <a:cubicBezTo>
                  <a:pt x="1872" y="2670"/>
                  <a:pt x="1899" y="2453"/>
                  <a:pt x="1937" y="2480"/>
                </a:cubicBezTo>
                <a:cubicBezTo>
                  <a:pt x="1951" y="2489"/>
                  <a:pt x="1928" y="2557"/>
                  <a:pt x="1928" y="2583"/>
                </a:cubicBezTo>
                <a:cubicBezTo>
                  <a:pt x="1927" y="2608"/>
                  <a:pt x="1921" y="2678"/>
                  <a:pt x="1935" y="2680"/>
                </a:cubicBezTo>
                <a:cubicBezTo>
                  <a:pt x="1950" y="2683"/>
                  <a:pt x="1947" y="2601"/>
                  <a:pt x="1955" y="2577"/>
                </a:cubicBezTo>
                <a:cubicBezTo>
                  <a:pt x="1965" y="2545"/>
                  <a:pt x="1999" y="2496"/>
                  <a:pt x="2008" y="2463"/>
                </a:cubicBezTo>
                <a:cubicBezTo>
                  <a:pt x="2016" y="2432"/>
                  <a:pt x="2023" y="2366"/>
                  <a:pt x="2021" y="2332"/>
                </a:cubicBezTo>
                <a:cubicBezTo>
                  <a:pt x="2017" y="2266"/>
                  <a:pt x="2005" y="2266"/>
                  <a:pt x="2001" y="2201"/>
                </a:cubicBezTo>
                <a:cubicBezTo>
                  <a:pt x="1999" y="2173"/>
                  <a:pt x="2023" y="2102"/>
                  <a:pt x="2009" y="2089"/>
                </a:cubicBezTo>
                <a:cubicBezTo>
                  <a:pt x="1992" y="2074"/>
                  <a:pt x="1962" y="2151"/>
                  <a:pt x="1955" y="2182"/>
                </a:cubicBezTo>
                <a:cubicBezTo>
                  <a:pt x="1949" y="2207"/>
                  <a:pt x="1972" y="2282"/>
                  <a:pt x="1957" y="2290"/>
                </a:cubicBezTo>
                <a:cubicBezTo>
                  <a:pt x="1934" y="2302"/>
                  <a:pt x="1932" y="2149"/>
                  <a:pt x="1908" y="2142"/>
                </a:cubicBezTo>
                <a:cubicBezTo>
                  <a:pt x="1892" y="2137"/>
                  <a:pt x="1865" y="2209"/>
                  <a:pt x="1850" y="2197"/>
                </a:cubicBezTo>
                <a:cubicBezTo>
                  <a:pt x="1836" y="2185"/>
                  <a:pt x="1842" y="2115"/>
                  <a:pt x="1837" y="2089"/>
                </a:cubicBezTo>
                <a:cubicBezTo>
                  <a:pt x="1832" y="2065"/>
                  <a:pt x="1827" y="2004"/>
                  <a:pt x="1813" y="1994"/>
                </a:cubicBezTo>
                <a:cubicBezTo>
                  <a:pt x="1800" y="1985"/>
                  <a:pt x="1774" y="2030"/>
                  <a:pt x="1760" y="2038"/>
                </a:cubicBezTo>
                <a:cubicBezTo>
                  <a:pt x="1746" y="2047"/>
                  <a:pt x="1716" y="2065"/>
                  <a:pt x="1701" y="2062"/>
                </a:cubicBezTo>
                <a:cubicBezTo>
                  <a:pt x="1681" y="2058"/>
                  <a:pt x="1649" y="2008"/>
                  <a:pt x="1629" y="1998"/>
                </a:cubicBezTo>
                <a:cubicBezTo>
                  <a:pt x="1601" y="1983"/>
                  <a:pt x="1540" y="1991"/>
                  <a:pt x="1512" y="1977"/>
                </a:cubicBezTo>
                <a:cubicBezTo>
                  <a:pt x="1494" y="1969"/>
                  <a:pt x="1463" y="1932"/>
                  <a:pt x="1446" y="1922"/>
                </a:cubicBezTo>
                <a:cubicBezTo>
                  <a:pt x="1418" y="1907"/>
                  <a:pt x="1360" y="1903"/>
                  <a:pt x="1332" y="1889"/>
                </a:cubicBezTo>
                <a:cubicBezTo>
                  <a:pt x="1309" y="1876"/>
                  <a:pt x="1263" y="1844"/>
                  <a:pt x="1243" y="1819"/>
                </a:cubicBezTo>
                <a:cubicBezTo>
                  <a:pt x="1229" y="1801"/>
                  <a:pt x="1212" y="1747"/>
                  <a:pt x="1198" y="1730"/>
                </a:cubicBezTo>
                <a:cubicBezTo>
                  <a:pt x="1184" y="1713"/>
                  <a:pt x="1149" y="1699"/>
                  <a:pt x="1133" y="1686"/>
                </a:cubicBezTo>
                <a:cubicBezTo>
                  <a:pt x="1116" y="1671"/>
                  <a:pt x="1082" y="1632"/>
                  <a:pt x="1066" y="1612"/>
                </a:cubicBezTo>
                <a:cubicBezTo>
                  <a:pt x="1036" y="1574"/>
                  <a:pt x="982" y="1482"/>
                  <a:pt x="949" y="1449"/>
                </a:cubicBezTo>
                <a:cubicBezTo>
                  <a:pt x="934" y="1434"/>
                  <a:pt x="897" y="1384"/>
                  <a:pt x="884" y="1405"/>
                </a:cubicBezTo>
                <a:cubicBezTo>
                  <a:pt x="870" y="1430"/>
                  <a:pt x="915" y="1504"/>
                  <a:pt x="910" y="1538"/>
                </a:cubicBezTo>
                <a:cubicBezTo>
                  <a:pt x="909" y="1547"/>
                  <a:pt x="897" y="1554"/>
                  <a:pt x="895" y="1561"/>
                </a:cubicBezTo>
                <a:cubicBezTo>
                  <a:pt x="888" y="1586"/>
                  <a:pt x="891" y="1647"/>
                  <a:pt x="887" y="1673"/>
                </a:cubicBezTo>
                <a:cubicBezTo>
                  <a:pt x="882" y="1704"/>
                  <a:pt x="859" y="1759"/>
                  <a:pt x="857" y="1791"/>
                </a:cubicBezTo>
                <a:cubicBezTo>
                  <a:pt x="856" y="1816"/>
                  <a:pt x="868" y="1864"/>
                  <a:pt x="869" y="1889"/>
                </a:cubicBezTo>
                <a:cubicBezTo>
                  <a:pt x="870" y="1914"/>
                  <a:pt x="860" y="1964"/>
                  <a:pt x="860" y="1990"/>
                </a:cubicBezTo>
                <a:cubicBezTo>
                  <a:pt x="859" y="2017"/>
                  <a:pt x="865" y="2071"/>
                  <a:pt x="868" y="2098"/>
                </a:cubicBezTo>
                <a:cubicBezTo>
                  <a:pt x="871" y="2122"/>
                  <a:pt x="880" y="2171"/>
                  <a:pt x="887" y="2193"/>
                </a:cubicBezTo>
                <a:cubicBezTo>
                  <a:pt x="897" y="2224"/>
                  <a:pt x="928" y="2270"/>
                  <a:pt x="939" y="2300"/>
                </a:cubicBezTo>
                <a:cubicBezTo>
                  <a:pt x="954" y="2346"/>
                  <a:pt x="972" y="2450"/>
                  <a:pt x="981" y="2501"/>
                </a:cubicBezTo>
                <a:cubicBezTo>
                  <a:pt x="985" y="2527"/>
                  <a:pt x="993" y="2579"/>
                  <a:pt x="994" y="2606"/>
                </a:cubicBezTo>
                <a:cubicBezTo>
                  <a:pt x="999" y="2711"/>
                  <a:pt x="989" y="2921"/>
                  <a:pt x="998" y="3024"/>
                </a:cubicBezTo>
                <a:cubicBezTo>
                  <a:pt x="1003" y="3089"/>
                  <a:pt x="1032" y="3212"/>
                  <a:pt x="1038" y="3276"/>
                </a:cubicBezTo>
                <a:cubicBezTo>
                  <a:pt x="1044" y="3352"/>
                  <a:pt x="1048" y="3507"/>
                  <a:pt x="1044" y="3584"/>
                </a:cubicBezTo>
                <a:cubicBezTo>
                  <a:pt x="1042" y="3613"/>
                  <a:pt x="1023" y="3669"/>
                  <a:pt x="1029" y="3696"/>
                </a:cubicBezTo>
                <a:cubicBezTo>
                  <a:pt x="1032" y="3707"/>
                  <a:pt x="1078" y="3718"/>
                  <a:pt x="1084" y="3713"/>
                </a:cubicBezTo>
                <a:cubicBezTo>
                  <a:pt x="1097" y="3701"/>
                  <a:pt x="1080" y="3623"/>
                  <a:pt x="1093" y="3611"/>
                </a:cubicBezTo>
                <a:cubicBezTo>
                  <a:pt x="1108" y="3598"/>
                  <a:pt x="1139" y="3649"/>
                  <a:pt x="1153" y="3666"/>
                </a:cubicBezTo>
                <a:cubicBezTo>
                  <a:pt x="1170" y="3687"/>
                  <a:pt x="1166" y="3757"/>
                  <a:pt x="1185" y="3770"/>
                </a:cubicBezTo>
                <a:cubicBezTo>
                  <a:pt x="1199" y="3779"/>
                  <a:pt x="1243" y="3768"/>
                  <a:pt x="1243" y="3795"/>
                </a:cubicBezTo>
                <a:cubicBezTo>
                  <a:pt x="1243" y="3837"/>
                  <a:pt x="1172" y="3820"/>
                  <a:pt x="1151" y="3837"/>
                </a:cubicBezTo>
                <a:cubicBezTo>
                  <a:pt x="1128" y="3855"/>
                  <a:pt x="1094" y="3944"/>
                  <a:pt x="1070" y="3936"/>
                </a:cubicBezTo>
                <a:cubicBezTo>
                  <a:pt x="1052" y="3931"/>
                  <a:pt x="1045" y="3826"/>
                  <a:pt x="1028" y="3835"/>
                </a:cubicBezTo>
                <a:cubicBezTo>
                  <a:pt x="1000" y="3850"/>
                  <a:pt x="1016" y="3996"/>
                  <a:pt x="1021" y="4048"/>
                </a:cubicBezTo>
                <a:cubicBezTo>
                  <a:pt x="1024" y="4076"/>
                  <a:pt x="1031" y="4140"/>
                  <a:pt x="1045" y="4152"/>
                </a:cubicBezTo>
                <a:cubicBezTo>
                  <a:pt x="1053" y="4158"/>
                  <a:pt x="1069" y="4133"/>
                  <a:pt x="1078" y="4133"/>
                </a:cubicBezTo>
                <a:cubicBezTo>
                  <a:pt x="1108" y="4130"/>
                  <a:pt x="1173" y="4143"/>
                  <a:pt x="1198" y="4175"/>
                </a:cubicBezTo>
                <a:cubicBezTo>
                  <a:pt x="1210" y="4190"/>
                  <a:pt x="1235" y="4245"/>
                  <a:pt x="1227" y="4268"/>
                </a:cubicBezTo>
                <a:cubicBezTo>
                  <a:pt x="1225" y="4274"/>
                  <a:pt x="1211" y="4272"/>
                  <a:pt x="1211" y="4272"/>
                </a:cubicBezTo>
                <a:cubicBezTo>
                  <a:pt x="1211" y="4272"/>
                  <a:pt x="1163" y="4219"/>
                  <a:pt x="1146" y="4228"/>
                </a:cubicBezTo>
                <a:cubicBezTo>
                  <a:pt x="1130" y="4236"/>
                  <a:pt x="1116" y="4305"/>
                  <a:pt x="1115" y="4335"/>
                </a:cubicBezTo>
                <a:cubicBezTo>
                  <a:pt x="1115" y="4361"/>
                  <a:pt x="1167" y="4356"/>
                  <a:pt x="1166" y="4382"/>
                </a:cubicBezTo>
                <a:cubicBezTo>
                  <a:pt x="1166" y="4415"/>
                  <a:pt x="1129" y="4465"/>
                  <a:pt x="1131" y="4498"/>
                </a:cubicBezTo>
                <a:cubicBezTo>
                  <a:pt x="1131" y="4498"/>
                  <a:pt x="1128" y="4530"/>
                  <a:pt x="1163" y="4544"/>
                </a:cubicBezTo>
                <a:cubicBezTo>
                  <a:pt x="1163" y="4544"/>
                  <a:pt x="1242" y="4666"/>
                  <a:pt x="1146" y="4677"/>
                </a:cubicBezTo>
                <a:cubicBezTo>
                  <a:pt x="1131" y="4679"/>
                  <a:pt x="1121" y="4603"/>
                  <a:pt x="1107" y="4595"/>
                </a:cubicBezTo>
                <a:cubicBezTo>
                  <a:pt x="1094" y="4588"/>
                  <a:pt x="1064" y="4634"/>
                  <a:pt x="1053" y="4618"/>
                </a:cubicBezTo>
                <a:cubicBezTo>
                  <a:pt x="1031" y="4586"/>
                  <a:pt x="1067" y="4467"/>
                  <a:pt x="1060" y="4418"/>
                </a:cubicBezTo>
                <a:cubicBezTo>
                  <a:pt x="1056" y="4389"/>
                  <a:pt x="1042" y="4310"/>
                  <a:pt x="1026" y="4314"/>
                </a:cubicBezTo>
                <a:cubicBezTo>
                  <a:pt x="951" y="4334"/>
                  <a:pt x="937" y="4762"/>
                  <a:pt x="993" y="4853"/>
                </a:cubicBezTo>
                <a:cubicBezTo>
                  <a:pt x="1006" y="4874"/>
                  <a:pt x="1046" y="4816"/>
                  <a:pt x="1062" y="4825"/>
                </a:cubicBezTo>
                <a:cubicBezTo>
                  <a:pt x="1081" y="4835"/>
                  <a:pt x="1096" y="4917"/>
                  <a:pt x="1114" y="4924"/>
                </a:cubicBezTo>
                <a:cubicBezTo>
                  <a:pt x="1145" y="4936"/>
                  <a:pt x="1201" y="4831"/>
                  <a:pt x="1231" y="4846"/>
                </a:cubicBezTo>
                <a:cubicBezTo>
                  <a:pt x="1247" y="4854"/>
                  <a:pt x="1271" y="4937"/>
                  <a:pt x="1271" y="4937"/>
                </a:cubicBezTo>
                <a:lnTo>
                  <a:pt x="1326" y="4943"/>
                </a:lnTo>
                <a:lnTo>
                  <a:pt x="1344" y="4950"/>
                </a:lnTo>
                <a:lnTo>
                  <a:pt x="1374" y="4973"/>
                </a:lnTo>
                <a:lnTo>
                  <a:pt x="1391" y="4979"/>
                </a:lnTo>
                <a:lnTo>
                  <a:pt x="1415" y="5072"/>
                </a:lnTo>
                <a:lnTo>
                  <a:pt x="1476" y="5157"/>
                </a:lnTo>
                <a:lnTo>
                  <a:pt x="1530" y="5135"/>
                </a:lnTo>
                <a:cubicBezTo>
                  <a:pt x="1515" y="5140"/>
                  <a:pt x="1495" y="5193"/>
                  <a:pt x="1480" y="5197"/>
                </a:cubicBezTo>
                <a:cubicBezTo>
                  <a:pt x="1463" y="5201"/>
                  <a:pt x="1416" y="5161"/>
                  <a:pt x="1416" y="5161"/>
                </a:cubicBezTo>
                <a:lnTo>
                  <a:pt x="1409" y="5152"/>
                </a:lnTo>
                <a:lnTo>
                  <a:pt x="1370" y="5072"/>
                </a:lnTo>
                <a:cubicBezTo>
                  <a:pt x="1370" y="5072"/>
                  <a:pt x="1328" y="5009"/>
                  <a:pt x="1310" y="5007"/>
                </a:cubicBezTo>
                <a:cubicBezTo>
                  <a:pt x="1294" y="5005"/>
                  <a:pt x="1266" y="5045"/>
                  <a:pt x="1251" y="5051"/>
                </a:cubicBezTo>
                <a:cubicBezTo>
                  <a:pt x="1237" y="5056"/>
                  <a:pt x="1208" y="5064"/>
                  <a:pt x="1196" y="5053"/>
                </a:cubicBezTo>
                <a:cubicBezTo>
                  <a:pt x="1188" y="5047"/>
                  <a:pt x="1184" y="5011"/>
                  <a:pt x="1176" y="5009"/>
                </a:cubicBezTo>
                <a:cubicBezTo>
                  <a:pt x="1162" y="5005"/>
                  <a:pt x="1143" y="5063"/>
                  <a:pt x="1130" y="5059"/>
                </a:cubicBezTo>
                <a:cubicBezTo>
                  <a:pt x="1111" y="5055"/>
                  <a:pt x="1086" y="4971"/>
                  <a:pt x="1068" y="4983"/>
                </a:cubicBezTo>
                <a:cubicBezTo>
                  <a:pt x="1054" y="4994"/>
                  <a:pt x="1054" y="5097"/>
                  <a:pt x="1054" y="5097"/>
                </a:cubicBezTo>
                <a:cubicBezTo>
                  <a:pt x="1054" y="5097"/>
                  <a:pt x="1057" y="5258"/>
                  <a:pt x="1047" y="5309"/>
                </a:cubicBezTo>
                <a:cubicBezTo>
                  <a:pt x="1041" y="5340"/>
                  <a:pt x="1006" y="5385"/>
                  <a:pt x="1006" y="5418"/>
                </a:cubicBezTo>
                <a:cubicBezTo>
                  <a:pt x="1006" y="5424"/>
                  <a:pt x="1011" y="5432"/>
                  <a:pt x="1012" y="5437"/>
                </a:cubicBezTo>
                <a:cubicBezTo>
                  <a:pt x="1016" y="5462"/>
                  <a:pt x="1011" y="5512"/>
                  <a:pt x="1008" y="5537"/>
                </a:cubicBezTo>
                <a:cubicBezTo>
                  <a:pt x="1005" y="5564"/>
                  <a:pt x="989" y="5615"/>
                  <a:pt x="988" y="5642"/>
                </a:cubicBezTo>
                <a:cubicBezTo>
                  <a:pt x="987" y="5669"/>
                  <a:pt x="995" y="5723"/>
                  <a:pt x="1001" y="5748"/>
                </a:cubicBezTo>
                <a:cubicBezTo>
                  <a:pt x="1006" y="5766"/>
                  <a:pt x="1021" y="5793"/>
                  <a:pt x="1021" y="5813"/>
                </a:cubicBezTo>
                <a:cubicBezTo>
                  <a:pt x="1022" y="5846"/>
                  <a:pt x="995" y="5891"/>
                  <a:pt x="987" y="5921"/>
                </a:cubicBezTo>
                <a:cubicBezTo>
                  <a:pt x="980" y="5948"/>
                  <a:pt x="961" y="6007"/>
                  <a:pt x="967" y="6035"/>
                </a:cubicBezTo>
                <a:cubicBezTo>
                  <a:pt x="973" y="6063"/>
                  <a:pt x="1021" y="6099"/>
                  <a:pt x="1013" y="6125"/>
                </a:cubicBezTo>
                <a:cubicBezTo>
                  <a:pt x="1006" y="6148"/>
                  <a:pt x="972" y="6172"/>
                  <a:pt x="961" y="6189"/>
                </a:cubicBezTo>
                <a:cubicBezTo>
                  <a:pt x="952" y="6202"/>
                  <a:pt x="964" y="6249"/>
                  <a:pt x="962" y="6269"/>
                </a:cubicBezTo>
                <a:cubicBezTo>
                  <a:pt x="960" y="6296"/>
                  <a:pt x="943" y="6347"/>
                  <a:pt x="941" y="6375"/>
                </a:cubicBezTo>
                <a:cubicBezTo>
                  <a:pt x="939" y="6402"/>
                  <a:pt x="940" y="6375"/>
                  <a:pt x="939" y="6402"/>
                </a:cubicBezTo>
                <a:cubicBezTo>
                  <a:pt x="936" y="6432"/>
                  <a:pt x="921" y="6487"/>
                  <a:pt x="919" y="6516"/>
                </a:cubicBezTo>
                <a:cubicBezTo>
                  <a:pt x="916" y="6543"/>
                  <a:pt x="919" y="6599"/>
                  <a:pt x="915" y="6626"/>
                </a:cubicBezTo>
                <a:cubicBezTo>
                  <a:pt x="908" y="6672"/>
                  <a:pt x="875" y="6751"/>
                  <a:pt x="867" y="6797"/>
                </a:cubicBezTo>
                <a:cubicBezTo>
                  <a:pt x="862" y="6824"/>
                  <a:pt x="862" y="6881"/>
                  <a:pt x="859" y="6909"/>
                </a:cubicBezTo>
                <a:cubicBezTo>
                  <a:pt x="847" y="6990"/>
                  <a:pt x="802" y="7141"/>
                  <a:pt x="793" y="7223"/>
                </a:cubicBezTo>
                <a:cubicBezTo>
                  <a:pt x="786" y="7272"/>
                  <a:pt x="789" y="7376"/>
                  <a:pt x="784" y="7426"/>
                </a:cubicBezTo>
                <a:cubicBezTo>
                  <a:pt x="779" y="7482"/>
                  <a:pt x="749" y="7587"/>
                  <a:pt x="750" y="7643"/>
                </a:cubicBezTo>
                <a:cubicBezTo>
                  <a:pt x="750" y="7671"/>
                  <a:pt x="767" y="7721"/>
                  <a:pt x="769" y="7749"/>
                </a:cubicBezTo>
                <a:cubicBezTo>
                  <a:pt x="769" y="7759"/>
                  <a:pt x="769" y="7780"/>
                  <a:pt x="767" y="7789"/>
                </a:cubicBezTo>
                <a:cubicBezTo>
                  <a:pt x="761" y="7808"/>
                  <a:pt x="739" y="7829"/>
                  <a:pt x="732" y="7846"/>
                </a:cubicBezTo>
                <a:cubicBezTo>
                  <a:pt x="723" y="7870"/>
                  <a:pt x="711" y="7926"/>
                  <a:pt x="706" y="7954"/>
                </a:cubicBezTo>
                <a:cubicBezTo>
                  <a:pt x="699" y="8006"/>
                  <a:pt x="695" y="8114"/>
                  <a:pt x="689" y="8167"/>
                </a:cubicBezTo>
                <a:cubicBezTo>
                  <a:pt x="674" y="8305"/>
                  <a:pt x="635" y="8579"/>
                  <a:pt x="611" y="8714"/>
                </a:cubicBezTo>
                <a:cubicBezTo>
                  <a:pt x="606" y="8743"/>
                  <a:pt x="591" y="8800"/>
                  <a:pt x="586" y="8830"/>
                </a:cubicBezTo>
                <a:cubicBezTo>
                  <a:pt x="582" y="8855"/>
                  <a:pt x="565" y="8916"/>
                  <a:pt x="577" y="8931"/>
                </a:cubicBezTo>
                <a:cubicBezTo>
                  <a:pt x="590" y="8948"/>
                  <a:pt x="620" y="8867"/>
                  <a:pt x="635" y="8878"/>
                </a:cubicBezTo>
                <a:cubicBezTo>
                  <a:pt x="641" y="8883"/>
                  <a:pt x="655" y="9009"/>
                  <a:pt x="651" y="9020"/>
                </a:cubicBezTo>
                <a:cubicBezTo>
                  <a:pt x="643" y="9043"/>
                  <a:pt x="604" y="9021"/>
                  <a:pt x="591" y="9035"/>
                </a:cubicBezTo>
                <a:cubicBezTo>
                  <a:pt x="576" y="9050"/>
                  <a:pt x="550" y="9012"/>
                  <a:pt x="540" y="9039"/>
                </a:cubicBezTo>
                <a:cubicBezTo>
                  <a:pt x="524" y="9088"/>
                  <a:pt x="500" y="9197"/>
                  <a:pt x="490" y="9252"/>
                </a:cubicBezTo>
                <a:cubicBezTo>
                  <a:pt x="485" y="9280"/>
                  <a:pt x="461" y="9351"/>
                  <a:pt x="475" y="9364"/>
                </a:cubicBezTo>
                <a:cubicBezTo>
                  <a:pt x="475" y="9364"/>
                  <a:pt x="504" y="9393"/>
                  <a:pt x="527" y="9385"/>
                </a:cubicBezTo>
                <a:cubicBezTo>
                  <a:pt x="551" y="9377"/>
                  <a:pt x="609" y="9425"/>
                  <a:pt x="506" y="9457"/>
                </a:cubicBezTo>
                <a:cubicBezTo>
                  <a:pt x="468" y="9468"/>
                  <a:pt x="462" y="9435"/>
                  <a:pt x="447" y="9440"/>
                </a:cubicBezTo>
                <a:cubicBezTo>
                  <a:pt x="431" y="9445"/>
                  <a:pt x="450" y="9550"/>
                  <a:pt x="434" y="9554"/>
                </a:cubicBezTo>
                <a:cubicBezTo>
                  <a:pt x="420" y="9558"/>
                  <a:pt x="402" y="9545"/>
                  <a:pt x="387" y="9548"/>
                </a:cubicBezTo>
                <a:cubicBezTo>
                  <a:pt x="323" y="9559"/>
                  <a:pt x="334" y="9879"/>
                  <a:pt x="308" y="9985"/>
                </a:cubicBezTo>
                <a:cubicBezTo>
                  <a:pt x="289" y="10059"/>
                  <a:pt x="243" y="10099"/>
                  <a:pt x="234" y="10179"/>
                </a:cubicBezTo>
                <a:cubicBezTo>
                  <a:pt x="228" y="10230"/>
                  <a:pt x="242" y="10335"/>
                  <a:pt x="249" y="10386"/>
                </a:cubicBezTo>
                <a:cubicBezTo>
                  <a:pt x="256" y="10437"/>
                  <a:pt x="288" y="10531"/>
                  <a:pt x="292" y="10584"/>
                </a:cubicBezTo>
                <a:cubicBezTo>
                  <a:pt x="293" y="10612"/>
                  <a:pt x="288" y="10669"/>
                  <a:pt x="283" y="10696"/>
                </a:cubicBezTo>
                <a:cubicBezTo>
                  <a:pt x="278" y="10728"/>
                  <a:pt x="252" y="10782"/>
                  <a:pt x="247" y="10814"/>
                </a:cubicBezTo>
                <a:cubicBezTo>
                  <a:pt x="243" y="10838"/>
                  <a:pt x="246" y="10891"/>
                  <a:pt x="243" y="10916"/>
                </a:cubicBezTo>
                <a:cubicBezTo>
                  <a:pt x="240" y="10950"/>
                  <a:pt x="221" y="11015"/>
                  <a:pt x="220" y="11051"/>
                </a:cubicBezTo>
                <a:cubicBezTo>
                  <a:pt x="216" y="11152"/>
                  <a:pt x="261" y="11450"/>
                  <a:pt x="261" y="11450"/>
                </a:cubicBezTo>
                <a:lnTo>
                  <a:pt x="310" y="11589"/>
                </a:lnTo>
                <a:cubicBezTo>
                  <a:pt x="310" y="11589"/>
                  <a:pt x="321" y="11634"/>
                  <a:pt x="359" y="11646"/>
                </a:cubicBezTo>
                <a:lnTo>
                  <a:pt x="330" y="11644"/>
                </a:lnTo>
                <a:lnTo>
                  <a:pt x="308" y="11868"/>
                </a:lnTo>
                <a:cubicBezTo>
                  <a:pt x="308" y="11868"/>
                  <a:pt x="279" y="11945"/>
                  <a:pt x="282" y="11973"/>
                </a:cubicBezTo>
                <a:cubicBezTo>
                  <a:pt x="285" y="12007"/>
                  <a:pt x="323" y="12051"/>
                  <a:pt x="329" y="12083"/>
                </a:cubicBezTo>
                <a:cubicBezTo>
                  <a:pt x="334" y="12107"/>
                  <a:pt x="329" y="12157"/>
                  <a:pt x="330" y="12182"/>
                </a:cubicBezTo>
                <a:cubicBezTo>
                  <a:pt x="334" y="12234"/>
                  <a:pt x="356" y="12385"/>
                  <a:pt x="356" y="12385"/>
                </a:cubicBezTo>
                <a:cubicBezTo>
                  <a:pt x="356" y="12385"/>
                  <a:pt x="356" y="12555"/>
                  <a:pt x="346" y="12606"/>
                </a:cubicBezTo>
                <a:cubicBezTo>
                  <a:pt x="341" y="12630"/>
                  <a:pt x="333" y="12666"/>
                  <a:pt x="325" y="12706"/>
                </a:cubicBezTo>
                <a:cubicBezTo>
                  <a:pt x="292" y="12855"/>
                  <a:pt x="241" y="13081"/>
                  <a:pt x="241" y="13081"/>
                </a:cubicBezTo>
                <a:cubicBezTo>
                  <a:pt x="240" y="13107"/>
                  <a:pt x="257" y="13151"/>
                  <a:pt x="259" y="13176"/>
                </a:cubicBezTo>
                <a:cubicBezTo>
                  <a:pt x="259" y="13205"/>
                  <a:pt x="250" y="13263"/>
                  <a:pt x="244" y="13290"/>
                </a:cubicBezTo>
                <a:cubicBezTo>
                  <a:pt x="239" y="13319"/>
                  <a:pt x="221" y="13368"/>
                  <a:pt x="214" y="13396"/>
                </a:cubicBezTo>
                <a:cubicBezTo>
                  <a:pt x="207" y="13423"/>
                  <a:pt x="199" y="13484"/>
                  <a:pt x="194" y="13512"/>
                </a:cubicBezTo>
                <a:cubicBezTo>
                  <a:pt x="184" y="13564"/>
                  <a:pt x="175" y="13598"/>
                  <a:pt x="163" y="13618"/>
                </a:cubicBezTo>
                <a:cubicBezTo>
                  <a:pt x="151" y="13637"/>
                  <a:pt x="117" y="13658"/>
                  <a:pt x="106" y="13681"/>
                </a:cubicBezTo>
                <a:cubicBezTo>
                  <a:pt x="96" y="13703"/>
                  <a:pt x="88" y="13761"/>
                  <a:pt x="81" y="13787"/>
                </a:cubicBezTo>
                <a:cubicBezTo>
                  <a:pt x="71" y="13819"/>
                  <a:pt x="42" y="13873"/>
                  <a:pt x="33" y="13907"/>
                </a:cubicBezTo>
                <a:cubicBezTo>
                  <a:pt x="20" y="13958"/>
                  <a:pt x="2" y="14070"/>
                  <a:pt x="-1" y="14126"/>
                </a:cubicBezTo>
                <a:cubicBezTo>
                  <a:pt x="-2" y="14168"/>
                  <a:pt x="13" y="14251"/>
                  <a:pt x="12" y="14293"/>
                </a:cubicBezTo>
                <a:cubicBezTo>
                  <a:pt x="12" y="14321"/>
                  <a:pt x="-2" y="14378"/>
                  <a:pt x="3" y="14405"/>
                </a:cubicBezTo>
                <a:cubicBezTo>
                  <a:pt x="18" y="14495"/>
                  <a:pt x="124" y="14595"/>
                  <a:pt x="147" y="14680"/>
                </a:cubicBezTo>
                <a:cubicBezTo>
                  <a:pt x="152" y="14702"/>
                  <a:pt x="148" y="14754"/>
                  <a:pt x="154" y="14777"/>
                </a:cubicBezTo>
                <a:cubicBezTo>
                  <a:pt x="161" y="14804"/>
                  <a:pt x="188" y="14843"/>
                  <a:pt x="198" y="14867"/>
                </a:cubicBezTo>
                <a:cubicBezTo>
                  <a:pt x="226" y="14934"/>
                  <a:pt x="266" y="15087"/>
                  <a:pt x="276" y="15167"/>
                </a:cubicBezTo>
                <a:cubicBezTo>
                  <a:pt x="279" y="15191"/>
                  <a:pt x="276" y="15242"/>
                  <a:pt x="279" y="15266"/>
                </a:cubicBezTo>
                <a:cubicBezTo>
                  <a:pt x="281" y="15294"/>
                  <a:pt x="296" y="15344"/>
                  <a:pt x="297" y="15372"/>
                </a:cubicBezTo>
                <a:cubicBezTo>
                  <a:pt x="299" y="15397"/>
                  <a:pt x="294" y="15448"/>
                  <a:pt x="294" y="15473"/>
                </a:cubicBezTo>
                <a:cubicBezTo>
                  <a:pt x="294" y="15505"/>
                  <a:pt x="305" y="15568"/>
                  <a:pt x="302" y="15600"/>
                </a:cubicBezTo>
                <a:cubicBezTo>
                  <a:pt x="299" y="15630"/>
                  <a:pt x="279" y="15681"/>
                  <a:pt x="272" y="15708"/>
                </a:cubicBezTo>
                <a:cubicBezTo>
                  <a:pt x="258" y="15756"/>
                  <a:pt x="238" y="15862"/>
                  <a:pt x="236" y="15917"/>
                </a:cubicBezTo>
                <a:cubicBezTo>
                  <a:pt x="233" y="16020"/>
                  <a:pt x="266" y="16224"/>
                  <a:pt x="277" y="16326"/>
                </a:cubicBezTo>
                <a:cubicBezTo>
                  <a:pt x="281" y="16365"/>
                  <a:pt x="287" y="16448"/>
                  <a:pt x="279" y="16484"/>
                </a:cubicBezTo>
                <a:cubicBezTo>
                  <a:pt x="272" y="16515"/>
                  <a:pt x="237" y="16561"/>
                  <a:pt x="236" y="16594"/>
                </a:cubicBezTo>
                <a:cubicBezTo>
                  <a:pt x="235" y="16651"/>
                  <a:pt x="281" y="16745"/>
                  <a:pt x="301" y="16788"/>
                </a:cubicBezTo>
                <a:cubicBezTo>
                  <a:pt x="322" y="16835"/>
                  <a:pt x="363" y="16928"/>
                  <a:pt x="381" y="16978"/>
                </a:cubicBezTo>
                <a:cubicBezTo>
                  <a:pt x="405" y="17047"/>
                  <a:pt x="439" y="17202"/>
                  <a:pt x="464" y="17270"/>
                </a:cubicBezTo>
                <a:cubicBezTo>
                  <a:pt x="474" y="17297"/>
                  <a:pt x="497" y="17346"/>
                  <a:pt x="510" y="17369"/>
                </a:cubicBezTo>
                <a:cubicBezTo>
                  <a:pt x="523" y="17393"/>
                  <a:pt x="554" y="17431"/>
                  <a:pt x="566" y="17456"/>
                </a:cubicBezTo>
                <a:cubicBezTo>
                  <a:pt x="576" y="17476"/>
                  <a:pt x="595" y="17522"/>
                  <a:pt x="602" y="17546"/>
                </a:cubicBezTo>
                <a:cubicBezTo>
                  <a:pt x="608" y="17571"/>
                  <a:pt x="615" y="17626"/>
                  <a:pt x="620" y="17652"/>
                </a:cubicBezTo>
                <a:cubicBezTo>
                  <a:pt x="624" y="17669"/>
                  <a:pt x="631" y="17701"/>
                  <a:pt x="636" y="17717"/>
                </a:cubicBezTo>
                <a:cubicBezTo>
                  <a:pt x="650" y="17768"/>
                  <a:pt x="686" y="17861"/>
                  <a:pt x="701" y="17912"/>
                </a:cubicBezTo>
                <a:cubicBezTo>
                  <a:pt x="713" y="17959"/>
                  <a:pt x="735" y="18062"/>
                  <a:pt x="732" y="18114"/>
                </a:cubicBezTo>
                <a:cubicBezTo>
                  <a:pt x="730" y="18156"/>
                  <a:pt x="720" y="18177"/>
                  <a:pt x="755" y="18279"/>
                </a:cubicBezTo>
                <a:cubicBezTo>
                  <a:pt x="762" y="18301"/>
                  <a:pt x="769" y="18352"/>
                  <a:pt x="778" y="18372"/>
                </a:cubicBezTo>
                <a:cubicBezTo>
                  <a:pt x="790" y="18397"/>
                  <a:pt x="827" y="18433"/>
                  <a:pt x="844" y="18427"/>
                </a:cubicBezTo>
                <a:cubicBezTo>
                  <a:pt x="959" y="18387"/>
                  <a:pt x="1117" y="17905"/>
                  <a:pt x="1273" y="18099"/>
                </a:cubicBezTo>
                <a:cubicBezTo>
                  <a:pt x="1325" y="18164"/>
                  <a:pt x="1193" y="18151"/>
                  <a:pt x="1060" y="18336"/>
                </a:cubicBezTo>
                <a:cubicBezTo>
                  <a:pt x="1047" y="18355"/>
                  <a:pt x="1023" y="18430"/>
                  <a:pt x="1035" y="18452"/>
                </a:cubicBezTo>
                <a:cubicBezTo>
                  <a:pt x="1067" y="18512"/>
                  <a:pt x="1114" y="18430"/>
                  <a:pt x="1194" y="18625"/>
                </a:cubicBezTo>
                <a:cubicBezTo>
                  <a:pt x="1222" y="18693"/>
                  <a:pt x="1223" y="18758"/>
                  <a:pt x="1237" y="18954"/>
                </a:cubicBezTo>
                <a:cubicBezTo>
                  <a:pt x="1240" y="19003"/>
                  <a:pt x="1248" y="19099"/>
                  <a:pt x="1251" y="19149"/>
                </a:cubicBezTo>
                <a:cubicBezTo>
                  <a:pt x="1253" y="19191"/>
                  <a:pt x="1251" y="19358"/>
                  <a:pt x="1178" y="19256"/>
                </a:cubicBezTo>
                <a:cubicBezTo>
                  <a:pt x="1161" y="19233"/>
                  <a:pt x="1128" y="19182"/>
                  <a:pt x="1114" y="19153"/>
                </a:cubicBezTo>
                <a:cubicBezTo>
                  <a:pt x="1103" y="19130"/>
                  <a:pt x="1085" y="19075"/>
                  <a:pt x="1074" y="19052"/>
                </a:cubicBezTo>
                <a:cubicBezTo>
                  <a:pt x="1041" y="18980"/>
                  <a:pt x="1042" y="18857"/>
                  <a:pt x="1038" y="18790"/>
                </a:cubicBezTo>
                <a:cubicBezTo>
                  <a:pt x="1036" y="18763"/>
                  <a:pt x="1031" y="18709"/>
                  <a:pt x="1025" y="18684"/>
                </a:cubicBezTo>
                <a:cubicBezTo>
                  <a:pt x="1022" y="18674"/>
                  <a:pt x="1016" y="18651"/>
                  <a:pt x="1011" y="18646"/>
                </a:cubicBezTo>
                <a:cubicBezTo>
                  <a:pt x="997" y="18635"/>
                  <a:pt x="962" y="18644"/>
                  <a:pt x="950" y="18661"/>
                </a:cubicBezTo>
                <a:cubicBezTo>
                  <a:pt x="939" y="18677"/>
                  <a:pt x="932" y="18731"/>
                  <a:pt x="929" y="18756"/>
                </a:cubicBezTo>
                <a:cubicBezTo>
                  <a:pt x="927" y="18780"/>
                  <a:pt x="933" y="18831"/>
                  <a:pt x="930" y="18855"/>
                </a:cubicBezTo>
                <a:cubicBezTo>
                  <a:pt x="925" y="18910"/>
                  <a:pt x="895" y="19018"/>
                  <a:pt x="902" y="19073"/>
                </a:cubicBezTo>
                <a:cubicBezTo>
                  <a:pt x="906" y="19101"/>
                  <a:pt x="935" y="19138"/>
                  <a:pt x="942" y="19163"/>
                </a:cubicBezTo>
                <a:cubicBezTo>
                  <a:pt x="956" y="19209"/>
                  <a:pt x="964" y="19314"/>
                  <a:pt x="963" y="19366"/>
                </a:cubicBezTo>
                <a:cubicBezTo>
                  <a:pt x="963" y="19392"/>
                  <a:pt x="958" y="19445"/>
                  <a:pt x="954" y="19470"/>
                </a:cubicBezTo>
                <a:cubicBezTo>
                  <a:pt x="951" y="19489"/>
                  <a:pt x="938" y="19524"/>
                  <a:pt x="936" y="19543"/>
                </a:cubicBezTo>
                <a:cubicBezTo>
                  <a:pt x="934" y="19568"/>
                  <a:pt x="940" y="19617"/>
                  <a:pt x="945" y="19641"/>
                </a:cubicBezTo>
                <a:cubicBezTo>
                  <a:pt x="949" y="19666"/>
                  <a:pt x="965" y="19711"/>
                  <a:pt x="973" y="19733"/>
                </a:cubicBezTo>
                <a:cubicBezTo>
                  <a:pt x="998" y="19808"/>
                  <a:pt x="1053" y="19957"/>
                  <a:pt x="1088" y="20016"/>
                </a:cubicBezTo>
                <a:cubicBezTo>
                  <a:pt x="1103" y="20040"/>
                  <a:pt x="1137" y="20081"/>
                  <a:pt x="1156" y="20090"/>
                </a:cubicBezTo>
                <a:cubicBezTo>
                  <a:pt x="1182" y="20103"/>
                  <a:pt x="1239" y="20075"/>
                  <a:pt x="1266" y="20084"/>
                </a:cubicBezTo>
                <a:cubicBezTo>
                  <a:pt x="1439" y="20140"/>
                  <a:pt x="1348" y="20430"/>
                  <a:pt x="1301" y="20485"/>
                </a:cubicBezTo>
                <a:cubicBezTo>
                  <a:pt x="1264" y="20528"/>
                  <a:pt x="1178" y="20542"/>
                  <a:pt x="1179" y="20713"/>
                </a:cubicBezTo>
                <a:cubicBezTo>
                  <a:pt x="1179" y="20767"/>
                  <a:pt x="1192" y="20874"/>
                  <a:pt x="1194" y="20928"/>
                </a:cubicBezTo>
                <a:cubicBezTo>
                  <a:pt x="1196" y="20981"/>
                  <a:pt x="1185" y="21089"/>
                  <a:pt x="1193" y="21139"/>
                </a:cubicBezTo>
                <a:cubicBezTo>
                  <a:pt x="1198" y="21168"/>
                  <a:pt x="1217" y="21218"/>
                  <a:pt x="1229" y="21241"/>
                </a:cubicBezTo>
                <a:cubicBezTo>
                  <a:pt x="1253" y="21291"/>
                  <a:pt x="1315" y="21369"/>
                  <a:pt x="1336" y="21424"/>
                </a:cubicBezTo>
                <a:cubicBezTo>
                  <a:pt x="1350" y="21463"/>
                  <a:pt x="1359" y="21547"/>
                  <a:pt x="1372" y="21597"/>
                </a:cubicBezTo>
                <a:lnTo>
                  <a:pt x="6923" y="16670"/>
                </a:lnTo>
                <a:lnTo>
                  <a:pt x="10410" y="10381"/>
                </a:lnTo>
                <a:lnTo>
                  <a:pt x="16747" y="13611"/>
                </a:lnTo>
                <a:lnTo>
                  <a:pt x="21597" y="1055"/>
                </a:lnTo>
                <a:cubicBezTo>
                  <a:pt x="21590" y="1060"/>
                  <a:pt x="21580" y="1062"/>
                  <a:pt x="21574" y="1065"/>
                </a:cubicBezTo>
                <a:cubicBezTo>
                  <a:pt x="21559" y="1074"/>
                  <a:pt x="21532" y="1101"/>
                  <a:pt x="21516" y="1107"/>
                </a:cubicBezTo>
                <a:cubicBezTo>
                  <a:pt x="21488" y="1120"/>
                  <a:pt x="21428" y="1112"/>
                  <a:pt x="21399" y="1124"/>
                </a:cubicBezTo>
                <a:cubicBezTo>
                  <a:pt x="21384" y="1131"/>
                  <a:pt x="21357" y="1161"/>
                  <a:pt x="21342" y="1169"/>
                </a:cubicBezTo>
                <a:cubicBezTo>
                  <a:pt x="21328" y="1175"/>
                  <a:pt x="21299" y="1194"/>
                  <a:pt x="21287" y="1181"/>
                </a:cubicBezTo>
                <a:cubicBezTo>
                  <a:pt x="21275" y="1169"/>
                  <a:pt x="21275" y="1104"/>
                  <a:pt x="21264" y="1086"/>
                </a:cubicBezTo>
                <a:cubicBezTo>
                  <a:pt x="21257" y="1075"/>
                  <a:pt x="21234" y="1079"/>
                  <a:pt x="21229" y="1065"/>
                </a:cubicBezTo>
                <a:cubicBezTo>
                  <a:pt x="21223" y="1051"/>
                  <a:pt x="21236" y="1007"/>
                  <a:pt x="21229" y="996"/>
                </a:cubicBezTo>
                <a:cubicBezTo>
                  <a:pt x="21217" y="978"/>
                  <a:pt x="21184" y="1009"/>
                  <a:pt x="21170" y="1019"/>
                </a:cubicBezTo>
                <a:cubicBezTo>
                  <a:pt x="20993" y="1147"/>
                  <a:pt x="20931" y="1743"/>
                  <a:pt x="20725" y="1344"/>
                </a:cubicBezTo>
                <a:cubicBezTo>
                  <a:pt x="20718" y="1329"/>
                  <a:pt x="20717" y="1282"/>
                  <a:pt x="20709" y="1268"/>
                </a:cubicBezTo>
                <a:cubicBezTo>
                  <a:pt x="20675" y="1214"/>
                  <a:pt x="20569" y="1230"/>
                  <a:pt x="20534" y="1179"/>
                </a:cubicBezTo>
                <a:cubicBezTo>
                  <a:pt x="20522" y="1163"/>
                  <a:pt x="20518" y="1101"/>
                  <a:pt x="20506" y="1086"/>
                </a:cubicBezTo>
                <a:cubicBezTo>
                  <a:pt x="20493" y="1071"/>
                  <a:pt x="20443" y="1072"/>
                  <a:pt x="20444" y="1072"/>
                </a:cubicBezTo>
                <a:cubicBezTo>
                  <a:pt x="20444" y="1072"/>
                  <a:pt x="20371" y="1081"/>
                  <a:pt x="20357" y="1112"/>
                </a:cubicBezTo>
                <a:cubicBezTo>
                  <a:pt x="20343" y="1143"/>
                  <a:pt x="20371" y="1249"/>
                  <a:pt x="20353" y="1272"/>
                </a:cubicBezTo>
                <a:cubicBezTo>
                  <a:pt x="20339" y="1289"/>
                  <a:pt x="20303" y="1251"/>
                  <a:pt x="20288" y="1236"/>
                </a:cubicBezTo>
                <a:cubicBezTo>
                  <a:pt x="20277" y="1225"/>
                  <a:pt x="20257" y="1195"/>
                  <a:pt x="20250" y="1175"/>
                </a:cubicBezTo>
                <a:cubicBezTo>
                  <a:pt x="20243" y="1154"/>
                  <a:pt x="20245" y="1100"/>
                  <a:pt x="20237" y="1080"/>
                </a:cubicBezTo>
                <a:cubicBezTo>
                  <a:pt x="20227" y="1052"/>
                  <a:pt x="20194" y="1010"/>
                  <a:pt x="20176" y="1004"/>
                </a:cubicBezTo>
                <a:cubicBezTo>
                  <a:pt x="20161" y="998"/>
                  <a:pt x="20128" y="1046"/>
                  <a:pt x="20117" y="1027"/>
                </a:cubicBezTo>
                <a:cubicBezTo>
                  <a:pt x="20105" y="1008"/>
                  <a:pt x="20134" y="939"/>
                  <a:pt x="20125" y="915"/>
                </a:cubicBezTo>
                <a:cubicBezTo>
                  <a:pt x="20091" y="822"/>
                  <a:pt x="19946" y="810"/>
                  <a:pt x="19884" y="803"/>
                </a:cubicBezTo>
                <a:cubicBezTo>
                  <a:pt x="19852" y="800"/>
                  <a:pt x="19789" y="823"/>
                  <a:pt x="19757" y="833"/>
                </a:cubicBezTo>
                <a:cubicBezTo>
                  <a:pt x="19744" y="837"/>
                  <a:pt x="19703" y="856"/>
                  <a:pt x="19703" y="856"/>
                </a:cubicBezTo>
                <a:cubicBezTo>
                  <a:pt x="19703" y="856"/>
                  <a:pt x="19692" y="865"/>
                  <a:pt x="19688" y="869"/>
                </a:cubicBezTo>
                <a:cubicBezTo>
                  <a:pt x="19684" y="874"/>
                  <a:pt x="19677" y="888"/>
                  <a:pt x="19673" y="892"/>
                </a:cubicBezTo>
                <a:cubicBezTo>
                  <a:pt x="19664" y="901"/>
                  <a:pt x="19642" y="900"/>
                  <a:pt x="19635" y="911"/>
                </a:cubicBezTo>
                <a:cubicBezTo>
                  <a:pt x="19623" y="930"/>
                  <a:pt x="19621" y="997"/>
                  <a:pt x="19609" y="1017"/>
                </a:cubicBezTo>
                <a:cubicBezTo>
                  <a:pt x="19582" y="1062"/>
                  <a:pt x="19508" y="1110"/>
                  <a:pt x="19471" y="1110"/>
                </a:cubicBezTo>
                <a:cubicBezTo>
                  <a:pt x="19454" y="1109"/>
                  <a:pt x="19419" y="1086"/>
                  <a:pt x="19406" y="1065"/>
                </a:cubicBezTo>
                <a:cubicBezTo>
                  <a:pt x="19396" y="1047"/>
                  <a:pt x="19395" y="984"/>
                  <a:pt x="19383" y="970"/>
                </a:cubicBezTo>
                <a:cubicBezTo>
                  <a:pt x="19330" y="910"/>
                  <a:pt x="19193" y="1009"/>
                  <a:pt x="19133" y="979"/>
                </a:cubicBezTo>
                <a:cubicBezTo>
                  <a:pt x="19117" y="970"/>
                  <a:pt x="19089" y="929"/>
                  <a:pt x="19073" y="924"/>
                </a:cubicBezTo>
                <a:cubicBezTo>
                  <a:pt x="19044" y="915"/>
                  <a:pt x="18987" y="954"/>
                  <a:pt x="18958" y="951"/>
                </a:cubicBezTo>
                <a:cubicBezTo>
                  <a:pt x="18943" y="950"/>
                  <a:pt x="18914" y="936"/>
                  <a:pt x="18901" y="924"/>
                </a:cubicBezTo>
                <a:cubicBezTo>
                  <a:pt x="18884" y="909"/>
                  <a:pt x="18852" y="867"/>
                  <a:pt x="18844" y="837"/>
                </a:cubicBezTo>
                <a:cubicBezTo>
                  <a:pt x="18835" y="804"/>
                  <a:pt x="18843" y="726"/>
                  <a:pt x="18838" y="690"/>
                </a:cubicBezTo>
                <a:cubicBezTo>
                  <a:pt x="18828" y="614"/>
                  <a:pt x="18783" y="479"/>
                  <a:pt x="18767" y="407"/>
                </a:cubicBezTo>
                <a:cubicBezTo>
                  <a:pt x="18751" y="331"/>
                  <a:pt x="18737" y="167"/>
                  <a:pt x="18712" y="101"/>
                </a:cubicBezTo>
                <a:cubicBezTo>
                  <a:pt x="18702" y="73"/>
                  <a:pt x="18673" y="25"/>
                  <a:pt x="18655" y="14"/>
                </a:cubicBezTo>
                <a:cubicBezTo>
                  <a:pt x="18629" y="-2"/>
                  <a:pt x="18545" y="20"/>
                  <a:pt x="18545" y="20"/>
                </a:cubicBezTo>
                <a:lnTo>
                  <a:pt x="18504" y="-1"/>
                </a:lnTo>
                <a:close/>
              </a:path>
            </a:pathLst>
          </a:custGeom>
          <a:solidFill>
            <a:schemeClr val="accent1"/>
          </a:solidFill>
          <a:ln>
            <a:noFill/>
          </a:ln>
          <a:effectLst/>
          <a:extLst/>
        </p:spPr>
        <p:txBody>
          <a:bodyPr lIns="50800" tIns="50800" rIns="50800" bIns="50800" anchor="ctr"/>
          <a:lstStyle/>
          <a:p>
            <a:endParaRPr lang="id-ID" sz="4411"/>
          </a:p>
        </p:txBody>
      </p:sp>
      <p:sp>
        <p:nvSpPr>
          <p:cNvPr id="98313" name="AutoShape 9"/>
          <p:cNvSpPr>
            <a:spLocks/>
          </p:cNvSpPr>
          <p:nvPr/>
        </p:nvSpPr>
        <p:spPr bwMode="auto">
          <a:xfrm>
            <a:off x="5221290" y="9453564"/>
            <a:ext cx="130333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32%</a:t>
            </a:r>
            <a:endParaRPr lang="en-US" sz="4411">
              <a:latin typeface="St Transmission" charset="0"/>
              <a:ea typeface="ＭＳ Ｐゴシック" charset="0"/>
              <a:cs typeface="St Transmission" charset="0"/>
              <a:sym typeface="St Transmission" charset="0"/>
            </a:endParaRPr>
          </a:p>
        </p:txBody>
      </p:sp>
      <p:sp>
        <p:nvSpPr>
          <p:cNvPr id="98314" name="AutoShape 10"/>
          <p:cNvSpPr>
            <a:spLocks/>
          </p:cNvSpPr>
          <p:nvPr/>
        </p:nvSpPr>
        <p:spPr bwMode="auto">
          <a:xfrm>
            <a:off x="4117975" y="5003800"/>
            <a:ext cx="12811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latin typeface="St Transmission" charset="0"/>
                <a:ea typeface="ＭＳ Ｐゴシック" charset="0"/>
                <a:cs typeface="St Transmission" charset="0"/>
                <a:sym typeface="St Transmission" charset="0"/>
              </a:rPr>
              <a:t>67%</a:t>
            </a:r>
            <a:endParaRPr lang="en-US" sz="4411">
              <a:latin typeface="St Transmission" charset="0"/>
              <a:ea typeface="ＭＳ Ｐゴシック" charset="0"/>
              <a:cs typeface="St Transmission" charset="0"/>
              <a:sym typeface="St Transmission" charset="0"/>
            </a:endParaRPr>
          </a:p>
        </p:txBody>
      </p:sp>
      <p:sp>
        <p:nvSpPr>
          <p:cNvPr id="98315" name="AutoShape 11"/>
          <p:cNvSpPr>
            <a:spLocks/>
          </p:cNvSpPr>
          <p:nvPr/>
        </p:nvSpPr>
        <p:spPr bwMode="auto">
          <a:xfrm>
            <a:off x="1849438" y="5880099"/>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98316" name="AutoShape 12"/>
          <p:cNvSpPr>
            <a:spLocks/>
          </p:cNvSpPr>
          <p:nvPr/>
        </p:nvSpPr>
        <p:spPr bwMode="auto">
          <a:xfrm>
            <a:off x="2974976" y="10329864"/>
            <a:ext cx="354965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98317" name="AutoShape 13"/>
          <p:cNvSpPr>
            <a:spLocks/>
          </p:cNvSpPr>
          <p:nvPr/>
        </p:nvSpPr>
        <p:spPr bwMode="auto">
          <a:xfrm>
            <a:off x="18281650" y="9128124"/>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98318" name="AutoShape 14"/>
          <p:cNvSpPr>
            <a:spLocks/>
          </p:cNvSpPr>
          <p:nvPr/>
        </p:nvSpPr>
        <p:spPr bwMode="auto">
          <a:xfrm>
            <a:off x="18983324" y="4870450"/>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imperdieted</a:t>
            </a:r>
            <a:endParaRPr lang="en-US" sz="4411">
              <a:latin typeface="St Transmission" charset="0"/>
              <a:ea typeface="ＭＳ Ｐゴシック" charset="0"/>
              <a:cs typeface="St Transmission" charset="0"/>
              <a:sym typeface="St Transmission" charset="0"/>
            </a:endParaRPr>
          </a:p>
        </p:txBody>
      </p:sp>
      <p:sp>
        <p:nvSpPr>
          <p:cNvPr id="98319" name="AutoShape 15"/>
          <p:cNvSpPr>
            <a:spLocks/>
          </p:cNvSpPr>
          <p:nvPr/>
        </p:nvSpPr>
        <p:spPr bwMode="auto">
          <a:xfrm>
            <a:off x="18983326" y="3994150"/>
            <a:ext cx="12811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67%</a:t>
            </a:r>
            <a:endParaRPr lang="en-US" sz="4411">
              <a:latin typeface="St Transmission" charset="0"/>
              <a:ea typeface="ＭＳ Ｐゴシック" charset="0"/>
              <a:cs typeface="St Transmission" charset="0"/>
              <a:sym typeface="St Transmission" charset="0"/>
            </a:endParaRPr>
          </a:p>
        </p:txBody>
      </p:sp>
      <p:sp>
        <p:nvSpPr>
          <p:cNvPr id="98320" name="AutoShape 16"/>
          <p:cNvSpPr>
            <a:spLocks/>
          </p:cNvSpPr>
          <p:nvPr/>
        </p:nvSpPr>
        <p:spPr bwMode="auto">
          <a:xfrm>
            <a:off x="18294351" y="8197852"/>
            <a:ext cx="12827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67%</a:t>
            </a:r>
            <a:endParaRPr lang="en-US" sz="4411">
              <a:latin typeface="St Transmission" charset="0"/>
              <a:ea typeface="ＭＳ Ｐゴシック" charset="0"/>
              <a:cs typeface="St Transmission" charset="0"/>
              <a:sym typeface="St Transmission" charset="0"/>
            </a:endParaRPr>
          </a:p>
        </p:txBody>
      </p:sp>
      <p:sp>
        <p:nvSpPr>
          <p:cNvPr id="98321" name="AutoShape 17"/>
          <p:cNvSpPr>
            <a:spLocks/>
          </p:cNvSpPr>
          <p:nvPr/>
        </p:nvSpPr>
        <p:spPr bwMode="auto">
          <a:xfrm>
            <a:off x="7942264" y="5943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8322" name="AutoShape 18"/>
          <p:cNvSpPr>
            <a:spLocks/>
          </p:cNvSpPr>
          <p:nvPr/>
        </p:nvSpPr>
        <p:spPr bwMode="auto">
          <a:xfrm>
            <a:off x="8235950" y="84709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8323" name="AutoShape 19"/>
          <p:cNvSpPr>
            <a:spLocks/>
          </p:cNvSpPr>
          <p:nvPr/>
        </p:nvSpPr>
        <p:spPr bwMode="auto">
          <a:xfrm>
            <a:off x="12190413" y="7267576"/>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98324" name="AutoShape 20"/>
          <p:cNvSpPr>
            <a:spLocks/>
          </p:cNvSpPr>
          <p:nvPr/>
        </p:nvSpPr>
        <p:spPr bwMode="auto">
          <a:xfrm>
            <a:off x="12366626" y="9055101"/>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92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3" name="AutoShape 5"/>
          <p:cNvSpPr>
            <a:spLocks/>
          </p:cNvSpPr>
          <p:nvPr/>
        </p:nvSpPr>
        <p:spPr bwMode="auto">
          <a:xfrm>
            <a:off x="12190413" y="3724276"/>
            <a:ext cx="10131426" cy="8378825"/>
          </a:xfrm>
          <a:custGeom>
            <a:avLst/>
            <a:gdLst>
              <a:gd name="T0" fmla="*/ 5065713 w 21590"/>
              <a:gd name="T1" fmla="*/ 4213593 h 21484"/>
              <a:gd name="T2" fmla="*/ 5065713 w 21590"/>
              <a:gd name="T3" fmla="*/ 4213593 h 21484"/>
              <a:gd name="T4" fmla="*/ 5065713 w 21590"/>
              <a:gd name="T5" fmla="*/ 4213593 h 21484"/>
              <a:gd name="T6" fmla="*/ 5065713 w 21590"/>
              <a:gd name="T7" fmla="*/ 42135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9334" name="AutoShape 6"/>
          <p:cNvSpPr>
            <a:spLocks/>
          </p:cNvSpPr>
          <p:nvPr/>
        </p:nvSpPr>
        <p:spPr bwMode="auto">
          <a:xfrm>
            <a:off x="13644564" y="7913690"/>
            <a:ext cx="517525" cy="515938"/>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1"/>
          </a:solidFill>
          <a:ln>
            <a:noFill/>
          </a:ln>
          <a:effectLst/>
          <a:extLst/>
        </p:spPr>
        <p:txBody>
          <a:bodyPr lIns="50800" tIns="50800" rIns="50800" bIns="50800" anchor="ctr"/>
          <a:lstStyle/>
          <a:p>
            <a:endParaRPr lang="id-ID" sz="4411"/>
          </a:p>
        </p:txBody>
      </p:sp>
      <p:sp>
        <p:nvSpPr>
          <p:cNvPr id="99335" name="AutoShape 7"/>
          <p:cNvSpPr>
            <a:spLocks/>
          </p:cNvSpPr>
          <p:nvPr/>
        </p:nvSpPr>
        <p:spPr bwMode="auto">
          <a:xfrm>
            <a:off x="15600363" y="5246688"/>
            <a:ext cx="517525" cy="517525"/>
          </a:xfrm>
          <a:custGeom>
            <a:avLst/>
            <a:gdLst>
              <a:gd name="T0" fmla="*/ 258749 w 19679"/>
              <a:gd name="T1" fmla="*/ 258763 h 20594"/>
              <a:gd name="T2" fmla="*/ 258749 w 19679"/>
              <a:gd name="T3" fmla="*/ 258763 h 20594"/>
              <a:gd name="T4" fmla="*/ 258749 w 19679"/>
              <a:gd name="T5" fmla="*/ 258763 h 20594"/>
              <a:gd name="T6" fmla="*/ 258749 w 19679"/>
              <a:gd name="T7" fmla="*/ 258763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2"/>
          </a:solidFill>
          <a:ln>
            <a:noFill/>
          </a:ln>
          <a:effectLst/>
          <a:extLst/>
        </p:spPr>
        <p:txBody>
          <a:bodyPr lIns="50800" tIns="50800" rIns="50800" bIns="50800" anchor="ctr"/>
          <a:lstStyle/>
          <a:p>
            <a:endParaRPr lang="id-ID" sz="4411"/>
          </a:p>
        </p:txBody>
      </p:sp>
      <p:sp>
        <p:nvSpPr>
          <p:cNvPr id="99336" name="AutoShape 8"/>
          <p:cNvSpPr>
            <a:spLocks/>
          </p:cNvSpPr>
          <p:nvPr/>
        </p:nvSpPr>
        <p:spPr bwMode="auto">
          <a:xfrm>
            <a:off x="20453350" y="8696326"/>
            <a:ext cx="515938" cy="515938"/>
          </a:xfrm>
          <a:custGeom>
            <a:avLst/>
            <a:gdLst>
              <a:gd name="T0" fmla="*/ 257956 w 19679"/>
              <a:gd name="T1" fmla="*/ 257969 h 20594"/>
              <a:gd name="T2" fmla="*/ 257956 w 19679"/>
              <a:gd name="T3" fmla="*/ 257969 h 20594"/>
              <a:gd name="T4" fmla="*/ 257956 w 19679"/>
              <a:gd name="T5" fmla="*/ 257969 h 20594"/>
              <a:gd name="T6" fmla="*/ 257956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4"/>
          </a:solidFill>
          <a:ln>
            <a:noFill/>
          </a:ln>
          <a:effectLst/>
          <a:extLst/>
        </p:spPr>
        <p:txBody>
          <a:bodyPr lIns="50800" tIns="50800" rIns="50800" bIns="50800" anchor="ctr"/>
          <a:lstStyle/>
          <a:p>
            <a:endParaRPr lang="id-ID" sz="4411"/>
          </a:p>
        </p:txBody>
      </p:sp>
      <p:sp>
        <p:nvSpPr>
          <p:cNvPr id="99337" name="AutoShape 9"/>
          <p:cNvSpPr>
            <a:spLocks/>
          </p:cNvSpPr>
          <p:nvPr/>
        </p:nvSpPr>
        <p:spPr bwMode="auto">
          <a:xfrm>
            <a:off x="18775364" y="6340475"/>
            <a:ext cx="517525" cy="515938"/>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3"/>
          </a:solidFill>
          <a:ln>
            <a:noFill/>
          </a:ln>
          <a:effectLst/>
          <a:extLst/>
        </p:spPr>
        <p:txBody>
          <a:bodyPr lIns="50800" tIns="50800" rIns="50800" bIns="50800" anchor="ctr"/>
          <a:lstStyle/>
          <a:p>
            <a:endParaRPr lang="id-ID" sz="4411"/>
          </a:p>
        </p:txBody>
      </p:sp>
      <p:sp>
        <p:nvSpPr>
          <p:cNvPr id="99338" name="AutoShape 10"/>
          <p:cNvSpPr>
            <a:spLocks/>
          </p:cNvSpPr>
          <p:nvPr/>
        </p:nvSpPr>
        <p:spPr bwMode="auto">
          <a:xfrm>
            <a:off x="14944726" y="5848351"/>
            <a:ext cx="183038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rgbClr val="53585F"/>
                </a:solidFill>
                <a:latin typeface="PT Sans" charset="0"/>
                <a:ea typeface="ＭＳ Ｐゴシック" charset="0"/>
                <a:cs typeface="PT Sans" charset="0"/>
                <a:sym typeface="PT Sans" charset="0"/>
              </a:rPr>
              <a:t>Adelaide</a:t>
            </a:r>
            <a:endParaRPr lang="en-US" sz="2400" dirty="0">
              <a:latin typeface="St Transmission" charset="0"/>
              <a:ea typeface="ＭＳ Ｐゴシック" charset="0"/>
              <a:cs typeface="St Transmission" charset="0"/>
              <a:sym typeface="St Transmission" charset="0"/>
            </a:endParaRPr>
          </a:p>
        </p:txBody>
      </p:sp>
      <p:sp>
        <p:nvSpPr>
          <p:cNvPr id="99339" name="AutoShape 11"/>
          <p:cNvSpPr>
            <a:spLocks/>
          </p:cNvSpPr>
          <p:nvPr/>
        </p:nvSpPr>
        <p:spPr bwMode="auto">
          <a:xfrm>
            <a:off x="13374688" y="7318375"/>
            <a:ext cx="105886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rgbClr val="53585F"/>
                </a:solidFill>
                <a:latin typeface="PT Sans" charset="0"/>
                <a:ea typeface="ＭＳ Ｐゴシック" charset="0"/>
                <a:cs typeface="PT Sans" charset="0"/>
                <a:sym typeface="PT Sans" charset="0"/>
              </a:rPr>
              <a:t>Perth</a:t>
            </a:r>
            <a:endParaRPr lang="en-US" sz="2400" dirty="0">
              <a:latin typeface="St Transmission" charset="0"/>
              <a:ea typeface="ＭＳ Ｐゴシック" charset="0"/>
              <a:cs typeface="St Transmission" charset="0"/>
              <a:sym typeface="St Transmission" charset="0"/>
            </a:endParaRPr>
          </a:p>
        </p:txBody>
      </p:sp>
      <p:sp>
        <p:nvSpPr>
          <p:cNvPr id="99340" name="AutoShape 12"/>
          <p:cNvSpPr>
            <a:spLocks/>
          </p:cNvSpPr>
          <p:nvPr/>
        </p:nvSpPr>
        <p:spPr bwMode="auto">
          <a:xfrm>
            <a:off x="18356264" y="6886576"/>
            <a:ext cx="13557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rgbClr val="53585F"/>
                </a:solidFill>
                <a:latin typeface="PT Sans" charset="0"/>
                <a:ea typeface="ＭＳ Ｐゴシック" charset="0"/>
                <a:cs typeface="PT Sans" charset="0"/>
                <a:sym typeface="PT Sans" charset="0"/>
              </a:rPr>
              <a:t>Sydney</a:t>
            </a:r>
            <a:endParaRPr lang="en-US" sz="2400" dirty="0">
              <a:latin typeface="St Transmission" charset="0"/>
              <a:ea typeface="ＭＳ Ｐゴシック" charset="0"/>
              <a:cs typeface="St Transmission" charset="0"/>
              <a:sym typeface="St Transmission" charset="0"/>
            </a:endParaRPr>
          </a:p>
        </p:txBody>
      </p:sp>
      <p:sp>
        <p:nvSpPr>
          <p:cNvPr id="99341" name="AutoShape 13"/>
          <p:cNvSpPr>
            <a:spLocks/>
          </p:cNvSpPr>
          <p:nvPr/>
        </p:nvSpPr>
        <p:spPr bwMode="auto">
          <a:xfrm>
            <a:off x="18526125" y="8636001"/>
            <a:ext cx="183038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rgbClr val="53585F"/>
                </a:solidFill>
                <a:latin typeface="PT Sans" charset="0"/>
                <a:ea typeface="ＭＳ Ｐゴシック" charset="0"/>
                <a:cs typeface="PT Sans" charset="0"/>
                <a:sym typeface="PT Sans" charset="0"/>
              </a:rPr>
              <a:t>Canberra</a:t>
            </a:r>
            <a:endParaRPr lang="en-US" sz="2400" dirty="0">
              <a:latin typeface="St Transmission" charset="0"/>
              <a:ea typeface="ＭＳ Ｐゴシック" charset="0"/>
              <a:cs typeface="St Transmission" charset="0"/>
              <a:sym typeface="St Transmission" charset="0"/>
            </a:endParaRPr>
          </a:p>
        </p:txBody>
      </p:sp>
      <p:sp>
        <p:nvSpPr>
          <p:cNvPr id="99342" name="AutoShape 14"/>
          <p:cNvSpPr>
            <a:spLocks/>
          </p:cNvSpPr>
          <p:nvPr/>
        </p:nvSpPr>
        <p:spPr bwMode="auto">
          <a:xfrm>
            <a:off x="2587626" y="5246688"/>
            <a:ext cx="7867650" cy="183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latin typeface="St Transmission" charset="0"/>
                <a:ea typeface="ＭＳ Ｐゴシック" charset="0"/>
                <a:cs typeface="St Transmission" charset="0"/>
                <a:sym typeface="St Transmission" charset="0"/>
              </a:rPr>
              <a:t>Awesome Things From Australia</a:t>
            </a:r>
          </a:p>
        </p:txBody>
      </p:sp>
      <p:sp>
        <p:nvSpPr>
          <p:cNvPr id="99343" name="AutoShape 15"/>
          <p:cNvSpPr>
            <a:spLocks/>
          </p:cNvSpPr>
          <p:nvPr/>
        </p:nvSpPr>
        <p:spPr bwMode="auto">
          <a:xfrm>
            <a:off x="2587626" y="7594602"/>
            <a:ext cx="786765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text. It has roots in a lot kind simple of piece of classical. variazioni dei passaggi del Lorem Ipsum ontract exceed the economic</a:t>
            </a:r>
            <a:endParaRPr lang="en-US" sz="7001"/>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4"/>
                                        </p:tgtEl>
                                        <p:attrNameLst>
                                          <p:attrName>style.visibility</p:attrName>
                                        </p:attrNameLst>
                                      </p:cBhvr>
                                      <p:to>
                                        <p:strVal val="visible"/>
                                      </p:to>
                                    </p:set>
                                    <p:anim calcmode="lin" valueType="num">
                                      <p:cBhvr>
                                        <p:cTn id="7" dur="500" fill="hold"/>
                                        <p:tgtEl>
                                          <p:spTgt spid="99334"/>
                                        </p:tgtEl>
                                        <p:attrNameLst>
                                          <p:attrName>ppt_w</p:attrName>
                                        </p:attrNameLst>
                                      </p:cBhvr>
                                      <p:tavLst>
                                        <p:tav tm="0">
                                          <p:val>
                                            <p:fltVal val="0"/>
                                          </p:val>
                                        </p:tav>
                                        <p:tav tm="100000">
                                          <p:val>
                                            <p:strVal val="#ppt_w"/>
                                          </p:val>
                                        </p:tav>
                                      </p:tavLst>
                                    </p:anim>
                                    <p:anim calcmode="lin" valueType="num">
                                      <p:cBhvr>
                                        <p:cTn id="8" dur="500" fill="hold"/>
                                        <p:tgtEl>
                                          <p:spTgt spid="99334"/>
                                        </p:tgtEl>
                                        <p:attrNameLst>
                                          <p:attrName>ppt_h</p:attrName>
                                        </p:attrNameLst>
                                      </p:cBhvr>
                                      <p:tavLst>
                                        <p:tav tm="0">
                                          <p:val>
                                            <p:fltVal val="0"/>
                                          </p:val>
                                        </p:tav>
                                        <p:tav tm="100000">
                                          <p:val>
                                            <p:strVal val="#ppt_h"/>
                                          </p:val>
                                        </p:tav>
                                      </p:tavLst>
                                    </p:anim>
                                    <p:animEffect transition="in" filter="fade">
                                      <p:cBhvr>
                                        <p:cTn id="9" dur="500"/>
                                        <p:tgtEl>
                                          <p:spTgt spid="993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9339"/>
                                        </p:tgtEl>
                                        <p:attrNameLst>
                                          <p:attrName>style.visibility</p:attrName>
                                        </p:attrNameLst>
                                      </p:cBhvr>
                                      <p:to>
                                        <p:strVal val="visible"/>
                                      </p:to>
                                    </p:set>
                                    <p:anim calcmode="lin" valueType="num">
                                      <p:cBhvr>
                                        <p:cTn id="13" dur="500" fill="hold"/>
                                        <p:tgtEl>
                                          <p:spTgt spid="99339"/>
                                        </p:tgtEl>
                                        <p:attrNameLst>
                                          <p:attrName>ppt_w</p:attrName>
                                        </p:attrNameLst>
                                      </p:cBhvr>
                                      <p:tavLst>
                                        <p:tav tm="0">
                                          <p:val>
                                            <p:fltVal val="0"/>
                                          </p:val>
                                        </p:tav>
                                        <p:tav tm="100000">
                                          <p:val>
                                            <p:strVal val="#ppt_w"/>
                                          </p:val>
                                        </p:tav>
                                      </p:tavLst>
                                    </p:anim>
                                    <p:anim calcmode="lin" valueType="num">
                                      <p:cBhvr>
                                        <p:cTn id="14" dur="500" fill="hold"/>
                                        <p:tgtEl>
                                          <p:spTgt spid="99339"/>
                                        </p:tgtEl>
                                        <p:attrNameLst>
                                          <p:attrName>ppt_h</p:attrName>
                                        </p:attrNameLst>
                                      </p:cBhvr>
                                      <p:tavLst>
                                        <p:tav tm="0">
                                          <p:val>
                                            <p:fltVal val="0"/>
                                          </p:val>
                                        </p:tav>
                                        <p:tav tm="100000">
                                          <p:val>
                                            <p:strVal val="#ppt_h"/>
                                          </p:val>
                                        </p:tav>
                                      </p:tavLst>
                                    </p:anim>
                                    <p:animEffect transition="in" filter="fade">
                                      <p:cBhvr>
                                        <p:cTn id="15" dur="500"/>
                                        <p:tgtEl>
                                          <p:spTgt spid="9933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9335"/>
                                        </p:tgtEl>
                                        <p:attrNameLst>
                                          <p:attrName>style.visibility</p:attrName>
                                        </p:attrNameLst>
                                      </p:cBhvr>
                                      <p:to>
                                        <p:strVal val="visible"/>
                                      </p:to>
                                    </p:set>
                                    <p:anim calcmode="lin" valueType="num">
                                      <p:cBhvr>
                                        <p:cTn id="19" dur="500" fill="hold"/>
                                        <p:tgtEl>
                                          <p:spTgt spid="99335"/>
                                        </p:tgtEl>
                                        <p:attrNameLst>
                                          <p:attrName>ppt_w</p:attrName>
                                        </p:attrNameLst>
                                      </p:cBhvr>
                                      <p:tavLst>
                                        <p:tav tm="0">
                                          <p:val>
                                            <p:fltVal val="0"/>
                                          </p:val>
                                        </p:tav>
                                        <p:tav tm="100000">
                                          <p:val>
                                            <p:strVal val="#ppt_w"/>
                                          </p:val>
                                        </p:tav>
                                      </p:tavLst>
                                    </p:anim>
                                    <p:anim calcmode="lin" valueType="num">
                                      <p:cBhvr>
                                        <p:cTn id="20" dur="500" fill="hold"/>
                                        <p:tgtEl>
                                          <p:spTgt spid="99335"/>
                                        </p:tgtEl>
                                        <p:attrNameLst>
                                          <p:attrName>ppt_h</p:attrName>
                                        </p:attrNameLst>
                                      </p:cBhvr>
                                      <p:tavLst>
                                        <p:tav tm="0">
                                          <p:val>
                                            <p:fltVal val="0"/>
                                          </p:val>
                                        </p:tav>
                                        <p:tav tm="100000">
                                          <p:val>
                                            <p:strVal val="#ppt_h"/>
                                          </p:val>
                                        </p:tav>
                                      </p:tavLst>
                                    </p:anim>
                                    <p:animEffect transition="in" filter="fade">
                                      <p:cBhvr>
                                        <p:cTn id="21" dur="500"/>
                                        <p:tgtEl>
                                          <p:spTgt spid="993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99338"/>
                                        </p:tgtEl>
                                        <p:attrNameLst>
                                          <p:attrName>style.visibility</p:attrName>
                                        </p:attrNameLst>
                                      </p:cBhvr>
                                      <p:to>
                                        <p:strVal val="visible"/>
                                      </p:to>
                                    </p:set>
                                    <p:anim calcmode="lin" valueType="num">
                                      <p:cBhvr>
                                        <p:cTn id="25" dur="500" fill="hold"/>
                                        <p:tgtEl>
                                          <p:spTgt spid="99338"/>
                                        </p:tgtEl>
                                        <p:attrNameLst>
                                          <p:attrName>ppt_w</p:attrName>
                                        </p:attrNameLst>
                                      </p:cBhvr>
                                      <p:tavLst>
                                        <p:tav tm="0">
                                          <p:val>
                                            <p:fltVal val="0"/>
                                          </p:val>
                                        </p:tav>
                                        <p:tav tm="100000">
                                          <p:val>
                                            <p:strVal val="#ppt_w"/>
                                          </p:val>
                                        </p:tav>
                                      </p:tavLst>
                                    </p:anim>
                                    <p:anim calcmode="lin" valueType="num">
                                      <p:cBhvr>
                                        <p:cTn id="26" dur="500" fill="hold"/>
                                        <p:tgtEl>
                                          <p:spTgt spid="99338"/>
                                        </p:tgtEl>
                                        <p:attrNameLst>
                                          <p:attrName>ppt_h</p:attrName>
                                        </p:attrNameLst>
                                      </p:cBhvr>
                                      <p:tavLst>
                                        <p:tav tm="0">
                                          <p:val>
                                            <p:fltVal val="0"/>
                                          </p:val>
                                        </p:tav>
                                        <p:tav tm="100000">
                                          <p:val>
                                            <p:strVal val="#ppt_h"/>
                                          </p:val>
                                        </p:tav>
                                      </p:tavLst>
                                    </p:anim>
                                    <p:animEffect transition="in" filter="fade">
                                      <p:cBhvr>
                                        <p:cTn id="27" dur="500"/>
                                        <p:tgtEl>
                                          <p:spTgt spid="993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99337"/>
                                        </p:tgtEl>
                                        <p:attrNameLst>
                                          <p:attrName>style.visibility</p:attrName>
                                        </p:attrNameLst>
                                      </p:cBhvr>
                                      <p:to>
                                        <p:strVal val="visible"/>
                                      </p:to>
                                    </p:set>
                                    <p:anim calcmode="lin" valueType="num">
                                      <p:cBhvr>
                                        <p:cTn id="31" dur="500" fill="hold"/>
                                        <p:tgtEl>
                                          <p:spTgt spid="99337"/>
                                        </p:tgtEl>
                                        <p:attrNameLst>
                                          <p:attrName>ppt_w</p:attrName>
                                        </p:attrNameLst>
                                      </p:cBhvr>
                                      <p:tavLst>
                                        <p:tav tm="0">
                                          <p:val>
                                            <p:fltVal val="0"/>
                                          </p:val>
                                        </p:tav>
                                        <p:tav tm="100000">
                                          <p:val>
                                            <p:strVal val="#ppt_w"/>
                                          </p:val>
                                        </p:tav>
                                      </p:tavLst>
                                    </p:anim>
                                    <p:anim calcmode="lin" valueType="num">
                                      <p:cBhvr>
                                        <p:cTn id="32" dur="500" fill="hold"/>
                                        <p:tgtEl>
                                          <p:spTgt spid="99337"/>
                                        </p:tgtEl>
                                        <p:attrNameLst>
                                          <p:attrName>ppt_h</p:attrName>
                                        </p:attrNameLst>
                                      </p:cBhvr>
                                      <p:tavLst>
                                        <p:tav tm="0">
                                          <p:val>
                                            <p:fltVal val="0"/>
                                          </p:val>
                                        </p:tav>
                                        <p:tav tm="100000">
                                          <p:val>
                                            <p:strVal val="#ppt_h"/>
                                          </p:val>
                                        </p:tav>
                                      </p:tavLst>
                                    </p:anim>
                                    <p:animEffect transition="in" filter="fade">
                                      <p:cBhvr>
                                        <p:cTn id="33" dur="500"/>
                                        <p:tgtEl>
                                          <p:spTgt spid="993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9340"/>
                                        </p:tgtEl>
                                        <p:attrNameLst>
                                          <p:attrName>style.visibility</p:attrName>
                                        </p:attrNameLst>
                                      </p:cBhvr>
                                      <p:to>
                                        <p:strVal val="visible"/>
                                      </p:to>
                                    </p:set>
                                    <p:anim calcmode="lin" valueType="num">
                                      <p:cBhvr>
                                        <p:cTn id="37" dur="500" fill="hold"/>
                                        <p:tgtEl>
                                          <p:spTgt spid="99340"/>
                                        </p:tgtEl>
                                        <p:attrNameLst>
                                          <p:attrName>ppt_w</p:attrName>
                                        </p:attrNameLst>
                                      </p:cBhvr>
                                      <p:tavLst>
                                        <p:tav tm="0">
                                          <p:val>
                                            <p:fltVal val="0"/>
                                          </p:val>
                                        </p:tav>
                                        <p:tav tm="100000">
                                          <p:val>
                                            <p:strVal val="#ppt_w"/>
                                          </p:val>
                                        </p:tav>
                                      </p:tavLst>
                                    </p:anim>
                                    <p:anim calcmode="lin" valueType="num">
                                      <p:cBhvr>
                                        <p:cTn id="38" dur="500" fill="hold"/>
                                        <p:tgtEl>
                                          <p:spTgt spid="99340"/>
                                        </p:tgtEl>
                                        <p:attrNameLst>
                                          <p:attrName>ppt_h</p:attrName>
                                        </p:attrNameLst>
                                      </p:cBhvr>
                                      <p:tavLst>
                                        <p:tav tm="0">
                                          <p:val>
                                            <p:fltVal val="0"/>
                                          </p:val>
                                        </p:tav>
                                        <p:tav tm="100000">
                                          <p:val>
                                            <p:strVal val="#ppt_h"/>
                                          </p:val>
                                        </p:tav>
                                      </p:tavLst>
                                    </p:anim>
                                    <p:animEffect transition="in" filter="fade">
                                      <p:cBhvr>
                                        <p:cTn id="39" dur="500"/>
                                        <p:tgtEl>
                                          <p:spTgt spid="9934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99336"/>
                                        </p:tgtEl>
                                        <p:attrNameLst>
                                          <p:attrName>style.visibility</p:attrName>
                                        </p:attrNameLst>
                                      </p:cBhvr>
                                      <p:to>
                                        <p:strVal val="visible"/>
                                      </p:to>
                                    </p:set>
                                    <p:anim calcmode="lin" valueType="num">
                                      <p:cBhvr>
                                        <p:cTn id="43" dur="500" fill="hold"/>
                                        <p:tgtEl>
                                          <p:spTgt spid="99336"/>
                                        </p:tgtEl>
                                        <p:attrNameLst>
                                          <p:attrName>ppt_w</p:attrName>
                                        </p:attrNameLst>
                                      </p:cBhvr>
                                      <p:tavLst>
                                        <p:tav tm="0">
                                          <p:val>
                                            <p:fltVal val="0"/>
                                          </p:val>
                                        </p:tav>
                                        <p:tav tm="100000">
                                          <p:val>
                                            <p:strVal val="#ppt_w"/>
                                          </p:val>
                                        </p:tav>
                                      </p:tavLst>
                                    </p:anim>
                                    <p:anim calcmode="lin" valueType="num">
                                      <p:cBhvr>
                                        <p:cTn id="44" dur="500" fill="hold"/>
                                        <p:tgtEl>
                                          <p:spTgt spid="99336"/>
                                        </p:tgtEl>
                                        <p:attrNameLst>
                                          <p:attrName>ppt_h</p:attrName>
                                        </p:attrNameLst>
                                      </p:cBhvr>
                                      <p:tavLst>
                                        <p:tav tm="0">
                                          <p:val>
                                            <p:fltVal val="0"/>
                                          </p:val>
                                        </p:tav>
                                        <p:tav tm="100000">
                                          <p:val>
                                            <p:strVal val="#ppt_h"/>
                                          </p:val>
                                        </p:tav>
                                      </p:tavLst>
                                    </p:anim>
                                    <p:animEffect transition="in" filter="fade">
                                      <p:cBhvr>
                                        <p:cTn id="45" dur="500"/>
                                        <p:tgtEl>
                                          <p:spTgt spid="99336"/>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99341"/>
                                        </p:tgtEl>
                                        <p:attrNameLst>
                                          <p:attrName>style.visibility</p:attrName>
                                        </p:attrNameLst>
                                      </p:cBhvr>
                                      <p:to>
                                        <p:strVal val="visible"/>
                                      </p:to>
                                    </p:set>
                                    <p:anim calcmode="lin" valueType="num">
                                      <p:cBhvr>
                                        <p:cTn id="49" dur="500" fill="hold"/>
                                        <p:tgtEl>
                                          <p:spTgt spid="99341"/>
                                        </p:tgtEl>
                                        <p:attrNameLst>
                                          <p:attrName>ppt_w</p:attrName>
                                        </p:attrNameLst>
                                      </p:cBhvr>
                                      <p:tavLst>
                                        <p:tav tm="0">
                                          <p:val>
                                            <p:fltVal val="0"/>
                                          </p:val>
                                        </p:tav>
                                        <p:tav tm="100000">
                                          <p:val>
                                            <p:strVal val="#ppt_w"/>
                                          </p:val>
                                        </p:tav>
                                      </p:tavLst>
                                    </p:anim>
                                    <p:anim calcmode="lin" valueType="num">
                                      <p:cBhvr>
                                        <p:cTn id="50" dur="500" fill="hold"/>
                                        <p:tgtEl>
                                          <p:spTgt spid="99341"/>
                                        </p:tgtEl>
                                        <p:attrNameLst>
                                          <p:attrName>ppt_h</p:attrName>
                                        </p:attrNameLst>
                                      </p:cBhvr>
                                      <p:tavLst>
                                        <p:tav tm="0">
                                          <p:val>
                                            <p:fltVal val="0"/>
                                          </p:val>
                                        </p:tav>
                                        <p:tav tm="100000">
                                          <p:val>
                                            <p:strVal val="#ppt_h"/>
                                          </p:val>
                                        </p:tav>
                                      </p:tavLst>
                                    </p:anim>
                                    <p:animEffect transition="in" filter="fade">
                                      <p:cBhvr>
                                        <p:cTn id="51" dur="500"/>
                                        <p:tgtEl>
                                          <p:spTgt spid="9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4" grpId="0" animBg="1"/>
      <p:bldP spid="99335" grpId="0" animBg="1"/>
      <p:bldP spid="99336" grpId="0" animBg="1"/>
      <p:bldP spid="99337" grpId="0" animBg="1"/>
      <p:bldP spid="99338" grpId="0"/>
      <p:bldP spid="99339" grpId="0"/>
      <p:bldP spid="99340" grpId="0"/>
      <p:bldP spid="993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7" name="Picture 5" descr="Dark-Worldmap.png"/>
          <p:cNvPicPr>
            <a:picLocks noChangeAspect="1"/>
          </p:cNvPicPr>
          <p:nvPr/>
        </p:nvPicPr>
        <p:blipFill>
          <a:blip r:embed="rId3">
            <a:alphaModFix amt="17000"/>
            <a:extLst>
              <a:ext uri="{28A0092B-C50C-407E-A947-70E740481C1C}">
                <a14:useLocalDpi xmlns:a14="http://schemas.microsoft.com/office/drawing/2010/main" val="0"/>
              </a:ext>
            </a:extLst>
          </a:blip>
          <a:srcRect/>
          <a:stretch>
            <a:fillRect/>
          </a:stretch>
        </p:blipFill>
        <p:spPr bwMode="auto">
          <a:xfrm>
            <a:off x="1044577" y="4308475"/>
            <a:ext cx="10829925" cy="6438900"/>
          </a:xfrm>
          <a:prstGeom prst="rect">
            <a:avLst/>
          </a:prstGeom>
          <a:noFill/>
          <a:ln>
            <a:noFill/>
          </a:ln>
          <a:effectLst/>
          <a:extLst>
            <a:ext uri="{909E8E84-426E-40dd-AFC4-6F175D3DCCD1}">
              <a14:hiddenFill xmlns="" xmlns:a14="http://schemas.microsoft.com/office/drawing/2010/main">
                <a:solidFill>
                  <a:srgbClr val="FFFFFF">
                    <a:alpha val="17162"/>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00358" name="AutoShape 6"/>
          <p:cNvSpPr>
            <a:spLocks/>
          </p:cNvSpPr>
          <p:nvPr/>
        </p:nvSpPr>
        <p:spPr bwMode="auto">
          <a:xfrm>
            <a:off x="12495212" y="4421188"/>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0359" name="AutoShape 7"/>
          <p:cNvSpPr>
            <a:spLocks/>
          </p:cNvSpPr>
          <p:nvPr/>
        </p:nvSpPr>
        <p:spPr bwMode="auto">
          <a:xfrm>
            <a:off x="12495212" y="6323013"/>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0360" name="AutoShape 8"/>
          <p:cNvSpPr>
            <a:spLocks/>
          </p:cNvSpPr>
          <p:nvPr/>
        </p:nvSpPr>
        <p:spPr bwMode="auto">
          <a:xfrm>
            <a:off x="12495212" y="8223251"/>
            <a:ext cx="1244601"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0361" name="AutoShape 9"/>
          <p:cNvSpPr>
            <a:spLocks/>
          </p:cNvSpPr>
          <p:nvPr/>
        </p:nvSpPr>
        <p:spPr bwMode="auto">
          <a:xfrm>
            <a:off x="12495212" y="10125077"/>
            <a:ext cx="1244601"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0362" name="AutoShape 10"/>
          <p:cNvSpPr>
            <a:spLocks/>
          </p:cNvSpPr>
          <p:nvPr/>
        </p:nvSpPr>
        <p:spPr bwMode="auto">
          <a:xfrm>
            <a:off x="4840288" y="11472864"/>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0363" name="AutoShape 11"/>
          <p:cNvSpPr>
            <a:spLocks/>
          </p:cNvSpPr>
          <p:nvPr/>
        </p:nvSpPr>
        <p:spPr bwMode="auto">
          <a:xfrm>
            <a:off x="6883401" y="10910889"/>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0364" name="AutoShape 12"/>
          <p:cNvSpPr>
            <a:spLocks/>
          </p:cNvSpPr>
          <p:nvPr/>
        </p:nvSpPr>
        <p:spPr bwMode="auto">
          <a:xfrm>
            <a:off x="6883401" y="11479212"/>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0365" name="AutoShape 13"/>
          <p:cNvSpPr>
            <a:spLocks/>
          </p:cNvSpPr>
          <p:nvPr/>
        </p:nvSpPr>
        <p:spPr bwMode="auto">
          <a:xfrm>
            <a:off x="4840288" y="10910889"/>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0366" name="AutoShape 14"/>
          <p:cNvSpPr>
            <a:spLocks/>
          </p:cNvSpPr>
          <p:nvPr/>
        </p:nvSpPr>
        <p:spPr bwMode="auto">
          <a:xfrm>
            <a:off x="2862264" y="6858001"/>
            <a:ext cx="407988" cy="644524"/>
          </a:xfrm>
          <a:custGeom>
            <a:avLst/>
            <a:gdLst>
              <a:gd name="T0" fmla="*/ 203994 w 21600"/>
              <a:gd name="T1" fmla="*/ 322248 h 21529"/>
              <a:gd name="T2" fmla="*/ 203994 w 21600"/>
              <a:gd name="T3" fmla="*/ 322248 h 21529"/>
              <a:gd name="T4" fmla="*/ 203994 w 21600"/>
              <a:gd name="T5" fmla="*/ 322248 h 21529"/>
              <a:gd name="T6" fmla="*/ 203994 w 21600"/>
              <a:gd name="T7" fmla="*/ 32224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50800" tIns="50800" rIns="50800" bIns="50800" anchor="ctr"/>
          <a:lstStyle/>
          <a:p>
            <a:endParaRPr lang="id-ID" sz="4411"/>
          </a:p>
        </p:txBody>
      </p:sp>
      <p:sp>
        <p:nvSpPr>
          <p:cNvPr id="100367" name="AutoShape 15"/>
          <p:cNvSpPr>
            <a:spLocks/>
          </p:cNvSpPr>
          <p:nvPr/>
        </p:nvSpPr>
        <p:spPr bwMode="auto">
          <a:xfrm>
            <a:off x="12723813" y="6848475"/>
            <a:ext cx="812800" cy="280988"/>
          </a:xfrm>
          <a:custGeom>
            <a:avLst/>
            <a:gdLst>
              <a:gd name="T0" fmla="*/ 406400 w 21600"/>
              <a:gd name="T1" fmla="*/ 140494 h 21600"/>
              <a:gd name="T2" fmla="*/ 406400 w 21600"/>
              <a:gd name="T3" fmla="*/ 140494 h 21600"/>
              <a:gd name="T4" fmla="*/ 406400 w 21600"/>
              <a:gd name="T5" fmla="*/ 140494 h 21600"/>
              <a:gd name="T6" fmla="*/ 406400 w 21600"/>
              <a:gd name="T7" fmla="*/ 14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0368" name="AutoShape 16"/>
          <p:cNvSpPr>
            <a:spLocks/>
          </p:cNvSpPr>
          <p:nvPr/>
        </p:nvSpPr>
        <p:spPr bwMode="auto">
          <a:xfrm>
            <a:off x="12847638" y="10467975"/>
            <a:ext cx="565150" cy="563563"/>
          </a:xfrm>
          <a:custGeom>
            <a:avLst/>
            <a:gdLst>
              <a:gd name="T0" fmla="*/ 282562 w 21341"/>
              <a:gd name="T1" fmla="*/ 285215 h 21340"/>
              <a:gd name="T2" fmla="*/ 282562 w 21341"/>
              <a:gd name="T3" fmla="*/ 285215 h 21340"/>
              <a:gd name="T4" fmla="*/ 282562 w 21341"/>
              <a:gd name="T5" fmla="*/ 285215 h 21340"/>
              <a:gd name="T6" fmla="*/ 282562 w 21341"/>
              <a:gd name="T7" fmla="*/ 28521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0369" name="AutoShape 17"/>
          <p:cNvSpPr>
            <a:spLocks/>
          </p:cNvSpPr>
          <p:nvPr/>
        </p:nvSpPr>
        <p:spPr bwMode="auto">
          <a:xfrm>
            <a:off x="12853988" y="8597900"/>
            <a:ext cx="544512" cy="498475"/>
          </a:xfrm>
          <a:custGeom>
            <a:avLst/>
            <a:gdLst>
              <a:gd name="T0" fmla="*/ 272243 w 21455"/>
              <a:gd name="T1" fmla="*/ 249238 h 21600"/>
              <a:gd name="T2" fmla="*/ 272243 w 21455"/>
              <a:gd name="T3" fmla="*/ 249238 h 21600"/>
              <a:gd name="T4" fmla="*/ 272243 w 21455"/>
              <a:gd name="T5" fmla="*/ 249238 h 21600"/>
              <a:gd name="T6" fmla="*/ 272243 w 21455"/>
              <a:gd name="T7" fmla="*/ 249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0370" name="AutoShape 18"/>
          <p:cNvSpPr>
            <a:spLocks/>
          </p:cNvSpPr>
          <p:nvPr/>
        </p:nvSpPr>
        <p:spPr bwMode="auto">
          <a:xfrm>
            <a:off x="12922251" y="4746624"/>
            <a:ext cx="407988" cy="592139"/>
          </a:xfrm>
          <a:custGeom>
            <a:avLst/>
            <a:gdLst>
              <a:gd name="T0" fmla="*/ 203994 w 21600"/>
              <a:gd name="T1" fmla="*/ 296069 h 21600"/>
              <a:gd name="T2" fmla="*/ 203994 w 21600"/>
              <a:gd name="T3" fmla="*/ 296069 h 21600"/>
              <a:gd name="T4" fmla="*/ 203994 w 21600"/>
              <a:gd name="T5" fmla="*/ 296069 h 21600"/>
              <a:gd name="T6" fmla="*/ 203994 w 21600"/>
              <a:gd name="T7" fmla="*/ 296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0371" name="AutoShape 19"/>
          <p:cNvSpPr>
            <a:spLocks/>
          </p:cNvSpPr>
          <p:nvPr/>
        </p:nvSpPr>
        <p:spPr bwMode="auto">
          <a:xfrm>
            <a:off x="5248276" y="10841038"/>
            <a:ext cx="850900"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a:latin typeface="PT Sans" charset="0"/>
                <a:ea typeface="ＭＳ Ｐゴシック" charset="0"/>
                <a:cs typeface="PT Sans" charset="0"/>
                <a:sym typeface="PT Sans" charset="0"/>
              </a:rPr>
              <a:t>Europe</a:t>
            </a:r>
            <a:endParaRPr lang="en-US" sz="4411" dirty="0">
              <a:latin typeface="St Transmission" charset="0"/>
              <a:ea typeface="ＭＳ Ｐゴシック" charset="0"/>
              <a:cs typeface="St Transmission" charset="0"/>
              <a:sym typeface="St Transmission" charset="0"/>
            </a:endParaRPr>
          </a:p>
        </p:txBody>
      </p:sp>
      <p:sp>
        <p:nvSpPr>
          <p:cNvPr id="100372" name="AutoShape 20"/>
          <p:cNvSpPr>
            <a:spLocks/>
          </p:cNvSpPr>
          <p:nvPr/>
        </p:nvSpPr>
        <p:spPr bwMode="auto">
          <a:xfrm>
            <a:off x="5248277" y="11418890"/>
            <a:ext cx="506412"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Asia</a:t>
            </a:r>
            <a:endParaRPr lang="en-US" sz="4411">
              <a:latin typeface="St Transmission" charset="0"/>
              <a:ea typeface="ＭＳ Ｐゴシック" charset="0"/>
              <a:cs typeface="St Transmission" charset="0"/>
              <a:sym typeface="St Transmission" charset="0"/>
            </a:endParaRPr>
          </a:p>
        </p:txBody>
      </p:sp>
      <p:sp>
        <p:nvSpPr>
          <p:cNvPr id="100373" name="AutoShape 21"/>
          <p:cNvSpPr>
            <a:spLocks/>
          </p:cNvSpPr>
          <p:nvPr/>
        </p:nvSpPr>
        <p:spPr bwMode="auto">
          <a:xfrm>
            <a:off x="7375525" y="10841038"/>
            <a:ext cx="9794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America</a:t>
            </a:r>
            <a:endParaRPr lang="en-US" sz="4411">
              <a:latin typeface="St Transmission" charset="0"/>
              <a:ea typeface="ＭＳ Ｐゴシック" charset="0"/>
              <a:cs typeface="St Transmission" charset="0"/>
              <a:sym typeface="St Transmission" charset="0"/>
            </a:endParaRPr>
          </a:p>
        </p:txBody>
      </p:sp>
      <p:sp>
        <p:nvSpPr>
          <p:cNvPr id="100374" name="AutoShape 22"/>
          <p:cNvSpPr>
            <a:spLocks/>
          </p:cNvSpPr>
          <p:nvPr/>
        </p:nvSpPr>
        <p:spPr bwMode="auto">
          <a:xfrm>
            <a:off x="7375525" y="11418890"/>
            <a:ext cx="698500"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Africa</a:t>
            </a:r>
            <a:endParaRPr lang="en-US" sz="4411">
              <a:latin typeface="St Transmission" charset="0"/>
              <a:ea typeface="ＭＳ Ｐゴシック" charset="0"/>
              <a:cs typeface="St Transmission" charset="0"/>
              <a:sym typeface="St Transmission" charset="0"/>
            </a:endParaRPr>
          </a:p>
        </p:txBody>
      </p:sp>
      <p:sp>
        <p:nvSpPr>
          <p:cNvPr id="100375" name="AutoShape 23"/>
          <p:cNvSpPr>
            <a:spLocks/>
          </p:cNvSpPr>
          <p:nvPr/>
        </p:nvSpPr>
        <p:spPr bwMode="auto">
          <a:xfrm>
            <a:off x="14154151" y="4522788"/>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Lorem Ipsum Title</a:t>
            </a:r>
            <a:endParaRPr lang="en-US" sz="4411">
              <a:latin typeface="St Transmission" charset="0"/>
              <a:ea typeface="ＭＳ Ｐゴシック" charset="0"/>
              <a:cs typeface="St Transmission" charset="0"/>
              <a:sym typeface="St Transmission" charset="0"/>
            </a:endParaRPr>
          </a:p>
        </p:txBody>
      </p:sp>
      <p:sp>
        <p:nvSpPr>
          <p:cNvPr id="100376" name="AutoShape 24"/>
          <p:cNvSpPr>
            <a:spLocks/>
          </p:cNvSpPr>
          <p:nvPr/>
        </p:nvSpPr>
        <p:spPr bwMode="auto">
          <a:xfrm>
            <a:off x="14154151" y="63230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Some Infographics</a:t>
            </a:r>
            <a:endParaRPr lang="en-US" sz="4411">
              <a:latin typeface="St Transmission" charset="0"/>
              <a:ea typeface="ＭＳ Ｐゴシック" charset="0"/>
              <a:cs typeface="St Transmission" charset="0"/>
              <a:sym typeface="St Transmission" charset="0"/>
            </a:endParaRPr>
          </a:p>
        </p:txBody>
      </p:sp>
      <p:sp>
        <p:nvSpPr>
          <p:cNvPr id="100377" name="AutoShape 25"/>
          <p:cNvSpPr>
            <a:spLocks/>
          </p:cNvSpPr>
          <p:nvPr/>
        </p:nvSpPr>
        <p:spPr bwMode="auto">
          <a:xfrm>
            <a:off x="14154152" y="8223251"/>
            <a:ext cx="4308475"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Information of some countries</a:t>
            </a:r>
            <a:endParaRPr lang="en-US" sz="4411">
              <a:latin typeface="St Transmission" charset="0"/>
              <a:ea typeface="ＭＳ Ｐゴシック" charset="0"/>
              <a:cs typeface="St Transmission" charset="0"/>
              <a:sym typeface="St Transmission" charset="0"/>
            </a:endParaRPr>
          </a:p>
        </p:txBody>
      </p:sp>
      <p:sp>
        <p:nvSpPr>
          <p:cNvPr id="100378" name="AutoShape 26"/>
          <p:cNvSpPr>
            <a:spLocks/>
          </p:cNvSpPr>
          <p:nvPr/>
        </p:nvSpPr>
        <p:spPr bwMode="auto">
          <a:xfrm>
            <a:off x="14154152" y="10126664"/>
            <a:ext cx="430847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Information of some countries</a:t>
            </a:r>
            <a:endParaRPr lang="en-US" sz="4411">
              <a:latin typeface="St Transmission" charset="0"/>
              <a:ea typeface="ＭＳ Ｐゴシック" charset="0"/>
              <a:cs typeface="St Transmission" charset="0"/>
              <a:sym typeface="St Transmission" charset="0"/>
            </a:endParaRPr>
          </a:p>
        </p:txBody>
      </p:sp>
      <p:sp>
        <p:nvSpPr>
          <p:cNvPr id="100379" name="AutoShape 27"/>
          <p:cNvSpPr>
            <a:spLocks/>
          </p:cNvSpPr>
          <p:nvPr/>
        </p:nvSpPr>
        <p:spPr bwMode="auto">
          <a:xfrm>
            <a:off x="14154151" y="4995863"/>
            <a:ext cx="8550276"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00380" name="AutoShape 28"/>
          <p:cNvSpPr>
            <a:spLocks/>
          </p:cNvSpPr>
          <p:nvPr/>
        </p:nvSpPr>
        <p:spPr bwMode="auto">
          <a:xfrm>
            <a:off x="14154151" y="6823076"/>
            <a:ext cx="8550276" cy="950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00381" name="AutoShape 29"/>
          <p:cNvSpPr>
            <a:spLocks/>
          </p:cNvSpPr>
          <p:nvPr/>
        </p:nvSpPr>
        <p:spPr bwMode="auto">
          <a:xfrm>
            <a:off x="14154151" y="8675689"/>
            <a:ext cx="8550276"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00382" name="AutoShape 30"/>
          <p:cNvSpPr>
            <a:spLocks/>
          </p:cNvSpPr>
          <p:nvPr/>
        </p:nvSpPr>
        <p:spPr bwMode="auto">
          <a:xfrm>
            <a:off x="14154151" y="10618788"/>
            <a:ext cx="8550276"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Lorem ipsum randomised words which don't look even slightly in some form. conguae vivamus imperdieted</a:t>
            </a:r>
            <a:endParaRPr lang="en-US" sz="4411">
              <a:latin typeface="St Transmission" charset="0"/>
              <a:ea typeface="ＭＳ Ｐゴシック" charset="0"/>
              <a:cs typeface="St Transmission" charset="0"/>
              <a:sym typeface="St Transmission" charset="0"/>
            </a:endParaRPr>
          </a:p>
        </p:txBody>
      </p:sp>
      <p:sp>
        <p:nvSpPr>
          <p:cNvPr id="100383" name="AutoShape 31"/>
          <p:cNvSpPr>
            <a:spLocks/>
          </p:cNvSpPr>
          <p:nvPr/>
        </p:nvSpPr>
        <p:spPr bwMode="auto">
          <a:xfrm>
            <a:off x="4954589" y="5170489"/>
            <a:ext cx="407988" cy="646112"/>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3"/>
          </a:solidFill>
          <a:ln>
            <a:noFill/>
          </a:ln>
          <a:effectLst/>
          <a:extLst/>
        </p:spPr>
        <p:txBody>
          <a:bodyPr lIns="50800" tIns="50800" rIns="50800" bIns="50800" anchor="ctr"/>
          <a:lstStyle/>
          <a:p>
            <a:endParaRPr lang="id-ID" sz="4411"/>
          </a:p>
        </p:txBody>
      </p:sp>
      <p:sp>
        <p:nvSpPr>
          <p:cNvPr id="100384" name="AutoShape 32"/>
          <p:cNvSpPr>
            <a:spLocks/>
          </p:cNvSpPr>
          <p:nvPr/>
        </p:nvSpPr>
        <p:spPr bwMode="auto">
          <a:xfrm>
            <a:off x="6813551" y="8543926"/>
            <a:ext cx="407988" cy="646114"/>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p>
        </p:txBody>
      </p:sp>
      <p:sp>
        <p:nvSpPr>
          <p:cNvPr id="100385" name="AutoShape 33"/>
          <p:cNvSpPr>
            <a:spLocks/>
          </p:cNvSpPr>
          <p:nvPr/>
        </p:nvSpPr>
        <p:spPr bwMode="auto">
          <a:xfrm>
            <a:off x="8459789" y="6534150"/>
            <a:ext cx="407988" cy="646114"/>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p>
        </p:txBody>
      </p:sp>
      <p:sp>
        <p:nvSpPr>
          <p:cNvPr id="100386" name="AutoShape 34"/>
          <p:cNvSpPr>
            <a:spLocks/>
          </p:cNvSpPr>
          <p:nvPr/>
        </p:nvSpPr>
        <p:spPr bwMode="auto">
          <a:xfrm>
            <a:off x="3621088" y="8348664"/>
            <a:ext cx="298450" cy="469900"/>
          </a:xfrm>
          <a:custGeom>
            <a:avLst/>
            <a:gdLst>
              <a:gd name="T0" fmla="*/ 149225 w 21600"/>
              <a:gd name="T1" fmla="*/ 234939 h 21529"/>
              <a:gd name="T2" fmla="*/ 149225 w 21600"/>
              <a:gd name="T3" fmla="*/ 234939 h 21529"/>
              <a:gd name="T4" fmla="*/ 149225 w 21600"/>
              <a:gd name="T5" fmla="*/ 234939 h 21529"/>
              <a:gd name="T6" fmla="*/ 149225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p>
        </p:txBody>
      </p:sp>
      <p:sp>
        <p:nvSpPr>
          <p:cNvPr id="100387" name="AutoShape 35"/>
          <p:cNvSpPr>
            <a:spLocks/>
          </p:cNvSpPr>
          <p:nvPr/>
        </p:nvSpPr>
        <p:spPr bwMode="auto">
          <a:xfrm>
            <a:off x="6459539" y="6299201"/>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50800" tIns="50800" rIns="50800" bIns="50800" anchor="ctr"/>
          <a:lstStyle/>
          <a:p>
            <a:endParaRPr lang="id-ID" sz="4411"/>
          </a:p>
        </p:txBody>
      </p:sp>
      <p:sp>
        <p:nvSpPr>
          <p:cNvPr id="100388" name="AutoShape 36"/>
          <p:cNvSpPr>
            <a:spLocks/>
          </p:cNvSpPr>
          <p:nvPr/>
        </p:nvSpPr>
        <p:spPr bwMode="auto">
          <a:xfrm>
            <a:off x="7221539" y="7878764"/>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50800" tIns="50800" rIns="50800" bIns="50800" anchor="ctr"/>
          <a:lstStyle/>
          <a:p>
            <a:endParaRPr lang="id-ID" sz="4411"/>
          </a:p>
        </p:txBody>
      </p:sp>
      <p:sp>
        <p:nvSpPr>
          <p:cNvPr id="100389" name="AutoShape 37"/>
          <p:cNvSpPr>
            <a:spLocks/>
          </p:cNvSpPr>
          <p:nvPr/>
        </p:nvSpPr>
        <p:spPr bwMode="auto">
          <a:xfrm>
            <a:off x="9913939" y="8955089"/>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50800" tIns="50800" rIns="50800" bIns="50800" anchor="ctr"/>
          <a:lstStyle/>
          <a:p>
            <a:endParaRPr lang="id-ID" sz="4411"/>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1" name="AutoShape 5"/>
          <p:cNvSpPr>
            <a:spLocks/>
          </p:cNvSpPr>
          <p:nvPr/>
        </p:nvSpPr>
        <p:spPr bwMode="auto">
          <a:xfrm>
            <a:off x="3367088" y="3368677"/>
            <a:ext cx="16563975" cy="9164638"/>
          </a:xfrm>
          <a:custGeom>
            <a:avLst/>
            <a:gdLst>
              <a:gd name="T0" fmla="*/ 8281988 w 21596"/>
              <a:gd name="T1" fmla="*/ 4583380 h 21597"/>
              <a:gd name="T2" fmla="*/ 8281988 w 21596"/>
              <a:gd name="T3" fmla="*/ 4583380 h 21597"/>
              <a:gd name="T4" fmla="*/ 8281988 w 21596"/>
              <a:gd name="T5" fmla="*/ 4583380 h 21597"/>
              <a:gd name="T6" fmla="*/ 8281988 w 21596"/>
              <a:gd name="T7" fmla="*/ 458338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8"/>
                  <a:pt x="7946" y="23"/>
                </a:cubicBezTo>
                <a:cubicBezTo>
                  <a:pt x="7931" y="21"/>
                  <a:pt x="7925" y="5"/>
                  <a:pt x="7909" y="5"/>
                </a:cubicBezTo>
                <a:cubicBezTo>
                  <a:pt x="7871" y="5"/>
                  <a:pt x="7825" y="34"/>
                  <a:pt x="7799" y="54"/>
                </a:cubicBezTo>
                <a:cubicBezTo>
                  <a:pt x="7793" y="60"/>
                  <a:pt x="7776" y="68"/>
                  <a:pt x="7774" y="76"/>
                </a:cubicBezTo>
                <a:cubicBezTo>
                  <a:pt x="7770" y="85"/>
                  <a:pt x="7778" y="101"/>
                  <a:pt x="7781" y="108"/>
                </a:cubicBezTo>
                <a:cubicBezTo>
                  <a:pt x="7770" y="104"/>
                  <a:pt x="7763" y="99"/>
                  <a:pt x="7750" y="99"/>
                </a:cubicBezTo>
                <a:cubicBezTo>
                  <a:pt x="7751" y="107"/>
                  <a:pt x="7752" y="113"/>
                  <a:pt x="7752" y="119"/>
                </a:cubicBezTo>
                <a:cubicBezTo>
                  <a:pt x="7748" y="123"/>
                  <a:pt x="7743" y="116"/>
                  <a:pt x="7739" y="121"/>
                </a:cubicBezTo>
                <a:cubicBezTo>
                  <a:pt x="7726" y="135"/>
                  <a:pt x="7759" y="164"/>
                  <a:pt x="7763" y="169"/>
                </a:cubicBezTo>
                <a:cubicBezTo>
                  <a:pt x="7760" y="173"/>
                  <a:pt x="7757" y="176"/>
                  <a:pt x="7754" y="179"/>
                </a:cubicBezTo>
                <a:cubicBezTo>
                  <a:pt x="7740" y="199"/>
                  <a:pt x="7742" y="213"/>
                  <a:pt x="7750" y="241"/>
                </a:cubicBezTo>
                <a:cubicBezTo>
                  <a:pt x="7749" y="241"/>
                  <a:pt x="7749" y="241"/>
                  <a:pt x="7749" y="241"/>
                </a:cubicBezTo>
                <a:cubicBezTo>
                  <a:pt x="7742" y="239"/>
                  <a:pt x="7739" y="232"/>
                  <a:pt x="7732" y="231"/>
                </a:cubicBezTo>
                <a:cubicBezTo>
                  <a:pt x="7724" y="230"/>
                  <a:pt x="7716" y="236"/>
                  <a:pt x="7707" y="237"/>
                </a:cubicBezTo>
                <a:cubicBezTo>
                  <a:pt x="7694" y="239"/>
                  <a:pt x="7680" y="234"/>
                  <a:pt x="7673" y="224"/>
                </a:cubicBezTo>
                <a:cubicBezTo>
                  <a:pt x="7672" y="215"/>
                  <a:pt x="7676" y="213"/>
                  <a:pt x="7676" y="206"/>
                </a:cubicBezTo>
                <a:cubicBezTo>
                  <a:pt x="7676" y="191"/>
                  <a:pt x="7655" y="191"/>
                  <a:pt x="7647" y="189"/>
                </a:cubicBezTo>
                <a:cubicBezTo>
                  <a:pt x="7647" y="195"/>
                  <a:pt x="7653" y="204"/>
                  <a:pt x="7651" y="211"/>
                </a:cubicBezTo>
                <a:cubicBezTo>
                  <a:pt x="7650" y="216"/>
                  <a:pt x="7645" y="219"/>
                  <a:pt x="7639" y="219"/>
                </a:cubicBezTo>
                <a:cubicBezTo>
                  <a:pt x="7632" y="219"/>
                  <a:pt x="7620" y="212"/>
                  <a:pt x="7611" y="219"/>
                </a:cubicBezTo>
                <a:cubicBezTo>
                  <a:pt x="7610" y="222"/>
                  <a:pt x="7608" y="225"/>
                  <a:pt x="7607" y="227"/>
                </a:cubicBezTo>
                <a:cubicBezTo>
                  <a:pt x="7604" y="229"/>
                  <a:pt x="7601" y="230"/>
                  <a:pt x="7598" y="231"/>
                </a:cubicBezTo>
                <a:cubicBezTo>
                  <a:pt x="7579" y="249"/>
                  <a:pt x="7624" y="259"/>
                  <a:pt x="7632" y="259"/>
                </a:cubicBezTo>
                <a:cubicBezTo>
                  <a:pt x="7632" y="260"/>
                  <a:pt x="7633" y="262"/>
                  <a:pt x="7634" y="262"/>
                </a:cubicBezTo>
                <a:cubicBezTo>
                  <a:pt x="7633" y="263"/>
                  <a:pt x="7632" y="263"/>
                  <a:pt x="7632" y="264"/>
                </a:cubicBezTo>
                <a:cubicBezTo>
                  <a:pt x="7620" y="274"/>
                  <a:pt x="7600" y="268"/>
                  <a:pt x="7594" y="262"/>
                </a:cubicBezTo>
                <a:cubicBezTo>
                  <a:pt x="7591" y="259"/>
                  <a:pt x="7587" y="254"/>
                  <a:pt x="7584" y="251"/>
                </a:cubicBezTo>
                <a:cubicBezTo>
                  <a:pt x="7577" y="249"/>
                  <a:pt x="7564" y="266"/>
                  <a:pt x="7560" y="271"/>
                </a:cubicBezTo>
                <a:cubicBezTo>
                  <a:pt x="7571" y="272"/>
                  <a:pt x="7581" y="273"/>
                  <a:pt x="7592" y="274"/>
                </a:cubicBezTo>
                <a:cubicBezTo>
                  <a:pt x="7605" y="278"/>
                  <a:pt x="7615" y="289"/>
                  <a:pt x="7631" y="289"/>
                </a:cubicBezTo>
                <a:cubicBezTo>
                  <a:pt x="7644" y="289"/>
                  <a:pt x="7658" y="278"/>
                  <a:pt x="7671" y="276"/>
                </a:cubicBezTo>
                <a:cubicBezTo>
                  <a:pt x="7690" y="273"/>
                  <a:pt x="7723" y="287"/>
                  <a:pt x="7727" y="309"/>
                </a:cubicBezTo>
                <a:cubicBezTo>
                  <a:pt x="7719" y="320"/>
                  <a:pt x="7710" y="328"/>
                  <a:pt x="7699" y="339"/>
                </a:cubicBezTo>
                <a:cubicBezTo>
                  <a:pt x="7696" y="330"/>
                  <a:pt x="7693" y="317"/>
                  <a:pt x="7688" y="312"/>
                </a:cubicBezTo>
                <a:cubicBezTo>
                  <a:pt x="7683" y="307"/>
                  <a:pt x="7673" y="311"/>
                  <a:pt x="7666" y="311"/>
                </a:cubicBezTo>
                <a:cubicBezTo>
                  <a:pt x="7647" y="309"/>
                  <a:pt x="7614" y="299"/>
                  <a:pt x="7593" y="311"/>
                </a:cubicBezTo>
                <a:cubicBezTo>
                  <a:pt x="7590" y="323"/>
                  <a:pt x="7605" y="329"/>
                  <a:pt x="7610" y="336"/>
                </a:cubicBezTo>
                <a:cubicBezTo>
                  <a:pt x="7622" y="351"/>
                  <a:pt x="7631" y="372"/>
                  <a:pt x="7645" y="384"/>
                </a:cubicBezTo>
                <a:cubicBezTo>
                  <a:pt x="7653" y="391"/>
                  <a:pt x="7667" y="389"/>
                  <a:pt x="7674" y="399"/>
                </a:cubicBezTo>
                <a:cubicBezTo>
                  <a:pt x="7671" y="402"/>
                  <a:pt x="7667" y="404"/>
                  <a:pt x="7664" y="407"/>
                </a:cubicBezTo>
                <a:cubicBezTo>
                  <a:pt x="7657" y="417"/>
                  <a:pt x="7645" y="472"/>
                  <a:pt x="7645" y="487"/>
                </a:cubicBezTo>
                <a:cubicBezTo>
                  <a:pt x="7645" y="493"/>
                  <a:pt x="7648" y="496"/>
                  <a:pt x="7647" y="502"/>
                </a:cubicBezTo>
                <a:cubicBezTo>
                  <a:pt x="7647" y="505"/>
                  <a:pt x="7647" y="504"/>
                  <a:pt x="7645" y="504"/>
                </a:cubicBezTo>
                <a:cubicBezTo>
                  <a:pt x="7645" y="509"/>
                  <a:pt x="7641" y="519"/>
                  <a:pt x="7638" y="522"/>
                </a:cubicBezTo>
                <a:cubicBezTo>
                  <a:pt x="7638" y="522"/>
                  <a:pt x="7637" y="525"/>
                  <a:pt x="7636" y="525"/>
                </a:cubicBezTo>
                <a:cubicBezTo>
                  <a:pt x="7619" y="517"/>
                  <a:pt x="7600" y="479"/>
                  <a:pt x="7586" y="462"/>
                </a:cubicBezTo>
                <a:cubicBezTo>
                  <a:pt x="7576" y="451"/>
                  <a:pt x="7564" y="450"/>
                  <a:pt x="7555" y="442"/>
                </a:cubicBezTo>
                <a:cubicBezTo>
                  <a:pt x="7549" y="437"/>
                  <a:pt x="7543" y="431"/>
                  <a:pt x="7537" y="425"/>
                </a:cubicBezTo>
                <a:cubicBezTo>
                  <a:pt x="7533" y="424"/>
                  <a:pt x="7530" y="424"/>
                  <a:pt x="7526" y="422"/>
                </a:cubicBezTo>
                <a:cubicBezTo>
                  <a:pt x="7517" y="414"/>
                  <a:pt x="7509" y="380"/>
                  <a:pt x="7490" y="396"/>
                </a:cubicBezTo>
                <a:cubicBezTo>
                  <a:pt x="7477" y="406"/>
                  <a:pt x="7460" y="460"/>
                  <a:pt x="7474" y="482"/>
                </a:cubicBezTo>
                <a:cubicBezTo>
                  <a:pt x="7483" y="496"/>
                  <a:pt x="7508" y="493"/>
                  <a:pt x="7505" y="520"/>
                </a:cubicBezTo>
                <a:cubicBezTo>
                  <a:pt x="7496" y="532"/>
                  <a:pt x="7484" y="519"/>
                  <a:pt x="7472" y="520"/>
                </a:cubicBezTo>
                <a:cubicBezTo>
                  <a:pt x="7477" y="530"/>
                  <a:pt x="7480" y="538"/>
                  <a:pt x="7486" y="545"/>
                </a:cubicBezTo>
                <a:cubicBezTo>
                  <a:pt x="7492" y="552"/>
                  <a:pt x="7501" y="560"/>
                  <a:pt x="7505" y="570"/>
                </a:cubicBezTo>
                <a:cubicBezTo>
                  <a:pt x="7501" y="574"/>
                  <a:pt x="7498" y="578"/>
                  <a:pt x="7495" y="582"/>
                </a:cubicBezTo>
                <a:cubicBezTo>
                  <a:pt x="7494" y="583"/>
                  <a:pt x="7493" y="582"/>
                  <a:pt x="7493" y="584"/>
                </a:cubicBezTo>
                <a:cubicBezTo>
                  <a:pt x="7475" y="558"/>
                  <a:pt x="7448" y="514"/>
                  <a:pt x="7419" y="510"/>
                </a:cubicBezTo>
                <a:cubicBezTo>
                  <a:pt x="7415" y="516"/>
                  <a:pt x="7417" y="525"/>
                  <a:pt x="7413" y="530"/>
                </a:cubicBezTo>
                <a:cubicBezTo>
                  <a:pt x="7412" y="531"/>
                  <a:pt x="7411" y="530"/>
                  <a:pt x="7410" y="530"/>
                </a:cubicBezTo>
                <a:cubicBezTo>
                  <a:pt x="7398" y="507"/>
                  <a:pt x="7389" y="393"/>
                  <a:pt x="7353" y="445"/>
                </a:cubicBezTo>
                <a:cubicBezTo>
                  <a:pt x="7352" y="453"/>
                  <a:pt x="7355" y="463"/>
                  <a:pt x="7357" y="470"/>
                </a:cubicBezTo>
                <a:cubicBezTo>
                  <a:pt x="7340" y="475"/>
                  <a:pt x="7334" y="463"/>
                  <a:pt x="7320" y="462"/>
                </a:cubicBezTo>
                <a:cubicBezTo>
                  <a:pt x="7315" y="464"/>
                  <a:pt x="7311" y="466"/>
                  <a:pt x="7307" y="469"/>
                </a:cubicBezTo>
                <a:cubicBezTo>
                  <a:pt x="7296" y="475"/>
                  <a:pt x="7286" y="478"/>
                  <a:pt x="7277" y="485"/>
                </a:cubicBezTo>
                <a:cubicBezTo>
                  <a:pt x="7267" y="494"/>
                  <a:pt x="7260" y="505"/>
                  <a:pt x="7246" y="510"/>
                </a:cubicBezTo>
                <a:cubicBezTo>
                  <a:pt x="7246" y="511"/>
                  <a:pt x="7245" y="512"/>
                  <a:pt x="7245" y="512"/>
                </a:cubicBezTo>
                <a:cubicBezTo>
                  <a:pt x="7253" y="527"/>
                  <a:pt x="7261" y="542"/>
                  <a:pt x="7268" y="557"/>
                </a:cubicBezTo>
                <a:cubicBezTo>
                  <a:pt x="7272" y="569"/>
                  <a:pt x="7265" y="576"/>
                  <a:pt x="7273" y="592"/>
                </a:cubicBezTo>
                <a:cubicBezTo>
                  <a:pt x="7273" y="594"/>
                  <a:pt x="7273" y="596"/>
                  <a:pt x="7274" y="599"/>
                </a:cubicBezTo>
                <a:cubicBezTo>
                  <a:pt x="7249" y="600"/>
                  <a:pt x="7257" y="539"/>
                  <a:pt x="7234" y="530"/>
                </a:cubicBezTo>
                <a:cubicBezTo>
                  <a:pt x="7227" y="528"/>
                  <a:pt x="7212" y="531"/>
                  <a:pt x="7206" y="539"/>
                </a:cubicBezTo>
                <a:cubicBezTo>
                  <a:pt x="7201" y="546"/>
                  <a:pt x="7183" y="600"/>
                  <a:pt x="7183" y="612"/>
                </a:cubicBezTo>
                <a:cubicBezTo>
                  <a:pt x="7187" y="615"/>
                  <a:pt x="7190" y="617"/>
                  <a:pt x="7194" y="620"/>
                </a:cubicBezTo>
                <a:cubicBezTo>
                  <a:pt x="7194" y="632"/>
                  <a:pt x="7180" y="654"/>
                  <a:pt x="7171" y="660"/>
                </a:cubicBezTo>
                <a:cubicBezTo>
                  <a:pt x="7173" y="663"/>
                  <a:pt x="7176" y="669"/>
                  <a:pt x="7176" y="677"/>
                </a:cubicBezTo>
                <a:cubicBezTo>
                  <a:pt x="7176" y="686"/>
                  <a:pt x="7181" y="693"/>
                  <a:pt x="7177" y="700"/>
                </a:cubicBezTo>
                <a:cubicBezTo>
                  <a:pt x="7173" y="707"/>
                  <a:pt x="7159" y="709"/>
                  <a:pt x="7152" y="708"/>
                </a:cubicBezTo>
                <a:cubicBezTo>
                  <a:pt x="7135" y="706"/>
                  <a:pt x="7118" y="691"/>
                  <a:pt x="7098" y="697"/>
                </a:cubicBezTo>
                <a:cubicBezTo>
                  <a:pt x="7095" y="703"/>
                  <a:pt x="7092" y="709"/>
                  <a:pt x="7090" y="715"/>
                </a:cubicBezTo>
                <a:cubicBezTo>
                  <a:pt x="7084" y="721"/>
                  <a:pt x="7067" y="726"/>
                  <a:pt x="7060" y="730"/>
                </a:cubicBezTo>
                <a:cubicBezTo>
                  <a:pt x="7056" y="746"/>
                  <a:pt x="7047" y="759"/>
                  <a:pt x="7035" y="772"/>
                </a:cubicBezTo>
                <a:cubicBezTo>
                  <a:pt x="7030" y="764"/>
                  <a:pt x="7023" y="757"/>
                  <a:pt x="7018" y="750"/>
                </a:cubicBezTo>
                <a:cubicBezTo>
                  <a:pt x="7000" y="749"/>
                  <a:pt x="6983" y="749"/>
                  <a:pt x="6965" y="748"/>
                </a:cubicBezTo>
                <a:cubicBezTo>
                  <a:pt x="6949" y="735"/>
                  <a:pt x="6934" y="721"/>
                  <a:pt x="6917" y="708"/>
                </a:cubicBezTo>
                <a:cubicBezTo>
                  <a:pt x="6903" y="705"/>
                  <a:pt x="6888" y="704"/>
                  <a:pt x="6873" y="700"/>
                </a:cubicBezTo>
                <a:cubicBezTo>
                  <a:pt x="6858" y="691"/>
                  <a:pt x="6842" y="682"/>
                  <a:pt x="6826" y="673"/>
                </a:cubicBezTo>
                <a:cubicBezTo>
                  <a:pt x="6791" y="673"/>
                  <a:pt x="6755" y="673"/>
                  <a:pt x="6719" y="673"/>
                </a:cubicBezTo>
                <a:cubicBezTo>
                  <a:pt x="6703" y="677"/>
                  <a:pt x="6688" y="680"/>
                  <a:pt x="6672" y="683"/>
                </a:cubicBezTo>
                <a:cubicBezTo>
                  <a:pt x="6601" y="662"/>
                  <a:pt x="6529" y="582"/>
                  <a:pt x="6453" y="602"/>
                </a:cubicBezTo>
                <a:cubicBezTo>
                  <a:pt x="6456" y="636"/>
                  <a:pt x="6462" y="662"/>
                  <a:pt x="6464" y="702"/>
                </a:cubicBezTo>
                <a:cubicBezTo>
                  <a:pt x="6458" y="702"/>
                  <a:pt x="6452" y="702"/>
                  <a:pt x="6446" y="702"/>
                </a:cubicBezTo>
                <a:cubicBezTo>
                  <a:pt x="6430" y="674"/>
                  <a:pt x="6414" y="648"/>
                  <a:pt x="6398" y="620"/>
                </a:cubicBezTo>
                <a:cubicBezTo>
                  <a:pt x="6366" y="618"/>
                  <a:pt x="6334" y="617"/>
                  <a:pt x="6302" y="615"/>
                </a:cubicBezTo>
                <a:cubicBezTo>
                  <a:pt x="6302" y="616"/>
                  <a:pt x="6302" y="616"/>
                  <a:pt x="6302" y="617"/>
                </a:cubicBezTo>
                <a:cubicBezTo>
                  <a:pt x="6308" y="647"/>
                  <a:pt x="6311" y="676"/>
                  <a:pt x="6310" y="712"/>
                </a:cubicBezTo>
                <a:cubicBezTo>
                  <a:pt x="6283" y="703"/>
                  <a:pt x="6273" y="664"/>
                  <a:pt x="6252" y="648"/>
                </a:cubicBezTo>
                <a:cubicBezTo>
                  <a:pt x="6234" y="645"/>
                  <a:pt x="6217" y="642"/>
                  <a:pt x="6199" y="638"/>
                </a:cubicBezTo>
                <a:cubicBezTo>
                  <a:pt x="6168" y="626"/>
                  <a:pt x="6137" y="614"/>
                  <a:pt x="6105" y="602"/>
                </a:cubicBezTo>
                <a:cubicBezTo>
                  <a:pt x="6101" y="611"/>
                  <a:pt x="6096" y="621"/>
                  <a:pt x="6092" y="630"/>
                </a:cubicBezTo>
                <a:cubicBezTo>
                  <a:pt x="6095" y="647"/>
                  <a:pt x="6135" y="723"/>
                  <a:pt x="6144" y="735"/>
                </a:cubicBezTo>
                <a:cubicBezTo>
                  <a:pt x="6142" y="752"/>
                  <a:pt x="6139" y="770"/>
                  <a:pt x="6137" y="787"/>
                </a:cubicBezTo>
                <a:cubicBezTo>
                  <a:pt x="6105" y="771"/>
                  <a:pt x="6092" y="708"/>
                  <a:pt x="6063" y="683"/>
                </a:cubicBezTo>
                <a:cubicBezTo>
                  <a:pt x="6029" y="670"/>
                  <a:pt x="5994" y="658"/>
                  <a:pt x="5960" y="645"/>
                </a:cubicBezTo>
                <a:cubicBezTo>
                  <a:pt x="5946" y="649"/>
                  <a:pt x="5932" y="654"/>
                  <a:pt x="5918" y="658"/>
                </a:cubicBezTo>
                <a:cubicBezTo>
                  <a:pt x="5892" y="667"/>
                  <a:pt x="5866" y="675"/>
                  <a:pt x="5840" y="683"/>
                </a:cubicBezTo>
                <a:cubicBezTo>
                  <a:pt x="5819" y="700"/>
                  <a:pt x="5799" y="729"/>
                  <a:pt x="5769" y="735"/>
                </a:cubicBezTo>
                <a:cubicBezTo>
                  <a:pt x="5766" y="747"/>
                  <a:pt x="5765" y="758"/>
                  <a:pt x="5762" y="770"/>
                </a:cubicBezTo>
                <a:cubicBezTo>
                  <a:pt x="5782" y="821"/>
                  <a:pt x="5804" y="837"/>
                  <a:pt x="5834" y="870"/>
                </a:cubicBezTo>
                <a:cubicBezTo>
                  <a:pt x="5847" y="886"/>
                  <a:pt x="5860" y="902"/>
                  <a:pt x="5873" y="918"/>
                </a:cubicBezTo>
                <a:cubicBezTo>
                  <a:pt x="5873" y="920"/>
                  <a:pt x="5874" y="924"/>
                  <a:pt x="5875" y="926"/>
                </a:cubicBezTo>
                <a:cubicBezTo>
                  <a:pt x="5873" y="932"/>
                  <a:pt x="5870" y="934"/>
                  <a:pt x="5868" y="940"/>
                </a:cubicBezTo>
                <a:cubicBezTo>
                  <a:pt x="5852" y="954"/>
                  <a:pt x="5733" y="885"/>
                  <a:pt x="5709" y="871"/>
                </a:cubicBezTo>
                <a:cubicBezTo>
                  <a:pt x="5674" y="853"/>
                  <a:pt x="5637" y="867"/>
                  <a:pt x="5598" y="853"/>
                </a:cubicBezTo>
                <a:cubicBezTo>
                  <a:pt x="5581" y="843"/>
                  <a:pt x="5564" y="834"/>
                  <a:pt x="5547" y="825"/>
                </a:cubicBezTo>
                <a:cubicBezTo>
                  <a:pt x="5518" y="821"/>
                  <a:pt x="5472" y="849"/>
                  <a:pt x="5456" y="875"/>
                </a:cubicBezTo>
                <a:cubicBezTo>
                  <a:pt x="5447" y="888"/>
                  <a:pt x="5448" y="916"/>
                  <a:pt x="5436" y="935"/>
                </a:cubicBezTo>
                <a:cubicBezTo>
                  <a:pt x="5416" y="929"/>
                  <a:pt x="5402" y="903"/>
                  <a:pt x="5385" y="895"/>
                </a:cubicBezTo>
                <a:cubicBezTo>
                  <a:pt x="5358" y="881"/>
                  <a:pt x="5327" y="907"/>
                  <a:pt x="5308" y="915"/>
                </a:cubicBezTo>
                <a:cubicBezTo>
                  <a:pt x="5264" y="932"/>
                  <a:pt x="5197" y="906"/>
                  <a:pt x="5160" y="943"/>
                </a:cubicBezTo>
                <a:cubicBezTo>
                  <a:pt x="5152" y="956"/>
                  <a:pt x="5145" y="970"/>
                  <a:pt x="5137" y="983"/>
                </a:cubicBezTo>
                <a:cubicBezTo>
                  <a:pt x="5139" y="1011"/>
                  <a:pt x="5142" y="1039"/>
                  <a:pt x="5144" y="1068"/>
                </a:cubicBezTo>
                <a:cubicBezTo>
                  <a:pt x="5174" y="1085"/>
                  <a:pt x="5207" y="1097"/>
                  <a:pt x="5247" y="1103"/>
                </a:cubicBezTo>
                <a:cubicBezTo>
                  <a:pt x="5253" y="1129"/>
                  <a:pt x="5262" y="1138"/>
                  <a:pt x="5267" y="1171"/>
                </a:cubicBezTo>
                <a:cubicBezTo>
                  <a:pt x="5265" y="1199"/>
                  <a:pt x="5249" y="1190"/>
                  <a:pt x="5241" y="1206"/>
                </a:cubicBezTo>
                <a:cubicBezTo>
                  <a:pt x="5240" y="1206"/>
                  <a:pt x="5239" y="1207"/>
                  <a:pt x="5238" y="1207"/>
                </a:cubicBezTo>
                <a:cubicBezTo>
                  <a:pt x="5244" y="1227"/>
                  <a:pt x="5254" y="1246"/>
                  <a:pt x="5267" y="1254"/>
                </a:cubicBezTo>
                <a:cubicBezTo>
                  <a:pt x="5287" y="1227"/>
                  <a:pt x="5306" y="1198"/>
                  <a:pt x="5326" y="1171"/>
                </a:cubicBezTo>
                <a:cubicBezTo>
                  <a:pt x="5361" y="1140"/>
                  <a:pt x="5484" y="1084"/>
                  <a:pt x="5529" y="1126"/>
                </a:cubicBezTo>
                <a:cubicBezTo>
                  <a:pt x="5535" y="1136"/>
                  <a:pt x="5541" y="1147"/>
                  <a:pt x="5547" y="1158"/>
                </a:cubicBezTo>
                <a:cubicBezTo>
                  <a:pt x="5547" y="1166"/>
                  <a:pt x="5547" y="1174"/>
                  <a:pt x="5547" y="1183"/>
                </a:cubicBezTo>
                <a:cubicBezTo>
                  <a:pt x="5537" y="1195"/>
                  <a:pt x="5528" y="1207"/>
                  <a:pt x="5518" y="1219"/>
                </a:cubicBezTo>
                <a:cubicBezTo>
                  <a:pt x="5515" y="1254"/>
                  <a:pt x="5513" y="1289"/>
                  <a:pt x="5510" y="1324"/>
                </a:cubicBezTo>
                <a:cubicBezTo>
                  <a:pt x="5525" y="1308"/>
                  <a:pt x="5539" y="1293"/>
                  <a:pt x="5554" y="1277"/>
                </a:cubicBezTo>
                <a:cubicBezTo>
                  <a:pt x="5565" y="1278"/>
                  <a:pt x="5575" y="1278"/>
                  <a:pt x="5585" y="1279"/>
                </a:cubicBezTo>
                <a:cubicBezTo>
                  <a:pt x="5616" y="1287"/>
                  <a:pt x="5628" y="1268"/>
                  <a:pt x="5643" y="1249"/>
                </a:cubicBezTo>
                <a:cubicBezTo>
                  <a:pt x="5657" y="1266"/>
                  <a:pt x="5672" y="1284"/>
                  <a:pt x="5686" y="1301"/>
                </a:cubicBezTo>
                <a:cubicBezTo>
                  <a:pt x="5693" y="1298"/>
                  <a:pt x="5701" y="1295"/>
                  <a:pt x="5709" y="1292"/>
                </a:cubicBezTo>
                <a:cubicBezTo>
                  <a:pt x="5724" y="1290"/>
                  <a:pt x="5739" y="1286"/>
                  <a:pt x="5754" y="1284"/>
                </a:cubicBezTo>
                <a:cubicBezTo>
                  <a:pt x="5789" y="1265"/>
                  <a:pt x="5827" y="1230"/>
                  <a:pt x="5861" y="1212"/>
                </a:cubicBezTo>
                <a:cubicBezTo>
                  <a:pt x="5895" y="1195"/>
                  <a:pt x="5955" y="1206"/>
                  <a:pt x="5979" y="1226"/>
                </a:cubicBezTo>
                <a:cubicBezTo>
                  <a:pt x="5996" y="1245"/>
                  <a:pt x="6013" y="1263"/>
                  <a:pt x="6029" y="1282"/>
                </a:cubicBezTo>
                <a:cubicBezTo>
                  <a:pt x="6030" y="1284"/>
                  <a:pt x="6030" y="1286"/>
                  <a:pt x="6030" y="1287"/>
                </a:cubicBezTo>
                <a:cubicBezTo>
                  <a:pt x="5986" y="1296"/>
                  <a:pt x="5942" y="1304"/>
                  <a:pt x="5897" y="1312"/>
                </a:cubicBezTo>
                <a:cubicBezTo>
                  <a:pt x="5882" y="1323"/>
                  <a:pt x="5867" y="1333"/>
                  <a:pt x="5851" y="1344"/>
                </a:cubicBezTo>
                <a:cubicBezTo>
                  <a:pt x="5834" y="1344"/>
                  <a:pt x="5815" y="1344"/>
                  <a:pt x="5798" y="1344"/>
                </a:cubicBezTo>
                <a:cubicBezTo>
                  <a:pt x="5784" y="1357"/>
                  <a:pt x="5771" y="1372"/>
                  <a:pt x="5758" y="1386"/>
                </a:cubicBezTo>
                <a:cubicBezTo>
                  <a:pt x="5746" y="1415"/>
                  <a:pt x="5733" y="1446"/>
                  <a:pt x="5722" y="1475"/>
                </a:cubicBezTo>
                <a:cubicBezTo>
                  <a:pt x="5739" y="1498"/>
                  <a:pt x="5772" y="1514"/>
                  <a:pt x="5790" y="1529"/>
                </a:cubicBezTo>
                <a:cubicBezTo>
                  <a:pt x="5799" y="1546"/>
                  <a:pt x="5808" y="1563"/>
                  <a:pt x="5816" y="1580"/>
                </a:cubicBezTo>
                <a:cubicBezTo>
                  <a:pt x="5802" y="1576"/>
                  <a:pt x="5767" y="1583"/>
                  <a:pt x="5754" y="1575"/>
                </a:cubicBezTo>
                <a:cubicBezTo>
                  <a:pt x="5717" y="1554"/>
                  <a:pt x="5674" y="1454"/>
                  <a:pt x="5632" y="1432"/>
                </a:cubicBezTo>
                <a:cubicBezTo>
                  <a:pt x="5605" y="1432"/>
                  <a:pt x="5578" y="1432"/>
                  <a:pt x="5551" y="1432"/>
                </a:cubicBezTo>
                <a:cubicBezTo>
                  <a:pt x="5522" y="1427"/>
                  <a:pt x="5492" y="1421"/>
                  <a:pt x="5463" y="1415"/>
                </a:cubicBezTo>
                <a:cubicBezTo>
                  <a:pt x="5461" y="1421"/>
                  <a:pt x="5459" y="1427"/>
                  <a:pt x="5457" y="1432"/>
                </a:cubicBezTo>
                <a:cubicBezTo>
                  <a:pt x="5456" y="1441"/>
                  <a:pt x="5455" y="1449"/>
                  <a:pt x="5454" y="1459"/>
                </a:cubicBezTo>
                <a:cubicBezTo>
                  <a:pt x="5468" y="1492"/>
                  <a:pt x="5483" y="1527"/>
                  <a:pt x="5497" y="1560"/>
                </a:cubicBezTo>
                <a:cubicBezTo>
                  <a:pt x="5497" y="1562"/>
                  <a:pt x="5498" y="1564"/>
                  <a:pt x="5499" y="1565"/>
                </a:cubicBezTo>
                <a:cubicBezTo>
                  <a:pt x="5502" y="1556"/>
                  <a:pt x="5506" y="1547"/>
                  <a:pt x="5509" y="1539"/>
                </a:cubicBezTo>
                <a:cubicBezTo>
                  <a:pt x="5539" y="1556"/>
                  <a:pt x="5580" y="1648"/>
                  <a:pt x="5607" y="1683"/>
                </a:cubicBezTo>
                <a:cubicBezTo>
                  <a:pt x="5625" y="1697"/>
                  <a:pt x="5645" y="1711"/>
                  <a:pt x="5664" y="1725"/>
                </a:cubicBezTo>
                <a:cubicBezTo>
                  <a:pt x="5697" y="1757"/>
                  <a:pt x="5730" y="1788"/>
                  <a:pt x="5763" y="1820"/>
                </a:cubicBezTo>
                <a:cubicBezTo>
                  <a:pt x="5753" y="1822"/>
                  <a:pt x="5742" y="1823"/>
                  <a:pt x="5732" y="1825"/>
                </a:cubicBezTo>
                <a:cubicBezTo>
                  <a:pt x="5724" y="1829"/>
                  <a:pt x="5723" y="1845"/>
                  <a:pt x="5711" y="1843"/>
                </a:cubicBezTo>
                <a:cubicBezTo>
                  <a:pt x="5679" y="1837"/>
                  <a:pt x="5651" y="1806"/>
                  <a:pt x="5622" y="1793"/>
                </a:cubicBezTo>
                <a:cubicBezTo>
                  <a:pt x="5603" y="1784"/>
                  <a:pt x="5570" y="1778"/>
                  <a:pt x="5538" y="1778"/>
                </a:cubicBezTo>
                <a:cubicBezTo>
                  <a:pt x="5509" y="1728"/>
                  <a:pt x="5484" y="1735"/>
                  <a:pt x="5432" y="1742"/>
                </a:cubicBezTo>
                <a:cubicBezTo>
                  <a:pt x="5425" y="1724"/>
                  <a:pt x="5418" y="1709"/>
                  <a:pt x="5410" y="1692"/>
                </a:cubicBezTo>
                <a:cubicBezTo>
                  <a:pt x="5410" y="1652"/>
                  <a:pt x="5410" y="1611"/>
                  <a:pt x="5410" y="1572"/>
                </a:cubicBezTo>
                <a:cubicBezTo>
                  <a:pt x="5411" y="1531"/>
                  <a:pt x="5376" y="1487"/>
                  <a:pt x="5359" y="1474"/>
                </a:cubicBezTo>
                <a:cubicBezTo>
                  <a:pt x="5355" y="1468"/>
                  <a:pt x="5349" y="1474"/>
                  <a:pt x="5345" y="1485"/>
                </a:cubicBezTo>
                <a:cubicBezTo>
                  <a:pt x="5345" y="1510"/>
                  <a:pt x="5344" y="1535"/>
                  <a:pt x="5343" y="1560"/>
                </a:cubicBezTo>
                <a:cubicBezTo>
                  <a:pt x="5326" y="1560"/>
                  <a:pt x="5310" y="1557"/>
                  <a:pt x="5296" y="1550"/>
                </a:cubicBezTo>
                <a:cubicBezTo>
                  <a:pt x="5289" y="1510"/>
                  <a:pt x="5282" y="1469"/>
                  <a:pt x="5274" y="1429"/>
                </a:cubicBezTo>
                <a:cubicBezTo>
                  <a:pt x="5266" y="1419"/>
                  <a:pt x="5257" y="1410"/>
                  <a:pt x="5249" y="1400"/>
                </a:cubicBezTo>
                <a:cubicBezTo>
                  <a:pt x="5229" y="1406"/>
                  <a:pt x="5218" y="1419"/>
                  <a:pt x="5193" y="1419"/>
                </a:cubicBezTo>
                <a:cubicBezTo>
                  <a:pt x="5178" y="1396"/>
                  <a:pt x="5161" y="1374"/>
                  <a:pt x="5145" y="1352"/>
                </a:cubicBezTo>
                <a:cubicBezTo>
                  <a:pt x="5106" y="1260"/>
                  <a:pt x="5098" y="1212"/>
                  <a:pt x="5014" y="1197"/>
                </a:cubicBezTo>
                <a:cubicBezTo>
                  <a:pt x="5018" y="1231"/>
                  <a:pt x="5027" y="1244"/>
                  <a:pt x="5024" y="1279"/>
                </a:cubicBezTo>
                <a:cubicBezTo>
                  <a:pt x="5007" y="1288"/>
                  <a:pt x="4991" y="1276"/>
                  <a:pt x="4976" y="1274"/>
                </a:cubicBezTo>
                <a:cubicBezTo>
                  <a:pt x="4953" y="1286"/>
                  <a:pt x="4932" y="1299"/>
                  <a:pt x="4909" y="1311"/>
                </a:cubicBezTo>
                <a:cubicBezTo>
                  <a:pt x="4908" y="1311"/>
                  <a:pt x="4907" y="1311"/>
                  <a:pt x="4906" y="1311"/>
                </a:cubicBezTo>
                <a:cubicBezTo>
                  <a:pt x="4924" y="1345"/>
                  <a:pt x="4941" y="1379"/>
                  <a:pt x="4959" y="1414"/>
                </a:cubicBezTo>
                <a:cubicBezTo>
                  <a:pt x="4957" y="1420"/>
                  <a:pt x="4956" y="1426"/>
                  <a:pt x="4954" y="1432"/>
                </a:cubicBezTo>
                <a:cubicBezTo>
                  <a:pt x="4947" y="1442"/>
                  <a:pt x="4901" y="1432"/>
                  <a:pt x="4886" y="1449"/>
                </a:cubicBezTo>
                <a:cubicBezTo>
                  <a:pt x="4879" y="1456"/>
                  <a:pt x="4875" y="1475"/>
                  <a:pt x="4873" y="1490"/>
                </a:cubicBezTo>
                <a:cubicBezTo>
                  <a:pt x="4891" y="1533"/>
                  <a:pt x="4909" y="1530"/>
                  <a:pt x="4929" y="1562"/>
                </a:cubicBezTo>
                <a:cubicBezTo>
                  <a:pt x="4885" y="1569"/>
                  <a:pt x="4853" y="1591"/>
                  <a:pt x="4808" y="1567"/>
                </a:cubicBezTo>
                <a:cubicBezTo>
                  <a:pt x="4807" y="1567"/>
                  <a:pt x="4806" y="1567"/>
                  <a:pt x="4806" y="1567"/>
                </a:cubicBezTo>
                <a:cubicBezTo>
                  <a:pt x="4809" y="1581"/>
                  <a:pt x="4812" y="1597"/>
                  <a:pt x="4815" y="1612"/>
                </a:cubicBezTo>
                <a:cubicBezTo>
                  <a:pt x="4829" y="1629"/>
                  <a:pt x="4842" y="1646"/>
                  <a:pt x="4855" y="1663"/>
                </a:cubicBezTo>
                <a:cubicBezTo>
                  <a:pt x="4874" y="1689"/>
                  <a:pt x="4881" y="1733"/>
                  <a:pt x="4904" y="1750"/>
                </a:cubicBezTo>
                <a:cubicBezTo>
                  <a:pt x="4921" y="1769"/>
                  <a:pt x="4943" y="1736"/>
                  <a:pt x="4953" y="1730"/>
                </a:cubicBezTo>
                <a:cubicBezTo>
                  <a:pt x="4970" y="1731"/>
                  <a:pt x="4986" y="1730"/>
                  <a:pt x="5003" y="1732"/>
                </a:cubicBezTo>
                <a:cubicBezTo>
                  <a:pt x="5010" y="1727"/>
                  <a:pt x="5017" y="1724"/>
                  <a:pt x="5025" y="1720"/>
                </a:cubicBezTo>
                <a:cubicBezTo>
                  <a:pt x="5072" y="1705"/>
                  <a:pt x="5165" y="1786"/>
                  <a:pt x="5186" y="1825"/>
                </a:cubicBezTo>
                <a:cubicBezTo>
                  <a:pt x="5157" y="1809"/>
                  <a:pt x="5054" y="1780"/>
                  <a:pt x="5016" y="1793"/>
                </a:cubicBezTo>
                <a:cubicBezTo>
                  <a:pt x="4999" y="1802"/>
                  <a:pt x="4982" y="1811"/>
                  <a:pt x="4964" y="1820"/>
                </a:cubicBezTo>
                <a:cubicBezTo>
                  <a:pt x="4966" y="1871"/>
                  <a:pt x="4989" y="1889"/>
                  <a:pt x="5005" y="1915"/>
                </a:cubicBezTo>
                <a:cubicBezTo>
                  <a:pt x="5023" y="1946"/>
                  <a:pt x="5041" y="1977"/>
                  <a:pt x="5059" y="2008"/>
                </a:cubicBezTo>
                <a:cubicBezTo>
                  <a:pt x="5064" y="2007"/>
                  <a:pt x="5071" y="2005"/>
                  <a:pt x="5076" y="2004"/>
                </a:cubicBezTo>
                <a:cubicBezTo>
                  <a:pt x="5119" y="2022"/>
                  <a:pt x="5166" y="2050"/>
                  <a:pt x="5220" y="2048"/>
                </a:cubicBezTo>
                <a:cubicBezTo>
                  <a:pt x="5228" y="2026"/>
                  <a:pt x="5232" y="1991"/>
                  <a:pt x="5234" y="1958"/>
                </a:cubicBezTo>
                <a:cubicBezTo>
                  <a:pt x="5254" y="1983"/>
                  <a:pt x="5274" y="2008"/>
                  <a:pt x="5294" y="2033"/>
                </a:cubicBezTo>
                <a:cubicBezTo>
                  <a:pt x="5304" y="2025"/>
                  <a:pt x="5312" y="2018"/>
                  <a:pt x="5317" y="1999"/>
                </a:cubicBezTo>
                <a:cubicBezTo>
                  <a:pt x="5322" y="1975"/>
                  <a:pt x="5310" y="1942"/>
                  <a:pt x="5305" y="1925"/>
                </a:cubicBezTo>
                <a:cubicBezTo>
                  <a:pt x="5310" y="1912"/>
                  <a:pt x="5315" y="1900"/>
                  <a:pt x="5320" y="1888"/>
                </a:cubicBezTo>
                <a:cubicBezTo>
                  <a:pt x="5341" y="1889"/>
                  <a:pt x="5352" y="1932"/>
                  <a:pt x="5381" y="1931"/>
                </a:cubicBezTo>
                <a:cubicBezTo>
                  <a:pt x="5394" y="1851"/>
                  <a:pt x="5420" y="1832"/>
                  <a:pt x="5450" y="1813"/>
                </a:cubicBezTo>
                <a:cubicBezTo>
                  <a:pt x="5431" y="1842"/>
                  <a:pt x="5426" y="1882"/>
                  <a:pt x="5418" y="1940"/>
                </a:cubicBezTo>
                <a:cubicBezTo>
                  <a:pt x="5418" y="1943"/>
                  <a:pt x="5418" y="1948"/>
                  <a:pt x="5418" y="1951"/>
                </a:cubicBezTo>
                <a:cubicBezTo>
                  <a:pt x="5461" y="1930"/>
                  <a:pt x="5506" y="1967"/>
                  <a:pt x="5552" y="1971"/>
                </a:cubicBezTo>
                <a:cubicBezTo>
                  <a:pt x="5552" y="1972"/>
                  <a:pt x="5552" y="1972"/>
                  <a:pt x="5552" y="1973"/>
                </a:cubicBezTo>
                <a:cubicBezTo>
                  <a:pt x="5545" y="2003"/>
                  <a:pt x="5551" y="2050"/>
                  <a:pt x="5551" y="2089"/>
                </a:cubicBezTo>
                <a:cubicBezTo>
                  <a:pt x="5581" y="2111"/>
                  <a:pt x="5627" y="2109"/>
                  <a:pt x="5669" y="2108"/>
                </a:cubicBezTo>
                <a:cubicBezTo>
                  <a:pt x="5669" y="2108"/>
                  <a:pt x="5669" y="2108"/>
                  <a:pt x="5669" y="2109"/>
                </a:cubicBezTo>
                <a:cubicBezTo>
                  <a:pt x="5664" y="2120"/>
                  <a:pt x="5659" y="2131"/>
                  <a:pt x="5653" y="2143"/>
                </a:cubicBezTo>
                <a:cubicBezTo>
                  <a:pt x="5653" y="2152"/>
                  <a:pt x="5653" y="2161"/>
                  <a:pt x="5653" y="2171"/>
                </a:cubicBezTo>
                <a:cubicBezTo>
                  <a:pt x="5652" y="2171"/>
                  <a:pt x="5651" y="2174"/>
                  <a:pt x="5651" y="2174"/>
                </a:cubicBezTo>
                <a:cubicBezTo>
                  <a:pt x="5634" y="2200"/>
                  <a:pt x="5575" y="2193"/>
                  <a:pt x="5552" y="2183"/>
                </a:cubicBezTo>
                <a:cubicBezTo>
                  <a:pt x="5513" y="2165"/>
                  <a:pt x="5495" y="2107"/>
                  <a:pt x="5465" y="2074"/>
                </a:cubicBezTo>
                <a:cubicBezTo>
                  <a:pt x="5446" y="2055"/>
                  <a:pt x="5420" y="2061"/>
                  <a:pt x="5393" y="2053"/>
                </a:cubicBezTo>
                <a:cubicBezTo>
                  <a:pt x="5377" y="2048"/>
                  <a:pt x="5359" y="2044"/>
                  <a:pt x="5348" y="2056"/>
                </a:cubicBezTo>
                <a:cubicBezTo>
                  <a:pt x="5346" y="2058"/>
                  <a:pt x="5345" y="2059"/>
                  <a:pt x="5343" y="2061"/>
                </a:cubicBezTo>
                <a:cubicBezTo>
                  <a:pt x="5345" y="2109"/>
                  <a:pt x="5382" y="2174"/>
                  <a:pt x="5403" y="2191"/>
                </a:cubicBezTo>
                <a:cubicBezTo>
                  <a:pt x="5404" y="2193"/>
                  <a:pt x="5404" y="2194"/>
                  <a:pt x="5405" y="2196"/>
                </a:cubicBezTo>
                <a:cubicBezTo>
                  <a:pt x="5391" y="2219"/>
                  <a:pt x="5377" y="2205"/>
                  <a:pt x="5353" y="2214"/>
                </a:cubicBezTo>
                <a:cubicBezTo>
                  <a:pt x="5321" y="2228"/>
                  <a:pt x="5309" y="2261"/>
                  <a:pt x="5265" y="2271"/>
                </a:cubicBezTo>
                <a:cubicBezTo>
                  <a:pt x="5258" y="2294"/>
                  <a:pt x="5254" y="2323"/>
                  <a:pt x="5254" y="2361"/>
                </a:cubicBezTo>
                <a:cubicBezTo>
                  <a:pt x="5271" y="2373"/>
                  <a:pt x="5289" y="2385"/>
                  <a:pt x="5306" y="2397"/>
                </a:cubicBezTo>
                <a:cubicBezTo>
                  <a:pt x="5333" y="2374"/>
                  <a:pt x="5322" y="2365"/>
                  <a:pt x="5337" y="2331"/>
                </a:cubicBezTo>
                <a:cubicBezTo>
                  <a:pt x="5358" y="2347"/>
                  <a:pt x="5373" y="2375"/>
                  <a:pt x="5392" y="2389"/>
                </a:cubicBezTo>
                <a:cubicBezTo>
                  <a:pt x="5443" y="2396"/>
                  <a:pt x="5493" y="2404"/>
                  <a:pt x="5544" y="2410"/>
                </a:cubicBezTo>
                <a:cubicBezTo>
                  <a:pt x="5555" y="2406"/>
                  <a:pt x="5565" y="2395"/>
                  <a:pt x="5572" y="2382"/>
                </a:cubicBezTo>
                <a:cubicBezTo>
                  <a:pt x="5567" y="2355"/>
                  <a:pt x="5562" y="2328"/>
                  <a:pt x="5557" y="2301"/>
                </a:cubicBezTo>
                <a:cubicBezTo>
                  <a:pt x="5561" y="2299"/>
                  <a:pt x="5564" y="2297"/>
                  <a:pt x="5568" y="2296"/>
                </a:cubicBezTo>
                <a:cubicBezTo>
                  <a:pt x="5614" y="2359"/>
                  <a:pt x="5626" y="2398"/>
                  <a:pt x="5711" y="2397"/>
                </a:cubicBezTo>
                <a:cubicBezTo>
                  <a:pt x="5708" y="2378"/>
                  <a:pt x="5706" y="2357"/>
                  <a:pt x="5702" y="2337"/>
                </a:cubicBezTo>
                <a:cubicBezTo>
                  <a:pt x="5702" y="2332"/>
                  <a:pt x="5702" y="2329"/>
                  <a:pt x="5702" y="2324"/>
                </a:cubicBezTo>
                <a:cubicBezTo>
                  <a:pt x="5716" y="2336"/>
                  <a:pt x="5729" y="2347"/>
                  <a:pt x="5743" y="2359"/>
                </a:cubicBezTo>
                <a:cubicBezTo>
                  <a:pt x="5755" y="2356"/>
                  <a:pt x="5767" y="2353"/>
                  <a:pt x="5779" y="2351"/>
                </a:cubicBezTo>
                <a:cubicBezTo>
                  <a:pt x="5779" y="2351"/>
                  <a:pt x="5813" y="2447"/>
                  <a:pt x="5816" y="2454"/>
                </a:cubicBezTo>
                <a:cubicBezTo>
                  <a:pt x="5849" y="2450"/>
                  <a:pt x="5862" y="2427"/>
                  <a:pt x="5885" y="2415"/>
                </a:cubicBezTo>
                <a:cubicBezTo>
                  <a:pt x="5920" y="2403"/>
                  <a:pt x="5954" y="2393"/>
                  <a:pt x="5988" y="2381"/>
                </a:cubicBezTo>
                <a:cubicBezTo>
                  <a:pt x="5996" y="2366"/>
                  <a:pt x="6004" y="2350"/>
                  <a:pt x="6012" y="2336"/>
                </a:cubicBezTo>
                <a:cubicBezTo>
                  <a:pt x="6012" y="2321"/>
                  <a:pt x="6012" y="2307"/>
                  <a:pt x="6012" y="2292"/>
                </a:cubicBezTo>
                <a:cubicBezTo>
                  <a:pt x="6007" y="2282"/>
                  <a:pt x="6003" y="2271"/>
                  <a:pt x="5998" y="2261"/>
                </a:cubicBezTo>
                <a:cubicBezTo>
                  <a:pt x="5982" y="2244"/>
                  <a:pt x="5955" y="2258"/>
                  <a:pt x="5932" y="2251"/>
                </a:cubicBezTo>
                <a:cubicBezTo>
                  <a:pt x="5875" y="2233"/>
                  <a:pt x="5782" y="2229"/>
                  <a:pt x="5735" y="2187"/>
                </a:cubicBezTo>
                <a:cubicBezTo>
                  <a:pt x="5735" y="2187"/>
                  <a:pt x="5734" y="2187"/>
                  <a:pt x="5734" y="2187"/>
                </a:cubicBezTo>
                <a:cubicBezTo>
                  <a:pt x="5774" y="2092"/>
                  <a:pt x="5815" y="2136"/>
                  <a:pt x="5881" y="2158"/>
                </a:cubicBezTo>
                <a:cubicBezTo>
                  <a:pt x="5922" y="2172"/>
                  <a:pt x="5969" y="2180"/>
                  <a:pt x="5986" y="2123"/>
                </a:cubicBezTo>
                <a:cubicBezTo>
                  <a:pt x="5993" y="2092"/>
                  <a:pt x="5982" y="2034"/>
                  <a:pt x="5976" y="2004"/>
                </a:cubicBezTo>
                <a:cubicBezTo>
                  <a:pt x="5996" y="1995"/>
                  <a:pt x="6015" y="2012"/>
                  <a:pt x="6036" y="2019"/>
                </a:cubicBezTo>
                <a:cubicBezTo>
                  <a:pt x="6062" y="2030"/>
                  <a:pt x="6095" y="2020"/>
                  <a:pt x="6116" y="2008"/>
                </a:cubicBezTo>
                <a:cubicBezTo>
                  <a:pt x="6120" y="1992"/>
                  <a:pt x="6099" y="1961"/>
                  <a:pt x="6092" y="1936"/>
                </a:cubicBezTo>
                <a:cubicBezTo>
                  <a:pt x="6095" y="1930"/>
                  <a:pt x="6098" y="1926"/>
                  <a:pt x="6101" y="1920"/>
                </a:cubicBezTo>
                <a:cubicBezTo>
                  <a:pt x="6115" y="1924"/>
                  <a:pt x="6129" y="1926"/>
                  <a:pt x="6147" y="1923"/>
                </a:cubicBezTo>
                <a:cubicBezTo>
                  <a:pt x="6152" y="1895"/>
                  <a:pt x="6157" y="1867"/>
                  <a:pt x="6163" y="1840"/>
                </a:cubicBezTo>
                <a:cubicBezTo>
                  <a:pt x="6181" y="1834"/>
                  <a:pt x="6194" y="1827"/>
                  <a:pt x="6202" y="1801"/>
                </a:cubicBezTo>
                <a:cubicBezTo>
                  <a:pt x="6201" y="1776"/>
                  <a:pt x="6199" y="1751"/>
                  <a:pt x="6198" y="1725"/>
                </a:cubicBezTo>
                <a:cubicBezTo>
                  <a:pt x="6167" y="1666"/>
                  <a:pt x="6099" y="1670"/>
                  <a:pt x="6047" y="1678"/>
                </a:cubicBezTo>
                <a:cubicBezTo>
                  <a:pt x="6048" y="1653"/>
                  <a:pt x="6049" y="1626"/>
                  <a:pt x="6050" y="1600"/>
                </a:cubicBezTo>
                <a:cubicBezTo>
                  <a:pt x="6070" y="1598"/>
                  <a:pt x="6090" y="1596"/>
                  <a:pt x="6110" y="1593"/>
                </a:cubicBezTo>
                <a:cubicBezTo>
                  <a:pt x="6167" y="1603"/>
                  <a:pt x="6242" y="1639"/>
                  <a:pt x="6302" y="1603"/>
                </a:cubicBezTo>
                <a:cubicBezTo>
                  <a:pt x="6302" y="1603"/>
                  <a:pt x="6302" y="1601"/>
                  <a:pt x="6302" y="1600"/>
                </a:cubicBezTo>
                <a:cubicBezTo>
                  <a:pt x="6276" y="1574"/>
                  <a:pt x="6251" y="1548"/>
                  <a:pt x="6226" y="1522"/>
                </a:cubicBezTo>
                <a:cubicBezTo>
                  <a:pt x="6232" y="1508"/>
                  <a:pt x="6238" y="1494"/>
                  <a:pt x="6244" y="1480"/>
                </a:cubicBezTo>
                <a:cubicBezTo>
                  <a:pt x="6333" y="1504"/>
                  <a:pt x="6390" y="1565"/>
                  <a:pt x="6471" y="1495"/>
                </a:cubicBezTo>
                <a:cubicBezTo>
                  <a:pt x="6486" y="1482"/>
                  <a:pt x="6498" y="1477"/>
                  <a:pt x="6508" y="1454"/>
                </a:cubicBezTo>
                <a:cubicBezTo>
                  <a:pt x="6502" y="1417"/>
                  <a:pt x="6496" y="1381"/>
                  <a:pt x="6490" y="1344"/>
                </a:cubicBezTo>
                <a:cubicBezTo>
                  <a:pt x="6575" y="1342"/>
                  <a:pt x="6567" y="1314"/>
                  <a:pt x="6617" y="1262"/>
                </a:cubicBezTo>
                <a:cubicBezTo>
                  <a:pt x="6633" y="1251"/>
                  <a:pt x="6648" y="1238"/>
                  <a:pt x="6663" y="1227"/>
                </a:cubicBezTo>
                <a:cubicBezTo>
                  <a:pt x="6660" y="1231"/>
                  <a:pt x="6656" y="1237"/>
                  <a:pt x="6656" y="1242"/>
                </a:cubicBezTo>
                <a:cubicBezTo>
                  <a:pt x="6658" y="1248"/>
                  <a:pt x="6660" y="1252"/>
                  <a:pt x="6661" y="1257"/>
                </a:cubicBezTo>
                <a:cubicBezTo>
                  <a:pt x="6658" y="1264"/>
                  <a:pt x="6639" y="1281"/>
                  <a:pt x="6629" y="1284"/>
                </a:cubicBezTo>
                <a:cubicBezTo>
                  <a:pt x="6637" y="1297"/>
                  <a:pt x="6648" y="1325"/>
                  <a:pt x="6646" y="1347"/>
                </a:cubicBezTo>
                <a:cubicBezTo>
                  <a:pt x="6654" y="1351"/>
                  <a:pt x="6664" y="1352"/>
                  <a:pt x="6673" y="1356"/>
                </a:cubicBezTo>
                <a:cubicBezTo>
                  <a:pt x="6689" y="1363"/>
                  <a:pt x="6705" y="1380"/>
                  <a:pt x="6723" y="1381"/>
                </a:cubicBezTo>
                <a:cubicBezTo>
                  <a:pt x="6723" y="1381"/>
                  <a:pt x="6724" y="1382"/>
                  <a:pt x="6724" y="1382"/>
                </a:cubicBezTo>
                <a:cubicBezTo>
                  <a:pt x="6718" y="1390"/>
                  <a:pt x="6700" y="1400"/>
                  <a:pt x="6697" y="1410"/>
                </a:cubicBezTo>
                <a:cubicBezTo>
                  <a:pt x="6697" y="1411"/>
                  <a:pt x="6697" y="1412"/>
                  <a:pt x="6696" y="1412"/>
                </a:cubicBezTo>
                <a:cubicBezTo>
                  <a:pt x="6707" y="1414"/>
                  <a:pt x="6718" y="1415"/>
                  <a:pt x="6729" y="1417"/>
                </a:cubicBezTo>
                <a:cubicBezTo>
                  <a:pt x="6729" y="1417"/>
                  <a:pt x="6729" y="1419"/>
                  <a:pt x="6730" y="1419"/>
                </a:cubicBezTo>
                <a:cubicBezTo>
                  <a:pt x="6729" y="1419"/>
                  <a:pt x="6703" y="1437"/>
                  <a:pt x="6703" y="1437"/>
                </a:cubicBezTo>
                <a:cubicBezTo>
                  <a:pt x="6702" y="1442"/>
                  <a:pt x="6708" y="1446"/>
                  <a:pt x="6709" y="1447"/>
                </a:cubicBezTo>
                <a:cubicBezTo>
                  <a:pt x="6727" y="1455"/>
                  <a:pt x="6725" y="1467"/>
                  <a:pt x="6738" y="1479"/>
                </a:cubicBezTo>
                <a:cubicBezTo>
                  <a:pt x="6740" y="1479"/>
                  <a:pt x="6756" y="1470"/>
                  <a:pt x="6765" y="1469"/>
                </a:cubicBezTo>
                <a:cubicBezTo>
                  <a:pt x="6780" y="1467"/>
                  <a:pt x="6797" y="1477"/>
                  <a:pt x="6812" y="1469"/>
                </a:cubicBezTo>
                <a:cubicBezTo>
                  <a:pt x="6818" y="1465"/>
                  <a:pt x="6825" y="1460"/>
                  <a:pt x="6831" y="1455"/>
                </a:cubicBezTo>
                <a:cubicBezTo>
                  <a:pt x="6834" y="1452"/>
                  <a:pt x="6836" y="1447"/>
                  <a:pt x="6841" y="1444"/>
                </a:cubicBezTo>
                <a:cubicBezTo>
                  <a:pt x="6850" y="1449"/>
                  <a:pt x="6862" y="1465"/>
                  <a:pt x="6865" y="1482"/>
                </a:cubicBezTo>
                <a:cubicBezTo>
                  <a:pt x="6853" y="1504"/>
                  <a:pt x="6832" y="1486"/>
                  <a:pt x="6844" y="1525"/>
                </a:cubicBezTo>
                <a:cubicBezTo>
                  <a:pt x="6837" y="1528"/>
                  <a:pt x="6831" y="1518"/>
                  <a:pt x="6824" y="1515"/>
                </a:cubicBezTo>
                <a:cubicBezTo>
                  <a:pt x="6813" y="1510"/>
                  <a:pt x="6763" y="1489"/>
                  <a:pt x="6744" y="1509"/>
                </a:cubicBezTo>
                <a:cubicBezTo>
                  <a:pt x="6742" y="1511"/>
                  <a:pt x="6741" y="1512"/>
                  <a:pt x="6741" y="1515"/>
                </a:cubicBezTo>
                <a:cubicBezTo>
                  <a:pt x="6745" y="1534"/>
                  <a:pt x="6770" y="1526"/>
                  <a:pt x="6782" y="1530"/>
                </a:cubicBezTo>
                <a:cubicBezTo>
                  <a:pt x="6790" y="1533"/>
                  <a:pt x="6794" y="1543"/>
                  <a:pt x="6800" y="1552"/>
                </a:cubicBezTo>
                <a:cubicBezTo>
                  <a:pt x="6786" y="1556"/>
                  <a:pt x="6773" y="1547"/>
                  <a:pt x="6763" y="1544"/>
                </a:cubicBezTo>
                <a:cubicBezTo>
                  <a:pt x="6741" y="1537"/>
                  <a:pt x="6720" y="1533"/>
                  <a:pt x="6697" y="1527"/>
                </a:cubicBezTo>
                <a:cubicBezTo>
                  <a:pt x="6689" y="1525"/>
                  <a:pt x="6681" y="1524"/>
                  <a:pt x="6673" y="1522"/>
                </a:cubicBezTo>
                <a:cubicBezTo>
                  <a:pt x="6662" y="1523"/>
                  <a:pt x="6656" y="1536"/>
                  <a:pt x="6652" y="1542"/>
                </a:cubicBezTo>
                <a:cubicBezTo>
                  <a:pt x="6647" y="1550"/>
                  <a:pt x="6641" y="1558"/>
                  <a:pt x="6636" y="1567"/>
                </a:cubicBezTo>
                <a:cubicBezTo>
                  <a:pt x="6629" y="1585"/>
                  <a:pt x="6648" y="1597"/>
                  <a:pt x="6658" y="1598"/>
                </a:cubicBezTo>
                <a:cubicBezTo>
                  <a:pt x="6667" y="1594"/>
                  <a:pt x="6667" y="1587"/>
                  <a:pt x="6677" y="1584"/>
                </a:cubicBezTo>
                <a:cubicBezTo>
                  <a:pt x="6678" y="1584"/>
                  <a:pt x="6678" y="1584"/>
                  <a:pt x="6679" y="1585"/>
                </a:cubicBezTo>
                <a:cubicBezTo>
                  <a:pt x="6667" y="1595"/>
                  <a:pt x="6665" y="1612"/>
                  <a:pt x="6676" y="1623"/>
                </a:cubicBezTo>
                <a:cubicBezTo>
                  <a:pt x="6693" y="1639"/>
                  <a:pt x="6712" y="1652"/>
                  <a:pt x="6735" y="1655"/>
                </a:cubicBezTo>
                <a:cubicBezTo>
                  <a:pt x="6736" y="1656"/>
                  <a:pt x="6736" y="1656"/>
                  <a:pt x="6737" y="1657"/>
                </a:cubicBezTo>
                <a:cubicBezTo>
                  <a:pt x="6727" y="1662"/>
                  <a:pt x="6717" y="1668"/>
                  <a:pt x="6708" y="1673"/>
                </a:cubicBezTo>
                <a:cubicBezTo>
                  <a:pt x="6700" y="1678"/>
                  <a:pt x="6695" y="1686"/>
                  <a:pt x="6686" y="1688"/>
                </a:cubicBezTo>
                <a:cubicBezTo>
                  <a:pt x="6685" y="1687"/>
                  <a:pt x="6685" y="1686"/>
                  <a:pt x="6684" y="1685"/>
                </a:cubicBezTo>
                <a:cubicBezTo>
                  <a:pt x="6674" y="1688"/>
                  <a:pt x="6663" y="1691"/>
                  <a:pt x="6661" y="1700"/>
                </a:cubicBezTo>
                <a:cubicBezTo>
                  <a:pt x="6666" y="1711"/>
                  <a:pt x="6670" y="1723"/>
                  <a:pt x="6674" y="1733"/>
                </a:cubicBezTo>
                <a:cubicBezTo>
                  <a:pt x="6687" y="1767"/>
                  <a:pt x="6725" y="1821"/>
                  <a:pt x="6760" y="1796"/>
                </a:cubicBezTo>
                <a:cubicBezTo>
                  <a:pt x="6763" y="1784"/>
                  <a:pt x="6747" y="1775"/>
                  <a:pt x="6762" y="1762"/>
                </a:cubicBezTo>
                <a:cubicBezTo>
                  <a:pt x="6763" y="1761"/>
                  <a:pt x="6764" y="1761"/>
                  <a:pt x="6766" y="1760"/>
                </a:cubicBezTo>
                <a:cubicBezTo>
                  <a:pt x="6773" y="1765"/>
                  <a:pt x="6773" y="1776"/>
                  <a:pt x="6779" y="1783"/>
                </a:cubicBezTo>
                <a:cubicBezTo>
                  <a:pt x="6782" y="1784"/>
                  <a:pt x="6784" y="1785"/>
                  <a:pt x="6787" y="1787"/>
                </a:cubicBezTo>
                <a:cubicBezTo>
                  <a:pt x="6787" y="1788"/>
                  <a:pt x="6787" y="1791"/>
                  <a:pt x="6788" y="1793"/>
                </a:cubicBezTo>
                <a:cubicBezTo>
                  <a:pt x="6788" y="1793"/>
                  <a:pt x="6788" y="1792"/>
                  <a:pt x="6789" y="1791"/>
                </a:cubicBezTo>
                <a:cubicBezTo>
                  <a:pt x="6791" y="1775"/>
                  <a:pt x="6806" y="1746"/>
                  <a:pt x="6824" y="1758"/>
                </a:cubicBezTo>
                <a:cubicBezTo>
                  <a:pt x="6831" y="1781"/>
                  <a:pt x="6806" y="1800"/>
                  <a:pt x="6823" y="1818"/>
                </a:cubicBezTo>
                <a:cubicBezTo>
                  <a:pt x="6829" y="1815"/>
                  <a:pt x="6831" y="1801"/>
                  <a:pt x="6833" y="1795"/>
                </a:cubicBezTo>
                <a:cubicBezTo>
                  <a:pt x="6845" y="1787"/>
                  <a:pt x="6848" y="1799"/>
                  <a:pt x="6858" y="1798"/>
                </a:cubicBezTo>
                <a:cubicBezTo>
                  <a:pt x="6868" y="1797"/>
                  <a:pt x="6881" y="1774"/>
                  <a:pt x="6881" y="1767"/>
                </a:cubicBezTo>
                <a:cubicBezTo>
                  <a:pt x="6883" y="1766"/>
                  <a:pt x="6884" y="1765"/>
                  <a:pt x="6886" y="1765"/>
                </a:cubicBezTo>
                <a:cubicBezTo>
                  <a:pt x="6889" y="1778"/>
                  <a:pt x="6891" y="1788"/>
                  <a:pt x="6895" y="1796"/>
                </a:cubicBezTo>
                <a:cubicBezTo>
                  <a:pt x="6908" y="1797"/>
                  <a:pt x="6922" y="1763"/>
                  <a:pt x="6934" y="1753"/>
                </a:cubicBezTo>
                <a:cubicBezTo>
                  <a:pt x="6951" y="1754"/>
                  <a:pt x="6956" y="1774"/>
                  <a:pt x="6952" y="1793"/>
                </a:cubicBezTo>
                <a:cubicBezTo>
                  <a:pt x="6953" y="1794"/>
                  <a:pt x="6953" y="1797"/>
                  <a:pt x="6953" y="1798"/>
                </a:cubicBezTo>
                <a:cubicBezTo>
                  <a:pt x="6959" y="1793"/>
                  <a:pt x="6965" y="1780"/>
                  <a:pt x="6975" y="1780"/>
                </a:cubicBezTo>
                <a:cubicBezTo>
                  <a:pt x="6982" y="1779"/>
                  <a:pt x="6987" y="1786"/>
                  <a:pt x="6991" y="1790"/>
                </a:cubicBezTo>
                <a:cubicBezTo>
                  <a:pt x="7003" y="1800"/>
                  <a:pt x="7024" y="1797"/>
                  <a:pt x="7033" y="1811"/>
                </a:cubicBezTo>
                <a:cubicBezTo>
                  <a:pt x="7039" y="1820"/>
                  <a:pt x="7039" y="1839"/>
                  <a:pt x="7044" y="1850"/>
                </a:cubicBezTo>
                <a:cubicBezTo>
                  <a:pt x="7051" y="1864"/>
                  <a:pt x="7066" y="1861"/>
                  <a:pt x="7074" y="1871"/>
                </a:cubicBezTo>
                <a:cubicBezTo>
                  <a:pt x="7078" y="1877"/>
                  <a:pt x="7080" y="1891"/>
                  <a:pt x="7086" y="1893"/>
                </a:cubicBezTo>
                <a:cubicBezTo>
                  <a:pt x="7093" y="1892"/>
                  <a:pt x="7099" y="1891"/>
                  <a:pt x="7106" y="1890"/>
                </a:cubicBezTo>
                <a:cubicBezTo>
                  <a:pt x="7110" y="1912"/>
                  <a:pt x="7109" y="1932"/>
                  <a:pt x="7110" y="1953"/>
                </a:cubicBezTo>
                <a:cubicBezTo>
                  <a:pt x="7111" y="1979"/>
                  <a:pt x="7128" y="2018"/>
                  <a:pt x="7136" y="2036"/>
                </a:cubicBezTo>
                <a:cubicBezTo>
                  <a:pt x="7138" y="2043"/>
                  <a:pt x="7140" y="2051"/>
                  <a:pt x="7142" y="2058"/>
                </a:cubicBezTo>
                <a:cubicBezTo>
                  <a:pt x="7147" y="2068"/>
                  <a:pt x="7161" y="2071"/>
                  <a:pt x="7168" y="2079"/>
                </a:cubicBezTo>
                <a:cubicBezTo>
                  <a:pt x="7183" y="2097"/>
                  <a:pt x="7189" y="2125"/>
                  <a:pt x="7192" y="2156"/>
                </a:cubicBezTo>
                <a:cubicBezTo>
                  <a:pt x="7199" y="2163"/>
                  <a:pt x="7234" y="2181"/>
                  <a:pt x="7229" y="2199"/>
                </a:cubicBezTo>
                <a:cubicBezTo>
                  <a:pt x="7226" y="2207"/>
                  <a:pt x="7214" y="2212"/>
                  <a:pt x="7210" y="2219"/>
                </a:cubicBezTo>
                <a:cubicBezTo>
                  <a:pt x="7212" y="2222"/>
                  <a:pt x="7213" y="2223"/>
                  <a:pt x="7215" y="2226"/>
                </a:cubicBezTo>
                <a:cubicBezTo>
                  <a:pt x="7198" y="2240"/>
                  <a:pt x="7185" y="2261"/>
                  <a:pt x="7167" y="2274"/>
                </a:cubicBezTo>
                <a:cubicBezTo>
                  <a:pt x="7167" y="2274"/>
                  <a:pt x="7166" y="2275"/>
                  <a:pt x="7166" y="2276"/>
                </a:cubicBezTo>
                <a:cubicBezTo>
                  <a:pt x="7182" y="2275"/>
                  <a:pt x="7200" y="2266"/>
                  <a:pt x="7218" y="2259"/>
                </a:cubicBezTo>
                <a:cubicBezTo>
                  <a:pt x="7210" y="2280"/>
                  <a:pt x="7232" y="2316"/>
                  <a:pt x="7241" y="2331"/>
                </a:cubicBezTo>
                <a:cubicBezTo>
                  <a:pt x="7245" y="2336"/>
                  <a:pt x="7250" y="2338"/>
                  <a:pt x="7252" y="2346"/>
                </a:cubicBezTo>
                <a:cubicBezTo>
                  <a:pt x="7252" y="2347"/>
                  <a:pt x="7251" y="2349"/>
                  <a:pt x="7251" y="2351"/>
                </a:cubicBezTo>
                <a:cubicBezTo>
                  <a:pt x="7246" y="2349"/>
                  <a:pt x="7242" y="2348"/>
                  <a:pt x="7238" y="2347"/>
                </a:cubicBezTo>
                <a:cubicBezTo>
                  <a:pt x="7230" y="2351"/>
                  <a:pt x="7224" y="2364"/>
                  <a:pt x="7229" y="2374"/>
                </a:cubicBezTo>
                <a:cubicBezTo>
                  <a:pt x="7232" y="2377"/>
                  <a:pt x="7236" y="2381"/>
                  <a:pt x="7239" y="2384"/>
                </a:cubicBezTo>
                <a:cubicBezTo>
                  <a:pt x="7243" y="2392"/>
                  <a:pt x="7248" y="2401"/>
                  <a:pt x="7252" y="2409"/>
                </a:cubicBezTo>
                <a:cubicBezTo>
                  <a:pt x="7258" y="2414"/>
                  <a:pt x="7263" y="2417"/>
                  <a:pt x="7269" y="2422"/>
                </a:cubicBezTo>
                <a:cubicBezTo>
                  <a:pt x="7277" y="2426"/>
                  <a:pt x="7268" y="2437"/>
                  <a:pt x="7265" y="2444"/>
                </a:cubicBezTo>
                <a:cubicBezTo>
                  <a:pt x="7263" y="2451"/>
                  <a:pt x="7263" y="2460"/>
                  <a:pt x="7259" y="2465"/>
                </a:cubicBezTo>
                <a:cubicBezTo>
                  <a:pt x="7251" y="2478"/>
                  <a:pt x="7240" y="2486"/>
                  <a:pt x="7237" y="2502"/>
                </a:cubicBezTo>
                <a:cubicBezTo>
                  <a:pt x="7240" y="2506"/>
                  <a:pt x="7250" y="2504"/>
                  <a:pt x="7254" y="2505"/>
                </a:cubicBezTo>
                <a:cubicBezTo>
                  <a:pt x="7260" y="2509"/>
                  <a:pt x="7266" y="2512"/>
                  <a:pt x="7272" y="2515"/>
                </a:cubicBezTo>
                <a:cubicBezTo>
                  <a:pt x="7275" y="2514"/>
                  <a:pt x="7279" y="2515"/>
                  <a:pt x="7282" y="2514"/>
                </a:cubicBezTo>
                <a:cubicBezTo>
                  <a:pt x="7284" y="2516"/>
                  <a:pt x="7283" y="2516"/>
                  <a:pt x="7285" y="2515"/>
                </a:cubicBezTo>
                <a:cubicBezTo>
                  <a:pt x="7287" y="2536"/>
                  <a:pt x="7276" y="2544"/>
                  <a:pt x="7280" y="2565"/>
                </a:cubicBezTo>
                <a:cubicBezTo>
                  <a:pt x="7300" y="2563"/>
                  <a:pt x="7310" y="2579"/>
                  <a:pt x="7310" y="2607"/>
                </a:cubicBezTo>
                <a:cubicBezTo>
                  <a:pt x="7311" y="2613"/>
                  <a:pt x="7310" y="2619"/>
                  <a:pt x="7310" y="2625"/>
                </a:cubicBezTo>
                <a:cubicBezTo>
                  <a:pt x="7308" y="2632"/>
                  <a:pt x="7294" y="2632"/>
                  <a:pt x="7288" y="2632"/>
                </a:cubicBezTo>
                <a:cubicBezTo>
                  <a:pt x="7281" y="2632"/>
                  <a:pt x="7273" y="2631"/>
                  <a:pt x="7265" y="2632"/>
                </a:cubicBezTo>
                <a:cubicBezTo>
                  <a:pt x="7253" y="2630"/>
                  <a:pt x="7244" y="2621"/>
                  <a:pt x="7228" y="2628"/>
                </a:cubicBezTo>
                <a:cubicBezTo>
                  <a:pt x="7228" y="2629"/>
                  <a:pt x="7228" y="2629"/>
                  <a:pt x="7228" y="2630"/>
                </a:cubicBezTo>
                <a:cubicBezTo>
                  <a:pt x="7239" y="2647"/>
                  <a:pt x="7262" y="2635"/>
                  <a:pt x="7275" y="2648"/>
                </a:cubicBezTo>
                <a:cubicBezTo>
                  <a:pt x="7283" y="2657"/>
                  <a:pt x="7279" y="2674"/>
                  <a:pt x="7275" y="2682"/>
                </a:cubicBezTo>
                <a:cubicBezTo>
                  <a:pt x="7266" y="2703"/>
                  <a:pt x="7236" y="2723"/>
                  <a:pt x="7231" y="2745"/>
                </a:cubicBezTo>
                <a:cubicBezTo>
                  <a:pt x="7238" y="2755"/>
                  <a:pt x="7266" y="2756"/>
                  <a:pt x="7279" y="2745"/>
                </a:cubicBezTo>
                <a:cubicBezTo>
                  <a:pt x="7282" y="2740"/>
                  <a:pt x="7285" y="2733"/>
                  <a:pt x="7288" y="2728"/>
                </a:cubicBezTo>
                <a:cubicBezTo>
                  <a:pt x="7292" y="2726"/>
                  <a:pt x="7293" y="2729"/>
                  <a:pt x="7295" y="2730"/>
                </a:cubicBezTo>
                <a:cubicBezTo>
                  <a:pt x="7296" y="2743"/>
                  <a:pt x="7287" y="2748"/>
                  <a:pt x="7280" y="2757"/>
                </a:cubicBezTo>
                <a:cubicBezTo>
                  <a:pt x="7272" y="2767"/>
                  <a:pt x="7264" y="2779"/>
                  <a:pt x="7252" y="2788"/>
                </a:cubicBezTo>
                <a:cubicBezTo>
                  <a:pt x="7242" y="2797"/>
                  <a:pt x="7223" y="2802"/>
                  <a:pt x="7214" y="2810"/>
                </a:cubicBezTo>
                <a:cubicBezTo>
                  <a:pt x="7212" y="2820"/>
                  <a:pt x="7222" y="2819"/>
                  <a:pt x="7222" y="2830"/>
                </a:cubicBezTo>
                <a:cubicBezTo>
                  <a:pt x="7222" y="2836"/>
                  <a:pt x="7218" y="2847"/>
                  <a:pt x="7223" y="2855"/>
                </a:cubicBezTo>
                <a:cubicBezTo>
                  <a:pt x="7227" y="2861"/>
                  <a:pt x="7237" y="2861"/>
                  <a:pt x="7243" y="2863"/>
                </a:cubicBezTo>
                <a:cubicBezTo>
                  <a:pt x="7259" y="2869"/>
                  <a:pt x="7294" y="2890"/>
                  <a:pt x="7315" y="2871"/>
                </a:cubicBezTo>
                <a:cubicBezTo>
                  <a:pt x="7332" y="2856"/>
                  <a:pt x="7338" y="2822"/>
                  <a:pt x="7335" y="2793"/>
                </a:cubicBezTo>
                <a:cubicBezTo>
                  <a:pt x="7345" y="2781"/>
                  <a:pt x="7359" y="2777"/>
                  <a:pt x="7360" y="2758"/>
                </a:cubicBezTo>
                <a:cubicBezTo>
                  <a:pt x="7361" y="2758"/>
                  <a:pt x="7362" y="2759"/>
                  <a:pt x="7363" y="2758"/>
                </a:cubicBezTo>
                <a:cubicBezTo>
                  <a:pt x="7368" y="2761"/>
                  <a:pt x="7363" y="2770"/>
                  <a:pt x="7366" y="2775"/>
                </a:cubicBezTo>
                <a:cubicBezTo>
                  <a:pt x="7367" y="2775"/>
                  <a:pt x="7368" y="2775"/>
                  <a:pt x="7369" y="2775"/>
                </a:cubicBezTo>
                <a:cubicBezTo>
                  <a:pt x="7373" y="2764"/>
                  <a:pt x="7381" y="2735"/>
                  <a:pt x="7398" y="2738"/>
                </a:cubicBezTo>
                <a:cubicBezTo>
                  <a:pt x="7398" y="2755"/>
                  <a:pt x="7389" y="2786"/>
                  <a:pt x="7377" y="2795"/>
                </a:cubicBezTo>
                <a:cubicBezTo>
                  <a:pt x="7379" y="2807"/>
                  <a:pt x="7387" y="2808"/>
                  <a:pt x="7395" y="2810"/>
                </a:cubicBezTo>
                <a:cubicBezTo>
                  <a:pt x="7401" y="2811"/>
                  <a:pt x="7407" y="2813"/>
                  <a:pt x="7413" y="2815"/>
                </a:cubicBezTo>
                <a:cubicBezTo>
                  <a:pt x="7432" y="2815"/>
                  <a:pt x="7449" y="2797"/>
                  <a:pt x="7464" y="2788"/>
                </a:cubicBezTo>
                <a:cubicBezTo>
                  <a:pt x="7463" y="2793"/>
                  <a:pt x="7462" y="2798"/>
                  <a:pt x="7461" y="2803"/>
                </a:cubicBezTo>
                <a:cubicBezTo>
                  <a:pt x="7456" y="2810"/>
                  <a:pt x="7412" y="2834"/>
                  <a:pt x="7401" y="2838"/>
                </a:cubicBezTo>
                <a:cubicBezTo>
                  <a:pt x="7403" y="2844"/>
                  <a:pt x="7405" y="2852"/>
                  <a:pt x="7407" y="2858"/>
                </a:cubicBezTo>
                <a:cubicBezTo>
                  <a:pt x="7423" y="2875"/>
                  <a:pt x="7434" y="2846"/>
                  <a:pt x="7444" y="2840"/>
                </a:cubicBezTo>
                <a:cubicBezTo>
                  <a:pt x="7454" y="2833"/>
                  <a:pt x="7463" y="2836"/>
                  <a:pt x="7471" y="2835"/>
                </a:cubicBezTo>
                <a:cubicBezTo>
                  <a:pt x="7471" y="2835"/>
                  <a:pt x="7471" y="2836"/>
                  <a:pt x="7471" y="2836"/>
                </a:cubicBezTo>
                <a:cubicBezTo>
                  <a:pt x="7458" y="2849"/>
                  <a:pt x="7445" y="2856"/>
                  <a:pt x="7434" y="2870"/>
                </a:cubicBezTo>
                <a:cubicBezTo>
                  <a:pt x="7430" y="2875"/>
                  <a:pt x="7426" y="2881"/>
                  <a:pt x="7422" y="2886"/>
                </a:cubicBezTo>
                <a:cubicBezTo>
                  <a:pt x="7418" y="2894"/>
                  <a:pt x="7414" y="2901"/>
                  <a:pt x="7410" y="2908"/>
                </a:cubicBezTo>
                <a:cubicBezTo>
                  <a:pt x="7426" y="2921"/>
                  <a:pt x="7458" y="2869"/>
                  <a:pt x="7467" y="2880"/>
                </a:cubicBezTo>
                <a:cubicBezTo>
                  <a:pt x="7471" y="2887"/>
                  <a:pt x="7457" y="2903"/>
                  <a:pt x="7469" y="2915"/>
                </a:cubicBezTo>
                <a:cubicBezTo>
                  <a:pt x="7471" y="2917"/>
                  <a:pt x="7475" y="2916"/>
                  <a:pt x="7479" y="2916"/>
                </a:cubicBezTo>
                <a:cubicBezTo>
                  <a:pt x="7489" y="2917"/>
                  <a:pt x="7502" y="2924"/>
                  <a:pt x="7506" y="2936"/>
                </a:cubicBezTo>
                <a:cubicBezTo>
                  <a:pt x="7499" y="2965"/>
                  <a:pt x="7467" y="2936"/>
                  <a:pt x="7457" y="2933"/>
                </a:cubicBezTo>
                <a:cubicBezTo>
                  <a:pt x="7457" y="2934"/>
                  <a:pt x="7457" y="2935"/>
                  <a:pt x="7457" y="2936"/>
                </a:cubicBezTo>
                <a:cubicBezTo>
                  <a:pt x="7456" y="2936"/>
                  <a:pt x="7454" y="2936"/>
                  <a:pt x="7453" y="2936"/>
                </a:cubicBezTo>
                <a:cubicBezTo>
                  <a:pt x="7452" y="2968"/>
                  <a:pt x="7515" y="2957"/>
                  <a:pt x="7521" y="2986"/>
                </a:cubicBezTo>
                <a:cubicBezTo>
                  <a:pt x="7514" y="3001"/>
                  <a:pt x="7503" y="2995"/>
                  <a:pt x="7490" y="3001"/>
                </a:cubicBezTo>
                <a:cubicBezTo>
                  <a:pt x="7489" y="3026"/>
                  <a:pt x="7525" y="3011"/>
                  <a:pt x="7522" y="3034"/>
                </a:cubicBezTo>
                <a:cubicBezTo>
                  <a:pt x="7522" y="3035"/>
                  <a:pt x="7522" y="3035"/>
                  <a:pt x="7522" y="3036"/>
                </a:cubicBezTo>
                <a:cubicBezTo>
                  <a:pt x="7513" y="3041"/>
                  <a:pt x="7505" y="3035"/>
                  <a:pt x="7496" y="3041"/>
                </a:cubicBezTo>
                <a:cubicBezTo>
                  <a:pt x="7495" y="3042"/>
                  <a:pt x="7493" y="3045"/>
                  <a:pt x="7493" y="3046"/>
                </a:cubicBezTo>
                <a:cubicBezTo>
                  <a:pt x="7493" y="3047"/>
                  <a:pt x="7493" y="3048"/>
                  <a:pt x="7493" y="3049"/>
                </a:cubicBezTo>
                <a:cubicBezTo>
                  <a:pt x="7500" y="3057"/>
                  <a:pt x="7509" y="3065"/>
                  <a:pt x="7522" y="3058"/>
                </a:cubicBezTo>
                <a:cubicBezTo>
                  <a:pt x="7526" y="3055"/>
                  <a:pt x="7531" y="3052"/>
                  <a:pt x="7535" y="3053"/>
                </a:cubicBezTo>
                <a:cubicBezTo>
                  <a:pt x="7536" y="3053"/>
                  <a:pt x="7537" y="3053"/>
                  <a:pt x="7539" y="3054"/>
                </a:cubicBezTo>
                <a:cubicBezTo>
                  <a:pt x="7539" y="3063"/>
                  <a:pt x="7535" y="3081"/>
                  <a:pt x="7528" y="3084"/>
                </a:cubicBezTo>
                <a:cubicBezTo>
                  <a:pt x="7520" y="3088"/>
                  <a:pt x="7483" y="3077"/>
                  <a:pt x="7476" y="3074"/>
                </a:cubicBezTo>
                <a:cubicBezTo>
                  <a:pt x="7463" y="3068"/>
                  <a:pt x="7453" y="3056"/>
                  <a:pt x="7443" y="3044"/>
                </a:cubicBezTo>
                <a:cubicBezTo>
                  <a:pt x="7431" y="3031"/>
                  <a:pt x="7399" y="3005"/>
                  <a:pt x="7383" y="2999"/>
                </a:cubicBezTo>
                <a:cubicBezTo>
                  <a:pt x="7373" y="2996"/>
                  <a:pt x="7355" y="3011"/>
                  <a:pt x="7345" y="3009"/>
                </a:cubicBezTo>
                <a:cubicBezTo>
                  <a:pt x="7335" y="3005"/>
                  <a:pt x="7325" y="3001"/>
                  <a:pt x="7316" y="2996"/>
                </a:cubicBezTo>
                <a:cubicBezTo>
                  <a:pt x="7314" y="2996"/>
                  <a:pt x="7313" y="2997"/>
                  <a:pt x="7311" y="2998"/>
                </a:cubicBezTo>
                <a:cubicBezTo>
                  <a:pt x="7311" y="2997"/>
                  <a:pt x="7311" y="2997"/>
                  <a:pt x="7310" y="2996"/>
                </a:cubicBezTo>
                <a:cubicBezTo>
                  <a:pt x="7310" y="2997"/>
                  <a:pt x="7308" y="2996"/>
                  <a:pt x="7307" y="2996"/>
                </a:cubicBezTo>
                <a:cubicBezTo>
                  <a:pt x="7305" y="2998"/>
                  <a:pt x="7305" y="3002"/>
                  <a:pt x="7304" y="3004"/>
                </a:cubicBezTo>
                <a:cubicBezTo>
                  <a:pt x="7304" y="3005"/>
                  <a:pt x="7303" y="3004"/>
                  <a:pt x="7303" y="3004"/>
                </a:cubicBezTo>
                <a:cubicBezTo>
                  <a:pt x="7300" y="3003"/>
                  <a:pt x="7298" y="2998"/>
                  <a:pt x="7295" y="2998"/>
                </a:cubicBezTo>
                <a:cubicBezTo>
                  <a:pt x="7294" y="3002"/>
                  <a:pt x="7294" y="3005"/>
                  <a:pt x="7294" y="3009"/>
                </a:cubicBezTo>
                <a:cubicBezTo>
                  <a:pt x="7288" y="3018"/>
                  <a:pt x="7283" y="3029"/>
                  <a:pt x="7279" y="3034"/>
                </a:cubicBezTo>
                <a:cubicBezTo>
                  <a:pt x="7282" y="3047"/>
                  <a:pt x="7294" y="3045"/>
                  <a:pt x="7299" y="3053"/>
                </a:cubicBezTo>
                <a:cubicBezTo>
                  <a:pt x="7304" y="3059"/>
                  <a:pt x="7299" y="3067"/>
                  <a:pt x="7302" y="3074"/>
                </a:cubicBezTo>
                <a:cubicBezTo>
                  <a:pt x="7310" y="3093"/>
                  <a:pt x="7336" y="3106"/>
                  <a:pt x="7353" y="3108"/>
                </a:cubicBezTo>
                <a:cubicBezTo>
                  <a:pt x="7355" y="3106"/>
                  <a:pt x="7355" y="3105"/>
                  <a:pt x="7356" y="3103"/>
                </a:cubicBezTo>
                <a:cubicBezTo>
                  <a:pt x="7361" y="3102"/>
                  <a:pt x="7364" y="3103"/>
                  <a:pt x="7368" y="3103"/>
                </a:cubicBezTo>
                <a:cubicBezTo>
                  <a:pt x="7390" y="3108"/>
                  <a:pt x="7406" y="3139"/>
                  <a:pt x="7423" y="3154"/>
                </a:cubicBezTo>
                <a:cubicBezTo>
                  <a:pt x="7436" y="3166"/>
                  <a:pt x="7451" y="3168"/>
                  <a:pt x="7469" y="3171"/>
                </a:cubicBezTo>
                <a:cubicBezTo>
                  <a:pt x="7474" y="3172"/>
                  <a:pt x="7476" y="3175"/>
                  <a:pt x="7482" y="3174"/>
                </a:cubicBezTo>
                <a:cubicBezTo>
                  <a:pt x="7486" y="3165"/>
                  <a:pt x="7490" y="3156"/>
                  <a:pt x="7504" y="3156"/>
                </a:cubicBezTo>
                <a:cubicBezTo>
                  <a:pt x="7504" y="3157"/>
                  <a:pt x="7504" y="3157"/>
                  <a:pt x="7505" y="3158"/>
                </a:cubicBezTo>
                <a:cubicBezTo>
                  <a:pt x="7505" y="3158"/>
                  <a:pt x="7505" y="3159"/>
                  <a:pt x="7506" y="3159"/>
                </a:cubicBezTo>
                <a:cubicBezTo>
                  <a:pt x="7504" y="3162"/>
                  <a:pt x="7501" y="3165"/>
                  <a:pt x="7499" y="3168"/>
                </a:cubicBezTo>
                <a:cubicBezTo>
                  <a:pt x="7500" y="3169"/>
                  <a:pt x="7501" y="3171"/>
                  <a:pt x="7502" y="3173"/>
                </a:cubicBezTo>
                <a:cubicBezTo>
                  <a:pt x="7520" y="3172"/>
                  <a:pt x="7524" y="3158"/>
                  <a:pt x="7535" y="3151"/>
                </a:cubicBezTo>
                <a:cubicBezTo>
                  <a:pt x="7544" y="3145"/>
                  <a:pt x="7549" y="3152"/>
                  <a:pt x="7556" y="3148"/>
                </a:cubicBezTo>
                <a:cubicBezTo>
                  <a:pt x="7554" y="3157"/>
                  <a:pt x="7546" y="3163"/>
                  <a:pt x="7542" y="3173"/>
                </a:cubicBezTo>
                <a:cubicBezTo>
                  <a:pt x="7539" y="3182"/>
                  <a:pt x="7540" y="3191"/>
                  <a:pt x="7537" y="3201"/>
                </a:cubicBezTo>
                <a:cubicBezTo>
                  <a:pt x="7536" y="3206"/>
                  <a:pt x="7530" y="3210"/>
                  <a:pt x="7529" y="3216"/>
                </a:cubicBezTo>
                <a:cubicBezTo>
                  <a:pt x="7531" y="3224"/>
                  <a:pt x="7539" y="3227"/>
                  <a:pt x="7538" y="3236"/>
                </a:cubicBezTo>
                <a:cubicBezTo>
                  <a:pt x="7537" y="3238"/>
                  <a:pt x="7526" y="3245"/>
                  <a:pt x="7524" y="3246"/>
                </a:cubicBezTo>
                <a:cubicBezTo>
                  <a:pt x="7524" y="3254"/>
                  <a:pt x="7520" y="3261"/>
                  <a:pt x="7523" y="3269"/>
                </a:cubicBezTo>
                <a:cubicBezTo>
                  <a:pt x="7525" y="3272"/>
                  <a:pt x="7529" y="3273"/>
                  <a:pt x="7533" y="3272"/>
                </a:cubicBezTo>
                <a:cubicBezTo>
                  <a:pt x="7534" y="3273"/>
                  <a:pt x="7534" y="3274"/>
                  <a:pt x="7535" y="3274"/>
                </a:cubicBezTo>
                <a:cubicBezTo>
                  <a:pt x="7531" y="3278"/>
                  <a:pt x="7526" y="3282"/>
                  <a:pt x="7523" y="3286"/>
                </a:cubicBezTo>
                <a:cubicBezTo>
                  <a:pt x="7523" y="3293"/>
                  <a:pt x="7528" y="3306"/>
                  <a:pt x="7526" y="3314"/>
                </a:cubicBezTo>
                <a:cubicBezTo>
                  <a:pt x="7523" y="3322"/>
                  <a:pt x="7515" y="3325"/>
                  <a:pt x="7513" y="3334"/>
                </a:cubicBezTo>
                <a:cubicBezTo>
                  <a:pt x="7532" y="3329"/>
                  <a:pt x="7528" y="3320"/>
                  <a:pt x="7543" y="3312"/>
                </a:cubicBezTo>
                <a:cubicBezTo>
                  <a:pt x="7552" y="3313"/>
                  <a:pt x="7550" y="3322"/>
                  <a:pt x="7555" y="3329"/>
                </a:cubicBezTo>
                <a:cubicBezTo>
                  <a:pt x="7558" y="3330"/>
                  <a:pt x="7561" y="3331"/>
                  <a:pt x="7564" y="3332"/>
                </a:cubicBezTo>
                <a:cubicBezTo>
                  <a:pt x="7564" y="3332"/>
                  <a:pt x="7564" y="3334"/>
                  <a:pt x="7565" y="3334"/>
                </a:cubicBezTo>
                <a:cubicBezTo>
                  <a:pt x="7565" y="3335"/>
                  <a:pt x="7565" y="3335"/>
                  <a:pt x="7565" y="3336"/>
                </a:cubicBezTo>
                <a:cubicBezTo>
                  <a:pt x="7561" y="3352"/>
                  <a:pt x="7533" y="3347"/>
                  <a:pt x="7522" y="3354"/>
                </a:cubicBezTo>
                <a:cubicBezTo>
                  <a:pt x="7520" y="3356"/>
                  <a:pt x="7508" y="3383"/>
                  <a:pt x="7507" y="3385"/>
                </a:cubicBezTo>
                <a:cubicBezTo>
                  <a:pt x="7508" y="3389"/>
                  <a:pt x="7509" y="3392"/>
                  <a:pt x="7509" y="3395"/>
                </a:cubicBezTo>
                <a:cubicBezTo>
                  <a:pt x="7507" y="3400"/>
                  <a:pt x="7504" y="3405"/>
                  <a:pt x="7502" y="3410"/>
                </a:cubicBezTo>
                <a:cubicBezTo>
                  <a:pt x="7500" y="3417"/>
                  <a:pt x="7497" y="3424"/>
                  <a:pt x="7495" y="3430"/>
                </a:cubicBezTo>
                <a:cubicBezTo>
                  <a:pt x="7501" y="3399"/>
                  <a:pt x="7466" y="3380"/>
                  <a:pt x="7452" y="3374"/>
                </a:cubicBezTo>
                <a:cubicBezTo>
                  <a:pt x="7438" y="3367"/>
                  <a:pt x="7430" y="3349"/>
                  <a:pt x="7420" y="3334"/>
                </a:cubicBezTo>
                <a:cubicBezTo>
                  <a:pt x="7402" y="3305"/>
                  <a:pt x="7375" y="3286"/>
                  <a:pt x="7333" y="3301"/>
                </a:cubicBezTo>
                <a:cubicBezTo>
                  <a:pt x="7321" y="3314"/>
                  <a:pt x="7307" y="3324"/>
                  <a:pt x="7302" y="3342"/>
                </a:cubicBezTo>
                <a:cubicBezTo>
                  <a:pt x="7305" y="3357"/>
                  <a:pt x="7319" y="3351"/>
                  <a:pt x="7322" y="3371"/>
                </a:cubicBezTo>
                <a:cubicBezTo>
                  <a:pt x="7317" y="3370"/>
                  <a:pt x="7312" y="3370"/>
                  <a:pt x="7307" y="3369"/>
                </a:cubicBezTo>
                <a:cubicBezTo>
                  <a:pt x="7301" y="3376"/>
                  <a:pt x="7298" y="3379"/>
                  <a:pt x="7298" y="3389"/>
                </a:cubicBezTo>
                <a:cubicBezTo>
                  <a:pt x="7305" y="3402"/>
                  <a:pt x="7316" y="3410"/>
                  <a:pt x="7322" y="3425"/>
                </a:cubicBezTo>
                <a:cubicBezTo>
                  <a:pt x="7313" y="3424"/>
                  <a:pt x="7302" y="3424"/>
                  <a:pt x="7292" y="3430"/>
                </a:cubicBezTo>
                <a:cubicBezTo>
                  <a:pt x="7291" y="3435"/>
                  <a:pt x="7292" y="3437"/>
                  <a:pt x="7295" y="3439"/>
                </a:cubicBezTo>
                <a:cubicBezTo>
                  <a:pt x="7301" y="3441"/>
                  <a:pt x="7308" y="3443"/>
                  <a:pt x="7314" y="3445"/>
                </a:cubicBezTo>
                <a:cubicBezTo>
                  <a:pt x="7324" y="3450"/>
                  <a:pt x="7333" y="3454"/>
                  <a:pt x="7343" y="3459"/>
                </a:cubicBezTo>
                <a:cubicBezTo>
                  <a:pt x="7348" y="3458"/>
                  <a:pt x="7353" y="3455"/>
                  <a:pt x="7357" y="3454"/>
                </a:cubicBezTo>
                <a:cubicBezTo>
                  <a:pt x="7358" y="3454"/>
                  <a:pt x="7358" y="3454"/>
                  <a:pt x="7358" y="3454"/>
                </a:cubicBezTo>
                <a:cubicBezTo>
                  <a:pt x="7359" y="3457"/>
                  <a:pt x="7360" y="3459"/>
                  <a:pt x="7361" y="3462"/>
                </a:cubicBezTo>
                <a:cubicBezTo>
                  <a:pt x="7366" y="3464"/>
                  <a:pt x="7372" y="3463"/>
                  <a:pt x="7379" y="3462"/>
                </a:cubicBezTo>
                <a:cubicBezTo>
                  <a:pt x="7379" y="3463"/>
                  <a:pt x="7380" y="3464"/>
                  <a:pt x="7380" y="3465"/>
                </a:cubicBezTo>
                <a:cubicBezTo>
                  <a:pt x="7370" y="3473"/>
                  <a:pt x="7367" y="3473"/>
                  <a:pt x="7357" y="3470"/>
                </a:cubicBezTo>
                <a:cubicBezTo>
                  <a:pt x="7352" y="3473"/>
                  <a:pt x="7339" y="3483"/>
                  <a:pt x="7338" y="3489"/>
                </a:cubicBezTo>
                <a:cubicBezTo>
                  <a:pt x="7336" y="3505"/>
                  <a:pt x="7366" y="3536"/>
                  <a:pt x="7380" y="3529"/>
                </a:cubicBezTo>
                <a:cubicBezTo>
                  <a:pt x="7385" y="3525"/>
                  <a:pt x="7391" y="3521"/>
                  <a:pt x="7396" y="3517"/>
                </a:cubicBezTo>
                <a:cubicBezTo>
                  <a:pt x="7384" y="3533"/>
                  <a:pt x="7372" y="3551"/>
                  <a:pt x="7354" y="3562"/>
                </a:cubicBezTo>
                <a:cubicBezTo>
                  <a:pt x="7362" y="3563"/>
                  <a:pt x="7375" y="3564"/>
                  <a:pt x="7381" y="3564"/>
                </a:cubicBezTo>
                <a:cubicBezTo>
                  <a:pt x="7390" y="3560"/>
                  <a:pt x="7399" y="3556"/>
                  <a:pt x="7408" y="3552"/>
                </a:cubicBezTo>
                <a:cubicBezTo>
                  <a:pt x="7413" y="3554"/>
                  <a:pt x="7419" y="3555"/>
                  <a:pt x="7424" y="3557"/>
                </a:cubicBezTo>
                <a:cubicBezTo>
                  <a:pt x="7435" y="3560"/>
                  <a:pt x="7447" y="3558"/>
                  <a:pt x="7460" y="3559"/>
                </a:cubicBezTo>
                <a:cubicBezTo>
                  <a:pt x="7466" y="3546"/>
                  <a:pt x="7474" y="3549"/>
                  <a:pt x="7486" y="3540"/>
                </a:cubicBezTo>
                <a:cubicBezTo>
                  <a:pt x="7486" y="3539"/>
                  <a:pt x="7486" y="3539"/>
                  <a:pt x="7486" y="3539"/>
                </a:cubicBezTo>
                <a:cubicBezTo>
                  <a:pt x="7486" y="3533"/>
                  <a:pt x="7485" y="3528"/>
                  <a:pt x="7481" y="3527"/>
                </a:cubicBezTo>
                <a:cubicBezTo>
                  <a:pt x="7486" y="3515"/>
                  <a:pt x="7502" y="3512"/>
                  <a:pt x="7508" y="3520"/>
                </a:cubicBezTo>
                <a:cubicBezTo>
                  <a:pt x="7510" y="3537"/>
                  <a:pt x="7493" y="3542"/>
                  <a:pt x="7493" y="3557"/>
                </a:cubicBezTo>
                <a:cubicBezTo>
                  <a:pt x="7492" y="3580"/>
                  <a:pt x="7531" y="3585"/>
                  <a:pt x="7538" y="3600"/>
                </a:cubicBezTo>
                <a:cubicBezTo>
                  <a:pt x="7535" y="3602"/>
                  <a:pt x="7535" y="3604"/>
                  <a:pt x="7535" y="3608"/>
                </a:cubicBezTo>
                <a:cubicBezTo>
                  <a:pt x="7521" y="3602"/>
                  <a:pt x="7506" y="3597"/>
                  <a:pt x="7488" y="3598"/>
                </a:cubicBezTo>
                <a:cubicBezTo>
                  <a:pt x="7476" y="3600"/>
                  <a:pt x="7464" y="3601"/>
                  <a:pt x="7452" y="3603"/>
                </a:cubicBezTo>
                <a:cubicBezTo>
                  <a:pt x="7439" y="3603"/>
                  <a:pt x="7428" y="3598"/>
                  <a:pt x="7416" y="3595"/>
                </a:cubicBezTo>
                <a:cubicBezTo>
                  <a:pt x="7401" y="3591"/>
                  <a:pt x="7386" y="3586"/>
                  <a:pt x="7371" y="3582"/>
                </a:cubicBezTo>
                <a:cubicBezTo>
                  <a:pt x="7370" y="3582"/>
                  <a:pt x="7370" y="3583"/>
                  <a:pt x="7369" y="3583"/>
                </a:cubicBezTo>
                <a:cubicBezTo>
                  <a:pt x="7369" y="3586"/>
                  <a:pt x="7368" y="3588"/>
                  <a:pt x="7368" y="3590"/>
                </a:cubicBezTo>
                <a:cubicBezTo>
                  <a:pt x="7368" y="3600"/>
                  <a:pt x="7401" y="3612"/>
                  <a:pt x="7410" y="3612"/>
                </a:cubicBezTo>
                <a:cubicBezTo>
                  <a:pt x="7412" y="3614"/>
                  <a:pt x="7419" y="3619"/>
                  <a:pt x="7414" y="3623"/>
                </a:cubicBezTo>
                <a:cubicBezTo>
                  <a:pt x="7404" y="3630"/>
                  <a:pt x="7381" y="3608"/>
                  <a:pt x="7364" y="3615"/>
                </a:cubicBezTo>
                <a:cubicBezTo>
                  <a:pt x="7339" y="3626"/>
                  <a:pt x="7342" y="3653"/>
                  <a:pt x="7333" y="3675"/>
                </a:cubicBezTo>
                <a:cubicBezTo>
                  <a:pt x="7327" y="3689"/>
                  <a:pt x="7321" y="3704"/>
                  <a:pt x="7315" y="3718"/>
                </a:cubicBezTo>
                <a:cubicBezTo>
                  <a:pt x="7314" y="3722"/>
                  <a:pt x="7317" y="3724"/>
                  <a:pt x="7318" y="3727"/>
                </a:cubicBezTo>
                <a:cubicBezTo>
                  <a:pt x="7342" y="3735"/>
                  <a:pt x="7356" y="3692"/>
                  <a:pt x="7365" y="3682"/>
                </a:cubicBezTo>
                <a:cubicBezTo>
                  <a:pt x="7371" y="3678"/>
                  <a:pt x="7377" y="3675"/>
                  <a:pt x="7383" y="3672"/>
                </a:cubicBezTo>
                <a:cubicBezTo>
                  <a:pt x="7398" y="3659"/>
                  <a:pt x="7409" y="3645"/>
                  <a:pt x="7432" y="3637"/>
                </a:cubicBezTo>
                <a:cubicBezTo>
                  <a:pt x="7431" y="3643"/>
                  <a:pt x="7427" y="3646"/>
                  <a:pt x="7427" y="3653"/>
                </a:cubicBezTo>
                <a:cubicBezTo>
                  <a:pt x="7435" y="3666"/>
                  <a:pt x="7444" y="3658"/>
                  <a:pt x="7460" y="3657"/>
                </a:cubicBezTo>
                <a:cubicBezTo>
                  <a:pt x="7464" y="3657"/>
                  <a:pt x="7468" y="3655"/>
                  <a:pt x="7472" y="3655"/>
                </a:cubicBezTo>
                <a:cubicBezTo>
                  <a:pt x="7479" y="3647"/>
                  <a:pt x="7493" y="3636"/>
                  <a:pt x="7484" y="3623"/>
                </a:cubicBezTo>
                <a:cubicBezTo>
                  <a:pt x="7501" y="3620"/>
                  <a:pt x="7511" y="3617"/>
                  <a:pt x="7521" y="3623"/>
                </a:cubicBezTo>
                <a:cubicBezTo>
                  <a:pt x="7521" y="3624"/>
                  <a:pt x="7521" y="3624"/>
                  <a:pt x="7521" y="3625"/>
                </a:cubicBezTo>
                <a:cubicBezTo>
                  <a:pt x="7515" y="3637"/>
                  <a:pt x="7501" y="3647"/>
                  <a:pt x="7501" y="3663"/>
                </a:cubicBezTo>
                <a:cubicBezTo>
                  <a:pt x="7506" y="3668"/>
                  <a:pt x="7513" y="3669"/>
                  <a:pt x="7515" y="3680"/>
                </a:cubicBezTo>
                <a:cubicBezTo>
                  <a:pt x="7491" y="3681"/>
                  <a:pt x="7466" y="3685"/>
                  <a:pt x="7444" y="3682"/>
                </a:cubicBezTo>
                <a:cubicBezTo>
                  <a:pt x="7433" y="3680"/>
                  <a:pt x="7421" y="3671"/>
                  <a:pt x="7410" y="3673"/>
                </a:cubicBezTo>
                <a:cubicBezTo>
                  <a:pt x="7399" y="3675"/>
                  <a:pt x="7389" y="3690"/>
                  <a:pt x="7382" y="3697"/>
                </a:cubicBezTo>
                <a:cubicBezTo>
                  <a:pt x="7370" y="3708"/>
                  <a:pt x="7358" y="3719"/>
                  <a:pt x="7346" y="3730"/>
                </a:cubicBezTo>
                <a:cubicBezTo>
                  <a:pt x="7339" y="3734"/>
                  <a:pt x="7333" y="3739"/>
                  <a:pt x="7326" y="3743"/>
                </a:cubicBezTo>
                <a:cubicBezTo>
                  <a:pt x="7320" y="3753"/>
                  <a:pt x="7314" y="3762"/>
                  <a:pt x="7309" y="3771"/>
                </a:cubicBezTo>
                <a:cubicBezTo>
                  <a:pt x="7330" y="3786"/>
                  <a:pt x="7385" y="3755"/>
                  <a:pt x="7419" y="3750"/>
                </a:cubicBezTo>
                <a:cubicBezTo>
                  <a:pt x="7426" y="3748"/>
                  <a:pt x="7433" y="3747"/>
                  <a:pt x="7440" y="3745"/>
                </a:cubicBezTo>
                <a:cubicBezTo>
                  <a:pt x="7446" y="3748"/>
                  <a:pt x="7451" y="3749"/>
                  <a:pt x="7457" y="3752"/>
                </a:cubicBezTo>
                <a:cubicBezTo>
                  <a:pt x="7463" y="3751"/>
                  <a:pt x="7468" y="3751"/>
                  <a:pt x="7474" y="3750"/>
                </a:cubicBezTo>
                <a:cubicBezTo>
                  <a:pt x="7490" y="3752"/>
                  <a:pt x="7497" y="3775"/>
                  <a:pt x="7507" y="3790"/>
                </a:cubicBezTo>
                <a:cubicBezTo>
                  <a:pt x="7496" y="3787"/>
                  <a:pt x="7485" y="3784"/>
                  <a:pt x="7474" y="3781"/>
                </a:cubicBezTo>
                <a:cubicBezTo>
                  <a:pt x="7435" y="3776"/>
                  <a:pt x="7389" y="3773"/>
                  <a:pt x="7341" y="3801"/>
                </a:cubicBezTo>
                <a:cubicBezTo>
                  <a:pt x="7331" y="3806"/>
                  <a:pt x="7320" y="3811"/>
                  <a:pt x="7310" y="3816"/>
                </a:cubicBezTo>
                <a:cubicBezTo>
                  <a:pt x="7318" y="3827"/>
                  <a:pt x="7332" y="3820"/>
                  <a:pt x="7339" y="3828"/>
                </a:cubicBezTo>
                <a:cubicBezTo>
                  <a:pt x="7342" y="3837"/>
                  <a:pt x="7346" y="3846"/>
                  <a:pt x="7349" y="3855"/>
                </a:cubicBezTo>
                <a:cubicBezTo>
                  <a:pt x="7351" y="3857"/>
                  <a:pt x="7391" y="3866"/>
                  <a:pt x="7397" y="3866"/>
                </a:cubicBezTo>
                <a:cubicBezTo>
                  <a:pt x="7403" y="3863"/>
                  <a:pt x="7404" y="3859"/>
                  <a:pt x="7408" y="3855"/>
                </a:cubicBezTo>
                <a:cubicBezTo>
                  <a:pt x="7424" y="3850"/>
                  <a:pt x="7431" y="3874"/>
                  <a:pt x="7421" y="3886"/>
                </a:cubicBezTo>
                <a:cubicBezTo>
                  <a:pt x="7405" y="3905"/>
                  <a:pt x="7366" y="3902"/>
                  <a:pt x="7347" y="3920"/>
                </a:cubicBezTo>
                <a:cubicBezTo>
                  <a:pt x="7355" y="3927"/>
                  <a:pt x="7383" y="3933"/>
                  <a:pt x="7393" y="3935"/>
                </a:cubicBezTo>
                <a:cubicBezTo>
                  <a:pt x="7393" y="3936"/>
                  <a:pt x="7359" y="3954"/>
                  <a:pt x="7357" y="3955"/>
                </a:cubicBezTo>
                <a:cubicBezTo>
                  <a:pt x="7348" y="3956"/>
                  <a:pt x="7343" y="3946"/>
                  <a:pt x="7333" y="3956"/>
                </a:cubicBezTo>
                <a:cubicBezTo>
                  <a:pt x="7323" y="3965"/>
                  <a:pt x="7312" y="3989"/>
                  <a:pt x="7324" y="4003"/>
                </a:cubicBezTo>
                <a:cubicBezTo>
                  <a:pt x="7326" y="4005"/>
                  <a:pt x="7338" y="4005"/>
                  <a:pt x="7338" y="4009"/>
                </a:cubicBezTo>
                <a:cubicBezTo>
                  <a:pt x="7338" y="4015"/>
                  <a:pt x="7327" y="4020"/>
                  <a:pt x="7326" y="4026"/>
                </a:cubicBezTo>
                <a:cubicBezTo>
                  <a:pt x="7325" y="4037"/>
                  <a:pt x="7334" y="4043"/>
                  <a:pt x="7342" y="4038"/>
                </a:cubicBezTo>
                <a:cubicBezTo>
                  <a:pt x="7353" y="4030"/>
                  <a:pt x="7368" y="4015"/>
                  <a:pt x="7376" y="4004"/>
                </a:cubicBezTo>
                <a:cubicBezTo>
                  <a:pt x="7391" y="3983"/>
                  <a:pt x="7407" y="3960"/>
                  <a:pt x="7425" y="3941"/>
                </a:cubicBezTo>
                <a:cubicBezTo>
                  <a:pt x="7431" y="3936"/>
                  <a:pt x="7436" y="3933"/>
                  <a:pt x="7442" y="3928"/>
                </a:cubicBezTo>
                <a:cubicBezTo>
                  <a:pt x="7451" y="3913"/>
                  <a:pt x="7460" y="3898"/>
                  <a:pt x="7469" y="3883"/>
                </a:cubicBezTo>
                <a:cubicBezTo>
                  <a:pt x="7478" y="3871"/>
                  <a:pt x="7493" y="3861"/>
                  <a:pt x="7507" y="3851"/>
                </a:cubicBezTo>
                <a:cubicBezTo>
                  <a:pt x="7515" y="3845"/>
                  <a:pt x="7522" y="3840"/>
                  <a:pt x="7531" y="3835"/>
                </a:cubicBezTo>
                <a:cubicBezTo>
                  <a:pt x="7541" y="3831"/>
                  <a:pt x="7550" y="3828"/>
                  <a:pt x="7559" y="3825"/>
                </a:cubicBezTo>
                <a:cubicBezTo>
                  <a:pt x="7564" y="3822"/>
                  <a:pt x="7571" y="3816"/>
                  <a:pt x="7577" y="3816"/>
                </a:cubicBezTo>
                <a:cubicBezTo>
                  <a:pt x="7583" y="3819"/>
                  <a:pt x="7588" y="3822"/>
                  <a:pt x="7593" y="3825"/>
                </a:cubicBezTo>
                <a:cubicBezTo>
                  <a:pt x="7588" y="3832"/>
                  <a:pt x="7584" y="3846"/>
                  <a:pt x="7577" y="3851"/>
                </a:cubicBezTo>
                <a:cubicBezTo>
                  <a:pt x="7561" y="3866"/>
                  <a:pt x="7528" y="3859"/>
                  <a:pt x="7507" y="3866"/>
                </a:cubicBezTo>
                <a:cubicBezTo>
                  <a:pt x="7501" y="3884"/>
                  <a:pt x="7481" y="3894"/>
                  <a:pt x="7471" y="3906"/>
                </a:cubicBezTo>
                <a:cubicBezTo>
                  <a:pt x="7469" y="3909"/>
                  <a:pt x="7471" y="3913"/>
                  <a:pt x="7470" y="3916"/>
                </a:cubicBezTo>
                <a:cubicBezTo>
                  <a:pt x="7467" y="3927"/>
                  <a:pt x="7457" y="3937"/>
                  <a:pt x="7445" y="3941"/>
                </a:cubicBezTo>
                <a:cubicBezTo>
                  <a:pt x="7446" y="3945"/>
                  <a:pt x="7446" y="3950"/>
                  <a:pt x="7447" y="3953"/>
                </a:cubicBezTo>
                <a:cubicBezTo>
                  <a:pt x="7411" y="3976"/>
                  <a:pt x="7388" y="4011"/>
                  <a:pt x="7363" y="4041"/>
                </a:cubicBezTo>
                <a:cubicBezTo>
                  <a:pt x="7356" y="4049"/>
                  <a:pt x="7338" y="4057"/>
                  <a:pt x="7335" y="4068"/>
                </a:cubicBezTo>
                <a:cubicBezTo>
                  <a:pt x="7333" y="4074"/>
                  <a:pt x="7337" y="4079"/>
                  <a:pt x="7340" y="4083"/>
                </a:cubicBezTo>
                <a:cubicBezTo>
                  <a:pt x="7354" y="4102"/>
                  <a:pt x="7363" y="4088"/>
                  <a:pt x="7383" y="4079"/>
                </a:cubicBezTo>
                <a:cubicBezTo>
                  <a:pt x="7379" y="4096"/>
                  <a:pt x="7370" y="4117"/>
                  <a:pt x="7352" y="4124"/>
                </a:cubicBezTo>
                <a:cubicBezTo>
                  <a:pt x="7352" y="4126"/>
                  <a:pt x="7351" y="4127"/>
                  <a:pt x="7351" y="4129"/>
                </a:cubicBezTo>
                <a:cubicBezTo>
                  <a:pt x="7363" y="4140"/>
                  <a:pt x="7382" y="4141"/>
                  <a:pt x="7390" y="4119"/>
                </a:cubicBezTo>
                <a:cubicBezTo>
                  <a:pt x="7415" y="4112"/>
                  <a:pt x="7409" y="4169"/>
                  <a:pt x="7403" y="4182"/>
                </a:cubicBezTo>
                <a:cubicBezTo>
                  <a:pt x="7404" y="4185"/>
                  <a:pt x="7405" y="4185"/>
                  <a:pt x="7406" y="4187"/>
                </a:cubicBezTo>
                <a:cubicBezTo>
                  <a:pt x="7419" y="4180"/>
                  <a:pt x="7439" y="4167"/>
                  <a:pt x="7448" y="4156"/>
                </a:cubicBezTo>
                <a:cubicBezTo>
                  <a:pt x="7449" y="4156"/>
                  <a:pt x="7449" y="4156"/>
                  <a:pt x="7450" y="4156"/>
                </a:cubicBezTo>
                <a:cubicBezTo>
                  <a:pt x="7451" y="4156"/>
                  <a:pt x="7452" y="4156"/>
                  <a:pt x="7452" y="4156"/>
                </a:cubicBezTo>
                <a:cubicBezTo>
                  <a:pt x="7452" y="4157"/>
                  <a:pt x="7452" y="4158"/>
                  <a:pt x="7452" y="4159"/>
                </a:cubicBezTo>
                <a:cubicBezTo>
                  <a:pt x="7441" y="4181"/>
                  <a:pt x="7413" y="4192"/>
                  <a:pt x="7404" y="4216"/>
                </a:cubicBezTo>
                <a:cubicBezTo>
                  <a:pt x="7407" y="4226"/>
                  <a:pt x="7415" y="4230"/>
                  <a:pt x="7422" y="4232"/>
                </a:cubicBezTo>
                <a:cubicBezTo>
                  <a:pt x="7430" y="4231"/>
                  <a:pt x="7436" y="4224"/>
                  <a:pt x="7441" y="4219"/>
                </a:cubicBezTo>
                <a:cubicBezTo>
                  <a:pt x="7444" y="4223"/>
                  <a:pt x="7446" y="4227"/>
                  <a:pt x="7448" y="4234"/>
                </a:cubicBezTo>
                <a:cubicBezTo>
                  <a:pt x="7444" y="4244"/>
                  <a:pt x="7440" y="4253"/>
                  <a:pt x="7437" y="4262"/>
                </a:cubicBezTo>
                <a:cubicBezTo>
                  <a:pt x="7435" y="4263"/>
                  <a:pt x="7433" y="4263"/>
                  <a:pt x="7431" y="4264"/>
                </a:cubicBezTo>
                <a:cubicBezTo>
                  <a:pt x="7437" y="4283"/>
                  <a:pt x="7452" y="4266"/>
                  <a:pt x="7465" y="4271"/>
                </a:cubicBezTo>
                <a:cubicBezTo>
                  <a:pt x="7472" y="4273"/>
                  <a:pt x="7473" y="4290"/>
                  <a:pt x="7477" y="4297"/>
                </a:cubicBezTo>
                <a:cubicBezTo>
                  <a:pt x="7437" y="4310"/>
                  <a:pt x="7456" y="4369"/>
                  <a:pt x="7447" y="4402"/>
                </a:cubicBezTo>
                <a:cubicBezTo>
                  <a:pt x="7445" y="4409"/>
                  <a:pt x="7437" y="4440"/>
                  <a:pt x="7443" y="4449"/>
                </a:cubicBezTo>
                <a:cubicBezTo>
                  <a:pt x="7445" y="4452"/>
                  <a:pt x="7445" y="4452"/>
                  <a:pt x="7448" y="4452"/>
                </a:cubicBezTo>
                <a:cubicBezTo>
                  <a:pt x="7455" y="4452"/>
                  <a:pt x="7463" y="4435"/>
                  <a:pt x="7467" y="4429"/>
                </a:cubicBezTo>
                <a:cubicBezTo>
                  <a:pt x="7477" y="4414"/>
                  <a:pt x="7490" y="4393"/>
                  <a:pt x="7495" y="4374"/>
                </a:cubicBezTo>
                <a:cubicBezTo>
                  <a:pt x="7494" y="4368"/>
                  <a:pt x="7494" y="4361"/>
                  <a:pt x="7494" y="4356"/>
                </a:cubicBezTo>
                <a:cubicBezTo>
                  <a:pt x="7494" y="4348"/>
                  <a:pt x="7499" y="4334"/>
                  <a:pt x="7504" y="4329"/>
                </a:cubicBezTo>
                <a:cubicBezTo>
                  <a:pt x="7505" y="4328"/>
                  <a:pt x="7507" y="4326"/>
                  <a:pt x="7508" y="4326"/>
                </a:cubicBezTo>
                <a:cubicBezTo>
                  <a:pt x="7516" y="4331"/>
                  <a:pt x="7521" y="4345"/>
                  <a:pt x="7525" y="4357"/>
                </a:cubicBezTo>
                <a:cubicBezTo>
                  <a:pt x="7525" y="4357"/>
                  <a:pt x="7525" y="4357"/>
                  <a:pt x="7526" y="4357"/>
                </a:cubicBezTo>
                <a:cubicBezTo>
                  <a:pt x="7529" y="4351"/>
                  <a:pt x="7531" y="4345"/>
                  <a:pt x="7533" y="4339"/>
                </a:cubicBezTo>
                <a:cubicBezTo>
                  <a:pt x="7533" y="4320"/>
                  <a:pt x="7533" y="4301"/>
                  <a:pt x="7532" y="4282"/>
                </a:cubicBezTo>
                <a:cubicBezTo>
                  <a:pt x="7532" y="4266"/>
                  <a:pt x="7536" y="4252"/>
                  <a:pt x="7538" y="4237"/>
                </a:cubicBezTo>
                <a:cubicBezTo>
                  <a:pt x="7538" y="4237"/>
                  <a:pt x="7539" y="4236"/>
                  <a:pt x="7539" y="4236"/>
                </a:cubicBezTo>
                <a:cubicBezTo>
                  <a:pt x="7544" y="4241"/>
                  <a:pt x="7548" y="4247"/>
                  <a:pt x="7553" y="4252"/>
                </a:cubicBezTo>
                <a:cubicBezTo>
                  <a:pt x="7556" y="4258"/>
                  <a:pt x="7553" y="4264"/>
                  <a:pt x="7553" y="4269"/>
                </a:cubicBezTo>
                <a:cubicBezTo>
                  <a:pt x="7552" y="4283"/>
                  <a:pt x="7558" y="4304"/>
                  <a:pt x="7566" y="4307"/>
                </a:cubicBezTo>
                <a:cubicBezTo>
                  <a:pt x="7575" y="4310"/>
                  <a:pt x="7587" y="4299"/>
                  <a:pt x="7596" y="4296"/>
                </a:cubicBezTo>
                <a:cubicBezTo>
                  <a:pt x="7597" y="4310"/>
                  <a:pt x="7607" y="4351"/>
                  <a:pt x="7614" y="4359"/>
                </a:cubicBezTo>
                <a:cubicBezTo>
                  <a:pt x="7621" y="4363"/>
                  <a:pt x="7627" y="4367"/>
                  <a:pt x="7634" y="4370"/>
                </a:cubicBezTo>
                <a:cubicBezTo>
                  <a:pt x="7641" y="4377"/>
                  <a:pt x="7646" y="4386"/>
                  <a:pt x="7651" y="4397"/>
                </a:cubicBezTo>
                <a:cubicBezTo>
                  <a:pt x="7651" y="4398"/>
                  <a:pt x="7651" y="4399"/>
                  <a:pt x="7651" y="4400"/>
                </a:cubicBezTo>
                <a:cubicBezTo>
                  <a:pt x="7633" y="4402"/>
                  <a:pt x="7604" y="4384"/>
                  <a:pt x="7595" y="4369"/>
                </a:cubicBezTo>
                <a:cubicBezTo>
                  <a:pt x="7589" y="4359"/>
                  <a:pt x="7588" y="4336"/>
                  <a:pt x="7579" y="4332"/>
                </a:cubicBezTo>
                <a:cubicBezTo>
                  <a:pt x="7566" y="4327"/>
                  <a:pt x="7548" y="4348"/>
                  <a:pt x="7543" y="4357"/>
                </a:cubicBezTo>
                <a:cubicBezTo>
                  <a:pt x="7543" y="4357"/>
                  <a:pt x="7543" y="4359"/>
                  <a:pt x="7542" y="4359"/>
                </a:cubicBezTo>
                <a:cubicBezTo>
                  <a:pt x="7547" y="4363"/>
                  <a:pt x="7559" y="4371"/>
                  <a:pt x="7556" y="4382"/>
                </a:cubicBezTo>
                <a:cubicBezTo>
                  <a:pt x="7555" y="4389"/>
                  <a:pt x="7545" y="4395"/>
                  <a:pt x="7540" y="4400"/>
                </a:cubicBezTo>
                <a:cubicBezTo>
                  <a:pt x="7526" y="4415"/>
                  <a:pt x="7515" y="4429"/>
                  <a:pt x="7497" y="4442"/>
                </a:cubicBezTo>
                <a:cubicBezTo>
                  <a:pt x="7491" y="4447"/>
                  <a:pt x="7478" y="4452"/>
                  <a:pt x="7474" y="4459"/>
                </a:cubicBezTo>
                <a:cubicBezTo>
                  <a:pt x="7479" y="4473"/>
                  <a:pt x="7499" y="4474"/>
                  <a:pt x="7516" y="4464"/>
                </a:cubicBezTo>
                <a:cubicBezTo>
                  <a:pt x="7535" y="4449"/>
                  <a:pt x="7554" y="4435"/>
                  <a:pt x="7574" y="4420"/>
                </a:cubicBezTo>
                <a:cubicBezTo>
                  <a:pt x="7576" y="4416"/>
                  <a:pt x="7580" y="4410"/>
                  <a:pt x="7583" y="4405"/>
                </a:cubicBezTo>
                <a:cubicBezTo>
                  <a:pt x="7587" y="4420"/>
                  <a:pt x="7596" y="4425"/>
                  <a:pt x="7600" y="4435"/>
                </a:cubicBezTo>
                <a:cubicBezTo>
                  <a:pt x="7595" y="4439"/>
                  <a:pt x="7587" y="4439"/>
                  <a:pt x="7579" y="4444"/>
                </a:cubicBezTo>
                <a:cubicBezTo>
                  <a:pt x="7559" y="4455"/>
                  <a:pt x="7536" y="4463"/>
                  <a:pt x="7519" y="4477"/>
                </a:cubicBezTo>
                <a:cubicBezTo>
                  <a:pt x="7511" y="4483"/>
                  <a:pt x="7498" y="4493"/>
                  <a:pt x="7489" y="4490"/>
                </a:cubicBezTo>
                <a:cubicBezTo>
                  <a:pt x="7490" y="4508"/>
                  <a:pt x="7499" y="4511"/>
                  <a:pt x="7501" y="4527"/>
                </a:cubicBezTo>
                <a:cubicBezTo>
                  <a:pt x="7503" y="4527"/>
                  <a:pt x="7505" y="4527"/>
                  <a:pt x="7507" y="4527"/>
                </a:cubicBezTo>
                <a:cubicBezTo>
                  <a:pt x="7508" y="4527"/>
                  <a:pt x="7508" y="4528"/>
                  <a:pt x="7508" y="4529"/>
                </a:cubicBezTo>
                <a:cubicBezTo>
                  <a:pt x="7505" y="4537"/>
                  <a:pt x="7495" y="4538"/>
                  <a:pt x="7486" y="4542"/>
                </a:cubicBezTo>
                <a:cubicBezTo>
                  <a:pt x="7486" y="4543"/>
                  <a:pt x="7486" y="4544"/>
                  <a:pt x="7485" y="4545"/>
                </a:cubicBezTo>
                <a:cubicBezTo>
                  <a:pt x="7501" y="4559"/>
                  <a:pt x="7497" y="4570"/>
                  <a:pt x="7501" y="4597"/>
                </a:cubicBezTo>
                <a:cubicBezTo>
                  <a:pt x="7519" y="4604"/>
                  <a:pt x="7529" y="4583"/>
                  <a:pt x="7542" y="4573"/>
                </a:cubicBezTo>
                <a:cubicBezTo>
                  <a:pt x="7549" y="4567"/>
                  <a:pt x="7560" y="4564"/>
                  <a:pt x="7571" y="4560"/>
                </a:cubicBezTo>
                <a:cubicBezTo>
                  <a:pt x="7556" y="4584"/>
                  <a:pt x="7540" y="4607"/>
                  <a:pt x="7525" y="4630"/>
                </a:cubicBezTo>
                <a:cubicBezTo>
                  <a:pt x="7525" y="4631"/>
                  <a:pt x="7526" y="4633"/>
                  <a:pt x="7526" y="4633"/>
                </a:cubicBezTo>
                <a:cubicBezTo>
                  <a:pt x="7539" y="4637"/>
                  <a:pt x="7550" y="4620"/>
                  <a:pt x="7565" y="4618"/>
                </a:cubicBezTo>
                <a:cubicBezTo>
                  <a:pt x="7580" y="4617"/>
                  <a:pt x="7592" y="4633"/>
                  <a:pt x="7589" y="4657"/>
                </a:cubicBezTo>
                <a:cubicBezTo>
                  <a:pt x="7587" y="4678"/>
                  <a:pt x="7559" y="4683"/>
                  <a:pt x="7572" y="4710"/>
                </a:cubicBezTo>
                <a:cubicBezTo>
                  <a:pt x="7583" y="4714"/>
                  <a:pt x="7590" y="4704"/>
                  <a:pt x="7600" y="4705"/>
                </a:cubicBezTo>
                <a:cubicBezTo>
                  <a:pt x="7601" y="4705"/>
                  <a:pt x="7601" y="4705"/>
                  <a:pt x="7601" y="4705"/>
                </a:cubicBezTo>
                <a:cubicBezTo>
                  <a:pt x="7600" y="4714"/>
                  <a:pt x="7588" y="4729"/>
                  <a:pt x="7593" y="4738"/>
                </a:cubicBezTo>
                <a:cubicBezTo>
                  <a:pt x="7593" y="4739"/>
                  <a:pt x="7594" y="4741"/>
                  <a:pt x="7594" y="4742"/>
                </a:cubicBezTo>
                <a:cubicBezTo>
                  <a:pt x="7618" y="4729"/>
                  <a:pt x="7622" y="4701"/>
                  <a:pt x="7639" y="4683"/>
                </a:cubicBezTo>
                <a:cubicBezTo>
                  <a:pt x="7641" y="4684"/>
                  <a:pt x="7643" y="4684"/>
                  <a:pt x="7645" y="4685"/>
                </a:cubicBezTo>
                <a:cubicBezTo>
                  <a:pt x="7645" y="4696"/>
                  <a:pt x="7637" y="4709"/>
                  <a:pt x="7634" y="4718"/>
                </a:cubicBezTo>
                <a:cubicBezTo>
                  <a:pt x="7624" y="4745"/>
                  <a:pt x="7615" y="4772"/>
                  <a:pt x="7606" y="4798"/>
                </a:cubicBezTo>
                <a:cubicBezTo>
                  <a:pt x="7600" y="4819"/>
                  <a:pt x="7608" y="4842"/>
                  <a:pt x="7623" y="4848"/>
                </a:cubicBezTo>
                <a:cubicBezTo>
                  <a:pt x="7635" y="4848"/>
                  <a:pt x="7645" y="4848"/>
                  <a:pt x="7657" y="4848"/>
                </a:cubicBezTo>
                <a:cubicBezTo>
                  <a:pt x="7668" y="4850"/>
                  <a:pt x="7679" y="4851"/>
                  <a:pt x="7691" y="4853"/>
                </a:cubicBezTo>
                <a:cubicBezTo>
                  <a:pt x="7693" y="4860"/>
                  <a:pt x="7697" y="4870"/>
                  <a:pt x="7698" y="4878"/>
                </a:cubicBezTo>
                <a:cubicBezTo>
                  <a:pt x="7694" y="4884"/>
                  <a:pt x="7687" y="4889"/>
                  <a:pt x="7679" y="4893"/>
                </a:cubicBezTo>
                <a:cubicBezTo>
                  <a:pt x="7679" y="4897"/>
                  <a:pt x="7678" y="4898"/>
                  <a:pt x="7676" y="4901"/>
                </a:cubicBezTo>
                <a:cubicBezTo>
                  <a:pt x="7678" y="4909"/>
                  <a:pt x="7682" y="4911"/>
                  <a:pt x="7687" y="4913"/>
                </a:cubicBezTo>
                <a:cubicBezTo>
                  <a:pt x="7695" y="4909"/>
                  <a:pt x="7707" y="4902"/>
                  <a:pt x="7714" y="4896"/>
                </a:cubicBezTo>
                <a:cubicBezTo>
                  <a:pt x="7714" y="4898"/>
                  <a:pt x="7714" y="4900"/>
                  <a:pt x="7715" y="4901"/>
                </a:cubicBezTo>
                <a:cubicBezTo>
                  <a:pt x="7713" y="4906"/>
                  <a:pt x="7709" y="4906"/>
                  <a:pt x="7705" y="4910"/>
                </a:cubicBezTo>
                <a:cubicBezTo>
                  <a:pt x="7692" y="4921"/>
                  <a:pt x="7684" y="4929"/>
                  <a:pt x="7682" y="4950"/>
                </a:cubicBezTo>
                <a:cubicBezTo>
                  <a:pt x="7707" y="4942"/>
                  <a:pt x="7715" y="4919"/>
                  <a:pt x="7735" y="4910"/>
                </a:cubicBezTo>
                <a:cubicBezTo>
                  <a:pt x="7740" y="4939"/>
                  <a:pt x="7714" y="4948"/>
                  <a:pt x="7709" y="4971"/>
                </a:cubicBezTo>
                <a:cubicBezTo>
                  <a:pt x="7711" y="4980"/>
                  <a:pt x="7718" y="4980"/>
                  <a:pt x="7721" y="4988"/>
                </a:cubicBezTo>
                <a:cubicBezTo>
                  <a:pt x="7712" y="4994"/>
                  <a:pt x="7706" y="5002"/>
                  <a:pt x="7699" y="5008"/>
                </a:cubicBezTo>
                <a:cubicBezTo>
                  <a:pt x="7708" y="5023"/>
                  <a:pt x="7722" y="5033"/>
                  <a:pt x="7741" y="5018"/>
                </a:cubicBezTo>
                <a:cubicBezTo>
                  <a:pt x="7743" y="5015"/>
                  <a:pt x="7745" y="5013"/>
                  <a:pt x="7747" y="5011"/>
                </a:cubicBezTo>
                <a:cubicBezTo>
                  <a:pt x="7752" y="5008"/>
                  <a:pt x="7754" y="5014"/>
                  <a:pt x="7758" y="5011"/>
                </a:cubicBezTo>
                <a:cubicBezTo>
                  <a:pt x="7768" y="5004"/>
                  <a:pt x="7765" y="4987"/>
                  <a:pt x="7785" y="4996"/>
                </a:cubicBezTo>
                <a:cubicBezTo>
                  <a:pt x="7786" y="4997"/>
                  <a:pt x="7785" y="4997"/>
                  <a:pt x="7785" y="4998"/>
                </a:cubicBezTo>
                <a:cubicBezTo>
                  <a:pt x="7782" y="5011"/>
                  <a:pt x="7769" y="5017"/>
                  <a:pt x="7755" y="5023"/>
                </a:cubicBezTo>
                <a:cubicBezTo>
                  <a:pt x="7768" y="5034"/>
                  <a:pt x="7808" y="5028"/>
                  <a:pt x="7817" y="5044"/>
                </a:cubicBezTo>
                <a:cubicBezTo>
                  <a:pt x="7825" y="5059"/>
                  <a:pt x="7802" y="5076"/>
                  <a:pt x="7813" y="5091"/>
                </a:cubicBezTo>
                <a:cubicBezTo>
                  <a:pt x="7815" y="5092"/>
                  <a:pt x="7815" y="5092"/>
                  <a:pt x="7818" y="5091"/>
                </a:cubicBezTo>
                <a:cubicBezTo>
                  <a:pt x="7824" y="5081"/>
                  <a:pt x="7829" y="5072"/>
                  <a:pt x="7841" y="5066"/>
                </a:cubicBezTo>
                <a:cubicBezTo>
                  <a:pt x="7842" y="5067"/>
                  <a:pt x="7844" y="5068"/>
                  <a:pt x="7846" y="5069"/>
                </a:cubicBezTo>
                <a:cubicBezTo>
                  <a:pt x="7848" y="5083"/>
                  <a:pt x="7854" y="5095"/>
                  <a:pt x="7854" y="5106"/>
                </a:cubicBezTo>
                <a:cubicBezTo>
                  <a:pt x="7854" y="5119"/>
                  <a:pt x="7838" y="5130"/>
                  <a:pt x="7824" y="5134"/>
                </a:cubicBezTo>
                <a:cubicBezTo>
                  <a:pt x="7840" y="5142"/>
                  <a:pt x="7864" y="5147"/>
                  <a:pt x="7886" y="5134"/>
                </a:cubicBezTo>
                <a:cubicBezTo>
                  <a:pt x="7885" y="5130"/>
                  <a:pt x="7885" y="5123"/>
                  <a:pt x="7888" y="5119"/>
                </a:cubicBezTo>
                <a:cubicBezTo>
                  <a:pt x="7888" y="5119"/>
                  <a:pt x="7888" y="5120"/>
                  <a:pt x="7889" y="5119"/>
                </a:cubicBezTo>
                <a:cubicBezTo>
                  <a:pt x="7894" y="5116"/>
                  <a:pt x="7899" y="5114"/>
                  <a:pt x="7905" y="5111"/>
                </a:cubicBezTo>
                <a:cubicBezTo>
                  <a:pt x="7909" y="5107"/>
                  <a:pt x="7909" y="5101"/>
                  <a:pt x="7915" y="5099"/>
                </a:cubicBezTo>
                <a:cubicBezTo>
                  <a:pt x="7916" y="5099"/>
                  <a:pt x="7916" y="5099"/>
                  <a:pt x="7916" y="5099"/>
                </a:cubicBezTo>
                <a:cubicBezTo>
                  <a:pt x="7916" y="5099"/>
                  <a:pt x="7916" y="5098"/>
                  <a:pt x="7916" y="5098"/>
                </a:cubicBezTo>
                <a:cubicBezTo>
                  <a:pt x="7916" y="5098"/>
                  <a:pt x="7917" y="5098"/>
                  <a:pt x="7917" y="5098"/>
                </a:cubicBezTo>
                <a:cubicBezTo>
                  <a:pt x="7917" y="5097"/>
                  <a:pt x="7918" y="5098"/>
                  <a:pt x="7918" y="5098"/>
                </a:cubicBezTo>
                <a:cubicBezTo>
                  <a:pt x="7925" y="5097"/>
                  <a:pt x="7932" y="5105"/>
                  <a:pt x="7941" y="5099"/>
                </a:cubicBezTo>
                <a:cubicBezTo>
                  <a:pt x="7948" y="5092"/>
                  <a:pt x="7954" y="5085"/>
                  <a:pt x="7961" y="5078"/>
                </a:cubicBezTo>
                <a:cubicBezTo>
                  <a:pt x="7971" y="5071"/>
                  <a:pt x="7982" y="5084"/>
                  <a:pt x="7982" y="5063"/>
                </a:cubicBezTo>
                <a:cubicBezTo>
                  <a:pt x="7997" y="5063"/>
                  <a:pt x="8011" y="5053"/>
                  <a:pt x="8008" y="5038"/>
                </a:cubicBezTo>
                <a:cubicBezTo>
                  <a:pt x="7987" y="5024"/>
                  <a:pt x="8001" y="5012"/>
                  <a:pt x="8017" y="5001"/>
                </a:cubicBezTo>
                <a:cubicBezTo>
                  <a:pt x="8025" y="5006"/>
                  <a:pt x="8024" y="5016"/>
                  <a:pt x="8030" y="5026"/>
                </a:cubicBezTo>
                <a:cubicBezTo>
                  <a:pt x="8032" y="5029"/>
                  <a:pt x="8036" y="5028"/>
                  <a:pt x="8038" y="5033"/>
                </a:cubicBezTo>
                <a:cubicBezTo>
                  <a:pt x="8030" y="5047"/>
                  <a:pt x="8012" y="5073"/>
                  <a:pt x="8010" y="5089"/>
                </a:cubicBezTo>
                <a:cubicBezTo>
                  <a:pt x="8015" y="5082"/>
                  <a:pt x="8019" y="5071"/>
                  <a:pt x="8027" y="5066"/>
                </a:cubicBezTo>
                <a:cubicBezTo>
                  <a:pt x="8032" y="5063"/>
                  <a:pt x="8038" y="5063"/>
                  <a:pt x="8043" y="5059"/>
                </a:cubicBezTo>
                <a:cubicBezTo>
                  <a:pt x="8049" y="5052"/>
                  <a:pt x="8054" y="5045"/>
                  <a:pt x="8059" y="5038"/>
                </a:cubicBezTo>
                <a:cubicBezTo>
                  <a:pt x="8061" y="5047"/>
                  <a:pt x="8063" y="5053"/>
                  <a:pt x="8066" y="5059"/>
                </a:cubicBezTo>
                <a:cubicBezTo>
                  <a:pt x="8069" y="5064"/>
                  <a:pt x="8078" y="5069"/>
                  <a:pt x="8078" y="5078"/>
                </a:cubicBezTo>
                <a:cubicBezTo>
                  <a:pt x="8079" y="5091"/>
                  <a:pt x="8066" y="5097"/>
                  <a:pt x="8059" y="5106"/>
                </a:cubicBezTo>
                <a:cubicBezTo>
                  <a:pt x="8055" y="5112"/>
                  <a:pt x="8055" y="5121"/>
                  <a:pt x="8051" y="5128"/>
                </a:cubicBezTo>
                <a:cubicBezTo>
                  <a:pt x="8043" y="5138"/>
                  <a:pt x="8035" y="5147"/>
                  <a:pt x="8028" y="5158"/>
                </a:cubicBezTo>
                <a:cubicBezTo>
                  <a:pt x="8028" y="5158"/>
                  <a:pt x="8028" y="5159"/>
                  <a:pt x="8028" y="5159"/>
                </a:cubicBezTo>
                <a:cubicBezTo>
                  <a:pt x="8035" y="5159"/>
                  <a:pt x="8040" y="5153"/>
                  <a:pt x="8047" y="5153"/>
                </a:cubicBezTo>
                <a:cubicBezTo>
                  <a:pt x="8051" y="5157"/>
                  <a:pt x="8054" y="5163"/>
                  <a:pt x="8057" y="5171"/>
                </a:cubicBezTo>
                <a:cubicBezTo>
                  <a:pt x="8057" y="5171"/>
                  <a:pt x="8058" y="5171"/>
                  <a:pt x="8059" y="5171"/>
                </a:cubicBezTo>
                <a:cubicBezTo>
                  <a:pt x="8076" y="5163"/>
                  <a:pt x="8068" y="5135"/>
                  <a:pt x="8077" y="5121"/>
                </a:cubicBezTo>
                <a:cubicBezTo>
                  <a:pt x="8087" y="5116"/>
                  <a:pt x="8101" y="5118"/>
                  <a:pt x="8100" y="5131"/>
                </a:cubicBezTo>
                <a:cubicBezTo>
                  <a:pt x="8100" y="5149"/>
                  <a:pt x="8084" y="5162"/>
                  <a:pt x="8093" y="5184"/>
                </a:cubicBezTo>
                <a:cubicBezTo>
                  <a:pt x="8106" y="5187"/>
                  <a:pt x="8114" y="5156"/>
                  <a:pt x="8118" y="5146"/>
                </a:cubicBezTo>
                <a:cubicBezTo>
                  <a:pt x="8120" y="5139"/>
                  <a:pt x="8127" y="5132"/>
                  <a:pt x="8132" y="5128"/>
                </a:cubicBezTo>
                <a:cubicBezTo>
                  <a:pt x="8127" y="5145"/>
                  <a:pt x="8122" y="5162"/>
                  <a:pt x="8118" y="5179"/>
                </a:cubicBezTo>
                <a:cubicBezTo>
                  <a:pt x="8119" y="5179"/>
                  <a:pt x="8120" y="5178"/>
                  <a:pt x="8121" y="5177"/>
                </a:cubicBezTo>
                <a:cubicBezTo>
                  <a:pt x="8133" y="5196"/>
                  <a:pt x="8091" y="5223"/>
                  <a:pt x="8104" y="5252"/>
                </a:cubicBezTo>
                <a:cubicBezTo>
                  <a:pt x="8116" y="5255"/>
                  <a:pt x="8129" y="5236"/>
                  <a:pt x="8144" y="5237"/>
                </a:cubicBezTo>
                <a:cubicBezTo>
                  <a:pt x="8153" y="5239"/>
                  <a:pt x="8157" y="5253"/>
                  <a:pt x="8165" y="5257"/>
                </a:cubicBezTo>
                <a:cubicBezTo>
                  <a:pt x="8166" y="5257"/>
                  <a:pt x="8167" y="5256"/>
                  <a:pt x="8168" y="5256"/>
                </a:cubicBezTo>
                <a:cubicBezTo>
                  <a:pt x="8181" y="5244"/>
                  <a:pt x="8178" y="5206"/>
                  <a:pt x="8193" y="5199"/>
                </a:cubicBezTo>
                <a:cubicBezTo>
                  <a:pt x="8211" y="5191"/>
                  <a:pt x="8228" y="5206"/>
                  <a:pt x="8242" y="5207"/>
                </a:cubicBezTo>
                <a:cubicBezTo>
                  <a:pt x="8251" y="5207"/>
                  <a:pt x="8260" y="5205"/>
                  <a:pt x="8269" y="5204"/>
                </a:cubicBezTo>
                <a:cubicBezTo>
                  <a:pt x="8275" y="5204"/>
                  <a:pt x="8285" y="5213"/>
                  <a:pt x="8293" y="5204"/>
                </a:cubicBezTo>
                <a:cubicBezTo>
                  <a:pt x="8296" y="5200"/>
                  <a:pt x="8296" y="5194"/>
                  <a:pt x="8297" y="5189"/>
                </a:cubicBezTo>
                <a:cubicBezTo>
                  <a:pt x="8305" y="5155"/>
                  <a:pt x="8277" y="5163"/>
                  <a:pt x="8283" y="5141"/>
                </a:cubicBezTo>
                <a:cubicBezTo>
                  <a:pt x="8273" y="5145"/>
                  <a:pt x="8270" y="5152"/>
                  <a:pt x="8263" y="5158"/>
                </a:cubicBezTo>
                <a:cubicBezTo>
                  <a:pt x="8249" y="5169"/>
                  <a:pt x="8233" y="5157"/>
                  <a:pt x="8230" y="5141"/>
                </a:cubicBezTo>
                <a:cubicBezTo>
                  <a:pt x="8261" y="5130"/>
                  <a:pt x="8320" y="5094"/>
                  <a:pt x="8319" y="5068"/>
                </a:cubicBezTo>
                <a:cubicBezTo>
                  <a:pt x="8315" y="5068"/>
                  <a:pt x="8309" y="5067"/>
                  <a:pt x="8305" y="5068"/>
                </a:cubicBezTo>
                <a:cubicBezTo>
                  <a:pt x="8297" y="5071"/>
                  <a:pt x="8292" y="5082"/>
                  <a:pt x="8282" y="5083"/>
                </a:cubicBezTo>
                <a:cubicBezTo>
                  <a:pt x="8270" y="5084"/>
                  <a:pt x="8254" y="5071"/>
                  <a:pt x="8250" y="5056"/>
                </a:cubicBezTo>
                <a:cubicBezTo>
                  <a:pt x="8265" y="5051"/>
                  <a:pt x="8279" y="5045"/>
                  <a:pt x="8292" y="5043"/>
                </a:cubicBezTo>
                <a:cubicBezTo>
                  <a:pt x="8288" y="5037"/>
                  <a:pt x="8279" y="5035"/>
                  <a:pt x="8272" y="5034"/>
                </a:cubicBezTo>
                <a:cubicBezTo>
                  <a:pt x="8272" y="5034"/>
                  <a:pt x="8271" y="5031"/>
                  <a:pt x="8271" y="5031"/>
                </a:cubicBezTo>
                <a:cubicBezTo>
                  <a:pt x="8277" y="5027"/>
                  <a:pt x="8287" y="5023"/>
                  <a:pt x="8293" y="5019"/>
                </a:cubicBezTo>
                <a:cubicBezTo>
                  <a:pt x="8300" y="4996"/>
                  <a:pt x="8283" y="4991"/>
                  <a:pt x="8306" y="4973"/>
                </a:cubicBezTo>
                <a:cubicBezTo>
                  <a:pt x="8306" y="4972"/>
                  <a:pt x="8306" y="4971"/>
                  <a:pt x="8306" y="4969"/>
                </a:cubicBezTo>
                <a:cubicBezTo>
                  <a:pt x="8295" y="4957"/>
                  <a:pt x="8267" y="4970"/>
                  <a:pt x="8260" y="4951"/>
                </a:cubicBezTo>
                <a:cubicBezTo>
                  <a:pt x="8259" y="4946"/>
                  <a:pt x="8260" y="4940"/>
                  <a:pt x="8261" y="4936"/>
                </a:cubicBezTo>
                <a:cubicBezTo>
                  <a:pt x="8269" y="4914"/>
                  <a:pt x="8294" y="4921"/>
                  <a:pt x="8304" y="4931"/>
                </a:cubicBezTo>
                <a:cubicBezTo>
                  <a:pt x="8307" y="4930"/>
                  <a:pt x="8310" y="4929"/>
                  <a:pt x="8311" y="4926"/>
                </a:cubicBezTo>
                <a:cubicBezTo>
                  <a:pt x="8315" y="4921"/>
                  <a:pt x="8318" y="4886"/>
                  <a:pt x="8313" y="4876"/>
                </a:cubicBezTo>
                <a:cubicBezTo>
                  <a:pt x="8323" y="4867"/>
                  <a:pt x="8321" y="4855"/>
                  <a:pt x="8326" y="4841"/>
                </a:cubicBezTo>
                <a:cubicBezTo>
                  <a:pt x="8328" y="4837"/>
                  <a:pt x="8331" y="4834"/>
                  <a:pt x="8333" y="4830"/>
                </a:cubicBezTo>
                <a:cubicBezTo>
                  <a:pt x="8324" y="4832"/>
                  <a:pt x="8313" y="4839"/>
                  <a:pt x="8306" y="4835"/>
                </a:cubicBezTo>
                <a:cubicBezTo>
                  <a:pt x="8305" y="4833"/>
                  <a:pt x="8304" y="4832"/>
                  <a:pt x="8304" y="4830"/>
                </a:cubicBezTo>
                <a:cubicBezTo>
                  <a:pt x="8325" y="4824"/>
                  <a:pt x="8335" y="4796"/>
                  <a:pt x="8341" y="4778"/>
                </a:cubicBezTo>
                <a:cubicBezTo>
                  <a:pt x="8334" y="4757"/>
                  <a:pt x="8319" y="4744"/>
                  <a:pt x="8318" y="4715"/>
                </a:cubicBezTo>
                <a:cubicBezTo>
                  <a:pt x="8293" y="4708"/>
                  <a:pt x="8270" y="4698"/>
                  <a:pt x="8254" y="4675"/>
                </a:cubicBezTo>
                <a:cubicBezTo>
                  <a:pt x="8273" y="4671"/>
                  <a:pt x="8301" y="4698"/>
                  <a:pt x="8315" y="4687"/>
                </a:cubicBezTo>
                <a:cubicBezTo>
                  <a:pt x="8315" y="4686"/>
                  <a:pt x="8316" y="4685"/>
                  <a:pt x="8317" y="4685"/>
                </a:cubicBezTo>
                <a:cubicBezTo>
                  <a:pt x="8316" y="4684"/>
                  <a:pt x="8316" y="4684"/>
                  <a:pt x="8316" y="4683"/>
                </a:cubicBezTo>
                <a:cubicBezTo>
                  <a:pt x="8306" y="4677"/>
                  <a:pt x="8290" y="4676"/>
                  <a:pt x="8283" y="4665"/>
                </a:cubicBezTo>
                <a:cubicBezTo>
                  <a:pt x="8278" y="4655"/>
                  <a:pt x="8277" y="4637"/>
                  <a:pt x="8272" y="4628"/>
                </a:cubicBezTo>
                <a:cubicBezTo>
                  <a:pt x="8283" y="4616"/>
                  <a:pt x="8293" y="4604"/>
                  <a:pt x="8304" y="4592"/>
                </a:cubicBezTo>
                <a:cubicBezTo>
                  <a:pt x="8314" y="4584"/>
                  <a:pt x="8326" y="4580"/>
                  <a:pt x="8333" y="4572"/>
                </a:cubicBezTo>
                <a:cubicBezTo>
                  <a:pt x="8331" y="4568"/>
                  <a:pt x="8330" y="4564"/>
                  <a:pt x="8329" y="4560"/>
                </a:cubicBezTo>
                <a:cubicBezTo>
                  <a:pt x="8327" y="4555"/>
                  <a:pt x="8326" y="4549"/>
                  <a:pt x="8325" y="4544"/>
                </a:cubicBezTo>
                <a:cubicBezTo>
                  <a:pt x="8318" y="4529"/>
                  <a:pt x="8301" y="4514"/>
                  <a:pt x="8310" y="4494"/>
                </a:cubicBezTo>
                <a:cubicBezTo>
                  <a:pt x="8310" y="4493"/>
                  <a:pt x="8310" y="4492"/>
                  <a:pt x="8310" y="4492"/>
                </a:cubicBezTo>
                <a:cubicBezTo>
                  <a:pt x="8318" y="4499"/>
                  <a:pt x="8342" y="4515"/>
                  <a:pt x="8355" y="4510"/>
                </a:cubicBezTo>
                <a:cubicBezTo>
                  <a:pt x="8355" y="4509"/>
                  <a:pt x="8356" y="4508"/>
                  <a:pt x="8355" y="4507"/>
                </a:cubicBezTo>
                <a:cubicBezTo>
                  <a:pt x="8357" y="4504"/>
                  <a:pt x="8358" y="4504"/>
                  <a:pt x="8358" y="4500"/>
                </a:cubicBezTo>
                <a:cubicBezTo>
                  <a:pt x="8351" y="4493"/>
                  <a:pt x="8332" y="4480"/>
                  <a:pt x="8333" y="4467"/>
                </a:cubicBezTo>
                <a:cubicBezTo>
                  <a:pt x="8333" y="4467"/>
                  <a:pt x="8334" y="4465"/>
                  <a:pt x="8334" y="4465"/>
                </a:cubicBezTo>
                <a:cubicBezTo>
                  <a:pt x="8344" y="4467"/>
                  <a:pt x="8350" y="4473"/>
                  <a:pt x="8361" y="4474"/>
                </a:cubicBezTo>
                <a:cubicBezTo>
                  <a:pt x="8366" y="4470"/>
                  <a:pt x="8369" y="4466"/>
                  <a:pt x="8368" y="4459"/>
                </a:cubicBezTo>
                <a:cubicBezTo>
                  <a:pt x="8362" y="4449"/>
                  <a:pt x="8354" y="4447"/>
                  <a:pt x="8348" y="4439"/>
                </a:cubicBezTo>
                <a:cubicBezTo>
                  <a:pt x="8348" y="4437"/>
                  <a:pt x="8349" y="4436"/>
                  <a:pt x="8349" y="4435"/>
                </a:cubicBezTo>
                <a:cubicBezTo>
                  <a:pt x="8357" y="4431"/>
                  <a:pt x="8367" y="4440"/>
                  <a:pt x="8373" y="4430"/>
                </a:cubicBezTo>
                <a:cubicBezTo>
                  <a:pt x="8377" y="4425"/>
                  <a:pt x="8375" y="4413"/>
                  <a:pt x="8380" y="4407"/>
                </a:cubicBezTo>
                <a:cubicBezTo>
                  <a:pt x="8384" y="4402"/>
                  <a:pt x="8395" y="4402"/>
                  <a:pt x="8400" y="4399"/>
                </a:cubicBezTo>
                <a:cubicBezTo>
                  <a:pt x="8404" y="4390"/>
                  <a:pt x="8401" y="4380"/>
                  <a:pt x="8400" y="4369"/>
                </a:cubicBezTo>
                <a:cubicBezTo>
                  <a:pt x="8385" y="4383"/>
                  <a:pt x="8370" y="4370"/>
                  <a:pt x="8357" y="4369"/>
                </a:cubicBezTo>
                <a:cubicBezTo>
                  <a:pt x="8353" y="4369"/>
                  <a:pt x="8349" y="4370"/>
                  <a:pt x="8344" y="4370"/>
                </a:cubicBezTo>
                <a:cubicBezTo>
                  <a:pt x="8339" y="4368"/>
                  <a:pt x="8336" y="4360"/>
                  <a:pt x="8332" y="4356"/>
                </a:cubicBezTo>
                <a:cubicBezTo>
                  <a:pt x="8343" y="4356"/>
                  <a:pt x="8350" y="4361"/>
                  <a:pt x="8360" y="4362"/>
                </a:cubicBezTo>
                <a:cubicBezTo>
                  <a:pt x="8370" y="4362"/>
                  <a:pt x="8379" y="4361"/>
                  <a:pt x="8389" y="4361"/>
                </a:cubicBezTo>
                <a:cubicBezTo>
                  <a:pt x="8395" y="4360"/>
                  <a:pt x="8409" y="4357"/>
                  <a:pt x="8411" y="4351"/>
                </a:cubicBezTo>
                <a:cubicBezTo>
                  <a:pt x="8417" y="4336"/>
                  <a:pt x="8404" y="4320"/>
                  <a:pt x="8398" y="4314"/>
                </a:cubicBezTo>
                <a:cubicBezTo>
                  <a:pt x="8393" y="4309"/>
                  <a:pt x="8387" y="4303"/>
                  <a:pt x="8382" y="4297"/>
                </a:cubicBezTo>
                <a:cubicBezTo>
                  <a:pt x="8379" y="4292"/>
                  <a:pt x="8376" y="4287"/>
                  <a:pt x="8374" y="4282"/>
                </a:cubicBezTo>
                <a:cubicBezTo>
                  <a:pt x="8370" y="4278"/>
                  <a:pt x="8360" y="4281"/>
                  <a:pt x="8354" y="4279"/>
                </a:cubicBezTo>
                <a:cubicBezTo>
                  <a:pt x="8343" y="4273"/>
                  <a:pt x="8332" y="4267"/>
                  <a:pt x="8320" y="4261"/>
                </a:cubicBezTo>
                <a:cubicBezTo>
                  <a:pt x="8328" y="4256"/>
                  <a:pt x="8336" y="4250"/>
                  <a:pt x="8344" y="4244"/>
                </a:cubicBezTo>
                <a:cubicBezTo>
                  <a:pt x="8356" y="4235"/>
                  <a:pt x="8365" y="4223"/>
                  <a:pt x="8377" y="4216"/>
                </a:cubicBezTo>
                <a:cubicBezTo>
                  <a:pt x="8392" y="4207"/>
                  <a:pt x="8399" y="4218"/>
                  <a:pt x="8410" y="4207"/>
                </a:cubicBezTo>
                <a:cubicBezTo>
                  <a:pt x="8409" y="4194"/>
                  <a:pt x="8397" y="4194"/>
                  <a:pt x="8393" y="4184"/>
                </a:cubicBezTo>
                <a:cubicBezTo>
                  <a:pt x="8402" y="4178"/>
                  <a:pt x="8400" y="4167"/>
                  <a:pt x="8400" y="4156"/>
                </a:cubicBezTo>
                <a:cubicBezTo>
                  <a:pt x="8399" y="4149"/>
                  <a:pt x="8395" y="4153"/>
                  <a:pt x="8392" y="4149"/>
                </a:cubicBezTo>
                <a:cubicBezTo>
                  <a:pt x="8390" y="4142"/>
                  <a:pt x="8387" y="4134"/>
                  <a:pt x="8385" y="4128"/>
                </a:cubicBezTo>
                <a:cubicBezTo>
                  <a:pt x="8381" y="4123"/>
                  <a:pt x="8378" y="4120"/>
                  <a:pt x="8375" y="4116"/>
                </a:cubicBezTo>
                <a:cubicBezTo>
                  <a:pt x="8355" y="4099"/>
                  <a:pt x="8331" y="4117"/>
                  <a:pt x="8330" y="4074"/>
                </a:cubicBezTo>
                <a:cubicBezTo>
                  <a:pt x="8327" y="4072"/>
                  <a:pt x="8323" y="4069"/>
                  <a:pt x="8319" y="4066"/>
                </a:cubicBezTo>
                <a:cubicBezTo>
                  <a:pt x="8366" y="4034"/>
                  <a:pt x="8358" y="4063"/>
                  <a:pt x="8391" y="4066"/>
                </a:cubicBezTo>
                <a:cubicBezTo>
                  <a:pt x="8398" y="4062"/>
                  <a:pt x="8410" y="4056"/>
                  <a:pt x="8414" y="4049"/>
                </a:cubicBezTo>
                <a:cubicBezTo>
                  <a:pt x="8423" y="4037"/>
                  <a:pt x="8436" y="3991"/>
                  <a:pt x="8420" y="3974"/>
                </a:cubicBezTo>
                <a:cubicBezTo>
                  <a:pt x="8410" y="3964"/>
                  <a:pt x="8391" y="3966"/>
                  <a:pt x="8378" y="3960"/>
                </a:cubicBezTo>
                <a:cubicBezTo>
                  <a:pt x="8411" y="3953"/>
                  <a:pt x="8409" y="3947"/>
                  <a:pt x="8413" y="3913"/>
                </a:cubicBezTo>
                <a:cubicBezTo>
                  <a:pt x="8414" y="3912"/>
                  <a:pt x="8415" y="3913"/>
                  <a:pt x="8416" y="3911"/>
                </a:cubicBezTo>
                <a:cubicBezTo>
                  <a:pt x="8417" y="3912"/>
                  <a:pt x="8417" y="3911"/>
                  <a:pt x="8418" y="3911"/>
                </a:cubicBezTo>
                <a:cubicBezTo>
                  <a:pt x="8424" y="3920"/>
                  <a:pt x="8428" y="3930"/>
                  <a:pt x="8438" y="3931"/>
                </a:cubicBezTo>
                <a:cubicBezTo>
                  <a:pt x="8441" y="3932"/>
                  <a:pt x="8440" y="3932"/>
                  <a:pt x="8443" y="3931"/>
                </a:cubicBezTo>
                <a:cubicBezTo>
                  <a:pt x="8443" y="3931"/>
                  <a:pt x="8444" y="3930"/>
                  <a:pt x="8444" y="3930"/>
                </a:cubicBezTo>
                <a:cubicBezTo>
                  <a:pt x="8440" y="3915"/>
                  <a:pt x="8436" y="3901"/>
                  <a:pt x="8432" y="3886"/>
                </a:cubicBezTo>
                <a:cubicBezTo>
                  <a:pt x="8432" y="3886"/>
                  <a:pt x="8433" y="3885"/>
                  <a:pt x="8434" y="3885"/>
                </a:cubicBezTo>
                <a:cubicBezTo>
                  <a:pt x="8441" y="3889"/>
                  <a:pt x="8443" y="3895"/>
                  <a:pt x="8449" y="3901"/>
                </a:cubicBezTo>
                <a:cubicBezTo>
                  <a:pt x="8451" y="3902"/>
                  <a:pt x="8454" y="3902"/>
                  <a:pt x="8457" y="3903"/>
                </a:cubicBezTo>
                <a:cubicBezTo>
                  <a:pt x="8459" y="3907"/>
                  <a:pt x="8461" y="3911"/>
                  <a:pt x="8463" y="3915"/>
                </a:cubicBezTo>
                <a:cubicBezTo>
                  <a:pt x="8470" y="3922"/>
                  <a:pt x="8492" y="3919"/>
                  <a:pt x="8500" y="3908"/>
                </a:cubicBezTo>
                <a:cubicBezTo>
                  <a:pt x="8507" y="3898"/>
                  <a:pt x="8503" y="3882"/>
                  <a:pt x="8512" y="3873"/>
                </a:cubicBezTo>
                <a:cubicBezTo>
                  <a:pt x="8515" y="3870"/>
                  <a:pt x="8519" y="3870"/>
                  <a:pt x="8521" y="3873"/>
                </a:cubicBezTo>
                <a:cubicBezTo>
                  <a:pt x="8550" y="3831"/>
                  <a:pt x="8490" y="3827"/>
                  <a:pt x="8492" y="3806"/>
                </a:cubicBezTo>
                <a:cubicBezTo>
                  <a:pt x="8492" y="3800"/>
                  <a:pt x="8502" y="3791"/>
                  <a:pt x="8505" y="3786"/>
                </a:cubicBezTo>
                <a:cubicBezTo>
                  <a:pt x="8515" y="3773"/>
                  <a:pt x="8526" y="3757"/>
                  <a:pt x="8532" y="3742"/>
                </a:cubicBezTo>
                <a:cubicBezTo>
                  <a:pt x="8530" y="3741"/>
                  <a:pt x="8528" y="3742"/>
                  <a:pt x="8526" y="3742"/>
                </a:cubicBezTo>
                <a:cubicBezTo>
                  <a:pt x="8525" y="3741"/>
                  <a:pt x="8524" y="3739"/>
                  <a:pt x="8524" y="3738"/>
                </a:cubicBezTo>
                <a:cubicBezTo>
                  <a:pt x="8535" y="3729"/>
                  <a:pt x="8528" y="3712"/>
                  <a:pt x="8524" y="3698"/>
                </a:cubicBezTo>
                <a:cubicBezTo>
                  <a:pt x="8536" y="3702"/>
                  <a:pt x="8556" y="3708"/>
                  <a:pt x="8574" y="3695"/>
                </a:cubicBezTo>
                <a:cubicBezTo>
                  <a:pt x="8567" y="3715"/>
                  <a:pt x="8566" y="3737"/>
                  <a:pt x="8560" y="3758"/>
                </a:cubicBezTo>
                <a:cubicBezTo>
                  <a:pt x="8556" y="3771"/>
                  <a:pt x="8545" y="3785"/>
                  <a:pt x="8545" y="3800"/>
                </a:cubicBezTo>
                <a:cubicBezTo>
                  <a:pt x="8547" y="3804"/>
                  <a:pt x="8549" y="3809"/>
                  <a:pt x="8550" y="3813"/>
                </a:cubicBezTo>
                <a:cubicBezTo>
                  <a:pt x="8554" y="3826"/>
                  <a:pt x="8541" y="3841"/>
                  <a:pt x="8550" y="3851"/>
                </a:cubicBezTo>
                <a:cubicBezTo>
                  <a:pt x="8554" y="3858"/>
                  <a:pt x="8564" y="3857"/>
                  <a:pt x="8573" y="3856"/>
                </a:cubicBezTo>
                <a:cubicBezTo>
                  <a:pt x="8573" y="3856"/>
                  <a:pt x="8572" y="3855"/>
                  <a:pt x="8573" y="3855"/>
                </a:cubicBezTo>
                <a:cubicBezTo>
                  <a:pt x="8571" y="3840"/>
                  <a:pt x="8575" y="3824"/>
                  <a:pt x="8567" y="3811"/>
                </a:cubicBezTo>
                <a:cubicBezTo>
                  <a:pt x="8586" y="3809"/>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7" y="3783"/>
                  <a:pt x="8638" y="3757"/>
                  <a:pt x="8642" y="3740"/>
                </a:cubicBezTo>
                <a:cubicBezTo>
                  <a:pt x="8640" y="3738"/>
                  <a:pt x="8639" y="3736"/>
                  <a:pt x="8638" y="3735"/>
                </a:cubicBezTo>
                <a:cubicBezTo>
                  <a:pt x="8648" y="3738"/>
                  <a:pt x="8676" y="3755"/>
                  <a:pt x="8683" y="3732"/>
                </a:cubicBezTo>
                <a:cubicBezTo>
                  <a:pt x="8683" y="3719"/>
                  <a:pt x="8684" y="3706"/>
                  <a:pt x="8685" y="3693"/>
                </a:cubicBezTo>
                <a:cubicBezTo>
                  <a:pt x="8688" y="3684"/>
                  <a:pt x="8696" y="3676"/>
                  <a:pt x="8696" y="3665"/>
                </a:cubicBezTo>
                <a:cubicBezTo>
                  <a:pt x="8697" y="3646"/>
                  <a:pt x="8668" y="3653"/>
                  <a:pt x="8669" y="3630"/>
                </a:cubicBezTo>
                <a:cubicBezTo>
                  <a:pt x="8672" y="3616"/>
                  <a:pt x="8714" y="3621"/>
                  <a:pt x="8724" y="3620"/>
                </a:cubicBezTo>
                <a:cubicBezTo>
                  <a:pt x="8729" y="3625"/>
                  <a:pt x="8733" y="3634"/>
                  <a:pt x="8739" y="3637"/>
                </a:cubicBezTo>
                <a:cubicBezTo>
                  <a:pt x="8754" y="3636"/>
                  <a:pt x="8758" y="3620"/>
                  <a:pt x="8761" y="3608"/>
                </a:cubicBezTo>
                <a:cubicBezTo>
                  <a:pt x="8768" y="3584"/>
                  <a:pt x="8772" y="3560"/>
                  <a:pt x="8779" y="3535"/>
                </a:cubicBezTo>
                <a:cubicBezTo>
                  <a:pt x="8782" y="3524"/>
                  <a:pt x="8785" y="3512"/>
                  <a:pt x="8788" y="3500"/>
                </a:cubicBezTo>
                <a:cubicBezTo>
                  <a:pt x="8790" y="3491"/>
                  <a:pt x="8789" y="3470"/>
                  <a:pt x="8783" y="3462"/>
                </a:cubicBezTo>
                <a:cubicBezTo>
                  <a:pt x="8782" y="3461"/>
                  <a:pt x="8783" y="3462"/>
                  <a:pt x="8781" y="3462"/>
                </a:cubicBezTo>
                <a:cubicBezTo>
                  <a:pt x="8785" y="3447"/>
                  <a:pt x="8794" y="3439"/>
                  <a:pt x="8797" y="3422"/>
                </a:cubicBezTo>
                <a:cubicBezTo>
                  <a:pt x="8794" y="3418"/>
                  <a:pt x="8791" y="3413"/>
                  <a:pt x="8788" y="3409"/>
                </a:cubicBezTo>
                <a:cubicBezTo>
                  <a:pt x="8782" y="3398"/>
                  <a:pt x="8779" y="3372"/>
                  <a:pt x="8782" y="3361"/>
                </a:cubicBezTo>
                <a:cubicBezTo>
                  <a:pt x="8785" y="3349"/>
                  <a:pt x="8796" y="3341"/>
                  <a:pt x="8798" y="3329"/>
                </a:cubicBezTo>
                <a:cubicBezTo>
                  <a:pt x="8801" y="3313"/>
                  <a:pt x="8791" y="3297"/>
                  <a:pt x="8797" y="3281"/>
                </a:cubicBezTo>
                <a:cubicBezTo>
                  <a:pt x="8802" y="3270"/>
                  <a:pt x="8822" y="3266"/>
                  <a:pt x="8828" y="3247"/>
                </a:cubicBezTo>
                <a:cubicBezTo>
                  <a:pt x="8828" y="3241"/>
                  <a:pt x="8828" y="3234"/>
                  <a:pt x="8828" y="3227"/>
                </a:cubicBezTo>
                <a:cubicBezTo>
                  <a:pt x="8832" y="3215"/>
                  <a:pt x="8858" y="3182"/>
                  <a:pt x="8842" y="3166"/>
                </a:cubicBezTo>
                <a:cubicBezTo>
                  <a:pt x="8837" y="3160"/>
                  <a:pt x="8828" y="3164"/>
                  <a:pt x="8821" y="3163"/>
                </a:cubicBezTo>
                <a:cubicBezTo>
                  <a:pt x="8824" y="3159"/>
                  <a:pt x="8827" y="3157"/>
                  <a:pt x="8828" y="3153"/>
                </a:cubicBezTo>
                <a:cubicBezTo>
                  <a:pt x="8832" y="3126"/>
                  <a:pt x="8796" y="3119"/>
                  <a:pt x="8790" y="3106"/>
                </a:cubicBezTo>
                <a:cubicBezTo>
                  <a:pt x="8792" y="3101"/>
                  <a:pt x="8794" y="3094"/>
                  <a:pt x="8796" y="3089"/>
                </a:cubicBezTo>
                <a:cubicBezTo>
                  <a:pt x="8797" y="3089"/>
                  <a:pt x="8797" y="3090"/>
                  <a:pt x="8797" y="3089"/>
                </a:cubicBezTo>
                <a:cubicBezTo>
                  <a:pt x="8804" y="3113"/>
                  <a:pt x="8831" y="3126"/>
                  <a:pt x="8851" y="3126"/>
                </a:cubicBezTo>
                <a:cubicBezTo>
                  <a:pt x="8861" y="3126"/>
                  <a:pt x="8871" y="3123"/>
                  <a:pt x="8879" y="3126"/>
                </a:cubicBezTo>
                <a:cubicBezTo>
                  <a:pt x="8889" y="3129"/>
                  <a:pt x="8896" y="3141"/>
                  <a:pt x="8908" y="3143"/>
                </a:cubicBezTo>
                <a:cubicBezTo>
                  <a:pt x="8918" y="3144"/>
                  <a:pt x="8947" y="3136"/>
                  <a:pt x="8951" y="3126"/>
                </a:cubicBezTo>
                <a:cubicBezTo>
                  <a:pt x="8950" y="3108"/>
                  <a:pt x="8932" y="3103"/>
                  <a:pt x="8925" y="3091"/>
                </a:cubicBezTo>
                <a:cubicBezTo>
                  <a:pt x="8945" y="3093"/>
                  <a:pt x="8943" y="3078"/>
                  <a:pt x="8955" y="3104"/>
                </a:cubicBezTo>
                <a:cubicBezTo>
                  <a:pt x="8965" y="3107"/>
                  <a:pt x="8977" y="3098"/>
                  <a:pt x="8980" y="3089"/>
                </a:cubicBezTo>
                <a:cubicBezTo>
                  <a:pt x="8981" y="3068"/>
                  <a:pt x="8966" y="3057"/>
                  <a:pt x="8967" y="3036"/>
                </a:cubicBezTo>
                <a:cubicBezTo>
                  <a:pt x="8969" y="3034"/>
                  <a:pt x="8970" y="3031"/>
                  <a:pt x="8971" y="3029"/>
                </a:cubicBezTo>
                <a:cubicBezTo>
                  <a:pt x="8978" y="3040"/>
                  <a:pt x="8988" y="3058"/>
                  <a:pt x="9004" y="3049"/>
                </a:cubicBezTo>
                <a:cubicBezTo>
                  <a:pt x="9021" y="3040"/>
                  <a:pt x="9008" y="3019"/>
                  <a:pt x="9021" y="3008"/>
                </a:cubicBezTo>
                <a:cubicBezTo>
                  <a:pt x="9031" y="3002"/>
                  <a:pt x="9041" y="2995"/>
                  <a:pt x="9051" y="2989"/>
                </a:cubicBezTo>
                <a:cubicBezTo>
                  <a:pt x="9062" y="2979"/>
                  <a:pt x="9070" y="2964"/>
                  <a:pt x="9082" y="2953"/>
                </a:cubicBezTo>
                <a:cubicBezTo>
                  <a:pt x="9089" y="2947"/>
                  <a:pt x="9096" y="2942"/>
                  <a:pt x="9104" y="2936"/>
                </a:cubicBezTo>
                <a:cubicBezTo>
                  <a:pt x="9109" y="2930"/>
                  <a:pt x="9109" y="2922"/>
                  <a:pt x="9115" y="2916"/>
                </a:cubicBezTo>
                <a:cubicBezTo>
                  <a:pt x="9126" y="2905"/>
                  <a:pt x="9152" y="2874"/>
                  <a:pt x="9151" y="2856"/>
                </a:cubicBezTo>
                <a:cubicBezTo>
                  <a:pt x="9154" y="2856"/>
                  <a:pt x="9157" y="2856"/>
                  <a:pt x="9160" y="2856"/>
                </a:cubicBezTo>
                <a:cubicBezTo>
                  <a:pt x="9162" y="2854"/>
                  <a:pt x="9161" y="2850"/>
                  <a:pt x="9163" y="2848"/>
                </a:cubicBezTo>
                <a:cubicBezTo>
                  <a:pt x="9168" y="2840"/>
                  <a:pt x="9185" y="2844"/>
                  <a:pt x="9178" y="2830"/>
                </a:cubicBezTo>
                <a:cubicBezTo>
                  <a:pt x="9177" y="2827"/>
                  <a:pt x="9175" y="2824"/>
                  <a:pt x="9174" y="2818"/>
                </a:cubicBezTo>
                <a:cubicBezTo>
                  <a:pt x="9178" y="2809"/>
                  <a:pt x="9184" y="2802"/>
                  <a:pt x="9196" y="2798"/>
                </a:cubicBezTo>
                <a:cubicBezTo>
                  <a:pt x="9195" y="2794"/>
                  <a:pt x="9195" y="2789"/>
                  <a:pt x="9194" y="2785"/>
                </a:cubicBezTo>
                <a:cubicBezTo>
                  <a:pt x="9195" y="2781"/>
                  <a:pt x="9198" y="2779"/>
                  <a:pt x="9202" y="2777"/>
                </a:cubicBezTo>
                <a:cubicBezTo>
                  <a:pt x="9203" y="2759"/>
                  <a:pt x="9198" y="2749"/>
                  <a:pt x="9191" y="2738"/>
                </a:cubicBezTo>
                <a:cubicBezTo>
                  <a:pt x="9193" y="2724"/>
                  <a:pt x="9209" y="2718"/>
                  <a:pt x="9215" y="2707"/>
                </a:cubicBezTo>
                <a:cubicBezTo>
                  <a:pt x="9215" y="2695"/>
                  <a:pt x="9208" y="2686"/>
                  <a:pt x="9201" y="2685"/>
                </a:cubicBezTo>
                <a:cubicBezTo>
                  <a:pt x="9210" y="2670"/>
                  <a:pt x="9230" y="2672"/>
                  <a:pt x="9233" y="2653"/>
                </a:cubicBezTo>
                <a:cubicBezTo>
                  <a:pt x="9228" y="2645"/>
                  <a:pt x="9221" y="2643"/>
                  <a:pt x="9219" y="2630"/>
                </a:cubicBezTo>
                <a:cubicBezTo>
                  <a:pt x="9224" y="2620"/>
                  <a:pt x="9236" y="2606"/>
                  <a:pt x="9249" y="2608"/>
                </a:cubicBezTo>
                <a:cubicBezTo>
                  <a:pt x="9242" y="2600"/>
                  <a:pt x="9234" y="2592"/>
                  <a:pt x="9227" y="2583"/>
                </a:cubicBezTo>
                <a:cubicBezTo>
                  <a:pt x="9207" y="2551"/>
                  <a:pt x="9263" y="2526"/>
                  <a:pt x="9273" y="2504"/>
                </a:cubicBezTo>
                <a:cubicBezTo>
                  <a:pt x="9268" y="2505"/>
                  <a:pt x="9267" y="2504"/>
                  <a:pt x="9265" y="2500"/>
                </a:cubicBezTo>
                <a:cubicBezTo>
                  <a:pt x="9264" y="2500"/>
                  <a:pt x="9263" y="2499"/>
                  <a:pt x="9263" y="2499"/>
                </a:cubicBezTo>
                <a:cubicBezTo>
                  <a:pt x="9270" y="2498"/>
                  <a:pt x="9279" y="2500"/>
                  <a:pt x="9286" y="2495"/>
                </a:cubicBezTo>
                <a:cubicBezTo>
                  <a:pt x="9287" y="2494"/>
                  <a:pt x="9287" y="2492"/>
                  <a:pt x="9288" y="2490"/>
                </a:cubicBezTo>
                <a:cubicBezTo>
                  <a:pt x="9288" y="2481"/>
                  <a:pt x="9281" y="2477"/>
                  <a:pt x="9276" y="2474"/>
                </a:cubicBezTo>
                <a:cubicBezTo>
                  <a:pt x="9274" y="2456"/>
                  <a:pt x="9290" y="2436"/>
                  <a:pt x="9300" y="2425"/>
                </a:cubicBezTo>
                <a:cubicBezTo>
                  <a:pt x="9303" y="2427"/>
                  <a:pt x="9307" y="2429"/>
                  <a:pt x="9310" y="2430"/>
                </a:cubicBezTo>
                <a:cubicBezTo>
                  <a:pt x="9308" y="2414"/>
                  <a:pt x="9306" y="2398"/>
                  <a:pt x="9304" y="2382"/>
                </a:cubicBezTo>
                <a:cubicBezTo>
                  <a:pt x="9296" y="2388"/>
                  <a:pt x="9297" y="2396"/>
                  <a:pt x="9291" y="2404"/>
                </a:cubicBezTo>
                <a:cubicBezTo>
                  <a:pt x="9282" y="2417"/>
                  <a:pt x="9269" y="2431"/>
                  <a:pt x="9257" y="2440"/>
                </a:cubicBezTo>
                <a:cubicBezTo>
                  <a:pt x="9246" y="2448"/>
                  <a:pt x="9219" y="2462"/>
                  <a:pt x="9207" y="2462"/>
                </a:cubicBezTo>
                <a:cubicBezTo>
                  <a:pt x="9195" y="2462"/>
                  <a:pt x="9185" y="2460"/>
                  <a:pt x="9169" y="2465"/>
                </a:cubicBezTo>
                <a:cubicBezTo>
                  <a:pt x="9150" y="2472"/>
                  <a:pt x="9126" y="2493"/>
                  <a:pt x="9108" y="2487"/>
                </a:cubicBezTo>
                <a:cubicBezTo>
                  <a:pt x="9106" y="2480"/>
                  <a:pt x="9105" y="2472"/>
                  <a:pt x="9103" y="2465"/>
                </a:cubicBezTo>
                <a:cubicBezTo>
                  <a:pt x="9103" y="2465"/>
                  <a:pt x="9102" y="2465"/>
                  <a:pt x="9102" y="2465"/>
                </a:cubicBezTo>
                <a:cubicBezTo>
                  <a:pt x="9086" y="2487"/>
                  <a:pt x="9068" y="2514"/>
                  <a:pt x="9057" y="2540"/>
                </a:cubicBezTo>
                <a:cubicBezTo>
                  <a:pt x="9050" y="2557"/>
                  <a:pt x="9044" y="2572"/>
                  <a:pt x="9035" y="2587"/>
                </a:cubicBezTo>
                <a:cubicBezTo>
                  <a:pt x="9026" y="2600"/>
                  <a:pt x="9025" y="2622"/>
                  <a:pt x="9013" y="2632"/>
                </a:cubicBezTo>
                <a:cubicBezTo>
                  <a:pt x="9001" y="2641"/>
                  <a:pt x="8984" y="2635"/>
                  <a:pt x="8972" y="2642"/>
                </a:cubicBezTo>
                <a:cubicBezTo>
                  <a:pt x="8972" y="2641"/>
                  <a:pt x="8971" y="2642"/>
                  <a:pt x="8970" y="2642"/>
                </a:cubicBezTo>
                <a:cubicBezTo>
                  <a:pt x="8960" y="2632"/>
                  <a:pt x="8948" y="2651"/>
                  <a:pt x="8935" y="2653"/>
                </a:cubicBezTo>
                <a:cubicBezTo>
                  <a:pt x="8932" y="2649"/>
                  <a:pt x="8933" y="2644"/>
                  <a:pt x="8935" y="2640"/>
                </a:cubicBezTo>
                <a:cubicBezTo>
                  <a:pt x="8940" y="2631"/>
                  <a:pt x="8948" y="2622"/>
                  <a:pt x="8963" y="2620"/>
                </a:cubicBezTo>
                <a:cubicBezTo>
                  <a:pt x="8968" y="2620"/>
                  <a:pt x="8975" y="2619"/>
                  <a:pt x="8979" y="2615"/>
                </a:cubicBezTo>
                <a:cubicBezTo>
                  <a:pt x="8994" y="2601"/>
                  <a:pt x="8989" y="2571"/>
                  <a:pt x="9001" y="2559"/>
                </a:cubicBezTo>
                <a:cubicBezTo>
                  <a:pt x="9001" y="2558"/>
                  <a:pt x="9003" y="2556"/>
                  <a:pt x="9003" y="2555"/>
                </a:cubicBezTo>
                <a:cubicBezTo>
                  <a:pt x="9005" y="2554"/>
                  <a:pt x="9006" y="2553"/>
                  <a:pt x="9007" y="2552"/>
                </a:cubicBezTo>
                <a:cubicBezTo>
                  <a:pt x="9017" y="2544"/>
                  <a:pt x="9035" y="2534"/>
                  <a:pt x="9036" y="2527"/>
                </a:cubicBezTo>
                <a:cubicBezTo>
                  <a:pt x="9037" y="2526"/>
                  <a:pt x="9035" y="2525"/>
                  <a:pt x="9036" y="2524"/>
                </a:cubicBezTo>
                <a:cubicBezTo>
                  <a:pt x="9041" y="2514"/>
                  <a:pt x="9047" y="2506"/>
                  <a:pt x="9053" y="2497"/>
                </a:cubicBezTo>
                <a:cubicBezTo>
                  <a:pt x="9054" y="2496"/>
                  <a:pt x="9054" y="2495"/>
                  <a:pt x="9055" y="2494"/>
                </a:cubicBezTo>
                <a:cubicBezTo>
                  <a:pt x="9058" y="2497"/>
                  <a:pt x="9064" y="2501"/>
                  <a:pt x="9070" y="2497"/>
                </a:cubicBezTo>
                <a:cubicBezTo>
                  <a:pt x="9080" y="2486"/>
                  <a:pt x="9079" y="2469"/>
                  <a:pt x="9091" y="2459"/>
                </a:cubicBezTo>
                <a:cubicBezTo>
                  <a:pt x="9095" y="2438"/>
                  <a:pt x="9057" y="2406"/>
                  <a:pt x="9049" y="2395"/>
                </a:cubicBezTo>
                <a:cubicBezTo>
                  <a:pt x="9048" y="2396"/>
                  <a:pt x="9047" y="2397"/>
                  <a:pt x="9046" y="2397"/>
                </a:cubicBezTo>
                <a:cubicBezTo>
                  <a:pt x="9033" y="2419"/>
                  <a:pt x="9020" y="2439"/>
                  <a:pt x="9007" y="2460"/>
                </a:cubicBezTo>
                <a:cubicBezTo>
                  <a:pt x="8995" y="2470"/>
                  <a:pt x="8984" y="2481"/>
                  <a:pt x="8972" y="2490"/>
                </a:cubicBezTo>
                <a:cubicBezTo>
                  <a:pt x="8964" y="2502"/>
                  <a:pt x="8963" y="2529"/>
                  <a:pt x="8960" y="2544"/>
                </a:cubicBezTo>
                <a:cubicBezTo>
                  <a:pt x="8959" y="2546"/>
                  <a:pt x="8958" y="2553"/>
                  <a:pt x="8956" y="2560"/>
                </a:cubicBezTo>
                <a:cubicBezTo>
                  <a:pt x="8946" y="2570"/>
                  <a:pt x="8934" y="2580"/>
                  <a:pt x="8922" y="2580"/>
                </a:cubicBezTo>
                <a:cubicBezTo>
                  <a:pt x="8919" y="2576"/>
                  <a:pt x="8918" y="2567"/>
                  <a:pt x="8913" y="2565"/>
                </a:cubicBezTo>
                <a:cubicBezTo>
                  <a:pt x="8902" y="2567"/>
                  <a:pt x="8884" y="2597"/>
                  <a:pt x="8880" y="2607"/>
                </a:cubicBezTo>
                <a:cubicBezTo>
                  <a:pt x="8879" y="2607"/>
                  <a:pt x="8878" y="2608"/>
                  <a:pt x="8876" y="2608"/>
                </a:cubicBezTo>
                <a:cubicBezTo>
                  <a:pt x="8876" y="2608"/>
                  <a:pt x="8875" y="2608"/>
                  <a:pt x="8874" y="2608"/>
                </a:cubicBezTo>
                <a:cubicBezTo>
                  <a:pt x="8864" y="2578"/>
                  <a:pt x="8933" y="2520"/>
                  <a:pt x="8909" y="2482"/>
                </a:cubicBezTo>
                <a:cubicBezTo>
                  <a:pt x="8903" y="2471"/>
                  <a:pt x="8890" y="2473"/>
                  <a:pt x="8881" y="2465"/>
                </a:cubicBezTo>
                <a:cubicBezTo>
                  <a:pt x="8904" y="2455"/>
                  <a:pt x="8927" y="2443"/>
                  <a:pt x="8950" y="2432"/>
                </a:cubicBezTo>
                <a:cubicBezTo>
                  <a:pt x="8952" y="2430"/>
                  <a:pt x="8953" y="2428"/>
                  <a:pt x="8954" y="2424"/>
                </a:cubicBezTo>
                <a:cubicBezTo>
                  <a:pt x="8965" y="2416"/>
                  <a:pt x="8977" y="2412"/>
                  <a:pt x="8985" y="2402"/>
                </a:cubicBezTo>
                <a:cubicBezTo>
                  <a:pt x="8994" y="2392"/>
                  <a:pt x="9018" y="2336"/>
                  <a:pt x="9020" y="2321"/>
                </a:cubicBezTo>
                <a:cubicBezTo>
                  <a:pt x="9021" y="2314"/>
                  <a:pt x="9014" y="2297"/>
                  <a:pt x="9011" y="2292"/>
                </a:cubicBezTo>
                <a:cubicBezTo>
                  <a:pt x="9007" y="2287"/>
                  <a:pt x="9002" y="2285"/>
                  <a:pt x="8996" y="2282"/>
                </a:cubicBezTo>
                <a:cubicBezTo>
                  <a:pt x="8971" y="2273"/>
                  <a:pt x="8970" y="2290"/>
                  <a:pt x="8951" y="2301"/>
                </a:cubicBezTo>
                <a:cubicBezTo>
                  <a:pt x="8930" y="2312"/>
                  <a:pt x="8913" y="2301"/>
                  <a:pt x="8907" y="2329"/>
                </a:cubicBezTo>
                <a:cubicBezTo>
                  <a:pt x="8896" y="2329"/>
                  <a:pt x="8891" y="2318"/>
                  <a:pt x="8882" y="2317"/>
                </a:cubicBezTo>
                <a:cubicBezTo>
                  <a:pt x="8872" y="2316"/>
                  <a:pt x="8861" y="2332"/>
                  <a:pt x="8854" y="2337"/>
                </a:cubicBezTo>
                <a:cubicBezTo>
                  <a:pt x="8858" y="2322"/>
                  <a:pt x="8877" y="2313"/>
                  <a:pt x="8878" y="2297"/>
                </a:cubicBezTo>
                <a:cubicBezTo>
                  <a:pt x="8880" y="2280"/>
                  <a:pt x="8845" y="2268"/>
                  <a:pt x="8833" y="2271"/>
                </a:cubicBezTo>
                <a:cubicBezTo>
                  <a:pt x="8827" y="2273"/>
                  <a:pt x="8822" y="2276"/>
                  <a:pt x="8816" y="2279"/>
                </a:cubicBezTo>
                <a:cubicBezTo>
                  <a:pt x="8801" y="2279"/>
                  <a:pt x="8786" y="2264"/>
                  <a:pt x="8781" y="2247"/>
                </a:cubicBezTo>
                <a:cubicBezTo>
                  <a:pt x="8787" y="2246"/>
                  <a:pt x="8792" y="2249"/>
                  <a:pt x="8797" y="2251"/>
                </a:cubicBezTo>
                <a:cubicBezTo>
                  <a:pt x="8804" y="2253"/>
                  <a:pt x="8832" y="2252"/>
                  <a:pt x="8835" y="2249"/>
                </a:cubicBezTo>
                <a:cubicBezTo>
                  <a:pt x="8862" y="2265"/>
                  <a:pt x="8894" y="2277"/>
                  <a:pt x="8918" y="2299"/>
                </a:cubicBezTo>
                <a:cubicBezTo>
                  <a:pt x="8939" y="2290"/>
                  <a:pt x="8952" y="2265"/>
                  <a:pt x="8978" y="2262"/>
                </a:cubicBezTo>
                <a:cubicBezTo>
                  <a:pt x="9001" y="2260"/>
                  <a:pt x="9017" y="2275"/>
                  <a:pt x="9037" y="2279"/>
                </a:cubicBezTo>
                <a:cubicBezTo>
                  <a:pt x="9046" y="2275"/>
                  <a:pt x="9045" y="2265"/>
                  <a:pt x="9053" y="2261"/>
                </a:cubicBezTo>
                <a:cubicBezTo>
                  <a:pt x="9066" y="2265"/>
                  <a:pt x="9076" y="2278"/>
                  <a:pt x="9086" y="2287"/>
                </a:cubicBezTo>
                <a:cubicBezTo>
                  <a:pt x="9092" y="2291"/>
                  <a:pt x="9098" y="2294"/>
                  <a:pt x="9103" y="2297"/>
                </a:cubicBezTo>
                <a:cubicBezTo>
                  <a:pt x="9106" y="2305"/>
                  <a:pt x="9109" y="2313"/>
                  <a:pt x="9113" y="2321"/>
                </a:cubicBezTo>
                <a:cubicBezTo>
                  <a:pt x="9118" y="2323"/>
                  <a:pt x="9121" y="2319"/>
                  <a:pt x="9124" y="2324"/>
                </a:cubicBezTo>
                <a:cubicBezTo>
                  <a:pt x="9127" y="2333"/>
                  <a:pt x="9130" y="2342"/>
                  <a:pt x="9133" y="2351"/>
                </a:cubicBezTo>
                <a:cubicBezTo>
                  <a:pt x="9143" y="2366"/>
                  <a:pt x="9163" y="2375"/>
                  <a:pt x="9178" y="2379"/>
                </a:cubicBezTo>
                <a:cubicBezTo>
                  <a:pt x="9201" y="2386"/>
                  <a:pt x="9222" y="2382"/>
                  <a:pt x="9239" y="2361"/>
                </a:cubicBezTo>
                <a:cubicBezTo>
                  <a:pt x="9243" y="2356"/>
                  <a:pt x="9246" y="2352"/>
                  <a:pt x="9247" y="2346"/>
                </a:cubicBezTo>
                <a:cubicBezTo>
                  <a:pt x="9250" y="2325"/>
                  <a:pt x="9222" y="2311"/>
                  <a:pt x="9223" y="2279"/>
                </a:cubicBezTo>
                <a:cubicBezTo>
                  <a:pt x="9224" y="2279"/>
                  <a:pt x="9224" y="2279"/>
                  <a:pt x="9224" y="2279"/>
                </a:cubicBezTo>
                <a:cubicBezTo>
                  <a:pt x="9227" y="2294"/>
                  <a:pt x="9265" y="2333"/>
                  <a:pt x="9274" y="2337"/>
                </a:cubicBezTo>
                <a:cubicBezTo>
                  <a:pt x="9279" y="2339"/>
                  <a:pt x="9286" y="2341"/>
                  <a:pt x="9292" y="2336"/>
                </a:cubicBezTo>
                <a:cubicBezTo>
                  <a:pt x="9297" y="2331"/>
                  <a:pt x="9301" y="2325"/>
                  <a:pt x="9303" y="2319"/>
                </a:cubicBezTo>
                <a:cubicBezTo>
                  <a:pt x="9311" y="2294"/>
                  <a:pt x="9286" y="2286"/>
                  <a:pt x="9278" y="2272"/>
                </a:cubicBezTo>
                <a:cubicBezTo>
                  <a:pt x="9278" y="2270"/>
                  <a:pt x="9279" y="2268"/>
                  <a:pt x="9280" y="2266"/>
                </a:cubicBezTo>
                <a:cubicBezTo>
                  <a:pt x="9274" y="2266"/>
                  <a:pt x="9272" y="2258"/>
                  <a:pt x="9270" y="2252"/>
                </a:cubicBezTo>
                <a:cubicBezTo>
                  <a:pt x="9267" y="2251"/>
                  <a:pt x="9264" y="2252"/>
                  <a:pt x="9259" y="2254"/>
                </a:cubicBezTo>
                <a:cubicBezTo>
                  <a:pt x="9258" y="2238"/>
                  <a:pt x="9268" y="2208"/>
                  <a:pt x="9244" y="2222"/>
                </a:cubicBezTo>
                <a:cubicBezTo>
                  <a:pt x="9245" y="2216"/>
                  <a:pt x="9246" y="2211"/>
                  <a:pt x="9246" y="2202"/>
                </a:cubicBezTo>
                <a:cubicBezTo>
                  <a:pt x="9243" y="2203"/>
                  <a:pt x="9240" y="2205"/>
                  <a:pt x="9236" y="2206"/>
                </a:cubicBezTo>
                <a:cubicBezTo>
                  <a:pt x="9236" y="2206"/>
                  <a:pt x="9236" y="2204"/>
                  <a:pt x="9235" y="2204"/>
                </a:cubicBezTo>
                <a:cubicBezTo>
                  <a:pt x="9228" y="2157"/>
                  <a:pt x="9232" y="2138"/>
                  <a:pt x="9199" y="2123"/>
                </a:cubicBezTo>
                <a:cubicBezTo>
                  <a:pt x="9198" y="2123"/>
                  <a:pt x="9197" y="2123"/>
                  <a:pt x="9197" y="2123"/>
                </a:cubicBezTo>
                <a:cubicBezTo>
                  <a:pt x="9193" y="2141"/>
                  <a:pt x="9191" y="2164"/>
                  <a:pt x="9188" y="2183"/>
                </a:cubicBezTo>
                <a:cubicBezTo>
                  <a:pt x="9188" y="2183"/>
                  <a:pt x="9188" y="2184"/>
                  <a:pt x="9187" y="2184"/>
                </a:cubicBezTo>
                <a:cubicBezTo>
                  <a:pt x="9186" y="2183"/>
                  <a:pt x="9184" y="2180"/>
                  <a:pt x="9183" y="2179"/>
                </a:cubicBezTo>
                <a:cubicBezTo>
                  <a:pt x="9182" y="2169"/>
                  <a:pt x="9184" y="2157"/>
                  <a:pt x="9180" y="2146"/>
                </a:cubicBezTo>
                <a:cubicBezTo>
                  <a:pt x="9175" y="2131"/>
                  <a:pt x="9170" y="2108"/>
                  <a:pt x="9171" y="2093"/>
                </a:cubicBezTo>
                <a:cubicBezTo>
                  <a:pt x="9159" y="2097"/>
                  <a:pt x="9157" y="2117"/>
                  <a:pt x="9150" y="2126"/>
                </a:cubicBezTo>
                <a:cubicBezTo>
                  <a:pt x="9148" y="2125"/>
                  <a:pt x="9146" y="2123"/>
                  <a:pt x="9144" y="2123"/>
                </a:cubicBezTo>
                <a:cubicBezTo>
                  <a:pt x="9144" y="2099"/>
                  <a:pt x="9140" y="2103"/>
                  <a:pt x="9123" y="2103"/>
                </a:cubicBezTo>
                <a:cubicBezTo>
                  <a:pt x="9120" y="2095"/>
                  <a:pt x="9124" y="2090"/>
                  <a:pt x="9122" y="2081"/>
                </a:cubicBezTo>
                <a:cubicBezTo>
                  <a:pt x="9121" y="2080"/>
                  <a:pt x="9119" y="2080"/>
                  <a:pt x="9118" y="2079"/>
                </a:cubicBezTo>
                <a:cubicBezTo>
                  <a:pt x="9116" y="2080"/>
                  <a:pt x="9114" y="2081"/>
                  <a:pt x="9112" y="2083"/>
                </a:cubicBezTo>
                <a:cubicBezTo>
                  <a:pt x="9110" y="2082"/>
                  <a:pt x="9111" y="2081"/>
                  <a:pt x="9110" y="2078"/>
                </a:cubicBezTo>
                <a:cubicBezTo>
                  <a:pt x="9098" y="2082"/>
                  <a:pt x="9092" y="2079"/>
                  <a:pt x="9082" y="2079"/>
                </a:cubicBezTo>
                <a:cubicBezTo>
                  <a:pt x="9048" y="2082"/>
                  <a:pt x="9044" y="2095"/>
                  <a:pt x="9028" y="2059"/>
                </a:cubicBezTo>
                <a:cubicBezTo>
                  <a:pt x="9019" y="2056"/>
                  <a:pt x="8983" y="2053"/>
                  <a:pt x="8970" y="2058"/>
                </a:cubicBezTo>
                <a:cubicBezTo>
                  <a:pt x="8967" y="2072"/>
                  <a:pt x="8966" y="2086"/>
                  <a:pt x="8962" y="2099"/>
                </a:cubicBezTo>
                <a:cubicBezTo>
                  <a:pt x="8958" y="2110"/>
                  <a:pt x="8953" y="2120"/>
                  <a:pt x="8949" y="2131"/>
                </a:cubicBezTo>
                <a:cubicBezTo>
                  <a:pt x="8948" y="2132"/>
                  <a:pt x="8948" y="2134"/>
                  <a:pt x="8947" y="2134"/>
                </a:cubicBezTo>
                <a:cubicBezTo>
                  <a:pt x="8941" y="2128"/>
                  <a:pt x="8921" y="2110"/>
                  <a:pt x="8924" y="2093"/>
                </a:cubicBezTo>
                <a:cubicBezTo>
                  <a:pt x="8926" y="2087"/>
                  <a:pt x="8933" y="2086"/>
                  <a:pt x="8937" y="2081"/>
                </a:cubicBezTo>
                <a:cubicBezTo>
                  <a:pt x="8942" y="2076"/>
                  <a:pt x="8956" y="2043"/>
                  <a:pt x="8954" y="2034"/>
                </a:cubicBezTo>
                <a:cubicBezTo>
                  <a:pt x="8950" y="2023"/>
                  <a:pt x="8935" y="2023"/>
                  <a:pt x="8927" y="2019"/>
                </a:cubicBezTo>
                <a:cubicBezTo>
                  <a:pt x="8918" y="2015"/>
                  <a:pt x="8911" y="2001"/>
                  <a:pt x="8900" y="2001"/>
                </a:cubicBezTo>
                <a:cubicBezTo>
                  <a:pt x="8890" y="2002"/>
                  <a:pt x="8887" y="2015"/>
                  <a:pt x="8885" y="2021"/>
                </a:cubicBezTo>
                <a:cubicBezTo>
                  <a:pt x="8881" y="2028"/>
                  <a:pt x="8877" y="2034"/>
                  <a:pt x="8873" y="2041"/>
                </a:cubicBezTo>
                <a:cubicBezTo>
                  <a:pt x="8868" y="2052"/>
                  <a:pt x="8866" y="2066"/>
                  <a:pt x="8863" y="2079"/>
                </a:cubicBezTo>
                <a:cubicBezTo>
                  <a:pt x="8862" y="2080"/>
                  <a:pt x="8860" y="2080"/>
                  <a:pt x="8859" y="2081"/>
                </a:cubicBezTo>
                <a:cubicBezTo>
                  <a:pt x="8855" y="2060"/>
                  <a:pt x="8842" y="2048"/>
                  <a:pt x="8825" y="2054"/>
                </a:cubicBezTo>
                <a:cubicBezTo>
                  <a:pt x="8830" y="2042"/>
                  <a:pt x="8848" y="2050"/>
                  <a:pt x="8856" y="2041"/>
                </a:cubicBezTo>
                <a:cubicBezTo>
                  <a:pt x="8869" y="2027"/>
                  <a:pt x="8873" y="1992"/>
                  <a:pt x="8887" y="1978"/>
                </a:cubicBezTo>
                <a:cubicBezTo>
                  <a:pt x="8888" y="1976"/>
                  <a:pt x="8889" y="1973"/>
                  <a:pt x="8890" y="1971"/>
                </a:cubicBezTo>
                <a:cubicBezTo>
                  <a:pt x="8873" y="1965"/>
                  <a:pt x="8856" y="1958"/>
                  <a:pt x="8837" y="1955"/>
                </a:cubicBezTo>
                <a:cubicBezTo>
                  <a:pt x="8830" y="1964"/>
                  <a:pt x="8825" y="1960"/>
                  <a:pt x="8816" y="1968"/>
                </a:cubicBezTo>
                <a:cubicBezTo>
                  <a:pt x="8812" y="1974"/>
                  <a:pt x="8807" y="1980"/>
                  <a:pt x="8802" y="1986"/>
                </a:cubicBezTo>
                <a:cubicBezTo>
                  <a:pt x="8786" y="2005"/>
                  <a:pt x="8776" y="2013"/>
                  <a:pt x="8778" y="2044"/>
                </a:cubicBezTo>
                <a:cubicBezTo>
                  <a:pt x="8773" y="2043"/>
                  <a:pt x="8770" y="2042"/>
                  <a:pt x="8767" y="2038"/>
                </a:cubicBezTo>
                <a:cubicBezTo>
                  <a:pt x="8739" y="2004"/>
                  <a:pt x="8789" y="1995"/>
                  <a:pt x="8790" y="1973"/>
                </a:cubicBezTo>
                <a:cubicBezTo>
                  <a:pt x="8790" y="1961"/>
                  <a:pt x="8776" y="1962"/>
                  <a:pt x="8770" y="1958"/>
                </a:cubicBezTo>
                <a:cubicBezTo>
                  <a:pt x="8770" y="1958"/>
                  <a:pt x="8769" y="1957"/>
                  <a:pt x="8769" y="1956"/>
                </a:cubicBezTo>
                <a:cubicBezTo>
                  <a:pt x="8783" y="1948"/>
                  <a:pt x="8806" y="1938"/>
                  <a:pt x="8815" y="1950"/>
                </a:cubicBezTo>
                <a:cubicBezTo>
                  <a:pt x="8827" y="1944"/>
                  <a:pt x="8836" y="1915"/>
                  <a:pt x="8838" y="1901"/>
                </a:cubicBezTo>
                <a:cubicBezTo>
                  <a:pt x="8838" y="1896"/>
                  <a:pt x="8839" y="1891"/>
                  <a:pt x="8839" y="1886"/>
                </a:cubicBezTo>
                <a:cubicBezTo>
                  <a:pt x="8844" y="1875"/>
                  <a:pt x="8860" y="1860"/>
                  <a:pt x="8869" y="1851"/>
                </a:cubicBezTo>
                <a:cubicBezTo>
                  <a:pt x="8869" y="1851"/>
                  <a:pt x="8871" y="1850"/>
                  <a:pt x="8871" y="1850"/>
                </a:cubicBezTo>
                <a:cubicBezTo>
                  <a:pt x="8859" y="1847"/>
                  <a:pt x="8846" y="1844"/>
                  <a:pt x="8839" y="1833"/>
                </a:cubicBezTo>
                <a:cubicBezTo>
                  <a:pt x="8853" y="1836"/>
                  <a:pt x="8866" y="1835"/>
                  <a:pt x="8882" y="1835"/>
                </a:cubicBezTo>
                <a:cubicBezTo>
                  <a:pt x="8880" y="1828"/>
                  <a:pt x="8878" y="1826"/>
                  <a:pt x="8875" y="1821"/>
                </a:cubicBezTo>
                <a:cubicBezTo>
                  <a:pt x="8871" y="1795"/>
                  <a:pt x="8908" y="1779"/>
                  <a:pt x="8931" y="1777"/>
                </a:cubicBezTo>
                <a:cubicBezTo>
                  <a:pt x="8935" y="1775"/>
                  <a:pt x="8939" y="1773"/>
                  <a:pt x="8944" y="1772"/>
                </a:cubicBezTo>
                <a:cubicBezTo>
                  <a:pt x="8947" y="1772"/>
                  <a:pt x="8951" y="1774"/>
                  <a:pt x="8957" y="1770"/>
                </a:cubicBezTo>
                <a:cubicBezTo>
                  <a:pt x="8961" y="1768"/>
                  <a:pt x="8964" y="1763"/>
                  <a:pt x="8967" y="1760"/>
                </a:cubicBezTo>
                <a:cubicBezTo>
                  <a:pt x="8968" y="1772"/>
                  <a:pt x="8960" y="1779"/>
                  <a:pt x="8954" y="1787"/>
                </a:cubicBezTo>
                <a:cubicBezTo>
                  <a:pt x="8945" y="1788"/>
                  <a:pt x="8909" y="1782"/>
                  <a:pt x="8902" y="1798"/>
                </a:cubicBezTo>
                <a:cubicBezTo>
                  <a:pt x="8902" y="1799"/>
                  <a:pt x="8902" y="1800"/>
                  <a:pt x="8902" y="1801"/>
                </a:cubicBezTo>
                <a:cubicBezTo>
                  <a:pt x="8911" y="1809"/>
                  <a:pt x="8922" y="1825"/>
                  <a:pt x="8932" y="1828"/>
                </a:cubicBezTo>
                <a:cubicBezTo>
                  <a:pt x="8940" y="1830"/>
                  <a:pt x="8949" y="1828"/>
                  <a:pt x="8957" y="1826"/>
                </a:cubicBezTo>
                <a:cubicBezTo>
                  <a:pt x="8953" y="1834"/>
                  <a:pt x="8949" y="1841"/>
                  <a:pt x="8950" y="1851"/>
                </a:cubicBezTo>
                <a:cubicBezTo>
                  <a:pt x="8958" y="1865"/>
                  <a:pt x="8980" y="1880"/>
                  <a:pt x="9001" y="1866"/>
                </a:cubicBezTo>
                <a:cubicBezTo>
                  <a:pt x="9008" y="1861"/>
                  <a:pt x="9011" y="1853"/>
                  <a:pt x="9017" y="1846"/>
                </a:cubicBezTo>
                <a:cubicBezTo>
                  <a:pt x="9021" y="1838"/>
                  <a:pt x="9026" y="1830"/>
                  <a:pt x="9030" y="1821"/>
                </a:cubicBezTo>
                <a:cubicBezTo>
                  <a:pt x="9022" y="1817"/>
                  <a:pt x="9016" y="1811"/>
                  <a:pt x="9009" y="1805"/>
                </a:cubicBezTo>
                <a:cubicBezTo>
                  <a:pt x="9016" y="1786"/>
                  <a:pt x="9024" y="1765"/>
                  <a:pt x="9027" y="1745"/>
                </a:cubicBezTo>
                <a:cubicBezTo>
                  <a:pt x="9031" y="1743"/>
                  <a:pt x="9034" y="1745"/>
                  <a:pt x="9037" y="1745"/>
                </a:cubicBezTo>
                <a:cubicBezTo>
                  <a:pt x="9045" y="1744"/>
                  <a:pt x="9068" y="1728"/>
                  <a:pt x="9071" y="1723"/>
                </a:cubicBezTo>
                <a:cubicBezTo>
                  <a:pt x="9082" y="1709"/>
                  <a:pt x="9051" y="1646"/>
                  <a:pt x="9043" y="1643"/>
                </a:cubicBezTo>
                <a:cubicBezTo>
                  <a:pt x="9036" y="1641"/>
                  <a:pt x="9027" y="1643"/>
                  <a:pt x="9019" y="1642"/>
                </a:cubicBezTo>
                <a:cubicBezTo>
                  <a:pt x="9006" y="1640"/>
                  <a:pt x="8965" y="1626"/>
                  <a:pt x="8958" y="1655"/>
                </a:cubicBezTo>
                <a:cubicBezTo>
                  <a:pt x="8960" y="1662"/>
                  <a:pt x="8964" y="1664"/>
                  <a:pt x="8967" y="1668"/>
                </a:cubicBezTo>
                <a:cubicBezTo>
                  <a:pt x="8967" y="1669"/>
                  <a:pt x="8966" y="1669"/>
                  <a:pt x="8967" y="1670"/>
                </a:cubicBezTo>
                <a:cubicBezTo>
                  <a:pt x="8954" y="1670"/>
                  <a:pt x="8942" y="1670"/>
                  <a:pt x="8930" y="1670"/>
                </a:cubicBezTo>
                <a:cubicBezTo>
                  <a:pt x="8929" y="1670"/>
                  <a:pt x="8929" y="1672"/>
                  <a:pt x="8929" y="1672"/>
                </a:cubicBezTo>
                <a:cubicBezTo>
                  <a:pt x="8927" y="1658"/>
                  <a:pt x="8937" y="1636"/>
                  <a:pt x="8929" y="1623"/>
                </a:cubicBezTo>
                <a:cubicBezTo>
                  <a:pt x="8926" y="1621"/>
                  <a:pt x="8915" y="1624"/>
                  <a:pt x="8911" y="1623"/>
                </a:cubicBezTo>
                <a:cubicBezTo>
                  <a:pt x="8911" y="1616"/>
                  <a:pt x="8918" y="1613"/>
                  <a:pt x="8922" y="1610"/>
                </a:cubicBezTo>
                <a:cubicBezTo>
                  <a:pt x="8928" y="1590"/>
                  <a:pt x="8903" y="1575"/>
                  <a:pt x="8897" y="1562"/>
                </a:cubicBezTo>
                <a:cubicBezTo>
                  <a:pt x="8907" y="1563"/>
                  <a:pt x="8916" y="1569"/>
                  <a:pt x="8929" y="1567"/>
                </a:cubicBezTo>
                <a:cubicBezTo>
                  <a:pt x="8938" y="1566"/>
                  <a:pt x="8946" y="1558"/>
                  <a:pt x="8954" y="1550"/>
                </a:cubicBezTo>
                <a:cubicBezTo>
                  <a:pt x="8959" y="1563"/>
                  <a:pt x="8970" y="1589"/>
                  <a:pt x="8971" y="1592"/>
                </a:cubicBezTo>
                <a:cubicBezTo>
                  <a:pt x="8974" y="1596"/>
                  <a:pt x="8977" y="1598"/>
                  <a:pt x="8980" y="1600"/>
                </a:cubicBezTo>
                <a:cubicBezTo>
                  <a:pt x="8989" y="1599"/>
                  <a:pt x="9030" y="1557"/>
                  <a:pt x="9035" y="1549"/>
                </a:cubicBezTo>
                <a:cubicBezTo>
                  <a:pt x="9038" y="1543"/>
                  <a:pt x="9041" y="1533"/>
                  <a:pt x="9036" y="1527"/>
                </a:cubicBezTo>
                <a:cubicBezTo>
                  <a:pt x="9029" y="1517"/>
                  <a:pt x="9020" y="1539"/>
                  <a:pt x="9015" y="1544"/>
                </a:cubicBezTo>
                <a:cubicBezTo>
                  <a:pt x="9014" y="1544"/>
                  <a:pt x="9013" y="1540"/>
                  <a:pt x="9012" y="1540"/>
                </a:cubicBezTo>
                <a:cubicBezTo>
                  <a:pt x="9013" y="1539"/>
                  <a:pt x="9015" y="1538"/>
                  <a:pt x="9016" y="1537"/>
                </a:cubicBezTo>
                <a:cubicBezTo>
                  <a:pt x="9033" y="1522"/>
                  <a:pt x="9045" y="1504"/>
                  <a:pt x="9043" y="1477"/>
                </a:cubicBezTo>
                <a:cubicBezTo>
                  <a:pt x="9042" y="1463"/>
                  <a:pt x="9017" y="1445"/>
                  <a:pt x="9003" y="1454"/>
                </a:cubicBezTo>
                <a:cubicBezTo>
                  <a:pt x="8987" y="1467"/>
                  <a:pt x="8970" y="1480"/>
                  <a:pt x="8954" y="1494"/>
                </a:cubicBezTo>
                <a:cubicBezTo>
                  <a:pt x="8948" y="1500"/>
                  <a:pt x="8944" y="1508"/>
                  <a:pt x="8938" y="1514"/>
                </a:cubicBezTo>
                <a:cubicBezTo>
                  <a:pt x="8938" y="1503"/>
                  <a:pt x="8942" y="1483"/>
                  <a:pt x="8938" y="1472"/>
                </a:cubicBezTo>
                <a:cubicBezTo>
                  <a:pt x="8932" y="1455"/>
                  <a:pt x="8923" y="1444"/>
                  <a:pt x="8919" y="1425"/>
                </a:cubicBezTo>
                <a:cubicBezTo>
                  <a:pt x="8887" y="1436"/>
                  <a:pt x="8898" y="1455"/>
                  <a:pt x="8886" y="1477"/>
                </a:cubicBezTo>
                <a:cubicBezTo>
                  <a:pt x="8864" y="1490"/>
                  <a:pt x="8848" y="1467"/>
                  <a:pt x="8828" y="1470"/>
                </a:cubicBezTo>
                <a:cubicBezTo>
                  <a:pt x="8836" y="1455"/>
                  <a:pt x="8863" y="1468"/>
                  <a:pt x="8873" y="1469"/>
                </a:cubicBezTo>
                <a:cubicBezTo>
                  <a:pt x="8873" y="1468"/>
                  <a:pt x="8874" y="1469"/>
                  <a:pt x="8875" y="1469"/>
                </a:cubicBezTo>
                <a:cubicBezTo>
                  <a:pt x="8877" y="1463"/>
                  <a:pt x="8878" y="1458"/>
                  <a:pt x="8879" y="1452"/>
                </a:cubicBezTo>
                <a:cubicBezTo>
                  <a:pt x="8884" y="1438"/>
                  <a:pt x="8891" y="1425"/>
                  <a:pt x="8899" y="1414"/>
                </a:cubicBezTo>
                <a:cubicBezTo>
                  <a:pt x="8899" y="1413"/>
                  <a:pt x="8899" y="1413"/>
                  <a:pt x="8898" y="1412"/>
                </a:cubicBezTo>
                <a:cubicBezTo>
                  <a:pt x="8895" y="1409"/>
                  <a:pt x="8889" y="1410"/>
                  <a:pt x="8885" y="1409"/>
                </a:cubicBezTo>
                <a:cubicBezTo>
                  <a:pt x="8876" y="1407"/>
                  <a:pt x="8868" y="1404"/>
                  <a:pt x="8859" y="1404"/>
                </a:cubicBezTo>
                <a:cubicBezTo>
                  <a:pt x="8841" y="1404"/>
                  <a:pt x="8822" y="1413"/>
                  <a:pt x="8810" y="1404"/>
                </a:cubicBezTo>
                <a:cubicBezTo>
                  <a:pt x="8820" y="1400"/>
                  <a:pt x="8824" y="1395"/>
                  <a:pt x="8827" y="1387"/>
                </a:cubicBezTo>
                <a:cubicBezTo>
                  <a:pt x="8824" y="1378"/>
                  <a:pt x="8809" y="1375"/>
                  <a:pt x="8803" y="1372"/>
                </a:cubicBezTo>
                <a:cubicBezTo>
                  <a:pt x="8802" y="1371"/>
                  <a:pt x="8803" y="1370"/>
                  <a:pt x="8803" y="1369"/>
                </a:cubicBezTo>
                <a:cubicBezTo>
                  <a:pt x="8815" y="1365"/>
                  <a:pt x="8840" y="1370"/>
                  <a:pt x="8851" y="1374"/>
                </a:cubicBezTo>
                <a:cubicBezTo>
                  <a:pt x="8862" y="1378"/>
                  <a:pt x="8873" y="1391"/>
                  <a:pt x="8888" y="1387"/>
                </a:cubicBezTo>
                <a:cubicBezTo>
                  <a:pt x="8896" y="1380"/>
                  <a:pt x="8905" y="1360"/>
                  <a:pt x="8918" y="1367"/>
                </a:cubicBezTo>
                <a:cubicBezTo>
                  <a:pt x="8924" y="1371"/>
                  <a:pt x="8927" y="1382"/>
                  <a:pt x="8933" y="1386"/>
                </a:cubicBezTo>
                <a:cubicBezTo>
                  <a:pt x="8948" y="1383"/>
                  <a:pt x="8954" y="1356"/>
                  <a:pt x="8947" y="1337"/>
                </a:cubicBezTo>
                <a:cubicBezTo>
                  <a:pt x="8938" y="1313"/>
                  <a:pt x="8919" y="1305"/>
                  <a:pt x="8907" y="1289"/>
                </a:cubicBezTo>
                <a:cubicBezTo>
                  <a:pt x="8902" y="1283"/>
                  <a:pt x="8905" y="1269"/>
                  <a:pt x="8900" y="1264"/>
                </a:cubicBezTo>
                <a:cubicBezTo>
                  <a:pt x="8891" y="1254"/>
                  <a:pt x="8872" y="1264"/>
                  <a:pt x="8856" y="1266"/>
                </a:cubicBezTo>
                <a:cubicBezTo>
                  <a:pt x="8851" y="1265"/>
                  <a:pt x="8845" y="1265"/>
                  <a:pt x="8839" y="1264"/>
                </a:cubicBezTo>
                <a:cubicBezTo>
                  <a:pt x="8838" y="1264"/>
                  <a:pt x="8839" y="1265"/>
                  <a:pt x="8838" y="1266"/>
                </a:cubicBezTo>
                <a:cubicBezTo>
                  <a:pt x="8834" y="1261"/>
                  <a:pt x="8830" y="1256"/>
                  <a:pt x="8826" y="1251"/>
                </a:cubicBezTo>
                <a:cubicBezTo>
                  <a:pt x="8834" y="1244"/>
                  <a:pt x="8844" y="1238"/>
                  <a:pt x="8850" y="1229"/>
                </a:cubicBezTo>
                <a:cubicBezTo>
                  <a:pt x="8853" y="1224"/>
                  <a:pt x="8857" y="1213"/>
                  <a:pt x="8851" y="1206"/>
                </a:cubicBezTo>
                <a:cubicBezTo>
                  <a:pt x="8848" y="1201"/>
                  <a:pt x="8834" y="1192"/>
                  <a:pt x="8826" y="1197"/>
                </a:cubicBezTo>
                <a:cubicBezTo>
                  <a:pt x="8820" y="1201"/>
                  <a:pt x="8815" y="1209"/>
                  <a:pt x="8807" y="1211"/>
                </a:cubicBezTo>
                <a:cubicBezTo>
                  <a:pt x="8804" y="1212"/>
                  <a:pt x="8800" y="1213"/>
                  <a:pt x="8795" y="1212"/>
                </a:cubicBezTo>
                <a:cubicBezTo>
                  <a:pt x="8792" y="1207"/>
                  <a:pt x="8789" y="1199"/>
                  <a:pt x="8783" y="1197"/>
                </a:cubicBezTo>
                <a:cubicBezTo>
                  <a:pt x="8784" y="1203"/>
                  <a:pt x="8786" y="1208"/>
                  <a:pt x="8786" y="1214"/>
                </a:cubicBezTo>
                <a:cubicBezTo>
                  <a:pt x="8784" y="1215"/>
                  <a:pt x="8782" y="1214"/>
                  <a:pt x="8780" y="1216"/>
                </a:cubicBezTo>
                <a:cubicBezTo>
                  <a:pt x="8773" y="1223"/>
                  <a:pt x="8771" y="1235"/>
                  <a:pt x="8761" y="1241"/>
                </a:cubicBezTo>
                <a:cubicBezTo>
                  <a:pt x="8754" y="1226"/>
                  <a:pt x="8750" y="1210"/>
                  <a:pt x="8733" y="1214"/>
                </a:cubicBezTo>
                <a:cubicBezTo>
                  <a:pt x="8731" y="1212"/>
                  <a:pt x="8731" y="1211"/>
                  <a:pt x="8732" y="1207"/>
                </a:cubicBezTo>
                <a:cubicBezTo>
                  <a:pt x="8725" y="1201"/>
                  <a:pt x="8710" y="1211"/>
                  <a:pt x="8702" y="1206"/>
                </a:cubicBezTo>
                <a:cubicBezTo>
                  <a:pt x="8693" y="1199"/>
                  <a:pt x="8690" y="1170"/>
                  <a:pt x="8681" y="1159"/>
                </a:cubicBezTo>
                <a:cubicBezTo>
                  <a:pt x="8681" y="1158"/>
                  <a:pt x="8682" y="1156"/>
                  <a:pt x="8682" y="1154"/>
                </a:cubicBezTo>
                <a:cubicBezTo>
                  <a:pt x="8683" y="1153"/>
                  <a:pt x="8685" y="1153"/>
                  <a:pt x="8686" y="1151"/>
                </a:cubicBezTo>
                <a:cubicBezTo>
                  <a:pt x="8698" y="1154"/>
                  <a:pt x="8711" y="1172"/>
                  <a:pt x="8725" y="1164"/>
                </a:cubicBezTo>
                <a:cubicBezTo>
                  <a:pt x="8727" y="1158"/>
                  <a:pt x="8726" y="1150"/>
                  <a:pt x="8727" y="1143"/>
                </a:cubicBezTo>
                <a:cubicBezTo>
                  <a:pt x="8729" y="1132"/>
                  <a:pt x="8742" y="1116"/>
                  <a:pt x="8737" y="1103"/>
                </a:cubicBezTo>
                <a:cubicBezTo>
                  <a:pt x="8737" y="1102"/>
                  <a:pt x="8737" y="1101"/>
                  <a:pt x="8737" y="1101"/>
                </a:cubicBezTo>
                <a:cubicBezTo>
                  <a:pt x="8733" y="1097"/>
                  <a:pt x="8728" y="1095"/>
                  <a:pt x="8724" y="1091"/>
                </a:cubicBezTo>
                <a:cubicBezTo>
                  <a:pt x="8723" y="1090"/>
                  <a:pt x="8723" y="1087"/>
                  <a:pt x="8723" y="1086"/>
                </a:cubicBezTo>
                <a:cubicBezTo>
                  <a:pt x="8746" y="1073"/>
                  <a:pt x="8743" y="1076"/>
                  <a:pt x="8757" y="1056"/>
                </a:cubicBezTo>
                <a:cubicBezTo>
                  <a:pt x="8762" y="1058"/>
                  <a:pt x="8768" y="1059"/>
                  <a:pt x="8774" y="1061"/>
                </a:cubicBezTo>
                <a:cubicBezTo>
                  <a:pt x="8792" y="1063"/>
                  <a:pt x="8829" y="1052"/>
                  <a:pt x="8829" y="1031"/>
                </a:cubicBezTo>
                <a:cubicBezTo>
                  <a:pt x="8830" y="1013"/>
                  <a:pt x="8816" y="997"/>
                  <a:pt x="8810" y="988"/>
                </a:cubicBezTo>
                <a:cubicBezTo>
                  <a:pt x="8807" y="984"/>
                  <a:pt x="8804" y="980"/>
                  <a:pt x="8802" y="976"/>
                </a:cubicBezTo>
                <a:cubicBezTo>
                  <a:pt x="8798" y="968"/>
                  <a:pt x="8800" y="957"/>
                  <a:pt x="8793" y="953"/>
                </a:cubicBezTo>
                <a:cubicBezTo>
                  <a:pt x="8791" y="953"/>
                  <a:pt x="8788" y="954"/>
                  <a:pt x="8786" y="955"/>
                </a:cubicBezTo>
                <a:cubicBezTo>
                  <a:pt x="8781" y="954"/>
                  <a:pt x="8778" y="945"/>
                  <a:pt x="8772" y="945"/>
                </a:cubicBezTo>
                <a:cubicBezTo>
                  <a:pt x="8756" y="943"/>
                  <a:pt x="8750" y="973"/>
                  <a:pt x="8749" y="985"/>
                </a:cubicBezTo>
                <a:cubicBezTo>
                  <a:pt x="8749" y="985"/>
                  <a:pt x="8749" y="987"/>
                  <a:pt x="8748" y="988"/>
                </a:cubicBezTo>
                <a:cubicBezTo>
                  <a:pt x="8739" y="984"/>
                  <a:pt x="8731" y="981"/>
                  <a:pt x="8719" y="983"/>
                </a:cubicBezTo>
                <a:cubicBezTo>
                  <a:pt x="8705" y="985"/>
                  <a:pt x="8698" y="995"/>
                  <a:pt x="8686" y="996"/>
                </a:cubicBezTo>
                <a:cubicBezTo>
                  <a:pt x="8668" y="998"/>
                  <a:pt x="8656" y="981"/>
                  <a:pt x="8653" y="958"/>
                </a:cubicBezTo>
                <a:cubicBezTo>
                  <a:pt x="8669" y="936"/>
                  <a:pt x="8694" y="931"/>
                  <a:pt x="8720" y="931"/>
                </a:cubicBezTo>
                <a:cubicBezTo>
                  <a:pt x="8713" y="911"/>
                  <a:pt x="8703" y="897"/>
                  <a:pt x="8680" y="906"/>
                </a:cubicBezTo>
                <a:cubicBezTo>
                  <a:pt x="8672" y="898"/>
                  <a:pt x="8681" y="890"/>
                  <a:pt x="8680" y="880"/>
                </a:cubicBezTo>
                <a:cubicBezTo>
                  <a:pt x="8679" y="879"/>
                  <a:pt x="8678" y="877"/>
                  <a:pt x="8677" y="876"/>
                </a:cubicBezTo>
                <a:cubicBezTo>
                  <a:pt x="8671" y="877"/>
                  <a:pt x="8665" y="878"/>
                  <a:pt x="8660" y="883"/>
                </a:cubicBezTo>
                <a:cubicBezTo>
                  <a:pt x="8659" y="888"/>
                  <a:pt x="8660" y="895"/>
                  <a:pt x="8660" y="901"/>
                </a:cubicBezTo>
                <a:cubicBezTo>
                  <a:pt x="8654" y="907"/>
                  <a:pt x="8651" y="901"/>
                  <a:pt x="8646" y="900"/>
                </a:cubicBezTo>
                <a:cubicBezTo>
                  <a:pt x="8633" y="911"/>
                  <a:pt x="8619" y="943"/>
                  <a:pt x="8631" y="963"/>
                </a:cubicBezTo>
                <a:cubicBezTo>
                  <a:pt x="8613" y="957"/>
                  <a:pt x="8603" y="948"/>
                  <a:pt x="8597" y="918"/>
                </a:cubicBezTo>
                <a:cubicBezTo>
                  <a:pt x="8596" y="908"/>
                  <a:pt x="8594" y="899"/>
                  <a:pt x="8592" y="890"/>
                </a:cubicBezTo>
                <a:cubicBezTo>
                  <a:pt x="8588" y="883"/>
                  <a:pt x="8584" y="874"/>
                  <a:pt x="8580" y="866"/>
                </a:cubicBezTo>
                <a:cubicBezTo>
                  <a:pt x="8575" y="852"/>
                  <a:pt x="8570" y="839"/>
                  <a:pt x="8566" y="825"/>
                </a:cubicBezTo>
                <a:cubicBezTo>
                  <a:pt x="8562" y="814"/>
                  <a:pt x="8563" y="798"/>
                  <a:pt x="8558" y="790"/>
                </a:cubicBezTo>
                <a:cubicBezTo>
                  <a:pt x="8554" y="790"/>
                  <a:pt x="8550" y="793"/>
                  <a:pt x="8546" y="793"/>
                </a:cubicBezTo>
                <a:cubicBezTo>
                  <a:pt x="8541" y="787"/>
                  <a:pt x="8533" y="780"/>
                  <a:pt x="8531" y="770"/>
                </a:cubicBezTo>
                <a:cubicBezTo>
                  <a:pt x="8539" y="748"/>
                  <a:pt x="8553" y="732"/>
                  <a:pt x="8566" y="713"/>
                </a:cubicBezTo>
                <a:cubicBezTo>
                  <a:pt x="8563" y="709"/>
                  <a:pt x="8559" y="705"/>
                  <a:pt x="8555" y="700"/>
                </a:cubicBezTo>
                <a:cubicBezTo>
                  <a:pt x="8543" y="675"/>
                  <a:pt x="8540" y="641"/>
                  <a:pt x="8528" y="618"/>
                </a:cubicBezTo>
                <a:cubicBezTo>
                  <a:pt x="8518" y="599"/>
                  <a:pt x="8498" y="589"/>
                  <a:pt x="8498" y="550"/>
                </a:cubicBezTo>
                <a:cubicBezTo>
                  <a:pt x="8498" y="536"/>
                  <a:pt x="8507" y="528"/>
                  <a:pt x="8514" y="519"/>
                </a:cubicBezTo>
                <a:cubicBezTo>
                  <a:pt x="8522" y="506"/>
                  <a:pt x="8526" y="489"/>
                  <a:pt x="8526" y="470"/>
                </a:cubicBezTo>
                <a:cubicBezTo>
                  <a:pt x="8526" y="465"/>
                  <a:pt x="8524" y="454"/>
                  <a:pt x="8521" y="450"/>
                </a:cubicBezTo>
                <a:cubicBezTo>
                  <a:pt x="8509" y="436"/>
                  <a:pt x="8485" y="461"/>
                  <a:pt x="8476" y="470"/>
                </a:cubicBezTo>
                <a:cubicBezTo>
                  <a:pt x="8463" y="484"/>
                  <a:pt x="8459" y="492"/>
                  <a:pt x="8456" y="512"/>
                </a:cubicBezTo>
                <a:cubicBezTo>
                  <a:pt x="8455" y="516"/>
                  <a:pt x="8452" y="522"/>
                  <a:pt x="8454" y="527"/>
                </a:cubicBezTo>
                <a:cubicBezTo>
                  <a:pt x="8457" y="534"/>
                  <a:pt x="8465" y="535"/>
                  <a:pt x="8469" y="540"/>
                </a:cubicBezTo>
                <a:cubicBezTo>
                  <a:pt x="8473" y="547"/>
                  <a:pt x="8471" y="558"/>
                  <a:pt x="8469" y="564"/>
                </a:cubicBezTo>
                <a:cubicBezTo>
                  <a:pt x="8462" y="568"/>
                  <a:pt x="8458" y="564"/>
                  <a:pt x="8454" y="560"/>
                </a:cubicBezTo>
                <a:cubicBezTo>
                  <a:pt x="8447" y="554"/>
                  <a:pt x="8439" y="549"/>
                  <a:pt x="8440" y="532"/>
                </a:cubicBezTo>
                <a:cubicBezTo>
                  <a:pt x="8440" y="526"/>
                  <a:pt x="8442" y="520"/>
                  <a:pt x="8439" y="514"/>
                </a:cubicBezTo>
                <a:cubicBezTo>
                  <a:pt x="8435" y="505"/>
                  <a:pt x="8422" y="496"/>
                  <a:pt x="8423" y="482"/>
                </a:cubicBezTo>
                <a:cubicBezTo>
                  <a:pt x="8425" y="465"/>
                  <a:pt x="8450" y="459"/>
                  <a:pt x="8462" y="449"/>
                </a:cubicBezTo>
                <a:cubicBezTo>
                  <a:pt x="8476" y="437"/>
                  <a:pt x="8514" y="391"/>
                  <a:pt x="8498" y="367"/>
                </a:cubicBezTo>
                <a:cubicBezTo>
                  <a:pt x="8493" y="360"/>
                  <a:pt x="8483" y="358"/>
                  <a:pt x="8476" y="356"/>
                </a:cubicBezTo>
                <a:cubicBezTo>
                  <a:pt x="8470" y="353"/>
                  <a:pt x="8466" y="350"/>
                  <a:pt x="8460" y="347"/>
                </a:cubicBezTo>
                <a:cubicBezTo>
                  <a:pt x="8459" y="347"/>
                  <a:pt x="8458" y="347"/>
                  <a:pt x="8457" y="347"/>
                </a:cubicBezTo>
                <a:cubicBezTo>
                  <a:pt x="8451" y="357"/>
                  <a:pt x="8445" y="379"/>
                  <a:pt x="8436" y="386"/>
                </a:cubicBezTo>
                <a:cubicBezTo>
                  <a:pt x="8427" y="389"/>
                  <a:pt x="8418" y="392"/>
                  <a:pt x="8409" y="396"/>
                </a:cubicBezTo>
                <a:cubicBezTo>
                  <a:pt x="8399" y="401"/>
                  <a:pt x="8394" y="410"/>
                  <a:pt x="8387" y="417"/>
                </a:cubicBezTo>
                <a:cubicBezTo>
                  <a:pt x="8383" y="413"/>
                  <a:pt x="8382" y="405"/>
                  <a:pt x="8382" y="399"/>
                </a:cubicBezTo>
                <a:cubicBezTo>
                  <a:pt x="8391" y="387"/>
                  <a:pt x="8414" y="384"/>
                  <a:pt x="8424" y="372"/>
                </a:cubicBezTo>
                <a:cubicBezTo>
                  <a:pt x="8434" y="361"/>
                  <a:pt x="8436" y="346"/>
                  <a:pt x="8442" y="332"/>
                </a:cubicBezTo>
                <a:cubicBezTo>
                  <a:pt x="8445" y="326"/>
                  <a:pt x="8449" y="320"/>
                  <a:pt x="8453" y="314"/>
                </a:cubicBezTo>
                <a:cubicBezTo>
                  <a:pt x="8459" y="313"/>
                  <a:pt x="8464" y="318"/>
                  <a:pt x="8469" y="312"/>
                </a:cubicBezTo>
                <a:cubicBezTo>
                  <a:pt x="8479" y="304"/>
                  <a:pt x="8498" y="242"/>
                  <a:pt x="8496" y="226"/>
                </a:cubicBezTo>
                <a:cubicBezTo>
                  <a:pt x="8488" y="223"/>
                  <a:pt x="8471" y="224"/>
                  <a:pt x="8467" y="214"/>
                </a:cubicBezTo>
                <a:cubicBezTo>
                  <a:pt x="8462" y="204"/>
                  <a:pt x="8466" y="186"/>
                  <a:pt x="8467" y="178"/>
                </a:cubicBezTo>
                <a:cubicBezTo>
                  <a:pt x="8469" y="148"/>
                  <a:pt x="8472" y="118"/>
                  <a:pt x="8475" y="89"/>
                </a:cubicBezTo>
                <a:cubicBezTo>
                  <a:pt x="8465" y="81"/>
                  <a:pt x="8445" y="84"/>
                  <a:pt x="8432" y="83"/>
                </a:cubicBezTo>
                <a:cubicBezTo>
                  <a:pt x="8419" y="81"/>
                  <a:pt x="8409" y="74"/>
                  <a:pt x="8395" y="73"/>
                </a:cubicBezTo>
                <a:cubicBezTo>
                  <a:pt x="8387" y="72"/>
                  <a:pt x="8382" y="67"/>
                  <a:pt x="8373" y="69"/>
                </a:cubicBezTo>
                <a:cubicBezTo>
                  <a:pt x="8369" y="76"/>
                  <a:pt x="8367" y="88"/>
                  <a:pt x="8362" y="93"/>
                </a:cubicBezTo>
                <a:cubicBezTo>
                  <a:pt x="8352" y="102"/>
                  <a:pt x="8338" y="97"/>
                  <a:pt x="8334" y="109"/>
                </a:cubicBezTo>
                <a:cubicBezTo>
                  <a:pt x="8332" y="121"/>
                  <a:pt x="8330" y="135"/>
                  <a:pt x="8328" y="148"/>
                </a:cubicBezTo>
                <a:cubicBezTo>
                  <a:pt x="8328" y="163"/>
                  <a:pt x="8341" y="168"/>
                  <a:pt x="8341" y="186"/>
                </a:cubicBezTo>
                <a:cubicBezTo>
                  <a:pt x="8340" y="199"/>
                  <a:pt x="8324" y="220"/>
                  <a:pt x="8309" y="222"/>
                </a:cubicBezTo>
                <a:cubicBezTo>
                  <a:pt x="8303" y="222"/>
                  <a:pt x="8296" y="220"/>
                  <a:pt x="8290" y="219"/>
                </a:cubicBezTo>
                <a:cubicBezTo>
                  <a:pt x="8288" y="235"/>
                  <a:pt x="8287" y="251"/>
                  <a:pt x="8285" y="267"/>
                </a:cubicBezTo>
                <a:cubicBezTo>
                  <a:pt x="8280" y="304"/>
                  <a:pt x="8278" y="344"/>
                  <a:pt x="8276" y="382"/>
                </a:cubicBezTo>
                <a:cubicBezTo>
                  <a:pt x="8277" y="391"/>
                  <a:pt x="8279" y="400"/>
                  <a:pt x="8280" y="409"/>
                </a:cubicBezTo>
                <a:cubicBezTo>
                  <a:pt x="8280" y="424"/>
                  <a:pt x="8276" y="439"/>
                  <a:pt x="8274" y="452"/>
                </a:cubicBezTo>
                <a:cubicBezTo>
                  <a:pt x="8274" y="453"/>
                  <a:pt x="8273" y="452"/>
                  <a:pt x="8272" y="452"/>
                </a:cubicBezTo>
                <a:cubicBezTo>
                  <a:pt x="8262" y="423"/>
                  <a:pt x="8264" y="396"/>
                  <a:pt x="8262" y="364"/>
                </a:cubicBezTo>
                <a:cubicBezTo>
                  <a:pt x="8261" y="339"/>
                  <a:pt x="8252" y="319"/>
                  <a:pt x="8246" y="302"/>
                </a:cubicBezTo>
                <a:cubicBezTo>
                  <a:pt x="8241" y="289"/>
                  <a:pt x="8249" y="279"/>
                  <a:pt x="8244" y="266"/>
                </a:cubicBezTo>
                <a:cubicBezTo>
                  <a:pt x="8231" y="235"/>
                  <a:pt x="8213" y="199"/>
                  <a:pt x="8186" y="194"/>
                </a:cubicBezTo>
                <a:cubicBezTo>
                  <a:pt x="8174" y="201"/>
                  <a:pt x="8171" y="218"/>
                  <a:pt x="8161" y="226"/>
                </a:cubicBezTo>
                <a:cubicBezTo>
                  <a:pt x="8169" y="243"/>
                  <a:pt x="8178" y="262"/>
                  <a:pt x="8182" y="284"/>
                </a:cubicBezTo>
                <a:cubicBezTo>
                  <a:pt x="8157" y="304"/>
                  <a:pt x="8153" y="379"/>
                  <a:pt x="8130" y="396"/>
                </a:cubicBezTo>
                <a:cubicBezTo>
                  <a:pt x="8124" y="399"/>
                  <a:pt x="8119" y="388"/>
                  <a:pt x="8116" y="384"/>
                </a:cubicBezTo>
                <a:cubicBezTo>
                  <a:pt x="8111" y="350"/>
                  <a:pt x="8159" y="326"/>
                  <a:pt x="8143" y="282"/>
                </a:cubicBezTo>
                <a:cubicBezTo>
                  <a:pt x="8140" y="277"/>
                  <a:pt x="8137" y="273"/>
                  <a:pt x="8134" y="267"/>
                </a:cubicBezTo>
                <a:cubicBezTo>
                  <a:pt x="8129" y="257"/>
                  <a:pt x="8130" y="251"/>
                  <a:pt x="8121" y="247"/>
                </a:cubicBezTo>
                <a:cubicBezTo>
                  <a:pt x="8117" y="252"/>
                  <a:pt x="8116" y="259"/>
                  <a:pt x="8111" y="262"/>
                </a:cubicBezTo>
                <a:cubicBezTo>
                  <a:pt x="8106" y="264"/>
                  <a:pt x="8101" y="267"/>
                  <a:pt x="8096" y="269"/>
                </a:cubicBezTo>
                <a:cubicBezTo>
                  <a:pt x="8079" y="279"/>
                  <a:pt x="8062" y="289"/>
                  <a:pt x="8045" y="299"/>
                </a:cubicBezTo>
                <a:cubicBezTo>
                  <a:pt x="8044" y="302"/>
                  <a:pt x="8041" y="306"/>
                  <a:pt x="8040" y="309"/>
                </a:cubicBezTo>
                <a:cubicBezTo>
                  <a:pt x="8036" y="314"/>
                  <a:pt x="8030" y="314"/>
                  <a:pt x="8028" y="321"/>
                </a:cubicBezTo>
                <a:cubicBezTo>
                  <a:pt x="8027" y="323"/>
                  <a:pt x="8026" y="326"/>
                  <a:pt x="8026" y="329"/>
                </a:cubicBezTo>
                <a:cubicBezTo>
                  <a:pt x="8023" y="332"/>
                  <a:pt x="8020" y="336"/>
                  <a:pt x="8017" y="339"/>
                </a:cubicBezTo>
                <a:cubicBezTo>
                  <a:pt x="8009" y="350"/>
                  <a:pt x="8003" y="358"/>
                  <a:pt x="7993" y="369"/>
                </a:cubicBezTo>
                <a:cubicBezTo>
                  <a:pt x="7984" y="378"/>
                  <a:pt x="7976" y="419"/>
                  <a:pt x="7963" y="415"/>
                </a:cubicBezTo>
                <a:cubicBezTo>
                  <a:pt x="7959" y="414"/>
                  <a:pt x="7948" y="405"/>
                  <a:pt x="7949" y="397"/>
                </a:cubicBezTo>
                <a:cubicBezTo>
                  <a:pt x="7952" y="385"/>
                  <a:pt x="7975" y="359"/>
                  <a:pt x="7981" y="344"/>
                </a:cubicBezTo>
                <a:cubicBezTo>
                  <a:pt x="7987" y="326"/>
                  <a:pt x="7984" y="300"/>
                  <a:pt x="7996" y="286"/>
                </a:cubicBezTo>
                <a:cubicBezTo>
                  <a:pt x="8000" y="287"/>
                  <a:pt x="8004" y="289"/>
                  <a:pt x="8008" y="291"/>
                </a:cubicBezTo>
                <a:cubicBezTo>
                  <a:pt x="8016" y="287"/>
                  <a:pt x="8019" y="279"/>
                  <a:pt x="8025" y="274"/>
                </a:cubicBezTo>
                <a:cubicBezTo>
                  <a:pt x="8033" y="268"/>
                  <a:pt x="8040" y="262"/>
                  <a:pt x="8049" y="256"/>
                </a:cubicBezTo>
                <a:cubicBezTo>
                  <a:pt x="8065" y="248"/>
                  <a:pt x="8081" y="239"/>
                  <a:pt x="8098" y="231"/>
                </a:cubicBezTo>
                <a:cubicBezTo>
                  <a:pt x="8102" y="229"/>
                  <a:pt x="8107" y="229"/>
                  <a:pt x="8111" y="227"/>
                </a:cubicBezTo>
                <a:cubicBezTo>
                  <a:pt x="8140" y="209"/>
                  <a:pt x="8177" y="120"/>
                  <a:pt x="8167" y="76"/>
                </a:cubicBezTo>
                <a:cubicBezTo>
                  <a:pt x="8162" y="75"/>
                  <a:pt x="8157" y="75"/>
                  <a:pt x="8151" y="74"/>
                </a:cubicBezTo>
                <a:cubicBezTo>
                  <a:pt x="8136" y="70"/>
                  <a:pt x="8111" y="61"/>
                  <a:pt x="8094" y="64"/>
                </a:cubicBezTo>
                <a:cubicBezTo>
                  <a:pt x="8093" y="65"/>
                  <a:pt x="8092" y="65"/>
                  <a:pt x="8091" y="66"/>
                </a:cubicBezTo>
                <a:cubicBezTo>
                  <a:pt x="8090" y="68"/>
                  <a:pt x="8090" y="69"/>
                  <a:pt x="8091" y="73"/>
                </a:cubicBezTo>
                <a:cubicBezTo>
                  <a:pt x="8091" y="73"/>
                  <a:pt x="8090" y="73"/>
                  <a:pt x="8090" y="73"/>
                </a:cubicBezTo>
                <a:cubicBezTo>
                  <a:pt x="8080" y="71"/>
                  <a:pt x="8077" y="59"/>
                  <a:pt x="8068" y="56"/>
                </a:cubicBezTo>
                <a:cubicBezTo>
                  <a:pt x="8069" y="61"/>
                  <a:pt x="8067" y="62"/>
                  <a:pt x="8064" y="64"/>
                </a:cubicBezTo>
                <a:cubicBezTo>
                  <a:pt x="8062" y="59"/>
                  <a:pt x="8060" y="55"/>
                  <a:pt x="8057" y="49"/>
                </a:cubicBezTo>
                <a:cubicBezTo>
                  <a:pt x="8050" y="42"/>
                  <a:pt x="8040" y="39"/>
                  <a:pt x="8032" y="31"/>
                </a:cubicBezTo>
                <a:cubicBezTo>
                  <a:pt x="8032" y="31"/>
                  <a:pt x="8032" y="30"/>
                  <a:pt x="8032" y="29"/>
                </a:cubicBezTo>
                <a:cubicBezTo>
                  <a:pt x="8029" y="46"/>
                  <a:pt x="8006" y="71"/>
                  <a:pt x="7992" y="79"/>
                </a:cubicBezTo>
                <a:cubicBezTo>
                  <a:pt x="7987" y="81"/>
                  <a:pt x="7983" y="80"/>
                  <a:pt x="7979" y="81"/>
                </a:cubicBezTo>
                <a:cubicBezTo>
                  <a:pt x="7964" y="86"/>
                  <a:pt x="7948" y="92"/>
                  <a:pt x="7937" y="101"/>
                </a:cubicBezTo>
                <a:cubicBezTo>
                  <a:pt x="7924" y="112"/>
                  <a:pt x="7925" y="140"/>
                  <a:pt x="7914" y="149"/>
                </a:cubicBezTo>
                <a:cubicBezTo>
                  <a:pt x="7909" y="151"/>
                  <a:pt x="7905" y="151"/>
                  <a:pt x="7900" y="153"/>
                </a:cubicBezTo>
                <a:cubicBezTo>
                  <a:pt x="7881" y="163"/>
                  <a:pt x="7869" y="184"/>
                  <a:pt x="7871" y="207"/>
                </a:cubicBezTo>
                <a:cubicBezTo>
                  <a:pt x="7864" y="208"/>
                  <a:pt x="7853" y="201"/>
                  <a:pt x="7846" y="207"/>
                </a:cubicBezTo>
                <a:cubicBezTo>
                  <a:pt x="7840" y="214"/>
                  <a:pt x="7842" y="224"/>
                  <a:pt x="7836" y="231"/>
                </a:cubicBezTo>
                <a:cubicBezTo>
                  <a:pt x="7835" y="230"/>
                  <a:pt x="7834" y="230"/>
                  <a:pt x="7833" y="229"/>
                </a:cubicBezTo>
                <a:cubicBezTo>
                  <a:pt x="7830" y="227"/>
                  <a:pt x="7826" y="210"/>
                  <a:pt x="7827" y="206"/>
                </a:cubicBezTo>
                <a:cubicBezTo>
                  <a:pt x="7827" y="206"/>
                  <a:pt x="7862" y="165"/>
                  <a:pt x="7863" y="164"/>
                </a:cubicBezTo>
                <a:cubicBezTo>
                  <a:pt x="7868" y="161"/>
                  <a:pt x="7873" y="157"/>
                  <a:pt x="7878" y="154"/>
                </a:cubicBezTo>
                <a:cubicBezTo>
                  <a:pt x="7883" y="147"/>
                  <a:pt x="7876" y="140"/>
                  <a:pt x="7871" y="139"/>
                </a:cubicBezTo>
                <a:cubicBezTo>
                  <a:pt x="7871" y="138"/>
                  <a:pt x="7871" y="136"/>
                  <a:pt x="7870" y="134"/>
                </a:cubicBezTo>
                <a:cubicBezTo>
                  <a:pt x="7878" y="134"/>
                  <a:pt x="7886" y="139"/>
                  <a:pt x="7894" y="131"/>
                </a:cubicBezTo>
                <a:cubicBezTo>
                  <a:pt x="7909" y="118"/>
                  <a:pt x="7915" y="99"/>
                  <a:pt x="7932" y="86"/>
                </a:cubicBezTo>
                <a:cubicBezTo>
                  <a:pt x="7957" y="67"/>
                  <a:pt x="7999" y="60"/>
                  <a:pt x="8008" y="31"/>
                </a:cubicBezTo>
                <a:cubicBezTo>
                  <a:pt x="8017" y="1"/>
                  <a:pt x="7996" y="3"/>
                  <a:pt x="7980" y="1"/>
                </a:cubicBezTo>
                <a:cubicBezTo>
                  <a:pt x="7975" y="1"/>
                  <a:pt x="7969" y="-3"/>
                  <a:pt x="7962" y="1"/>
                </a:cubicBezTo>
                <a:close/>
                <a:moveTo>
                  <a:pt x="7049" y="895"/>
                </a:moveTo>
                <a:cubicBezTo>
                  <a:pt x="7052" y="900"/>
                  <a:pt x="7055" y="902"/>
                  <a:pt x="7056" y="910"/>
                </a:cubicBezTo>
                <a:cubicBezTo>
                  <a:pt x="7049" y="924"/>
                  <a:pt x="7035" y="933"/>
                  <a:pt x="7026" y="946"/>
                </a:cubicBezTo>
                <a:cubicBezTo>
                  <a:pt x="7016" y="961"/>
                  <a:pt x="7002" y="1000"/>
                  <a:pt x="6997" y="1019"/>
                </a:cubicBezTo>
                <a:cubicBezTo>
                  <a:pt x="6999" y="1023"/>
                  <a:pt x="7001" y="1025"/>
                  <a:pt x="7003" y="1028"/>
                </a:cubicBezTo>
                <a:cubicBezTo>
                  <a:pt x="7001" y="1035"/>
                  <a:pt x="7000" y="1042"/>
                  <a:pt x="6998" y="1049"/>
                </a:cubicBezTo>
                <a:cubicBezTo>
                  <a:pt x="6992" y="1072"/>
                  <a:pt x="6979" y="1094"/>
                  <a:pt x="6955" y="1104"/>
                </a:cubicBezTo>
                <a:cubicBezTo>
                  <a:pt x="6949" y="1106"/>
                  <a:pt x="6943" y="1108"/>
                  <a:pt x="6938" y="1109"/>
                </a:cubicBezTo>
                <a:cubicBezTo>
                  <a:pt x="6926" y="1114"/>
                  <a:pt x="6914" y="1117"/>
                  <a:pt x="6903" y="1121"/>
                </a:cubicBezTo>
                <a:cubicBezTo>
                  <a:pt x="6886" y="1123"/>
                  <a:pt x="6869" y="1119"/>
                  <a:pt x="6849" y="1129"/>
                </a:cubicBezTo>
                <a:cubicBezTo>
                  <a:pt x="6831" y="1139"/>
                  <a:pt x="6814" y="1147"/>
                  <a:pt x="6800" y="1159"/>
                </a:cubicBezTo>
                <a:cubicBezTo>
                  <a:pt x="6793" y="1168"/>
                  <a:pt x="6785" y="1177"/>
                  <a:pt x="6777" y="1186"/>
                </a:cubicBezTo>
                <a:cubicBezTo>
                  <a:pt x="6771" y="1187"/>
                  <a:pt x="6767" y="1184"/>
                  <a:pt x="6762" y="1183"/>
                </a:cubicBezTo>
                <a:cubicBezTo>
                  <a:pt x="6753" y="1186"/>
                  <a:pt x="6750" y="1203"/>
                  <a:pt x="6739" y="1204"/>
                </a:cubicBezTo>
                <a:cubicBezTo>
                  <a:pt x="6732" y="1202"/>
                  <a:pt x="6725" y="1197"/>
                  <a:pt x="6719" y="1194"/>
                </a:cubicBezTo>
                <a:cubicBezTo>
                  <a:pt x="6708" y="1194"/>
                  <a:pt x="6694" y="1199"/>
                  <a:pt x="6684" y="1206"/>
                </a:cubicBezTo>
                <a:cubicBezTo>
                  <a:pt x="6727" y="1159"/>
                  <a:pt x="6771" y="1110"/>
                  <a:pt x="6829" y="1093"/>
                </a:cubicBezTo>
                <a:cubicBezTo>
                  <a:pt x="6830" y="1088"/>
                  <a:pt x="6832" y="1083"/>
                  <a:pt x="6834" y="1078"/>
                </a:cubicBezTo>
                <a:cubicBezTo>
                  <a:pt x="6826" y="1058"/>
                  <a:pt x="6817" y="1037"/>
                  <a:pt x="6809" y="1018"/>
                </a:cubicBezTo>
                <a:cubicBezTo>
                  <a:pt x="6763" y="1019"/>
                  <a:pt x="6735" y="1077"/>
                  <a:pt x="6686" y="1053"/>
                </a:cubicBezTo>
                <a:cubicBezTo>
                  <a:pt x="6680" y="1038"/>
                  <a:pt x="6674" y="1026"/>
                  <a:pt x="6667" y="1011"/>
                </a:cubicBezTo>
                <a:cubicBezTo>
                  <a:pt x="6663" y="997"/>
                  <a:pt x="6675" y="964"/>
                  <a:pt x="6680" y="948"/>
                </a:cubicBezTo>
                <a:cubicBezTo>
                  <a:pt x="6726" y="930"/>
                  <a:pt x="6766" y="885"/>
                  <a:pt x="6826" y="905"/>
                </a:cubicBezTo>
                <a:cubicBezTo>
                  <a:pt x="6859" y="914"/>
                  <a:pt x="6893" y="923"/>
                  <a:pt x="6926" y="933"/>
                </a:cubicBezTo>
                <a:cubicBezTo>
                  <a:pt x="6935" y="929"/>
                  <a:pt x="6942" y="920"/>
                  <a:pt x="6950" y="915"/>
                </a:cubicBezTo>
                <a:cubicBezTo>
                  <a:pt x="6949" y="932"/>
                  <a:pt x="6969" y="934"/>
                  <a:pt x="6978" y="935"/>
                </a:cubicBezTo>
                <a:cubicBezTo>
                  <a:pt x="7004" y="936"/>
                  <a:pt x="7042" y="929"/>
                  <a:pt x="7047" y="896"/>
                </a:cubicBezTo>
                <a:cubicBezTo>
                  <a:pt x="7048" y="895"/>
                  <a:pt x="7048" y="895"/>
                  <a:pt x="7049" y="895"/>
                </a:cubicBezTo>
                <a:close/>
                <a:moveTo>
                  <a:pt x="16679" y="1197"/>
                </a:moveTo>
                <a:cubicBezTo>
                  <a:pt x="16657" y="1194"/>
                  <a:pt x="16633" y="1198"/>
                  <a:pt x="16610" y="1207"/>
                </a:cubicBezTo>
                <a:cubicBezTo>
                  <a:pt x="16563" y="1227"/>
                  <a:pt x="16516" y="1271"/>
                  <a:pt x="16490" y="1301"/>
                </a:cubicBezTo>
                <a:cubicBezTo>
                  <a:pt x="16480" y="1314"/>
                  <a:pt x="16470" y="1323"/>
                  <a:pt x="16460" y="1337"/>
                </a:cubicBezTo>
                <a:cubicBezTo>
                  <a:pt x="16452" y="1377"/>
                  <a:pt x="16463" y="1408"/>
                  <a:pt x="16475" y="1432"/>
                </a:cubicBezTo>
                <a:cubicBezTo>
                  <a:pt x="16464" y="1448"/>
                  <a:pt x="16450" y="1466"/>
                  <a:pt x="16439" y="1479"/>
                </a:cubicBezTo>
                <a:cubicBezTo>
                  <a:pt x="16427" y="1485"/>
                  <a:pt x="16395" y="1482"/>
                  <a:pt x="16382" y="1487"/>
                </a:cubicBezTo>
                <a:cubicBezTo>
                  <a:pt x="16371" y="1516"/>
                  <a:pt x="16373" y="1529"/>
                  <a:pt x="16371" y="1572"/>
                </a:cubicBezTo>
                <a:cubicBezTo>
                  <a:pt x="16364" y="1580"/>
                  <a:pt x="16353" y="1592"/>
                  <a:pt x="16346" y="1600"/>
                </a:cubicBezTo>
                <a:cubicBezTo>
                  <a:pt x="16320" y="1597"/>
                  <a:pt x="16307" y="1563"/>
                  <a:pt x="16278" y="1572"/>
                </a:cubicBezTo>
                <a:cubicBezTo>
                  <a:pt x="16244" y="1589"/>
                  <a:pt x="16209" y="1611"/>
                  <a:pt x="16174" y="1628"/>
                </a:cubicBezTo>
                <a:cubicBezTo>
                  <a:pt x="16156" y="1624"/>
                  <a:pt x="16141" y="1613"/>
                  <a:pt x="16123" y="1608"/>
                </a:cubicBezTo>
                <a:cubicBezTo>
                  <a:pt x="16126" y="1594"/>
                  <a:pt x="16130" y="1587"/>
                  <a:pt x="16133" y="1572"/>
                </a:cubicBezTo>
                <a:cubicBezTo>
                  <a:pt x="16132" y="1569"/>
                  <a:pt x="16130" y="1565"/>
                  <a:pt x="16128" y="1562"/>
                </a:cubicBezTo>
                <a:cubicBezTo>
                  <a:pt x="16119" y="1550"/>
                  <a:pt x="16098" y="1544"/>
                  <a:pt x="16081" y="1544"/>
                </a:cubicBezTo>
                <a:cubicBezTo>
                  <a:pt x="16004" y="1543"/>
                  <a:pt x="16013" y="1588"/>
                  <a:pt x="15962" y="1618"/>
                </a:cubicBezTo>
                <a:cubicBezTo>
                  <a:pt x="15900" y="1655"/>
                  <a:pt x="15823" y="1668"/>
                  <a:pt x="15756" y="1693"/>
                </a:cubicBezTo>
                <a:cubicBezTo>
                  <a:pt x="15731" y="1701"/>
                  <a:pt x="15707" y="1704"/>
                  <a:pt x="15683" y="1712"/>
                </a:cubicBezTo>
                <a:cubicBezTo>
                  <a:pt x="15633" y="1747"/>
                  <a:pt x="15585" y="1848"/>
                  <a:pt x="15532" y="1880"/>
                </a:cubicBezTo>
                <a:cubicBezTo>
                  <a:pt x="15526" y="1905"/>
                  <a:pt x="15522" y="1930"/>
                  <a:pt x="15522" y="1965"/>
                </a:cubicBezTo>
                <a:cubicBezTo>
                  <a:pt x="15526" y="1976"/>
                  <a:pt x="15528" y="1982"/>
                  <a:pt x="15532" y="1993"/>
                </a:cubicBezTo>
                <a:cubicBezTo>
                  <a:pt x="15543" y="2008"/>
                  <a:pt x="15561" y="2018"/>
                  <a:pt x="15569" y="2039"/>
                </a:cubicBezTo>
                <a:cubicBezTo>
                  <a:pt x="15572" y="2055"/>
                  <a:pt x="15575" y="2070"/>
                  <a:pt x="15579" y="2086"/>
                </a:cubicBezTo>
                <a:cubicBezTo>
                  <a:pt x="15564" y="2148"/>
                  <a:pt x="15523" y="2180"/>
                  <a:pt x="15480" y="2191"/>
                </a:cubicBezTo>
                <a:cubicBezTo>
                  <a:pt x="15487" y="2156"/>
                  <a:pt x="15497" y="2127"/>
                  <a:pt x="15516" y="2114"/>
                </a:cubicBezTo>
                <a:cubicBezTo>
                  <a:pt x="15474" y="2072"/>
                  <a:pt x="15435" y="2126"/>
                  <a:pt x="15403" y="2163"/>
                </a:cubicBezTo>
                <a:cubicBezTo>
                  <a:pt x="15392" y="2150"/>
                  <a:pt x="15386" y="2139"/>
                  <a:pt x="15377" y="2124"/>
                </a:cubicBezTo>
                <a:cubicBezTo>
                  <a:pt x="15369" y="2114"/>
                  <a:pt x="15332" y="2141"/>
                  <a:pt x="15315" y="2143"/>
                </a:cubicBezTo>
                <a:cubicBezTo>
                  <a:pt x="15278" y="2146"/>
                  <a:pt x="15124" y="2156"/>
                  <a:pt x="15113" y="2191"/>
                </a:cubicBezTo>
                <a:cubicBezTo>
                  <a:pt x="15092" y="2223"/>
                  <a:pt x="15129" y="2264"/>
                  <a:pt x="15133" y="2292"/>
                </a:cubicBezTo>
                <a:cubicBezTo>
                  <a:pt x="15134" y="2327"/>
                  <a:pt x="15133" y="2361"/>
                  <a:pt x="15133" y="2395"/>
                </a:cubicBezTo>
                <a:cubicBezTo>
                  <a:pt x="15138" y="2426"/>
                  <a:pt x="15205" y="2457"/>
                  <a:pt x="15227" y="2462"/>
                </a:cubicBezTo>
                <a:cubicBezTo>
                  <a:pt x="15236" y="2522"/>
                  <a:pt x="15259" y="2525"/>
                  <a:pt x="15283" y="2555"/>
                </a:cubicBezTo>
                <a:cubicBezTo>
                  <a:pt x="15290" y="2569"/>
                  <a:pt x="15303" y="2578"/>
                  <a:pt x="15310" y="2592"/>
                </a:cubicBezTo>
                <a:cubicBezTo>
                  <a:pt x="15302" y="2626"/>
                  <a:pt x="15291" y="2661"/>
                  <a:pt x="15283" y="2695"/>
                </a:cubicBezTo>
                <a:cubicBezTo>
                  <a:pt x="15296" y="2737"/>
                  <a:pt x="15315" y="2783"/>
                  <a:pt x="15315" y="2845"/>
                </a:cubicBezTo>
                <a:cubicBezTo>
                  <a:pt x="15301" y="2861"/>
                  <a:pt x="15295" y="2878"/>
                  <a:pt x="15279" y="2891"/>
                </a:cubicBezTo>
                <a:cubicBezTo>
                  <a:pt x="15284" y="2832"/>
                  <a:pt x="15271" y="2817"/>
                  <a:pt x="15263" y="2780"/>
                </a:cubicBezTo>
                <a:cubicBezTo>
                  <a:pt x="15260" y="2777"/>
                  <a:pt x="15255" y="2772"/>
                  <a:pt x="15252" y="2770"/>
                </a:cubicBezTo>
                <a:cubicBezTo>
                  <a:pt x="15238" y="2789"/>
                  <a:pt x="15227" y="2829"/>
                  <a:pt x="15222" y="2863"/>
                </a:cubicBezTo>
                <a:cubicBezTo>
                  <a:pt x="15218" y="2861"/>
                  <a:pt x="15215" y="2857"/>
                  <a:pt x="15212" y="2855"/>
                </a:cubicBezTo>
                <a:cubicBezTo>
                  <a:pt x="15215" y="2799"/>
                  <a:pt x="15218" y="2750"/>
                  <a:pt x="15222" y="2695"/>
                </a:cubicBezTo>
                <a:cubicBezTo>
                  <a:pt x="15236" y="2673"/>
                  <a:pt x="15249" y="2651"/>
                  <a:pt x="15263" y="2630"/>
                </a:cubicBezTo>
                <a:cubicBezTo>
                  <a:pt x="15262" y="2618"/>
                  <a:pt x="15264" y="2604"/>
                  <a:pt x="15263" y="2592"/>
                </a:cubicBezTo>
                <a:cubicBezTo>
                  <a:pt x="15245" y="2599"/>
                  <a:pt x="15209" y="2626"/>
                  <a:pt x="15180" y="2612"/>
                </a:cubicBezTo>
                <a:cubicBezTo>
                  <a:pt x="15111" y="2577"/>
                  <a:pt x="15051" y="2392"/>
                  <a:pt x="14952" y="2480"/>
                </a:cubicBezTo>
                <a:cubicBezTo>
                  <a:pt x="14953" y="2504"/>
                  <a:pt x="14956" y="2521"/>
                  <a:pt x="14957" y="2545"/>
                </a:cubicBezTo>
                <a:cubicBezTo>
                  <a:pt x="14921" y="2564"/>
                  <a:pt x="14920" y="2554"/>
                  <a:pt x="14890" y="2535"/>
                </a:cubicBezTo>
                <a:cubicBezTo>
                  <a:pt x="14876" y="2537"/>
                  <a:pt x="14857" y="2544"/>
                  <a:pt x="14843" y="2545"/>
                </a:cubicBezTo>
                <a:cubicBezTo>
                  <a:pt x="14840" y="2557"/>
                  <a:pt x="14842" y="2572"/>
                  <a:pt x="14839" y="2583"/>
                </a:cubicBezTo>
                <a:cubicBezTo>
                  <a:pt x="14868" y="2644"/>
                  <a:pt x="14897" y="2648"/>
                  <a:pt x="14957" y="2648"/>
                </a:cubicBezTo>
                <a:cubicBezTo>
                  <a:pt x="14972" y="2682"/>
                  <a:pt x="14978" y="2715"/>
                  <a:pt x="14988" y="2762"/>
                </a:cubicBezTo>
                <a:cubicBezTo>
                  <a:pt x="14977" y="2765"/>
                  <a:pt x="14963" y="2769"/>
                  <a:pt x="14952" y="2770"/>
                </a:cubicBezTo>
                <a:cubicBezTo>
                  <a:pt x="14944" y="2755"/>
                  <a:pt x="14940" y="2738"/>
                  <a:pt x="14932" y="2723"/>
                </a:cubicBezTo>
                <a:cubicBezTo>
                  <a:pt x="14923" y="2722"/>
                  <a:pt x="14909" y="2725"/>
                  <a:pt x="14900" y="2723"/>
                </a:cubicBezTo>
                <a:cubicBezTo>
                  <a:pt x="14852" y="2707"/>
                  <a:pt x="14791" y="2710"/>
                  <a:pt x="14771" y="2640"/>
                </a:cubicBezTo>
                <a:cubicBezTo>
                  <a:pt x="14753" y="2574"/>
                  <a:pt x="14784" y="2521"/>
                  <a:pt x="14792" y="2480"/>
                </a:cubicBezTo>
                <a:cubicBezTo>
                  <a:pt x="14797" y="2451"/>
                  <a:pt x="14793" y="2409"/>
                  <a:pt x="14792" y="2377"/>
                </a:cubicBezTo>
                <a:cubicBezTo>
                  <a:pt x="14779" y="2371"/>
                  <a:pt x="14764" y="2364"/>
                  <a:pt x="14750" y="2357"/>
                </a:cubicBezTo>
                <a:cubicBezTo>
                  <a:pt x="14753" y="2437"/>
                  <a:pt x="14755" y="2507"/>
                  <a:pt x="14725" y="2545"/>
                </a:cubicBezTo>
                <a:cubicBezTo>
                  <a:pt x="14693" y="2584"/>
                  <a:pt x="14649" y="2568"/>
                  <a:pt x="14636" y="2640"/>
                </a:cubicBezTo>
                <a:cubicBezTo>
                  <a:pt x="14651" y="2691"/>
                  <a:pt x="14694" y="2752"/>
                  <a:pt x="14699" y="2818"/>
                </a:cubicBezTo>
                <a:cubicBezTo>
                  <a:pt x="14702" y="2868"/>
                  <a:pt x="14664" y="2931"/>
                  <a:pt x="14662" y="2996"/>
                </a:cubicBezTo>
                <a:cubicBezTo>
                  <a:pt x="14661" y="3038"/>
                  <a:pt x="14678" y="3072"/>
                  <a:pt x="14678" y="3126"/>
                </a:cubicBezTo>
                <a:cubicBezTo>
                  <a:pt x="14701" y="3125"/>
                  <a:pt x="14729" y="3141"/>
                  <a:pt x="14745" y="3136"/>
                </a:cubicBezTo>
                <a:cubicBezTo>
                  <a:pt x="14757" y="3128"/>
                  <a:pt x="14775" y="3125"/>
                  <a:pt x="14787" y="3118"/>
                </a:cubicBezTo>
                <a:cubicBezTo>
                  <a:pt x="14820" y="3106"/>
                  <a:pt x="14858" y="3149"/>
                  <a:pt x="14880" y="3163"/>
                </a:cubicBezTo>
                <a:cubicBezTo>
                  <a:pt x="14890" y="3165"/>
                  <a:pt x="14896" y="3170"/>
                  <a:pt x="14905" y="3173"/>
                </a:cubicBezTo>
                <a:cubicBezTo>
                  <a:pt x="14921" y="3188"/>
                  <a:pt x="14925" y="3225"/>
                  <a:pt x="14932" y="3257"/>
                </a:cubicBezTo>
                <a:cubicBezTo>
                  <a:pt x="14936" y="3278"/>
                  <a:pt x="14950" y="3299"/>
                  <a:pt x="14947" y="3322"/>
                </a:cubicBezTo>
                <a:cubicBezTo>
                  <a:pt x="14943" y="3338"/>
                  <a:pt x="14926" y="3355"/>
                  <a:pt x="14916" y="3361"/>
                </a:cubicBezTo>
                <a:cubicBezTo>
                  <a:pt x="14915" y="3373"/>
                  <a:pt x="14911" y="3385"/>
                  <a:pt x="14910" y="3397"/>
                </a:cubicBezTo>
                <a:cubicBezTo>
                  <a:pt x="14936" y="3411"/>
                  <a:pt x="14961" y="3404"/>
                  <a:pt x="14978" y="3435"/>
                </a:cubicBezTo>
                <a:cubicBezTo>
                  <a:pt x="14977" y="3442"/>
                  <a:pt x="14979" y="3457"/>
                  <a:pt x="14978" y="3464"/>
                </a:cubicBezTo>
                <a:cubicBezTo>
                  <a:pt x="14953" y="3482"/>
                  <a:pt x="14890" y="3488"/>
                  <a:pt x="14880" y="3435"/>
                </a:cubicBezTo>
                <a:cubicBezTo>
                  <a:pt x="14875" y="3419"/>
                  <a:pt x="14891" y="3312"/>
                  <a:pt x="14885" y="3267"/>
                </a:cubicBezTo>
                <a:cubicBezTo>
                  <a:pt x="14859" y="3176"/>
                  <a:pt x="14720" y="3170"/>
                  <a:pt x="14709" y="3296"/>
                </a:cubicBezTo>
                <a:cubicBezTo>
                  <a:pt x="14722" y="3336"/>
                  <a:pt x="14736" y="3357"/>
                  <a:pt x="14735" y="3417"/>
                </a:cubicBezTo>
                <a:cubicBezTo>
                  <a:pt x="14725" y="3438"/>
                  <a:pt x="14714" y="3461"/>
                  <a:pt x="14704" y="3482"/>
                </a:cubicBezTo>
                <a:cubicBezTo>
                  <a:pt x="14697" y="3491"/>
                  <a:pt x="14691" y="3501"/>
                  <a:pt x="14683" y="3510"/>
                </a:cubicBezTo>
                <a:cubicBezTo>
                  <a:pt x="14673" y="3535"/>
                  <a:pt x="14675" y="3576"/>
                  <a:pt x="14662" y="3595"/>
                </a:cubicBezTo>
                <a:cubicBezTo>
                  <a:pt x="14631" y="3641"/>
                  <a:pt x="14587" y="3645"/>
                  <a:pt x="14569" y="3717"/>
                </a:cubicBezTo>
                <a:cubicBezTo>
                  <a:pt x="14550" y="3732"/>
                  <a:pt x="14529" y="3722"/>
                  <a:pt x="14512" y="3717"/>
                </a:cubicBezTo>
                <a:cubicBezTo>
                  <a:pt x="14500" y="3717"/>
                  <a:pt x="14488" y="3716"/>
                  <a:pt x="14476" y="3717"/>
                </a:cubicBezTo>
                <a:cubicBezTo>
                  <a:pt x="14427" y="3704"/>
                  <a:pt x="14384" y="3693"/>
                  <a:pt x="14366" y="3623"/>
                </a:cubicBezTo>
                <a:cubicBezTo>
                  <a:pt x="14395" y="3610"/>
                  <a:pt x="14423" y="3605"/>
                  <a:pt x="14449" y="3623"/>
                </a:cubicBezTo>
                <a:cubicBezTo>
                  <a:pt x="14458" y="3630"/>
                  <a:pt x="14467" y="3643"/>
                  <a:pt x="14476" y="3650"/>
                </a:cubicBezTo>
                <a:cubicBezTo>
                  <a:pt x="14492" y="3640"/>
                  <a:pt x="14507" y="3624"/>
                  <a:pt x="14523" y="3613"/>
                </a:cubicBezTo>
                <a:cubicBezTo>
                  <a:pt x="14520" y="3599"/>
                  <a:pt x="14520" y="3590"/>
                  <a:pt x="14517" y="3575"/>
                </a:cubicBezTo>
                <a:cubicBezTo>
                  <a:pt x="14525" y="3544"/>
                  <a:pt x="14545" y="3530"/>
                  <a:pt x="14559" y="3510"/>
                </a:cubicBezTo>
                <a:cubicBezTo>
                  <a:pt x="14577" y="3484"/>
                  <a:pt x="14612" y="3439"/>
                  <a:pt x="14621" y="3397"/>
                </a:cubicBezTo>
                <a:cubicBezTo>
                  <a:pt x="14624" y="3373"/>
                  <a:pt x="14627" y="3346"/>
                  <a:pt x="14631" y="3322"/>
                </a:cubicBezTo>
                <a:cubicBezTo>
                  <a:pt x="14636" y="3301"/>
                  <a:pt x="14645" y="3298"/>
                  <a:pt x="14646" y="3267"/>
                </a:cubicBezTo>
                <a:cubicBezTo>
                  <a:pt x="14624" y="3215"/>
                  <a:pt x="14602" y="3248"/>
                  <a:pt x="14590" y="3146"/>
                </a:cubicBezTo>
                <a:cubicBezTo>
                  <a:pt x="14591" y="3094"/>
                  <a:pt x="14590" y="3048"/>
                  <a:pt x="14590" y="2996"/>
                </a:cubicBezTo>
                <a:cubicBezTo>
                  <a:pt x="14588" y="2966"/>
                  <a:pt x="14586" y="2931"/>
                  <a:pt x="14585" y="2901"/>
                </a:cubicBezTo>
                <a:cubicBezTo>
                  <a:pt x="14592" y="2884"/>
                  <a:pt x="14599" y="2872"/>
                  <a:pt x="14606" y="2855"/>
                </a:cubicBezTo>
                <a:cubicBezTo>
                  <a:pt x="14618" y="2776"/>
                  <a:pt x="14567" y="2659"/>
                  <a:pt x="14543" y="2640"/>
                </a:cubicBezTo>
                <a:cubicBezTo>
                  <a:pt x="14551" y="2582"/>
                  <a:pt x="14644" y="2440"/>
                  <a:pt x="14606" y="2349"/>
                </a:cubicBezTo>
                <a:cubicBezTo>
                  <a:pt x="14593" y="2319"/>
                  <a:pt x="14568" y="2345"/>
                  <a:pt x="14548" y="2341"/>
                </a:cubicBezTo>
                <a:cubicBezTo>
                  <a:pt x="14516" y="2333"/>
                  <a:pt x="14483" y="2340"/>
                  <a:pt x="14449" y="2349"/>
                </a:cubicBezTo>
                <a:cubicBezTo>
                  <a:pt x="14425" y="2356"/>
                  <a:pt x="14396" y="2339"/>
                  <a:pt x="14377" y="2331"/>
                </a:cubicBezTo>
                <a:cubicBezTo>
                  <a:pt x="14372" y="2345"/>
                  <a:pt x="14368" y="2353"/>
                  <a:pt x="14362" y="2367"/>
                </a:cubicBezTo>
                <a:cubicBezTo>
                  <a:pt x="14357" y="2407"/>
                  <a:pt x="14351" y="2450"/>
                  <a:pt x="14346" y="2490"/>
                </a:cubicBezTo>
                <a:cubicBezTo>
                  <a:pt x="14335" y="2524"/>
                  <a:pt x="14326" y="2558"/>
                  <a:pt x="14315" y="2592"/>
                </a:cubicBezTo>
                <a:cubicBezTo>
                  <a:pt x="14285" y="2662"/>
                  <a:pt x="14197" y="2666"/>
                  <a:pt x="14212" y="2790"/>
                </a:cubicBezTo>
                <a:cubicBezTo>
                  <a:pt x="14224" y="2792"/>
                  <a:pt x="14236" y="2796"/>
                  <a:pt x="14248" y="2798"/>
                </a:cubicBezTo>
                <a:cubicBezTo>
                  <a:pt x="14278" y="2951"/>
                  <a:pt x="14226" y="2913"/>
                  <a:pt x="14216" y="3004"/>
                </a:cubicBezTo>
                <a:cubicBezTo>
                  <a:pt x="14232" y="3048"/>
                  <a:pt x="14275" y="3025"/>
                  <a:pt x="14295" y="3061"/>
                </a:cubicBezTo>
                <a:cubicBezTo>
                  <a:pt x="14301" y="3076"/>
                  <a:pt x="14296" y="3114"/>
                  <a:pt x="14299" y="3136"/>
                </a:cubicBezTo>
                <a:cubicBezTo>
                  <a:pt x="14307" y="3186"/>
                  <a:pt x="14328" y="3200"/>
                  <a:pt x="14362" y="3191"/>
                </a:cubicBezTo>
                <a:cubicBezTo>
                  <a:pt x="14358" y="3229"/>
                  <a:pt x="14336" y="3295"/>
                  <a:pt x="14320" y="3314"/>
                </a:cubicBezTo>
                <a:cubicBezTo>
                  <a:pt x="14317" y="3319"/>
                  <a:pt x="14312" y="3322"/>
                  <a:pt x="14305" y="3322"/>
                </a:cubicBezTo>
                <a:cubicBezTo>
                  <a:pt x="14220" y="3180"/>
                  <a:pt x="14107" y="3097"/>
                  <a:pt x="13979" y="3033"/>
                </a:cubicBezTo>
                <a:cubicBezTo>
                  <a:pt x="13951" y="3019"/>
                  <a:pt x="13877" y="2988"/>
                  <a:pt x="13838" y="3004"/>
                </a:cubicBezTo>
                <a:cubicBezTo>
                  <a:pt x="13820" y="3012"/>
                  <a:pt x="13813" y="3038"/>
                  <a:pt x="13798" y="3051"/>
                </a:cubicBezTo>
                <a:cubicBezTo>
                  <a:pt x="13797" y="3053"/>
                  <a:pt x="13792" y="3059"/>
                  <a:pt x="13792" y="3061"/>
                </a:cubicBezTo>
                <a:cubicBezTo>
                  <a:pt x="13806" y="3093"/>
                  <a:pt x="13820" y="3123"/>
                  <a:pt x="13833" y="3154"/>
                </a:cubicBezTo>
                <a:cubicBezTo>
                  <a:pt x="13831" y="3244"/>
                  <a:pt x="13809" y="3229"/>
                  <a:pt x="13771" y="3239"/>
                </a:cubicBezTo>
                <a:cubicBezTo>
                  <a:pt x="13766" y="3253"/>
                  <a:pt x="13758" y="3282"/>
                  <a:pt x="13755" y="3296"/>
                </a:cubicBezTo>
                <a:cubicBezTo>
                  <a:pt x="13734" y="3315"/>
                  <a:pt x="13715" y="3286"/>
                  <a:pt x="13709" y="3257"/>
                </a:cubicBezTo>
                <a:cubicBezTo>
                  <a:pt x="13716" y="3242"/>
                  <a:pt x="13723" y="3226"/>
                  <a:pt x="13729" y="3211"/>
                </a:cubicBezTo>
                <a:cubicBezTo>
                  <a:pt x="13690" y="3178"/>
                  <a:pt x="13663" y="3178"/>
                  <a:pt x="13626" y="3229"/>
                </a:cubicBezTo>
                <a:cubicBezTo>
                  <a:pt x="13617" y="3243"/>
                  <a:pt x="13610" y="3254"/>
                  <a:pt x="13601" y="3267"/>
                </a:cubicBezTo>
                <a:cubicBezTo>
                  <a:pt x="13578" y="3279"/>
                  <a:pt x="13563" y="3254"/>
                  <a:pt x="13550" y="3247"/>
                </a:cubicBezTo>
                <a:cubicBezTo>
                  <a:pt x="13550" y="3241"/>
                  <a:pt x="13551" y="3234"/>
                  <a:pt x="13552" y="3227"/>
                </a:cubicBezTo>
                <a:cubicBezTo>
                  <a:pt x="13545" y="3224"/>
                  <a:pt x="13539" y="3221"/>
                  <a:pt x="13532" y="3217"/>
                </a:cubicBezTo>
                <a:cubicBezTo>
                  <a:pt x="13527" y="3229"/>
                  <a:pt x="13521" y="3239"/>
                  <a:pt x="13517" y="3251"/>
                </a:cubicBezTo>
                <a:cubicBezTo>
                  <a:pt x="13511" y="3238"/>
                  <a:pt x="13505" y="3225"/>
                  <a:pt x="13499" y="3212"/>
                </a:cubicBezTo>
                <a:cubicBezTo>
                  <a:pt x="13492" y="3227"/>
                  <a:pt x="13485" y="3241"/>
                  <a:pt x="13478" y="3256"/>
                </a:cubicBezTo>
                <a:cubicBezTo>
                  <a:pt x="13478" y="3256"/>
                  <a:pt x="13477" y="3255"/>
                  <a:pt x="13476" y="3256"/>
                </a:cubicBezTo>
                <a:cubicBezTo>
                  <a:pt x="13477" y="3254"/>
                  <a:pt x="13477" y="3253"/>
                  <a:pt x="13477" y="3251"/>
                </a:cubicBezTo>
                <a:cubicBezTo>
                  <a:pt x="13476" y="3251"/>
                  <a:pt x="13473" y="3250"/>
                  <a:pt x="13472" y="3251"/>
                </a:cubicBezTo>
                <a:cubicBezTo>
                  <a:pt x="13469" y="3238"/>
                  <a:pt x="13468" y="3229"/>
                  <a:pt x="13467" y="3214"/>
                </a:cubicBezTo>
                <a:cubicBezTo>
                  <a:pt x="13462" y="3201"/>
                  <a:pt x="13455" y="3197"/>
                  <a:pt x="13447" y="3196"/>
                </a:cubicBezTo>
                <a:cubicBezTo>
                  <a:pt x="13443" y="3211"/>
                  <a:pt x="13438" y="3227"/>
                  <a:pt x="13434" y="3242"/>
                </a:cubicBezTo>
                <a:cubicBezTo>
                  <a:pt x="13426" y="3240"/>
                  <a:pt x="13422" y="3225"/>
                  <a:pt x="13416" y="3222"/>
                </a:cubicBezTo>
                <a:cubicBezTo>
                  <a:pt x="13409" y="3232"/>
                  <a:pt x="13402" y="3241"/>
                  <a:pt x="13394" y="3251"/>
                </a:cubicBezTo>
                <a:cubicBezTo>
                  <a:pt x="13394" y="3251"/>
                  <a:pt x="13384" y="3248"/>
                  <a:pt x="13376" y="3246"/>
                </a:cubicBezTo>
                <a:cubicBezTo>
                  <a:pt x="13377" y="3225"/>
                  <a:pt x="13379" y="3202"/>
                  <a:pt x="13380" y="3184"/>
                </a:cubicBezTo>
                <a:cubicBezTo>
                  <a:pt x="13355" y="3184"/>
                  <a:pt x="13342" y="3192"/>
                  <a:pt x="13334" y="3202"/>
                </a:cubicBezTo>
                <a:cubicBezTo>
                  <a:pt x="13315" y="3218"/>
                  <a:pt x="13316" y="3248"/>
                  <a:pt x="13306" y="3271"/>
                </a:cubicBezTo>
                <a:cubicBezTo>
                  <a:pt x="13301" y="3278"/>
                  <a:pt x="13296" y="3284"/>
                  <a:pt x="13286" y="3287"/>
                </a:cubicBezTo>
                <a:cubicBezTo>
                  <a:pt x="13284" y="3286"/>
                  <a:pt x="13282" y="3288"/>
                  <a:pt x="13280" y="3287"/>
                </a:cubicBezTo>
                <a:cubicBezTo>
                  <a:pt x="13278" y="3273"/>
                  <a:pt x="13272" y="3254"/>
                  <a:pt x="13270" y="3241"/>
                </a:cubicBezTo>
                <a:cubicBezTo>
                  <a:pt x="13240" y="3263"/>
                  <a:pt x="13212" y="3295"/>
                  <a:pt x="13183" y="3317"/>
                </a:cubicBezTo>
                <a:cubicBezTo>
                  <a:pt x="13181" y="3318"/>
                  <a:pt x="13180" y="3318"/>
                  <a:pt x="13179" y="3319"/>
                </a:cubicBezTo>
                <a:cubicBezTo>
                  <a:pt x="13130" y="3354"/>
                  <a:pt x="13083" y="3385"/>
                  <a:pt x="13037" y="3419"/>
                </a:cubicBezTo>
                <a:cubicBezTo>
                  <a:pt x="13026" y="3425"/>
                  <a:pt x="13012" y="3433"/>
                  <a:pt x="13000" y="3439"/>
                </a:cubicBezTo>
                <a:cubicBezTo>
                  <a:pt x="13000" y="3439"/>
                  <a:pt x="13000" y="3441"/>
                  <a:pt x="12999" y="3442"/>
                </a:cubicBezTo>
                <a:cubicBezTo>
                  <a:pt x="12998" y="3443"/>
                  <a:pt x="12996" y="3445"/>
                  <a:pt x="12995" y="3445"/>
                </a:cubicBezTo>
                <a:cubicBezTo>
                  <a:pt x="12976" y="3473"/>
                  <a:pt x="12983" y="3553"/>
                  <a:pt x="12964" y="3582"/>
                </a:cubicBezTo>
                <a:cubicBezTo>
                  <a:pt x="12954" y="3587"/>
                  <a:pt x="12944" y="3595"/>
                  <a:pt x="12933" y="3598"/>
                </a:cubicBezTo>
                <a:cubicBezTo>
                  <a:pt x="12857" y="3626"/>
                  <a:pt x="12834" y="3557"/>
                  <a:pt x="12789" y="3494"/>
                </a:cubicBezTo>
                <a:cubicBezTo>
                  <a:pt x="12791" y="3473"/>
                  <a:pt x="12796" y="3458"/>
                  <a:pt x="12803" y="3447"/>
                </a:cubicBezTo>
                <a:cubicBezTo>
                  <a:pt x="12826" y="3421"/>
                  <a:pt x="12862" y="3419"/>
                  <a:pt x="12896" y="3417"/>
                </a:cubicBezTo>
                <a:cubicBezTo>
                  <a:pt x="12896" y="3416"/>
                  <a:pt x="12895" y="3414"/>
                  <a:pt x="12894" y="3412"/>
                </a:cubicBezTo>
                <a:cubicBezTo>
                  <a:pt x="12897" y="3412"/>
                  <a:pt x="12899" y="3411"/>
                  <a:pt x="12902" y="3410"/>
                </a:cubicBezTo>
                <a:cubicBezTo>
                  <a:pt x="12890" y="3364"/>
                  <a:pt x="12865" y="3271"/>
                  <a:pt x="12835" y="3261"/>
                </a:cubicBezTo>
                <a:cubicBezTo>
                  <a:pt x="12813" y="3264"/>
                  <a:pt x="12795" y="3267"/>
                  <a:pt x="12773" y="3271"/>
                </a:cubicBezTo>
                <a:cubicBezTo>
                  <a:pt x="12755" y="3264"/>
                  <a:pt x="12740" y="3252"/>
                  <a:pt x="12721" y="3261"/>
                </a:cubicBezTo>
                <a:cubicBezTo>
                  <a:pt x="12721" y="3265"/>
                  <a:pt x="12723" y="3266"/>
                  <a:pt x="12723" y="3269"/>
                </a:cubicBezTo>
                <a:cubicBezTo>
                  <a:pt x="12720" y="3269"/>
                  <a:pt x="12718" y="3266"/>
                  <a:pt x="12715" y="3267"/>
                </a:cubicBezTo>
                <a:cubicBezTo>
                  <a:pt x="12711" y="3327"/>
                  <a:pt x="12749" y="3327"/>
                  <a:pt x="12741" y="3397"/>
                </a:cubicBezTo>
                <a:cubicBezTo>
                  <a:pt x="12729" y="3430"/>
                  <a:pt x="12721" y="3468"/>
                  <a:pt x="12709" y="3500"/>
                </a:cubicBezTo>
                <a:cubicBezTo>
                  <a:pt x="12717" y="3517"/>
                  <a:pt x="12726" y="3535"/>
                  <a:pt x="12741" y="3539"/>
                </a:cubicBezTo>
                <a:cubicBezTo>
                  <a:pt x="12759" y="3635"/>
                  <a:pt x="12749" y="3628"/>
                  <a:pt x="12735" y="3707"/>
                </a:cubicBezTo>
                <a:cubicBezTo>
                  <a:pt x="12734" y="3721"/>
                  <a:pt x="12732" y="3729"/>
                  <a:pt x="12731" y="3743"/>
                </a:cubicBezTo>
                <a:cubicBezTo>
                  <a:pt x="12695" y="3733"/>
                  <a:pt x="12656" y="3661"/>
                  <a:pt x="12607" y="3672"/>
                </a:cubicBezTo>
                <a:cubicBezTo>
                  <a:pt x="12606" y="3675"/>
                  <a:pt x="12605" y="3677"/>
                  <a:pt x="12604" y="3680"/>
                </a:cubicBezTo>
                <a:cubicBezTo>
                  <a:pt x="12603" y="3680"/>
                  <a:pt x="12602" y="3678"/>
                  <a:pt x="12601" y="3678"/>
                </a:cubicBezTo>
                <a:cubicBezTo>
                  <a:pt x="12594" y="3705"/>
                  <a:pt x="12583" y="3723"/>
                  <a:pt x="12571" y="3738"/>
                </a:cubicBezTo>
                <a:cubicBezTo>
                  <a:pt x="12547" y="3765"/>
                  <a:pt x="12519" y="3780"/>
                  <a:pt x="12494" y="3805"/>
                </a:cubicBezTo>
                <a:cubicBezTo>
                  <a:pt x="12479" y="3818"/>
                  <a:pt x="12466" y="3834"/>
                  <a:pt x="12455" y="3856"/>
                </a:cubicBezTo>
                <a:cubicBezTo>
                  <a:pt x="12456" y="3923"/>
                  <a:pt x="12506" y="3976"/>
                  <a:pt x="12488" y="4043"/>
                </a:cubicBezTo>
                <a:cubicBezTo>
                  <a:pt x="12481" y="4038"/>
                  <a:pt x="12473" y="4031"/>
                  <a:pt x="12467" y="4028"/>
                </a:cubicBezTo>
                <a:cubicBezTo>
                  <a:pt x="12452" y="4031"/>
                  <a:pt x="12436" y="4049"/>
                  <a:pt x="12415" y="4038"/>
                </a:cubicBezTo>
                <a:cubicBezTo>
                  <a:pt x="12366" y="4013"/>
                  <a:pt x="12319" y="3968"/>
                  <a:pt x="12280" y="3925"/>
                </a:cubicBezTo>
                <a:cubicBezTo>
                  <a:pt x="12277" y="3925"/>
                  <a:pt x="12277" y="3930"/>
                  <a:pt x="12274" y="3931"/>
                </a:cubicBezTo>
                <a:cubicBezTo>
                  <a:pt x="12251" y="3931"/>
                  <a:pt x="12255" y="3966"/>
                  <a:pt x="12244" y="3986"/>
                </a:cubicBezTo>
                <a:cubicBezTo>
                  <a:pt x="12244" y="4012"/>
                  <a:pt x="12271" y="4070"/>
                  <a:pt x="12285" y="4081"/>
                </a:cubicBezTo>
                <a:cubicBezTo>
                  <a:pt x="12298" y="4091"/>
                  <a:pt x="12313" y="4078"/>
                  <a:pt x="12326" y="4081"/>
                </a:cubicBezTo>
                <a:cubicBezTo>
                  <a:pt x="12340" y="4128"/>
                  <a:pt x="12337" y="4151"/>
                  <a:pt x="12327" y="4163"/>
                </a:cubicBezTo>
                <a:cubicBezTo>
                  <a:pt x="12313" y="4169"/>
                  <a:pt x="12293" y="4165"/>
                  <a:pt x="12276" y="4158"/>
                </a:cubicBezTo>
                <a:cubicBezTo>
                  <a:pt x="12260" y="4151"/>
                  <a:pt x="12241" y="4162"/>
                  <a:pt x="12229" y="4149"/>
                </a:cubicBezTo>
                <a:cubicBezTo>
                  <a:pt x="12222" y="4141"/>
                  <a:pt x="12216" y="4118"/>
                  <a:pt x="12213" y="4103"/>
                </a:cubicBezTo>
                <a:cubicBezTo>
                  <a:pt x="12196" y="4087"/>
                  <a:pt x="12165" y="4092"/>
                  <a:pt x="12146" y="4074"/>
                </a:cubicBezTo>
                <a:cubicBezTo>
                  <a:pt x="12136" y="4066"/>
                  <a:pt x="12102" y="3902"/>
                  <a:pt x="12100" y="3868"/>
                </a:cubicBezTo>
                <a:cubicBezTo>
                  <a:pt x="12127" y="3854"/>
                  <a:pt x="12136" y="3789"/>
                  <a:pt x="12115" y="3748"/>
                </a:cubicBezTo>
                <a:cubicBezTo>
                  <a:pt x="12100" y="3719"/>
                  <a:pt x="12066" y="3713"/>
                  <a:pt x="12048" y="3692"/>
                </a:cubicBezTo>
                <a:cubicBezTo>
                  <a:pt x="12018" y="3657"/>
                  <a:pt x="11992" y="3607"/>
                  <a:pt x="11967" y="3564"/>
                </a:cubicBezTo>
                <a:cubicBezTo>
                  <a:pt x="12008" y="3537"/>
                  <a:pt x="12018" y="3604"/>
                  <a:pt x="12037" y="3623"/>
                </a:cubicBezTo>
                <a:cubicBezTo>
                  <a:pt x="12052" y="3628"/>
                  <a:pt x="12067" y="3627"/>
                  <a:pt x="12083" y="3632"/>
                </a:cubicBezTo>
                <a:cubicBezTo>
                  <a:pt x="12182" y="3686"/>
                  <a:pt x="12336" y="3813"/>
                  <a:pt x="12452" y="3727"/>
                </a:cubicBezTo>
                <a:cubicBezTo>
                  <a:pt x="12466" y="3717"/>
                  <a:pt x="12478" y="3704"/>
                  <a:pt x="12491" y="3688"/>
                </a:cubicBezTo>
                <a:cubicBezTo>
                  <a:pt x="12492" y="3688"/>
                  <a:pt x="12492" y="3687"/>
                  <a:pt x="12492" y="3687"/>
                </a:cubicBezTo>
                <a:cubicBezTo>
                  <a:pt x="12494" y="3684"/>
                  <a:pt x="12496" y="3684"/>
                  <a:pt x="12498" y="3682"/>
                </a:cubicBezTo>
                <a:cubicBezTo>
                  <a:pt x="12523" y="3648"/>
                  <a:pt x="12551" y="3615"/>
                  <a:pt x="12550" y="3542"/>
                </a:cubicBezTo>
                <a:cubicBezTo>
                  <a:pt x="12535" y="3514"/>
                  <a:pt x="12533" y="3493"/>
                  <a:pt x="12535" y="3439"/>
                </a:cubicBezTo>
                <a:cubicBezTo>
                  <a:pt x="12514" y="3410"/>
                  <a:pt x="12488" y="3378"/>
                  <a:pt x="12462" y="3362"/>
                </a:cubicBezTo>
                <a:cubicBezTo>
                  <a:pt x="12433" y="3347"/>
                  <a:pt x="12403" y="3332"/>
                  <a:pt x="12374" y="3317"/>
                </a:cubicBezTo>
                <a:cubicBezTo>
                  <a:pt x="12347" y="3276"/>
                  <a:pt x="12323" y="3235"/>
                  <a:pt x="12296" y="3194"/>
                </a:cubicBezTo>
                <a:cubicBezTo>
                  <a:pt x="12281" y="3186"/>
                  <a:pt x="12264" y="3176"/>
                  <a:pt x="12249" y="3168"/>
                </a:cubicBezTo>
                <a:cubicBezTo>
                  <a:pt x="12225" y="3152"/>
                  <a:pt x="12201" y="3136"/>
                  <a:pt x="12177" y="3121"/>
                </a:cubicBezTo>
                <a:cubicBezTo>
                  <a:pt x="12137" y="3116"/>
                  <a:pt x="12098" y="3106"/>
                  <a:pt x="12058" y="3101"/>
                </a:cubicBezTo>
                <a:cubicBezTo>
                  <a:pt x="12056" y="3103"/>
                  <a:pt x="12055" y="3105"/>
                  <a:pt x="12053" y="3108"/>
                </a:cubicBezTo>
                <a:cubicBezTo>
                  <a:pt x="12053" y="3108"/>
                  <a:pt x="12052" y="3108"/>
                  <a:pt x="12051" y="3108"/>
                </a:cubicBezTo>
                <a:cubicBezTo>
                  <a:pt x="12047" y="3114"/>
                  <a:pt x="12042" y="3121"/>
                  <a:pt x="12037" y="3128"/>
                </a:cubicBezTo>
                <a:cubicBezTo>
                  <a:pt x="12037" y="3109"/>
                  <a:pt x="12033" y="3091"/>
                  <a:pt x="12032" y="3073"/>
                </a:cubicBezTo>
                <a:cubicBezTo>
                  <a:pt x="11991" y="3059"/>
                  <a:pt x="11955" y="3047"/>
                  <a:pt x="11954" y="2961"/>
                </a:cubicBezTo>
                <a:cubicBezTo>
                  <a:pt x="11950" y="2965"/>
                  <a:pt x="11947" y="2969"/>
                  <a:pt x="11944" y="2973"/>
                </a:cubicBezTo>
                <a:cubicBezTo>
                  <a:pt x="11931" y="2986"/>
                  <a:pt x="11919" y="3000"/>
                  <a:pt x="11907" y="3013"/>
                </a:cubicBezTo>
                <a:cubicBezTo>
                  <a:pt x="11898" y="3017"/>
                  <a:pt x="11888" y="3020"/>
                  <a:pt x="11882" y="3028"/>
                </a:cubicBezTo>
                <a:cubicBezTo>
                  <a:pt x="11856" y="2998"/>
                  <a:pt x="11833" y="3014"/>
                  <a:pt x="11799" y="3018"/>
                </a:cubicBezTo>
                <a:cubicBezTo>
                  <a:pt x="11785" y="2979"/>
                  <a:pt x="11758" y="2962"/>
                  <a:pt x="11741" y="2930"/>
                </a:cubicBezTo>
                <a:cubicBezTo>
                  <a:pt x="11791" y="2931"/>
                  <a:pt x="11839" y="2938"/>
                  <a:pt x="11865" y="2891"/>
                </a:cubicBezTo>
                <a:cubicBezTo>
                  <a:pt x="11865" y="2890"/>
                  <a:pt x="11865" y="2889"/>
                  <a:pt x="11865" y="2888"/>
                </a:cubicBezTo>
                <a:cubicBezTo>
                  <a:pt x="11867" y="2886"/>
                  <a:pt x="11870" y="2887"/>
                  <a:pt x="11871" y="2885"/>
                </a:cubicBezTo>
                <a:cubicBezTo>
                  <a:pt x="11870" y="2875"/>
                  <a:pt x="11868" y="2867"/>
                  <a:pt x="11867" y="2858"/>
                </a:cubicBezTo>
                <a:cubicBezTo>
                  <a:pt x="11861" y="2851"/>
                  <a:pt x="11857" y="2847"/>
                  <a:pt x="11851" y="2840"/>
                </a:cubicBezTo>
                <a:cubicBezTo>
                  <a:pt x="11836" y="2831"/>
                  <a:pt x="11816" y="2839"/>
                  <a:pt x="11805" y="2830"/>
                </a:cubicBezTo>
                <a:cubicBezTo>
                  <a:pt x="11781" y="2812"/>
                  <a:pt x="11769" y="2780"/>
                  <a:pt x="11742" y="2765"/>
                </a:cubicBezTo>
                <a:cubicBezTo>
                  <a:pt x="11741" y="2767"/>
                  <a:pt x="11740" y="2771"/>
                  <a:pt x="11738" y="2773"/>
                </a:cubicBezTo>
                <a:cubicBezTo>
                  <a:pt x="11737" y="2772"/>
                  <a:pt x="11737" y="2771"/>
                  <a:pt x="11736" y="2770"/>
                </a:cubicBezTo>
                <a:cubicBezTo>
                  <a:pt x="11721" y="2793"/>
                  <a:pt x="11706" y="2832"/>
                  <a:pt x="11701" y="2875"/>
                </a:cubicBezTo>
                <a:cubicBezTo>
                  <a:pt x="11694" y="2872"/>
                  <a:pt x="11688" y="2871"/>
                  <a:pt x="11680" y="2868"/>
                </a:cubicBezTo>
                <a:cubicBezTo>
                  <a:pt x="11690" y="2816"/>
                  <a:pt x="11690" y="2785"/>
                  <a:pt x="11705" y="2745"/>
                </a:cubicBezTo>
                <a:cubicBezTo>
                  <a:pt x="11699" y="2732"/>
                  <a:pt x="11692" y="2731"/>
                  <a:pt x="11683" y="2733"/>
                </a:cubicBezTo>
                <a:cubicBezTo>
                  <a:pt x="11674" y="2736"/>
                  <a:pt x="11663" y="2742"/>
                  <a:pt x="11655" y="2745"/>
                </a:cubicBezTo>
                <a:cubicBezTo>
                  <a:pt x="11654" y="2747"/>
                  <a:pt x="11654" y="2748"/>
                  <a:pt x="11654" y="2750"/>
                </a:cubicBezTo>
                <a:cubicBezTo>
                  <a:pt x="11652" y="2751"/>
                  <a:pt x="11650" y="2751"/>
                  <a:pt x="11648" y="2752"/>
                </a:cubicBezTo>
                <a:cubicBezTo>
                  <a:pt x="11639" y="2804"/>
                  <a:pt x="11622" y="2840"/>
                  <a:pt x="11597" y="2865"/>
                </a:cubicBezTo>
                <a:cubicBezTo>
                  <a:pt x="11597" y="2828"/>
                  <a:pt x="11598" y="2792"/>
                  <a:pt x="11597" y="2755"/>
                </a:cubicBezTo>
                <a:cubicBezTo>
                  <a:pt x="11595" y="2757"/>
                  <a:pt x="11593" y="2762"/>
                  <a:pt x="11591" y="2765"/>
                </a:cubicBezTo>
                <a:cubicBezTo>
                  <a:pt x="11591" y="2764"/>
                  <a:pt x="11591" y="2763"/>
                  <a:pt x="11591" y="2762"/>
                </a:cubicBezTo>
                <a:cubicBezTo>
                  <a:pt x="11561" y="2799"/>
                  <a:pt x="11521" y="2859"/>
                  <a:pt x="11505" y="2923"/>
                </a:cubicBezTo>
                <a:cubicBezTo>
                  <a:pt x="11503" y="2923"/>
                  <a:pt x="11501" y="2923"/>
                  <a:pt x="11499" y="2923"/>
                </a:cubicBezTo>
                <a:cubicBezTo>
                  <a:pt x="11499" y="2823"/>
                  <a:pt x="11522" y="2818"/>
                  <a:pt x="11545" y="2765"/>
                </a:cubicBezTo>
                <a:cubicBezTo>
                  <a:pt x="11511" y="2760"/>
                  <a:pt x="11492" y="2770"/>
                  <a:pt x="11478" y="2788"/>
                </a:cubicBezTo>
                <a:cubicBezTo>
                  <a:pt x="11464" y="2802"/>
                  <a:pt x="11453" y="2822"/>
                  <a:pt x="11439" y="2848"/>
                </a:cubicBezTo>
                <a:cubicBezTo>
                  <a:pt x="11432" y="2854"/>
                  <a:pt x="11419" y="2838"/>
                  <a:pt x="11411" y="2848"/>
                </a:cubicBezTo>
                <a:cubicBezTo>
                  <a:pt x="11410" y="2849"/>
                  <a:pt x="11410" y="2853"/>
                  <a:pt x="11409" y="2855"/>
                </a:cubicBezTo>
                <a:cubicBezTo>
                  <a:pt x="11407" y="2855"/>
                  <a:pt x="11405" y="2853"/>
                  <a:pt x="11404" y="2855"/>
                </a:cubicBezTo>
                <a:cubicBezTo>
                  <a:pt x="11389" y="2871"/>
                  <a:pt x="11378" y="2922"/>
                  <a:pt x="11371" y="2958"/>
                </a:cubicBezTo>
                <a:cubicBezTo>
                  <a:pt x="11342" y="2929"/>
                  <a:pt x="11324" y="2888"/>
                  <a:pt x="11308" y="2926"/>
                </a:cubicBezTo>
                <a:cubicBezTo>
                  <a:pt x="11302" y="2934"/>
                  <a:pt x="11295" y="2955"/>
                  <a:pt x="11288" y="2993"/>
                </a:cubicBezTo>
                <a:cubicBezTo>
                  <a:pt x="11279" y="2979"/>
                  <a:pt x="11269" y="2964"/>
                  <a:pt x="11261" y="2951"/>
                </a:cubicBezTo>
                <a:cubicBezTo>
                  <a:pt x="11259" y="2950"/>
                  <a:pt x="11257" y="2952"/>
                  <a:pt x="11256" y="2951"/>
                </a:cubicBezTo>
                <a:cubicBezTo>
                  <a:pt x="11255" y="2954"/>
                  <a:pt x="11254" y="2955"/>
                  <a:pt x="11253" y="2958"/>
                </a:cubicBezTo>
                <a:cubicBezTo>
                  <a:pt x="11252" y="2958"/>
                  <a:pt x="11250" y="2959"/>
                  <a:pt x="11249" y="2958"/>
                </a:cubicBezTo>
                <a:cubicBezTo>
                  <a:pt x="11244" y="2971"/>
                  <a:pt x="11240" y="2979"/>
                  <a:pt x="11236" y="2986"/>
                </a:cubicBezTo>
                <a:cubicBezTo>
                  <a:pt x="11230" y="2991"/>
                  <a:pt x="11225" y="2996"/>
                  <a:pt x="11215" y="2998"/>
                </a:cubicBezTo>
                <a:cubicBezTo>
                  <a:pt x="11214" y="2999"/>
                  <a:pt x="11213" y="2999"/>
                  <a:pt x="11213" y="3001"/>
                </a:cubicBezTo>
                <a:cubicBezTo>
                  <a:pt x="11210" y="3002"/>
                  <a:pt x="11210" y="3004"/>
                  <a:pt x="11207" y="3004"/>
                </a:cubicBezTo>
                <a:cubicBezTo>
                  <a:pt x="11202" y="3036"/>
                  <a:pt x="11191" y="3056"/>
                  <a:pt x="11180" y="3076"/>
                </a:cubicBezTo>
                <a:cubicBezTo>
                  <a:pt x="11182" y="3055"/>
                  <a:pt x="11183" y="3035"/>
                  <a:pt x="11188" y="3018"/>
                </a:cubicBezTo>
                <a:cubicBezTo>
                  <a:pt x="11187" y="3014"/>
                  <a:pt x="11189" y="3012"/>
                  <a:pt x="11188" y="3008"/>
                </a:cubicBezTo>
                <a:cubicBezTo>
                  <a:pt x="11186" y="3006"/>
                  <a:pt x="11185" y="2999"/>
                  <a:pt x="11183" y="2998"/>
                </a:cubicBezTo>
                <a:cubicBezTo>
                  <a:pt x="11182" y="2999"/>
                  <a:pt x="11180" y="3005"/>
                  <a:pt x="11179" y="3008"/>
                </a:cubicBezTo>
                <a:cubicBezTo>
                  <a:pt x="11178" y="3006"/>
                  <a:pt x="11176" y="3005"/>
                  <a:pt x="11176" y="3004"/>
                </a:cubicBezTo>
                <a:cubicBezTo>
                  <a:pt x="11158" y="3022"/>
                  <a:pt x="11143" y="3091"/>
                  <a:pt x="11133" y="3128"/>
                </a:cubicBezTo>
                <a:cubicBezTo>
                  <a:pt x="11106" y="3120"/>
                  <a:pt x="11097" y="3092"/>
                  <a:pt x="11069" y="3111"/>
                </a:cubicBezTo>
                <a:cubicBezTo>
                  <a:pt x="11063" y="3102"/>
                  <a:pt x="11059" y="3091"/>
                  <a:pt x="11053" y="3083"/>
                </a:cubicBezTo>
                <a:cubicBezTo>
                  <a:pt x="11052" y="3093"/>
                  <a:pt x="11051" y="3089"/>
                  <a:pt x="11050" y="3096"/>
                </a:cubicBezTo>
                <a:cubicBezTo>
                  <a:pt x="11049" y="3094"/>
                  <a:pt x="11048" y="3091"/>
                  <a:pt x="11047" y="3089"/>
                </a:cubicBezTo>
                <a:cubicBezTo>
                  <a:pt x="11041" y="3136"/>
                  <a:pt x="11036" y="3146"/>
                  <a:pt x="11030" y="3151"/>
                </a:cubicBezTo>
                <a:cubicBezTo>
                  <a:pt x="11025" y="3153"/>
                  <a:pt x="11019" y="3153"/>
                  <a:pt x="11007" y="3168"/>
                </a:cubicBezTo>
                <a:cubicBezTo>
                  <a:pt x="11005" y="3170"/>
                  <a:pt x="11004" y="3168"/>
                  <a:pt x="11000" y="3173"/>
                </a:cubicBezTo>
                <a:cubicBezTo>
                  <a:pt x="10985" y="3192"/>
                  <a:pt x="10990" y="3224"/>
                  <a:pt x="10964" y="3239"/>
                </a:cubicBezTo>
                <a:cubicBezTo>
                  <a:pt x="10960" y="3248"/>
                  <a:pt x="10958" y="3259"/>
                  <a:pt x="10954" y="3267"/>
                </a:cubicBezTo>
                <a:cubicBezTo>
                  <a:pt x="10960" y="3276"/>
                  <a:pt x="10964" y="3277"/>
                  <a:pt x="10970" y="3286"/>
                </a:cubicBezTo>
                <a:cubicBezTo>
                  <a:pt x="10967" y="3293"/>
                  <a:pt x="10963" y="3296"/>
                  <a:pt x="10960" y="3299"/>
                </a:cubicBezTo>
                <a:cubicBezTo>
                  <a:pt x="10953" y="3301"/>
                  <a:pt x="10946" y="3300"/>
                  <a:pt x="10939" y="3297"/>
                </a:cubicBezTo>
                <a:cubicBezTo>
                  <a:pt x="10940" y="3300"/>
                  <a:pt x="10940" y="3302"/>
                  <a:pt x="10940" y="3304"/>
                </a:cubicBezTo>
                <a:cubicBezTo>
                  <a:pt x="10938" y="3303"/>
                  <a:pt x="10935" y="3305"/>
                  <a:pt x="10933" y="3304"/>
                </a:cubicBezTo>
                <a:cubicBezTo>
                  <a:pt x="10935" y="3323"/>
                  <a:pt x="10936" y="3342"/>
                  <a:pt x="10938" y="3361"/>
                </a:cubicBezTo>
                <a:cubicBezTo>
                  <a:pt x="10935" y="3370"/>
                  <a:pt x="10932" y="3380"/>
                  <a:pt x="10929" y="3390"/>
                </a:cubicBezTo>
                <a:cubicBezTo>
                  <a:pt x="10919" y="3379"/>
                  <a:pt x="10913" y="3374"/>
                  <a:pt x="10908" y="3354"/>
                </a:cubicBezTo>
                <a:cubicBezTo>
                  <a:pt x="10905" y="3354"/>
                  <a:pt x="10904" y="3360"/>
                  <a:pt x="10902" y="3362"/>
                </a:cubicBezTo>
                <a:cubicBezTo>
                  <a:pt x="10902" y="3361"/>
                  <a:pt x="10902" y="3361"/>
                  <a:pt x="10902" y="3361"/>
                </a:cubicBezTo>
                <a:cubicBezTo>
                  <a:pt x="10885" y="3363"/>
                  <a:pt x="10885" y="3398"/>
                  <a:pt x="10871" y="3407"/>
                </a:cubicBezTo>
                <a:cubicBezTo>
                  <a:pt x="10869" y="3417"/>
                  <a:pt x="10875" y="3426"/>
                  <a:pt x="10881" y="3435"/>
                </a:cubicBezTo>
                <a:cubicBezTo>
                  <a:pt x="10881" y="3440"/>
                  <a:pt x="10881" y="3448"/>
                  <a:pt x="10881" y="3454"/>
                </a:cubicBezTo>
                <a:cubicBezTo>
                  <a:pt x="10872" y="3458"/>
                  <a:pt x="10870" y="3467"/>
                  <a:pt x="10867" y="3475"/>
                </a:cubicBezTo>
                <a:cubicBezTo>
                  <a:pt x="10857" y="3471"/>
                  <a:pt x="10848" y="3459"/>
                  <a:pt x="10836" y="3457"/>
                </a:cubicBezTo>
                <a:cubicBezTo>
                  <a:pt x="10834" y="3460"/>
                  <a:pt x="10833" y="3462"/>
                  <a:pt x="10832" y="3465"/>
                </a:cubicBezTo>
                <a:cubicBezTo>
                  <a:pt x="10831" y="3465"/>
                  <a:pt x="10830" y="3464"/>
                  <a:pt x="10830" y="3464"/>
                </a:cubicBezTo>
                <a:cubicBezTo>
                  <a:pt x="10820" y="3478"/>
                  <a:pt x="10817" y="3503"/>
                  <a:pt x="10803" y="3510"/>
                </a:cubicBezTo>
                <a:cubicBezTo>
                  <a:pt x="10805" y="3526"/>
                  <a:pt x="10806" y="3524"/>
                  <a:pt x="10814" y="3529"/>
                </a:cubicBezTo>
                <a:cubicBezTo>
                  <a:pt x="10811" y="3542"/>
                  <a:pt x="10800" y="3551"/>
                  <a:pt x="10789" y="3559"/>
                </a:cubicBezTo>
                <a:cubicBezTo>
                  <a:pt x="10777" y="3566"/>
                  <a:pt x="10765" y="3571"/>
                  <a:pt x="10757" y="3578"/>
                </a:cubicBezTo>
                <a:cubicBezTo>
                  <a:pt x="10757" y="3579"/>
                  <a:pt x="10757" y="3581"/>
                  <a:pt x="10757" y="3582"/>
                </a:cubicBezTo>
                <a:cubicBezTo>
                  <a:pt x="10755" y="3583"/>
                  <a:pt x="10753" y="3584"/>
                  <a:pt x="10751" y="3585"/>
                </a:cubicBezTo>
                <a:cubicBezTo>
                  <a:pt x="10750" y="3587"/>
                  <a:pt x="10753" y="3593"/>
                  <a:pt x="10751" y="3595"/>
                </a:cubicBezTo>
                <a:cubicBezTo>
                  <a:pt x="10755" y="3608"/>
                  <a:pt x="10757" y="3616"/>
                  <a:pt x="10761" y="3627"/>
                </a:cubicBezTo>
                <a:cubicBezTo>
                  <a:pt x="10752" y="3631"/>
                  <a:pt x="10745" y="3636"/>
                  <a:pt x="10733" y="3635"/>
                </a:cubicBezTo>
                <a:cubicBezTo>
                  <a:pt x="10733" y="3636"/>
                  <a:pt x="10732" y="3637"/>
                  <a:pt x="10731" y="3638"/>
                </a:cubicBezTo>
                <a:cubicBezTo>
                  <a:pt x="10729" y="3638"/>
                  <a:pt x="10728" y="3640"/>
                  <a:pt x="10726" y="3640"/>
                </a:cubicBezTo>
                <a:cubicBezTo>
                  <a:pt x="10721" y="3654"/>
                  <a:pt x="10715" y="3665"/>
                  <a:pt x="10710" y="3678"/>
                </a:cubicBezTo>
                <a:cubicBezTo>
                  <a:pt x="10719" y="3698"/>
                  <a:pt x="10727" y="3709"/>
                  <a:pt x="10734" y="3732"/>
                </a:cubicBezTo>
                <a:cubicBezTo>
                  <a:pt x="10728" y="3734"/>
                  <a:pt x="10723" y="3736"/>
                  <a:pt x="10716" y="3738"/>
                </a:cubicBezTo>
                <a:cubicBezTo>
                  <a:pt x="10716" y="3739"/>
                  <a:pt x="10717" y="3741"/>
                  <a:pt x="10716" y="3742"/>
                </a:cubicBezTo>
                <a:cubicBezTo>
                  <a:pt x="10714" y="3742"/>
                  <a:pt x="10712" y="3743"/>
                  <a:pt x="10710" y="3743"/>
                </a:cubicBezTo>
                <a:cubicBezTo>
                  <a:pt x="10709" y="3760"/>
                  <a:pt x="10706" y="3782"/>
                  <a:pt x="10705" y="3800"/>
                </a:cubicBezTo>
                <a:cubicBezTo>
                  <a:pt x="10692" y="3799"/>
                  <a:pt x="10682" y="3801"/>
                  <a:pt x="10677" y="3816"/>
                </a:cubicBezTo>
                <a:cubicBezTo>
                  <a:pt x="10668" y="3833"/>
                  <a:pt x="10661" y="3858"/>
                  <a:pt x="10653" y="3885"/>
                </a:cubicBezTo>
                <a:cubicBezTo>
                  <a:pt x="10658" y="3887"/>
                  <a:pt x="10664" y="3882"/>
                  <a:pt x="10669" y="3885"/>
                </a:cubicBezTo>
                <a:cubicBezTo>
                  <a:pt x="10669" y="3901"/>
                  <a:pt x="10668" y="3918"/>
                  <a:pt x="10669" y="3935"/>
                </a:cubicBezTo>
                <a:cubicBezTo>
                  <a:pt x="10662" y="3936"/>
                  <a:pt x="10657" y="3938"/>
                  <a:pt x="10650" y="3935"/>
                </a:cubicBezTo>
                <a:cubicBezTo>
                  <a:pt x="10649" y="3937"/>
                  <a:pt x="10648" y="3939"/>
                  <a:pt x="10647" y="3941"/>
                </a:cubicBezTo>
                <a:cubicBezTo>
                  <a:pt x="10645" y="3941"/>
                  <a:pt x="10644" y="3942"/>
                  <a:pt x="10643" y="3941"/>
                </a:cubicBezTo>
                <a:cubicBezTo>
                  <a:pt x="10626" y="3971"/>
                  <a:pt x="10615" y="4006"/>
                  <a:pt x="10597" y="4034"/>
                </a:cubicBezTo>
                <a:cubicBezTo>
                  <a:pt x="10598" y="4041"/>
                  <a:pt x="10600" y="4052"/>
                  <a:pt x="10601" y="4059"/>
                </a:cubicBezTo>
                <a:cubicBezTo>
                  <a:pt x="10592" y="4067"/>
                  <a:pt x="10585" y="4061"/>
                  <a:pt x="10572" y="4056"/>
                </a:cubicBezTo>
                <a:cubicBezTo>
                  <a:pt x="10570" y="4057"/>
                  <a:pt x="10569" y="4063"/>
                  <a:pt x="10567" y="4064"/>
                </a:cubicBezTo>
                <a:cubicBezTo>
                  <a:pt x="10567" y="4064"/>
                  <a:pt x="10566" y="4063"/>
                  <a:pt x="10566" y="4063"/>
                </a:cubicBezTo>
                <a:cubicBezTo>
                  <a:pt x="10544" y="4081"/>
                  <a:pt x="10508" y="4136"/>
                  <a:pt x="10498" y="4174"/>
                </a:cubicBezTo>
                <a:cubicBezTo>
                  <a:pt x="10497" y="4188"/>
                  <a:pt x="10494" y="4199"/>
                  <a:pt x="10493" y="4212"/>
                </a:cubicBezTo>
                <a:cubicBezTo>
                  <a:pt x="10484" y="4239"/>
                  <a:pt x="10463" y="4244"/>
                  <a:pt x="10456" y="4277"/>
                </a:cubicBezTo>
                <a:cubicBezTo>
                  <a:pt x="10453" y="4273"/>
                  <a:pt x="10450" y="4267"/>
                  <a:pt x="10447" y="4262"/>
                </a:cubicBezTo>
                <a:cubicBezTo>
                  <a:pt x="10438" y="4251"/>
                  <a:pt x="10425" y="4267"/>
                  <a:pt x="10415" y="4291"/>
                </a:cubicBezTo>
                <a:cubicBezTo>
                  <a:pt x="10402" y="4312"/>
                  <a:pt x="10392" y="4339"/>
                  <a:pt x="10391" y="4364"/>
                </a:cubicBezTo>
                <a:cubicBezTo>
                  <a:pt x="10372" y="4351"/>
                  <a:pt x="10351" y="4345"/>
                  <a:pt x="10323" y="4346"/>
                </a:cubicBezTo>
                <a:cubicBezTo>
                  <a:pt x="10323" y="4347"/>
                  <a:pt x="10321" y="4350"/>
                  <a:pt x="10320" y="4352"/>
                </a:cubicBezTo>
                <a:cubicBezTo>
                  <a:pt x="10319" y="4352"/>
                  <a:pt x="10318" y="4352"/>
                  <a:pt x="10317" y="4352"/>
                </a:cubicBezTo>
                <a:cubicBezTo>
                  <a:pt x="10315" y="4357"/>
                  <a:pt x="10308" y="4366"/>
                  <a:pt x="10306" y="4370"/>
                </a:cubicBezTo>
                <a:cubicBezTo>
                  <a:pt x="10309" y="4398"/>
                  <a:pt x="10325" y="4411"/>
                  <a:pt x="10340" y="4417"/>
                </a:cubicBezTo>
                <a:cubicBezTo>
                  <a:pt x="10327" y="4428"/>
                  <a:pt x="10312" y="4415"/>
                  <a:pt x="10292" y="4412"/>
                </a:cubicBezTo>
                <a:cubicBezTo>
                  <a:pt x="10292" y="4416"/>
                  <a:pt x="10291" y="4417"/>
                  <a:pt x="10290" y="4420"/>
                </a:cubicBezTo>
                <a:cubicBezTo>
                  <a:pt x="10289" y="4420"/>
                  <a:pt x="10287" y="4419"/>
                  <a:pt x="10286" y="4419"/>
                </a:cubicBezTo>
                <a:cubicBezTo>
                  <a:pt x="10282" y="4448"/>
                  <a:pt x="10280" y="4459"/>
                  <a:pt x="10269" y="4469"/>
                </a:cubicBezTo>
                <a:cubicBezTo>
                  <a:pt x="10248" y="4456"/>
                  <a:pt x="10237" y="4482"/>
                  <a:pt x="10215" y="4495"/>
                </a:cubicBezTo>
                <a:cubicBezTo>
                  <a:pt x="10212" y="4497"/>
                  <a:pt x="10210" y="4500"/>
                  <a:pt x="10207" y="4502"/>
                </a:cubicBezTo>
                <a:cubicBezTo>
                  <a:pt x="10207" y="4509"/>
                  <a:pt x="10208" y="4523"/>
                  <a:pt x="10207" y="4530"/>
                </a:cubicBezTo>
                <a:cubicBezTo>
                  <a:pt x="10213" y="4544"/>
                  <a:pt x="10221" y="4549"/>
                  <a:pt x="10229" y="4559"/>
                </a:cubicBezTo>
                <a:cubicBezTo>
                  <a:pt x="10229" y="4560"/>
                  <a:pt x="10229" y="4561"/>
                  <a:pt x="10229" y="4562"/>
                </a:cubicBezTo>
                <a:cubicBezTo>
                  <a:pt x="10217" y="4562"/>
                  <a:pt x="10206" y="4560"/>
                  <a:pt x="10194" y="4562"/>
                </a:cubicBezTo>
                <a:cubicBezTo>
                  <a:pt x="10193" y="4564"/>
                  <a:pt x="10193" y="4566"/>
                  <a:pt x="10193" y="4568"/>
                </a:cubicBezTo>
                <a:cubicBezTo>
                  <a:pt x="10191" y="4569"/>
                  <a:pt x="10189" y="4568"/>
                  <a:pt x="10187" y="4568"/>
                </a:cubicBezTo>
                <a:cubicBezTo>
                  <a:pt x="10182" y="4599"/>
                  <a:pt x="10184" y="4628"/>
                  <a:pt x="10176" y="4652"/>
                </a:cubicBezTo>
                <a:cubicBezTo>
                  <a:pt x="10184" y="4670"/>
                  <a:pt x="10190" y="4689"/>
                  <a:pt x="10203" y="4698"/>
                </a:cubicBezTo>
                <a:cubicBezTo>
                  <a:pt x="10190" y="4717"/>
                  <a:pt x="10181" y="4731"/>
                  <a:pt x="10176" y="4765"/>
                </a:cubicBezTo>
                <a:cubicBezTo>
                  <a:pt x="10177" y="4769"/>
                  <a:pt x="10181" y="4769"/>
                  <a:pt x="10182" y="4773"/>
                </a:cubicBezTo>
                <a:cubicBezTo>
                  <a:pt x="10191" y="4785"/>
                  <a:pt x="10196" y="4782"/>
                  <a:pt x="10207" y="4773"/>
                </a:cubicBezTo>
                <a:cubicBezTo>
                  <a:pt x="10210" y="4778"/>
                  <a:pt x="10211" y="4786"/>
                  <a:pt x="10213" y="4791"/>
                </a:cubicBezTo>
                <a:cubicBezTo>
                  <a:pt x="10204" y="4805"/>
                  <a:pt x="10196" y="4824"/>
                  <a:pt x="10187" y="4840"/>
                </a:cubicBezTo>
                <a:cubicBezTo>
                  <a:pt x="10199" y="4871"/>
                  <a:pt x="10209" y="4854"/>
                  <a:pt x="10234" y="4858"/>
                </a:cubicBezTo>
                <a:cubicBezTo>
                  <a:pt x="10232" y="4881"/>
                  <a:pt x="10229" y="4898"/>
                  <a:pt x="10218" y="4905"/>
                </a:cubicBezTo>
                <a:cubicBezTo>
                  <a:pt x="10217" y="4909"/>
                  <a:pt x="10215" y="4910"/>
                  <a:pt x="10213" y="4915"/>
                </a:cubicBezTo>
                <a:cubicBezTo>
                  <a:pt x="10217" y="4920"/>
                  <a:pt x="10220" y="4928"/>
                  <a:pt x="10223" y="4933"/>
                </a:cubicBezTo>
                <a:cubicBezTo>
                  <a:pt x="10234" y="4933"/>
                  <a:pt x="10242" y="4924"/>
                  <a:pt x="10250" y="4918"/>
                </a:cubicBezTo>
                <a:cubicBezTo>
                  <a:pt x="10244" y="4926"/>
                  <a:pt x="10239" y="4934"/>
                  <a:pt x="10230" y="4935"/>
                </a:cubicBezTo>
                <a:cubicBezTo>
                  <a:pt x="10230" y="4936"/>
                  <a:pt x="10230" y="4936"/>
                  <a:pt x="10230" y="4936"/>
                </a:cubicBezTo>
                <a:cubicBezTo>
                  <a:pt x="10227" y="4937"/>
                  <a:pt x="10226" y="4941"/>
                  <a:pt x="10224" y="4941"/>
                </a:cubicBezTo>
                <a:cubicBezTo>
                  <a:pt x="10221" y="4939"/>
                  <a:pt x="10219" y="4939"/>
                  <a:pt x="10215" y="4935"/>
                </a:cubicBezTo>
                <a:cubicBezTo>
                  <a:pt x="10215" y="4938"/>
                  <a:pt x="10215" y="4942"/>
                  <a:pt x="10215" y="4946"/>
                </a:cubicBezTo>
                <a:cubicBezTo>
                  <a:pt x="10214" y="4945"/>
                  <a:pt x="10213" y="4946"/>
                  <a:pt x="10212" y="4945"/>
                </a:cubicBezTo>
                <a:cubicBezTo>
                  <a:pt x="10211" y="4942"/>
                  <a:pt x="10210" y="4938"/>
                  <a:pt x="10209" y="4935"/>
                </a:cubicBezTo>
                <a:cubicBezTo>
                  <a:pt x="10208" y="4938"/>
                  <a:pt x="10205" y="4940"/>
                  <a:pt x="10203" y="4943"/>
                </a:cubicBezTo>
                <a:cubicBezTo>
                  <a:pt x="10203" y="4942"/>
                  <a:pt x="10203" y="4942"/>
                  <a:pt x="10203" y="4941"/>
                </a:cubicBezTo>
                <a:cubicBezTo>
                  <a:pt x="10198" y="4952"/>
                  <a:pt x="10187" y="4959"/>
                  <a:pt x="10182" y="4969"/>
                </a:cubicBezTo>
                <a:cubicBezTo>
                  <a:pt x="10184" y="4982"/>
                  <a:pt x="10190" y="4996"/>
                  <a:pt x="10192" y="5008"/>
                </a:cubicBezTo>
                <a:cubicBezTo>
                  <a:pt x="10194" y="5010"/>
                  <a:pt x="10195" y="5015"/>
                  <a:pt x="10197" y="5018"/>
                </a:cubicBezTo>
                <a:cubicBezTo>
                  <a:pt x="10198" y="5013"/>
                  <a:pt x="10197" y="5002"/>
                  <a:pt x="10197" y="4998"/>
                </a:cubicBezTo>
                <a:cubicBezTo>
                  <a:pt x="10198" y="4999"/>
                  <a:pt x="10198" y="5000"/>
                  <a:pt x="10198" y="5001"/>
                </a:cubicBezTo>
                <a:cubicBezTo>
                  <a:pt x="10200" y="5006"/>
                  <a:pt x="10202" y="5014"/>
                  <a:pt x="10203" y="5018"/>
                </a:cubicBezTo>
                <a:cubicBezTo>
                  <a:pt x="10214" y="5017"/>
                  <a:pt x="10215" y="5012"/>
                  <a:pt x="10223" y="5008"/>
                </a:cubicBezTo>
                <a:cubicBezTo>
                  <a:pt x="10223" y="5007"/>
                  <a:pt x="10223" y="5005"/>
                  <a:pt x="10223" y="5004"/>
                </a:cubicBezTo>
                <a:cubicBezTo>
                  <a:pt x="10225" y="5003"/>
                  <a:pt x="10227" y="5003"/>
                  <a:pt x="10230" y="5001"/>
                </a:cubicBezTo>
                <a:cubicBezTo>
                  <a:pt x="10229" y="5000"/>
                  <a:pt x="10230" y="4998"/>
                  <a:pt x="10230" y="4996"/>
                </a:cubicBezTo>
                <a:cubicBezTo>
                  <a:pt x="10231" y="4994"/>
                  <a:pt x="10233" y="4992"/>
                  <a:pt x="10235" y="4989"/>
                </a:cubicBezTo>
                <a:cubicBezTo>
                  <a:pt x="10235" y="4990"/>
                  <a:pt x="10235" y="4990"/>
                  <a:pt x="10235" y="4991"/>
                </a:cubicBezTo>
                <a:cubicBezTo>
                  <a:pt x="10240" y="4984"/>
                  <a:pt x="10244" y="4979"/>
                  <a:pt x="10249" y="4973"/>
                </a:cubicBezTo>
                <a:cubicBezTo>
                  <a:pt x="10246" y="4986"/>
                  <a:pt x="10243" y="4996"/>
                  <a:pt x="10239" y="5008"/>
                </a:cubicBezTo>
                <a:cubicBezTo>
                  <a:pt x="10246" y="5016"/>
                  <a:pt x="10244" y="5010"/>
                  <a:pt x="10254" y="5008"/>
                </a:cubicBezTo>
                <a:cubicBezTo>
                  <a:pt x="10248" y="5015"/>
                  <a:pt x="10242" y="5023"/>
                  <a:pt x="10235" y="5029"/>
                </a:cubicBezTo>
                <a:cubicBezTo>
                  <a:pt x="10233" y="5032"/>
                  <a:pt x="10231" y="5034"/>
                  <a:pt x="10229" y="5036"/>
                </a:cubicBezTo>
                <a:cubicBezTo>
                  <a:pt x="10226" y="5047"/>
                  <a:pt x="10232" y="5041"/>
                  <a:pt x="10234" y="5054"/>
                </a:cubicBezTo>
                <a:cubicBezTo>
                  <a:pt x="10244" y="5067"/>
                  <a:pt x="10238" y="5066"/>
                  <a:pt x="10254" y="5064"/>
                </a:cubicBezTo>
                <a:cubicBezTo>
                  <a:pt x="10247" y="5069"/>
                  <a:pt x="10248" y="5072"/>
                  <a:pt x="10245" y="5081"/>
                </a:cubicBezTo>
                <a:cubicBezTo>
                  <a:pt x="10242" y="5078"/>
                  <a:pt x="10238" y="5068"/>
                  <a:pt x="10235" y="5076"/>
                </a:cubicBezTo>
                <a:cubicBezTo>
                  <a:pt x="10234" y="5077"/>
                  <a:pt x="10232" y="5080"/>
                  <a:pt x="10230" y="5083"/>
                </a:cubicBezTo>
                <a:cubicBezTo>
                  <a:pt x="10230" y="5083"/>
                  <a:pt x="10230" y="5082"/>
                  <a:pt x="10230" y="5083"/>
                </a:cubicBezTo>
                <a:cubicBezTo>
                  <a:pt x="10229" y="5075"/>
                  <a:pt x="10230" y="5065"/>
                  <a:pt x="10230" y="5058"/>
                </a:cubicBezTo>
                <a:cubicBezTo>
                  <a:pt x="10226" y="5057"/>
                  <a:pt x="10219" y="5059"/>
                  <a:pt x="10215" y="5058"/>
                </a:cubicBezTo>
                <a:cubicBezTo>
                  <a:pt x="10215" y="5061"/>
                  <a:pt x="10214" y="5062"/>
                  <a:pt x="10214" y="5064"/>
                </a:cubicBezTo>
                <a:cubicBezTo>
                  <a:pt x="10211" y="5064"/>
                  <a:pt x="10209" y="5065"/>
                  <a:pt x="10207" y="5064"/>
                </a:cubicBezTo>
                <a:cubicBezTo>
                  <a:pt x="10211" y="5085"/>
                  <a:pt x="10208" y="5094"/>
                  <a:pt x="10203" y="5111"/>
                </a:cubicBezTo>
                <a:cubicBezTo>
                  <a:pt x="10207" y="5126"/>
                  <a:pt x="10214" y="5142"/>
                  <a:pt x="10218" y="5158"/>
                </a:cubicBezTo>
                <a:cubicBezTo>
                  <a:pt x="10246" y="5172"/>
                  <a:pt x="10260" y="5192"/>
                  <a:pt x="10285" y="5204"/>
                </a:cubicBezTo>
                <a:cubicBezTo>
                  <a:pt x="10284" y="5205"/>
                  <a:pt x="10282" y="5206"/>
                  <a:pt x="10281" y="5207"/>
                </a:cubicBezTo>
                <a:cubicBezTo>
                  <a:pt x="10279" y="5209"/>
                  <a:pt x="10276" y="5211"/>
                  <a:pt x="10275" y="5214"/>
                </a:cubicBezTo>
                <a:cubicBezTo>
                  <a:pt x="10277" y="5217"/>
                  <a:pt x="10283" y="5221"/>
                  <a:pt x="10286" y="5224"/>
                </a:cubicBezTo>
                <a:cubicBezTo>
                  <a:pt x="10288" y="5219"/>
                  <a:pt x="10288" y="5219"/>
                  <a:pt x="10290" y="5214"/>
                </a:cubicBezTo>
                <a:cubicBezTo>
                  <a:pt x="10291" y="5215"/>
                  <a:pt x="10292" y="5215"/>
                  <a:pt x="10292" y="5216"/>
                </a:cubicBezTo>
                <a:cubicBezTo>
                  <a:pt x="10297" y="5219"/>
                  <a:pt x="10300" y="5219"/>
                  <a:pt x="10301" y="5232"/>
                </a:cubicBezTo>
                <a:cubicBezTo>
                  <a:pt x="10317" y="5239"/>
                  <a:pt x="10369" y="5228"/>
                  <a:pt x="10384" y="5214"/>
                </a:cubicBezTo>
                <a:cubicBezTo>
                  <a:pt x="10386" y="5212"/>
                  <a:pt x="10387" y="5210"/>
                  <a:pt x="10389" y="5207"/>
                </a:cubicBezTo>
                <a:cubicBezTo>
                  <a:pt x="10389" y="5207"/>
                  <a:pt x="10390" y="5208"/>
                  <a:pt x="10390" y="5207"/>
                </a:cubicBezTo>
                <a:cubicBezTo>
                  <a:pt x="10414" y="5164"/>
                  <a:pt x="10443" y="5136"/>
                  <a:pt x="10468" y="5094"/>
                </a:cubicBezTo>
                <a:cubicBezTo>
                  <a:pt x="10475" y="5082"/>
                  <a:pt x="10478" y="5073"/>
                  <a:pt x="10485" y="5064"/>
                </a:cubicBezTo>
                <a:cubicBezTo>
                  <a:pt x="10494" y="5061"/>
                  <a:pt x="10503" y="5078"/>
                  <a:pt x="10514" y="5064"/>
                </a:cubicBezTo>
                <a:cubicBezTo>
                  <a:pt x="10515" y="5063"/>
                  <a:pt x="10515" y="5059"/>
                  <a:pt x="10516" y="5058"/>
                </a:cubicBezTo>
                <a:cubicBezTo>
                  <a:pt x="10517" y="5057"/>
                  <a:pt x="10518" y="5059"/>
                  <a:pt x="10519" y="5058"/>
                </a:cubicBezTo>
                <a:cubicBezTo>
                  <a:pt x="10533" y="5039"/>
                  <a:pt x="10540" y="5003"/>
                  <a:pt x="10541" y="4964"/>
                </a:cubicBezTo>
                <a:cubicBezTo>
                  <a:pt x="10541" y="4964"/>
                  <a:pt x="10542" y="4963"/>
                  <a:pt x="10543" y="4963"/>
                </a:cubicBezTo>
                <a:cubicBezTo>
                  <a:pt x="10543" y="4962"/>
                  <a:pt x="10544" y="4962"/>
                  <a:pt x="10544" y="4961"/>
                </a:cubicBezTo>
                <a:cubicBezTo>
                  <a:pt x="10547" y="4980"/>
                  <a:pt x="10544" y="4976"/>
                  <a:pt x="10539" y="4989"/>
                </a:cubicBezTo>
                <a:cubicBezTo>
                  <a:pt x="10551" y="5019"/>
                  <a:pt x="10551" y="5055"/>
                  <a:pt x="10576" y="5036"/>
                </a:cubicBezTo>
                <a:cubicBezTo>
                  <a:pt x="10577" y="5037"/>
                  <a:pt x="10580" y="5035"/>
                  <a:pt x="10581" y="5036"/>
                </a:cubicBezTo>
                <a:cubicBezTo>
                  <a:pt x="10583" y="5057"/>
                  <a:pt x="10573" y="5063"/>
                  <a:pt x="10570" y="5083"/>
                </a:cubicBezTo>
                <a:cubicBezTo>
                  <a:pt x="10582" y="5093"/>
                  <a:pt x="10586" y="5156"/>
                  <a:pt x="10586" y="5186"/>
                </a:cubicBezTo>
                <a:cubicBezTo>
                  <a:pt x="10588" y="5185"/>
                  <a:pt x="10590" y="5182"/>
                  <a:pt x="10592" y="5179"/>
                </a:cubicBezTo>
                <a:cubicBezTo>
                  <a:pt x="10594" y="5179"/>
                  <a:pt x="10595" y="5178"/>
                  <a:pt x="10597" y="5176"/>
                </a:cubicBezTo>
                <a:cubicBezTo>
                  <a:pt x="10597" y="5183"/>
                  <a:pt x="10601" y="5189"/>
                  <a:pt x="10601" y="5196"/>
                </a:cubicBezTo>
                <a:cubicBezTo>
                  <a:pt x="10612" y="5191"/>
                  <a:pt x="10608" y="5191"/>
                  <a:pt x="10617" y="5196"/>
                </a:cubicBezTo>
                <a:cubicBezTo>
                  <a:pt x="10619" y="5215"/>
                  <a:pt x="10611" y="5250"/>
                  <a:pt x="10607" y="5269"/>
                </a:cubicBezTo>
                <a:cubicBezTo>
                  <a:pt x="10618" y="5293"/>
                  <a:pt x="10628" y="5298"/>
                  <a:pt x="10627" y="5346"/>
                </a:cubicBezTo>
                <a:cubicBezTo>
                  <a:pt x="10631" y="5346"/>
                  <a:pt x="10633" y="5353"/>
                  <a:pt x="10637" y="5354"/>
                </a:cubicBezTo>
                <a:cubicBezTo>
                  <a:pt x="10648" y="5420"/>
                  <a:pt x="10669" y="5447"/>
                  <a:pt x="10690" y="5485"/>
                </a:cubicBezTo>
                <a:cubicBezTo>
                  <a:pt x="10689" y="5490"/>
                  <a:pt x="10690" y="5494"/>
                  <a:pt x="10690" y="5499"/>
                </a:cubicBezTo>
                <a:cubicBezTo>
                  <a:pt x="10686" y="5499"/>
                  <a:pt x="10682" y="5499"/>
                  <a:pt x="10680" y="5499"/>
                </a:cubicBezTo>
                <a:cubicBezTo>
                  <a:pt x="10680" y="5501"/>
                  <a:pt x="10681" y="5502"/>
                  <a:pt x="10682" y="5504"/>
                </a:cubicBezTo>
                <a:cubicBezTo>
                  <a:pt x="10679" y="5504"/>
                  <a:pt x="10676" y="5504"/>
                  <a:pt x="10674" y="5504"/>
                </a:cubicBezTo>
                <a:cubicBezTo>
                  <a:pt x="10675" y="5509"/>
                  <a:pt x="10677" y="5515"/>
                  <a:pt x="10679" y="5520"/>
                </a:cubicBezTo>
                <a:cubicBezTo>
                  <a:pt x="10676" y="5522"/>
                  <a:pt x="10672" y="5523"/>
                  <a:pt x="10670" y="5525"/>
                </a:cubicBezTo>
                <a:cubicBezTo>
                  <a:pt x="10670" y="5526"/>
                  <a:pt x="10670" y="5527"/>
                  <a:pt x="10670" y="5529"/>
                </a:cubicBezTo>
                <a:cubicBezTo>
                  <a:pt x="10668" y="5530"/>
                  <a:pt x="10666" y="5530"/>
                  <a:pt x="10664" y="5532"/>
                </a:cubicBezTo>
                <a:cubicBezTo>
                  <a:pt x="10673" y="5566"/>
                  <a:pt x="10684" y="5603"/>
                  <a:pt x="10700" y="5625"/>
                </a:cubicBezTo>
                <a:cubicBezTo>
                  <a:pt x="10696" y="5649"/>
                  <a:pt x="10692" y="5649"/>
                  <a:pt x="10690" y="5673"/>
                </a:cubicBezTo>
                <a:cubicBezTo>
                  <a:pt x="10724" y="5686"/>
                  <a:pt x="10745" y="5662"/>
                  <a:pt x="10773" y="5673"/>
                </a:cubicBezTo>
                <a:cubicBezTo>
                  <a:pt x="10775" y="5669"/>
                  <a:pt x="10776" y="5668"/>
                  <a:pt x="10777" y="5665"/>
                </a:cubicBezTo>
                <a:cubicBezTo>
                  <a:pt x="10778" y="5665"/>
                  <a:pt x="10778" y="5665"/>
                  <a:pt x="10779" y="5665"/>
                </a:cubicBezTo>
                <a:cubicBezTo>
                  <a:pt x="10781" y="5660"/>
                  <a:pt x="10782" y="5663"/>
                  <a:pt x="10785" y="5658"/>
                </a:cubicBezTo>
                <a:cubicBezTo>
                  <a:pt x="10793" y="5645"/>
                  <a:pt x="10790" y="5635"/>
                  <a:pt x="10785" y="5620"/>
                </a:cubicBezTo>
                <a:cubicBezTo>
                  <a:pt x="10789" y="5601"/>
                  <a:pt x="10793" y="5585"/>
                  <a:pt x="10800" y="5573"/>
                </a:cubicBezTo>
                <a:cubicBezTo>
                  <a:pt x="10800" y="5575"/>
                  <a:pt x="10800" y="5576"/>
                  <a:pt x="10803" y="5578"/>
                </a:cubicBezTo>
                <a:cubicBezTo>
                  <a:pt x="10804" y="5575"/>
                  <a:pt x="10805" y="5569"/>
                  <a:pt x="10806" y="5563"/>
                </a:cubicBezTo>
                <a:cubicBezTo>
                  <a:pt x="10807" y="5563"/>
                  <a:pt x="10806" y="5568"/>
                  <a:pt x="10810" y="5572"/>
                </a:cubicBezTo>
                <a:cubicBezTo>
                  <a:pt x="10811" y="5567"/>
                  <a:pt x="10813" y="5558"/>
                  <a:pt x="10814" y="5550"/>
                </a:cubicBezTo>
                <a:cubicBezTo>
                  <a:pt x="10835" y="5550"/>
                  <a:pt x="10850" y="5548"/>
                  <a:pt x="10866" y="5542"/>
                </a:cubicBezTo>
                <a:cubicBezTo>
                  <a:pt x="10870" y="5548"/>
                  <a:pt x="10877" y="5554"/>
                  <a:pt x="10881" y="5560"/>
                </a:cubicBezTo>
                <a:cubicBezTo>
                  <a:pt x="10882" y="5557"/>
                  <a:pt x="10884" y="5554"/>
                  <a:pt x="10885" y="5550"/>
                </a:cubicBezTo>
                <a:cubicBezTo>
                  <a:pt x="10886" y="5551"/>
                  <a:pt x="10887" y="5552"/>
                  <a:pt x="10888" y="5554"/>
                </a:cubicBezTo>
                <a:cubicBezTo>
                  <a:pt x="10900" y="5512"/>
                  <a:pt x="10917" y="5473"/>
                  <a:pt x="10929" y="5432"/>
                </a:cubicBezTo>
                <a:cubicBezTo>
                  <a:pt x="10930" y="5416"/>
                  <a:pt x="10929" y="5392"/>
                  <a:pt x="10929" y="5375"/>
                </a:cubicBezTo>
                <a:cubicBezTo>
                  <a:pt x="10932" y="5353"/>
                  <a:pt x="10941" y="5348"/>
                  <a:pt x="10945" y="5331"/>
                </a:cubicBezTo>
                <a:cubicBezTo>
                  <a:pt x="10948" y="5320"/>
                  <a:pt x="10941" y="5300"/>
                  <a:pt x="10945" y="5282"/>
                </a:cubicBezTo>
                <a:cubicBezTo>
                  <a:pt x="10941" y="5280"/>
                  <a:pt x="10937" y="5275"/>
                  <a:pt x="10934" y="5272"/>
                </a:cubicBezTo>
                <a:cubicBezTo>
                  <a:pt x="10934" y="5264"/>
                  <a:pt x="10934" y="5258"/>
                  <a:pt x="10934" y="5251"/>
                </a:cubicBezTo>
                <a:cubicBezTo>
                  <a:pt x="10937" y="5251"/>
                  <a:pt x="10940" y="5251"/>
                  <a:pt x="10943" y="5251"/>
                </a:cubicBezTo>
                <a:cubicBezTo>
                  <a:pt x="10944" y="5249"/>
                  <a:pt x="10943" y="5247"/>
                  <a:pt x="10944" y="5246"/>
                </a:cubicBezTo>
                <a:cubicBezTo>
                  <a:pt x="10946" y="5246"/>
                  <a:pt x="10948" y="5246"/>
                  <a:pt x="10949" y="5246"/>
                </a:cubicBezTo>
                <a:cubicBezTo>
                  <a:pt x="10970" y="5218"/>
                  <a:pt x="10941" y="5148"/>
                  <a:pt x="10936" y="5119"/>
                </a:cubicBezTo>
                <a:cubicBezTo>
                  <a:pt x="10945" y="5119"/>
                  <a:pt x="10954" y="5120"/>
                  <a:pt x="10964" y="5119"/>
                </a:cubicBezTo>
                <a:cubicBezTo>
                  <a:pt x="10964" y="5116"/>
                  <a:pt x="10966" y="5116"/>
                  <a:pt x="10968" y="5114"/>
                </a:cubicBezTo>
                <a:cubicBezTo>
                  <a:pt x="10969" y="5114"/>
                  <a:pt x="10970" y="5114"/>
                  <a:pt x="10971" y="5114"/>
                </a:cubicBezTo>
                <a:cubicBezTo>
                  <a:pt x="10971" y="5112"/>
                  <a:pt x="10972" y="5112"/>
                  <a:pt x="10972" y="5111"/>
                </a:cubicBezTo>
                <a:cubicBezTo>
                  <a:pt x="10982" y="5113"/>
                  <a:pt x="10988" y="5108"/>
                  <a:pt x="10992" y="5101"/>
                </a:cubicBezTo>
                <a:cubicBezTo>
                  <a:pt x="11003" y="5092"/>
                  <a:pt x="11006" y="5072"/>
                  <a:pt x="11010" y="5053"/>
                </a:cubicBezTo>
                <a:cubicBezTo>
                  <a:pt x="11010" y="5064"/>
                  <a:pt x="11010" y="5075"/>
                  <a:pt x="11010" y="5083"/>
                </a:cubicBezTo>
                <a:cubicBezTo>
                  <a:pt x="11016" y="5085"/>
                  <a:pt x="11022" y="5084"/>
                  <a:pt x="11026" y="5083"/>
                </a:cubicBezTo>
                <a:cubicBezTo>
                  <a:pt x="11026" y="5079"/>
                  <a:pt x="11029" y="5079"/>
                  <a:pt x="11029" y="5076"/>
                </a:cubicBezTo>
                <a:cubicBezTo>
                  <a:pt x="11030" y="5076"/>
                  <a:pt x="11031" y="5076"/>
                  <a:pt x="11032" y="5076"/>
                </a:cubicBezTo>
                <a:cubicBezTo>
                  <a:pt x="11036" y="5049"/>
                  <a:pt x="11045" y="5036"/>
                  <a:pt x="11059" y="5029"/>
                </a:cubicBezTo>
                <a:cubicBezTo>
                  <a:pt x="11058" y="5023"/>
                  <a:pt x="11056" y="5015"/>
                  <a:pt x="11054" y="5008"/>
                </a:cubicBezTo>
                <a:cubicBezTo>
                  <a:pt x="11059" y="5008"/>
                  <a:pt x="11063" y="5008"/>
                  <a:pt x="11067" y="5008"/>
                </a:cubicBezTo>
                <a:cubicBezTo>
                  <a:pt x="11067" y="5006"/>
                  <a:pt x="11066" y="5004"/>
                  <a:pt x="11065" y="5001"/>
                </a:cubicBezTo>
                <a:cubicBezTo>
                  <a:pt x="11069" y="5001"/>
                  <a:pt x="11072" y="5001"/>
                  <a:pt x="11075" y="5001"/>
                </a:cubicBezTo>
                <a:cubicBezTo>
                  <a:pt x="11074"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2" y="4991"/>
                  <a:pt x="11062" y="4990"/>
                  <a:pt x="11062" y="4989"/>
                </a:cubicBezTo>
                <a:cubicBezTo>
                  <a:pt x="11059" y="4989"/>
                  <a:pt x="11059" y="4989"/>
                  <a:pt x="11057" y="4989"/>
                </a:cubicBezTo>
                <a:cubicBezTo>
                  <a:pt x="11057" y="4991"/>
                  <a:pt x="11057" y="4992"/>
                  <a:pt x="11057" y="4993"/>
                </a:cubicBezTo>
                <a:cubicBezTo>
                  <a:pt x="11038" y="4988"/>
                  <a:pt x="11023" y="5017"/>
                  <a:pt x="11002" y="5011"/>
                </a:cubicBezTo>
                <a:cubicBezTo>
                  <a:pt x="10977" y="5003"/>
                  <a:pt x="10964" y="4956"/>
                  <a:pt x="10934" y="4973"/>
                </a:cubicBezTo>
                <a:cubicBezTo>
                  <a:pt x="10934" y="4969"/>
                  <a:pt x="10936" y="4965"/>
                  <a:pt x="10937" y="4961"/>
                </a:cubicBezTo>
                <a:cubicBezTo>
                  <a:pt x="10950" y="4952"/>
                  <a:pt x="10997" y="4985"/>
                  <a:pt x="11010" y="4998"/>
                </a:cubicBezTo>
                <a:cubicBezTo>
                  <a:pt x="11020" y="5007"/>
                  <a:pt x="11038" y="4991"/>
                  <a:pt x="11053" y="4973"/>
                </a:cubicBezTo>
                <a:cubicBezTo>
                  <a:pt x="11068" y="4958"/>
                  <a:pt x="11080" y="4943"/>
                  <a:pt x="11086" y="4933"/>
                </a:cubicBezTo>
                <a:cubicBezTo>
                  <a:pt x="11088" y="4933"/>
                  <a:pt x="11090" y="4933"/>
                  <a:pt x="11093" y="4933"/>
                </a:cubicBezTo>
                <a:cubicBezTo>
                  <a:pt x="11093" y="4929"/>
                  <a:pt x="11091" y="4929"/>
                  <a:pt x="11091" y="4926"/>
                </a:cubicBezTo>
                <a:cubicBezTo>
                  <a:pt x="11095" y="4926"/>
                  <a:pt x="11097" y="4926"/>
                  <a:pt x="11100" y="4926"/>
                </a:cubicBezTo>
                <a:cubicBezTo>
                  <a:pt x="11100" y="4888"/>
                  <a:pt x="11090" y="4893"/>
                  <a:pt x="11085" y="4861"/>
                </a:cubicBezTo>
                <a:cubicBezTo>
                  <a:pt x="11057" y="4854"/>
                  <a:pt x="11042" y="4817"/>
                  <a:pt x="11032" y="4776"/>
                </a:cubicBezTo>
                <a:cubicBezTo>
                  <a:pt x="11027" y="4777"/>
                  <a:pt x="11017" y="4776"/>
                  <a:pt x="11011" y="4776"/>
                </a:cubicBezTo>
                <a:cubicBezTo>
                  <a:pt x="11003" y="4771"/>
                  <a:pt x="11002" y="4759"/>
                  <a:pt x="10986" y="4758"/>
                </a:cubicBezTo>
                <a:cubicBezTo>
                  <a:pt x="10986" y="4757"/>
                  <a:pt x="10981" y="4760"/>
                  <a:pt x="10981" y="4758"/>
                </a:cubicBezTo>
                <a:cubicBezTo>
                  <a:pt x="10991" y="4743"/>
                  <a:pt x="10971" y="4635"/>
                  <a:pt x="10976" y="4592"/>
                </a:cubicBezTo>
                <a:cubicBezTo>
                  <a:pt x="10979" y="4590"/>
                  <a:pt x="10981" y="4588"/>
                  <a:pt x="10984" y="4587"/>
                </a:cubicBezTo>
                <a:cubicBezTo>
                  <a:pt x="10985" y="4585"/>
                  <a:pt x="10984" y="4585"/>
                  <a:pt x="10984" y="4583"/>
                </a:cubicBezTo>
                <a:cubicBezTo>
                  <a:pt x="10987" y="4582"/>
                  <a:pt x="10989" y="4581"/>
                  <a:pt x="10991" y="4580"/>
                </a:cubicBezTo>
                <a:cubicBezTo>
                  <a:pt x="11002" y="4517"/>
                  <a:pt x="10993" y="4499"/>
                  <a:pt x="10988" y="4452"/>
                </a:cubicBezTo>
                <a:cubicBezTo>
                  <a:pt x="10994" y="4456"/>
                  <a:pt x="11000" y="4460"/>
                  <a:pt x="11006" y="4464"/>
                </a:cubicBezTo>
                <a:cubicBezTo>
                  <a:pt x="11006" y="4462"/>
                  <a:pt x="11007" y="4459"/>
                  <a:pt x="11008" y="4457"/>
                </a:cubicBezTo>
                <a:cubicBezTo>
                  <a:pt x="11009" y="4458"/>
                  <a:pt x="11010" y="4458"/>
                  <a:pt x="11011" y="4459"/>
                </a:cubicBezTo>
                <a:cubicBezTo>
                  <a:pt x="11016" y="4447"/>
                  <a:pt x="11023" y="4432"/>
                  <a:pt x="11028" y="4420"/>
                </a:cubicBezTo>
                <a:cubicBezTo>
                  <a:pt x="11031" y="4411"/>
                  <a:pt x="11029" y="4396"/>
                  <a:pt x="11028" y="4380"/>
                </a:cubicBezTo>
                <a:cubicBezTo>
                  <a:pt x="11034" y="4380"/>
                  <a:pt x="11040" y="4380"/>
                  <a:pt x="11047" y="4380"/>
                </a:cubicBezTo>
                <a:cubicBezTo>
                  <a:pt x="11048" y="4377"/>
                  <a:pt x="11049" y="4378"/>
                  <a:pt x="11051" y="4375"/>
                </a:cubicBezTo>
                <a:cubicBezTo>
                  <a:pt x="11052" y="4375"/>
                  <a:pt x="11052" y="4375"/>
                  <a:pt x="11053" y="4375"/>
                </a:cubicBezTo>
                <a:cubicBezTo>
                  <a:pt x="11071" y="4330"/>
                  <a:pt x="11081" y="4331"/>
                  <a:pt x="11105" y="4299"/>
                </a:cubicBezTo>
                <a:cubicBezTo>
                  <a:pt x="11114" y="4286"/>
                  <a:pt x="11118" y="4266"/>
                  <a:pt x="11127" y="4252"/>
                </a:cubicBezTo>
                <a:cubicBezTo>
                  <a:pt x="11131" y="4258"/>
                  <a:pt x="11136" y="4264"/>
                  <a:pt x="11140" y="4269"/>
                </a:cubicBezTo>
                <a:cubicBezTo>
                  <a:pt x="11142" y="4266"/>
                  <a:pt x="11144" y="4265"/>
                  <a:pt x="11146" y="4262"/>
                </a:cubicBezTo>
                <a:cubicBezTo>
                  <a:pt x="11169" y="4235"/>
                  <a:pt x="11192" y="4215"/>
                  <a:pt x="11215" y="4187"/>
                </a:cubicBezTo>
                <a:cubicBezTo>
                  <a:pt x="11230" y="4153"/>
                  <a:pt x="11226" y="4105"/>
                  <a:pt x="11250" y="4084"/>
                </a:cubicBezTo>
                <a:cubicBezTo>
                  <a:pt x="11251" y="4082"/>
                  <a:pt x="11255" y="4077"/>
                  <a:pt x="11256" y="4074"/>
                </a:cubicBezTo>
                <a:cubicBezTo>
                  <a:pt x="11248" y="4053"/>
                  <a:pt x="11235" y="4039"/>
                  <a:pt x="11229" y="4018"/>
                </a:cubicBezTo>
                <a:cubicBezTo>
                  <a:pt x="11228" y="4015"/>
                  <a:pt x="11226" y="4010"/>
                  <a:pt x="11225" y="4008"/>
                </a:cubicBezTo>
                <a:cubicBezTo>
                  <a:pt x="11237" y="3999"/>
                  <a:pt x="11255" y="3982"/>
                  <a:pt x="11261" y="3961"/>
                </a:cubicBezTo>
                <a:cubicBezTo>
                  <a:pt x="11266" y="3947"/>
                  <a:pt x="11256" y="3928"/>
                  <a:pt x="11250" y="3916"/>
                </a:cubicBezTo>
                <a:cubicBezTo>
                  <a:pt x="11258" y="3898"/>
                  <a:pt x="11263" y="3896"/>
                  <a:pt x="11269" y="3895"/>
                </a:cubicBezTo>
                <a:cubicBezTo>
                  <a:pt x="11274" y="3894"/>
                  <a:pt x="11279" y="3894"/>
                  <a:pt x="11285" y="3885"/>
                </a:cubicBezTo>
                <a:cubicBezTo>
                  <a:pt x="11286" y="3884"/>
                  <a:pt x="11287" y="3882"/>
                  <a:pt x="11287" y="3881"/>
                </a:cubicBezTo>
                <a:cubicBezTo>
                  <a:pt x="11289" y="3880"/>
                  <a:pt x="11290" y="3881"/>
                  <a:pt x="11292" y="3878"/>
                </a:cubicBezTo>
                <a:cubicBezTo>
                  <a:pt x="11310" y="3853"/>
                  <a:pt x="11314" y="3817"/>
                  <a:pt x="11333" y="3793"/>
                </a:cubicBezTo>
                <a:cubicBezTo>
                  <a:pt x="11344" y="3806"/>
                  <a:pt x="11352" y="3815"/>
                  <a:pt x="11363" y="3828"/>
                </a:cubicBezTo>
                <a:cubicBezTo>
                  <a:pt x="11368" y="3834"/>
                  <a:pt x="11411" y="3818"/>
                  <a:pt x="11430" y="3818"/>
                </a:cubicBezTo>
                <a:cubicBezTo>
                  <a:pt x="11447" y="3843"/>
                  <a:pt x="11461" y="3856"/>
                  <a:pt x="11493" y="3856"/>
                </a:cubicBezTo>
                <a:cubicBezTo>
                  <a:pt x="11495" y="3864"/>
                  <a:pt x="11496" y="3877"/>
                  <a:pt x="11498" y="3885"/>
                </a:cubicBezTo>
                <a:cubicBezTo>
                  <a:pt x="11501" y="3900"/>
                  <a:pt x="11495" y="3934"/>
                  <a:pt x="11493" y="3950"/>
                </a:cubicBezTo>
                <a:cubicBezTo>
                  <a:pt x="11496" y="3957"/>
                  <a:pt x="11499" y="3960"/>
                  <a:pt x="11503" y="3968"/>
                </a:cubicBezTo>
                <a:cubicBezTo>
                  <a:pt x="11505" y="3973"/>
                  <a:pt x="11506" y="3985"/>
                  <a:pt x="11506" y="3996"/>
                </a:cubicBezTo>
                <a:cubicBezTo>
                  <a:pt x="11498" y="3993"/>
                  <a:pt x="11490" y="3990"/>
                  <a:pt x="11483" y="3989"/>
                </a:cubicBezTo>
                <a:cubicBezTo>
                  <a:pt x="11483" y="3990"/>
                  <a:pt x="11480" y="3995"/>
                  <a:pt x="11479" y="3996"/>
                </a:cubicBezTo>
                <a:cubicBezTo>
                  <a:pt x="11478" y="3996"/>
                  <a:pt x="11477" y="3996"/>
                  <a:pt x="11477" y="3996"/>
                </a:cubicBezTo>
                <a:cubicBezTo>
                  <a:pt x="11456" y="4007"/>
                  <a:pt x="11364" y="4188"/>
                  <a:pt x="11345" y="4234"/>
                </a:cubicBezTo>
                <a:cubicBezTo>
                  <a:pt x="11345" y="4234"/>
                  <a:pt x="11344" y="4234"/>
                  <a:pt x="11343" y="4234"/>
                </a:cubicBezTo>
                <a:cubicBezTo>
                  <a:pt x="11340" y="4226"/>
                  <a:pt x="11336" y="4213"/>
                  <a:pt x="11333" y="4206"/>
                </a:cubicBezTo>
                <a:cubicBezTo>
                  <a:pt x="11330" y="4211"/>
                  <a:pt x="11331" y="4217"/>
                  <a:pt x="11330" y="4222"/>
                </a:cubicBezTo>
                <a:cubicBezTo>
                  <a:pt x="11328" y="4219"/>
                  <a:pt x="11327" y="4215"/>
                  <a:pt x="11326" y="4212"/>
                </a:cubicBezTo>
                <a:cubicBezTo>
                  <a:pt x="11307" y="4247"/>
                  <a:pt x="11316" y="4286"/>
                  <a:pt x="11294" y="4316"/>
                </a:cubicBezTo>
                <a:cubicBezTo>
                  <a:pt x="11282" y="4307"/>
                  <a:pt x="11273" y="4300"/>
                  <a:pt x="11261" y="4307"/>
                </a:cubicBezTo>
                <a:cubicBezTo>
                  <a:pt x="11261" y="4310"/>
                  <a:pt x="11261" y="4313"/>
                  <a:pt x="11261" y="4316"/>
                </a:cubicBezTo>
                <a:cubicBezTo>
                  <a:pt x="11259" y="4316"/>
                  <a:pt x="11257" y="4312"/>
                  <a:pt x="11254" y="4314"/>
                </a:cubicBezTo>
                <a:cubicBezTo>
                  <a:pt x="11255" y="4325"/>
                  <a:pt x="11258" y="4341"/>
                  <a:pt x="11259" y="4352"/>
                </a:cubicBezTo>
                <a:cubicBezTo>
                  <a:pt x="11243" y="4380"/>
                  <a:pt x="11230" y="4391"/>
                  <a:pt x="11223" y="4437"/>
                </a:cubicBezTo>
                <a:cubicBezTo>
                  <a:pt x="11229" y="4446"/>
                  <a:pt x="11237" y="4455"/>
                  <a:pt x="11243" y="4464"/>
                </a:cubicBezTo>
                <a:cubicBezTo>
                  <a:pt x="11243" y="4502"/>
                  <a:pt x="11241" y="4519"/>
                  <a:pt x="11238" y="4549"/>
                </a:cubicBezTo>
                <a:cubicBezTo>
                  <a:pt x="11246" y="4570"/>
                  <a:pt x="11251" y="4592"/>
                  <a:pt x="11259" y="4613"/>
                </a:cubicBezTo>
                <a:cubicBezTo>
                  <a:pt x="11257" y="4630"/>
                  <a:pt x="11256" y="4645"/>
                  <a:pt x="11254" y="4662"/>
                </a:cubicBezTo>
                <a:cubicBezTo>
                  <a:pt x="11246" y="4738"/>
                  <a:pt x="11254" y="4791"/>
                  <a:pt x="11285" y="4820"/>
                </a:cubicBezTo>
                <a:cubicBezTo>
                  <a:pt x="11298" y="4832"/>
                  <a:pt x="11300" y="4841"/>
                  <a:pt x="11317" y="4830"/>
                </a:cubicBezTo>
                <a:cubicBezTo>
                  <a:pt x="11316" y="4840"/>
                  <a:pt x="11317" y="4858"/>
                  <a:pt x="11317" y="4868"/>
                </a:cubicBezTo>
                <a:cubicBezTo>
                  <a:pt x="11328" y="4861"/>
                  <a:pt x="11335" y="4847"/>
                  <a:pt x="11353" y="4848"/>
                </a:cubicBezTo>
                <a:cubicBezTo>
                  <a:pt x="11350" y="4858"/>
                  <a:pt x="11350" y="4867"/>
                  <a:pt x="11347" y="4876"/>
                </a:cubicBezTo>
                <a:cubicBezTo>
                  <a:pt x="11352" y="4893"/>
                  <a:pt x="11353" y="4907"/>
                  <a:pt x="11363" y="4915"/>
                </a:cubicBezTo>
                <a:cubicBezTo>
                  <a:pt x="11378" y="4935"/>
                  <a:pt x="11406" y="4905"/>
                  <a:pt x="11415" y="4896"/>
                </a:cubicBezTo>
                <a:cubicBezTo>
                  <a:pt x="11415" y="4900"/>
                  <a:pt x="11415" y="4901"/>
                  <a:pt x="11415" y="4905"/>
                </a:cubicBezTo>
                <a:cubicBezTo>
                  <a:pt x="11430" y="4899"/>
                  <a:pt x="11434" y="4894"/>
                  <a:pt x="11446" y="4905"/>
                </a:cubicBezTo>
                <a:cubicBezTo>
                  <a:pt x="11447" y="4901"/>
                  <a:pt x="11450" y="4901"/>
                  <a:pt x="11452" y="4898"/>
                </a:cubicBezTo>
                <a:cubicBezTo>
                  <a:pt x="11460" y="4879"/>
                  <a:pt x="11470" y="4875"/>
                  <a:pt x="11482" y="4868"/>
                </a:cubicBezTo>
                <a:cubicBezTo>
                  <a:pt x="11483" y="4872"/>
                  <a:pt x="11481" y="4873"/>
                  <a:pt x="11482" y="4876"/>
                </a:cubicBezTo>
                <a:cubicBezTo>
                  <a:pt x="11484" y="4874"/>
                  <a:pt x="11486" y="4871"/>
                  <a:pt x="11489" y="4870"/>
                </a:cubicBezTo>
                <a:cubicBezTo>
                  <a:pt x="11489" y="4870"/>
                  <a:pt x="11489" y="4871"/>
                  <a:pt x="11489" y="4871"/>
                </a:cubicBezTo>
                <a:cubicBezTo>
                  <a:pt x="11498" y="4862"/>
                  <a:pt x="11510" y="4854"/>
                  <a:pt x="11518" y="4840"/>
                </a:cubicBezTo>
                <a:cubicBezTo>
                  <a:pt x="11525" y="4847"/>
                  <a:pt x="11533" y="4860"/>
                  <a:pt x="11539" y="4868"/>
                </a:cubicBezTo>
                <a:cubicBezTo>
                  <a:pt x="11539" y="4862"/>
                  <a:pt x="11542" y="4863"/>
                  <a:pt x="11544" y="4860"/>
                </a:cubicBezTo>
                <a:cubicBezTo>
                  <a:pt x="11544" y="4860"/>
                  <a:pt x="11545" y="4861"/>
                  <a:pt x="11545" y="4861"/>
                </a:cubicBezTo>
                <a:cubicBezTo>
                  <a:pt x="11547" y="4848"/>
                  <a:pt x="11552" y="4845"/>
                  <a:pt x="11558" y="4841"/>
                </a:cubicBezTo>
                <a:cubicBezTo>
                  <a:pt x="11564" y="4839"/>
                  <a:pt x="11570" y="4837"/>
                  <a:pt x="11575" y="4830"/>
                </a:cubicBezTo>
                <a:cubicBezTo>
                  <a:pt x="11576" y="4829"/>
                  <a:pt x="11576" y="4827"/>
                  <a:pt x="11576" y="4826"/>
                </a:cubicBezTo>
                <a:cubicBezTo>
                  <a:pt x="11578" y="4825"/>
                  <a:pt x="11580" y="4825"/>
                  <a:pt x="11582" y="4823"/>
                </a:cubicBezTo>
                <a:cubicBezTo>
                  <a:pt x="11584" y="4821"/>
                  <a:pt x="11584" y="4815"/>
                  <a:pt x="11585" y="4811"/>
                </a:cubicBezTo>
                <a:cubicBezTo>
                  <a:pt x="11593" y="4817"/>
                  <a:pt x="11598" y="4825"/>
                  <a:pt x="11606" y="4830"/>
                </a:cubicBezTo>
                <a:cubicBezTo>
                  <a:pt x="11608" y="4826"/>
                  <a:pt x="11611" y="4826"/>
                  <a:pt x="11613" y="4823"/>
                </a:cubicBezTo>
                <a:cubicBezTo>
                  <a:pt x="11617" y="4816"/>
                  <a:pt x="11622" y="4815"/>
                  <a:pt x="11627" y="4811"/>
                </a:cubicBezTo>
                <a:cubicBezTo>
                  <a:pt x="11632" y="4817"/>
                  <a:pt x="11638" y="4815"/>
                  <a:pt x="11643" y="4820"/>
                </a:cubicBezTo>
                <a:cubicBezTo>
                  <a:pt x="11656" y="4797"/>
                  <a:pt x="11687" y="4787"/>
                  <a:pt x="11710" y="4783"/>
                </a:cubicBezTo>
                <a:cubicBezTo>
                  <a:pt x="11708" y="4794"/>
                  <a:pt x="11711" y="4803"/>
                  <a:pt x="11710" y="4811"/>
                </a:cubicBezTo>
                <a:cubicBezTo>
                  <a:pt x="11743" y="4898"/>
                  <a:pt x="11786" y="4795"/>
                  <a:pt x="11818" y="4905"/>
                </a:cubicBezTo>
                <a:cubicBezTo>
                  <a:pt x="11817" y="4906"/>
                  <a:pt x="11816" y="4906"/>
                  <a:pt x="11815" y="4908"/>
                </a:cubicBezTo>
                <a:cubicBezTo>
                  <a:pt x="11793" y="4907"/>
                  <a:pt x="11786" y="4890"/>
                  <a:pt x="11768" y="4880"/>
                </a:cubicBezTo>
                <a:cubicBezTo>
                  <a:pt x="11765" y="4880"/>
                  <a:pt x="11765" y="4885"/>
                  <a:pt x="11763" y="4886"/>
                </a:cubicBezTo>
                <a:cubicBezTo>
                  <a:pt x="11763" y="4886"/>
                  <a:pt x="11763" y="4886"/>
                  <a:pt x="11762" y="4886"/>
                </a:cubicBezTo>
                <a:cubicBezTo>
                  <a:pt x="11748" y="4888"/>
                  <a:pt x="11743" y="4910"/>
                  <a:pt x="11736" y="4926"/>
                </a:cubicBezTo>
                <a:cubicBezTo>
                  <a:pt x="11725" y="4921"/>
                  <a:pt x="11721" y="4912"/>
                  <a:pt x="11711" y="4916"/>
                </a:cubicBezTo>
                <a:cubicBezTo>
                  <a:pt x="11707" y="4927"/>
                  <a:pt x="11709" y="4914"/>
                  <a:pt x="11711" y="4926"/>
                </a:cubicBezTo>
                <a:cubicBezTo>
                  <a:pt x="11704" y="4938"/>
                  <a:pt x="11701" y="4928"/>
                  <a:pt x="11696" y="4916"/>
                </a:cubicBezTo>
                <a:cubicBezTo>
                  <a:pt x="11693" y="4917"/>
                  <a:pt x="11688" y="4925"/>
                  <a:pt x="11685" y="4926"/>
                </a:cubicBezTo>
                <a:cubicBezTo>
                  <a:pt x="11685" y="4927"/>
                  <a:pt x="11684" y="4927"/>
                  <a:pt x="11684" y="4928"/>
                </a:cubicBezTo>
                <a:cubicBezTo>
                  <a:pt x="11682" y="4930"/>
                  <a:pt x="11681" y="4932"/>
                  <a:pt x="11679" y="4933"/>
                </a:cubicBezTo>
                <a:cubicBezTo>
                  <a:pt x="11678" y="4939"/>
                  <a:pt x="11675" y="4945"/>
                  <a:pt x="11674" y="4951"/>
                </a:cubicBezTo>
                <a:cubicBezTo>
                  <a:pt x="11679" y="4962"/>
                  <a:pt x="11682" y="4968"/>
                  <a:pt x="11684" y="4979"/>
                </a:cubicBezTo>
                <a:cubicBezTo>
                  <a:pt x="11681" y="4977"/>
                  <a:pt x="11672" y="4993"/>
                  <a:pt x="11665" y="5001"/>
                </a:cubicBezTo>
                <a:cubicBezTo>
                  <a:pt x="11628" y="4997"/>
                  <a:pt x="11601" y="4984"/>
                  <a:pt x="11566" y="4973"/>
                </a:cubicBezTo>
                <a:cubicBezTo>
                  <a:pt x="11549" y="4967"/>
                  <a:pt x="11528" y="4985"/>
                  <a:pt x="11520" y="4973"/>
                </a:cubicBezTo>
                <a:cubicBezTo>
                  <a:pt x="11516" y="4979"/>
                  <a:pt x="11513" y="4977"/>
                  <a:pt x="11509" y="4983"/>
                </a:cubicBezTo>
                <a:cubicBezTo>
                  <a:pt x="11498" y="4978"/>
                  <a:pt x="11489" y="4977"/>
                  <a:pt x="11478" y="4973"/>
                </a:cubicBezTo>
                <a:cubicBezTo>
                  <a:pt x="11477" y="4975"/>
                  <a:pt x="11476" y="4978"/>
                  <a:pt x="11475" y="4981"/>
                </a:cubicBezTo>
                <a:cubicBezTo>
                  <a:pt x="11474" y="4981"/>
                  <a:pt x="11473" y="4980"/>
                  <a:pt x="11471" y="4979"/>
                </a:cubicBezTo>
                <a:cubicBezTo>
                  <a:pt x="11471" y="4983"/>
                  <a:pt x="11470" y="4987"/>
                  <a:pt x="11469" y="4991"/>
                </a:cubicBezTo>
                <a:cubicBezTo>
                  <a:pt x="11462" y="4991"/>
                  <a:pt x="11459" y="4995"/>
                  <a:pt x="11452" y="4991"/>
                </a:cubicBezTo>
                <a:cubicBezTo>
                  <a:pt x="11433" y="5010"/>
                  <a:pt x="11420" y="5027"/>
                  <a:pt x="11389" y="5029"/>
                </a:cubicBezTo>
                <a:cubicBezTo>
                  <a:pt x="11390" y="5032"/>
                  <a:pt x="11388" y="5031"/>
                  <a:pt x="11388" y="5033"/>
                </a:cubicBezTo>
                <a:cubicBezTo>
                  <a:pt x="11386" y="5033"/>
                  <a:pt x="11386" y="5036"/>
                  <a:pt x="11384" y="5036"/>
                </a:cubicBezTo>
                <a:cubicBezTo>
                  <a:pt x="11385" y="5053"/>
                  <a:pt x="11381" y="5058"/>
                  <a:pt x="11373" y="5064"/>
                </a:cubicBezTo>
                <a:cubicBezTo>
                  <a:pt x="11378" y="5089"/>
                  <a:pt x="11379" y="5102"/>
                  <a:pt x="11384" y="5129"/>
                </a:cubicBezTo>
                <a:cubicBezTo>
                  <a:pt x="11389" y="5129"/>
                  <a:pt x="11395" y="5125"/>
                  <a:pt x="11400" y="5119"/>
                </a:cubicBezTo>
                <a:cubicBezTo>
                  <a:pt x="11399" y="5142"/>
                  <a:pt x="11400" y="5173"/>
                  <a:pt x="11400" y="5196"/>
                </a:cubicBezTo>
                <a:cubicBezTo>
                  <a:pt x="11412" y="5202"/>
                  <a:pt x="11415" y="5206"/>
                  <a:pt x="11424" y="5214"/>
                </a:cubicBezTo>
                <a:cubicBezTo>
                  <a:pt x="11426" y="5211"/>
                  <a:pt x="11427" y="5209"/>
                  <a:pt x="11429" y="5206"/>
                </a:cubicBezTo>
                <a:cubicBezTo>
                  <a:pt x="11430" y="5207"/>
                  <a:pt x="11431" y="5207"/>
                  <a:pt x="11432" y="5207"/>
                </a:cubicBezTo>
                <a:cubicBezTo>
                  <a:pt x="11436" y="5201"/>
                  <a:pt x="11438" y="5194"/>
                  <a:pt x="11442" y="5187"/>
                </a:cubicBezTo>
                <a:cubicBezTo>
                  <a:pt x="11445" y="5190"/>
                  <a:pt x="11449" y="5193"/>
                  <a:pt x="11451" y="5196"/>
                </a:cubicBezTo>
                <a:cubicBezTo>
                  <a:pt x="11446" y="5261"/>
                  <a:pt x="11428" y="5300"/>
                  <a:pt x="11440" y="5374"/>
                </a:cubicBezTo>
                <a:cubicBezTo>
                  <a:pt x="11436" y="5392"/>
                  <a:pt x="11426" y="5406"/>
                  <a:pt x="11414" y="5415"/>
                </a:cubicBezTo>
                <a:cubicBezTo>
                  <a:pt x="11401" y="5423"/>
                  <a:pt x="11386" y="5422"/>
                  <a:pt x="11375" y="5404"/>
                </a:cubicBezTo>
                <a:cubicBezTo>
                  <a:pt x="11371" y="5388"/>
                  <a:pt x="11367" y="5365"/>
                  <a:pt x="11364" y="5349"/>
                </a:cubicBezTo>
                <a:cubicBezTo>
                  <a:pt x="11353" y="5335"/>
                  <a:pt x="11344" y="5324"/>
                  <a:pt x="11333" y="5311"/>
                </a:cubicBezTo>
                <a:cubicBezTo>
                  <a:pt x="11333" y="5305"/>
                  <a:pt x="11333" y="5298"/>
                  <a:pt x="11333" y="5292"/>
                </a:cubicBezTo>
                <a:cubicBezTo>
                  <a:pt x="11308" y="5294"/>
                  <a:pt x="11301" y="5318"/>
                  <a:pt x="11276" y="5319"/>
                </a:cubicBezTo>
                <a:cubicBezTo>
                  <a:pt x="11275" y="5321"/>
                  <a:pt x="11274" y="5322"/>
                  <a:pt x="11273" y="5324"/>
                </a:cubicBezTo>
                <a:cubicBezTo>
                  <a:pt x="11272" y="5324"/>
                  <a:pt x="11271" y="5325"/>
                  <a:pt x="11270" y="5326"/>
                </a:cubicBezTo>
                <a:cubicBezTo>
                  <a:pt x="11262" y="5342"/>
                  <a:pt x="11250" y="5357"/>
                  <a:pt x="11243" y="5374"/>
                </a:cubicBezTo>
                <a:cubicBezTo>
                  <a:pt x="11242" y="5392"/>
                  <a:pt x="11244" y="5411"/>
                  <a:pt x="11243" y="5429"/>
                </a:cubicBezTo>
                <a:cubicBezTo>
                  <a:pt x="11236" y="5439"/>
                  <a:pt x="11230" y="5447"/>
                  <a:pt x="11223" y="5457"/>
                </a:cubicBezTo>
                <a:cubicBezTo>
                  <a:pt x="11208" y="5515"/>
                  <a:pt x="11232" y="5661"/>
                  <a:pt x="11238" y="5692"/>
                </a:cubicBezTo>
                <a:cubicBezTo>
                  <a:pt x="11236" y="5702"/>
                  <a:pt x="11236" y="5691"/>
                  <a:pt x="11238" y="5702"/>
                </a:cubicBezTo>
                <a:cubicBezTo>
                  <a:pt x="11236" y="5702"/>
                  <a:pt x="11236" y="5701"/>
                  <a:pt x="11234" y="5702"/>
                </a:cubicBezTo>
                <a:cubicBezTo>
                  <a:pt x="11236" y="5714"/>
                  <a:pt x="11235" y="5721"/>
                  <a:pt x="11234" y="5733"/>
                </a:cubicBezTo>
                <a:cubicBezTo>
                  <a:pt x="11215" y="5747"/>
                  <a:pt x="11186" y="5744"/>
                  <a:pt x="11163" y="5742"/>
                </a:cubicBezTo>
                <a:cubicBezTo>
                  <a:pt x="11163" y="5743"/>
                  <a:pt x="11163" y="5745"/>
                  <a:pt x="11163" y="5747"/>
                </a:cubicBezTo>
                <a:cubicBezTo>
                  <a:pt x="11160" y="5746"/>
                  <a:pt x="11158" y="5747"/>
                  <a:pt x="11156" y="5747"/>
                </a:cubicBezTo>
                <a:cubicBezTo>
                  <a:pt x="11152" y="5767"/>
                  <a:pt x="11151" y="5791"/>
                  <a:pt x="11150" y="5813"/>
                </a:cubicBezTo>
                <a:cubicBezTo>
                  <a:pt x="11139" y="5824"/>
                  <a:pt x="11129" y="5835"/>
                  <a:pt x="11118" y="5845"/>
                </a:cubicBezTo>
                <a:cubicBezTo>
                  <a:pt x="11104" y="5854"/>
                  <a:pt x="11089" y="5856"/>
                  <a:pt x="11069" y="5843"/>
                </a:cubicBezTo>
                <a:cubicBezTo>
                  <a:pt x="11067" y="5822"/>
                  <a:pt x="11065" y="5812"/>
                  <a:pt x="11059" y="5798"/>
                </a:cubicBezTo>
                <a:cubicBezTo>
                  <a:pt x="11060" y="5763"/>
                  <a:pt x="11011" y="5780"/>
                  <a:pt x="10996" y="5788"/>
                </a:cubicBezTo>
                <a:cubicBezTo>
                  <a:pt x="10964" y="5807"/>
                  <a:pt x="10936" y="5833"/>
                  <a:pt x="10906" y="5855"/>
                </a:cubicBezTo>
                <a:cubicBezTo>
                  <a:pt x="10906" y="5855"/>
                  <a:pt x="10905" y="5854"/>
                  <a:pt x="10905" y="5855"/>
                </a:cubicBezTo>
                <a:cubicBezTo>
                  <a:pt x="10876" y="5877"/>
                  <a:pt x="10844" y="5896"/>
                  <a:pt x="10805" y="5901"/>
                </a:cubicBezTo>
                <a:cubicBezTo>
                  <a:pt x="10805" y="5902"/>
                  <a:pt x="10805" y="5902"/>
                  <a:pt x="10805" y="5903"/>
                </a:cubicBezTo>
                <a:cubicBezTo>
                  <a:pt x="10802" y="5903"/>
                  <a:pt x="10801" y="5906"/>
                  <a:pt x="10798" y="5906"/>
                </a:cubicBezTo>
                <a:cubicBezTo>
                  <a:pt x="10799" y="5929"/>
                  <a:pt x="10799" y="5944"/>
                  <a:pt x="10798" y="5961"/>
                </a:cubicBezTo>
                <a:cubicBezTo>
                  <a:pt x="10784" y="5951"/>
                  <a:pt x="10771" y="5938"/>
                  <a:pt x="10757" y="5928"/>
                </a:cubicBezTo>
                <a:cubicBezTo>
                  <a:pt x="10756" y="5914"/>
                  <a:pt x="10758" y="5906"/>
                  <a:pt x="10757" y="5891"/>
                </a:cubicBezTo>
                <a:cubicBezTo>
                  <a:pt x="10739" y="5874"/>
                  <a:pt x="10717" y="5890"/>
                  <a:pt x="10706" y="5835"/>
                </a:cubicBezTo>
                <a:cubicBezTo>
                  <a:pt x="10699" y="5834"/>
                  <a:pt x="10672" y="5850"/>
                  <a:pt x="10646" y="5871"/>
                </a:cubicBezTo>
                <a:cubicBezTo>
                  <a:pt x="10624" y="5887"/>
                  <a:pt x="10608" y="5905"/>
                  <a:pt x="10601" y="5920"/>
                </a:cubicBezTo>
                <a:cubicBezTo>
                  <a:pt x="10596" y="5920"/>
                  <a:pt x="10592" y="5920"/>
                  <a:pt x="10587" y="5920"/>
                </a:cubicBezTo>
                <a:cubicBezTo>
                  <a:pt x="10586" y="5914"/>
                  <a:pt x="10588" y="5907"/>
                  <a:pt x="10587" y="5901"/>
                </a:cubicBezTo>
                <a:cubicBezTo>
                  <a:pt x="10578" y="5910"/>
                  <a:pt x="10569" y="5914"/>
                  <a:pt x="10561" y="5910"/>
                </a:cubicBezTo>
                <a:cubicBezTo>
                  <a:pt x="10560" y="5907"/>
                  <a:pt x="10562" y="5904"/>
                  <a:pt x="10561" y="5901"/>
                </a:cubicBezTo>
                <a:cubicBezTo>
                  <a:pt x="10571" y="5886"/>
                  <a:pt x="10575" y="5883"/>
                  <a:pt x="10582" y="5861"/>
                </a:cubicBezTo>
                <a:cubicBezTo>
                  <a:pt x="10581" y="5856"/>
                  <a:pt x="10579" y="5848"/>
                  <a:pt x="10577" y="5843"/>
                </a:cubicBezTo>
                <a:cubicBezTo>
                  <a:pt x="10567" y="5845"/>
                  <a:pt x="10556" y="5841"/>
                  <a:pt x="10545" y="5843"/>
                </a:cubicBezTo>
                <a:cubicBezTo>
                  <a:pt x="10532" y="5838"/>
                  <a:pt x="10532" y="5824"/>
                  <a:pt x="10519" y="5835"/>
                </a:cubicBezTo>
                <a:cubicBezTo>
                  <a:pt x="10516" y="5817"/>
                  <a:pt x="10515" y="5824"/>
                  <a:pt x="10504" y="5825"/>
                </a:cubicBezTo>
                <a:cubicBezTo>
                  <a:pt x="10517" y="5787"/>
                  <a:pt x="10489" y="5751"/>
                  <a:pt x="10473" y="5742"/>
                </a:cubicBezTo>
                <a:cubicBezTo>
                  <a:pt x="10476" y="5704"/>
                  <a:pt x="10483" y="5670"/>
                  <a:pt x="10495" y="5648"/>
                </a:cubicBezTo>
                <a:cubicBezTo>
                  <a:pt x="10494" y="5645"/>
                  <a:pt x="10492" y="5640"/>
                  <a:pt x="10491" y="5635"/>
                </a:cubicBezTo>
                <a:cubicBezTo>
                  <a:pt x="10495" y="5635"/>
                  <a:pt x="10499" y="5635"/>
                  <a:pt x="10503" y="5635"/>
                </a:cubicBezTo>
                <a:cubicBezTo>
                  <a:pt x="10503" y="5633"/>
                  <a:pt x="10504" y="5632"/>
                  <a:pt x="10505" y="5630"/>
                </a:cubicBezTo>
                <a:cubicBezTo>
                  <a:pt x="10506" y="5630"/>
                  <a:pt x="10508" y="5630"/>
                  <a:pt x="10509" y="5630"/>
                </a:cubicBezTo>
                <a:cubicBezTo>
                  <a:pt x="10515" y="5597"/>
                  <a:pt x="10533" y="5593"/>
                  <a:pt x="10524" y="5554"/>
                </a:cubicBezTo>
                <a:cubicBezTo>
                  <a:pt x="10526" y="5551"/>
                  <a:pt x="10528" y="5549"/>
                  <a:pt x="10530" y="5545"/>
                </a:cubicBezTo>
                <a:cubicBezTo>
                  <a:pt x="10532" y="5553"/>
                  <a:pt x="10536" y="5564"/>
                  <a:pt x="10539" y="5570"/>
                </a:cubicBezTo>
                <a:cubicBezTo>
                  <a:pt x="10543" y="5568"/>
                  <a:pt x="10550" y="5563"/>
                  <a:pt x="10554" y="5560"/>
                </a:cubicBezTo>
                <a:cubicBezTo>
                  <a:pt x="10555" y="5560"/>
                  <a:pt x="10554" y="5557"/>
                  <a:pt x="10554" y="5557"/>
                </a:cubicBezTo>
                <a:cubicBezTo>
                  <a:pt x="10557" y="5556"/>
                  <a:pt x="10559" y="5555"/>
                  <a:pt x="10561" y="5554"/>
                </a:cubicBezTo>
                <a:cubicBezTo>
                  <a:pt x="10564" y="5545"/>
                  <a:pt x="10573" y="5500"/>
                  <a:pt x="10566" y="5489"/>
                </a:cubicBezTo>
                <a:cubicBezTo>
                  <a:pt x="10556" y="5488"/>
                  <a:pt x="10547" y="5489"/>
                  <a:pt x="10537" y="5489"/>
                </a:cubicBezTo>
                <a:cubicBezTo>
                  <a:pt x="10538" y="5487"/>
                  <a:pt x="10538" y="5484"/>
                  <a:pt x="10540" y="5482"/>
                </a:cubicBezTo>
                <a:cubicBezTo>
                  <a:pt x="10538" y="5436"/>
                  <a:pt x="10534" y="5429"/>
                  <a:pt x="10545" y="5397"/>
                </a:cubicBezTo>
                <a:cubicBezTo>
                  <a:pt x="10543" y="5395"/>
                  <a:pt x="10541" y="5394"/>
                  <a:pt x="10539" y="5392"/>
                </a:cubicBezTo>
                <a:cubicBezTo>
                  <a:pt x="10537" y="5396"/>
                  <a:pt x="10536" y="5401"/>
                  <a:pt x="10534" y="5405"/>
                </a:cubicBezTo>
                <a:cubicBezTo>
                  <a:pt x="10524" y="5410"/>
                  <a:pt x="10514" y="5414"/>
                  <a:pt x="10504" y="5419"/>
                </a:cubicBezTo>
                <a:cubicBezTo>
                  <a:pt x="10492" y="5416"/>
                  <a:pt x="10481" y="5411"/>
                  <a:pt x="10468" y="5412"/>
                </a:cubicBezTo>
                <a:cubicBezTo>
                  <a:pt x="10468" y="5415"/>
                  <a:pt x="10467" y="5418"/>
                  <a:pt x="10467" y="5420"/>
                </a:cubicBezTo>
                <a:cubicBezTo>
                  <a:pt x="10465" y="5421"/>
                  <a:pt x="10463" y="5419"/>
                  <a:pt x="10461" y="5419"/>
                </a:cubicBezTo>
                <a:cubicBezTo>
                  <a:pt x="10460" y="5440"/>
                  <a:pt x="10458" y="5464"/>
                  <a:pt x="10456" y="5485"/>
                </a:cubicBezTo>
                <a:cubicBezTo>
                  <a:pt x="10455" y="5486"/>
                  <a:pt x="10455" y="5486"/>
                  <a:pt x="10454" y="5487"/>
                </a:cubicBezTo>
                <a:cubicBezTo>
                  <a:pt x="10453" y="5487"/>
                  <a:pt x="10453" y="5488"/>
                  <a:pt x="10452" y="5489"/>
                </a:cubicBezTo>
                <a:cubicBezTo>
                  <a:pt x="10449" y="5476"/>
                  <a:pt x="10450" y="5463"/>
                  <a:pt x="10447" y="5450"/>
                </a:cubicBezTo>
                <a:cubicBezTo>
                  <a:pt x="10444" y="5453"/>
                  <a:pt x="10443" y="5459"/>
                  <a:pt x="10441" y="5464"/>
                </a:cubicBezTo>
                <a:cubicBezTo>
                  <a:pt x="10441" y="5461"/>
                  <a:pt x="10441" y="5459"/>
                  <a:pt x="10440" y="5457"/>
                </a:cubicBezTo>
                <a:cubicBezTo>
                  <a:pt x="10431" y="5466"/>
                  <a:pt x="10429" y="5486"/>
                  <a:pt x="10423" y="5497"/>
                </a:cubicBezTo>
                <a:cubicBezTo>
                  <a:pt x="10415" y="5499"/>
                  <a:pt x="10402" y="5488"/>
                  <a:pt x="10395" y="5489"/>
                </a:cubicBezTo>
                <a:cubicBezTo>
                  <a:pt x="10394" y="5492"/>
                  <a:pt x="10396" y="5494"/>
                  <a:pt x="10395" y="5497"/>
                </a:cubicBezTo>
                <a:cubicBezTo>
                  <a:pt x="10393" y="5496"/>
                  <a:pt x="10390" y="5495"/>
                  <a:pt x="10389" y="5495"/>
                </a:cubicBezTo>
                <a:cubicBezTo>
                  <a:pt x="10373" y="5539"/>
                  <a:pt x="10393" y="5564"/>
                  <a:pt x="10394" y="5607"/>
                </a:cubicBezTo>
                <a:cubicBezTo>
                  <a:pt x="10387" y="5623"/>
                  <a:pt x="10378" y="5641"/>
                  <a:pt x="10373" y="5663"/>
                </a:cubicBezTo>
                <a:cubicBezTo>
                  <a:pt x="10377" y="5667"/>
                  <a:pt x="10385" y="5670"/>
                  <a:pt x="10389" y="5673"/>
                </a:cubicBezTo>
                <a:cubicBezTo>
                  <a:pt x="10390" y="5671"/>
                  <a:pt x="10391" y="5667"/>
                  <a:pt x="10392" y="5663"/>
                </a:cubicBezTo>
                <a:cubicBezTo>
                  <a:pt x="10393" y="5664"/>
                  <a:pt x="10394" y="5664"/>
                  <a:pt x="10395" y="5665"/>
                </a:cubicBezTo>
                <a:cubicBezTo>
                  <a:pt x="10396" y="5663"/>
                  <a:pt x="10397" y="5661"/>
                  <a:pt x="10398" y="5658"/>
                </a:cubicBezTo>
                <a:cubicBezTo>
                  <a:pt x="10401" y="5665"/>
                  <a:pt x="10401" y="5672"/>
                  <a:pt x="10410" y="5673"/>
                </a:cubicBezTo>
                <a:cubicBezTo>
                  <a:pt x="10412" y="5698"/>
                  <a:pt x="10412" y="5755"/>
                  <a:pt x="10415" y="5775"/>
                </a:cubicBezTo>
                <a:cubicBezTo>
                  <a:pt x="10419" y="5795"/>
                  <a:pt x="10431" y="5807"/>
                  <a:pt x="10435" y="5830"/>
                </a:cubicBezTo>
                <a:cubicBezTo>
                  <a:pt x="10429" y="5836"/>
                  <a:pt x="10424" y="5841"/>
                  <a:pt x="10415" y="5843"/>
                </a:cubicBezTo>
                <a:cubicBezTo>
                  <a:pt x="10416" y="5845"/>
                  <a:pt x="10418" y="5843"/>
                  <a:pt x="10418" y="5845"/>
                </a:cubicBezTo>
                <a:cubicBezTo>
                  <a:pt x="10415" y="5846"/>
                  <a:pt x="10414" y="5850"/>
                  <a:pt x="10410" y="5851"/>
                </a:cubicBezTo>
                <a:cubicBezTo>
                  <a:pt x="10413" y="5869"/>
                  <a:pt x="10419" y="5871"/>
                  <a:pt x="10431" y="5870"/>
                </a:cubicBezTo>
                <a:cubicBezTo>
                  <a:pt x="10429" y="5877"/>
                  <a:pt x="10429" y="5875"/>
                  <a:pt x="10426" y="5880"/>
                </a:cubicBezTo>
                <a:cubicBezTo>
                  <a:pt x="10429" y="5886"/>
                  <a:pt x="10432" y="5890"/>
                  <a:pt x="10436" y="5896"/>
                </a:cubicBezTo>
                <a:cubicBezTo>
                  <a:pt x="10434" y="5898"/>
                  <a:pt x="10432" y="5900"/>
                  <a:pt x="10431" y="5901"/>
                </a:cubicBezTo>
                <a:cubicBezTo>
                  <a:pt x="10429" y="5903"/>
                  <a:pt x="10427" y="5904"/>
                  <a:pt x="10426" y="5906"/>
                </a:cubicBezTo>
                <a:cubicBezTo>
                  <a:pt x="10426" y="5910"/>
                  <a:pt x="10431" y="5912"/>
                  <a:pt x="10431" y="5916"/>
                </a:cubicBezTo>
                <a:cubicBezTo>
                  <a:pt x="10434" y="5919"/>
                  <a:pt x="10437" y="5923"/>
                  <a:pt x="10440" y="5928"/>
                </a:cubicBezTo>
                <a:cubicBezTo>
                  <a:pt x="10432" y="5928"/>
                  <a:pt x="10424" y="5929"/>
                  <a:pt x="10415" y="5928"/>
                </a:cubicBezTo>
                <a:cubicBezTo>
                  <a:pt x="10415" y="5931"/>
                  <a:pt x="10416" y="5932"/>
                  <a:pt x="10415" y="5935"/>
                </a:cubicBezTo>
                <a:cubicBezTo>
                  <a:pt x="10414" y="5934"/>
                  <a:pt x="10412" y="5935"/>
                  <a:pt x="10410" y="5935"/>
                </a:cubicBezTo>
                <a:cubicBezTo>
                  <a:pt x="10406" y="5955"/>
                  <a:pt x="10407" y="5959"/>
                  <a:pt x="10410" y="5973"/>
                </a:cubicBezTo>
                <a:cubicBezTo>
                  <a:pt x="10403" y="5971"/>
                  <a:pt x="10395" y="5969"/>
                  <a:pt x="10390" y="5966"/>
                </a:cubicBezTo>
                <a:cubicBezTo>
                  <a:pt x="10390" y="5969"/>
                  <a:pt x="10392" y="5973"/>
                  <a:pt x="10393" y="5976"/>
                </a:cubicBezTo>
                <a:cubicBezTo>
                  <a:pt x="10390" y="5975"/>
                  <a:pt x="10387" y="5974"/>
                  <a:pt x="10384" y="5973"/>
                </a:cubicBezTo>
                <a:cubicBezTo>
                  <a:pt x="10386" y="5980"/>
                  <a:pt x="10392" y="5994"/>
                  <a:pt x="10394" y="6001"/>
                </a:cubicBezTo>
                <a:cubicBezTo>
                  <a:pt x="10393" y="6001"/>
                  <a:pt x="10391" y="6000"/>
                  <a:pt x="10390" y="6001"/>
                </a:cubicBezTo>
                <a:cubicBezTo>
                  <a:pt x="10388" y="5999"/>
                  <a:pt x="10386" y="5995"/>
                  <a:pt x="10385" y="5993"/>
                </a:cubicBezTo>
                <a:cubicBezTo>
                  <a:pt x="10384" y="5977"/>
                  <a:pt x="10382" y="5977"/>
                  <a:pt x="10380" y="5958"/>
                </a:cubicBezTo>
                <a:cubicBezTo>
                  <a:pt x="10355" y="5958"/>
                  <a:pt x="10334" y="5954"/>
                  <a:pt x="10318" y="5966"/>
                </a:cubicBezTo>
                <a:cubicBezTo>
                  <a:pt x="10318" y="5968"/>
                  <a:pt x="10317" y="5970"/>
                  <a:pt x="10317" y="5971"/>
                </a:cubicBezTo>
                <a:cubicBezTo>
                  <a:pt x="10315" y="5972"/>
                  <a:pt x="10313" y="5972"/>
                  <a:pt x="10311" y="5973"/>
                </a:cubicBezTo>
                <a:cubicBezTo>
                  <a:pt x="10310" y="5981"/>
                  <a:pt x="10307" y="5993"/>
                  <a:pt x="10306" y="6001"/>
                </a:cubicBezTo>
                <a:cubicBezTo>
                  <a:pt x="10308" y="6021"/>
                  <a:pt x="10316" y="6018"/>
                  <a:pt x="10322" y="6029"/>
                </a:cubicBezTo>
                <a:cubicBezTo>
                  <a:pt x="10321" y="6030"/>
                  <a:pt x="10322" y="6030"/>
                  <a:pt x="10322" y="6031"/>
                </a:cubicBezTo>
                <a:cubicBezTo>
                  <a:pt x="10320" y="6031"/>
                  <a:pt x="10319" y="6031"/>
                  <a:pt x="10318" y="6031"/>
                </a:cubicBezTo>
                <a:cubicBezTo>
                  <a:pt x="10314" y="6024"/>
                  <a:pt x="10309" y="6012"/>
                  <a:pt x="10306" y="6001"/>
                </a:cubicBezTo>
                <a:cubicBezTo>
                  <a:pt x="10305" y="5998"/>
                  <a:pt x="10303" y="5996"/>
                  <a:pt x="10302" y="5993"/>
                </a:cubicBezTo>
                <a:cubicBezTo>
                  <a:pt x="10275" y="5972"/>
                  <a:pt x="10231" y="6018"/>
                  <a:pt x="10209" y="6031"/>
                </a:cubicBezTo>
                <a:cubicBezTo>
                  <a:pt x="10209" y="6032"/>
                  <a:pt x="10209" y="6032"/>
                  <a:pt x="10209" y="6033"/>
                </a:cubicBezTo>
                <a:cubicBezTo>
                  <a:pt x="10207" y="6034"/>
                  <a:pt x="10204" y="6037"/>
                  <a:pt x="10203" y="6038"/>
                </a:cubicBezTo>
                <a:cubicBezTo>
                  <a:pt x="10200" y="6060"/>
                  <a:pt x="10203" y="6066"/>
                  <a:pt x="10203" y="6094"/>
                </a:cubicBezTo>
                <a:cubicBezTo>
                  <a:pt x="10209" y="6095"/>
                  <a:pt x="10212" y="6093"/>
                  <a:pt x="10218" y="6094"/>
                </a:cubicBezTo>
                <a:cubicBezTo>
                  <a:pt x="10215" y="6104"/>
                  <a:pt x="10214" y="6114"/>
                  <a:pt x="10213" y="6131"/>
                </a:cubicBezTo>
                <a:cubicBezTo>
                  <a:pt x="10218" y="6137"/>
                  <a:pt x="10219" y="6140"/>
                  <a:pt x="10229" y="6141"/>
                </a:cubicBezTo>
                <a:cubicBezTo>
                  <a:pt x="10226" y="6166"/>
                  <a:pt x="10220" y="6162"/>
                  <a:pt x="10215" y="6172"/>
                </a:cubicBezTo>
                <a:cubicBezTo>
                  <a:pt x="10205" y="6180"/>
                  <a:pt x="10198" y="6176"/>
                  <a:pt x="10183" y="6172"/>
                </a:cubicBezTo>
                <a:cubicBezTo>
                  <a:pt x="10187" y="6160"/>
                  <a:pt x="10187" y="6148"/>
                  <a:pt x="10187" y="6131"/>
                </a:cubicBezTo>
                <a:cubicBezTo>
                  <a:pt x="10188" y="6131"/>
                  <a:pt x="10189" y="6132"/>
                  <a:pt x="10192" y="6131"/>
                </a:cubicBezTo>
                <a:cubicBezTo>
                  <a:pt x="10192" y="6129"/>
                  <a:pt x="10192" y="6127"/>
                  <a:pt x="10192" y="6124"/>
                </a:cubicBezTo>
                <a:cubicBezTo>
                  <a:pt x="10193" y="6125"/>
                  <a:pt x="10195" y="6126"/>
                  <a:pt x="10198" y="6124"/>
                </a:cubicBezTo>
                <a:cubicBezTo>
                  <a:pt x="10200" y="6119"/>
                  <a:pt x="10197" y="6113"/>
                  <a:pt x="10198" y="6108"/>
                </a:cubicBezTo>
                <a:cubicBezTo>
                  <a:pt x="10194" y="6093"/>
                  <a:pt x="10190" y="6086"/>
                  <a:pt x="10183" y="6078"/>
                </a:cubicBezTo>
                <a:cubicBezTo>
                  <a:pt x="10176" y="6081"/>
                  <a:pt x="10169" y="6084"/>
                  <a:pt x="10162" y="6088"/>
                </a:cubicBezTo>
                <a:cubicBezTo>
                  <a:pt x="10162" y="6089"/>
                  <a:pt x="10162" y="6090"/>
                  <a:pt x="10161" y="6091"/>
                </a:cubicBezTo>
                <a:cubicBezTo>
                  <a:pt x="10160" y="6092"/>
                  <a:pt x="10158" y="6093"/>
                  <a:pt x="10156" y="6094"/>
                </a:cubicBezTo>
                <a:cubicBezTo>
                  <a:pt x="10147" y="6133"/>
                  <a:pt x="10139" y="6167"/>
                  <a:pt x="10130" y="6206"/>
                </a:cubicBezTo>
                <a:cubicBezTo>
                  <a:pt x="10113" y="6231"/>
                  <a:pt x="10100" y="6265"/>
                  <a:pt x="10083" y="6291"/>
                </a:cubicBezTo>
                <a:cubicBezTo>
                  <a:pt x="10090" y="6296"/>
                  <a:pt x="10094" y="6305"/>
                  <a:pt x="10097" y="6316"/>
                </a:cubicBezTo>
                <a:cubicBezTo>
                  <a:pt x="10084" y="6324"/>
                  <a:pt x="10068" y="6312"/>
                  <a:pt x="10054" y="6322"/>
                </a:cubicBezTo>
                <a:cubicBezTo>
                  <a:pt x="10052" y="6324"/>
                  <a:pt x="10050" y="6325"/>
                  <a:pt x="10048" y="6327"/>
                </a:cubicBezTo>
                <a:cubicBezTo>
                  <a:pt x="10048" y="6327"/>
                  <a:pt x="10048" y="6327"/>
                  <a:pt x="10047" y="6327"/>
                </a:cubicBezTo>
                <a:cubicBezTo>
                  <a:pt x="10037" y="6339"/>
                  <a:pt x="10027" y="6348"/>
                  <a:pt x="10017" y="6359"/>
                </a:cubicBezTo>
                <a:cubicBezTo>
                  <a:pt x="10009" y="6360"/>
                  <a:pt x="10005" y="6368"/>
                  <a:pt x="9997" y="6369"/>
                </a:cubicBezTo>
                <a:cubicBezTo>
                  <a:pt x="9989" y="6376"/>
                  <a:pt x="9982" y="6382"/>
                  <a:pt x="9975" y="6389"/>
                </a:cubicBezTo>
                <a:cubicBezTo>
                  <a:pt x="9969" y="6393"/>
                  <a:pt x="9964" y="6397"/>
                  <a:pt x="9959" y="6402"/>
                </a:cubicBezTo>
                <a:cubicBezTo>
                  <a:pt x="9950" y="6449"/>
                  <a:pt x="9960" y="6505"/>
                  <a:pt x="9939" y="6532"/>
                </a:cubicBezTo>
                <a:cubicBezTo>
                  <a:pt x="9914" y="6554"/>
                  <a:pt x="9884" y="6547"/>
                  <a:pt x="9867" y="6585"/>
                </a:cubicBezTo>
                <a:cubicBezTo>
                  <a:pt x="9865" y="6588"/>
                  <a:pt x="9862" y="6587"/>
                  <a:pt x="9860" y="6590"/>
                </a:cubicBezTo>
                <a:cubicBezTo>
                  <a:pt x="9860" y="6595"/>
                  <a:pt x="9856" y="6603"/>
                  <a:pt x="9856" y="6608"/>
                </a:cubicBezTo>
                <a:cubicBezTo>
                  <a:pt x="9860" y="6611"/>
                  <a:pt x="9866" y="6616"/>
                  <a:pt x="9871" y="6618"/>
                </a:cubicBezTo>
                <a:cubicBezTo>
                  <a:pt x="9845" y="6648"/>
                  <a:pt x="9814" y="6604"/>
                  <a:pt x="9785" y="6630"/>
                </a:cubicBezTo>
                <a:cubicBezTo>
                  <a:pt x="9780" y="6612"/>
                  <a:pt x="9778" y="6601"/>
                  <a:pt x="9779" y="6575"/>
                </a:cubicBezTo>
                <a:cubicBezTo>
                  <a:pt x="9762" y="6580"/>
                  <a:pt x="9751" y="6579"/>
                  <a:pt x="9732" y="6575"/>
                </a:cubicBezTo>
                <a:cubicBezTo>
                  <a:pt x="9733" y="6577"/>
                  <a:pt x="9734" y="6578"/>
                  <a:pt x="9734" y="6580"/>
                </a:cubicBezTo>
                <a:cubicBezTo>
                  <a:pt x="9731" y="6580"/>
                  <a:pt x="9729" y="6581"/>
                  <a:pt x="9726" y="6580"/>
                </a:cubicBezTo>
                <a:cubicBezTo>
                  <a:pt x="9728" y="6612"/>
                  <a:pt x="9733" y="6643"/>
                  <a:pt x="9746" y="6655"/>
                </a:cubicBezTo>
                <a:cubicBezTo>
                  <a:pt x="9746" y="6688"/>
                  <a:pt x="9749" y="6708"/>
                  <a:pt x="9757" y="6728"/>
                </a:cubicBezTo>
                <a:cubicBezTo>
                  <a:pt x="9751" y="6732"/>
                  <a:pt x="9744" y="6735"/>
                  <a:pt x="9737" y="6735"/>
                </a:cubicBezTo>
                <a:cubicBezTo>
                  <a:pt x="9737" y="6729"/>
                  <a:pt x="9737" y="6721"/>
                  <a:pt x="9737" y="6715"/>
                </a:cubicBezTo>
                <a:cubicBezTo>
                  <a:pt x="9725" y="6726"/>
                  <a:pt x="9691" y="6745"/>
                  <a:pt x="9675" y="6743"/>
                </a:cubicBezTo>
                <a:cubicBezTo>
                  <a:pt x="9669" y="6729"/>
                  <a:pt x="9666" y="6711"/>
                  <a:pt x="9660" y="6697"/>
                </a:cubicBezTo>
                <a:cubicBezTo>
                  <a:pt x="9650" y="6698"/>
                  <a:pt x="9639" y="6703"/>
                  <a:pt x="9629" y="6705"/>
                </a:cubicBezTo>
                <a:cubicBezTo>
                  <a:pt x="9629" y="6706"/>
                  <a:pt x="9629" y="6708"/>
                  <a:pt x="9628" y="6710"/>
                </a:cubicBezTo>
                <a:cubicBezTo>
                  <a:pt x="9627" y="6710"/>
                  <a:pt x="9625" y="6711"/>
                  <a:pt x="9623" y="6712"/>
                </a:cubicBezTo>
                <a:cubicBezTo>
                  <a:pt x="9622" y="6716"/>
                  <a:pt x="9621" y="6720"/>
                  <a:pt x="9619" y="6725"/>
                </a:cubicBezTo>
                <a:cubicBezTo>
                  <a:pt x="9611" y="6727"/>
                  <a:pt x="9598" y="6725"/>
                  <a:pt x="9598" y="6725"/>
                </a:cubicBezTo>
                <a:cubicBezTo>
                  <a:pt x="9597" y="6723"/>
                  <a:pt x="9599" y="6717"/>
                  <a:pt x="9598" y="6715"/>
                </a:cubicBezTo>
                <a:cubicBezTo>
                  <a:pt x="9581" y="6717"/>
                  <a:pt x="9567" y="6743"/>
                  <a:pt x="9546" y="6743"/>
                </a:cubicBezTo>
                <a:cubicBezTo>
                  <a:pt x="9546" y="6744"/>
                  <a:pt x="9546" y="6744"/>
                  <a:pt x="9546" y="6745"/>
                </a:cubicBezTo>
                <a:cubicBezTo>
                  <a:pt x="9544" y="6746"/>
                  <a:pt x="9543" y="6748"/>
                  <a:pt x="9540" y="6748"/>
                </a:cubicBezTo>
                <a:cubicBezTo>
                  <a:pt x="9540" y="6759"/>
                  <a:pt x="9541" y="6775"/>
                  <a:pt x="9540" y="6786"/>
                </a:cubicBezTo>
                <a:cubicBezTo>
                  <a:pt x="9549" y="6781"/>
                  <a:pt x="9558" y="6776"/>
                  <a:pt x="9570" y="6776"/>
                </a:cubicBezTo>
                <a:cubicBezTo>
                  <a:pt x="9567" y="6788"/>
                  <a:pt x="9564" y="6793"/>
                  <a:pt x="9555" y="6796"/>
                </a:cubicBezTo>
                <a:cubicBezTo>
                  <a:pt x="9553" y="6803"/>
                  <a:pt x="9566" y="6803"/>
                  <a:pt x="9570" y="6805"/>
                </a:cubicBezTo>
                <a:cubicBezTo>
                  <a:pt x="9571" y="6807"/>
                  <a:pt x="9571" y="6809"/>
                  <a:pt x="9570" y="6811"/>
                </a:cubicBezTo>
                <a:cubicBezTo>
                  <a:pt x="9564" y="6814"/>
                  <a:pt x="9557" y="6816"/>
                  <a:pt x="9551" y="6818"/>
                </a:cubicBezTo>
                <a:cubicBezTo>
                  <a:pt x="9552" y="6820"/>
                  <a:pt x="9553" y="6820"/>
                  <a:pt x="9554" y="6821"/>
                </a:cubicBezTo>
                <a:cubicBezTo>
                  <a:pt x="9551" y="6822"/>
                  <a:pt x="9548" y="6824"/>
                  <a:pt x="9545" y="6825"/>
                </a:cubicBezTo>
                <a:cubicBezTo>
                  <a:pt x="9549" y="6839"/>
                  <a:pt x="9560" y="6841"/>
                  <a:pt x="9566" y="6853"/>
                </a:cubicBezTo>
                <a:cubicBezTo>
                  <a:pt x="9566" y="6857"/>
                  <a:pt x="9565" y="6857"/>
                  <a:pt x="9566" y="6861"/>
                </a:cubicBezTo>
                <a:cubicBezTo>
                  <a:pt x="9600" y="6856"/>
                  <a:pt x="9639" y="6868"/>
                  <a:pt x="9663" y="6908"/>
                </a:cubicBezTo>
                <a:cubicBezTo>
                  <a:pt x="9670" y="6904"/>
                  <a:pt x="9678" y="6901"/>
                  <a:pt x="9685" y="6898"/>
                </a:cubicBezTo>
                <a:cubicBezTo>
                  <a:pt x="9687" y="6900"/>
                  <a:pt x="9688" y="6905"/>
                  <a:pt x="9690" y="6908"/>
                </a:cubicBezTo>
                <a:cubicBezTo>
                  <a:pt x="9688" y="6917"/>
                  <a:pt x="9687" y="6928"/>
                  <a:pt x="9685" y="6936"/>
                </a:cubicBezTo>
                <a:cubicBezTo>
                  <a:pt x="9693" y="6954"/>
                  <a:pt x="9711" y="6969"/>
                  <a:pt x="9721" y="6983"/>
                </a:cubicBezTo>
                <a:cubicBezTo>
                  <a:pt x="9719" y="6992"/>
                  <a:pt x="9718" y="7002"/>
                  <a:pt x="9716" y="7011"/>
                </a:cubicBezTo>
                <a:cubicBezTo>
                  <a:pt x="9725" y="7031"/>
                  <a:pt x="9733" y="7048"/>
                  <a:pt x="9742" y="7068"/>
                </a:cubicBezTo>
                <a:cubicBezTo>
                  <a:pt x="9772" y="7095"/>
                  <a:pt x="9767" y="7070"/>
                  <a:pt x="9783" y="7133"/>
                </a:cubicBezTo>
                <a:cubicBezTo>
                  <a:pt x="9778" y="7148"/>
                  <a:pt x="9774" y="7157"/>
                  <a:pt x="9773" y="7179"/>
                </a:cubicBezTo>
                <a:cubicBezTo>
                  <a:pt x="9776" y="7187"/>
                  <a:pt x="9774" y="7200"/>
                  <a:pt x="9778" y="7207"/>
                </a:cubicBezTo>
                <a:cubicBezTo>
                  <a:pt x="9767" y="7237"/>
                  <a:pt x="9762" y="7288"/>
                  <a:pt x="9762" y="7331"/>
                </a:cubicBezTo>
                <a:cubicBezTo>
                  <a:pt x="9763" y="7328"/>
                  <a:pt x="9766" y="7326"/>
                  <a:pt x="9768" y="7324"/>
                </a:cubicBezTo>
                <a:cubicBezTo>
                  <a:pt x="9769" y="7322"/>
                  <a:pt x="9771" y="7322"/>
                  <a:pt x="9773" y="7321"/>
                </a:cubicBezTo>
                <a:cubicBezTo>
                  <a:pt x="9775" y="7325"/>
                  <a:pt x="9776" y="7335"/>
                  <a:pt x="9778" y="7339"/>
                </a:cubicBezTo>
                <a:cubicBezTo>
                  <a:pt x="9776" y="7340"/>
                  <a:pt x="9775" y="7341"/>
                  <a:pt x="9774" y="7342"/>
                </a:cubicBezTo>
                <a:cubicBezTo>
                  <a:pt x="9772" y="7344"/>
                  <a:pt x="9770" y="7345"/>
                  <a:pt x="9767" y="7347"/>
                </a:cubicBezTo>
                <a:cubicBezTo>
                  <a:pt x="9760" y="7407"/>
                  <a:pt x="9754" y="7465"/>
                  <a:pt x="9743" y="7512"/>
                </a:cubicBezTo>
                <a:cubicBezTo>
                  <a:pt x="9710" y="7518"/>
                  <a:pt x="9687" y="7496"/>
                  <a:pt x="9660" y="7482"/>
                </a:cubicBezTo>
                <a:cubicBezTo>
                  <a:pt x="9642" y="7521"/>
                  <a:pt x="9583" y="7502"/>
                  <a:pt x="9546" y="7492"/>
                </a:cubicBezTo>
                <a:cubicBezTo>
                  <a:pt x="9530" y="7487"/>
                  <a:pt x="9473" y="7462"/>
                  <a:pt x="9469" y="7464"/>
                </a:cubicBezTo>
                <a:cubicBezTo>
                  <a:pt x="9452" y="7470"/>
                  <a:pt x="9431" y="7500"/>
                  <a:pt x="9407" y="7492"/>
                </a:cubicBezTo>
                <a:cubicBezTo>
                  <a:pt x="9376" y="7483"/>
                  <a:pt x="9355" y="7452"/>
                  <a:pt x="9324" y="7474"/>
                </a:cubicBezTo>
                <a:cubicBezTo>
                  <a:pt x="9323" y="7476"/>
                  <a:pt x="9323" y="7478"/>
                  <a:pt x="9323" y="7480"/>
                </a:cubicBezTo>
                <a:cubicBezTo>
                  <a:pt x="9321" y="7481"/>
                  <a:pt x="9319" y="7479"/>
                  <a:pt x="9317" y="7480"/>
                </a:cubicBezTo>
                <a:cubicBezTo>
                  <a:pt x="9315" y="7492"/>
                  <a:pt x="9315" y="7501"/>
                  <a:pt x="9313" y="7512"/>
                </a:cubicBezTo>
                <a:cubicBezTo>
                  <a:pt x="9307" y="7512"/>
                  <a:pt x="9302" y="7512"/>
                  <a:pt x="9297" y="7512"/>
                </a:cubicBezTo>
                <a:cubicBezTo>
                  <a:pt x="9284" y="7513"/>
                  <a:pt x="9276" y="7519"/>
                  <a:pt x="9269" y="7529"/>
                </a:cubicBezTo>
                <a:cubicBezTo>
                  <a:pt x="9261" y="7537"/>
                  <a:pt x="9255" y="7547"/>
                  <a:pt x="9250" y="7563"/>
                </a:cubicBezTo>
                <a:cubicBezTo>
                  <a:pt x="9251" y="7573"/>
                  <a:pt x="9250" y="7582"/>
                  <a:pt x="9250" y="7592"/>
                </a:cubicBezTo>
                <a:cubicBezTo>
                  <a:pt x="9271" y="7599"/>
                  <a:pt x="9280" y="7615"/>
                  <a:pt x="9286" y="7648"/>
                </a:cubicBezTo>
                <a:cubicBezTo>
                  <a:pt x="9288" y="7654"/>
                  <a:pt x="9274" y="7739"/>
                  <a:pt x="9270" y="7751"/>
                </a:cubicBezTo>
                <a:cubicBezTo>
                  <a:pt x="9292" y="7831"/>
                  <a:pt x="9276" y="8044"/>
                  <a:pt x="9239" y="8079"/>
                </a:cubicBezTo>
                <a:cubicBezTo>
                  <a:pt x="9240" y="8112"/>
                  <a:pt x="9235" y="8138"/>
                  <a:pt x="9229" y="8162"/>
                </a:cubicBezTo>
                <a:cubicBezTo>
                  <a:pt x="9232" y="8174"/>
                  <a:pt x="9232" y="8176"/>
                  <a:pt x="9239" y="8181"/>
                </a:cubicBezTo>
                <a:cubicBezTo>
                  <a:pt x="9240" y="8180"/>
                  <a:pt x="9243" y="8182"/>
                  <a:pt x="9245" y="8181"/>
                </a:cubicBezTo>
                <a:cubicBezTo>
                  <a:pt x="9246" y="8180"/>
                  <a:pt x="9246" y="8177"/>
                  <a:pt x="9247" y="8176"/>
                </a:cubicBezTo>
                <a:cubicBezTo>
                  <a:pt x="9249" y="8176"/>
                  <a:pt x="9250" y="8176"/>
                  <a:pt x="9251" y="8176"/>
                </a:cubicBezTo>
                <a:cubicBezTo>
                  <a:pt x="9258" y="8170"/>
                  <a:pt x="9264" y="8160"/>
                  <a:pt x="9267" y="8146"/>
                </a:cubicBezTo>
                <a:cubicBezTo>
                  <a:pt x="9268" y="8151"/>
                  <a:pt x="9269" y="8156"/>
                  <a:pt x="9270" y="8161"/>
                </a:cubicBezTo>
                <a:cubicBezTo>
                  <a:pt x="9265" y="8168"/>
                  <a:pt x="9261" y="8176"/>
                  <a:pt x="9251" y="8176"/>
                </a:cubicBezTo>
                <a:cubicBezTo>
                  <a:pt x="9248" y="8176"/>
                  <a:pt x="9248" y="8181"/>
                  <a:pt x="9245" y="8181"/>
                </a:cubicBezTo>
                <a:cubicBezTo>
                  <a:pt x="9245" y="8190"/>
                  <a:pt x="9249" y="8202"/>
                  <a:pt x="9250" y="8209"/>
                </a:cubicBezTo>
                <a:cubicBezTo>
                  <a:pt x="9258" y="8212"/>
                  <a:pt x="9268" y="8206"/>
                  <a:pt x="9276" y="8201"/>
                </a:cubicBezTo>
                <a:cubicBezTo>
                  <a:pt x="9277" y="8202"/>
                  <a:pt x="9275" y="8207"/>
                  <a:pt x="9276" y="8209"/>
                </a:cubicBezTo>
                <a:cubicBezTo>
                  <a:pt x="9273" y="8230"/>
                  <a:pt x="9272" y="8255"/>
                  <a:pt x="9270" y="8276"/>
                </a:cubicBezTo>
                <a:cubicBezTo>
                  <a:pt x="9274" y="8287"/>
                  <a:pt x="9279" y="8315"/>
                  <a:pt x="9276" y="8340"/>
                </a:cubicBezTo>
                <a:cubicBezTo>
                  <a:pt x="9273" y="8359"/>
                  <a:pt x="9262" y="8386"/>
                  <a:pt x="9266" y="8407"/>
                </a:cubicBezTo>
                <a:cubicBezTo>
                  <a:pt x="9278" y="8396"/>
                  <a:pt x="9290" y="8388"/>
                  <a:pt x="9312" y="8397"/>
                </a:cubicBezTo>
                <a:cubicBezTo>
                  <a:pt x="9318" y="8400"/>
                  <a:pt x="9327" y="8411"/>
                  <a:pt x="9338" y="8407"/>
                </a:cubicBezTo>
                <a:cubicBezTo>
                  <a:pt x="9342" y="8404"/>
                  <a:pt x="9345" y="8399"/>
                  <a:pt x="9349" y="8395"/>
                </a:cubicBezTo>
                <a:cubicBezTo>
                  <a:pt x="9354" y="8390"/>
                  <a:pt x="9359" y="8385"/>
                  <a:pt x="9364" y="8379"/>
                </a:cubicBezTo>
                <a:cubicBezTo>
                  <a:pt x="9397" y="8363"/>
                  <a:pt x="9433" y="8409"/>
                  <a:pt x="9431" y="8454"/>
                </a:cubicBezTo>
                <a:cubicBezTo>
                  <a:pt x="9435" y="8456"/>
                  <a:pt x="9438" y="8459"/>
                  <a:pt x="9442" y="8462"/>
                </a:cubicBezTo>
                <a:cubicBezTo>
                  <a:pt x="9445" y="8504"/>
                  <a:pt x="9464" y="8551"/>
                  <a:pt x="9493" y="8537"/>
                </a:cubicBezTo>
                <a:cubicBezTo>
                  <a:pt x="9494" y="8534"/>
                  <a:pt x="9494" y="8530"/>
                  <a:pt x="9493" y="8527"/>
                </a:cubicBezTo>
                <a:cubicBezTo>
                  <a:pt x="9495" y="8526"/>
                  <a:pt x="9496" y="8531"/>
                  <a:pt x="9499" y="8530"/>
                </a:cubicBezTo>
                <a:cubicBezTo>
                  <a:pt x="9499" y="8530"/>
                  <a:pt x="9498" y="8529"/>
                  <a:pt x="9499" y="8528"/>
                </a:cubicBezTo>
                <a:cubicBezTo>
                  <a:pt x="9500" y="8522"/>
                  <a:pt x="9501" y="8523"/>
                  <a:pt x="9502" y="8519"/>
                </a:cubicBezTo>
                <a:cubicBezTo>
                  <a:pt x="9503" y="8519"/>
                  <a:pt x="9504" y="8520"/>
                  <a:pt x="9504" y="8522"/>
                </a:cubicBezTo>
                <a:cubicBezTo>
                  <a:pt x="9507" y="8501"/>
                  <a:pt x="9512" y="8495"/>
                  <a:pt x="9517" y="8490"/>
                </a:cubicBezTo>
                <a:cubicBezTo>
                  <a:pt x="9523" y="8488"/>
                  <a:pt x="9530" y="8487"/>
                  <a:pt x="9540" y="8480"/>
                </a:cubicBezTo>
                <a:cubicBezTo>
                  <a:pt x="9541" y="8479"/>
                  <a:pt x="9541" y="8478"/>
                  <a:pt x="9542" y="8477"/>
                </a:cubicBezTo>
                <a:cubicBezTo>
                  <a:pt x="9544" y="8476"/>
                  <a:pt x="9544" y="8477"/>
                  <a:pt x="9546" y="8475"/>
                </a:cubicBezTo>
                <a:cubicBezTo>
                  <a:pt x="9553" y="8466"/>
                  <a:pt x="9558" y="8454"/>
                  <a:pt x="9564" y="8444"/>
                </a:cubicBezTo>
                <a:cubicBezTo>
                  <a:pt x="9600" y="8444"/>
                  <a:pt x="9638" y="8443"/>
                  <a:pt x="9674" y="8444"/>
                </a:cubicBezTo>
                <a:cubicBezTo>
                  <a:pt x="9682" y="8439"/>
                  <a:pt x="9688" y="8429"/>
                  <a:pt x="9700" y="8425"/>
                </a:cubicBezTo>
                <a:cubicBezTo>
                  <a:pt x="9703" y="8430"/>
                  <a:pt x="9703" y="8439"/>
                  <a:pt x="9706" y="8444"/>
                </a:cubicBezTo>
                <a:cubicBezTo>
                  <a:pt x="9709" y="8440"/>
                  <a:pt x="9708" y="8434"/>
                  <a:pt x="9710" y="8430"/>
                </a:cubicBezTo>
                <a:cubicBezTo>
                  <a:pt x="9711" y="8433"/>
                  <a:pt x="9711" y="8437"/>
                  <a:pt x="9712" y="8439"/>
                </a:cubicBezTo>
                <a:cubicBezTo>
                  <a:pt x="9729" y="8416"/>
                  <a:pt x="9726" y="8397"/>
                  <a:pt x="9737" y="8362"/>
                </a:cubicBezTo>
                <a:cubicBezTo>
                  <a:pt x="9742" y="8348"/>
                  <a:pt x="9751" y="8342"/>
                  <a:pt x="9760" y="8335"/>
                </a:cubicBezTo>
                <a:cubicBezTo>
                  <a:pt x="9772" y="8330"/>
                  <a:pt x="9786" y="8327"/>
                  <a:pt x="9799" y="8322"/>
                </a:cubicBezTo>
                <a:cubicBezTo>
                  <a:pt x="9799" y="8319"/>
                  <a:pt x="9799" y="8318"/>
                  <a:pt x="9799" y="8317"/>
                </a:cubicBezTo>
                <a:cubicBezTo>
                  <a:pt x="9801" y="8316"/>
                  <a:pt x="9803" y="8316"/>
                  <a:pt x="9805" y="8316"/>
                </a:cubicBezTo>
                <a:cubicBezTo>
                  <a:pt x="9807" y="8305"/>
                  <a:pt x="9804" y="8309"/>
                  <a:pt x="9805" y="8296"/>
                </a:cubicBezTo>
                <a:cubicBezTo>
                  <a:pt x="9811" y="8234"/>
                  <a:pt x="9839" y="8191"/>
                  <a:pt x="9867" y="8166"/>
                </a:cubicBezTo>
                <a:cubicBezTo>
                  <a:pt x="9867" y="8163"/>
                  <a:pt x="9867" y="8158"/>
                  <a:pt x="9867" y="8156"/>
                </a:cubicBezTo>
                <a:cubicBezTo>
                  <a:pt x="9860" y="8149"/>
                  <a:pt x="9854" y="8146"/>
                  <a:pt x="9847" y="8139"/>
                </a:cubicBezTo>
                <a:cubicBezTo>
                  <a:pt x="9841" y="8118"/>
                  <a:pt x="9836" y="8094"/>
                  <a:pt x="9831" y="8073"/>
                </a:cubicBezTo>
                <a:cubicBezTo>
                  <a:pt x="9838" y="8013"/>
                  <a:pt x="9884" y="7915"/>
                  <a:pt x="9914" y="7895"/>
                </a:cubicBezTo>
                <a:cubicBezTo>
                  <a:pt x="9914" y="7893"/>
                  <a:pt x="9913" y="7886"/>
                  <a:pt x="9914" y="7885"/>
                </a:cubicBezTo>
                <a:cubicBezTo>
                  <a:pt x="9910" y="7877"/>
                  <a:pt x="9910" y="7878"/>
                  <a:pt x="9908" y="7866"/>
                </a:cubicBezTo>
                <a:cubicBezTo>
                  <a:pt x="9912" y="7853"/>
                  <a:pt x="9917" y="7847"/>
                  <a:pt x="9923" y="7841"/>
                </a:cubicBezTo>
                <a:cubicBezTo>
                  <a:pt x="9943" y="7828"/>
                  <a:pt x="9969" y="7841"/>
                  <a:pt x="9990" y="7816"/>
                </a:cubicBezTo>
                <a:cubicBezTo>
                  <a:pt x="9990" y="7816"/>
                  <a:pt x="9990" y="7814"/>
                  <a:pt x="9990" y="7813"/>
                </a:cubicBezTo>
                <a:cubicBezTo>
                  <a:pt x="9992" y="7811"/>
                  <a:pt x="9995" y="7814"/>
                  <a:pt x="9997" y="7811"/>
                </a:cubicBezTo>
                <a:cubicBezTo>
                  <a:pt x="9999" y="7804"/>
                  <a:pt x="9999" y="7789"/>
                  <a:pt x="10001" y="7781"/>
                </a:cubicBezTo>
                <a:cubicBezTo>
                  <a:pt x="10016" y="7758"/>
                  <a:pt x="10042" y="7754"/>
                  <a:pt x="10057" y="7732"/>
                </a:cubicBezTo>
                <a:cubicBezTo>
                  <a:pt x="10058" y="7731"/>
                  <a:pt x="10057" y="7730"/>
                  <a:pt x="10057" y="7730"/>
                </a:cubicBezTo>
                <a:cubicBezTo>
                  <a:pt x="10059" y="7727"/>
                  <a:pt x="10062" y="7728"/>
                  <a:pt x="10064" y="7725"/>
                </a:cubicBezTo>
                <a:cubicBezTo>
                  <a:pt x="10080" y="7647"/>
                  <a:pt x="10032" y="7593"/>
                  <a:pt x="10081" y="7524"/>
                </a:cubicBezTo>
                <a:cubicBezTo>
                  <a:pt x="10114" y="7486"/>
                  <a:pt x="10121" y="7525"/>
                  <a:pt x="10151" y="7525"/>
                </a:cubicBezTo>
                <a:cubicBezTo>
                  <a:pt x="10159" y="7525"/>
                  <a:pt x="10170" y="7517"/>
                  <a:pt x="10182" y="7525"/>
                </a:cubicBezTo>
                <a:cubicBezTo>
                  <a:pt x="10198" y="7537"/>
                  <a:pt x="10211" y="7573"/>
                  <a:pt x="10239" y="7563"/>
                </a:cubicBezTo>
                <a:cubicBezTo>
                  <a:pt x="10269" y="7554"/>
                  <a:pt x="10287" y="7534"/>
                  <a:pt x="10303" y="7510"/>
                </a:cubicBezTo>
                <a:cubicBezTo>
                  <a:pt x="10316" y="7492"/>
                  <a:pt x="10328" y="7471"/>
                  <a:pt x="10343" y="7452"/>
                </a:cubicBezTo>
                <a:cubicBezTo>
                  <a:pt x="10353" y="7447"/>
                  <a:pt x="10363" y="7437"/>
                  <a:pt x="10373" y="7432"/>
                </a:cubicBezTo>
                <a:cubicBezTo>
                  <a:pt x="10374" y="7431"/>
                  <a:pt x="10374" y="7430"/>
                  <a:pt x="10375" y="7429"/>
                </a:cubicBezTo>
                <a:cubicBezTo>
                  <a:pt x="10377" y="7428"/>
                  <a:pt x="10378" y="7426"/>
                  <a:pt x="10380" y="7425"/>
                </a:cubicBezTo>
                <a:cubicBezTo>
                  <a:pt x="10385" y="7414"/>
                  <a:pt x="10390" y="7410"/>
                  <a:pt x="10395" y="7399"/>
                </a:cubicBezTo>
                <a:cubicBezTo>
                  <a:pt x="10422" y="7366"/>
                  <a:pt x="10452" y="7363"/>
                  <a:pt x="10487" y="7395"/>
                </a:cubicBezTo>
                <a:cubicBezTo>
                  <a:pt x="10527" y="7431"/>
                  <a:pt x="10534" y="7529"/>
                  <a:pt x="10558" y="7595"/>
                </a:cubicBezTo>
                <a:cubicBezTo>
                  <a:pt x="10557" y="7597"/>
                  <a:pt x="10556" y="7597"/>
                  <a:pt x="10554" y="7598"/>
                </a:cubicBezTo>
                <a:cubicBezTo>
                  <a:pt x="10556" y="7616"/>
                  <a:pt x="10560" y="7616"/>
                  <a:pt x="10565" y="7627"/>
                </a:cubicBezTo>
                <a:cubicBezTo>
                  <a:pt x="10562" y="7630"/>
                  <a:pt x="10560" y="7635"/>
                  <a:pt x="10557" y="7638"/>
                </a:cubicBezTo>
                <a:cubicBezTo>
                  <a:pt x="10561" y="7651"/>
                  <a:pt x="10561" y="7646"/>
                  <a:pt x="10571" y="7645"/>
                </a:cubicBezTo>
                <a:cubicBezTo>
                  <a:pt x="10571" y="7646"/>
                  <a:pt x="10571" y="7648"/>
                  <a:pt x="10571" y="7648"/>
                </a:cubicBezTo>
                <a:cubicBezTo>
                  <a:pt x="10569" y="7653"/>
                  <a:pt x="10565" y="7657"/>
                  <a:pt x="10563" y="7662"/>
                </a:cubicBezTo>
                <a:cubicBezTo>
                  <a:pt x="10562" y="7663"/>
                  <a:pt x="10562" y="7663"/>
                  <a:pt x="10562" y="7665"/>
                </a:cubicBezTo>
                <a:cubicBezTo>
                  <a:pt x="10567" y="7668"/>
                  <a:pt x="10572" y="7673"/>
                  <a:pt x="10577" y="7677"/>
                </a:cubicBezTo>
                <a:cubicBezTo>
                  <a:pt x="10574" y="7683"/>
                  <a:pt x="10572" y="7689"/>
                  <a:pt x="10569" y="7695"/>
                </a:cubicBezTo>
                <a:cubicBezTo>
                  <a:pt x="10572" y="7698"/>
                  <a:pt x="10574" y="7702"/>
                  <a:pt x="10577" y="7705"/>
                </a:cubicBezTo>
                <a:cubicBezTo>
                  <a:pt x="10581" y="7706"/>
                  <a:pt x="10585" y="7706"/>
                  <a:pt x="10589" y="7707"/>
                </a:cubicBezTo>
                <a:cubicBezTo>
                  <a:pt x="10589" y="7711"/>
                  <a:pt x="10589" y="7714"/>
                  <a:pt x="10589" y="7718"/>
                </a:cubicBezTo>
                <a:cubicBezTo>
                  <a:pt x="10592" y="7719"/>
                  <a:pt x="10595" y="7720"/>
                  <a:pt x="10598" y="7722"/>
                </a:cubicBezTo>
                <a:cubicBezTo>
                  <a:pt x="10603" y="7711"/>
                  <a:pt x="10606" y="7696"/>
                  <a:pt x="10609" y="7680"/>
                </a:cubicBezTo>
                <a:cubicBezTo>
                  <a:pt x="10636" y="7722"/>
                  <a:pt x="10661" y="7771"/>
                  <a:pt x="10690" y="7798"/>
                </a:cubicBezTo>
                <a:cubicBezTo>
                  <a:pt x="10725" y="7830"/>
                  <a:pt x="10759" y="7808"/>
                  <a:pt x="10767" y="7891"/>
                </a:cubicBezTo>
                <a:cubicBezTo>
                  <a:pt x="10769" y="7890"/>
                  <a:pt x="10771" y="7887"/>
                  <a:pt x="10774" y="7885"/>
                </a:cubicBezTo>
                <a:cubicBezTo>
                  <a:pt x="10778" y="7882"/>
                  <a:pt x="10783" y="7878"/>
                  <a:pt x="10788" y="7873"/>
                </a:cubicBezTo>
                <a:cubicBezTo>
                  <a:pt x="10792" y="7879"/>
                  <a:pt x="10796" y="7885"/>
                  <a:pt x="10798" y="7891"/>
                </a:cubicBezTo>
                <a:cubicBezTo>
                  <a:pt x="10796" y="7893"/>
                  <a:pt x="10795" y="7900"/>
                  <a:pt x="10793" y="7901"/>
                </a:cubicBezTo>
                <a:cubicBezTo>
                  <a:pt x="10792" y="7905"/>
                  <a:pt x="10789" y="7906"/>
                  <a:pt x="10788" y="7910"/>
                </a:cubicBezTo>
                <a:cubicBezTo>
                  <a:pt x="10797" y="7905"/>
                  <a:pt x="10805" y="7905"/>
                  <a:pt x="10814" y="7901"/>
                </a:cubicBezTo>
                <a:cubicBezTo>
                  <a:pt x="10819" y="7909"/>
                  <a:pt x="10825" y="7912"/>
                  <a:pt x="10830" y="7920"/>
                </a:cubicBezTo>
                <a:cubicBezTo>
                  <a:pt x="10831" y="7936"/>
                  <a:pt x="10828" y="7946"/>
                  <a:pt x="10824" y="7958"/>
                </a:cubicBezTo>
                <a:cubicBezTo>
                  <a:pt x="10834" y="7969"/>
                  <a:pt x="10846" y="7983"/>
                  <a:pt x="10855" y="7994"/>
                </a:cubicBezTo>
                <a:cubicBezTo>
                  <a:pt x="10861" y="7999"/>
                  <a:pt x="10864" y="7991"/>
                  <a:pt x="10871" y="7984"/>
                </a:cubicBezTo>
                <a:cubicBezTo>
                  <a:pt x="10879" y="7988"/>
                  <a:pt x="10909" y="8150"/>
                  <a:pt x="10907" y="8162"/>
                </a:cubicBezTo>
                <a:cubicBezTo>
                  <a:pt x="10907" y="8163"/>
                  <a:pt x="10907" y="8165"/>
                  <a:pt x="10907" y="8166"/>
                </a:cubicBezTo>
                <a:cubicBezTo>
                  <a:pt x="10904" y="8166"/>
                  <a:pt x="10902" y="8166"/>
                  <a:pt x="10899" y="8166"/>
                </a:cubicBezTo>
                <a:cubicBezTo>
                  <a:pt x="10897" y="8169"/>
                  <a:pt x="10896" y="8170"/>
                  <a:pt x="10895" y="8172"/>
                </a:cubicBezTo>
                <a:cubicBezTo>
                  <a:pt x="10894" y="8172"/>
                  <a:pt x="10893" y="8173"/>
                  <a:pt x="10891" y="8172"/>
                </a:cubicBezTo>
                <a:cubicBezTo>
                  <a:pt x="10889" y="8177"/>
                  <a:pt x="10888" y="8176"/>
                  <a:pt x="10886" y="8181"/>
                </a:cubicBezTo>
                <a:cubicBezTo>
                  <a:pt x="10890" y="8208"/>
                  <a:pt x="10886" y="8225"/>
                  <a:pt x="10871" y="8237"/>
                </a:cubicBezTo>
                <a:cubicBezTo>
                  <a:pt x="10871" y="8248"/>
                  <a:pt x="10871" y="8255"/>
                  <a:pt x="10871" y="8266"/>
                </a:cubicBezTo>
                <a:cubicBezTo>
                  <a:pt x="10874" y="8269"/>
                  <a:pt x="10879" y="8272"/>
                  <a:pt x="10881" y="8276"/>
                </a:cubicBezTo>
                <a:cubicBezTo>
                  <a:pt x="10888" y="8276"/>
                  <a:pt x="10891" y="8276"/>
                  <a:pt x="10897" y="8276"/>
                </a:cubicBezTo>
                <a:cubicBezTo>
                  <a:pt x="10898" y="8273"/>
                  <a:pt x="10900" y="8272"/>
                  <a:pt x="10901" y="8269"/>
                </a:cubicBezTo>
                <a:cubicBezTo>
                  <a:pt x="10902" y="8269"/>
                  <a:pt x="10902" y="8269"/>
                  <a:pt x="10903" y="8269"/>
                </a:cubicBezTo>
                <a:cubicBezTo>
                  <a:pt x="10912" y="8243"/>
                  <a:pt x="10921" y="8213"/>
                  <a:pt x="10939" y="8202"/>
                </a:cubicBezTo>
                <a:cubicBezTo>
                  <a:pt x="10943" y="8189"/>
                  <a:pt x="10940" y="8184"/>
                  <a:pt x="10939" y="8167"/>
                </a:cubicBezTo>
                <a:cubicBezTo>
                  <a:pt x="10947" y="8155"/>
                  <a:pt x="10952" y="8143"/>
                  <a:pt x="10970" y="8144"/>
                </a:cubicBezTo>
                <a:cubicBezTo>
                  <a:pt x="10973" y="8144"/>
                  <a:pt x="10972" y="8139"/>
                  <a:pt x="10976" y="8139"/>
                </a:cubicBezTo>
                <a:cubicBezTo>
                  <a:pt x="10979" y="8134"/>
                  <a:pt x="10979" y="8125"/>
                  <a:pt x="10981" y="8119"/>
                </a:cubicBezTo>
                <a:cubicBezTo>
                  <a:pt x="10975" y="8102"/>
                  <a:pt x="10976" y="8091"/>
                  <a:pt x="10981" y="8073"/>
                </a:cubicBezTo>
                <a:cubicBezTo>
                  <a:pt x="10967" y="8059"/>
                  <a:pt x="10953" y="8039"/>
                  <a:pt x="10939" y="8026"/>
                </a:cubicBezTo>
                <a:cubicBezTo>
                  <a:pt x="10940" y="7987"/>
                  <a:pt x="10953" y="7941"/>
                  <a:pt x="10972" y="7931"/>
                </a:cubicBezTo>
                <a:cubicBezTo>
                  <a:pt x="10973" y="7931"/>
                  <a:pt x="10974" y="7929"/>
                  <a:pt x="10974" y="7930"/>
                </a:cubicBezTo>
                <a:cubicBezTo>
                  <a:pt x="10973" y="7968"/>
                  <a:pt x="11008" y="7948"/>
                  <a:pt x="11021" y="7966"/>
                </a:cubicBezTo>
                <a:cubicBezTo>
                  <a:pt x="11028" y="7975"/>
                  <a:pt x="11022" y="7988"/>
                  <a:pt x="11026" y="8003"/>
                </a:cubicBezTo>
                <a:cubicBezTo>
                  <a:pt x="11034" y="8012"/>
                  <a:pt x="11044" y="8021"/>
                  <a:pt x="11052" y="8031"/>
                </a:cubicBezTo>
                <a:cubicBezTo>
                  <a:pt x="11053" y="8028"/>
                  <a:pt x="11054" y="8024"/>
                  <a:pt x="11054" y="8021"/>
                </a:cubicBezTo>
                <a:cubicBezTo>
                  <a:pt x="11056" y="8023"/>
                  <a:pt x="11058" y="8024"/>
                  <a:pt x="11059" y="8026"/>
                </a:cubicBezTo>
                <a:cubicBezTo>
                  <a:pt x="11062" y="8008"/>
                  <a:pt x="11066" y="7988"/>
                  <a:pt x="11069" y="7969"/>
                </a:cubicBezTo>
                <a:cubicBezTo>
                  <a:pt x="11025" y="7892"/>
                  <a:pt x="10972" y="7823"/>
                  <a:pt x="10903" y="7791"/>
                </a:cubicBezTo>
                <a:cubicBezTo>
                  <a:pt x="10901" y="7786"/>
                  <a:pt x="10895" y="7778"/>
                  <a:pt x="10893" y="7773"/>
                </a:cubicBezTo>
                <a:cubicBezTo>
                  <a:pt x="10900" y="7762"/>
                  <a:pt x="10903" y="7751"/>
                  <a:pt x="10913" y="7745"/>
                </a:cubicBezTo>
                <a:cubicBezTo>
                  <a:pt x="10913" y="7740"/>
                  <a:pt x="10914" y="7739"/>
                  <a:pt x="10913" y="7735"/>
                </a:cubicBezTo>
                <a:cubicBezTo>
                  <a:pt x="10903" y="7705"/>
                  <a:pt x="10840" y="7742"/>
                  <a:pt x="10821" y="7707"/>
                </a:cubicBezTo>
                <a:cubicBezTo>
                  <a:pt x="10803" y="7674"/>
                  <a:pt x="10773" y="7618"/>
                  <a:pt x="10763" y="7575"/>
                </a:cubicBezTo>
                <a:cubicBezTo>
                  <a:pt x="10756" y="7548"/>
                  <a:pt x="10762" y="7513"/>
                  <a:pt x="10753" y="7492"/>
                </a:cubicBezTo>
                <a:cubicBezTo>
                  <a:pt x="10747" y="7476"/>
                  <a:pt x="10732" y="7474"/>
                  <a:pt x="10722" y="7464"/>
                </a:cubicBezTo>
                <a:cubicBezTo>
                  <a:pt x="10688" y="7429"/>
                  <a:pt x="10670" y="7405"/>
                  <a:pt x="10660" y="7324"/>
                </a:cubicBezTo>
                <a:cubicBezTo>
                  <a:pt x="10666" y="7311"/>
                  <a:pt x="10670" y="7311"/>
                  <a:pt x="10674" y="7296"/>
                </a:cubicBezTo>
                <a:cubicBezTo>
                  <a:pt x="10667" y="7281"/>
                  <a:pt x="10665" y="7279"/>
                  <a:pt x="10665" y="7249"/>
                </a:cubicBezTo>
                <a:cubicBezTo>
                  <a:pt x="10662" y="7248"/>
                  <a:pt x="10658" y="7250"/>
                  <a:pt x="10655" y="7249"/>
                </a:cubicBezTo>
                <a:cubicBezTo>
                  <a:pt x="10657" y="7241"/>
                  <a:pt x="10659" y="7231"/>
                  <a:pt x="10660" y="7222"/>
                </a:cubicBezTo>
                <a:cubicBezTo>
                  <a:pt x="10672" y="7212"/>
                  <a:pt x="10692" y="7199"/>
                  <a:pt x="10710" y="7197"/>
                </a:cubicBezTo>
                <a:cubicBezTo>
                  <a:pt x="10710" y="7197"/>
                  <a:pt x="10710" y="7196"/>
                  <a:pt x="10710" y="7196"/>
                </a:cubicBezTo>
                <a:cubicBezTo>
                  <a:pt x="10713" y="7195"/>
                  <a:pt x="10714" y="7193"/>
                  <a:pt x="10716" y="7192"/>
                </a:cubicBezTo>
                <a:cubicBezTo>
                  <a:pt x="10717" y="7187"/>
                  <a:pt x="10717" y="7184"/>
                  <a:pt x="10716" y="7179"/>
                </a:cubicBezTo>
                <a:cubicBezTo>
                  <a:pt x="10728" y="7180"/>
                  <a:pt x="10734" y="7181"/>
                  <a:pt x="10747" y="7179"/>
                </a:cubicBezTo>
                <a:cubicBezTo>
                  <a:pt x="10749" y="7186"/>
                  <a:pt x="10749" y="7191"/>
                  <a:pt x="10751" y="7197"/>
                </a:cubicBezTo>
                <a:cubicBezTo>
                  <a:pt x="10747" y="7207"/>
                  <a:pt x="10745" y="7216"/>
                  <a:pt x="10736" y="7217"/>
                </a:cubicBezTo>
                <a:cubicBezTo>
                  <a:pt x="10740" y="7257"/>
                  <a:pt x="10750" y="7289"/>
                  <a:pt x="10757" y="7321"/>
                </a:cubicBezTo>
                <a:cubicBezTo>
                  <a:pt x="10759" y="7319"/>
                  <a:pt x="10761" y="7316"/>
                  <a:pt x="10763" y="7314"/>
                </a:cubicBezTo>
                <a:cubicBezTo>
                  <a:pt x="10770" y="7307"/>
                  <a:pt x="10778" y="7295"/>
                  <a:pt x="10785" y="7286"/>
                </a:cubicBezTo>
                <a:cubicBezTo>
                  <a:pt x="10788" y="7271"/>
                  <a:pt x="10790" y="7257"/>
                  <a:pt x="10793" y="7242"/>
                </a:cubicBezTo>
                <a:cubicBezTo>
                  <a:pt x="10838" y="7283"/>
                  <a:pt x="10816" y="7356"/>
                  <a:pt x="10860" y="7389"/>
                </a:cubicBezTo>
                <a:cubicBezTo>
                  <a:pt x="10855" y="7389"/>
                  <a:pt x="10850" y="7388"/>
                  <a:pt x="10845" y="7389"/>
                </a:cubicBezTo>
                <a:cubicBezTo>
                  <a:pt x="10846" y="7391"/>
                  <a:pt x="10848" y="7393"/>
                  <a:pt x="10849" y="7395"/>
                </a:cubicBezTo>
                <a:cubicBezTo>
                  <a:pt x="10846" y="7395"/>
                  <a:pt x="10843" y="7395"/>
                  <a:pt x="10840" y="7395"/>
                </a:cubicBezTo>
                <a:cubicBezTo>
                  <a:pt x="10857" y="7441"/>
                  <a:pt x="10883" y="7466"/>
                  <a:pt x="10902" y="7507"/>
                </a:cubicBezTo>
                <a:cubicBezTo>
                  <a:pt x="10907" y="7518"/>
                  <a:pt x="10912" y="7494"/>
                  <a:pt x="10923" y="7499"/>
                </a:cubicBezTo>
                <a:cubicBezTo>
                  <a:pt x="10924" y="7499"/>
                  <a:pt x="10962" y="7522"/>
                  <a:pt x="10964" y="7525"/>
                </a:cubicBezTo>
                <a:cubicBezTo>
                  <a:pt x="10975" y="7539"/>
                  <a:pt x="10983" y="7567"/>
                  <a:pt x="10994" y="7582"/>
                </a:cubicBezTo>
                <a:cubicBezTo>
                  <a:pt x="11024" y="7620"/>
                  <a:pt x="11053" y="7647"/>
                  <a:pt x="11083" y="7685"/>
                </a:cubicBezTo>
                <a:cubicBezTo>
                  <a:pt x="11089" y="7699"/>
                  <a:pt x="11097" y="7709"/>
                  <a:pt x="11104" y="7723"/>
                </a:cubicBezTo>
                <a:cubicBezTo>
                  <a:pt x="11113" y="7732"/>
                  <a:pt x="11126" y="7743"/>
                  <a:pt x="11135" y="7751"/>
                </a:cubicBezTo>
                <a:cubicBezTo>
                  <a:pt x="11136" y="7772"/>
                  <a:pt x="11133" y="7776"/>
                  <a:pt x="11124" y="7780"/>
                </a:cubicBezTo>
                <a:cubicBezTo>
                  <a:pt x="11123" y="7797"/>
                  <a:pt x="11125" y="7870"/>
                  <a:pt x="11124" y="7873"/>
                </a:cubicBezTo>
                <a:cubicBezTo>
                  <a:pt x="11121" y="7886"/>
                  <a:pt x="11118" y="7897"/>
                  <a:pt x="11114" y="7910"/>
                </a:cubicBezTo>
                <a:cubicBezTo>
                  <a:pt x="11119" y="7922"/>
                  <a:pt x="11124" y="7935"/>
                  <a:pt x="11124" y="7958"/>
                </a:cubicBezTo>
                <a:cubicBezTo>
                  <a:pt x="11134" y="7977"/>
                  <a:pt x="11152" y="7993"/>
                  <a:pt x="11160" y="8013"/>
                </a:cubicBezTo>
                <a:cubicBezTo>
                  <a:pt x="11162" y="8025"/>
                  <a:pt x="11164" y="8039"/>
                  <a:pt x="11166" y="8051"/>
                </a:cubicBezTo>
                <a:cubicBezTo>
                  <a:pt x="11175" y="8092"/>
                  <a:pt x="11200" y="8124"/>
                  <a:pt x="11228" y="8116"/>
                </a:cubicBezTo>
                <a:cubicBezTo>
                  <a:pt x="11230" y="8119"/>
                  <a:pt x="11231" y="8130"/>
                  <a:pt x="11233" y="8134"/>
                </a:cubicBezTo>
                <a:cubicBezTo>
                  <a:pt x="11227" y="8139"/>
                  <a:pt x="11221" y="8143"/>
                  <a:pt x="11215" y="8146"/>
                </a:cubicBezTo>
                <a:cubicBezTo>
                  <a:pt x="11215" y="8147"/>
                  <a:pt x="11215" y="8147"/>
                  <a:pt x="11215" y="8147"/>
                </a:cubicBezTo>
                <a:cubicBezTo>
                  <a:pt x="11212" y="8148"/>
                  <a:pt x="11210" y="8151"/>
                  <a:pt x="11207" y="8152"/>
                </a:cubicBezTo>
                <a:cubicBezTo>
                  <a:pt x="11215" y="8177"/>
                  <a:pt x="11226" y="8197"/>
                  <a:pt x="11234" y="8219"/>
                </a:cubicBezTo>
                <a:cubicBezTo>
                  <a:pt x="11257" y="8216"/>
                  <a:pt x="11284" y="8195"/>
                  <a:pt x="11311" y="8209"/>
                </a:cubicBezTo>
                <a:cubicBezTo>
                  <a:pt x="11328" y="8218"/>
                  <a:pt x="11334" y="8244"/>
                  <a:pt x="11357" y="8247"/>
                </a:cubicBezTo>
                <a:cubicBezTo>
                  <a:pt x="11353" y="8258"/>
                  <a:pt x="11349" y="8260"/>
                  <a:pt x="11345" y="8264"/>
                </a:cubicBezTo>
                <a:cubicBezTo>
                  <a:pt x="11328" y="8268"/>
                  <a:pt x="11311" y="8237"/>
                  <a:pt x="11292" y="8232"/>
                </a:cubicBezTo>
                <a:cubicBezTo>
                  <a:pt x="11283" y="8230"/>
                  <a:pt x="11278" y="8242"/>
                  <a:pt x="11261" y="8241"/>
                </a:cubicBezTo>
                <a:cubicBezTo>
                  <a:pt x="11260" y="8242"/>
                  <a:pt x="11259" y="8244"/>
                  <a:pt x="11259" y="8246"/>
                </a:cubicBezTo>
                <a:cubicBezTo>
                  <a:pt x="11257" y="8246"/>
                  <a:pt x="11257" y="8247"/>
                  <a:pt x="11254" y="8247"/>
                </a:cubicBezTo>
                <a:cubicBezTo>
                  <a:pt x="11249" y="8263"/>
                  <a:pt x="11243" y="8278"/>
                  <a:pt x="11238" y="8294"/>
                </a:cubicBezTo>
                <a:cubicBezTo>
                  <a:pt x="11247" y="8312"/>
                  <a:pt x="11256" y="8332"/>
                  <a:pt x="11264" y="8350"/>
                </a:cubicBezTo>
                <a:cubicBezTo>
                  <a:pt x="11267" y="8368"/>
                  <a:pt x="11258" y="8388"/>
                  <a:pt x="11259" y="8407"/>
                </a:cubicBezTo>
                <a:cubicBezTo>
                  <a:pt x="11263" y="8414"/>
                  <a:pt x="11270" y="8419"/>
                  <a:pt x="11274" y="8425"/>
                </a:cubicBezTo>
                <a:cubicBezTo>
                  <a:pt x="11276" y="8423"/>
                  <a:pt x="11278" y="8420"/>
                  <a:pt x="11279" y="8417"/>
                </a:cubicBezTo>
                <a:cubicBezTo>
                  <a:pt x="11279" y="8418"/>
                  <a:pt x="11280" y="8418"/>
                  <a:pt x="11281" y="8419"/>
                </a:cubicBezTo>
                <a:cubicBezTo>
                  <a:pt x="11283" y="8415"/>
                  <a:pt x="11285" y="8412"/>
                  <a:pt x="11287" y="8409"/>
                </a:cubicBezTo>
                <a:cubicBezTo>
                  <a:pt x="11297" y="8406"/>
                  <a:pt x="11309" y="8442"/>
                  <a:pt x="11311" y="8462"/>
                </a:cubicBezTo>
                <a:cubicBezTo>
                  <a:pt x="11312" y="8459"/>
                  <a:pt x="11314" y="8455"/>
                  <a:pt x="11317" y="8452"/>
                </a:cubicBezTo>
                <a:cubicBezTo>
                  <a:pt x="11317" y="8453"/>
                  <a:pt x="11317" y="8454"/>
                  <a:pt x="11318" y="8455"/>
                </a:cubicBezTo>
                <a:cubicBezTo>
                  <a:pt x="11319" y="8452"/>
                  <a:pt x="11321" y="8449"/>
                  <a:pt x="11324" y="8445"/>
                </a:cubicBezTo>
                <a:cubicBezTo>
                  <a:pt x="11335" y="8439"/>
                  <a:pt x="11342" y="8444"/>
                  <a:pt x="11353" y="8454"/>
                </a:cubicBezTo>
                <a:cubicBezTo>
                  <a:pt x="11353" y="8449"/>
                  <a:pt x="11351" y="8449"/>
                  <a:pt x="11351" y="8445"/>
                </a:cubicBezTo>
                <a:cubicBezTo>
                  <a:pt x="11353" y="8447"/>
                  <a:pt x="11356" y="8444"/>
                  <a:pt x="11358" y="8447"/>
                </a:cubicBezTo>
                <a:lnTo>
                  <a:pt x="11358" y="8445"/>
                </a:lnTo>
                <a:cubicBezTo>
                  <a:pt x="11357" y="8392"/>
                  <a:pt x="11347" y="8373"/>
                  <a:pt x="11338" y="8334"/>
                </a:cubicBezTo>
                <a:cubicBezTo>
                  <a:pt x="11338" y="8332"/>
                  <a:pt x="11338" y="8330"/>
                  <a:pt x="11338" y="8327"/>
                </a:cubicBezTo>
                <a:cubicBezTo>
                  <a:pt x="11343" y="8332"/>
                  <a:pt x="11347" y="8338"/>
                  <a:pt x="11353" y="8340"/>
                </a:cubicBezTo>
                <a:cubicBezTo>
                  <a:pt x="11352" y="8343"/>
                  <a:pt x="11353" y="8348"/>
                  <a:pt x="11353" y="8350"/>
                </a:cubicBezTo>
                <a:cubicBezTo>
                  <a:pt x="11356" y="8353"/>
                  <a:pt x="11359" y="8356"/>
                  <a:pt x="11363" y="8359"/>
                </a:cubicBezTo>
                <a:cubicBezTo>
                  <a:pt x="11367" y="8345"/>
                  <a:pt x="11372" y="8341"/>
                  <a:pt x="11384" y="8340"/>
                </a:cubicBezTo>
                <a:cubicBezTo>
                  <a:pt x="11383" y="8339"/>
                  <a:pt x="11383" y="8340"/>
                  <a:pt x="11383" y="8339"/>
                </a:cubicBezTo>
                <a:cubicBezTo>
                  <a:pt x="11385" y="8338"/>
                  <a:pt x="11386" y="8334"/>
                  <a:pt x="11389" y="8334"/>
                </a:cubicBezTo>
                <a:cubicBezTo>
                  <a:pt x="11384" y="8322"/>
                  <a:pt x="11379" y="8333"/>
                  <a:pt x="11379" y="8316"/>
                </a:cubicBezTo>
                <a:cubicBezTo>
                  <a:pt x="11375" y="8317"/>
                  <a:pt x="11374" y="8314"/>
                  <a:pt x="11369" y="8316"/>
                </a:cubicBezTo>
                <a:cubicBezTo>
                  <a:pt x="11365" y="8298"/>
                  <a:pt x="11361" y="8285"/>
                  <a:pt x="11355" y="8272"/>
                </a:cubicBezTo>
                <a:cubicBezTo>
                  <a:pt x="11363" y="8270"/>
                  <a:pt x="11371" y="8270"/>
                  <a:pt x="11378" y="8266"/>
                </a:cubicBezTo>
                <a:cubicBezTo>
                  <a:pt x="11390" y="8268"/>
                  <a:pt x="11401" y="8295"/>
                  <a:pt x="11404" y="8312"/>
                </a:cubicBezTo>
                <a:cubicBezTo>
                  <a:pt x="11406" y="8314"/>
                  <a:pt x="11408" y="8310"/>
                  <a:pt x="11410" y="8312"/>
                </a:cubicBezTo>
                <a:cubicBezTo>
                  <a:pt x="11412" y="8308"/>
                  <a:pt x="11417" y="8308"/>
                  <a:pt x="11420" y="8304"/>
                </a:cubicBezTo>
                <a:cubicBezTo>
                  <a:pt x="11418" y="8296"/>
                  <a:pt x="11416" y="8288"/>
                  <a:pt x="11414" y="8281"/>
                </a:cubicBezTo>
                <a:lnTo>
                  <a:pt x="11419" y="8267"/>
                </a:lnTo>
                <a:cubicBezTo>
                  <a:pt x="11418" y="8262"/>
                  <a:pt x="11417" y="8256"/>
                  <a:pt x="11416" y="8251"/>
                </a:cubicBezTo>
                <a:cubicBezTo>
                  <a:pt x="11418" y="8250"/>
                  <a:pt x="11419" y="8241"/>
                  <a:pt x="11421" y="8241"/>
                </a:cubicBezTo>
                <a:cubicBezTo>
                  <a:pt x="11420" y="8217"/>
                  <a:pt x="11349" y="8156"/>
                  <a:pt x="11330" y="8147"/>
                </a:cubicBezTo>
                <a:cubicBezTo>
                  <a:pt x="11336" y="8144"/>
                  <a:pt x="11342" y="8142"/>
                  <a:pt x="11347" y="8136"/>
                </a:cubicBezTo>
                <a:cubicBezTo>
                  <a:pt x="11347" y="8135"/>
                  <a:pt x="11346" y="8135"/>
                  <a:pt x="11346" y="8134"/>
                </a:cubicBezTo>
                <a:cubicBezTo>
                  <a:pt x="11348" y="8132"/>
                  <a:pt x="11352" y="8132"/>
                  <a:pt x="11354" y="8129"/>
                </a:cubicBezTo>
                <a:cubicBezTo>
                  <a:pt x="11351" y="8118"/>
                  <a:pt x="11347" y="8106"/>
                  <a:pt x="11344" y="8094"/>
                </a:cubicBezTo>
                <a:cubicBezTo>
                  <a:pt x="11348" y="8091"/>
                  <a:pt x="11351" y="8085"/>
                  <a:pt x="11357" y="8088"/>
                </a:cubicBezTo>
                <a:cubicBezTo>
                  <a:pt x="11357" y="8087"/>
                  <a:pt x="11357" y="8086"/>
                  <a:pt x="11356" y="8086"/>
                </a:cubicBezTo>
                <a:cubicBezTo>
                  <a:pt x="11359" y="8086"/>
                  <a:pt x="11360" y="8081"/>
                  <a:pt x="11364" y="8083"/>
                </a:cubicBezTo>
                <a:cubicBezTo>
                  <a:pt x="11348" y="8050"/>
                  <a:pt x="11338" y="8010"/>
                  <a:pt x="11328" y="7969"/>
                </a:cubicBezTo>
                <a:cubicBezTo>
                  <a:pt x="11328" y="7951"/>
                  <a:pt x="11328" y="7943"/>
                  <a:pt x="11333" y="7933"/>
                </a:cubicBezTo>
                <a:cubicBezTo>
                  <a:pt x="11331" y="7928"/>
                  <a:pt x="11330" y="7928"/>
                  <a:pt x="11328" y="7923"/>
                </a:cubicBezTo>
                <a:cubicBezTo>
                  <a:pt x="11334" y="7918"/>
                  <a:pt x="11337" y="7910"/>
                  <a:pt x="11340" y="7901"/>
                </a:cubicBezTo>
                <a:cubicBezTo>
                  <a:pt x="11340" y="7901"/>
                  <a:pt x="11341" y="7901"/>
                  <a:pt x="11342" y="7901"/>
                </a:cubicBezTo>
                <a:cubicBezTo>
                  <a:pt x="11342" y="7903"/>
                  <a:pt x="11344" y="7908"/>
                  <a:pt x="11345" y="7913"/>
                </a:cubicBezTo>
                <a:cubicBezTo>
                  <a:pt x="11345" y="7913"/>
                  <a:pt x="11344" y="7912"/>
                  <a:pt x="11343" y="7913"/>
                </a:cubicBezTo>
                <a:cubicBezTo>
                  <a:pt x="11344" y="7915"/>
                  <a:pt x="11345" y="7916"/>
                  <a:pt x="11346" y="7918"/>
                </a:cubicBezTo>
                <a:cubicBezTo>
                  <a:pt x="11346" y="7918"/>
                  <a:pt x="11347" y="7919"/>
                  <a:pt x="11347" y="7920"/>
                </a:cubicBezTo>
                <a:cubicBezTo>
                  <a:pt x="11345" y="7922"/>
                  <a:pt x="11339" y="7917"/>
                  <a:pt x="11337" y="7920"/>
                </a:cubicBezTo>
                <a:cubicBezTo>
                  <a:pt x="11346" y="7952"/>
                  <a:pt x="11371" y="7948"/>
                  <a:pt x="11373" y="7994"/>
                </a:cubicBezTo>
                <a:cubicBezTo>
                  <a:pt x="11380" y="7996"/>
                  <a:pt x="11387" y="8001"/>
                  <a:pt x="11394" y="8003"/>
                </a:cubicBezTo>
                <a:cubicBezTo>
                  <a:pt x="11392" y="7998"/>
                  <a:pt x="11390" y="7995"/>
                  <a:pt x="11388" y="7991"/>
                </a:cubicBezTo>
                <a:cubicBezTo>
                  <a:pt x="11392" y="7993"/>
                  <a:pt x="11396" y="7995"/>
                  <a:pt x="11400" y="7996"/>
                </a:cubicBezTo>
                <a:cubicBezTo>
                  <a:pt x="11398" y="7991"/>
                  <a:pt x="11396" y="7987"/>
                  <a:pt x="11394" y="7983"/>
                </a:cubicBezTo>
                <a:cubicBezTo>
                  <a:pt x="11397" y="7988"/>
                  <a:pt x="11402" y="7988"/>
                  <a:pt x="11404" y="7994"/>
                </a:cubicBezTo>
                <a:cubicBezTo>
                  <a:pt x="11407" y="7994"/>
                  <a:pt x="11412" y="7995"/>
                  <a:pt x="11415" y="7994"/>
                </a:cubicBezTo>
                <a:cubicBezTo>
                  <a:pt x="11416" y="7993"/>
                  <a:pt x="11415" y="7990"/>
                  <a:pt x="11415" y="7988"/>
                </a:cubicBezTo>
                <a:cubicBezTo>
                  <a:pt x="11417" y="7988"/>
                  <a:pt x="11419" y="7988"/>
                  <a:pt x="11421" y="7988"/>
                </a:cubicBezTo>
                <a:cubicBezTo>
                  <a:pt x="11421" y="7985"/>
                  <a:pt x="11420" y="7982"/>
                  <a:pt x="11421" y="7979"/>
                </a:cubicBezTo>
                <a:cubicBezTo>
                  <a:pt x="11415" y="7963"/>
                  <a:pt x="11411" y="7959"/>
                  <a:pt x="11406" y="7941"/>
                </a:cubicBezTo>
                <a:cubicBezTo>
                  <a:pt x="11412" y="7944"/>
                  <a:pt x="11417" y="7948"/>
                  <a:pt x="11420" y="7958"/>
                </a:cubicBezTo>
                <a:cubicBezTo>
                  <a:pt x="11424" y="7964"/>
                  <a:pt x="11432" y="7970"/>
                  <a:pt x="11435" y="7976"/>
                </a:cubicBezTo>
                <a:cubicBezTo>
                  <a:pt x="11430" y="7965"/>
                  <a:pt x="11425" y="7953"/>
                  <a:pt x="11419" y="7943"/>
                </a:cubicBezTo>
                <a:cubicBezTo>
                  <a:pt x="11421" y="7946"/>
                  <a:pt x="11425" y="7946"/>
                  <a:pt x="11426" y="7951"/>
                </a:cubicBezTo>
                <a:cubicBezTo>
                  <a:pt x="11430" y="7957"/>
                  <a:pt x="11437" y="7964"/>
                  <a:pt x="11441" y="7969"/>
                </a:cubicBezTo>
                <a:cubicBezTo>
                  <a:pt x="11428" y="7941"/>
                  <a:pt x="11409" y="7924"/>
                  <a:pt x="11400" y="7886"/>
                </a:cubicBezTo>
                <a:cubicBezTo>
                  <a:pt x="11419" y="7880"/>
                  <a:pt x="11420" y="7885"/>
                  <a:pt x="11440" y="7853"/>
                </a:cubicBezTo>
                <a:cubicBezTo>
                  <a:pt x="11449" y="7854"/>
                  <a:pt x="11449" y="7861"/>
                  <a:pt x="11451" y="7873"/>
                </a:cubicBezTo>
                <a:cubicBezTo>
                  <a:pt x="11469" y="7873"/>
                  <a:pt x="11476" y="7864"/>
                  <a:pt x="11487" y="7853"/>
                </a:cubicBezTo>
                <a:cubicBezTo>
                  <a:pt x="11497" y="7895"/>
                  <a:pt x="11547" y="7848"/>
                  <a:pt x="11550" y="7901"/>
                </a:cubicBezTo>
                <a:cubicBezTo>
                  <a:pt x="11552" y="7898"/>
                  <a:pt x="11552" y="7894"/>
                  <a:pt x="11554" y="7891"/>
                </a:cubicBezTo>
                <a:cubicBezTo>
                  <a:pt x="11554" y="7893"/>
                  <a:pt x="11555" y="7893"/>
                  <a:pt x="11555" y="7895"/>
                </a:cubicBezTo>
                <a:cubicBezTo>
                  <a:pt x="11555" y="7894"/>
                  <a:pt x="11556" y="7893"/>
                  <a:pt x="11556" y="7893"/>
                </a:cubicBezTo>
                <a:cubicBezTo>
                  <a:pt x="11564" y="7900"/>
                  <a:pt x="11582" y="7904"/>
                  <a:pt x="11591" y="7910"/>
                </a:cubicBezTo>
                <a:cubicBezTo>
                  <a:pt x="11584" y="7917"/>
                  <a:pt x="11577" y="7930"/>
                  <a:pt x="11570" y="7938"/>
                </a:cubicBezTo>
                <a:cubicBezTo>
                  <a:pt x="11568" y="7951"/>
                  <a:pt x="11567" y="7963"/>
                  <a:pt x="11565" y="7976"/>
                </a:cubicBezTo>
                <a:cubicBezTo>
                  <a:pt x="11564" y="7977"/>
                  <a:pt x="11568" y="7984"/>
                  <a:pt x="11565" y="7984"/>
                </a:cubicBezTo>
                <a:cubicBezTo>
                  <a:pt x="11563" y="8013"/>
                  <a:pt x="11561" y="8035"/>
                  <a:pt x="11560" y="8059"/>
                </a:cubicBezTo>
                <a:cubicBezTo>
                  <a:pt x="11579" y="8054"/>
                  <a:pt x="11597" y="8046"/>
                  <a:pt x="11617" y="8041"/>
                </a:cubicBezTo>
                <a:cubicBezTo>
                  <a:pt x="11613" y="8053"/>
                  <a:pt x="11607" y="8065"/>
                  <a:pt x="11601" y="8069"/>
                </a:cubicBezTo>
                <a:cubicBezTo>
                  <a:pt x="11598" y="8076"/>
                  <a:pt x="11594" y="8081"/>
                  <a:pt x="11591" y="8088"/>
                </a:cubicBezTo>
                <a:cubicBezTo>
                  <a:pt x="11599" y="8090"/>
                  <a:pt x="11603" y="8097"/>
                  <a:pt x="11606" y="8108"/>
                </a:cubicBezTo>
                <a:cubicBezTo>
                  <a:pt x="11609" y="8117"/>
                  <a:pt x="11607" y="8118"/>
                  <a:pt x="11606" y="8136"/>
                </a:cubicBezTo>
                <a:cubicBezTo>
                  <a:pt x="11610" y="8136"/>
                  <a:pt x="11612" y="8136"/>
                  <a:pt x="11617" y="8136"/>
                </a:cubicBezTo>
                <a:cubicBezTo>
                  <a:pt x="11618" y="8139"/>
                  <a:pt x="11620" y="8141"/>
                  <a:pt x="11621" y="8144"/>
                </a:cubicBezTo>
                <a:cubicBezTo>
                  <a:pt x="11617" y="8154"/>
                  <a:pt x="11609" y="8159"/>
                  <a:pt x="11601" y="8162"/>
                </a:cubicBezTo>
                <a:cubicBezTo>
                  <a:pt x="11600" y="8172"/>
                  <a:pt x="11605" y="8182"/>
                  <a:pt x="11611" y="8191"/>
                </a:cubicBezTo>
                <a:cubicBezTo>
                  <a:pt x="11619" y="8209"/>
                  <a:pt x="11616" y="8206"/>
                  <a:pt x="11606" y="8219"/>
                </a:cubicBezTo>
                <a:cubicBezTo>
                  <a:pt x="11599" y="8218"/>
                  <a:pt x="11593" y="8208"/>
                  <a:pt x="11585" y="8201"/>
                </a:cubicBezTo>
                <a:cubicBezTo>
                  <a:pt x="11583" y="8210"/>
                  <a:pt x="11583" y="8220"/>
                  <a:pt x="11581" y="8229"/>
                </a:cubicBezTo>
                <a:cubicBezTo>
                  <a:pt x="11581" y="8235"/>
                  <a:pt x="11581" y="8241"/>
                  <a:pt x="11581" y="8247"/>
                </a:cubicBezTo>
                <a:cubicBezTo>
                  <a:pt x="11604" y="8252"/>
                  <a:pt x="11607" y="8266"/>
                  <a:pt x="11627" y="8276"/>
                </a:cubicBezTo>
                <a:cubicBezTo>
                  <a:pt x="11628" y="8300"/>
                  <a:pt x="11626" y="8324"/>
                  <a:pt x="11632" y="8340"/>
                </a:cubicBezTo>
                <a:cubicBezTo>
                  <a:pt x="11640" y="8349"/>
                  <a:pt x="11645" y="8360"/>
                  <a:pt x="11653" y="8369"/>
                </a:cubicBezTo>
                <a:cubicBezTo>
                  <a:pt x="11653" y="8372"/>
                  <a:pt x="11652" y="8375"/>
                  <a:pt x="11653" y="8379"/>
                </a:cubicBezTo>
                <a:cubicBezTo>
                  <a:pt x="11647" y="8383"/>
                  <a:pt x="11643" y="8383"/>
                  <a:pt x="11637" y="8387"/>
                </a:cubicBezTo>
                <a:cubicBezTo>
                  <a:pt x="11638" y="8392"/>
                  <a:pt x="11641" y="8402"/>
                  <a:pt x="11643" y="8407"/>
                </a:cubicBezTo>
                <a:cubicBezTo>
                  <a:pt x="11658" y="8410"/>
                  <a:pt x="11669" y="8405"/>
                  <a:pt x="11684" y="8407"/>
                </a:cubicBezTo>
                <a:cubicBezTo>
                  <a:pt x="11684" y="8409"/>
                  <a:pt x="11688" y="8413"/>
                  <a:pt x="11689" y="8415"/>
                </a:cubicBezTo>
                <a:cubicBezTo>
                  <a:pt x="11685" y="8423"/>
                  <a:pt x="11681" y="8422"/>
                  <a:pt x="11679" y="8435"/>
                </a:cubicBezTo>
                <a:cubicBezTo>
                  <a:pt x="11681" y="8441"/>
                  <a:pt x="11683" y="8447"/>
                  <a:pt x="11684" y="8454"/>
                </a:cubicBezTo>
                <a:cubicBezTo>
                  <a:pt x="11685" y="8454"/>
                  <a:pt x="11688" y="8453"/>
                  <a:pt x="11689" y="8454"/>
                </a:cubicBezTo>
                <a:cubicBezTo>
                  <a:pt x="11693" y="8445"/>
                  <a:pt x="11695" y="8444"/>
                  <a:pt x="11700" y="8435"/>
                </a:cubicBezTo>
                <a:cubicBezTo>
                  <a:pt x="11719" y="8434"/>
                  <a:pt x="11722" y="8442"/>
                  <a:pt x="11736" y="8454"/>
                </a:cubicBezTo>
                <a:cubicBezTo>
                  <a:pt x="11742" y="8459"/>
                  <a:pt x="11745" y="8445"/>
                  <a:pt x="11751" y="8435"/>
                </a:cubicBezTo>
                <a:cubicBezTo>
                  <a:pt x="11757" y="8459"/>
                  <a:pt x="11761" y="8484"/>
                  <a:pt x="11767" y="8509"/>
                </a:cubicBezTo>
                <a:cubicBezTo>
                  <a:pt x="11789" y="8521"/>
                  <a:pt x="11819" y="8501"/>
                  <a:pt x="11834" y="8519"/>
                </a:cubicBezTo>
                <a:cubicBezTo>
                  <a:pt x="11837" y="8518"/>
                  <a:pt x="11842" y="8509"/>
                  <a:pt x="11845" y="8509"/>
                </a:cubicBezTo>
                <a:cubicBezTo>
                  <a:pt x="11848" y="8479"/>
                  <a:pt x="11852" y="8454"/>
                  <a:pt x="11855" y="8425"/>
                </a:cubicBezTo>
                <a:cubicBezTo>
                  <a:pt x="11887" y="8418"/>
                  <a:pt x="11916" y="8436"/>
                  <a:pt x="11938" y="8462"/>
                </a:cubicBezTo>
                <a:cubicBezTo>
                  <a:pt x="11954" y="8481"/>
                  <a:pt x="11963" y="8517"/>
                  <a:pt x="11984" y="8528"/>
                </a:cubicBezTo>
                <a:cubicBezTo>
                  <a:pt x="12014" y="8545"/>
                  <a:pt x="12054" y="8516"/>
                  <a:pt x="12072" y="8509"/>
                </a:cubicBezTo>
                <a:cubicBezTo>
                  <a:pt x="12082" y="8475"/>
                  <a:pt x="12097" y="8469"/>
                  <a:pt x="12109" y="8444"/>
                </a:cubicBezTo>
                <a:cubicBezTo>
                  <a:pt x="12140" y="8444"/>
                  <a:pt x="12146" y="8466"/>
                  <a:pt x="12171" y="8472"/>
                </a:cubicBezTo>
                <a:cubicBezTo>
                  <a:pt x="12179" y="8456"/>
                  <a:pt x="12189" y="8445"/>
                  <a:pt x="12197" y="8425"/>
                </a:cubicBezTo>
                <a:cubicBezTo>
                  <a:pt x="12199" y="8425"/>
                  <a:pt x="12200" y="8425"/>
                  <a:pt x="12202" y="8425"/>
                </a:cubicBezTo>
                <a:cubicBezTo>
                  <a:pt x="12205" y="8432"/>
                  <a:pt x="12210" y="8437"/>
                  <a:pt x="12212" y="8444"/>
                </a:cubicBezTo>
                <a:cubicBezTo>
                  <a:pt x="12213" y="8449"/>
                  <a:pt x="12212" y="8457"/>
                  <a:pt x="12212" y="8462"/>
                </a:cubicBezTo>
                <a:cubicBezTo>
                  <a:pt x="12203" y="8479"/>
                  <a:pt x="12195" y="8490"/>
                  <a:pt x="12187" y="8509"/>
                </a:cubicBezTo>
                <a:cubicBezTo>
                  <a:pt x="12190" y="8521"/>
                  <a:pt x="12193" y="8535"/>
                  <a:pt x="12197" y="8547"/>
                </a:cubicBezTo>
                <a:cubicBezTo>
                  <a:pt x="12194" y="8570"/>
                  <a:pt x="12187" y="8585"/>
                  <a:pt x="12181" y="8603"/>
                </a:cubicBezTo>
                <a:cubicBezTo>
                  <a:pt x="12193" y="8632"/>
                  <a:pt x="12193" y="8659"/>
                  <a:pt x="12193" y="8688"/>
                </a:cubicBezTo>
                <a:cubicBezTo>
                  <a:pt x="12193" y="8706"/>
                  <a:pt x="12192" y="8723"/>
                  <a:pt x="12197" y="8743"/>
                </a:cubicBezTo>
                <a:cubicBezTo>
                  <a:pt x="12164" y="8801"/>
                  <a:pt x="12151" y="8907"/>
                  <a:pt x="12130" y="8976"/>
                </a:cubicBezTo>
                <a:cubicBezTo>
                  <a:pt x="12128" y="8993"/>
                  <a:pt x="12127" y="9007"/>
                  <a:pt x="12125" y="9024"/>
                </a:cubicBezTo>
                <a:cubicBezTo>
                  <a:pt x="12116" y="9079"/>
                  <a:pt x="12109" y="9132"/>
                  <a:pt x="12088" y="9164"/>
                </a:cubicBezTo>
                <a:cubicBezTo>
                  <a:pt x="12091" y="9179"/>
                  <a:pt x="12093" y="9193"/>
                  <a:pt x="12096" y="9207"/>
                </a:cubicBezTo>
                <a:cubicBezTo>
                  <a:pt x="12075" y="9218"/>
                  <a:pt x="12062" y="9243"/>
                  <a:pt x="12028" y="9209"/>
                </a:cubicBezTo>
                <a:cubicBezTo>
                  <a:pt x="12003" y="9241"/>
                  <a:pt x="11993" y="9214"/>
                  <a:pt x="11966" y="9222"/>
                </a:cubicBezTo>
                <a:cubicBezTo>
                  <a:pt x="11956" y="9205"/>
                  <a:pt x="11949" y="9202"/>
                  <a:pt x="11944" y="9174"/>
                </a:cubicBezTo>
                <a:cubicBezTo>
                  <a:pt x="11896" y="9156"/>
                  <a:pt x="11843" y="9177"/>
                  <a:pt x="11809" y="9217"/>
                </a:cubicBezTo>
                <a:cubicBezTo>
                  <a:pt x="11800" y="9230"/>
                  <a:pt x="11791" y="9243"/>
                  <a:pt x="11782" y="9256"/>
                </a:cubicBezTo>
                <a:cubicBezTo>
                  <a:pt x="11765" y="9262"/>
                  <a:pt x="11748" y="9237"/>
                  <a:pt x="11736" y="9231"/>
                </a:cubicBezTo>
                <a:cubicBezTo>
                  <a:pt x="11722" y="9228"/>
                  <a:pt x="11708" y="9225"/>
                  <a:pt x="11694" y="9222"/>
                </a:cubicBezTo>
                <a:cubicBezTo>
                  <a:pt x="11691" y="9216"/>
                  <a:pt x="11689" y="9209"/>
                  <a:pt x="11686" y="9202"/>
                </a:cubicBezTo>
                <a:cubicBezTo>
                  <a:pt x="11653" y="9189"/>
                  <a:pt x="11620" y="9175"/>
                  <a:pt x="11586" y="9162"/>
                </a:cubicBezTo>
                <a:cubicBezTo>
                  <a:pt x="11563" y="9162"/>
                  <a:pt x="11539" y="9162"/>
                  <a:pt x="11516" y="9162"/>
                </a:cubicBezTo>
                <a:cubicBezTo>
                  <a:pt x="11502" y="9152"/>
                  <a:pt x="11505" y="9113"/>
                  <a:pt x="11491" y="9104"/>
                </a:cubicBezTo>
                <a:cubicBezTo>
                  <a:pt x="11480" y="9104"/>
                  <a:pt x="11469" y="9104"/>
                  <a:pt x="11458" y="9104"/>
                </a:cubicBezTo>
                <a:cubicBezTo>
                  <a:pt x="11441" y="9099"/>
                  <a:pt x="11402" y="9088"/>
                  <a:pt x="11386" y="9076"/>
                </a:cubicBezTo>
                <a:cubicBezTo>
                  <a:pt x="11370" y="9061"/>
                  <a:pt x="11379" y="9024"/>
                  <a:pt x="11356" y="9006"/>
                </a:cubicBezTo>
                <a:cubicBezTo>
                  <a:pt x="11299" y="8960"/>
                  <a:pt x="11203" y="9022"/>
                  <a:pt x="11180" y="9091"/>
                </a:cubicBezTo>
                <a:cubicBezTo>
                  <a:pt x="11150" y="9184"/>
                  <a:pt x="11218" y="9236"/>
                  <a:pt x="11148" y="9304"/>
                </a:cubicBezTo>
                <a:cubicBezTo>
                  <a:pt x="11140" y="9312"/>
                  <a:pt x="11128" y="9333"/>
                  <a:pt x="11115" y="9330"/>
                </a:cubicBezTo>
                <a:cubicBezTo>
                  <a:pt x="11081" y="9323"/>
                  <a:pt x="11056" y="9257"/>
                  <a:pt x="11026" y="9236"/>
                </a:cubicBezTo>
                <a:cubicBezTo>
                  <a:pt x="10996" y="9215"/>
                  <a:pt x="10929" y="9214"/>
                  <a:pt x="10905" y="9189"/>
                </a:cubicBezTo>
                <a:cubicBezTo>
                  <a:pt x="10879" y="9162"/>
                  <a:pt x="10874" y="9063"/>
                  <a:pt x="10851" y="9048"/>
                </a:cubicBezTo>
                <a:cubicBezTo>
                  <a:pt x="10838" y="9039"/>
                  <a:pt x="10827" y="9047"/>
                  <a:pt x="10817" y="9038"/>
                </a:cubicBezTo>
                <a:cubicBezTo>
                  <a:pt x="10811" y="9027"/>
                  <a:pt x="10804" y="9016"/>
                  <a:pt x="10798" y="9006"/>
                </a:cubicBezTo>
                <a:cubicBezTo>
                  <a:pt x="10784" y="9001"/>
                  <a:pt x="10769" y="8996"/>
                  <a:pt x="10754" y="8991"/>
                </a:cubicBezTo>
                <a:cubicBezTo>
                  <a:pt x="10733" y="8994"/>
                  <a:pt x="10712" y="8997"/>
                  <a:pt x="10691" y="8999"/>
                </a:cubicBezTo>
                <a:cubicBezTo>
                  <a:pt x="10662" y="8977"/>
                  <a:pt x="10633" y="8954"/>
                  <a:pt x="10604" y="8931"/>
                </a:cubicBezTo>
                <a:cubicBezTo>
                  <a:pt x="10602" y="8918"/>
                  <a:pt x="10600" y="8905"/>
                  <a:pt x="10598" y="8891"/>
                </a:cubicBezTo>
                <a:cubicBezTo>
                  <a:pt x="10584" y="8889"/>
                  <a:pt x="10583" y="8896"/>
                  <a:pt x="10571" y="8901"/>
                </a:cubicBezTo>
                <a:cubicBezTo>
                  <a:pt x="10553" y="8885"/>
                  <a:pt x="10531" y="8856"/>
                  <a:pt x="10526" y="8816"/>
                </a:cubicBezTo>
                <a:cubicBezTo>
                  <a:pt x="10539" y="8790"/>
                  <a:pt x="10598" y="8700"/>
                  <a:pt x="10598" y="8667"/>
                </a:cubicBezTo>
                <a:cubicBezTo>
                  <a:pt x="10595" y="8650"/>
                  <a:pt x="10594" y="8632"/>
                  <a:pt x="10591" y="8615"/>
                </a:cubicBezTo>
                <a:cubicBezTo>
                  <a:pt x="10516" y="8537"/>
                  <a:pt x="10593" y="8506"/>
                  <a:pt x="10592" y="8420"/>
                </a:cubicBezTo>
                <a:cubicBezTo>
                  <a:pt x="10578" y="8436"/>
                  <a:pt x="10564" y="8451"/>
                  <a:pt x="10550" y="8467"/>
                </a:cubicBezTo>
                <a:cubicBezTo>
                  <a:pt x="10547" y="8466"/>
                  <a:pt x="10545" y="8466"/>
                  <a:pt x="10543" y="8465"/>
                </a:cubicBezTo>
                <a:cubicBezTo>
                  <a:pt x="10539" y="8449"/>
                  <a:pt x="10535" y="8436"/>
                  <a:pt x="10534" y="8414"/>
                </a:cubicBezTo>
                <a:cubicBezTo>
                  <a:pt x="10524" y="8405"/>
                  <a:pt x="10513" y="8396"/>
                  <a:pt x="10503" y="8387"/>
                </a:cubicBezTo>
                <a:cubicBezTo>
                  <a:pt x="10496" y="8389"/>
                  <a:pt x="10489" y="8390"/>
                  <a:pt x="10483" y="8392"/>
                </a:cubicBezTo>
                <a:cubicBezTo>
                  <a:pt x="10461" y="8406"/>
                  <a:pt x="10423" y="8479"/>
                  <a:pt x="10386" y="8460"/>
                </a:cubicBezTo>
                <a:cubicBezTo>
                  <a:pt x="10381" y="8457"/>
                  <a:pt x="10372" y="8431"/>
                  <a:pt x="10355" y="8420"/>
                </a:cubicBezTo>
                <a:cubicBezTo>
                  <a:pt x="10341" y="8424"/>
                  <a:pt x="10337" y="8442"/>
                  <a:pt x="10325" y="8452"/>
                </a:cubicBezTo>
                <a:cubicBezTo>
                  <a:pt x="10308" y="8447"/>
                  <a:pt x="10300" y="8426"/>
                  <a:pt x="10286" y="8417"/>
                </a:cubicBezTo>
                <a:cubicBezTo>
                  <a:pt x="10268" y="8439"/>
                  <a:pt x="10251" y="8463"/>
                  <a:pt x="10226" y="8474"/>
                </a:cubicBezTo>
                <a:cubicBezTo>
                  <a:pt x="10187" y="8489"/>
                  <a:pt x="10158" y="8428"/>
                  <a:pt x="10114" y="8449"/>
                </a:cubicBezTo>
                <a:cubicBezTo>
                  <a:pt x="10105" y="8457"/>
                  <a:pt x="10096" y="8465"/>
                  <a:pt x="10088" y="8474"/>
                </a:cubicBezTo>
                <a:cubicBezTo>
                  <a:pt x="10071" y="8484"/>
                  <a:pt x="10065" y="8464"/>
                  <a:pt x="10053" y="8467"/>
                </a:cubicBezTo>
                <a:cubicBezTo>
                  <a:pt x="10042" y="8475"/>
                  <a:pt x="10032" y="8485"/>
                  <a:pt x="10021" y="8494"/>
                </a:cubicBezTo>
                <a:cubicBezTo>
                  <a:pt x="9989" y="8506"/>
                  <a:pt x="9952" y="8490"/>
                  <a:pt x="9925" y="8510"/>
                </a:cubicBezTo>
                <a:cubicBezTo>
                  <a:pt x="9899" y="8529"/>
                  <a:pt x="9884" y="8569"/>
                  <a:pt x="9865" y="8598"/>
                </a:cubicBezTo>
                <a:cubicBezTo>
                  <a:pt x="9855" y="8597"/>
                  <a:pt x="9850" y="8591"/>
                  <a:pt x="9845" y="8582"/>
                </a:cubicBezTo>
                <a:cubicBezTo>
                  <a:pt x="9836" y="8585"/>
                  <a:pt x="9798" y="8609"/>
                  <a:pt x="9790" y="8618"/>
                </a:cubicBezTo>
                <a:cubicBezTo>
                  <a:pt x="9772" y="8641"/>
                  <a:pt x="9774" y="8674"/>
                  <a:pt x="9748" y="8688"/>
                </a:cubicBezTo>
                <a:cubicBezTo>
                  <a:pt x="9719" y="8704"/>
                  <a:pt x="9685" y="8687"/>
                  <a:pt x="9677" y="8652"/>
                </a:cubicBezTo>
                <a:cubicBezTo>
                  <a:pt x="9675" y="8651"/>
                  <a:pt x="9600" y="8693"/>
                  <a:pt x="9570" y="8677"/>
                </a:cubicBezTo>
                <a:cubicBezTo>
                  <a:pt x="9539" y="8660"/>
                  <a:pt x="9528" y="8616"/>
                  <a:pt x="9508" y="8580"/>
                </a:cubicBezTo>
                <a:cubicBezTo>
                  <a:pt x="9501" y="8586"/>
                  <a:pt x="9494" y="8593"/>
                  <a:pt x="9487" y="8598"/>
                </a:cubicBezTo>
                <a:cubicBezTo>
                  <a:pt x="9471" y="8620"/>
                  <a:pt x="9449" y="8771"/>
                  <a:pt x="9431" y="8813"/>
                </a:cubicBezTo>
                <a:cubicBezTo>
                  <a:pt x="9406" y="8874"/>
                  <a:pt x="9358" y="8880"/>
                  <a:pt x="9323" y="8924"/>
                </a:cubicBezTo>
                <a:cubicBezTo>
                  <a:pt x="9311" y="8939"/>
                  <a:pt x="9272" y="9000"/>
                  <a:pt x="9268" y="9023"/>
                </a:cubicBezTo>
                <a:cubicBezTo>
                  <a:pt x="9263" y="9046"/>
                  <a:pt x="9270" y="9076"/>
                  <a:pt x="9264" y="9099"/>
                </a:cubicBezTo>
                <a:cubicBezTo>
                  <a:pt x="9256" y="9129"/>
                  <a:pt x="9236" y="9150"/>
                  <a:pt x="9229" y="9184"/>
                </a:cubicBezTo>
                <a:cubicBezTo>
                  <a:pt x="9212" y="9265"/>
                  <a:pt x="9264" y="9306"/>
                  <a:pt x="9228" y="9402"/>
                </a:cubicBezTo>
                <a:cubicBezTo>
                  <a:pt x="9205" y="9462"/>
                  <a:pt x="9137" y="9569"/>
                  <a:pt x="9098" y="9598"/>
                </a:cubicBezTo>
                <a:cubicBezTo>
                  <a:pt x="9078" y="9613"/>
                  <a:pt x="9051" y="9610"/>
                  <a:pt x="9030" y="9628"/>
                </a:cubicBezTo>
                <a:cubicBezTo>
                  <a:pt x="9006" y="9650"/>
                  <a:pt x="9000" y="9743"/>
                  <a:pt x="8984" y="9781"/>
                </a:cubicBezTo>
                <a:cubicBezTo>
                  <a:pt x="8971" y="9812"/>
                  <a:pt x="8943" y="9818"/>
                  <a:pt x="8931" y="9850"/>
                </a:cubicBezTo>
                <a:cubicBezTo>
                  <a:pt x="8918" y="9882"/>
                  <a:pt x="8907" y="9932"/>
                  <a:pt x="8902" y="9976"/>
                </a:cubicBezTo>
                <a:cubicBezTo>
                  <a:pt x="8902" y="9994"/>
                  <a:pt x="8901" y="10011"/>
                  <a:pt x="8901" y="10029"/>
                </a:cubicBezTo>
                <a:cubicBezTo>
                  <a:pt x="8892" y="10070"/>
                  <a:pt x="8861" y="10090"/>
                  <a:pt x="8847" y="10124"/>
                </a:cubicBezTo>
                <a:cubicBezTo>
                  <a:pt x="8833" y="10183"/>
                  <a:pt x="8819" y="10241"/>
                  <a:pt x="8805" y="10301"/>
                </a:cubicBezTo>
                <a:cubicBezTo>
                  <a:pt x="8794" y="10321"/>
                  <a:pt x="8784" y="10343"/>
                  <a:pt x="8773" y="10364"/>
                </a:cubicBezTo>
                <a:cubicBezTo>
                  <a:pt x="8761" y="10398"/>
                  <a:pt x="8754" y="10467"/>
                  <a:pt x="8758" y="10520"/>
                </a:cubicBezTo>
                <a:cubicBezTo>
                  <a:pt x="8762" y="10513"/>
                  <a:pt x="8765" y="10505"/>
                  <a:pt x="8769" y="10499"/>
                </a:cubicBezTo>
                <a:cubicBezTo>
                  <a:pt x="8813" y="10505"/>
                  <a:pt x="8816" y="10636"/>
                  <a:pt x="8794" y="10692"/>
                </a:cubicBezTo>
                <a:cubicBezTo>
                  <a:pt x="8847" y="10766"/>
                  <a:pt x="8816" y="10915"/>
                  <a:pt x="8800" y="11009"/>
                </a:cubicBezTo>
                <a:cubicBezTo>
                  <a:pt x="8798" y="11037"/>
                  <a:pt x="8796" y="11065"/>
                  <a:pt x="8794" y="11093"/>
                </a:cubicBezTo>
                <a:cubicBezTo>
                  <a:pt x="8786" y="11147"/>
                  <a:pt x="8761" y="11221"/>
                  <a:pt x="8733" y="11239"/>
                </a:cubicBezTo>
                <a:cubicBezTo>
                  <a:pt x="8732" y="11241"/>
                  <a:pt x="8732" y="11242"/>
                  <a:pt x="8732" y="11244"/>
                </a:cubicBezTo>
                <a:cubicBezTo>
                  <a:pt x="8772" y="11275"/>
                  <a:pt x="8772" y="11354"/>
                  <a:pt x="8792" y="11370"/>
                </a:cubicBezTo>
                <a:cubicBezTo>
                  <a:pt x="8794" y="11378"/>
                  <a:pt x="8795" y="11386"/>
                  <a:pt x="8794" y="11400"/>
                </a:cubicBezTo>
                <a:cubicBezTo>
                  <a:pt x="8790" y="11402"/>
                  <a:pt x="8786" y="11404"/>
                  <a:pt x="8782" y="11405"/>
                </a:cubicBezTo>
                <a:cubicBezTo>
                  <a:pt x="8771" y="11433"/>
                  <a:pt x="8779" y="11478"/>
                  <a:pt x="8774" y="11512"/>
                </a:cubicBezTo>
                <a:cubicBezTo>
                  <a:pt x="8792" y="11566"/>
                  <a:pt x="8783" y="11525"/>
                  <a:pt x="8805" y="11552"/>
                </a:cubicBezTo>
                <a:cubicBezTo>
                  <a:pt x="8806" y="11558"/>
                  <a:pt x="8807" y="11564"/>
                  <a:pt x="8808" y="11570"/>
                </a:cubicBezTo>
                <a:cubicBezTo>
                  <a:pt x="8818" y="11580"/>
                  <a:pt x="8827" y="11591"/>
                  <a:pt x="8837" y="11602"/>
                </a:cubicBezTo>
                <a:cubicBezTo>
                  <a:pt x="8851" y="11597"/>
                  <a:pt x="8872" y="11580"/>
                  <a:pt x="8883" y="11603"/>
                </a:cubicBezTo>
                <a:cubicBezTo>
                  <a:pt x="8874" y="11623"/>
                  <a:pt x="8862" y="11635"/>
                  <a:pt x="8865" y="11670"/>
                </a:cubicBezTo>
                <a:cubicBezTo>
                  <a:pt x="8871" y="11677"/>
                  <a:pt x="8883" y="11679"/>
                  <a:pt x="8888" y="11688"/>
                </a:cubicBezTo>
                <a:cubicBezTo>
                  <a:pt x="8892" y="11696"/>
                  <a:pt x="8890" y="11700"/>
                  <a:pt x="8889" y="11711"/>
                </a:cubicBezTo>
                <a:cubicBezTo>
                  <a:pt x="8897" y="11721"/>
                  <a:pt x="8902" y="11726"/>
                  <a:pt x="8916" y="11725"/>
                </a:cubicBezTo>
                <a:cubicBezTo>
                  <a:pt x="8918" y="11738"/>
                  <a:pt x="8918" y="11749"/>
                  <a:pt x="8916" y="11763"/>
                </a:cubicBezTo>
                <a:cubicBezTo>
                  <a:pt x="8931" y="11791"/>
                  <a:pt x="8954" y="11817"/>
                  <a:pt x="8977" y="11830"/>
                </a:cubicBezTo>
                <a:cubicBezTo>
                  <a:pt x="8978" y="11843"/>
                  <a:pt x="8979" y="11855"/>
                  <a:pt x="8980" y="11868"/>
                </a:cubicBezTo>
                <a:cubicBezTo>
                  <a:pt x="8988" y="11892"/>
                  <a:pt x="9007" y="11901"/>
                  <a:pt x="9012" y="11933"/>
                </a:cubicBezTo>
                <a:cubicBezTo>
                  <a:pt x="9012" y="11946"/>
                  <a:pt x="9012" y="11958"/>
                  <a:pt x="9012" y="11971"/>
                </a:cubicBezTo>
                <a:cubicBezTo>
                  <a:pt x="9015" y="11978"/>
                  <a:pt x="9020" y="11980"/>
                  <a:pt x="9026" y="11981"/>
                </a:cubicBezTo>
                <a:cubicBezTo>
                  <a:pt x="9027" y="11984"/>
                  <a:pt x="9027" y="11989"/>
                  <a:pt x="9027" y="11993"/>
                </a:cubicBezTo>
                <a:cubicBezTo>
                  <a:pt x="9022" y="12000"/>
                  <a:pt x="9017" y="12008"/>
                  <a:pt x="9012" y="12016"/>
                </a:cubicBezTo>
                <a:cubicBezTo>
                  <a:pt x="9011" y="12016"/>
                  <a:pt x="9010" y="12016"/>
                  <a:pt x="9009" y="12016"/>
                </a:cubicBezTo>
                <a:cubicBezTo>
                  <a:pt x="9015" y="12054"/>
                  <a:pt x="9043" y="12091"/>
                  <a:pt x="9067" y="12097"/>
                </a:cubicBezTo>
                <a:cubicBezTo>
                  <a:pt x="9071" y="12111"/>
                  <a:pt x="9070" y="12116"/>
                  <a:pt x="9069" y="12136"/>
                </a:cubicBezTo>
                <a:cubicBezTo>
                  <a:pt x="9100" y="12153"/>
                  <a:pt x="9116" y="12196"/>
                  <a:pt x="9141" y="12226"/>
                </a:cubicBezTo>
                <a:cubicBezTo>
                  <a:pt x="9159" y="12243"/>
                  <a:pt x="9177" y="12260"/>
                  <a:pt x="9195" y="12277"/>
                </a:cubicBezTo>
                <a:cubicBezTo>
                  <a:pt x="9233" y="12326"/>
                  <a:pt x="9257" y="12383"/>
                  <a:pt x="9302" y="12424"/>
                </a:cubicBezTo>
                <a:cubicBezTo>
                  <a:pt x="9315" y="12436"/>
                  <a:pt x="9371" y="12500"/>
                  <a:pt x="9388" y="12492"/>
                </a:cubicBezTo>
                <a:cubicBezTo>
                  <a:pt x="9411" y="12470"/>
                  <a:pt x="9434" y="12450"/>
                  <a:pt x="9456" y="12429"/>
                </a:cubicBezTo>
                <a:cubicBezTo>
                  <a:pt x="9480" y="12417"/>
                  <a:pt x="9504" y="12405"/>
                  <a:pt x="9528" y="12394"/>
                </a:cubicBezTo>
                <a:cubicBezTo>
                  <a:pt x="9549" y="12383"/>
                  <a:pt x="9593" y="12373"/>
                  <a:pt x="9618" y="12382"/>
                </a:cubicBezTo>
                <a:cubicBezTo>
                  <a:pt x="9629" y="12386"/>
                  <a:pt x="9651" y="12408"/>
                  <a:pt x="9665" y="12399"/>
                </a:cubicBezTo>
                <a:cubicBezTo>
                  <a:pt x="9668" y="12393"/>
                  <a:pt x="9670" y="12387"/>
                  <a:pt x="9673" y="12382"/>
                </a:cubicBezTo>
                <a:cubicBezTo>
                  <a:pt x="9682" y="12384"/>
                  <a:pt x="9728" y="12437"/>
                  <a:pt x="9737" y="12450"/>
                </a:cubicBezTo>
                <a:cubicBezTo>
                  <a:pt x="9783" y="12412"/>
                  <a:pt x="9829" y="12373"/>
                  <a:pt x="9875" y="12335"/>
                </a:cubicBezTo>
                <a:cubicBezTo>
                  <a:pt x="9895" y="12332"/>
                  <a:pt x="9913" y="12329"/>
                  <a:pt x="9932" y="12325"/>
                </a:cubicBezTo>
                <a:cubicBezTo>
                  <a:pt x="9944" y="12309"/>
                  <a:pt x="9945" y="12283"/>
                  <a:pt x="9962" y="12272"/>
                </a:cubicBezTo>
                <a:cubicBezTo>
                  <a:pt x="10009" y="12265"/>
                  <a:pt x="10057" y="12257"/>
                  <a:pt x="10104" y="12249"/>
                </a:cubicBezTo>
                <a:cubicBezTo>
                  <a:pt x="10112" y="12244"/>
                  <a:pt x="10113" y="12231"/>
                  <a:pt x="10123" y="12226"/>
                </a:cubicBezTo>
                <a:cubicBezTo>
                  <a:pt x="10140" y="12231"/>
                  <a:pt x="10187" y="12284"/>
                  <a:pt x="10197" y="12307"/>
                </a:cubicBezTo>
                <a:cubicBezTo>
                  <a:pt x="10201" y="12318"/>
                  <a:pt x="10204" y="12329"/>
                  <a:pt x="10207" y="12339"/>
                </a:cubicBezTo>
                <a:cubicBezTo>
                  <a:pt x="10213" y="12340"/>
                  <a:pt x="10218" y="12339"/>
                  <a:pt x="10223" y="12340"/>
                </a:cubicBezTo>
                <a:cubicBezTo>
                  <a:pt x="10225" y="12344"/>
                  <a:pt x="10225" y="12347"/>
                  <a:pt x="10227" y="12350"/>
                </a:cubicBezTo>
                <a:cubicBezTo>
                  <a:pt x="10224" y="12363"/>
                  <a:pt x="10221" y="12378"/>
                  <a:pt x="10218" y="12390"/>
                </a:cubicBezTo>
                <a:cubicBezTo>
                  <a:pt x="10224" y="12475"/>
                  <a:pt x="10297" y="12537"/>
                  <a:pt x="10338" y="12470"/>
                </a:cubicBezTo>
                <a:cubicBezTo>
                  <a:pt x="10360" y="12477"/>
                  <a:pt x="10390" y="12485"/>
                  <a:pt x="10415" y="12467"/>
                </a:cubicBezTo>
                <a:cubicBezTo>
                  <a:pt x="10415" y="12455"/>
                  <a:pt x="10414" y="12453"/>
                  <a:pt x="10412" y="12442"/>
                </a:cubicBezTo>
                <a:cubicBezTo>
                  <a:pt x="10417" y="12435"/>
                  <a:pt x="10444" y="12447"/>
                  <a:pt x="10451" y="12462"/>
                </a:cubicBezTo>
                <a:cubicBezTo>
                  <a:pt x="10467" y="12512"/>
                  <a:pt x="10450" y="12531"/>
                  <a:pt x="10501" y="12528"/>
                </a:cubicBezTo>
                <a:cubicBezTo>
                  <a:pt x="10503" y="12534"/>
                  <a:pt x="10506" y="12538"/>
                  <a:pt x="10508" y="12543"/>
                </a:cubicBezTo>
                <a:cubicBezTo>
                  <a:pt x="10508" y="12545"/>
                  <a:pt x="10509" y="12547"/>
                  <a:pt x="10510" y="12548"/>
                </a:cubicBezTo>
                <a:cubicBezTo>
                  <a:pt x="10506" y="12554"/>
                  <a:pt x="10502" y="12561"/>
                  <a:pt x="10497" y="12567"/>
                </a:cubicBezTo>
                <a:cubicBezTo>
                  <a:pt x="10502" y="12599"/>
                  <a:pt x="10517" y="12627"/>
                  <a:pt x="10520" y="12665"/>
                </a:cubicBezTo>
                <a:cubicBezTo>
                  <a:pt x="10518" y="12682"/>
                  <a:pt x="10515" y="12698"/>
                  <a:pt x="10513" y="12715"/>
                </a:cubicBezTo>
                <a:cubicBezTo>
                  <a:pt x="10515" y="12728"/>
                  <a:pt x="10517" y="12742"/>
                  <a:pt x="10519" y="12755"/>
                </a:cubicBezTo>
                <a:cubicBezTo>
                  <a:pt x="10513" y="12795"/>
                  <a:pt x="10499" y="12835"/>
                  <a:pt x="10485" y="12860"/>
                </a:cubicBezTo>
                <a:cubicBezTo>
                  <a:pt x="10484" y="12862"/>
                  <a:pt x="10483" y="12865"/>
                  <a:pt x="10483" y="12868"/>
                </a:cubicBezTo>
                <a:cubicBezTo>
                  <a:pt x="10488" y="12869"/>
                  <a:pt x="10494" y="12871"/>
                  <a:pt x="10500" y="12873"/>
                </a:cubicBezTo>
                <a:cubicBezTo>
                  <a:pt x="10501" y="12907"/>
                  <a:pt x="10497" y="12932"/>
                  <a:pt x="10483" y="12939"/>
                </a:cubicBezTo>
                <a:cubicBezTo>
                  <a:pt x="10494" y="12957"/>
                  <a:pt x="10505" y="12974"/>
                  <a:pt x="10516" y="12991"/>
                </a:cubicBezTo>
                <a:cubicBezTo>
                  <a:pt x="10516" y="12992"/>
                  <a:pt x="10516" y="12993"/>
                  <a:pt x="10516" y="12994"/>
                </a:cubicBezTo>
                <a:cubicBezTo>
                  <a:pt x="10507" y="12993"/>
                  <a:pt x="10499" y="12991"/>
                  <a:pt x="10490" y="12989"/>
                </a:cubicBezTo>
                <a:cubicBezTo>
                  <a:pt x="10483" y="13045"/>
                  <a:pt x="10474" y="13087"/>
                  <a:pt x="10448" y="13107"/>
                </a:cubicBezTo>
                <a:cubicBezTo>
                  <a:pt x="10451" y="13119"/>
                  <a:pt x="10459" y="13154"/>
                  <a:pt x="10464" y="13164"/>
                </a:cubicBezTo>
                <a:cubicBezTo>
                  <a:pt x="10472" y="13178"/>
                  <a:pt x="10481" y="13171"/>
                  <a:pt x="10490" y="13192"/>
                </a:cubicBezTo>
                <a:cubicBezTo>
                  <a:pt x="10485" y="13199"/>
                  <a:pt x="10481" y="13203"/>
                  <a:pt x="10476" y="13209"/>
                </a:cubicBezTo>
                <a:cubicBezTo>
                  <a:pt x="10476" y="13211"/>
                  <a:pt x="10475" y="13214"/>
                  <a:pt x="10474" y="13216"/>
                </a:cubicBezTo>
                <a:cubicBezTo>
                  <a:pt x="10484" y="13240"/>
                  <a:pt x="10494" y="13264"/>
                  <a:pt x="10503" y="13289"/>
                </a:cubicBezTo>
                <a:cubicBezTo>
                  <a:pt x="10515" y="13300"/>
                  <a:pt x="10519" y="13290"/>
                  <a:pt x="10527" y="13307"/>
                </a:cubicBezTo>
                <a:cubicBezTo>
                  <a:pt x="10525" y="13313"/>
                  <a:pt x="10523" y="13319"/>
                  <a:pt x="10520" y="13325"/>
                </a:cubicBezTo>
                <a:cubicBezTo>
                  <a:pt x="10540" y="13349"/>
                  <a:pt x="10552" y="13375"/>
                  <a:pt x="10566" y="13410"/>
                </a:cubicBezTo>
                <a:cubicBezTo>
                  <a:pt x="10591" y="13453"/>
                  <a:pt x="10616" y="13495"/>
                  <a:pt x="10641" y="13537"/>
                </a:cubicBezTo>
                <a:cubicBezTo>
                  <a:pt x="10648" y="13552"/>
                  <a:pt x="10666" y="13618"/>
                  <a:pt x="10670" y="13637"/>
                </a:cubicBezTo>
                <a:cubicBezTo>
                  <a:pt x="10677" y="13664"/>
                  <a:pt x="10667" y="13701"/>
                  <a:pt x="10680" y="13741"/>
                </a:cubicBezTo>
                <a:cubicBezTo>
                  <a:pt x="10690" y="13767"/>
                  <a:pt x="10699" y="13792"/>
                  <a:pt x="10709" y="13818"/>
                </a:cubicBezTo>
                <a:cubicBezTo>
                  <a:pt x="10712" y="13843"/>
                  <a:pt x="10714" y="13868"/>
                  <a:pt x="10717" y="13893"/>
                </a:cubicBezTo>
                <a:cubicBezTo>
                  <a:pt x="10730" y="13947"/>
                  <a:pt x="10756" y="13968"/>
                  <a:pt x="10749" y="14049"/>
                </a:cubicBezTo>
                <a:cubicBezTo>
                  <a:pt x="10694" y="14093"/>
                  <a:pt x="10759" y="14195"/>
                  <a:pt x="10769" y="14247"/>
                </a:cubicBezTo>
                <a:cubicBezTo>
                  <a:pt x="10771" y="14287"/>
                  <a:pt x="10773" y="14327"/>
                  <a:pt x="10774" y="14367"/>
                </a:cubicBezTo>
                <a:cubicBezTo>
                  <a:pt x="10770" y="14412"/>
                  <a:pt x="10760" y="14484"/>
                  <a:pt x="10742" y="14505"/>
                </a:cubicBezTo>
                <a:cubicBezTo>
                  <a:pt x="10736" y="14509"/>
                  <a:pt x="10729" y="14513"/>
                  <a:pt x="10722" y="14517"/>
                </a:cubicBezTo>
                <a:cubicBezTo>
                  <a:pt x="10718" y="14533"/>
                  <a:pt x="10715" y="14549"/>
                  <a:pt x="10711" y="14565"/>
                </a:cubicBezTo>
                <a:cubicBezTo>
                  <a:pt x="10704" y="14578"/>
                  <a:pt x="10697" y="14592"/>
                  <a:pt x="10691" y="14605"/>
                </a:cubicBezTo>
                <a:cubicBezTo>
                  <a:pt x="10670" y="14695"/>
                  <a:pt x="10681" y="14834"/>
                  <a:pt x="10641" y="14889"/>
                </a:cubicBezTo>
                <a:cubicBezTo>
                  <a:pt x="10641" y="14971"/>
                  <a:pt x="10633" y="15080"/>
                  <a:pt x="10644" y="15152"/>
                </a:cubicBezTo>
                <a:cubicBezTo>
                  <a:pt x="10652" y="15207"/>
                  <a:pt x="10677" y="15239"/>
                  <a:pt x="10692" y="15282"/>
                </a:cubicBezTo>
                <a:cubicBezTo>
                  <a:pt x="10716" y="15370"/>
                  <a:pt x="10740" y="15458"/>
                  <a:pt x="10764" y="15545"/>
                </a:cubicBezTo>
                <a:cubicBezTo>
                  <a:pt x="10781" y="15604"/>
                  <a:pt x="10848" y="15708"/>
                  <a:pt x="10810" y="15776"/>
                </a:cubicBezTo>
                <a:cubicBezTo>
                  <a:pt x="10817" y="15833"/>
                  <a:pt x="10823" y="15889"/>
                  <a:pt x="10830" y="15946"/>
                </a:cubicBezTo>
                <a:cubicBezTo>
                  <a:pt x="10835" y="15968"/>
                  <a:pt x="10840" y="15990"/>
                  <a:pt x="10845" y="16013"/>
                </a:cubicBezTo>
                <a:cubicBezTo>
                  <a:pt x="10850" y="16046"/>
                  <a:pt x="10839" y="16070"/>
                  <a:pt x="10840" y="16094"/>
                </a:cubicBezTo>
                <a:cubicBezTo>
                  <a:pt x="10842" y="16126"/>
                  <a:pt x="10856" y="16154"/>
                  <a:pt x="10860" y="16179"/>
                </a:cubicBezTo>
                <a:cubicBezTo>
                  <a:pt x="10863" y="16198"/>
                  <a:pt x="10855" y="16209"/>
                  <a:pt x="10855" y="16221"/>
                </a:cubicBezTo>
                <a:cubicBezTo>
                  <a:pt x="10863" y="16263"/>
                  <a:pt x="10870" y="16305"/>
                  <a:pt x="10878" y="16347"/>
                </a:cubicBezTo>
                <a:cubicBezTo>
                  <a:pt x="10904" y="16400"/>
                  <a:pt x="10931" y="16452"/>
                  <a:pt x="10957" y="16505"/>
                </a:cubicBezTo>
                <a:cubicBezTo>
                  <a:pt x="10984" y="16582"/>
                  <a:pt x="10992" y="16681"/>
                  <a:pt x="11018" y="16763"/>
                </a:cubicBezTo>
                <a:cubicBezTo>
                  <a:pt x="11040" y="16835"/>
                  <a:pt x="11078" y="16909"/>
                  <a:pt x="11063" y="17028"/>
                </a:cubicBezTo>
                <a:cubicBezTo>
                  <a:pt x="11055" y="17031"/>
                  <a:pt x="11045" y="17027"/>
                  <a:pt x="11041" y="17038"/>
                </a:cubicBezTo>
                <a:cubicBezTo>
                  <a:pt x="11036" y="17050"/>
                  <a:pt x="11069" y="17130"/>
                  <a:pt x="11077" y="17152"/>
                </a:cubicBezTo>
                <a:cubicBezTo>
                  <a:pt x="11074" y="17172"/>
                  <a:pt x="11069" y="17192"/>
                  <a:pt x="11065" y="17212"/>
                </a:cubicBezTo>
                <a:cubicBezTo>
                  <a:pt x="11068" y="17216"/>
                  <a:pt x="11070" y="17221"/>
                  <a:pt x="11073" y="17226"/>
                </a:cubicBezTo>
                <a:cubicBezTo>
                  <a:pt x="11074" y="17226"/>
                  <a:pt x="11076" y="17226"/>
                  <a:pt x="11077" y="17227"/>
                </a:cubicBezTo>
                <a:cubicBezTo>
                  <a:pt x="11079" y="17221"/>
                  <a:pt x="11080" y="17215"/>
                  <a:pt x="11081" y="17209"/>
                </a:cubicBezTo>
                <a:cubicBezTo>
                  <a:pt x="11085" y="17206"/>
                  <a:pt x="11087" y="17204"/>
                  <a:pt x="11093" y="17204"/>
                </a:cubicBezTo>
                <a:cubicBezTo>
                  <a:pt x="11096" y="17213"/>
                  <a:pt x="11099" y="17223"/>
                  <a:pt x="11101" y="17232"/>
                </a:cubicBezTo>
                <a:cubicBezTo>
                  <a:pt x="11107" y="17232"/>
                  <a:pt x="11113" y="17230"/>
                  <a:pt x="11124" y="17231"/>
                </a:cubicBezTo>
                <a:cubicBezTo>
                  <a:pt x="11129" y="17242"/>
                  <a:pt x="11129" y="17252"/>
                  <a:pt x="11133" y="17269"/>
                </a:cubicBezTo>
                <a:cubicBezTo>
                  <a:pt x="11138" y="17286"/>
                  <a:pt x="11159" y="17298"/>
                  <a:pt x="11170" y="17304"/>
                </a:cubicBezTo>
                <a:cubicBezTo>
                  <a:pt x="11184" y="17285"/>
                  <a:pt x="11191" y="17255"/>
                  <a:pt x="11209" y="17245"/>
                </a:cubicBezTo>
                <a:cubicBezTo>
                  <a:pt x="11235" y="17231"/>
                  <a:pt x="11265" y="17263"/>
                  <a:pt x="11289" y="17242"/>
                </a:cubicBezTo>
                <a:cubicBezTo>
                  <a:pt x="11296" y="17230"/>
                  <a:pt x="11303" y="17219"/>
                  <a:pt x="11310" y="17207"/>
                </a:cubicBezTo>
                <a:cubicBezTo>
                  <a:pt x="11344" y="17178"/>
                  <a:pt x="11358" y="17207"/>
                  <a:pt x="11384" y="17207"/>
                </a:cubicBezTo>
                <a:cubicBezTo>
                  <a:pt x="11391" y="17199"/>
                  <a:pt x="11399" y="17191"/>
                  <a:pt x="11407" y="17184"/>
                </a:cubicBezTo>
                <a:cubicBezTo>
                  <a:pt x="11434" y="17170"/>
                  <a:pt x="11459" y="17214"/>
                  <a:pt x="11478" y="17226"/>
                </a:cubicBezTo>
                <a:cubicBezTo>
                  <a:pt x="11487" y="17213"/>
                  <a:pt x="11494" y="17202"/>
                  <a:pt x="11500" y="17184"/>
                </a:cubicBezTo>
                <a:cubicBezTo>
                  <a:pt x="11512" y="17189"/>
                  <a:pt x="11525" y="17196"/>
                  <a:pt x="11538" y="17201"/>
                </a:cubicBezTo>
                <a:cubicBezTo>
                  <a:pt x="11541" y="17193"/>
                  <a:pt x="11542" y="17178"/>
                  <a:pt x="11545" y="17169"/>
                </a:cubicBezTo>
                <a:cubicBezTo>
                  <a:pt x="11556" y="17149"/>
                  <a:pt x="11617" y="17162"/>
                  <a:pt x="11634" y="17141"/>
                </a:cubicBezTo>
                <a:cubicBezTo>
                  <a:pt x="11653" y="17112"/>
                  <a:pt x="11672" y="17082"/>
                  <a:pt x="11690" y="17052"/>
                </a:cubicBezTo>
                <a:cubicBezTo>
                  <a:pt x="11783" y="16921"/>
                  <a:pt x="11851" y="16775"/>
                  <a:pt x="11917" y="16593"/>
                </a:cubicBezTo>
                <a:cubicBezTo>
                  <a:pt x="11933" y="16547"/>
                  <a:pt x="11976" y="16515"/>
                  <a:pt x="11985" y="16472"/>
                </a:cubicBezTo>
                <a:cubicBezTo>
                  <a:pt x="11989" y="16451"/>
                  <a:pt x="11980" y="16423"/>
                  <a:pt x="11981" y="16414"/>
                </a:cubicBezTo>
                <a:cubicBezTo>
                  <a:pt x="11985" y="16396"/>
                  <a:pt x="11995" y="16400"/>
                  <a:pt x="12001" y="16387"/>
                </a:cubicBezTo>
                <a:cubicBezTo>
                  <a:pt x="12017" y="16350"/>
                  <a:pt x="12026" y="16246"/>
                  <a:pt x="12022" y="16187"/>
                </a:cubicBezTo>
                <a:cubicBezTo>
                  <a:pt x="12013" y="16181"/>
                  <a:pt x="12004" y="16170"/>
                  <a:pt x="12000" y="16156"/>
                </a:cubicBezTo>
                <a:cubicBezTo>
                  <a:pt x="11998" y="16153"/>
                  <a:pt x="11997" y="16152"/>
                  <a:pt x="11996" y="16149"/>
                </a:cubicBezTo>
                <a:cubicBezTo>
                  <a:pt x="12013" y="16112"/>
                  <a:pt x="12025" y="16077"/>
                  <a:pt x="12049" y="16052"/>
                </a:cubicBezTo>
                <a:cubicBezTo>
                  <a:pt x="12104" y="15998"/>
                  <a:pt x="12166" y="16004"/>
                  <a:pt x="12191" y="15896"/>
                </a:cubicBezTo>
                <a:cubicBezTo>
                  <a:pt x="12189" y="15872"/>
                  <a:pt x="12180" y="15881"/>
                  <a:pt x="12177" y="15868"/>
                </a:cubicBezTo>
                <a:cubicBezTo>
                  <a:pt x="12178" y="15865"/>
                  <a:pt x="12179" y="15864"/>
                  <a:pt x="12179" y="15861"/>
                </a:cubicBezTo>
                <a:cubicBezTo>
                  <a:pt x="12182" y="15849"/>
                  <a:pt x="12185" y="15834"/>
                  <a:pt x="12188" y="15821"/>
                </a:cubicBezTo>
                <a:cubicBezTo>
                  <a:pt x="12194" y="15772"/>
                  <a:pt x="12192" y="15717"/>
                  <a:pt x="12191" y="15666"/>
                </a:cubicBezTo>
                <a:cubicBezTo>
                  <a:pt x="12185" y="15671"/>
                  <a:pt x="12184" y="15673"/>
                  <a:pt x="12175" y="15673"/>
                </a:cubicBezTo>
                <a:cubicBezTo>
                  <a:pt x="12166" y="15623"/>
                  <a:pt x="12156" y="15563"/>
                  <a:pt x="12165" y="15522"/>
                </a:cubicBezTo>
                <a:cubicBezTo>
                  <a:pt x="12164" y="15492"/>
                  <a:pt x="12151" y="15476"/>
                  <a:pt x="12139" y="15465"/>
                </a:cubicBezTo>
                <a:cubicBezTo>
                  <a:pt x="12139" y="15438"/>
                  <a:pt x="12139" y="15411"/>
                  <a:pt x="12139" y="15384"/>
                </a:cubicBezTo>
                <a:cubicBezTo>
                  <a:pt x="12165" y="15349"/>
                  <a:pt x="12192" y="15312"/>
                  <a:pt x="12219" y="15277"/>
                </a:cubicBezTo>
                <a:cubicBezTo>
                  <a:pt x="12251" y="15228"/>
                  <a:pt x="12271" y="15154"/>
                  <a:pt x="12308" y="15112"/>
                </a:cubicBezTo>
                <a:cubicBezTo>
                  <a:pt x="12353" y="15063"/>
                  <a:pt x="12409" y="15047"/>
                  <a:pt x="12452" y="14994"/>
                </a:cubicBezTo>
                <a:cubicBezTo>
                  <a:pt x="12482" y="14956"/>
                  <a:pt x="12502" y="14887"/>
                  <a:pt x="12526" y="14836"/>
                </a:cubicBezTo>
                <a:cubicBezTo>
                  <a:pt x="12526" y="14825"/>
                  <a:pt x="12524" y="14821"/>
                  <a:pt x="12522" y="14808"/>
                </a:cubicBezTo>
                <a:cubicBezTo>
                  <a:pt x="12530" y="14789"/>
                  <a:pt x="12537" y="14775"/>
                  <a:pt x="12543" y="14751"/>
                </a:cubicBezTo>
                <a:cubicBezTo>
                  <a:pt x="12542" y="14747"/>
                  <a:pt x="12542" y="14742"/>
                  <a:pt x="12542" y="14738"/>
                </a:cubicBezTo>
                <a:cubicBezTo>
                  <a:pt x="12537" y="14734"/>
                  <a:pt x="12531" y="14729"/>
                  <a:pt x="12526" y="14725"/>
                </a:cubicBezTo>
                <a:cubicBezTo>
                  <a:pt x="12522" y="14659"/>
                  <a:pt x="12529" y="14590"/>
                  <a:pt x="12511" y="14552"/>
                </a:cubicBezTo>
                <a:cubicBezTo>
                  <a:pt x="12512" y="14538"/>
                  <a:pt x="12517" y="14525"/>
                  <a:pt x="12520" y="14507"/>
                </a:cubicBezTo>
                <a:cubicBezTo>
                  <a:pt x="12526" y="14461"/>
                  <a:pt x="12511" y="14387"/>
                  <a:pt x="12507" y="14347"/>
                </a:cubicBezTo>
                <a:cubicBezTo>
                  <a:pt x="12514" y="14325"/>
                  <a:pt x="12520" y="14303"/>
                  <a:pt x="12527" y="14280"/>
                </a:cubicBezTo>
                <a:cubicBezTo>
                  <a:pt x="12513" y="14224"/>
                  <a:pt x="12486" y="14217"/>
                  <a:pt x="12467" y="14172"/>
                </a:cubicBezTo>
                <a:cubicBezTo>
                  <a:pt x="12449" y="14128"/>
                  <a:pt x="12439" y="14014"/>
                  <a:pt x="12452" y="13949"/>
                </a:cubicBezTo>
                <a:cubicBezTo>
                  <a:pt x="12448" y="13938"/>
                  <a:pt x="12442" y="13936"/>
                  <a:pt x="12438" y="13926"/>
                </a:cubicBezTo>
                <a:cubicBezTo>
                  <a:pt x="12444" y="13901"/>
                  <a:pt x="12456" y="13867"/>
                  <a:pt x="12457" y="13840"/>
                </a:cubicBezTo>
                <a:cubicBezTo>
                  <a:pt x="12444" y="13811"/>
                  <a:pt x="12421" y="13788"/>
                  <a:pt x="12413" y="13751"/>
                </a:cubicBezTo>
                <a:cubicBezTo>
                  <a:pt x="12405" y="13713"/>
                  <a:pt x="12427" y="13586"/>
                  <a:pt x="12436" y="13568"/>
                </a:cubicBezTo>
                <a:cubicBezTo>
                  <a:pt x="12441" y="13558"/>
                  <a:pt x="12452" y="13561"/>
                  <a:pt x="12456" y="13548"/>
                </a:cubicBezTo>
                <a:cubicBezTo>
                  <a:pt x="12467" y="13521"/>
                  <a:pt x="12458" y="13506"/>
                  <a:pt x="12462" y="13482"/>
                </a:cubicBezTo>
                <a:cubicBezTo>
                  <a:pt x="12471" y="13426"/>
                  <a:pt x="12500" y="13423"/>
                  <a:pt x="12503" y="13332"/>
                </a:cubicBezTo>
                <a:cubicBezTo>
                  <a:pt x="12525" y="13311"/>
                  <a:pt x="12545" y="13312"/>
                  <a:pt x="12546" y="13251"/>
                </a:cubicBezTo>
                <a:cubicBezTo>
                  <a:pt x="12564" y="13257"/>
                  <a:pt x="12574" y="13242"/>
                  <a:pt x="12589" y="13231"/>
                </a:cubicBezTo>
                <a:cubicBezTo>
                  <a:pt x="12594" y="13216"/>
                  <a:pt x="12594" y="13209"/>
                  <a:pt x="12590" y="13192"/>
                </a:cubicBezTo>
                <a:cubicBezTo>
                  <a:pt x="12636" y="13097"/>
                  <a:pt x="12682" y="13001"/>
                  <a:pt x="12729" y="12906"/>
                </a:cubicBezTo>
                <a:cubicBezTo>
                  <a:pt x="12780" y="12831"/>
                  <a:pt x="12844" y="12775"/>
                  <a:pt x="12895" y="12701"/>
                </a:cubicBezTo>
                <a:cubicBezTo>
                  <a:pt x="12914" y="12659"/>
                  <a:pt x="12933" y="12617"/>
                  <a:pt x="12952" y="12575"/>
                </a:cubicBezTo>
                <a:cubicBezTo>
                  <a:pt x="12990" y="12488"/>
                  <a:pt x="13046" y="12404"/>
                  <a:pt x="13070" y="12297"/>
                </a:cubicBezTo>
                <a:cubicBezTo>
                  <a:pt x="13073" y="12278"/>
                  <a:pt x="13075" y="12259"/>
                  <a:pt x="13078" y="12239"/>
                </a:cubicBezTo>
                <a:cubicBezTo>
                  <a:pt x="13094" y="12191"/>
                  <a:pt x="13111" y="12142"/>
                  <a:pt x="13127" y="12094"/>
                </a:cubicBezTo>
                <a:cubicBezTo>
                  <a:pt x="13127" y="12083"/>
                  <a:pt x="13126" y="12072"/>
                  <a:pt x="13126" y="12061"/>
                </a:cubicBezTo>
                <a:cubicBezTo>
                  <a:pt x="13135" y="12045"/>
                  <a:pt x="13145" y="12029"/>
                  <a:pt x="13154" y="12013"/>
                </a:cubicBezTo>
                <a:cubicBezTo>
                  <a:pt x="13166" y="11973"/>
                  <a:pt x="13179" y="11934"/>
                  <a:pt x="13191" y="11894"/>
                </a:cubicBezTo>
                <a:cubicBezTo>
                  <a:pt x="13192" y="11860"/>
                  <a:pt x="13194" y="11825"/>
                  <a:pt x="13196" y="11790"/>
                </a:cubicBezTo>
                <a:cubicBezTo>
                  <a:pt x="13199" y="11773"/>
                  <a:pt x="13213" y="11761"/>
                  <a:pt x="13212" y="11738"/>
                </a:cubicBezTo>
                <a:cubicBezTo>
                  <a:pt x="13212" y="11720"/>
                  <a:pt x="13204" y="11694"/>
                  <a:pt x="13208" y="11668"/>
                </a:cubicBezTo>
                <a:cubicBezTo>
                  <a:pt x="13212" y="11652"/>
                  <a:pt x="13216" y="11636"/>
                  <a:pt x="13219" y="11620"/>
                </a:cubicBezTo>
                <a:cubicBezTo>
                  <a:pt x="13219" y="11617"/>
                  <a:pt x="13219" y="11614"/>
                  <a:pt x="13219" y="11612"/>
                </a:cubicBezTo>
                <a:cubicBezTo>
                  <a:pt x="13207" y="11603"/>
                  <a:pt x="13195" y="11595"/>
                  <a:pt x="13184" y="11587"/>
                </a:cubicBezTo>
                <a:cubicBezTo>
                  <a:pt x="13157" y="11621"/>
                  <a:pt x="13136" y="11654"/>
                  <a:pt x="13097" y="11670"/>
                </a:cubicBezTo>
                <a:cubicBezTo>
                  <a:pt x="13080" y="11677"/>
                  <a:pt x="13065" y="11664"/>
                  <a:pt x="13055" y="11660"/>
                </a:cubicBezTo>
                <a:cubicBezTo>
                  <a:pt x="13035" y="11653"/>
                  <a:pt x="13024" y="11682"/>
                  <a:pt x="13010" y="11688"/>
                </a:cubicBezTo>
                <a:cubicBezTo>
                  <a:pt x="12997" y="11685"/>
                  <a:pt x="12984" y="11684"/>
                  <a:pt x="12971" y="11682"/>
                </a:cubicBezTo>
                <a:cubicBezTo>
                  <a:pt x="12970" y="11682"/>
                  <a:pt x="12969" y="11682"/>
                  <a:pt x="12968" y="11682"/>
                </a:cubicBezTo>
                <a:cubicBezTo>
                  <a:pt x="12952" y="11700"/>
                  <a:pt x="12935" y="11719"/>
                  <a:pt x="12919" y="11738"/>
                </a:cubicBezTo>
                <a:cubicBezTo>
                  <a:pt x="12897" y="11753"/>
                  <a:pt x="12890" y="11713"/>
                  <a:pt x="12865" y="11721"/>
                </a:cubicBezTo>
                <a:cubicBezTo>
                  <a:pt x="12845" y="11738"/>
                  <a:pt x="12825" y="11755"/>
                  <a:pt x="12804" y="11771"/>
                </a:cubicBezTo>
                <a:cubicBezTo>
                  <a:pt x="12791" y="11771"/>
                  <a:pt x="12778" y="11771"/>
                  <a:pt x="12765" y="11771"/>
                </a:cubicBezTo>
                <a:cubicBezTo>
                  <a:pt x="12744" y="11731"/>
                  <a:pt x="12716" y="11686"/>
                  <a:pt x="12703" y="11635"/>
                </a:cubicBezTo>
                <a:cubicBezTo>
                  <a:pt x="12691" y="11629"/>
                  <a:pt x="12675" y="11632"/>
                  <a:pt x="12661" y="11628"/>
                </a:cubicBezTo>
                <a:cubicBezTo>
                  <a:pt x="12660" y="11627"/>
                  <a:pt x="12659" y="11627"/>
                  <a:pt x="12658" y="11627"/>
                </a:cubicBezTo>
                <a:cubicBezTo>
                  <a:pt x="12658" y="11625"/>
                  <a:pt x="12658" y="11623"/>
                  <a:pt x="12658" y="11622"/>
                </a:cubicBezTo>
                <a:cubicBezTo>
                  <a:pt x="12673" y="11608"/>
                  <a:pt x="12705" y="11586"/>
                  <a:pt x="12717" y="11563"/>
                </a:cubicBezTo>
                <a:cubicBezTo>
                  <a:pt x="12716" y="11495"/>
                  <a:pt x="12664" y="11476"/>
                  <a:pt x="12642" y="11439"/>
                </a:cubicBezTo>
                <a:cubicBezTo>
                  <a:pt x="12639" y="11432"/>
                  <a:pt x="12636" y="11383"/>
                  <a:pt x="12623" y="11362"/>
                </a:cubicBezTo>
                <a:cubicBezTo>
                  <a:pt x="12617" y="11352"/>
                  <a:pt x="12605" y="11360"/>
                  <a:pt x="12598" y="11352"/>
                </a:cubicBezTo>
                <a:cubicBezTo>
                  <a:pt x="12578" y="11313"/>
                  <a:pt x="12558" y="11273"/>
                  <a:pt x="12538" y="11234"/>
                </a:cubicBezTo>
                <a:cubicBezTo>
                  <a:pt x="12530" y="11227"/>
                  <a:pt x="12522" y="11230"/>
                  <a:pt x="12511" y="11231"/>
                </a:cubicBezTo>
                <a:cubicBezTo>
                  <a:pt x="12502" y="11209"/>
                  <a:pt x="12494" y="11176"/>
                  <a:pt x="12480" y="11162"/>
                </a:cubicBezTo>
                <a:cubicBezTo>
                  <a:pt x="12476" y="11172"/>
                  <a:pt x="12477" y="11196"/>
                  <a:pt x="12476" y="11206"/>
                </a:cubicBezTo>
                <a:cubicBezTo>
                  <a:pt x="12475" y="11206"/>
                  <a:pt x="12474" y="11206"/>
                  <a:pt x="12473" y="11207"/>
                </a:cubicBezTo>
                <a:cubicBezTo>
                  <a:pt x="12432" y="11145"/>
                  <a:pt x="12423" y="10957"/>
                  <a:pt x="12399" y="10860"/>
                </a:cubicBezTo>
                <a:cubicBezTo>
                  <a:pt x="12388" y="10814"/>
                  <a:pt x="12333" y="10793"/>
                  <a:pt x="12318" y="10756"/>
                </a:cubicBezTo>
                <a:cubicBezTo>
                  <a:pt x="12294" y="10698"/>
                  <a:pt x="12309" y="10548"/>
                  <a:pt x="12298" y="10464"/>
                </a:cubicBezTo>
                <a:cubicBezTo>
                  <a:pt x="12290" y="10409"/>
                  <a:pt x="12264" y="10321"/>
                  <a:pt x="12242" y="10291"/>
                </a:cubicBezTo>
                <a:cubicBezTo>
                  <a:pt x="12231" y="10276"/>
                  <a:pt x="12214" y="10271"/>
                  <a:pt x="12206" y="10251"/>
                </a:cubicBezTo>
                <a:cubicBezTo>
                  <a:pt x="12196" y="10226"/>
                  <a:pt x="12194" y="10184"/>
                  <a:pt x="12188" y="10152"/>
                </a:cubicBezTo>
                <a:cubicBezTo>
                  <a:pt x="12194" y="10144"/>
                  <a:pt x="12199" y="10134"/>
                  <a:pt x="12204" y="10126"/>
                </a:cubicBezTo>
                <a:cubicBezTo>
                  <a:pt x="12193" y="10105"/>
                  <a:pt x="12181" y="10085"/>
                  <a:pt x="12170" y="10064"/>
                </a:cubicBezTo>
                <a:cubicBezTo>
                  <a:pt x="12139" y="9980"/>
                  <a:pt x="12117" y="9878"/>
                  <a:pt x="12088" y="9795"/>
                </a:cubicBezTo>
                <a:cubicBezTo>
                  <a:pt x="12076" y="9737"/>
                  <a:pt x="12064" y="9678"/>
                  <a:pt x="12051" y="9620"/>
                </a:cubicBezTo>
                <a:cubicBezTo>
                  <a:pt x="12030" y="9551"/>
                  <a:pt x="11993" y="9503"/>
                  <a:pt x="11984" y="9409"/>
                </a:cubicBezTo>
                <a:cubicBezTo>
                  <a:pt x="11992" y="9391"/>
                  <a:pt x="11993" y="9383"/>
                  <a:pt x="12006" y="9374"/>
                </a:cubicBezTo>
                <a:cubicBezTo>
                  <a:pt x="12024" y="9473"/>
                  <a:pt x="12055" y="9572"/>
                  <a:pt x="12095" y="9633"/>
                </a:cubicBezTo>
                <a:cubicBezTo>
                  <a:pt x="12099" y="9641"/>
                  <a:pt x="12105" y="9641"/>
                  <a:pt x="12112" y="9638"/>
                </a:cubicBezTo>
                <a:cubicBezTo>
                  <a:pt x="12122" y="9604"/>
                  <a:pt x="12125" y="9562"/>
                  <a:pt x="12130" y="9522"/>
                </a:cubicBezTo>
                <a:cubicBezTo>
                  <a:pt x="12129" y="9537"/>
                  <a:pt x="12126" y="9554"/>
                  <a:pt x="12125" y="9567"/>
                </a:cubicBezTo>
                <a:cubicBezTo>
                  <a:pt x="12133" y="9567"/>
                  <a:pt x="12142" y="9566"/>
                  <a:pt x="12150" y="9567"/>
                </a:cubicBezTo>
                <a:cubicBezTo>
                  <a:pt x="12160" y="9591"/>
                  <a:pt x="12171" y="9617"/>
                  <a:pt x="12181" y="9642"/>
                </a:cubicBezTo>
                <a:cubicBezTo>
                  <a:pt x="12204" y="9710"/>
                  <a:pt x="12224" y="9767"/>
                  <a:pt x="12248" y="9830"/>
                </a:cubicBezTo>
                <a:cubicBezTo>
                  <a:pt x="12267" y="9877"/>
                  <a:pt x="12294" y="9922"/>
                  <a:pt x="12285" y="9998"/>
                </a:cubicBezTo>
                <a:cubicBezTo>
                  <a:pt x="12304" y="10045"/>
                  <a:pt x="12334" y="10061"/>
                  <a:pt x="12357" y="10101"/>
                </a:cubicBezTo>
                <a:cubicBezTo>
                  <a:pt x="12372" y="10149"/>
                  <a:pt x="12389" y="10192"/>
                  <a:pt x="12404" y="10241"/>
                </a:cubicBezTo>
                <a:cubicBezTo>
                  <a:pt x="12419" y="10292"/>
                  <a:pt x="12402" y="10370"/>
                  <a:pt x="12414" y="10429"/>
                </a:cubicBezTo>
                <a:cubicBezTo>
                  <a:pt x="12425" y="10458"/>
                  <a:pt x="12434" y="10484"/>
                  <a:pt x="12445" y="10513"/>
                </a:cubicBezTo>
                <a:cubicBezTo>
                  <a:pt x="12461" y="10552"/>
                  <a:pt x="12496" y="10560"/>
                  <a:pt x="12512" y="10597"/>
                </a:cubicBezTo>
                <a:cubicBezTo>
                  <a:pt x="12532" y="10670"/>
                  <a:pt x="12554" y="10748"/>
                  <a:pt x="12574" y="10821"/>
                </a:cubicBezTo>
                <a:cubicBezTo>
                  <a:pt x="12582" y="10832"/>
                  <a:pt x="12588" y="10839"/>
                  <a:pt x="12595" y="10850"/>
                </a:cubicBezTo>
                <a:cubicBezTo>
                  <a:pt x="12615" y="10878"/>
                  <a:pt x="12639" y="10944"/>
                  <a:pt x="12648" y="10989"/>
                </a:cubicBezTo>
                <a:cubicBezTo>
                  <a:pt x="12650" y="11017"/>
                  <a:pt x="12656" y="11047"/>
                  <a:pt x="12658" y="11074"/>
                </a:cubicBezTo>
                <a:cubicBezTo>
                  <a:pt x="12656" y="11090"/>
                  <a:pt x="12646" y="11097"/>
                  <a:pt x="12648" y="11121"/>
                </a:cubicBezTo>
                <a:cubicBezTo>
                  <a:pt x="12655" y="11190"/>
                  <a:pt x="12672" y="11260"/>
                  <a:pt x="12684" y="11317"/>
                </a:cubicBezTo>
                <a:cubicBezTo>
                  <a:pt x="12684" y="11346"/>
                  <a:pt x="12684" y="11381"/>
                  <a:pt x="12684" y="11410"/>
                </a:cubicBezTo>
                <a:cubicBezTo>
                  <a:pt x="12705" y="11493"/>
                  <a:pt x="12770" y="11474"/>
                  <a:pt x="12808" y="11430"/>
                </a:cubicBezTo>
                <a:cubicBezTo>
                  <a:pt x="12821" y="11412"/>
                  <a:pt x="12836" y="11393"/>
                  <a:pt x="12849" y="11374"/>
                </a:cubicBezTo>
                <a:cubicBezTo>
                  <a:pt x="12870" y="11363"/>
                  <a:pt x="12898" y="11384"/>
                  <a:pt x="12917" y="11374"/>
                </a:cubicBezTo>
                <a:cubicBezTo>
                  <a:pt x="12945" y="11358"/>
                  <a:pt x="12963" y="11314"/>
                  <a:pt x="12989" y="11299"/>
                </a:cubicBezTo>
                <a:cubicBezTo>
                  <a:pt x="13007" y="11288"/>
                  <a:pt x="13026" y="11303"/>
                  <a:pt x="13041" y="11289"/>
                </a:cubicBezTo>
                <a:cubicBezTo>
                  <a:pt x="13056" y="11274"/>
                  <a:pt x="13063" y="11238"/>
                  <a:pt x="13078" y="11224"/>
                </a:cubicBezTo>
                <a:cubicBezTo>
                  <a:pt x="13131" y="11172"/>
                  <a:pt x="13198" y="11177"/>
                  <a:pt x="13248" y="11121"/>
                </a:cubicBezTo>
                <a:cubicBezTo>
                  <a:pt x="13262" y="11105"/>
                  <a:pt x="13257" y="11083"/>
                  <a:pt x="13264" y="11054"/>
                </a:cubicBezTo>
                <a:cubicBezTo>
                  <a:pt x="13270" y="11026"/>
                  <a:pt x="13299" y="11001"/>
                  <a:pt x="13315" y="10989"/>
                </a:cubicBezTo>
                <a:cubicBezTo>
                  <a:pt x="13342" y="10973"/>
                  <a:pt x="13366" y="10959"/>
                  <a:pt x="13393" y="10943"/>
                </a:cubicBezTo>
                <a:cubicBezTo>
                  <a:pt x="13409" y="10946"/>
                  <a:pt x="13425" y="10949"/>
                  <a:pt x="13440" y="10953"/>
                </a:cubicBezTo>
                <a:cubicBezTo>
                  <a:pt x="13446" y="10947"/>
                  <a:pt x="13455" y="10940"/>
                  <a:pt x="13461" y="10934"/>
                </a:cubicBezTo>
                <a:cubicBezTo>
                  <a:pt x="13471" y="10898"/>
                  <a:pt x="13460" y="10849"/>
                  <a:pt x="13481" y="10831"/>
                </a:cubicBezTo>
                <a:cubicBezTo>
                  <a:pt x="13502" y="10813"/>
                  <a:pt x="13524" y="10842"/>
                  <a:pt x="13543" y="10813"/>
                </a:cubicBezTo>
                <a:cubicBezTo>
                  <a:pt x="13551" y="10802"/>
                  <a:pt x="13550" y="10782"/>
                  <a:pt x="13554" y="10765"/>
                </a:cubicBezTo>
                <a:cubicBezTo>
                  <a:pt x="13564" y="10716"/>
                  <a:pt x="13596" y="10702"/>
                  <a:pt x="13632" y="10700"/>
                </a:cubicBezTo>
                <a:cubicBezTo>
                  <a:pt x="13634" y="10653"/>
                  <a:pt x="13628" y="10578"/>
                  <a:pt x="13636" y="10532"/>
                </a:cubicBezTo>
                <a:cubicBezTo>
                  <a:pt x="13649" y="10522"/>
                  <a:pt x="13667" y="10543"/>
                  <a:pt x="13678" y="10532"/>
                </a:cubicBezTo>
                <a:cubicBezTo>
                  <a:pt x="13691" y="10515"/>
                  <a:pt x="13691" y="10472"/>
                  <a:pt x="13699" y="10447"/>
                </a:cubicBezTo>
                <a:cubicBezTo>
                  <a:pt x="13709" y="10431"/>
                  <a:pt x="13716" y="10408"/>
                  <a:pt x="13725" y="10392"/>
                </a:cubicBezTo>
                <a:cubicBezTo>
                  <a:pt x="13738" y="10362"/>
                  <a:pt x="13751" y="10333"/>
                  <a:pt x="13761" y="10297"/>
                </a:cubicBezTo>
                <a:cubicBezTo>
                  <a:pt x="13758" y="10271"/>
                  <a:pt x="13734" y="10257"/>
                  <a:pt x="13725" y="10241"/>
                </a:cubicBezTo>
                <a:cubicBezTo>
                  <a:pt x="13711" y="10208"/>
                  <a:pt x="13697" y="10180"/>
                  <a:pt x="13683" y="10147"/>
                </a:cubicBezTo>
                <a:cubicBezTo>
                  <a:pt x="13673" y="10134"/>
                  <a:pt x="13660" y="10153"/>
                  <a:pt x="13647" y="10147"/>
                </a:cubicBezTo>
                <a:cubicBezTo>
                  <a:pt x="13627" y="10128"/>
                  <a:pt x="13605" y="10101"/>
                  <a:pt x="13585" y="10081"/>
                </a:cubicBezTo>
                <a:cubicBezTo>
                  <a:pt x="13569" y="10061"/>
                  <a:pt x="13544" y="10023"/>
                  <a:pt x="13538" y="9988"/>
                </a:cubicBezTo>
                <a:cubicBezTo>
                  <a:pt x="13533" y="9961"/>
                  <a:pt x="13543" y="9926"/>
                  <a:pt x="13538" y="9905"/>
                </a:cubicBezTo>
                <a:cubicBezTo>
                  <a:pt x="13535" y="9897"/>
                  <a:pt x="13530" y="9895"/>
                  <a:pt x="13522" y="9895"/>
                </a:cubicBezTo>
                <a:cubicBezTo>
                  <a:pt x="13532" y="9867"/>
                  <a:pt x="13540" y="9847"/>
                  <a:pt x="13538" y="9801"/>
                </a:cubicBezTo>
                <a:cubicBezTo>
                  <a:pt x="13527" y="9824"/>
                  <a:pt x="13518" y="9853"/>
                  <a:pt x="13508" y="9876"/>
                </a:cubicBezTo>
                <a:cubicBezTo>
                  <a:pt x="13482" y="9913"/>
                  <a:pt x="13456" y="9929"/>
                  <a:pt x="13435" y="9979"/>
                </a:cubicBezTo>
                <a:cubicBezTo>
                  <a:pt x="13430" y="9997"/>
                  <a:pt x="13424" y="10018"/>
                  <a:pt x="13419" y="10036"/>
                </a:cubicBezTo>
                <a:cubicBezTo>
                  <a:pt x="13411" y="10049"/>
                  <a:pt x="13408" y="10044"/>
                  <a:pt x="13404" y="10064"/>
                </a:cubicBezTo>
                <a:cubicBezTo>
                  <a:pt x="13394" y="10069"/>
                  <a:pt x="13389" y="10072"/>
                  <a:pt x="13382" y="10064"/>
                </a:cubicBezTo>
                <a:cubicBezTo>
                  <a:pt x="13382" y="10069"/>
                  <a:pt x="13383" y="10068"/>
                  <a:pt x="13382" y="10073"/>
                </a:cubicBezTo>
                <a:cubicBezTo>
                  <a:pt x="13366" y="10083"/>
                  <a:pt x="13293" y="10081"/>
                  <a:pt x="13275" y="10064"/>
                </a:cubicBezTo>
                <a:cubicBezTo>
                  <a:pt x="13270" y="10071"/>
                  <a:pt x="13271" y="10069"/>
                  <a:pt x="13269" y="10081"/>
                </a:cubicBezTo>
                <a:cubicBezTo>
                  <a:pt x="13253" y="10084"/>
                  <a:pt x="13239" y="10082"/>
                  <a:pt x="13222" y="10081"/>
                </a:cubicBezTo>
                <a:cubicBezTo>
                  <a:pt x="13225" y="10058"/>
                  <a:pt x="13218" y="10059"/>
                  <a:pt x="13207" y="10054"/>
                </a:cubicBezTo>
                <a:cubicBezTo>
                  <a:pt x="13198" y="10018"/>
                  <a:pt x="13227" y="9996"/>
                  <a:pt x="13228" y="9959"/>
                </a:cubicBezTo>
                <a:cubicBezTo>
                  <a:pt x="13228" y="9948"/>
                  <a:pt x="13224" y="9853"/>
                  <a:pt x="13222" y="9848"/>
                </a:cubicBezTo>
                <a:cubicBezTo>
                  <a:pt x="13218" y="9838"/>
                  <a:pt x="13210" y="9846"/>
                  <a:pt x="13207" y="9830"/>
                </a:cubicBezTo>
                <a:cubicBezTo>
                  <a:pt x="13203" y="9829"/>
                  <a:pt x="13204" y="9821"/>
                  <a:pt x="13201" y="9820"/>
                </a:cubicBezTo>
                <a:cubicBezTo>
                  <a:pt x="13183" y="9844"/>
                  <a:pt x="13175" y="9940"/>
                  <a:pt x="13186" y="9988"/>
                </a:cubicBezTo>
                <a:cubicBezTo>
                  <a:pt x="13188" y="10016"/>
                  <a:pt x="13184" y="10028"/>
                  <a:pt x="13171" y="10026"/>
                </a:cubicBezTo>
                <a:cubicBezTo>
                  <a:pt x="13160" y="10002"/>
                  <a:pt x="13146" y="9935"/>
                  <a:pt x="13145" y="9895"/>
                </a:cubicBezTo>
                <a:cubicBezTo>
                  <a:pt x="13137" y="9884"/>
                  <a:pt x="13138" y="9883"/>
                  <a:pt x="13129" y="9886"/>
                </a:cubicBezTo>
                <a:cubicBezTo>
                  <a:pt x="13122" y="9843"/>
                  <a:pt x="13119" y="9837"/>
                  <a:pt x="13129" y="9791"/>
                </a:cubicBezTo>
                <a:cubicBezTo>
                  <a:pt x="13126" y="9783"/>
                  <a:pt x="13121" y="9772"/>
                  <a:pt x="13118" y="9763"/>
                </a:cubicBezTo>
                <a:cubicBezTo>
                  <a:pt x="13123" y="9751"/>
                  <a:pt x="13128" y="9756"/>
                  <a:pt x="13129" y="9736"/>
                </a:cubicBezTo>
                <a:cubicBezTo>
                  <a:pt x="13115" y="9703"/>
                  <a:pt x="13082" y="9710"/>
                  <a:pt x="13072" y="9670"/>
                </a:cubicBezTo>
                <a:cubicBezTo>
                  <a:pt x="13064" y="9658"/>
                  <a:pt x="13068" y="9657"/>
                  <a:pt x="13072" y="9642"/>
                </a:cubicBezTo>
                <a:cubicBezTo>
                  <a:pt x="13064" y="9635"/>
                  <a:pt x="13059" y="9631"/>
                  <a:pt x="13046" y="9632"/>
                </a:cubicBezTo>
                <a:cubicBezTo>
                  <a:pt x="13031" y="9557"/>
                  <a:pt x="13011" y="9488"/>
                  <a:pt x="12999" y="9409"/>
                </a:cubicBezTo>
                <a:cubicBezTo>
                  <a:pt x="12991" y="9412"/>
                  <a:pt x="12982" y="9423"/>
                  <a:pt x="12974" y="9427"/>
                </a:cubicBezTo>
                <a:cubicBezTo>
                  <a:pt x="12971" y="9424"/>
                  <a:pt x="12971" y="9419"/>
                  <a:pt x="12968" y="9417"/>
                </a:cubicBezTo>
                <a:cubicBezTo>
                  <a:pt x="12973" y="9406"/>
                  <a:pt x="12974" y="9391"/>
                  <a:pt x="12979" y="9380"/>
                </a:cubicBezTo>
                <a:cubicBezTo>
                  <a:pt x="12982" y="9380"/>
                  <a:pt x="12986" y="9380"/>
                  <a:pt x="12989" y="9380"/>
                </a:cubicBezTo>
                <a:cubicBezTo>
                  <a:pt x="12987" y="9364"/>
                  <a:pt x="12986" y="9349"/>
                  <a:pt x="12984" y="9332"/>
                </a:cubicBezTo>
                <a:cubicBezTo>
                  <a:pt x="12990" y="9318"/>
                  <a:pt x="13021" y="9323"/>
                  <a:pt x="13035" y="9324"/>
                </a:cubicBezTo>
                <a:cubicBezTo>
                  <a:pt x="13048" y="9302"/>
                  <a:pt x="13049" y="9273"/>
                  <a:pt x="13067" y="9259"/>
                </a:cubicBezTo>
                <a:cubicBezTo>
                  <a:pt x="13068" y="9259"/>
                  <a:pt x="13071" y="9259"/>
                  <a:pt x="13072" y="9259"/>
                </a:cubicBezTo>
                <a:cubicBezTo>
                  <a:pt x="13072" y="9276"/>
                  <a:pt x="13068" y="9287"/>
                  <a:pt x="13072" y="9296"/>
                </a:cubicBezTo>
                <a:cubicBezTo>
                  <a:pt x="13081" y="9325"/>
                  <a:pt x="13112" y="9326"/>
                  <a:pt x="13129" y="9314"/>
                </a:cubicBezTo>
                <a:cubicBezTo>
                  <a:pt x="13139" y="9342"/>
                  <a:pt x="13159" y="9371"/>
                  <a:pt x="13165" y="9399"/>
                </a:cubicBezTo>
                <a:cubicBezTo>
                  <a:pt x="13165" y="9412"/>
                  <a:pt x="13165" y="9421"/>
                  <a:pt x="13165" y="9435"/>
                </a:cubicBezTo>
                <a:cubicBezTo>
                  <a:pt x="13172" y="9468"/>
                  <a:pt x="13194" y="9545"/>
                  <a:pt x="13207" y="9577"/>
                </a:cubicBezTo>
                <a:cubicBezTo>
                  <a:pt x="13221" y="9613"/>
                  <a:pt x="13259" y="9606"/>
                  <a:pt x="13279" y="9632"/>
                </a:cubicBezTo>
                <a:cubicBezTo>
                  <a:pt x="13290" y="9655"/>
                  <a:pt x="13300" y="9675"/>
                  <a:pt x="13311" y="9698"/>
                </a:cubicBezTo>
                <a:cubicBezTo>
                  <a:pt x="13334" y="9724"/>
                  <a:pt x="13360" y="9728"/>
                  <a:pt x="13388" y="9745"/>
                </a:cubicBezTo>
                <a:cubicBezTo>
                  <a:pt x="13404" y="9754"/>
                  <a:pt x="13410" y="9778"/>
                  <a:pt x="13429" y="9781"/>
                </a:cubicBezTo>
                <a:cubicBezTo>
                  <a:pt x="13439" y="9767"/>
                  <a:pt x="13474" y="9729"/>
                  <a:pt x="13476" y="9708"/>
                </a:cubicBezTo>
                <a:cubicBezTo>
                  <a:pt x="13498" y="9694"/>
                  <a:pt x="13522" y="9676"/>
                  <a:pt x="13549" y="9688"/>
                </a:cubicBezTo>
                <a:cubicBezTo>
                  <a:pt x="13560" y="9693"/>
                  <a:pt x="13553" y="9707"/>
                  <a:pt x="13564" y="9708"/>
                </a:cubicBezTo>
                <a:cubicBezTo>
                  <a:pt x="13567" y="9726"/>
                  <a:pt x="13570" y="9749"/>
                  <a:pt x="13575" y="9773"/>
                </a:cubicBezTo>
                <a:cubicBezTo>
                  <a:pt x="13581" y="9801"/>
                  <a:pt x="13595" y="9819"/>
                  <a:pt x="13595" y="9858"/>
                </a:cubicBezTo>
                <a:cubicBezTo>
                  <a:pt x="13610" y="9862"/>
                  <a:pt x="13625" y="9878"/>
                  <a:pt x="13636" y="9886"/>
                </a:cubicBezTo>
                <a:cubicBezTo>
                  <a:pt x="13655" y="9886"/>
                  <a:pt x="13674" y="9886"/>
                  <a:pt x="13694" y="9886"/>
                </a:cubicBezTo>
                <a:cubicBezTo>
                  <a:pt x="13699" y="9896"/>
                  <a:pt x="13704" y="9903"/>
                  <a:pt x="13709" y="9913"/>
                </a:cubicBezTo>
                <a:cubicBezTo>
                  <a:pt x="13741" y="9914"/>
                  <a:pt x="13771" y="9922"/>
                  <a:pt x="13802" y="9923"/>
                </a:cubicBezTo>
                <a:cubicBezTo>
                  <a:pt x="13819" y="9931"/>
                  <a:pt x="13832" y="9945"/>
                  <a:pt x="13854" y="9951"/>
                </a:cubicBezTo>
                <a:cubicBezTo>
                  <a:pt x="13883" y="9960"/>
                  <a:pt x="13909" y="9938"/>
                  <a:pt x="13932" y="9931"/>
                </a:cubicBezTo>
                <a:cubicBezTo>
                  <a:pt x="13953" y="9931"/>
                  <a:pt x="13978" y="9931"/>
                  <a:pt x="13999" y="9931"/>
                </a:cubicBezTo>
                <a:cubicBezTo>
                  <a:pt x="14012" y="9923"/>
                  <a:pt x="14020" y="9910"/>
                  <a:pt x="14041" y="9905"/>
                </a:cubicBezTo>
                <a:cubicBezTo>
                  <a:pt x="14058" y="9972"/>
                  <a:pt x="14160" y="9898"/>
                  <a:pt x="14191" y="9895"/>
                </a:cubicBezTo>
                <a:cubicBezTo>
                  <a:pt x="14207" y="9916"/>
                  <a:pt x="14207" y="9939"/>
                  <a:pt x="14206" y="9988"/>
                </a:cubicBezTo>
                <a:cubicBezTo>
                  <a:pt x="14217" y="9992"/>
                  <a:pt x="14227" y="9993"/>
                  <a:pt x="14238" y="9998"/>
                </a:cubicBezTo>
                <a:cubicBezTo>
                  <a:pt x="14243" y="10025"/>
                  <a:pt x="14248" y="10054"/>
                  <a:pt x="14253" y="10081"/>
                </a:cubicBezTo>
                <a:cubicBezTo>
                  <a:pt x="14265" y="10108"/>
                  <a:pt x="14282" y="10091"/>
                  <a:pt x="14299" y="10109"/>
                </a:cubicBezTo>
                <a:cubicBezTo>
                  <a:pt x="14306" y="10126"/>
                  <a:pt x="14314" y="10149"/>
                  <a:pt x="14320" y="10166"/>
                </a:cubicBezTo>
                <a:cubicBezTo>
                  <a:pt x="14343" y="10215"/>
                  <a:pt x="14401" y="10253"/>
                  <a:pt x="14449" y="10222"/>
                </a:cubicBezTo>
                <a:cubicBezTo>
                  <a:pt x="14450" y="10243"/>
                  <a:pt x="14447" y="10246"/>
                  <a:pt x="14440" y="10259"/>
                </a:cubicBezTo>
                <a:cubicBezTo>
                  <a:pt x="14408" y="10318"/>
                  <a:pt x="14391" y="10276"/>
                  <a:pt x="14356" y="10297"/>
                </a:cubicBezTo>
                <a:cubicBezTo>
                  <a:pt x="14367" y="10343"/>
                  <a:pt x="14450" y="10501"/>
                  <a:pt x="14481" y="10504"/>
                </a:cubicBezTo>
                <a:cubicBezTo>
                  <a:pt x="14490" y="10498"/>
                  <a:pt x="14503" y="10491"/>
                  <a:pt x="14512" y="10485"/>
                </a:cubicBezTo>
                <a:cubicBezTo>
                  <a:pt x="14544" y="10466"/>
                  <a:pt x="14598" y="10433"/>
                  <a:pt x="14569" y="10364"/>
                </a:cubicBezTo>
                <a:cubicBezTo>
                  <a:pt x="14571" y="10352"/>
                  <a:pt x="14573" y="10337"/>
                  <a:pt x="14574" y="10325"/>
                </a:cubicBezTo>
                <a:cubicBezTo>
                  <a:pt x="14582" y="10317"/>
                  <a:pt x="14593" y="10315"/>
                  <a:pt x="14606" y="10315"/>
                </a:cubicBezTo>
                <a:cubicBezTo>
                  <a:pt x="14602" y="10345"/>
                  <a:pt x="14600" y="10397"/>
                  <a:pt x="14606" y="10429"/>
                </a:cubicBezTo>
                <a:cubicBezTo>
                  <a:pt x="14609" y="10447"/>
                  <a:pt x="14634" y="10469"/>
                  <a:pt x="14631" y="10494"/>
                </a:cubicBezTo>
                <a:cubicBezTo>
                  <a:pt x="14627" y="10519"/>
                  <a:pt x="14607" y="10537"/>
                  <a:pt x="14606" y="10568"/>
                </a:cubicBezTo>
                <a:cubicBezTo>
                  <a:pt x="14612" y="10628"/>
                  <a:pt x="14620" y="10687"/>
                  <a:pt x="14626" y="10746"/>
                </a:cubicBezTo>
                <a:cubicBezTo>
                  <a:pt x="14634" y="10830"/>
                  <a:pt x="14639" y="10916"/>
                  <a:pt x="14646" y="10999"/>
                </a:cubicBezTo>
                <a:cubicBezTo>
                  <a:pt x="14662" y="11101"/>
                  <a:pt x="14692" y="11176"/>
                  <a:pt x="14713" y="11261"/>
                </a:cubicBezTo>
                <a:cubicBezTo>
                  <a:pt x="14728" y="11318"/>
                  <a:pt x="14745" y="11384"/>
                  <a:pt x="14756" y="11449"/>
                </a:cubicBezTo>
                <a:cubicBezTo>
                  <a:pt x="14760" y="11480"/>
                  <a:pt x="14761" y="11510"/>
                  <a:pt x="14766" y="11542"/>
                </a:cubicBezTo>
                <a:cubicBezTo>
                  <a:pt x="14774" y="11564"/>
                  <a:pt x="14783" y="11586"/>
                  <a:pt x="14792" y="11608"/>
                </a:cubicBezTo>
                <a:cubicBezTo>
                  <a:pt x="14808" y="11674"/>
                  <a:pt x="14827" y="11739"/>
                  <a:pt x="14843" y="11805"/>
                </a:cubicBezTo>
                <a:cubicBezTo>
                  <a:pt x="14850" y="11850"/>
                  <a:pt x="14857" y="11899"/>
                  <a:pt x="14864" y="11944"/>
                </a:cubicBezTo>
                <a:cubicBezTo>
                  <a:pt x="14878" y="11970"/>
                  <a:pt x="14892" y="11994"/>
                  <a:pt x="14905" y="12019"/>
                </a:cubicBezTo>
                <a:cubicBezTo>
                  <a:pt x="14925" y="12018"/>
                  <a:pt x="14951" y="11990"/>
                  <a:pt x="14957" y="11964"/>
                </a:cubicBezTo>
                <a:cubicBezTo>
                  <a:pt x="14963" y="11942"/>
                  <a:pt x="14960" y="11924"/>
                  <a:pt x="14968" y="11908"/>
                </a:cubicBezTo>
                <a:cubicBezTo>
                  <a:pt x="14986" y="11897"/>
                  <a:pt x="15006" y="11881"/>
                  <a:pt x="15025" y="11870"/>
                </a:cubicBezTo>
                <a:cubicBezTo>
                  <a:pt x="15022" y="11859"/>
                  <a:pt x="15014" y="11857"/>
                  <a:pt x="15009" y="11851"/>
                </a:cubicBezTo>
                <a:cubicBezTo>
                  <a:pt x="15015" y="11822"/>
                  <a:pt x="15024" y="11795"/>
                  <a:pt x="15030" y="11766"/>
                </a:cubicBezTo>
                <a:cubicBezTo>
                  <a:pt x="15038" y="11757"/>
                  <a:pt x="15052" y="11757"/>
                  <a:pt x="15066" y="11758"/>
                </a:cubicBezTo>
                <a:cubicBezTo>
                  <a:pt x="15071" y="11710"/>
                  <a:pt x="15058" y="11654"/>
                  <a:pt x="15061" y="11608"/>
                </a:cubicBezTo>
                <a:cubicBezTo>
                  <a:pt x="15067" y="11522"/>
                  <a:pt x="15126" y="11425"/>
                  <a:pt x="15086" y="11345"/>
                </a:cubicBezTo>
                <a:cubicBezTo>
                  <a:pt x="15099" y="11288"/>
                  <a:pt x="15078" y="11222"/>
                  <a:pt x="15086" y="11159"/>
                </a:cubicBezTo>
                <a:cubicBezTo>
                  <a:pt x="15091" y="11140"/>
                  <a:pt x="15097" y="11121"/>
                  <a:pt x="15102" y="11102"/>
                </a:cubicBezTo>
                <a:cubicBezTo>
                  <a:pt x="15115" y="11083"/>
                  <a:pt x="15128" y="11086"/>
                  <a:pt x="15144" y="11102"/>
                </a:cubicBezTo>
                <a:cubicBezTo>
                  <a:pt x="15155" y="11090"/>
                  <a:pt x="15161" y="11052"/>
                  <a:pt x="15165" y="11028"/>
                </a:cubicBezTo>
                <a:cubicBezTo>
                  <a:pt x="15178" y="11014"/>
                  <a:pt x="15203" y="11026"/>
                  <a:pt x="15216" y="11009"/>
                </a:cubicBezTo>
                <a:cubicBezTo>
                  <a:pt x="15231" y="10991"/>
                  <a:pt x="15224" y="10944"/>
                  <a:pt x="15237" y="10924"/>
                </a:cubicBezTo>
                <a:cubicBezTo>
                  <a:pt x="15252" y="10912"/>
                  <a:pt x="15269" y="10899"/>
                  <a:pt x="15283" y="10886"/>
                </a:cubicBezTo>
                <a:cubicBezTo>
                  <a:pt x="15300" y="10868"/>
                  <a:pt x="15305" y="10830"/>
                  <a:pt x="15320" y="10813"/>
                </a:cubicBezTo>
                <a:cubicBezTo>
                  <a:pt x="15330" y="10801"/>
                  <a:pt x="15342" y="10797"/>
                  <a:pt x="15351" y="10785"/>
                </a:cubicBezTo>
                <a:cubicBezTo>
                  <a:pt x="15372" y="10737"/>
                  <a:pt x="15391" y="10691"/>
                  <a:pt x="15413" y="10643"/>
                </a:cubicBezTo>
                <a:cubicBezTo>
                  <a:pt x="15431" y="10621"/>
                  <a:pt x="15461" y="10628"/>
                  <a:pt x="15480" y="10607"/>
                </a:cubicBezTo>
                <a:cubicBezTo>
                  <a:pt x="15504" y="10579"/>
                  <a:pt x="15514" y="10531"/>
                  <a:pt x="15532" y="10494"/>
                </a:cubicBezTo>
                <a:cubicBezTo>
                  <a:pt x="15529" y="10475"/>
                  <a:pt x="15524" y="10455"/>
                  <a:pt x="15522" y="10437"/>
                </a:cubicBezTo>
                <a:cubicBezTo>
                  <a:pt x="15538" y="10408"/>
                  <a:pt x="15565" y="10405"/>
                  <a:pt x="15584" y="10382"/>
                </a:cubicBezTo>
                <a:cubicBezTo>
                  <a:pt x="15592" y="10368"/>
                  <a:pt x="15597" y="10358"/>
                  <a:pt x="15605" y="10344"/>
                </a:cubicBezTo>
                <a:cubicBezTo>
                  <a:pt x="15611" y="10353"/>
                  <a:pt x="15613" y="10365"/>
                  <a:pt x="15615" y="10382"/>
                </a:cubicBezTo>
                <a:cubicBezTo>
                  <a:pt x="15618" y="10384"/>
                  <a:pt x="15623" y="10380"/>
                  <a:pt x="15626" y="10382"/>
                </a:cubicBezTo>
                <a:cubicBezTo>
                  <a:pt x="15629" y="10370"/>
                  <a:pt x="15632" y="10365"/>
                  <a:pt x="15636" y="10354"/>
                </a:cubicBezTo>
                <a:cubicBezTo>
                  <a:pt x="15636" y="10352"/>
                  <a:pt x="15641" y="10346"/>
                  <a:pt x="15641" y="10344"/>
                </a:cubicBezTo>
                <a:cubicBezTo>
                  <a:pt x="15649" y="10352"/>
                  <a:pt x="15650" y="10374"/>
                  <a:pt x="15652" y="10392"/>
                </a:cubicBezTo>
                <a:cubicBezTo>
                  <a:pt x="15658" y="10392"/>
                  <a:pt x="15666" y="10392"/>
                  <a:pt x="15673" y="10392"/>
                </a:cubicBezTo>
                <a:cubicBezTo>
                  <a:pt x="15671" y="10380"/>
                  <a:pt x="15671" y="10375"/>
                  <a:pt x="15673" y="10364"/>
                </a:cubicBezTo>
                <a:cubicBezTo>
                  <a:pt x="15677" y="10368"/>
                  <a:pt x="15679" y="10368"/>
                  <a:pt x="15683" y="10372"/>
                </a:cubicBezTo>
                <a:cubicBezTo>
                  <a:pt x="15686" y="10363"/>
                  <a:pt x="15690" y="10352"/>
                  <a:pt x="15693" y="10344"/>
                </a:cubicBezTo>
                <a:cubicBezTo>
                  <a:pt x="15695" y="10341"/>
                  <a:pt x="15696" y="10346"/>
                  <a:pt x="15698" y="10344"/>
                </a:cubicBezTo>
                <a:cubicBezTo>
                  <a:pt x="15700" y="10353"/>
                  <a:pt x="15701" y="10356"/>
                  <a:pt x="15703" y="10364"/>
                </a:cubicBezTo>
                <a:cubicBezTo>
                  <a:pt x="15706" y="10364"/>
                  <a:pt x="15710" y="10364"/>
                  <a:pt x="15713" y="10364"/>
                </a:cubicBezTo>
                <a:cubicBezTo>
                  <a:pt x="15719" y="10350"/>
                  <a:pt x="15723" y="10338"/>
                  <a:pt x="15724" y="10315"/>
                </a:cubicBezTo>
                <a:cubicBezTo>
                  <a:pt x="15725" y="10315"/>
                  <a:pt x="15728" y="10316"/>
                  <a:pt x="15729" y="10315"/>
                </a:cubicBezTo>
                <a:cubicBezTo>
                  <a:pt x="15733" y="10331"/>
                  <a:pt x="15735" y="10348"/>
                  <a:pt x="15740" y="10364"/>
                </a:cubicBezTo>
                <a:cubicBezTo>
                  <a:pt x="15743" y="10364"/>
                  <a:pt x="15747" y="10364"/>
                  <a:pt x="15750" y="10364"/>
                </a:cubicBezTo>
                <a:cubicBezTo>
                  <a:pt x="15754" y="10336"/>
                  <a:pt x="15756" y="10333"/>
                  <a:pt x="15771" y="10325"/>
                </a:cubicBezTo>
                <a:cubicBezTo>
                  <a:pt x="15776" y="10298"/>
                  <a:pt x="15772" y="10273"/>
                  <a:pt x="15766" y="10251"/>
                </a:cubicBezTo>
                <a:cubicBezTo>
                  <a:pt x="15765" y="10237"/>
                  <a:pt x="15768" y="10221"/>
                  <a:pt x="15771" y="10214"/>
                </a:cubicBezTo>
                <a:cubicBezTo>
                  <a:pt x="15778" y="10231"/>
                  <a:pt x="15784" y="10242"/>
                  <a:pt x="15791" y="10259"/>
                </a:cubicBezTo>
                <a:cubicBezTo>
                  <a:pt x="15807" y="10259"/>
                  <a:pt x="15817" y="10250"/>
                  <a:pt x="15827" y="10241"/>
                </a:cubicBezTo>
                <a:cubicBezTo>
                  <a:pt x="15866" y="10296"/>
                  <a:pt x="15852" y="10505"/>
                  <a:pt x="15906" y="10532"/>
                </a:cubicBezTo>
                <a:cubicBezTo>
                  <a:pt x="15910" y="10534"/>
                  <a:pt x="15916" y="10528"/>
                  <a:pt x="15921" y="10532"/>
                </a:cubicBezTo>
                <a:cubicBezTo>
                  <a:pt x="15921" y="10543"/>
                  <a:pt x="15921" y="10547"/>
                  <a:pt x="15921" y="10558"/>
                </a:cubicBezTo>
                <a:cubicBezTo>
                  <a:pt x="15933" y="10573"/>
                  <a:pt x="15942" y="10568"/>
                  <a:pt x="15953" y="10578"/>
                </a:cubicBezTo>
                <a:cubicBezTo>
                  <a:pt x="15968" y="10593"/>
                  <a:pt x="15977" y="10630"/>
                  <a:pt x="15983" y="10663"/>
                </a:cubicBezTo>
                <a:cubicBezTo>
                  <a:pt x="15975" y="10668"/>
                  <a:pt x="15965" y="10679"/>
                  <a:pt x="15957" y="10682"/>
                </a:cubicBezTo>
                <a:cubicBezTo>
                  <a:pt x="15963" y="10694"/>
                  <a:pt x="15973" y="10703"/>
                  <a:pt x="15983" y="10710"/>
                </a:cubicBezTo>
                <a:cubicBezTo>
                  <a:pt x="15985" y="10702"/>
                  <a:pt x="15986" y="10689"/>
                  <a:pt x="15988" y="10682"/>
                </a:cubicBezTo>
                <a:cubicBezTo>
                  <a:pt x="15989" y="10681"/>
                  <a:pt x="15992" y="10682"/>
                  <a:pt x="15993" y="10682"/>
                </a:cubicBezTo>
                <a:cubicBezTo>
                  <a:pt x="16011" y="10733"/>
                  <a:pt x="16031" y="10827"/>
                  <a:pt x="16024" y="10914"/>
                </a:cubicBezTo>
                <a:cubicBezTo>
                  <a:pt x="16020" y="10967"/>
                  <a:pt x="16005" y="10997"/>
                  <a:pt x="16004" y="11054"/>
                </a:cubicBezTo>
                <a:cubicBezTo>
                  <a:pt x="16007" y="11058"/>
                  <a:pt x="16011" y="11070"/>
                  <a:pt x="16014" y="11074"/>
                </a:cubicBezTo>
                <a:cubicBezTo>
                  <a:pt x="16025" y="11059"/>
                  <a:pt x="16027" y="11042"/>
                  <a:pt x="16045" y="11038"/>
                </a:cubicBezTo>
                <a:cubicBezTo>
                  <a:pt x="16043" y="11048"/>
                  <a:pt x="16041" y="11064"/>
                  <a:pt x="16040" y="11074"/>
                </a:cubicBezTo>
                <a:cubicBezTo>
                  <a:pt x="16042" y="11079"/>
                  <a:pt x="16048" y="11078"/>
                  <a:pt x="16050" y="11083"/>
                </a:cubicBezTo>
                <a:cubicBezTo>
                  <a:pt x="16052" y="11083"/>
                  <a:pt x="16054" y="11083"/>
                  <a:pt x="16056" y="11083"/>
                </a:cubicBezTo>
                <a:cubicBezTo>
                  <a:pt x="16062" y="11073"/>
                  <a:pt x="16064" y="11066"/>
                  <a:pt x="16076" y="11064"/>
                </a:cubicBezTo>
                <a:cubicBezTo>
                  <a:pt x="16076" y="11072"/>
                  <a:pt x="16076" y="11085"/>
                  <a:pt x="16076" y="11093"/>
                </a:cubicBezTo>
                <a:cubicBezTo>
                  <a:pt x="16094" y="11122"/>
                  <a:pt x="16094" y="11055"/>
                  <a:pt x="16107" y="11038"/>
                </a:cubicBezTo>
                <a:cubicBezTo>
                  <a:pt x="16148" y="10984"/>
                  <a:pt x="16167" y="11032"/>
                  <a:pt x="16174" y="10906"/>
                </a:cubicBezTo>
                <a:cubicBezTo>
                  <a:pt x="16176" y="10906"/>
                  <a:pt x="16178" y="10906"/>
                  <a:pt x="16180" y="10906"/>
                </a:cubicBezTo>
                <a:cubicBezTo>
                  <a:pt x="16199" y="10931"/>
                  <a:pt x="16202" y="10996"/>
                  <a:pt x="16226" y="11009"/>
                </a:cubicBezTo>
                <a:cubicBezTo>
                  <a:pt x="16232" y="11082"/>
                  <a:pt x="16236" y="11152"/>
                  <a:pt x="16242" y="11224"/>
                </a:cubicBezTo>
                <a:cubicBezTo>
                  <a:pt x="16252" y="11290"/>
                  <a:pt x="16277" y="11353"/>
                  <a:pt x="16289" y="11410"/>
                </a:cubicBezTo>
                <a:cubicBezTo>
                  <a:pt x="16300" y="11468"/>
                  <a:pt x="16295" y="11531"/>
                  <a:pt x="16294" y="11588"/>
                </a:cubicBezTo>
                <a:cubicBezTo>
                  <a:pt x="16298" y="11592"/>
                  <a:pt x="16301" y="11588"/>
                  <a:pt x="16309" y="11588"/>
                </a:cubicBezTo>
                <a:cubicBezTo>
                  <a:pt x="16301" y="11620"/>
                  <a:pt x="16276" y="11729"/>
                  <a:pt x="16283" y="11758"/>
                </a:cubicBezTo>
                <a:cubicBezTo>
                  <a:pt x="16287" y="11763"/>
                  <a:pt x="16290" y="11771"/>
                  <a:pt x="16294" y="11776"/>
                </a:cubicBezTo>
                <a:cubicBezTo>
                  <a:pt x="16280" y="11842"/>
                  <a:pt x="16260" y="11931"/>
                  <a:pt x="16273" y="12001"/>
                </a:cubicBezTo>
                <a:cubicBezTo>
                  <a:pt x="16279" y="11997"/>
                  <a:pt x="16283" y="11997"/>
                  <a:pt x="16289" y="11993"/>
                </a:cubicBezTo>
                <a:cubicBezTo>
                  <a:pt x="16307" y="12029"/>
                  <a:pt x="16325" y="12048"/>
                  <a:pt x="16335" y="12104"/>
                </a:cubicBezTo>
                <a:cubicBezTo>
                  <a:pt x="16339" y="12108"/>
                  <a:pt x="16344" y="12108"/>
                  <a:pt x="16350" y="12104"/>
                </a:cubicBezTo>
                <a:cubicBezTo>
                  <a:pt x="16360" y="12127"/>
                  <a:pt x="16361" y="12139"/>
                  <a:pt x="16361" y="12179"/>
                </a:cubicBezTo>
                <a:cubicBezTo>
                  <a:pt x="16364" y="12182"/>
                  <a:pt x="16369" y="12184"/>
                  <a:pt x="16371" y="12187"/>
                </a:cubicBezTo>
                <a:cubicBezTo>
                  <a:pt x="16379" y="12204"/>
                  <a:pt x="16388" y="12197"/>
                  <a:pt x="16397" y="12187"/>
                </a:cubicBezTo>
                <a:cubicBezTo>
                  <a:pt x="16398" y="12189"/>
                  <a:pt x="16396" y="12196"/>
                  <a:pt x="16397" y="12197"/>
                </a:cubicBezTo>
                <a:cubicBezTo>
                  <a:pt x="16393" y="12254"/>
                  <a:pt x="16395" y="12317"/>
                  <a:pt x="16407" y="12375"/>
                </a:cubicBezTo>
                <a:cubicBezTo>
                  <a:pt x="16413" y="12394"/>
                  <a:pt x="16423" y="12413"/>
                  <a:pt x="16428" y="12432"/>
                </a:cubicBezTo>
                <a:cubicBezTo>
                  <a:pt x="16430" y="12460"/>
                  <a:pt x="16420" y="12482"/>
                  <a:pt x="16428" y="12507"/>
                </a:cubicBezTo>
                <a:cubicBezTo>
                  <a:pt x="16437" y="12520"/>
                  <a:pt x="16445" y="12540"/>
                  <a:pt x="16454" y="12553"/>
                </a:cubicBezTo>
                <a:cubicBezTo>
                  <a:pt x="16465" y="12580"/>
                  <a:pt x="16463" y="12632"/>
                  <a:pt x="16475" y="12657"/>
                </a:cubicBezTo>
                <a:cubicBezTo>
                  <a:pt x="16491" y="12673"/>
                  <a:pt x="16506" y="12687"/>
                  <a:pt x="16521" y="12703"/>
                </a:cubicBezTo>
                <a:cubicBezTo>
                  <a:pt x="16549" y="12735"/>
                  <a:pt x="16579" y="12771"/>
                  <a:pt x="16604" y="12806"/>
                </a:cubicBezTo>
                <a:cubicBezTo>
                  <a:pt x="16623" y="12806"/>
                  <a:pt x="16643" y="12806"/>
                  <a:pt x="16661" y="12806"/>
                </a:cubicBezTo>
                <a:cubicBezTo>
                  <a:pt x="16652" y="12772"/>
                  <a:pt x="16639" y="12737"/>
                  <a:pt x="16630" y="12703"/>
                </a:cubicBezTo>
                <a:cubicBezTo>
                  <a:pt x="16621" y="12677"/>
                  <a:pt x="16608" y="12664"/>
                  <a:pt x="16604" y="12628"/>
                </a:cubicBezTo>
                <a:cubicBezTo>
                  <a:pt x="16605" y="12552"/>
                  <a:pt x="16604" y="12470"/>
                  <a:pt x="16604" y="12394"/>
                </a:cubicBezTo>
                <a:cubicBezTo>
                  <a:pt x="16597" y="12378"/>
                  <a:pt x="16591" y="12362"/>
                  <a:pt x="16583" y="12347"/>
                </a:cubicBezTo>
                <a:cubicBezTo>
                  <a:pt x="16568" y="12313"/>
                  <a:pt x="16552" y="12278"/>
                  <a:pt x="16537" y="12244"/>
                </a:cubicBezTo>
                <a:cubicBezTo>
                  <a:pt x="16531" y="12241"/>
                  <a:pt x="16522" y="12246"/>
                  <a:pt x="16516" y="12244"/>
                </a:cubicBezTo>
                <a:cubicBezTo>
                  <a:pt x="16499" y="12227"/>
                  <a:pt x="16491" y="12188"/>
                  <a:pt x="16480" y="12161"/>
                </a:cubicBezTo>
                <a:cubicBezTo>
                  <a:pt x="16398" y="12167"/>
                  <a:pt x="16411" y="12067"/>
                  <a:pt x="16397" y="11954"/>
                </a:cubicBezTo>
                <a:cubicBezTo>
                  <a:pt x="16394" y="11956"/>
                  <a:pt x="16390" y="11963"/>
                  <a:pt x="16387" y="11964"/>
                </a:cubicBezTo>
                <a:cubicBezTo>
                  <a:pt x="16374" y="11947"/>
                  <a:pt x="16381" y="11901"/>
                  <a:pt x="16377" y="11870"/>
                </a:cubicBezTo>
                <a:cubicBezTo>
                  <a:pt x="16363" y="11871"/>
                  <a:pt x="16348" y="11884"/>
                  <a:pt x="16335" y="11880"/>
                </a:cubicBezTo>
                <a:cubicBezTo>
                  <a:pt x="16300" y="11779"/>
                  <a:pt x="16362" y="11620"/>
                  <a:pt x="16377" y="11542"/>
                </a:cubicBezTo>
                <a:cubicBezTo>
                  <a:pt x="16376" y="11520"/>
                  <a:pt x="16378" y="11498"/>
                  <a:pt x="16377" y="11477"/>
                </a:cubicBezTo>
                <a:cubicBezTo>
                  <a:pt x="16381" y="11444"/>
                  <a:pt x="16390" y="11433"/>
                  <a:pt x="16382" y="11392"/>
                </a:cubicBezTo>
                <a:cubicBezTo>
                  <a:pt x="16402" y="11363"/>
                  <a:pt x="16411" y="11370"/>
                  <a:pt x="16444" y="11374"/>
                </a:cubicBezTo>
                <a:cubicBezTo>
                  <a:pt x="16443" y="11405"/>
                  <a:pt x="16445" y="11436"/>
                  <a:pt x="16444" y="11467"/>
                </a:cubicBezTo>
                <a:cubicBezTo>
                  <a:pt x="16457" y="11467"/>
                  <a:pt x="16461" y="11474"/>
                  <a:pt x="16470" y="11477"/>
                </a:cubicBezTo>
                <a:cubicBezTo>
                  <a:pt x="16487" y="11483"/>
                  <a:pt x="16493" y="11458"/>
                  <a:pt x="16511" y="11477"/>
                </a:cubicBezTo>
                <a:cubicBezTo>
                  <a:pt x="16520" y="11493"/>
                  <a:pt x="16529" y="11507"/>
                  <a:pt x="16537" y="11523"/>
                </a:cubicBezTo>
                <a:cubicBezTo>
                  <a:pt x="16545" y="11528"/>
                  <a:pt x="16551" y="11537"/>
                  <a:pt x="16558" y="11542"/>
                </a:cubicBezTo>
                <a:cubicBezTo>
                  <a:pt x="16573" y="11581"/>
                  <a:pt x="16572" y="11624"/>
                  <a:pt x="16583" y="11673"/>
                </a:cubicBezTo>
                <a:cubicBezTo>
                  <a:pt x="16583" y="11675"/>
                  <a:pt x="16583" y="11680"/>
                  <a:pt x="16583" y="11682"/>
                </a:cubicBezTo>
                <a:cubicBezTo>
                  <a:pt x="16600" y="11680"/>
                  <a:pt x="16598" y="11666"/>
                  <a:pt x="16614" y="11665"/>
                </a:cubicBezTo>
                <a:cubicBezTo>
                  <a:pt x="16624" y="11692"/>
                  <a:pt x="16622" y="11692"/>
                  <a:pt x="16614" y="11720"/>
                </a:cubicBezTo>
                <a:cubicBezTo>
                  <a:pt x="16617" y="11722"/>
                  <a:pt x="16618" y="11727"/>
                  <a:pt x="16620" y="11730"/>
                </a:cubicBezTo>
                <a:cubicBezTo>
                  <a:pt x="16631" y="11727"/>
                  <a:pt x="16646" y="11722"/>
                  <a:pt x="16657" y="11720"/>
                </a:cubicBezTo>
                <a:cubicBezTo>
                  <a:pt x="16671" y="11740"/>
                  <a:pt x="16685" y="11762"/>
                  <a:pt x="16703" y="11776"/>
                </a:cubicBezTo>
                <a:cubicBezTo>
                  <a:pt x="16706" y="11786"/>
                  <a:pt x="16712" y="11790"/>
                  <a:pt x="16713" y="11805"/>
                </a:cubicBezTo>
                <a:cubicBezTo>
                  <a:pt x="16698" y="11833"/>
                  <a:pt x="16692" y="11910"/>
                  <a:pt x="16693" y="11964"/>
                </a:cubicBezTo>
                <a:cubicBezTo>
                  <a:pt x="16728" y="11963"/>
                  <a:pt x="16725" y="11923"/>
                  <a:pt x="16744" y="11898"/>
                </a:cubicBezTo>
                <a:cubicBezTo>
                  <a:pt x="16754" y="11892"/>
                  <a:pt x="16766" y="11886"/>
                  <a:pt x="16776" y="11880"/>
                </a:cubicBezTo>
                <a:cubicBezTo>
                  <a:pt x="16782" y="11872"/>
                  <a:pt x="16786" y="11847"/>
                  <a:pt x="16791" y="11843"/>
                </a:cubicBezTo>
                <a:cubicBezTo>
                  <a:pt x="16797" y="11843"/>
                  <a:pt x="16806" y="11843"/>
                  <a:pt x="16811" y="11843"/>
                </a:cubicBezTo>
                <a:cubicBezTo>
                  <a:pt x="16833" y="11821"/>
                  <a:pt x="16823" y="11748"/>
                  <a:pt x="16827" y="11710"/>
                </a:cubicBezTo>
                <a:cubicBezTo>
                  <a:pt x="16828" y="11709"/>
                  <a:pt x="16832" y="11711"/>
                  <a:pt x="16833" y="11710"/>
                </a:cubicBezTo>
                <a:cubicBezTo>
                  <a:pt x="16868" y="11782"/>
                  <a:pt x="16884" y="11716"/>
                  <a:pt x="16910" y="11682"/>
                </a:cubicBezTo>
                <a:cubicBezTo>
                  <a:pt x="16935" y="11649"/>
                  <a:pt x="16967" y="11647"/>
                  <a:pt x="16977" y="11588"/>
                </a:cubicBezTo>
                <a:cubicBezTo>
                  <a:pt x="16977" y="11552"/>
                  <a:pt x="16978" y="11523"/>
                  <a:pt x="16977" y="11487"/>
                </a:cubicBezTo>
                <a:cubicBezTo>
                  <a:pt x="16982" y="11471"/>
                  <a:pt x="16987" y="11447"/>
                  <a:pt x="16993" y="11430"/>
                </a:cubicBezTo>
                <a:cubicBezTo>
                  <a:pt x="16982" y="11344"/>
                  <a:pt x="16972" y="11264"/>
                  <a:pt x="16961" y="11177"/>
                </a:cubicBezTo>
                <a:cubicBezTo>
                  <a:pt x="16955" y="11155"/>
                  <a:pt x="16938" y="11138"/>
                  <a:pt x="16931" y="11111"/>
                </a:cubicBezTo>
                <a:cubicBezTo>
                  <a:pt x="16928" y="11091"/>
                  <a:pt x="16929" y="11074"/>
                  <a:pt x="16926" y="11054"/>
                </a:cubicBezTo>
                <a:cubicBezTo>
                  <a:pt x="16919" y="11034"/>
                  <a:pt x="16907" y="11040"/>
                  <a:pt x="16894" y="11028"/>
                </a:cubicBezTo>
                <a:cubicBezTo>
                  <a:pt x="16880" y="11000"/>
                  <a:pt x="16867" y="10970"/>
                  <a:pt x="16853" y="10943"/>
                </a:cubicBezTo>
                <a:cubicBezTo>
                  <a:pt x="16841" y="10927"/>
                  <a:pt x="16829" y="10912"/>
                  <a:pt x="16817" y="10896"/>
                </a:cubicBezTo>
                <a:cubicBezTo>
                  <a:pt x="16803" y="10866"/>
                  <a:pt x="16810" y="10859"/>
                  <a:pt x="16801" y="10821"/>
                </a:cubicBezTo>
                <a:cubicBezTo>
                  <a:pt x="16784" y="10789"/>
                  <a:pt x="16767" y="10751"/>
                  <a:pt x="16750" y="10718"/>
                </a:cubicBezTo>
                <a:cubicBezTo>
                  <a:pt x="16752" y="10677"/>
                  <a:pt x="16763" y="10614"/>
                  <a:pt x="16776" y="10587"/>
                </a:cubicBezTo>
                <a:cubicBezTo>
                  <a:pt x="16793" y="10548"/>
                  <a:pt x="16831" y="10553"/>
                  <a:pt x="16827" y="10475"/>
                </a:cubicBezTo>
                <a:cubicBezTo>
                  <a:pt x="16834" y="10468"/>
                  <a:pt x="16852" y="10469"/>
                  <a:pt x="16863" y="10475"/>
                </a:cubicBezTo>
                <a:cubicBezTo>
                  <a:pt x="16871" y="10464"/>
                  <a:pt x="16870" y="10453"/>
                  <a:pt x="16868" y="10429"/>
                </a:cubicBezTo>
                <a:cubicBezTo>
                  <a:pt x="16879" y="10416"/>
                  <a:pt x="16895" y="10404"/>
                  <a:pt x="16905" y="10392"/>
                </a:cubicBezTo>
                <a:cubicBezTo>
                  <a:pt x="16916" y="10385"/>
                  <a:pt x="16923" y="10400"/>
                  <a:pt x="16931" y="10392"/>
                </a:cubicBezTo>
                <a:cubicBezTo>
                  <a:pt x="16936" y="10385"/>
                  <a:pt x="16940" y="10366"/>
                  <a:pt x="16941" y="10354"/>
                </a:cubicBezTo>
                <a:cubicBezTo>
                  <a:pt x="16958" y="10381"/>
                  <a:pt x="16962" y="10402"/>
                  <a:pt x="16993" y="10400"/>
                </a:cubicBezTo>
                <a:cubicBezTo>
                  <a:pt x="16996" y="10392"/>
                  <a:pt x="17000" y="10390"/>
                  <a:pt x="17004" y="10382"/>
                </a:cubicBezTo>
                <a:cubicBezTo>
                  <a:pt x="17010" y="10385"/>
                  <a:pt x="17018" y="10389"/>
                  <a:pt x="17024" y="10392"/>
                </a:cubicBezTo>
                <a:cubicBezTo>
                  <a:pt x="17028" y="10424"/>
                  <a:pt x="17009" y="10437"/>
                  <a:pt x="17014" y="10475"/>
                </a:cubicBezTo>
                <a:cubicBezTo>
                  <a:pt x="17021" y="10501"/>
                  <a:pt x="17027" y="10524"/>
                  <a:pt x="17034" y="10550"/>
                </a:cubicBezTo>
                <a:cubicBezTo>
                  <a:pt x="17047" y="10546"/>
                  <a:pt x="17055" y="10539"/>
                  <a:pt x="17065" y="10532"/>
                </a:cubicBezTo>
                <a:cubicBezTo>
                  <a:pt x="17066" y="10527"/>
                  <a:pt x="17065" y="10518"/>
                  <a:pt x="17065" y="10513"/>
                </a:cubicBezTo>
                <a:cubicBezTo>
                  <a:pt x="17055" y="10501"/>
                  <a:pt x="17052" y="10492"/>
                  <a:pt x="17044" y="10475"/>
                </a:cubicBezTo>
                <a:cubicBezTo>
                  <a:pt x="17048" y="10460"/>
                  <a:pt x="17052" y="10444"/>
                  <a:pt x="17055" y="10429"/>
                </a:cubicBezTo>
                <a:cubicBezTo>
                  <a:pt x="17056" y="10427"/>
                  <a:pt x="17055" y="10420"/>
                  <a:pt x="17055" y="10419"/>
                </a:cubicBezTo>
                <a:cubicBezTo>
                  <a:pt x="17059" y="10420"/>
                  <a:pt x="17062" y="10427"/>
                  <a:pt x="17065" y="10429"/>
                </a:cubicBezTo>
                <a:cubicBezTo>
                  <a:pt x="17083" y="10431"/>
                  <a:pt x="17090" y="10398"/>
                  <a:pt x="17107" y="10392"/>
                </a:cubicBezTo>
                <a:cubicBezTo>
                  <a:pt x="17117" y="10393"/>
                  <a:pt x="17128" y="10400"/>
                  <a:pt x="17138" y="10400"/>
                </a:cubicBezTo>
                <a:cubicBezTo>
                  <a:pt x="17145" y="10394"/>
                  <a:pt x="17146" y="10371"/>
                  <a:pt x="17154" y="10364"/>
                </a:cubicBezTo>
                <a:cubicBezTo>
                  <a:pt x="17162" y="10367"/>
                  <a:pt x="17172" y="10370"/>
                  <a:pt x="17180" y="10372"/>
                </a:cubicBezTo>
                <a:cubicBezTo>
                  <a:pt x="17192" y="10368"/>
                  <a:pt x="17203" y="10368"/>
                  <a:pt x="17216" y="10364"/>
                </a:cubicBezTo>
                <a:cubicBezTo>
                  <a:pt x="17219" y="10355"/>
                  <a:pt x="17224" y="10337"/>
                  <a:pt x="17226" y="10325"/>
                </a:cubicBezTo>
                <a:cubicBezTo>
                  <a:pt x="17231" y="10329"/>
                  <a:pt x="17236" y="10332"/>
                  <a:pt x="17241" y="10335"/>
                </a:cubicBezTo>
                <a:cubicBezTo>
                  <a:pt x="17267" y="10309"/>
                  <a:pt x="17256" y="10283"/>
                  <a:pt x="17262" y="10241"/>
                </a:cubicBezTo>
                <a:cubicBezTo>
                  <a:pt x="17298" y="10298"/>
                  <a:pt x="17287" y="10252"/>
                  <a:pt x="17335" y="10251"/>
                </a:cubicBezTo>
                <a:cubicBezTo>
                  <a:pt x="17336" y="10258"/>
                  <a:pt x="17335" y="10261"/>
                  <a:pt x="17335" y="10269"/>
                </a:cubicBezTo>
                <a:cubicBezTo>
                  <a:pt x="17358" y="10265"/>
                  <a:pt x="17368" y="10251"/>
                  <a:pt x="17381" y="10232"/>
                </a:cubicBezTo>
                <a:cubicBezTo>
                  <a:pt x="17391" y="10238"/>
                  <a:pt x="17403" y="10245"/>
                  <a:pt x="17413" y="10251"/>
                </a:cubicBezTo>
                <a:cubicBezTo>
                  <a:pt x="17421" y="10225"/>
                  <a:pt x="17433" y="10216"/>
                  <a:pt x="17454" y="10214"/>
                </a:cubicBezTo>
                <a:cubicBezTo>
                  <a:pt x="17456" y="10205"/>
                  <a:pt x="17460" y="10201"/>
                  <a:pt x="17459" y="10186"/>
                </a:cubicBezTo>
                <a:cubicBezTo>
                  <a:pt x="17480" y="10160"/>
                  <a:pt x="17497" y="10143"/>
                  <a:pt x="17521" y="10119"/>
                </a:cubicBezTo>
                <a:cubicBezTo>
                  <a:pt x="17530" y="10105"/>
                  <a:pt x="17543" y="10095"/>
                  <a:pt x="17552" y="10081"/>
                </a:cubicBezTo>
                <a:cubicBezTo>
                  <a:pt x="17554" y="10062"/>
                  <a:pt x="17549" y="10035"/>
                  <a:pt x="17552" y="10016"/>
                </a:cubicBezTo>
                <a:cubicBezTo>
                  <a:pt x="17560" y="10011"/>
                  <a:pt x="17575" y="10021"/>
                  <a:pt x="17583" y="10026"/>
                </a:cubicBezTo>
                <a:cubicBezTo>
                  <a:pt x="17588" y="10018"/>
                  <a:pt x="17611" y="9977"/>
                  <a:pt x="17614" y="9969"/>
                </a:cubicBezTo>
                <a:cubicBezTo>
                  <a:pt x="17619" y="9946"/>
                  <a:pt x="17625" y="9928"/>
                  <a:pt x="17630" y="9905"/>
                </a:cubicBezTo>
                <a:cubicBezTo>
                  <a:pt x="17637" y="9898"/>
                  <a:pt x="17643" y="9893"/>
                  <a:pt x="17650" y="9886"/>
                </a:cubicBezTo>
                <a:cubicBezTo>
                  <a:pt x="17660" y="9861"/>
                  <a:pt x="17659" y="9778"/>
                  <a:pt x="17656" y="9753"/>
                </a:cubicBezTo>
                <a:cubicBezTo>
                  <a:pt x="17662" y="9749"/>
                  <a:pt x="17679" y="9745"/>
                  <a:pt x="17687" y="9736"/>
                </a:cubicBezTo>
                <a:cubicBezTo>
                  <a:pt x="17702" y="9721"/>
                  <a:pt x="17746" y="9584"/>
                  <a:pt x="17754" y="9548"/>
                </a:cubicBezTo>
                <a:cubicBezTo>
                  <a:pt x="17757" y="9552"/>
                  <a:pt x="17762" y="9555"/>
                  <a:pt x="17764" y="9558"/>
                </a:cubicBezTo>
                <a:cubicBezTo>
                  <a:pt x="17774" y="9553"/>
                  <a:pt x="17795" y="9432"/>
                  <a:pt x="17801" y="9409"/>
                </a:cubicBezTo>
                <a:cubicBezTo>
                  <a:pt x="17795" y="9408"/>
                  <a:pt x="17791" y="9400"/>
                  <a:pt x="17785" y="9399"/>
                </a:cubicBezTo>
                <a:cubicBezTo>
                  <a:pt x="17794" y="9386"/>
                  <a:pt x="17798" y="9365"/>
                  <a:pt x="17807" y="9352"/>
                </a:cubicBezTo>
                <a:cubicBezTo>
                  <a:pt x="17807" y="9349"/>
                  <a:pt x="17807" y="9346"/>
                  <a:pt x="17807" y="9342"/>
                </a:cubicBezTo>
                <a:cubicBezTo>
                  <a:pt x="17782" y="9340"/>
                  <a:pt x="17774" y="9322"/>
                  <a:pt x="17764" y="9296"/>
                </a:cubicBezTo>
                <a:cubicBezTo>
                  <a:pt x="17734" y="9298"/>
                  <a:pt x="17721" y="9332"/>
                  <a:pt x="17692" y="9304"/>
                </a:cubicBezTo>
                <a:cubicBezTo>
                  <a:pt x="17709" y="9273"/>
                  <a:pt x="17768" y="9237"/>
                  <a:pt x="17795" y="9221"/>
                </a:cubicBezTo>
                <a:cubicBezTo>
                  <a:pt x="17801" y="9170"/>
                  <a:pt x="17787" y="9151"/>
                  <a:pt x="17775" y="9126"/>
                </a:cubicBezTo>
                <a:cubicBezTo>
                  <a:pt x="17783" y="9120"/>
                  <a:pt x="17788" y="9115"/>
                  <a:pt x="17795" y="9109"/>
                </a:cubicBezTo>
                <a:cubicBezTo>
                  <a:pt x="17795" y="9100"/>
                  <a:pt x="17796" y="9098"/>
                  <a:pt x="17795" y="9089"/>
                </a:cubicBezTo>
                <a:cubicBezTo>
                  <a:pt x="17790" y="9067"/>
                  <a:pt x="17778" y="9069"/>
                  <a:pt x="17770" y="9053"/>
                </a:cubicBezTo>
                <a:cubicBezTo>
                  <a:pt x="17766" y="9041"/>
                  <a:pt x="17763" y="9026"/>
                  <a:pt x="17760" y="9014"/>
                </a:cubicBezTo>
                <a:cubicBezTo>
                  <a:pt x="17752" y="9004"/>
                  <a:pt x="17744" y="9009"/>
                  <a:pt x="17738" y="8996"/>
                </a:cubicBezTo>
                <a:cubicBezTo>
                  <a:pt x="17733" y="8979"/>
                  <a:pt x="17738" y="8953"/>
                  <a:pt x="17733" y="8931"/>
                </a:cubicBezTo>
                <a:cubicBezTo>
                  <a:pt x="17726" y="8918"/>
                  <a:pt x="17720" y="8905"/>
                  <a:pt x="17713" y="8893"/>
                </a:cubicBezTo>
                <a:cubicBezTo>
                  <a:pt x="17709" y="8867"/>
                  <a:pt x="17706" y="8834"/>
                  <a:pt x="17703" y="8808"/>
                </a:cubicBezTo>
                <a:cubicBezTo>
                  <a:pt x="17693" y="8764"/>
                  <a:pt x="17656" y="8720"/>
                  <a:pt x="17630" y="8705"/>
                </a:cubicBezTo>
                <a:cubicBezTo>
                  <a:pt x="17625" y="8609"/>
                  <a:pt x="17704" y="8603"/>
                  <a:pt x="17687" y="8509"/>
                </a:cubicBezTo>
                <a:cubicBezTo>
                  <a:pt x="17692" y="8506"/>
                  <a:pt x="17698" y="8503"/>
                  <a:pt x="17703" y="8500"/>
                </a:cubicBezTo>
                <a:cubicBezTo>
                  <a:pt x="17705" y="8510"/>
                  <a:pt x="17705" y="8519"/>
                  <a:pt x="17708" y="8528"/>
                </a:cubicBezTo>
                <a:cubicBezTo>
                  <a:pt x="17713" y="8526"/>
                  <a:pt x="17718" y="8531"/>
                  <a:pt x="17724" y="8528"/>
                </a:cubicBezTo>
                <a:cubicBezTo>
                  <a:pt x="17725" y="8513"/>
                  <a:pt x="17727" y="8496"/>
                  <a:pt x="17728" y="8480"/>
                </a:cubicBezTo>
                <a:cubicBezTo>
                  <a:pt x="17753" y="8431"/>
                  <a:pt x="17801" y="8410"/>
                  <a:pt x="17842" y="8425"/>
                </a:cubicBezTo>
                <a:cubicBezTo>
                  <a:pt x="17842" y="8392"/>
                  <a:pt x="17842" y="8373"/>
                  <a:pt x="17847" y="8350"/>
                </a:cubicBezTo>
                <a:cubicBezTo>
                  <a:pt x="17827" y="8334"/>
                  <a:pt x="17809" y="8358"/>
                  <a:pt x="17785" y="8350"/>
                </a:cubicBezTo>
                <a:cubicBezTo>
                  <a:pt x="17765" y="8344"/>
                  <a:pt x="17757" y="8301"/>
                  <a:pt x="17738" y="8294"/>
                </a:cubicBezTo>
                <a:cubicBezTo>
                  <a:pt x="17704" y="8277"/>
                  <a:pt x="17689" y="8363"/>
                  <a:pt x="17666" y="8379"/>
                </a:cubicBezTo>
                <a:cubicBezTo>
                  <a:pt x="17652" y="8388"/>
                  <a:pt x="17640" y="8379"/>
                  <a:pt x="17625" y="8379"/>
                </a:cubicBezTo>
                <a:cubicBezTo>
                  <a:pt x="17614" y="8344"/>
                  <a:pt x="17619" y="8315"/>
                  <a:pt x="17620" y="8266"/>
                </a:cubicBezTo>
                <a:cubicBezTo>
                  <a:pt x="17598" y="8238"/>
                  <a:pt x="17549" y="8256"/>
                  <a:pt x="17531" y="8219"/>
                </a:cubicBezTo>
                <a:cubicBezTo>
                  <a:pt x="17528" y="8205"/>
                  <a:pt x="17524" y="8194"/>
                  <a:pt x="17521" y="8181"/>
                </a:cubicBezTo>
                <a:cubicBezTo>
                  <a:pt x="17528" y="8151"/>
                  <a:pt x="17536" y="8099"/>
                  <a:pt x="17552" y="8088"/>
                </a:cubicBezTo>
                <a:cubicBezTo>
                  <a:pt x="17556" y="8083"/>
                  <a:pt x="17555" y="8088"/>
                  <a:pt x="17563" y="8088"/>
                </a:cubicBezTo>
                <a:cubicBezTo>
                  <a:pt x="17568" y="8100"/>
                  <a:pt x="17574" y="8104"/>
                  <a:pt x="17578" y="8116"/>
                </a:cubicBezTo>
                <a:cubicBezTo>
                  <a:pt x="17589" y="8111"/>
                  <a:pt x="17587" y="8103"/>
                  <a:pt x="17594" y="8098"/>
                </a:cubicBezTo>
                <a:cubicBezTo>
                  <a:pt x="17605" y="8090"/>
                  <a:pt x="17617" y="8099"/>
                  <a:pt x="17625" y="8088"/>
                </a:cubicBezTo>
                <a:cubicBezTo>
                  <a:pt x="17640" y="8066"/>
                  <a:pt x="17640" y="8016"/>
                  <a:pt x="17656" y="7994"/>
                </a:cubicBezTo>
                <a:cubicBezTo>
                  <a:pt x="17669" y="7976"/>
                  <a:pt x="17693" y="7984"/>
                  <a:pt x="17708" y="7966"/>
                </a:cubicBezTo>
                <a:cubicBezTo>
                  <a:pt x="17725" y="7931"/>
                  <a:pt x="17738" y="7898"/>
                  <a:pt x="17754" y="7863"/>
                </a:cubicBezTo>
                <a:cubicBezTo>
                  <a:pt x="17789" y="7861"/>
                  <a:pt x="17822" y="7880"/>
                  <a:pt x="17827" y="7930"/>
                </a:cubicBezTo>
                <a:cubicBezTo>
                  <a:pt x="17808" y="7968"/>
                  <a:pt x="17789" y="8012"/>
                  <a:pt x="17770" y="8051"/>
                </a:cubicBezTo>
                <a:cubicBezTo>
                  <a:pt x="17770" y="8058"/>
                  <a:pt x="17770" y="8062"/>
                  <a:pt x="17770" y="8069"/>
                </a:cubicBezTo>
                <a:cubicBezTo>
                  <a:pt x="17770" y="8071"/>
                  <a:pt x="17775" y="8068"/>
                  <a:pt x="17775" y="8069"/>
                </a:cubicBezTo>
                <a:cubicBezTo>
                  <a:pt x="17786" y="8068"/>
                  <a:pt x="17792" y="8076"/>
                  <a:pt x="17801" y="8079"/>
                </a:cubicBezTo>
                <a:cubicBezTo>
                  <a:pt x="17791" y="8110"/>
                  <a:pt x="17769" y="8121"/>
                  <a:pt x="17760" y="8152"/>
                </a:cubicBezTo>
                <a:cubicBezTo>
                  <a:pt x="17780" y="8165"/>
                  <a:pt x="17799" y="8122"/>
                  <a:pt x="17811" y="8108"/>
                </a:cubicBezTo>
                <a:cubicBezTo>
                  <a:pt x="17843" y="8079"/>
                  <a:pt x="17874" y="8041"/>
                  <a:pt x="17905" y="8013"/>
                </a:cubicBezTo>
                <a:cubicBezTo>
                  <a:pt x="17924" y="8003"/>
                  <a:pt x="17946" y="8007"/>
                  <a:pt x="17961" y="7994"/>
                </a:cubicBezTo>
                <a:cubicBezTo>
                  <a:pt x="17982" y="8071"/>
                  <a:pt x="18017" y="8002"/>
                  <a:pt x="18034" y="8059"/>
                </a:cubicBezTo>
                <a:cubicBezTo>
                  <a:pt x="18038" y="8076"/>
                  <a:pt x="18021" y="8118"/>
                  <a:pt x="18018" y="8144"/>
                </a:cubicBezTo>
                <a:cubicBezTo>
                  <a:pt x="18024" y="8150"/>
                  <a:pt x="18034" y="8157"/>
                  <a:pt x="18039" y="8162"/>
                </a:cubicBezTo>
                <a:cubicBezTo>
                  <a:pt x="18029" y="8196"/>
                  <a:pt x="18009" y="8186"/>
                  <a:pt x="17998" y="8237"/>
                </a:cubicBezTo>
                <a:cubicBezTo>
                  <a:pt x="18010" y="8266"/>
                  <a:pt x="18029" y="8292"/>
                  <a:pt x="18034" y="8330"/>
                </a:cubicBezTo>
                <a:cubicBezTo>
                  <a:pt x="18040" y="8314"/>
                  <a:pt x="18048" y="8292"/>
                  <a:pt x="18055" y="8276"/>
                </a:cubicBezTo>
                <a:cubicBezTo>
                  <a:pt x="18069" y="8280"/>
                  <a:pt x="18072" y="8299"/>
                  <a:pt x="18075" y="8322"/>
                </a:cubicBezTo>
                <a:cubicBezTo>
                  <a:pt x="18086" y="8316"/>
                  <a:pt x="18088" y="8305"/>
                  <a:pt x="18096" y="8294"/>
                </a:cubicBezTo>
                <a:cubicBezTo>
                  <a:pt x="18109" y="8312"/>
                  <a:pt x="18131" y="8370"/>
                  <a:pt x="18132" y="8407"/>
                </a:cubicBezTo>
                <a:cubicBezTo>
                  <a:pt x="18130" y="8410"/>
                  <a:pt x="18129" y="8412"/>
                  <a:pt x="18127" y="8415"/>
                </a:cubicBezTo>
                <a:cubicBezTo>
                  <a:pt x="18119" y="8411"/>
                  <a:pt x="18114" y="8401"/>
                  <a:pt x="18107" y="8397"/>
                </a:cubicBezTo>
                <a:cubicBezTo>
                  <a:pt x="18100" y="8405"/>
                  <a:pt x="18093" y="8418"/>
                  <a:pt x="18086" y="8425"/>
                </a:cubicBezTo>
                <a:cubicBezTo>
                  <a:pt x="18085" y="8429"/>
                  <a:pt x="18082" y="8432"/>
                  <a:pt x="18081" y="8435"/>
                </a:cubicBezTo>
                <a:cubicBezTo>
                  <a:pt x="18092" y="8435"/>
                  <a:pt x="18099" y="8437"/>
                  <a:pt x="18107" y="8444"/>
                </a:cubicBezTo>
                <a:cubicBezTo>
                  <a:pt x="18109" y="8459"/>
                  <a:pt x="18105" y="8484"/>
                  <a:pt x="18107" y="8500"/>
                </a:cubicBezTo>
                <a:cubicBezTo>
                  <a:pt x="18111" y="8513"/>
                  <a:pt x="18118" y="8524"/>
                  <a:pt x="18122" y="8537"/>
                </a:cubicBezTo>
                <a:cubicBezTo>
                  <a:pt x="18127" y="8580"/>
                  <a:pt x="18098" y="8602"/>
                  <a:pt x="18096" y="8640"/>
                </a:cubicBezTo>
                <a:cubicBezTo>
                  <a:pt x="18100" y="8680"/>
                  <a:pt x="18108" y="8721"/>
                  <a:pt x="18111" y="8761"/>
                </a:cubicBezTo>
                <a:cubicBezTo>
                  <a:pt x="18122" y="8750"/>
                  <a:pt x="18126" y="8754"/>
                  <a:pt x="18138" y="8743"/>
                </a:cubicBezTo>
                <a:cubicBezTo>
                  <a:pt x="18158" y="8726"/>
                  <a:pt x="18171" y="8674"/>
                  <a:pt x="18200" y="8668"/>
                </a:cubicBezTo>
                <a:cubicBezTo>
                  <a:pt x="18211" y="8666"/>
                  <a:pt x="18213" y="8685"/>
                  <a:pt x="18225" y="8687"/>
                </a:cubicBezTo>
                <a:cubicBezTo>
                  <a:pt x="18235" y="8673"/>
                  <a:pt x="18240" y="8657"/>
                  <a:pt x="18252" y="8648"/>
                </a:cubicBezTo>
                <a:cubicBezTo>
                  <a:pt x="18260" y="8654"/>
                  <a:pt x="18261" y="8659"/>
                  <a:pt x="18272" y="8658"/>
                </a:cubicBezTo>
                <a:cubicBezTo>
                  <a:pt x="18290" y="8630"/>
                  <a:pt x="18300" y="8581"/>
                  <a:pt x="18308" y="8537"/>
                </a:cubicBezTo>
                <a:cubicBezTo>
                  <a:pt x="18304" y="8537"/>
                  <a:pt x="18303" y="8537"/>
                  <a:pt x="18298" y="8537"/>
                </a:cubicBezTo>
                <a:cubicBezTo>
                  <a:pt x="18285" y="8484"/>
                  <a:pt x="18303" y="8392"/>
                  <a:pt x="18288" y="8340"/>
                </a:cubicBezTo>
                <a:cubicBezTo>
                  <a:pt x="18270" y="8280"/>
                  <a:pt x="18242" y="8220"/>
                  <a:pt x="18215" y="8172"/>
                </a:cubicBezTo>
                <a:cubicBezTo>
                  <a:pt x="18201" y="8148"/>
                  <a:pt x="18177" y="8131"/>
                  <a:pt x="18169" y="8098"/>
                </a:cubicBezTo>
                <a:cubicBezTo>
                  <a:pt x="18165" y="8085"/>
                  <a:pt x="18171" y="8065"/>
                  <a:pt x="18174" y="8051"/>
                </a:cubicBezTo>
                <a:cubicBezTo>
                  <a:pt x="18190" y="7965"/>
                  <a:pt x="18218" y="8013"/>
                  <a:pt x="18247" y="7966"/>
                </a:cubicBezTo>
                <a:cubicBezTo>
                  <a:pt x="18260" y="7942"/>
                  <a:pt x="18274" y="7915"/>
                  <a:pt x="18288" y="7891"/>
                </a:cubicBezTo>
                <a:cubicBezTo>
                  <a:pt x="18295" y="7889"/>
                  <a:pt x="18301" y="7894"/>
                  <a:pt x="18308" y="7891"/>
                </a:cubicBezTo>
                <a:cubicBezTo>
                  <a:pt x="18321" y="7871"/>
                  <a:pt x="18313" y="7778"/>
                  <a:pt x="18319" y="7751"/>
                </a:cubicBezTo>
                <a:cubicBezTo>
                  <a:pt x="18322" y="7741"/>
                  <a:pt x="18436" y="7533"/>
                  <a:pt x="18444" y="7525"/>
                </a:cubicBezTo>
                <a:cubicBezTo>
                  <a:pt x="18449" y="7523"/>
                  <a:pt x="18453" y="7519"/>
                  <a:pt x="18458" y="7517"/>
                </a:cubicBezTo>
                <a:cubicBezTo>
                  <a:pt x="18455" y="7528"/>
                  <a:pt x="18451" y="7534"/>
                  <a:pt x="18448" y="7545"/>
                </a:cubicBezTo>
                <a:cubicBezTo>
                  <a:pt x="18459" y="7540"/>
                  <a:pt x="18474" y="7533"/>
                  <a:pt x="18485" y="7525"/>
                </a:cubicBezTo>
                <a:cubicBezTo>
                  <a:pt x="18496" y="7561"/>
                  <a:pt x="18498" y="7557"/>
                  <a:pt x="18521" y="7573"/>
                </a:cubicBezTo>
                <a:cubicBezTo>
                  <a:pt x="18526" y="7579"/>
                  <a:pt x="18530" y="7581"/>
                  <a:pt x="18532" y="7592"/>
                </a:cubicBezTo>
                <a:cubicBezTo>
                  <a:pt x="18543" y="7599"/>
                  <a:pt x="18565" y="7582"/>
                  <a:pt x="18578" y="7573"/>
                </a:cubicBezTo>
                <a:cubicBezTo>
                  <a:pt x="18615" y="7550"/>
                  <a:pt x="18645" y="7531"/>
                  <a:pt x="18666" y="7480"/>
                </a:cubicBezTo>
                <a:cubicBezTo>
                  <a:pt x="18681" y="7445"/>
                  <a:pt x="18693" y="7401"/>
                  <a:pt x="18712" y="7375"/>
                </a:cubicBezTo>
                <a:cubicBezTo>
                  <a:pt x="18745" y="7331"/>
                  <a:pt x="18745" y="7309"/>
                  <a:pt x="18769" y="7254"/>
                </a:cubicBezTo>
                <a:cubicBezTo>
                  <a:pt x="18796" y="7192"/>
                  <a:pt x="18838" y="7152"/>
                  <a:pt x="18862" y="7086"/>
                </a:cubicBezTo>
                <a:cubicBezTo>
                  <a:pt x="18870" y="7054"/>
                  <a:pt x="18876" y="7015"/>
                  <a:pt x="18884" y="6983"/>
                </a:cubicBezTo>
                <a:cubicBezTo>
                  <a:pt x="18897" y="6962"/>
                  <a:pt x="18912" y="6947"/>
                  <a:pt x="18925" y="6926"/>
                </a:cubicBezTo>
                <a:cubicBezTo>
                  <a:pt x="18933" y="6905"/>
                  <a:pt x="18933" y="6873"/>
                  <a:pt x="18941" y="6853"/>
                </a:cubicBezTo>
                <a:cubicBezTo>
                  <a:pt x="18961" y="6818"/>
                  <a:pt x="18977" y="6783"/>
                  <a:pt x="18997" y="6748"/>
                </a:cubicBezTo>
                <a:cubicBezTo>
                  <a:pt x="19005" y="6664"/>
                  <a:pt x="19015" y="6581"/>
                  <a:pt x="19023" y="6497"/>
                </a:cubicBezTo>
                <a:cubicBezTo>
                  <a:pt x="19020" y="6475"/>
                  <a:pt x="19016" y="6453"/>
                  <a:pt x="19012" y="6430"/>
                </a:cubicBezTo>
                <a:cubicBezTo>
                  <a:pt x="19021" y="6333"/>
                  <a:pt x="19056" y="6267"/>
                  <a:pt x="19075" y="6187"/>
                </a:cubicBezTo>
                <a:cubicBezTo>
                  <a:pt x="19070" y="6170"/>
                  <a:pt x="19067" y="6163"/>
                  <a:pt x="19055" y="6159"/>
                </a:cubicBezTo>
                <a:cubicBezTo>
                  <a:pt x="19058" y="6132"/>
                  <a:pt x="19065" y="6124"/>
                  <a:pt x="19065" y="6094"/>
                </a:cubicBezTo>
                <a:cubicBezTo>
                  <a:pt x="19060" y="6089"/>
                  <a:pt x="19054" y="6079"/>
                  <a:pt x="19049" y="6074"/>
                </a:cubicBezTo>
                <a:cubicBezTo>
                  <a:pt x="19055" y="6060"/>
                  <a:pt x="19059" y="6052"/>
                  <a:pt x="19065" y="6038"/>
                </a:cubicBezTo>
                <a:cubicBezTo>
                  <a:pt x="19026" y="6001"/>
                  <a:pt x="19011" y="5920"/>
                  <a:pt x="18981" y="5888"/>
                </a:cubicBezTo>
                <a:cubicBezTo>
                  <a:pt x="18957" y="5863"/>
                  <a:pt x="18926" y="5884"/>
                  <a:pt x="18894" y="5870"/>
                </a:cubicBezTo>
                <a:cubicBezTo>
                  <a:pt x="18893" y="5887"/>
                  <a:pt x="18890" y="5899"/>
                  <a:pt x="18889" y="5916"/>
                </a:cubicBezTo>
                <a:cubicBezTo>
                  <a:pt x="18878" y="5974"/>
                  <a:pt x="18847" y="5969"/>
                  <a:pt x="18805" y="5963"/>
                </a:cubicBezTo>
                <a:cubicBezTo>
                  <a:pt x="18805" y="5958"/>
                  <a:pt x="18805" y="5958"/>
                  <a:pt x="18805" y="5953"/>
                </a:cubicBezTo>
                <a:cubicBezTo>
                  <a:pt x="18811" y="5942"/>
                  <a:pt x="18816" y="5927"/>
                  <a:pt x="18821" y="5916"/>
                </a:cubicBezTo>
                <a:cubicBezTo>
                  <a:pt x="18793" y="5894"/>
                  <a:pt x="18788" y="5942"/>
                  <a:pt x="18759" y="5935"/>
                </a:cubicBezTo>
                <a:cubicBezTo>
                  <a:pt x="18758" y="5934"/>
                  <a:pt x="18755" y="5935"/>
                  <a:pt x="18754" y="5935"/>
                </a:cubicBezTo>
                <a:cubicBezTo>
                  <a:pt x="18752" y="5888"/>
                  <a:pt x="18764" y="5847"/>
                  <a:pt x="18765" y="5803"/>
                </a:cubicBezTo>
                <a:cubicBezTo>
                  <a:pt x="18735" y="5801"/>
                  <a:pt x="18704" y="5815"/>
                  <a:pt x="18671" y="5813"/>
                </a:cubicBezTo>
                <a:cubicBezTo>
                  <a:pt x="18667" y="5806"/>
                  <a:pt x="18665" y="5802"/>
                  <a:pt x="18661" y="5795"/>
                </a:cubicBezTo>
                <a:cubicBezTo>
                  <a:pt x="18661" y="5703"/>
                  <a:pt x="18734" y="5667"/>
                  <a:pt x="18765" y="5625"/>
                </a:cubicBezTo>
                <a:cubicBezTo>
                  <a:pt x="18779" y="5602"/>
                  <a:pt x="18792" y="5583"/>
                  <a:pt x="18805" y="5560"/>
                </a:cubicBezTo>
                <a:cubicBezTo>
                  <a:pt x="18841" y="5498"/>
                  <a:pt x="18878" y="5436"/>
                  <a:pt x="18914" y="5374"/>
                </a:cubicBezTo>
                <a:cubicBezTo>
                  <a:pt x="18941" y="5343"/>
                  <a:pt x="18970" y="5310"/>
                  <a:pt x="18997" y="5279"/>
                </a:cubicBezTo>
                <a:cubicBezTo>
                  <a:pt x="19007" y="5248"/>
                  <a:pt x="19018" y="5217"/>
                  <a:pt x="19028" y="5186"/>
                </a:cubicBezTo>
                <a:cubicBezTo>
                  <a:pt x="19040" y="5157"/>
                  <a:pt x="19064" y="5151"/>
                  <a:pt x="19080" y="5129"/>
                </a:cubicBezTo>
                <a:cubicBezTo>
                  <a:pt x="19084" y="5117"/>
                  <a:pt x="19091" y="5103"/>
                  <a:pt x="19095" y="5091"/>
                </a:cubicBezTo>
                <a:cubicBezTo>
                  <a:pt x="19111" y="5056"/>
                  <a:pt x="19138" y="5025"/>
                  <a:pt x="19162" y="5008"/>
                </a:cubicBezTo>
                <a:cubicBezTo>
                  <a:pt x="19206" y="4977"/>
                  <a:pt x="19296" y="4994"/>
                  <a:pt x="19344" y="4989"/>
                </a:cubicBezTo>
                <a:cubicBezTo>
                  <a:pt x="19359" y="5020"/>
                  <a:pt x="19345" y="5048"/>
                  <a:pt x="19381" y="5046"/>
                </a:cubicBezTo>
                <a:cubicBezTo>
                  <a:pt x="19384" y="5031"/>
                  <a:pt x="19388" y="5013"/>
                  <a:pt x="19391" y="4998"/>
                </a:cubicBezTo>
                <a:cubicBezTo>
                  <a:pt x="19416" y="4991"/>
                  <a:pt x="19432" y="5016"/>
                  <a:pt x="19458" y="5008"/>
                </a:cubicBezTo>
                <a:cubicBezTo>
                  <a:pt x="19475" y="5004"/>
                  <a:pt x="19493" y="5001"/>
                  <a:pt x="19510" y="4998"/>
                </a:cubicBezTo>
                <a:cubicBezTo>
                  <a:pt x="19522" y="5007"/>
                  <a:pt x="19535" y="5017"/>
                  <a:pt x="19546" y="5026"/>
                </a:cubicBezTo>
                <a:cubicBezTo>
                  <a:pt x="19551" y="5018"/>
                  <a:pt x="19558" y="5019"/>
                  <a:pt x="19562" y="5008"/>
                </a:cubicBezTo>
                <a:cubicBezTo>
                  <a:pt x="19569" y="4997"/>
                  <a:pt x="19564" y="4981"/>
                  <a:pt x="19562" y="4961"/>
                </a:cubicBezTo>
                <a:cubicBezTo>
                  <a:pt x="19580" y="4945"/>
                  <a:pt x="19600" y="4940"/>
                  <a:pt x="19629" y="4941"/>
                </a:cubicBezTo>
                <a:cubicBezTo>
                  <a:pt x="19639" y="4955"/>
                  <a:pt x="19650" y="4966"/>
                  <a:pt x="19661" y="4979"/>
                </a:cubicBezTo>
                <a:cubicBezTo>
                  <a:pt x="19670" y="4975"/>
                  <a:pt x="19677" y="4974"/>
                  <a:pt x="19686" y="4969"/>
                </a:cubicBezTo>
                <a:cubicBezTo>
                  <a:pt x="19726" y="4955"/>
                  <a:pt x="19755" y="4984"/>
                  <a:pt x="19765" y="5026"/>
                </a:cubicBezTo>
                <a:cubicBezTo>
                  <a:pt x="19766" y="5029"/>
                  <a:pt x="19768" y="5033"/>
                  <a:pt x="19769" y="5036"/>
                </a:cubicBezTo>
                <a:cubicBezTo>
                  <a:pt x="19749" y="5044"/>
                  <a:pt x="19719" y="5042"/>
                  <a:pt x="19712" y="5074"/>
                </a:cubicBezTo>
                <a:cubicBezTo>
                  <a:pt x="19735" y="5118"/>
                  <a:pt x="19766" y="5069"/>
                  <a:pt x="19789" y="5054"/>
                </a:cubicBezTo>
                <a:cubicBezTo>
                  <a:pt x="19795" y="5061"/>
                  <a:pt x="19800" y="5076"/>
                  <a:pt x="19805" y="5083"/>
                </a:cubicBezTo>
                <a:cubicBezTo>
                  <a:pt x="19806" y="5085"/>
                  <a:pt x="19809" y="5080"/>
                  <a:pt x="19811" y="5083"/>
                </a:cubicBezTo>
                <a:cubicBezTo>
                  <a:pt x="19820" y="5069"/>
                  <a:pt x="19832" y="5060"/>
                  <a:pt x="19842" y="5046"/>
                </a:cubicBezTo>
                <a:cubicBezTo>
                  <a:pt x="19861" y="5033"/>
                  <a:pt x="19881" y="5062"/>
                  <a:pt x="19904" y="5054"/>
                </a:cubicBezTo>
                <a:cubicBezTo>
                  <a:pt x="19910" y="5052"/>
                  <a:pt x="19951" y="5034"/>
                  <a:pt x="19961" y="5026"/>
                </a:cubicBezTo>
                <a:cubicBezTo>
                  <a:pt x="19961" y="5026"/>
                  <a:pt x="19965" y="5026"/>
                  <a:pt x="19966" y="5026"/>
                </a:cubicBezTo>
                <a:cubicBezTo>
                  <a:pt x="19964" y="5017"/>
                  <a:pt x="19963" y="5006"/>
                  <a:pt x="19961" y="4998"/>
                </a:cubicBezTo>
                <a:cubicBezTo>
                  <a:pt x="19945" y="4986"/>
                  <a:pt x="19910" y="4997"/>
                  <a:pt x="19904" y="4969"/>
                </a:cubicBezTo>
                <a:cubicBezTo>
                  <a:pt x="19883" y="4888"/>
                  <a:pt x="19994" y="4787"/>
                  <a:pt x="20023" y="4773"/>
                </a:cubicBezTo>
                <a:cubicBezTo>
                  <a:pt x="20022" y="4759"/>
                  <a:pt x="20019" y="4750"/>
                  <a:pt x="20018" y="4737"/>
                </a:cubicBezTo>
                <a:cubicBezTo>
                  <a:pt x="20027" y="4713"/>
                  <a:pt x="20049" y="4681"/>
                  <a:pt x="20065" y="4670"/>
                </a:cubicBezTo>
                <a:cubicBezTo>
                  <a:pt x="20066" y="4652"/>
                  <a:pt x="20063" y="4631"/>
                  <a:pt x="20065" y="4613"/>
                </a:cubicBezTo>
                <a:cubicBezTo>
                  <a:pt x="20091" y="4582"/>
                  <a:pt x="20230" y="4505"/>
                  <a:pt x="20245" y="4597"/>
                </a:cubicBezTo>
                <a:cubicBezTo>
                  <a:pt x="20273" y="4593"/>
                  <a:pt x="20282" y="4560"/>
                  <a:pt x="20308" y="4559"/>
                </a:cubicBezTo>
                <a:cubicBezTo>
                  <a:pt x="20314" y="4597"/>
                  <a:pt x="20290" y="4635"/>
                  <a:pt x="20282" y="4670"/>
                </a:cubicBezTo>
                <a:cubicBezTo>
                  <a:pt x="20284" y="4675"/>
                  <a:pt x="20286" y="4685"/>
                  <a:pt x="20287" y="4690"/>
                </a:cubicBezTo>
                <a:cubicBezTo>
                  <a:pt x="20292" y="4699"/>
                  <a:pt x="20304" y="4699"/>
                  <a:pt x="20313" y="4698"/>
                </a:cubicBezTo>
                <a:cubicBezTo>
                  <a:pt x="20308" y="4721"/>
                  <a:pt x="20302" y="4743"/>
                  <a:pt x="20298" y="4765"/>
                </a:cubicBezTo>
                <a:cubicBezTo>
                  <a:pt x="20345" y="4773"/>
                  <a:pt x="20406" y="4643"/>
                  <a:pt x="20442" y="4605"/>
                </a:cubicBezTo>
                <a:cubicBezTo>
                  <a:pt x="20453" y="4599"/>
                  <a:pt x="20468" y="4593"/>
                  <a:pt x="20479" y="4587"/>
                </a:cubicBezTo>
                <a:cubicBezTo>
                  <a:pt x="20480" y="4586"/>
                  <a:pt x="20477" y="4578"/>
                  <a:pt x="20479" y="4577"/>
                </a:cubicBezTo>
                <a:cubicBezTo>
                  <a:pt x="20476" y="4517"/>
                  <a:pt x="20494" y="4509"/>
                  <a:pt x="20494" y="4445"/>
                </a:cubicBezTo>
                <a:cubicBezTo>
                  <a:pt x="20518" y="4432"/>
                  <a:pt x="20543" y="4422"/>
                  <a:pt x="20567" y="4409"/>
                </a:cubicBezTo>
                <a:cubicBezTo>
                  <a:pt x="20588" y="4415"/>
                  <a:pt x="20609" y="4421"/>
                  <a:pt x="20629" y="4427"/>
                </a:cubicBezTo>
                <a:cubicBezTo>
                  <a:pt x="20634" y="4437"/>
                  <a:pt x="20640" y="4446"/>
                  <a:pt x="20645" y="4455"/>
                </a:cubicBezTo>
                <a:cubicBezTo>
                  <a:pt x="20614" y="4457"/>
                  <a:pt x="20583" y="4470"/>
                  <a:pt x="20562" y="4484"/>
                </a:cubicBezTo>
                <a:cubicBezTo>
                  <a:pt x="20557" y="4505"/>
                  <a:pt x="20561" y="4530"/>
                  <a:pt x="20556" y="4559"/>
                </a:cubicBezTo>
                <a:cubicBezTo>
                  <a:pt x="20549" y="4583"/>
                  <a:pt x="20544" y="4608"/>
                  <a:pt x="20536" y="4633"/>
                </a:cubicBezTo>
                <a:cubicBezTo>
                  <a:pt x="20542" y="4639"/>
                  <a:pt x="20546" y="4646"/>
                  <a:pt x="20552" y="4652"/>
                </a:cubicBezTo>
                <a:cubicBezTo>
                  <a:pt x="20549" y="4661"/>
                  <a:pt x="20518" y="4741"/>
                  <a:pt x="20515" y="4747"/>
                </a:cubicBezTo>
                <a:cubicBezTo>
                  <a:pt x="20487" y="4786"/>
                  <a:pt x="20439" y="4776"/>
                  <a:pt x="20416" y="4820"/>
                </a:cubicBezTo>
                <a:cubicBezTo>
                  <a:pt x="20407" y="4837"/>
                  <a:pt x="20412" y="4861"/>
                  <a:pt x="20402" y="4876"/>
                </a:cubicBezTo>
                <a:cubicBezTo>
                  <a:pt x="20362" y="4930"/>
                  <a:pt x="20321" y="4992"/>
                  <a:pt x="20282" y="5046"/>
                </a:cubicBezTo>
                <a:cubicBezTo>
                  <a:pt x="20275" y="5069"/>
                  <a:pt x="20268" y="5088"/>
                  <a:pt x="20261" y="5111"/>
                </a:cubicBezTo>
                <a:cubicBezTo>
                  <a:pt x="20221" y="5188"/>
                  <a:pt x="20156" y="5262"/>
                  <a:pt x="20090" y="5289"/>
                </a:cubicBezTo>
                <a:cubicBezTo>
                  <a:pt x="20093" y="5302"/>
                  <a:pt x="20094" y="5313"/>
                  <a:pt x="20096" y="5326"/>
                </a:cubicBezTo>
                <a:cubicBezTo>
                  <a:pt x="20089" y="5349"/>
                  <a:pt x="20082" y="5369"/>
                  <a:pt x="20075" y="5392"/>
                </a:cubicBezTo>
                <a:cubicBezTo>
                  <a:pt x="20059" y="5432"/>
                  <a:pt x="20023" y="5457"/>
                  <a:pt x="20013" y="5504"/>
                </a:cubicBezTo>
                <a:cubicBezTo>
                  <a:pt x="20012" y="5529"/>
                  <a:pt x="20009" y="5563"/>
                  <a:pt x="20008" y="5588"/>
                </a:cubicBezTo>
                <a:cubicBezTo>
                  <a:pt x="19997" y="5688"/>
                  <a:pt x="20009" y="5769"/>
                  <a:pt x="20018" y="5860"/>
                </a:cubicBezTo>
                <a:cubicBezTo>
                  <a:pt x="20026" y="5945"/>
                  <a:pt x="20027" y="5996"/>
                  <a:pt x="20039" y="6074"/>
                </a:cubicBezTo>
                <a:cubicBezTo>
                  <a:pt x="20046" y="6102"/>
                  <a:pt x="20052" y="6132"/>
                  <a:pt x="20059" y="6159"/>
                </a:cubicBezTo>
                <a:cubicBezTo>
                  <a:pt x="20060" y="6181"/>
                  <a:pt x="20064" y="6202"/>
                  <a:pt x="20065" y="6224"/>
                </a:cubicBezTo>
                <a:cubicBezTo>
                  <a:pt x="20070" y="6273"/>
                  <a:pt x="20078" y="6323"/>
                  <a:pt x="20085" y="6365"/>
                </a:cubicBezTo>
                <a:cubicBezTo>
                  <a:pt x="20115" y="6348"/>
                  <a:pt x="20183" y="6222"/>
                  <a:pt x="20194" y="6169"/>
                </a:cubicBezTo>
                <a:cubicBezTo>
                  <a:pt x="20194" y="6137"/>
                  <a:pt x="20198" y="6107"/>
                  <a:pt x="20199" y="6074"/>
                </a:cubicBezTo>
                <a:cubicBezTo>
                  <a:pt x="20228" y="6056"/>
                  <a:pt x="20259" y="6028"/>
                  <a:pt x="20292" y="6009"/>
                </a:cubicBezTo>
                <a:cubicBezTo>
                  <a:pt x="20293" y="6001"/>
                  <a:pt x="20291" y="5990"/>
                  <a:pt x="20292" y="5981"/>
                </a:cubicBezTo>
                <a:cubicBezTo>
                  <a:pt x="20287" y="5971"/>
                  <a:pt x="20282" y="5963"/>
                  <a:pt x="20276" y="5953"/>
                </a:cubicBezTo>
                <a:cubicBezTo>
                  <a:pt x="20270" y="5890"/>
                  <a:pt x="20312" y="5825"/>
                  <a:pt x="20339" y="5813"/>
                </a:cubicBezTo>
                <a:cubicBezTo>
                  <a:pt x="20385" y="5793"/>
                  <a:pt x="20406" y="5858"/>
                  <a:pt x="20432" y="5766"/>
                </a:cubicBezTo>
                <a:cubicBezTo>
                  <a:pt x="20426" y="5749"/>
                  <a:pt x="20411" y="5736"/>
                  <a:pt x="20406" y="5720"/>
                </a:cubicBezTo>
                <a:cubicBezTo>
                  <a:pt x="20386" y="5647"/>
                  <a:pt x="20437" y="5524"/>
                  <a:pt x="20463" y="5504"/>
                </a:cubicBezTo>
                <a:cubicBezTo>
                  <a:pt x="20468" y="5503"/>
                  <a:pt x="20469" y="5496"/>
                  <a:pt x="20473" y="5495"/>
                </a:cubicBezTo>
                <a:cubicBezTo>
                  <a:pt x="20474" y="5497"/>
                  <a:pt x="20478" y="5502"/>
                  <a:pt x="20479" y="5504"/>
                </a:cubicBezTo>
                <a:cubicBezTo>
                  <a:pt x="20474" y="5519"/>
                  <a:pt x="20464" y="5529"/>
                  <a:pt x="20463" y="5552"/>
                </a:cubicBezTo>
                <a:cubicBezTo>
                  <a:pt x="20468" y="5557"/>
                  <a:pt x="20475" y="5565"/>
                  <a:pt x="20479" y="5570"/>
                </a:cubicBezTo>
                <a:cubicBezTo>
                  <a:pt x="20488" y="5583"/>
                  <a:pt x="20501" y="5558"/>
                  <a:pt x="20505" y="5542"/>
                </a:cubicBezTo>
                <a:cubicBezTo>
                  <a:pt x="20511" y="5516"/>
                  <a:pt x="20501" y="5478"/>
                  <a:pt x="20499" y="5457"/>
                </a:cubicBezTo>
                <a:cubicBezTo>
                  <a:pt x="20492" y="5456"/>
                  <a:pt x="20486" y="5458"/>
                  <a:pt x="20479" y="5457"/>
                </a:cubicBezTo>
                <a:cubicBezTo>
                  <a:pt x="20474" y="5435"/>
                  <a:pt x="20468" y="5414"/>
                  <a:pt x="20463" y="5392"/>
                </a:cubicBezTo>
                <a:cubicBezTo>
                  <a:pt x="20465" y="5342"/>
                  <a:pt x="20490" y="5334"/>
                  <a:pt x="20499" y="5297"/>
                </a:cubicBezTo>
                <a:cubicBezTo>
                  <a:pt x="20502" y="5290"/>
                  <a:pt x="20500" y="5291"/>
                  <a:pt x="20499" y="5279"/>
                </a:cubicBezTo>
                <a:cubicBezTo>
                  <a:pt x="20466" y="5268"/>
                  <a:pt x="20440" y="5276"/>
                  <a:pt x="20416" y="5242"/>
                </a:cubicBezTo>
                <a:cubicBezTo>
                  <a:pt x="20420" y="5138"/>
                  <a:pt x="20462" y="5124"/>
                  <a:pt x="20489" y="5064"/>
                </a:cubicBezTo>
                <a:cubicBezTo>
                  <a:pt x="20486" y="5059"/>
                  <a:pt x="20482" y="5051"/>
                  <a:pt x="20479" y="5046"/>
                </a:cubicBezTo>
                <a:cubicBezTo>
                  <a:pt x="20488" y="5030"/>
                  <a:pt x="20500" y="5014"/>
                  <a:pt x="20509" y="4998"/>
                </a:cubicBezTo>
                <a:cubicBezTo>
                  <a:pt x="20510" y="4985"/>
                  <a:pt x="20502" y="4983"/>
                  <a:pt x="20499" y="4961"/>
                </a:cubicBezTo>
                <a:cubicBezTo>
                  <a:pt x="20511" y="4933"/>
                  <a:pt x="20516" y="4901"/>
                  <a:pt x="20541" y="4896"/>
                </a:cubicBezTo>
                <a:cubicBezTo>
                  <a:pt x="20550" y="4882"/>
                  <a:pt x="20558" y="4872"/>
                  <a:pt x="20567" y="4858"/>
                </a:cubicBezTo>
                <a:cubicBezTo>
                  <a:pt x="20581" y="4875"/>
                  <a:pt x="20588" y="4900"/>
                  <a:pt x="20598" y="4925"/>
                </a:cubicBezTo>
                <a:cubicBezTo>
                  <a:pt x="20605" y="4920"/>
                  <a:pt x="20612" y="4919"/>
                  <a:pt x="20619" y="4915"/>
                </a:cubicBezTo>
                <a:cubicBezTo>
                  <a:pt x="20620" y="4902"/>
                  <a:pt x="20618" y="4889"/>
                  <a:pt x="20619" y="4876"/>
                </a:cubicBezTo>
                <a:cubicBezTo>
                  <a:pt x="20641" y="4857"/>
                  <a:pt x="20661" y="4845"/>
                  <a:pt x="20675" y="4811"/>
                </a:cubicBezTo>
                <a:cubicBezTo>
                  <a:pt x="20687" y="4813"/>
                  <a:pt x="20690" y="4814"/>
                  <a:pt x="20702" y="4811"/>
                </a:cubicBezTo>
                <a:cubicBezTo>
                  <a:pt x="20696" y="4847"/>
                  <a:pt x="20692" y="4872"/>
                  <a:pt x="20686" y="4905"/>
                </a:cubicBezTo>
                <a:cubicBezTo>
                  <a:pt x="20688" y="4909"/>
                  <a:pt x="20694" y="4920"/>
                  <a:pt x="20696" y="4925"/>
                </a:cubicBezTo>
                <a:cubicBezTo>
                  <a:pt x="20719" y="4891"/>
                  <a:pt x="20741" y="4853"/>
                  <a:pt x="20763" y="4820"/>
                </a:cubicBezTo>
                <a:cubicBezTo>
                  <a:pt x="20784" y="4802"/>
                  <a:pt x="20871" y="4772"/>
                  <a:pt x="20899" y="4791"/>
                </a:cubicBezTo>
                <a:cubicBezTo>
                  <a:pt x="20922" y="4808"/>
                  <a:pt x="20923" y="4868"/>
                  <a:pt x="20945" y="4886"/>
                </a:cubicBezTo>
                <a:cubicBezTo>
                  <a:pt x="20950" y="4887"/>
                  <a:pt x="20955" y="4886"/>
                  <a:pt x="20960" y="4886"/>
                </a:cubicBezTo>
                <a:cubicBezTo>
                  <a:pt x="20963" y="4881"/>
                  <a:pt x="20963" y="4874"/>
                  <a:pt x="20966" y="4868"/>
                </a:cubicBezTo>
                <a:cubicBezTo>
                  <a:pt x="20971" y="4857"/>
                  <a:pt x="20971" y="4833"/>
                  <a:pt x="20976" y="4820"/>
                </a:cubicBezTo>
                <a:cubicBezTo>
                  <a:pt x="20986" y="4795"/>
                  <a:pt x="21008" y="4808"/>
                  <a:pt x="21023" y="4791"/>
                </a:cubicBezTo>
                <a:cubicBezTo>
                  <a:pt x="21027" y="4779"/>
                  <a:pt x="21029" y="4768"/>
                  <a:pt x="21033" y="4755"/>
                </a:cubicBezTo>
                <a:cubicBezTo>
                  <a:pt x="21049" y="4744"/>
                  <a:pt x="21069" y="4730"/>
                  <a:pt x="21085" y="4718"/>
                </a:cubicBezTo>
                <a:cubicBezTo>
                  <a:pt x="21097" y="4699"/>
                  <a:pt x="21099" y="4654"/>
                  <a:pt x="21116" y="4642"/>
                </a:cubicBezTo>
                <a:cubicBezTo>
                  <a:pt x="21125" y="4641"/>
                  <a:pt x="21138" y="4643"/>
                  <a:pt x="21147" y="4642"/>
                </a:cubicBezTo>
                <a:cubicBezTo>
                  <a:pt x="21161" y="4634"/>
                  <a:pt x="21163" y="4601"/>
                  <a:pt x="21173" y="4587"/>
                </a:cubicBezTo>
                <a:cubicBezTo>
                  <a:pt x="21183" y="4573"/>
                  <a:pt x="21194" y="4584"/>
                  <a:pt x="21209" y="4577"/>
                </a:cubicBezTo>
                <a:cubicBezTo>
                  <a:pt x="21226" y="4568"/>
                  <a:pt x="21236" y="4541"/>
                  <a:pt x="21250" y="4530"/>
                </a:cubicBezTo>
                <a:cubicBezTo>
                  <a:pt x="21264" y="4526"/>
                  <a:pt x="21277" y="4516"/>
                  <a:pt x="21292" y="4512"/>
                </a:cubicBezTo>
                <a:cubicBezTo>
                  <a:pt x="21321" y="4487"/>
                  <a:pt x="21351" y="4462"/>
                  <a:pt x="21380" y="4437"/>
                </a:cubicBezTo>
                <a:cubicBezTo>
                  <a:pt x="21386" y="4420"/>
                  <a:pt x="21390" y="4408"/>
                  <a:pt x="21396" y="4390"/>
                </a:cubicBezTo>
                <a:cubicBezTo>
                  <a:pt x="21401" y="4380"/>
                  <a:pt x="21412" y="4379"/>
                  <a:pt x="21422" y="4380"/>
                </a:cubicBezTo>
                <a:cubicBezTo>
                  <a:pt x="21421" y="4388"/>
                  <a:pt x="21417" y="4401"/>
                  <a:pt x="21416" y="4409"/>
                </a:cubicBezTo>
                <a:cubicBezTo>
                  <a:pt x="21427" y="4429"/>
                  <a:pt x="21450" y="4420"/>
                  <a:pt x="21468" y="4427"/>
                </a:cubicBezTo>
                <a:cubicBezTo>
                  <a:pt x="21518" y="4446"/>
                  <a:pt x="21555" y="4487"/>
                  <a:pt x="21561" y="4362"/>
                </a:cubicBezTo>
                <a:cubicBezTo>
                  <a:pt x="21553" y="4365"/>
                  <a:pt x="21543" y="4368"/>
                  <a:pt x="21536" y="4370"/>
                </a:cubicBezTo>
                <a:cubicBezTo>
                  <a:pt x="21537" y="4348"/>
                  <a:pt x="21538" y="4327"/>
                  <a:pt x="21536" y="4306"/>
                </a:cubicBezTo>
                <a:cubicBezTo>
                  <a:pt x="21513" y="4284"/>
                  <a:pt x="21513" y="4235"/>
                  <a:pt x="21483" y="4241"/>
                </a:cubicBezTo>
                <a:cubicBezTo>
                  <a:pt x="21489" y="4229"/>
                  <a:pt x="21493" y="4224"/>
                  <a:pt x="21499" y="4212"/>
                </a:cubicBezTo>
                <a:cubicBezTo>
                  <a:pt x="21497" y="4169"/>
                  <a:pt x="21484" y="4149"/>
                  <a:pt x="21483" y="4109"/>
                </a:cubicBezTo>
                <a:cubicBezTo>
                  <a:pt x="21477" y="4114"/>
                  <a:pt x="21475" y="4123"/>
                  <a:pt x="21468" y="4128"/>
                </a:cubicBezTo>
                <a:cubicBezTo>
                  <a:pt x="21471" y="4121"/>
                  <a:pt x="21470" y="4116"/>
                  <a:pt x="21473" y="4109"/>
                </a:cubicBezTo>
                <a:cubicBezTo>
                  <a:pt x="21463" y="4114"/>
                  <a:pt x="21452" y="4114"/>
                  <a:pt x="21442" y="4119"/>
                </a:cubicBezTo>
                <a:cubicBezTo>
                  <a:pt x="21417" y="4099"/>
                  <a:pt x="21423" y="4097"/>
                  <a:pt x="21416" y="4043"/>
                </a:cubicBezTo>
                <a:cubicBezTo>
                  <a:pt x="21409" y="4040"/>
                  <a:pt x="21403" y="4037"/>
                  <a:pt x="21396" y="4034"/>
                </a:cubicBezTo>
                <a:cubicBezTo>
                  <a:pt x="21390" y="4043"/>
                  <a:pt x="21381" y="4054"/>
                  <a:pt x="21375" y="4063"/>
                </a:cubicBezTo>
                <a:cubicBezTo>
                  <a:pt x="21364" y="4056"/>
                  <a:pt x="21351" y="4042"/>
                  <a:pt x="21339" y="4034"/>
                </a:cubicBezTo>
                <a:cubicBezTo>
                  <a:pt x="21341" y="4024"/>
                  <a:pt x="21349" y="4019"/>
                  <a:pt x="21354" y="4014"/>
                </a:cubicBezTo>
                <a:cubicBezTo>
                  <a:pt x="21357" y="3999"/>
                  <a:pt x="21348" y="3987"/>
                  <a:pt x="21344" y="3968"/>
                </a:cubicBezTo>
                <a:cubicBezTo>
                  <a:pt x="21355" y="3975"/>
                  <a:pt x="21358" y="3981"/>
                  <a:pt x="21364" y="3996"/>
                </a:cubicBezTo>
                <a:cubicBezTo>
                  <a:pt x="21388" y="3991"/>
                  <a:pt x="21401" y="3984"/>
                  <a:pt x="21416" y="3968"/>
                </a:cubicBezTo>
                <a:cubicBezTo>
                  <a:pt x="21415" y="3972"/>
                  <a:pt x="21413" y="3973"/>
                  <a:pt x="21411" y="3978"/>
                </a:cubicBezTo>
                <a:cubicBezTo>
                  <a:pt x="21416" y="3977"/>
                  <a:pt x="21422" y="3979"/>
                  <a:pt x="21427" y="3978"/>
                </a:cubicBezTo>
                <a:cubicBezTo>
                  <a:pt x="21432" y="3991"/>
                  <a:pt x="21437" y="4002"/>
                  <a:pt x="21437" y="4024"/>
                </a:cubicBezTo>
                <a:cubicBezTo>
                  <a:pt x="21459" y="4038"/>
                  <a:pt x="21504" y="4047"/>
                  <a:pt x="21525" y="4024"/>
                </a:cubicBezTo>
                <a:cubicBezTo>
                  <a:pt x="21531" y="4014"/>
                  <a:pt x="21540" y="3996"/>
                  <a:pt x="21546" y="3986"/>
                </a:cubicBezTo>
                <a:cubicBezTo>
                  <a:pt x="21566" y="3974"/>
                  <a:pt x="21579" y="3983"/>
                  <a:pt x="21592" y="3960"/>
                </a:cubicBezTo>
                <a:cubicBezTo>
                  <a:pt x="21599" y="3944"/>
                  <a:pt x="21592" y="3789"/>
                  <a:pt x="21592" y="3753"/>
                </a:cubicBezTo>
                <a:cubicBezTo>
                  <a:pt x="21592" y="3559"/>
                  <a:pt x="21592" y="3367"/>
                  <a:pt x="21592" y="3173"/>
                </a:cubicBezTo>
                <a:cubicBezTo>
                  <a:pt x="21554" y="3127"/>
                  <a:pt x="21505" y="3079"/>
                  <a:pt x="21457" y="3051"/>
                </a:cubicBezTo>
                <a:cubicBezTo>
                  <a:pt x="21434" y="3044"/>
                  <a:pt x="21408" y="3041"/>
                  <a:pt x="21385" y="3033"/>
                </a:cubicBezTo>
                <a:cubicBezTo>
                  <a:pt x="21363" y="3021"/>
                  <a:pt x="21345" y="3004"/>
                  <a:pt x="21317" y="2996"/>
                </a:cubicBezTo>
                <a:cubicBezTo>
                  <a:pt x="21269" y="2982"/>
                  <a:pt x="21188" y="3004"/>
                  <a:pt x="21147" y="3013"/>
                </a:cubicBezTo>
                <a:cubicBezTo>
                  <a:pt x="21145" y="3003"/>
                  <a:pt x="21143" y="2996"/>
                  <a:pt x="21142" y="2986"/>
                </a:cubicBezTo>
                <a:cubicBezTo>
                  <a:pt x="21094" y="2970"/>
                  <a:pt x="21037" y="2941"/>
                  <a:pt x="20981" y="2940"/>
                </a:cubicBezTo>
                <a:cubicBezTo>
                  <a:pt x="20969" y="2962"/>
                  <a:pt x="20967" y="3001"/>
                  <a:pt x="20955" y="3023"/>
                </a:cubicBezTo>
                <a:cubicBezTo>
                  <a:pt x="20963" y="3027"/>
                  <a:pt x="20973" y="3028"/>
                  <a:pt x="20981" y="3033"/>
                </a:cubicBezTo>
                <a:cubicBezTo>
                  <a:pt x="20990" y="3062"/>
                  <a:pt x="21019" y="3127"/>
                  <a:pt x="21007" y="3163"/>
                </a:cubicBezTo>
                <a:cubicBezTo>
                  <a:pt x="20993" y="3195"/>
                  <a:pt x="20917" y="3212"/>
                  <a:pt x="20893" y="3201"/>
                </a:cubicBezTo>
                <a:cubicBezTo>
                  <a:pt x="20874" y="3127"/>
                  <a:pt x="20865" y="3148"/>
                  <a:pt x="20831" y="3108"/>
                </a:cubicBezTo>
                <a:cubicBezTo>
                  <a:pt x="20814" y="3078"/>
                  <a:pt x="20796" y="3043"/>
                  <a:pt x="20779" y="3013"/>
                </a:cubicBezTo>
                <a:cubicBezTo>
                  <a:pt x="20746" y="3050"/>
                  <a:pt x="20711" y="3085"/>
                  <a:pt x="20650" y="3069"/>
                </a:cubicBezTo>
                <a:cubicBezTo>
                  <a:pt x="20633" y="3069"/>
                  <a:pt x="20614" y="3069"/>
                  <a:pt x="20598" y="3069"/>
                </a:cubicBezTo>
                <a:cubicBezTo>
                  <a:pt x="20574" y="3058"/>
                  <a:pt x="20575" y="2999"/>
                  <a:pt x="20541" y="3013"/>
                </a:cubicBezTo>
                <a:cubicBezTo>
                  <a:pt x="20525" y="3021"/>
                  <a:pt x="20509" y="3032"/>
                  <a:pt x="20494" y="3041"/>
                </a:cubicBezTo>
                <a:cubicBezTo>
                  <a:pt x="20471" y="3042"/>
                  <a:pt x="20449" y="3040"/>
                  <a:pt x="20426" y="3041"/>
                </a:cubicBezTo>
                <a:cubicBezTo>
                  <a:pt x="20397" y="3061"/>
                  <a:pt x="20382" y="3106"/>
                  <a:pt x="20355" y="3136"/>
                </a:cubicBezTo>
                <a:cubicBezTo>
                  <a:pt x="20342" y="3115"/>
                  <a:pt x="20343" y="3079"/>
                  <a:pt x="20344" y="3033"/>
                </a:cubicBezTo>
                <a:cubicBezTo>
                  <a:pt x="20318" y="3021"/>
                  <a:pt x="20275" y="3030"/>
                  <a:pt x="20261" y="2996"/>
                </a:cubicBezTo>
                <a:cubicBezTo>
                  <a:pt x="20265" y="2975"/>
                  <a:pt x="20282" y="2924"/>
                  <a:pt x="20276" y="2891"/>
                </a:cubicBezTo>
                <a:cubicBezTo>
                  <a:pt x="20266" y="2840"/>
                  <a:pt x="20220" y="2791"/>
                  <a:pt x="20194" y="2770"/>
                </a:cubicBezTo>
                <a:cubicBezTo>
                  <a:pt x="20160" y="2743"/>
                  <a:pt x="20020" y="2725"/>
                  <a:pt x="19976" y="2742"/>
                </a:cubicBezTo>
                <a:cubicBezTo>
                  <a:pt x="19946" y="2755"/>
                  <a:pt x="19913" y="2766"/>
                  <a:pt x="19883" y="2780"/>
                </a:cubicBezTo>
                <a:cubicBezTo>
                  <a:pt x="19850" y="2787"/>
                  <a:pt x="19818" y="2801"/>
                  <a:pt x="19785" y="2808"/>
                </a:cubicBezTo>
                <a:cubicBezTo>
                  <a:pt x="19756" y="2797"/>
                  <a:pt x="19746" y="2705"/>
                  <a:pt x="19722" y="2677"/>
                </a:cubicBezTo>
                <a:cubicBezTo>
                  <a:pt x="19696" y="2647"/>
                  <a:pt x="19657" y="2658"/>
                  <a:pt x="19624" y="2640"/>
                </a:cubicBezTo>
                <a:cubicBezTo>
                  <a:pt x="19604" y="2627"/>
                  <a:pt x="19582" y="2605"/>
                  <a:pt x="19562" y="2592"/>
                </a:cubicBezTo>
                <a:cubicBezTo>
                  <a:pt x="19583" y="2571"/>
                  <a:pt x="19608" y="2553"/>
                  <a:pt x="19629" y="2535"/>
                </a:cubicBezTo>
                <a:cubicBezTo>
                  <a:pt x="19585" y="2472"/>
                  <a:pt x="19527" y="2470"/>
                  <a:pt x="19448" y="2470"/>
                </a:cubicBezTo>
                <a:cubicBezTo>
                  <a:pt x="19410" y="2523"/>
                  <a:pt x="19374" y="2611"/>
                  <a:pt x="19308" y="2602"/>
                </a:cubicBezTo>
                <a:cubicBezTo>
                  <a:pt x="19314" y="2547"/>
                  <a:pt x="19343" y="2561"/>
                  <a:pt x="19365" y="2535"/>
                </a:cubicBezTo>
                <a:cubicBezTo>
                  <a:pt x="19368" y="2525"/>
                  <a:pt x="19372" y="2509"/>
                  <a:pt x="19375" y="2499"/>
                </a:cubicBezTo>
                <a:cubicBezTo>
                  <a:pt x="19376" y="2496"/>
                  <a:pt x="19375" y="2493"/>
                  <a:pt x="19375" y="2490"/>
                </a:cubicBezTo>
                <a:cubicBezTo>
                  <a:pt x="19373" y="2488"/>
                  <a:pt x="19367" y="2493"/>
                  <a:pt x="19365" y="2490"/>
                </a:cubicBezTo>
                <a:cubicBezTo>
                  <a:pt x="19359" y="2480"/>
                  <a:pt x="19323" y="2480"/>
                  <a:pt x="19308" y="2480"/>
                </a:cubicBezTo>
                <a:cubicBezTo>
                  <a:pt x="19324" y="2461"/>
                  <a:pt x="19344" y="2444"/>
                  <a:pt x="19359" y="2424"/>
                </a:cubicBezTo>
                <a:cubicBezTo>
                  <a:pt x="19336" y="2421"/>
                  <a:pt x="19311" y="2416"/>
                  <a:pt x="19288" y="2414"/>
                </a:cubicBezTo>
                <a:cubicBezTo>
                  <a:pt x="19227" y="2388"/>
                  <a:pt x="19142" y="2343"/>
                  <a:pt x="19075" y="2341"/>
                </a:cubicBezTo>
                <a:cubicBezTo>
                  <a:pt x="19057" y="2371"/>
                  <a:pt x="19035" y="2413"/>
                  <a:pt x="19008" y="2424"/>
                </a:cubicBezTo>
                <a:cubicBezTo>
                  <a:pt x="18982" y="2434"/>
                  <a:pt x="18959" y="2413"/>
                  <a:pt x="18941" y="2434"/>
                </a:cubicBezTo>
                <a:cubicBezTo>
                  <a:pt x="18936" y="2443"/>
                  <a:pt x="18929" y="2453"/>
                  <a:pt x="18925" y="2462"/>
                </a:cubicBezTo>
                <a:cubicBezTo>
                  <a:pt x="18925" y="2465"/>
                  <a:pt x="18925" y="2468"/>
                  <a:pt x="18925" y="2470"/>
                </a:cubicBezTo>
                <a:cubicBezTo>
                  <a:pt x="18937" y="2486"/>
                  <a:pt x="18965" y="2472"/>
                  <a:pt x="18981" y="2462"/>
                </a:cubicBezTo>
                <a:cubicBezTo>
                  <a:pt x="18979" y="2526"/>
                  <a:pt x="18980" y="2582"/>
                  <a:pt x="18977" y="2640"/>
                </a:cubicBezTo>
                <a:cubicBezTo>
                  <a:pt x="18942" y="2658"/>
                  <a:pt x="18921" y="2624"/>
                  <a:pt x="18909" y="2592"/>
                </a:cubicBezTo>
                <a:cubicBezTo>
                  <a:pt x="18892" y="2596"/>
                  <a:pt x="18886" y="2610"/>
                  <a:pt x="18873" y="2620"/>
                </a:cubicBezTo>
                <a:cubicBezTo>
                  <a:pt x="18863" y="2652"/>
                  <a:pt x="18874" y="2703"/>
                  <a:pt x="18842" y="2713"/>
                </a:cubicBezTo>
                <a:cubicBezTo>
                  <a:pt x="18838" y="2715"/>
                  <a:pt x="18767" y="2630"/>
                  <a:pt x="18738" y="2620"/>
                </a:cubicBezTo>
                <a:cubicBezTo>
                  <a:pt x="18692" y="2604"/>
                  <a:pt x="18660" y="2669"/>
                  <a:pt x="18619" y="2677"/>
                </a:cubicBezTo>
                <a:cubicBezTo>
                  <a:pt x="18600" y="2680"/>
                  <a:pt x="18577" y="2650"/>
                  <a:pt x="18562" y="2640"/>
                </a:cubicBezTo>
                <a:cubicBezTo>
                  <a:pt x="18537" y="2622"/>
                  <a:pt x="18521" y="2610"/>
                  <a:pt x="18516" y="2555"/>
                </a:cubicBezTo>
                <a:cubicBezTo>
                  <a:pt x="18514" y="2554"/>
                  <a:pt x="18508" y="2556"/>
                  <a:pt x="18505" y="2555"/>
                </a:cubicBezTo>
                <a:cubicBezTo>
                  <a:pt x="18462" y="2615"/>
                  <a:pt x="18456" y="2738"/>
                  <a:pt x="18412" y="2798"/>
                </a:cubicBezTo>
                <a:cubicBezTo>
                  <a:pt x="18368" y="2814"/>
                  <a:pt x="18335" y="2750"/>
                  <a:pt x="18308" y="2713"/>
                </a:cubicBezTo>
                <a:cubicBezTo>
                  <a:pt x="18282" y="2678"/>
                  <a:pt x="18267" y="2629"/>
                  <a:pt x="18247" y="2583"/>
                </a:cubicBezTo>
                <a:cubicBezTo>
                  <a:pt x="18240" y="2570"/>
                  <a:pt x="18230" y="2565"/>
                  <a:pt x="18221" y="2555"/>
                </a:cubicBezTo>
                <a:cubicBezTo>
                  <a:pt x="18172" y="2504"/>
                  <a:pt x="18175" y="2467"/>
                  <a:pt x="18091" y="2462"/>
                </a:cubicBezTo>
                <a:cubicBezTo>
                  <a:pt x="18090" y="2460"/>
                  <a:pt x="18088" y="2454"/>
                  <a:pt x="18086" y="2452"/>
                </a:cubicBezTo>
                <a:cubicBezTo>
                  <a:pt x="18100" y="2402"/>
                  <a:pt x="18209" y="2312"/>
                  <a:pt x="18247" y="2302"/>
                </a:cubicBezTo>
                <a:cubicBezTo>
                  <a:pt x="18246" y="2288"/>
                  <a:pt x="18242" y="2279"/>
                  <a:pt x="18241" y="2264"/>
                </a:cubicBezTo>
                <a:cubicBezTo>
                  <a:pt x="18224" y="2244"/>
                  <a:pt x="18207" y="2220"/>
                  <a:pt x="18189" y="2199"/>
                </a:cubicBezTo>
                <a:cubicBezTo>
                  <a:pt x="18145" y="2199"/>
                  <a:pt x="18104" y="2199"/>
                  <a:pt x="18060" y="2199"/>
                </a:cubicBezTo>
                <a:cubicBezTo>
                  <a:pt x="18038" y="2188"/>
                  <a:pt x="17994" y="2105"/>
                  <a:pt x="17961" y="2124"/>
                </a:cubicBezTo>
                <a:cubicBezTo>
                  <a:pt x="17944" y="2142"/>
                  <a:pt x="17927" y="2163"/>
                  <a:pt x="17910" y="2181"/>
                </a:cubicBezTo>
                <a:cubicBezTo>
                  <a:pt x="17911" y="2205"/>
                  <a:pt x="17914" y="2229"/>
                  <a:pt x="17920" y="2246"/>
                </a:cubicBezTo>
                <a:cubicBezTo>
                  <a:pt x="17907" y="2277"/>
                  <a:pt x="17891" y="2310"/>
                  <a:pt x="17878" y="2341"/>
                </a:cubicBezTo>
                <a:cubicBezTo>
                  <a:pt x="17862" y="2350"/>
                  <a:pt x="17848" y="2308"/>
                  <a:pt x="17827" y="2312"/>
                </a:cubicBezTo>
                <a:cubicBezTo>
                  <a:pt x="17791" y="2318"/>
                  <a:pt x="17759" y="2325"/>
                  <a:pt x="17724" y="2331"/>
                </a:cubicBezTo>
                <a:cubicBezTo>
                  <a:pt x="17680" y="2315"/>
                  <a:pt x="17633" y="2300"/>
                  <a:pt x="17588" y="2284"/>
                </a:cubicBezTo>
                <a:cubicBezTo>
                  <a:pt x="17581" y="2245"/>
                  <a:pt x="17585" y="2219"/>
                  <a:pt x="17588" y="2171"/>
                </a:cubicBezTo>
                <a:cubicBezTo>
                  <a:pt x="17528" y="2162"/>
                  <a:pt x="17468" y="2151"/>
                  <a:pt x="17407" y="2143"/>
                </a:cubicBezTo>
                <a:cubicBezTo>
                  <a:pt x="17381" y="2137"/>
                  <a:pt x="17343" y="2162"/>
                  <a:pt x="17309" y="2163"/>
                </a:cubicBezTo>
                <a:cubicBezTo>
                  <a:pt x="17298" y="2186"/>
                  <a:pt x="17284" y="2213"/>
                  <a:pt x="17273" y="2236"/>
                </a:cubicBezTo>
                <a:cubicBezTo>
                  <a:pt x="17270" y="2240"/>
                  <a:pt x="17271" y="2241"/>
                  <a:pt x="17268" y="2246"/>
                </a:cubicBezTo>
                <a:cubicBezTo>
                  <a:pt x="17263" y="2233"/>
                  <a:pt x="17257" y="2220"/>
                  <a:pt x="17252" y="2207"/>
                </a:cubicBezTo>
                <a:cubicBezTo>
                  <a:pt x="17247" y="2179"/>
                  <a:pt x="17252" y="2140"/>
                  <a:pt x="17247" y="2114"/>
                </a:cubicBezTo>
                <a:cubicBezTo>
                  <a:pt x="17218" y="2102"/>
                  <a:pt x="17195" y="2163"/>
                  <a:pt x="17154" y="2143"/>
                </a:cubicBezTo>
                <a:cubicBezTo>
                  <a:pt x="17122" y="2127"/>
                  <a:pt x="17100" y="2083"/>
                  <a:pt x="17071" y="2058"/>
                </a:cubicBezTo>
                <a:cubicBezTo>
                  <a:pt x="17060" y="2070"/>
                  <a:pt x="17049" y="2081"/>
                  <a:pt x="17044" y="2106"/>
                </a:cubicBezTo>
                <a:cubicBezTo>
                  <a:pt x="17048" y="2115"/>
                  <a:pt x="17053" y="2111"/>
                  <a:pt x="17060" y="2114"/>
                </a:cubicBezTo>
                <a:cubicBezTo>
                  <a:pt x="17060" y="2128"/>
                  <a:pt x="17065" y="2148"/>
                  <a:pt x="17065" y="2163"/>
                </a:cubicBezTo>
                <a:cubicBezTo>
                  <a:pt x="17041" y="2207"/>
                  <a:pt x="16927" y="2243"/>
                  <a:pt x="16884" y="2256"/>
                </a:cubicBezTo>
                <a:cubicBezTo>
                  <a:pt x="16856" y="2264"/>
                  <a:pt x="16831" y="2256"/>
                  <a:pt x="16807" y="2274"/>
                </a:cubicBezTo>
                <a:cubicBezTo>
                  <a:pt x="16779" y="2295"/>
                  <a:pt x="16778" y="2350"/>
                  <a:pt x="16729" y="2349"/>
                </a:cubicBezTo>
                <a:cubicBezTo>
                  <a:pt x="16760" y="2272"/>
                  <a:pt x="16800" y="2209"/>
                  <a:pt x="16853" y="2171"/>
                </a:cubicBezTo>
                <a:cubicBezTo>
                  <a:pt x="16878" y="2158"/>
                  <a:pt x="16906" y="2147"/>
                  <a:pt x="16931" y="2134"/>
                </a:cubicBezTo>
                <a:cubicBezTo>
                  <a:pt x="16999" y="2056"/>
                  <a:pt x="17065" y="1978"/>
                  <a:pt x="17133" y="1900"/>
                </a:cubicBezTo>
                <a:cubicBezTo>
                  <a:pt x="17155" y="1876"/>
                  <a:pt x="17185" y="1877"/>
                  <a:pt x="17205" y="1853"/>
                </a:cubicBezTo>
                <a:cubicBezTo>
                  <a:pt x="17227" y="1824"/>
                  <a:pt x="17251" y="1797"/>
                  <a:pt x="17273" y="1768"/>
                </a:cubicBezTo>
                <a:cubicBezTo>
                  <a:pt x="17273" y="1767"/>
                  <a:pt x="17272" y="1760"/>
                  <a:pt x="17273" y="1758"/>
                </a:cubicBezTo>
                <a:cubicBezTo>
                  <a:pt x="17262" y="1743"/>
                  <a:pt x="17252" y="1727"/>
                  <a:pt x="17241" y="1712"/>
                </a:cubicBezTo>
                <a:cubicBezTo>
                  <a:pt x="17254" y="1683"/>
                  <a:pt x="17265" y="1648"/>
                  <a:pt x="17278" y="1618"/>
                </a:cubicBezTo>
                <a:cubicBezTo>
                  <a:pt x="17274" y="1600"/>
                  <a:pt x="17272" y="1581"/>
                  <a:pt x="17268" y="1562"/>
                </a:cubicBezTo>
                <a:cubicBezTo>
                  <a:pt x="17252" y="1564"/>
                  <a:pt x="17237" y="1569"/>
                  <a:pt x="17221" y="1572"/>
                </a:cubicBezTo>
                <a:cubicBezTo>
                  <a:pt x="17187" y="1413"/>
                  <a:pt x="17032" y="1429"/>
                  <a:pt x="16921" y="1432"/>
                </a:cubicBezTo>
                <a:cubicBezTo>
                  <a:pt x="16917" y="1441"/>
                  <a:pt x="16914" y="1450"/>
                  <a:pt x="16910" y="1459"/>
                </a:cubicBezTo>
                <a:cubicBezTo>
                  <a:pt x="16904" y="1470"/>
                  <a:pt x="16896" y="1476"/>
                  <a:pt x="16890" y="1487"/>
                </a:cubicBezTo>
                <a:cubicBezTo>
                  <a:pt x="16881" y="1491"/>
                  <a:pt x="16819" y="1487"/>
                  <a:pt x="16801" y="1487"/>
                </a:cubicBezTo>
                <a:cubicBezTo>
                  <a:pt x="16813" y="1440"/>
                  <a:pt x="16840" y="1413"/>
                  <a:pt x="16858" y="1376"/>
                </a:cubicBezTo>
                <a:cubicBezTo>
                  <a:pt x="16856" y="1369"/>
                  <a:pt x="16855" y="1361"/>
                  <a:pt x="16853" y="1357"/>
                </a:cubicBezTo>
                <a:cubicBezTo>
                  <a:pt x="16808" y="1362"/>
                  <a:pt x="16782" y="1357"/>
                  <a:pt x="16744" y="1347"/>
                </a:cubicBezTo>
                <a:cubicBezTo>
                  <a:pt x="16714" y="1340"/>
                  <a:pt x="16704" y="1367"/>
                  <a:pt x="16677" y="1347"/>
                </a:cubicBezTo>
                <a:cubicBezTo>
                  <a:pt x="16698" y="1318"/>
                  <a:pt x="16713" y="1285"/>
                  <a:pt x="16740" y="1262"/>
                </a:cubicBezTo>
                <a:cubicBezTo>
                  <a:pt x="16739" y="1253"/>
                  <a:pt x="16740" y="1244"/>
                  <a:pt x="16740" y="1234"/>
                </a:cubicBezTo>
                <a:cubicBezTo>
                  <a:pt x="16722" y="1212"/>
                  <a:pt x="16701" y="1201"/>
                  <a:pt x="16679" y="1197"/>
                </a:cubicBezTo>
                <a:close/>
                <a:moveTo>
                  <a:pt x="12193" y="8688"/>
                </a:moveTo>
                <a:cubicBezTo>
                  <a:pt x="12171" y="8702"/>
                  <a:pt x="12149" y="8717"/>
                  <a:pt x="12128" y="8731"/>
                </a:cubicBezTo>
                <a:cubicBezTo>
                  <a:pt x="12114" y="8729"/>
                  <a:pt x="12101" y="8724"/>
                  <a:pt x="12088" y="8722"/>
                </a:cubicBezTo>
                <a:cubicBezTo>
                  <a:pt x="12090" y="8731"/>
                  <a:pt x="12091" y="8738"/>
                  <a:pt x="12088" y="8748"/>
                </a:cubicBezTo>
                <a:cubicBezTo>
                  <a:pt x="12087" y="8751"/>
                  <a:pt x="12049" y="8767"/>
                  <a:pt x="12046" y="8766"/>
                </a:cubicBezTo>
                <a:cubicBezTo>
                  <a:pt x="12048" y="8788"/>
                  <a:pt x="12053" y="8794"/>
                  <a:pt x="12057" y="8811"/>
                </a:cubicBezTo>
                <a:cubicBezTo>
                  <a:pt x="12067" y="8817"/>
                  <a:pt x="12085" y="8822"/>
                  <a:pt x="12093" y="8833"/>
                </a:cubicBezTo>
                <a:cubicBezTo>
                  <a:pt x="12098" y="8828"/>
                  <a:pt x="12096" y="8832"/>
                  <a:pt x="12096" y="8818"/>
                </a:cubicBezTo>
                <a:cubicBezTo>
                  <a:pt x="12129" y="8816"/>
                  <a:pt x="12134" y="8780"/>
                  <a:pt x="12162" y="8776"/>
                </a:cubicBezTo>
                <a:cubicBezTo>
                  <a:pt x="12159" y="8769"/>
                  <a:pt x="12155" y="8761"/>
                  <a:pt x="12152" y="8753"/>
                </a:cubicBezTo>
                <a:cubicBezTo>
                  <a:pt x="12163" y="8727"/>
                  <a:pt x="12181" y="8712"/>
                  <a:pt x="12193" y="8688"/>
                </a:cubicBezTo>
                <a:close/>
                <a:moveTo>
                  <a:pt x="11364" y="8083"/>
                </a:moveTo>
                <a:cubicBezTo>
                  <a:pt x="11366" y="8089"/>
                  <a:pt x="11364" y="8094"/>
                  <a:pt x="11364" y="8099"/>
                </a:cubicBezTo>
                <a:cubicBezTo>
                  <a:pt x="11361" y="8096"/>
                  <a:pt x="11359" y="8091"/>
                  <a:pt x="11357" y="8088"/>
                </a:cubicBezTo>
                <a:cubicBezTo>
                  <a:pt x="11360" y="8098"/>
                  <a:pt x="11358" y="8103"/>
                  <a:pt x="11357" y="8116"/>
                </a:cubicBezTo>
                <a:cubicBezTo>
                  <a:pt x="11360" y="8115"/>
                  <a:pt x="11361" y="8117"/>
                  <a:pt x="11363" y="8116"/>
                </a:cubicBezTo>
                <a:cubicBezTo>
                  <a:pt x="11364" y="8112"/>
                  <a:pt x="11366" y="8112"/>
                  <a:pt x="11367" y="8109"/>
                </a:cubicBezTo>
                <a:cubicBezTo>
                  <a:pt x="11368" y="8109"/>
                  <a:pt x="11369" y="8109"/>
                  <a:pt x="11369" y="8109"/>
                </a:cubicBezTo>
                <a:cubicBezTo>
                  <a:pt x="11371" y="8105"/>
                  <a:pt x="11373" y="8105"/>
                  <a:pt x="11375" y="8101"/>
                </a:cubicBezTo>
                <a:cubicBezTo>
                  <a:pt x="11372" y="8094"/>
                  <a:pt x="11367" y="8089"/>
                  <a:pt x="11364" y="8083"/>
                </a:cubicBezTo>
                <a:close/>
                <a:moveTo>
                  <a:pt x="8815" y="1262"/>
                </a:moveTo>
                <a:cubicBezTo>
                  <a:pt x="8817" y="1267"/>
                  <a:pt x="8821" y="1272"/>
                  <a:pt x="8824" y="1276"/>
                </a:cubicBezTo>
                <a:cubicBezTo>
                  <a:pt x="8822" y="1277"/>
                  <a:pt x="8819" y="1278"/>
                  <a:pt x="8817" y="1279"/>
                </a:cubicBezTo>
                <a:cubicBezTo>
                  <a:pt x="8809" y="1286"/>
                  <a:pt x="8799" y="1291"/>
                  <a:pt x="8788" y="1296"/>
                </a:cubicBezTo>
                <a:cubicBezTo>
                  <a:pt x="8802" y="1288"/>
                  <a:pt x="8806" y="1274"/>
                  <a:pt x="8815" y="1262"/>
                </a:cubicBezTo>
                <a:close/>
                <a:moveTo>
                  <a:pt x="14304" y="1497"/>
                </a:moveTo>
                <a:cubicBezTo>
                  <a:pt x="14291" y="1500"/>
                  <a:pt x="14277" y="1501"/>
                  <a:pt x="14263" y="1504"/>
                </a:cubicBezTo>
                <a:cubicBezTo>
                  <a:pt x="14196" y="1524"/>
                  <a:pt x="14179" y="1504"/>
                  <a:pt x="14150" y="1600"/>
                </a:cubicBezTo>
                <a:cubicBezTo>
                  <a:pt x="14107" y="1604"/>
                  <a:pt x="14071" y="1625"/>
                  <a:pt x="14036" y="1638"/>
                </a:cubicBezTo>
                <a:cubicBezTo>
                  <a:pt x="14026" y="1639"/>
                  <a:pt x="14015" y="1641"/>
                  <a:pt x="14005" y="1642"/>
                </a:cubicBezTo>
                <a:cubicBezTo>
                  <a:pt x="13982" y="1655"/>
                  <a:pt x="13959" y="1668"/>
                  <a:pt x="13937" y="1682"/>
                </a:cubicBezTo>
                <a:cubicBezTo>
                  <a:pt x="13919" y="1672"/>
                  <a:pt x="13901" y="1665"/>
                  <a:pt x="13884" y="1655"/>
                </a:cubicBezTo>
                <a:cubicBezTo>
                  <a:pt x="13871" y="1652"/>
                  <a:pt x="13862" y="1668"/>
                  <a:pt x="13847" y="1665"/>
                </a:cubicBezTo>
                <a:cubicBezTo>
                  <a:pt x="13812" y="1794"/>
                  <a:pt x="13778" y="1725"/>
                  <a:pt x="13706" y="1768"/>
                </a:cubicBezTo>
                <a:cubicBezTo>
                  <a:pt x="13669" y="1790"/>
                  <a:pt x="13636" y="1842"/>
                  <a:pt x="13615" y="1893"/>
                </a:cubicBezTo>
                <a:cubicBezTo>
                  <a:pt x="13605" y="1893"/>
                  <a:pt x="13586" y="1884"/>
                  <a:pt x="13581" y="1885"/>
                </a:cubicBezTo>
                <a:cubicBezTo>
                  <a:pt x="13563" y="1890"/>
                  <a:pt x="13537" y="1950"/>
                  <a:pt x="13531" y="1978"/>
                </a:cubicBezTo>
                <a:cubicBezTo>
                  <a:pt x="13528" y="1983"/>
                  <a:pt x="13524" y="1989"/>
                  <a:pt x="13521" y="1994"/>
                </a:cubicBezTo>
                <a:cubicBezTo>
                  <a:pt x="13530" y="2006"/>
                  <a:pt x="13538" y="2019"/>
                  <a:pt x="13544" y="2034"/>
                </a:cubicBezTo>
                <a:cubicBezTo>
                  <a:pt x="13522" y="2062"/>
                  <a:pt x="13491" y="2049"/>
                  <a:pt x="13479" y="2096"/>
                </a:cubicBezTo>
                <a:cubicBezTo>
                  <a:pt x="13478" y="2098"/>
                  <a:pt x="13477" y="2099"/>
                  <a:pt x="13476" y="2101"/>
                </a:cubicBezTo>
                <a:cubicBezTo>
                  <a:pt x="13483" y="2113"/>
                  <a:pt x="13490" y="2126"/>
                  <a:pt x="13497" y="2138"/>
                </a:cubicBezTo>
                <a:cubicBezTo>
                  <a:pt x="13496" y="2149"/>
                  <a:pt x="13496" y="2160"/>
                  <a:pt x="13495" y="2171"/>
                </a:cubicBezTo>
                <a:cubicBezTo>
                  <a:pt x="13409" y="2170"/>
                  <a:pt x="13423" y="2215"/>
                  <a:pt x="13372" y="2257"/>
                </a:cubicBezTo>
                <a:cubicBezTo>
                  <a:pt x="13372" y="2259"/>
                  <a:pt x="13372" y="2260"/>
                  <a:pt x="13372" y="2261"/>
                </a:cubicBezTo>
                <a:cubicBezTo>
                  <a:pt x="13419" y="2362"/>
                  <a:pt x="13426" y="2276"/>
                  <a:pt x="13489" y="2296"/>
                </a:cubicBezTo>
                <a:cubicBezTo>
                  <a:pt x="13518" y="2305"/>
                  <a:pt x="13539" y="2335"/>
                  <a:pt x="13566" y="2346"/>
                </a:cubicBezTo>
                <a:cubicBezTo>
                  <a:pt x="13590" y="2321"/>
                  <a:pt x="13602" y="2280"/>
                  <a:pt x="13622" y="2247"/>
                </a:cubicBezTo>
                <a:cubicBezTo>
                  <a:pt x="13621" y="2237"/>
                  <a:pt x="13620" y="2228"/>
                  <a:pt x="13620" y="2217"/>
                </a:cubicBezTo>
                <a:cubicBezTo>
                  <a:pt x="13612" y="2209"/>
                  <a:pt x="13605" y="2199"/>
                  <a:pt x="13598" y="2191"/>
                </a:cubicBezTo>
                <a:cubicBezTo>
                  <a:pt x="13597" y="2188"/>
                  <a:pt x="13595" y="2185"/>
                  <a:pt x="13594" y="2183"/>
                </a:cubicBezTo>
                <a:cubicBezTo>
                  <a:pt x="13599" y="2173"/>
                  <a:pt x="13605" y="2164"/>
                  <a:pt x="13610" y="2154"/>
                </a:cubicBezTo>
                <a:cubicBezTo>
                  <a:pt x="13626" y="2156"/>
                  <a:pt x="13635" y="2165"/>
                  <a:pt x="13646" y="2176"/>
                </a:cubicBezTo>
                <a:cubicBezTo>
                  <a:pt x="13658" y="2152"/>
                  <a:pt x="13676" y="2128"/>
                  <a:pt x="13690" y="2108"/>
                </a:cubicBezTo>
                <a:cubicBezTo>
                  <a:pt x="13690" y="2106"/>
                  <a:pt x="13690" y="2106"/>
                  <a:pt x="13690" y="2104"/>
                </a:cubicBezTo>
                <a:cubicBezTo>
                  <a:pt x="13685" y="2097"/>
                  <a:pt x="13680" y="2090"/>
                  <a:pt x="13675" y="2083"/>
                </a:cubicBezTo>
                <a:cubicBezTo>
                  <a:pt x="13672" y="2076"/>
                  <a:pt x="13675" y="2064"/>
                  <a:pt x="13677" y="2051"/>
                </a:cubicBezTo>
                <a:cubicBezTo>
                  <a:pt x="13680" y="2046"/>
                  <a:pt x="13683" y="2042"/>
                  <a:pt x="13686" y="2036"/>
                </a:cubicBezTo>
                <a:cubicBezTo>
                  <a:pt x="13710" y="2037"/>
                  <a:pt x="13747" y="2056"/>
                  <a:pt x="13766" y="2039"/>
                </a:cubicBezTo>
                <a:cubicBezTo>
                  <a:pt x="13774" y="2028"/>
                  <a:pt x="13782" y="2017"/>
                  <a:pt x="13790" y="2006"/>
                </a:cubicBezTo>
                <a:cubicBezTo>
                  <a:pt x="13795" y="1996"/>
                  <a:pt x="13799" y="1987"/>
                  <a:pt x="13804" y="1978"/>
                </a:cubicBezTo>
                <a:cubicBezTo>
                  <a:pt x="13798" y="1972"/>
                  <a:pt x="13793" y="1966"/>
                  <a:pt x="13787" y="1960"/>
                </a:cubicBezTo>
                <a:cubicBezTo>
                  <a:pt x="13794" y="1894"/>
                  <a:pt x="13888" y="1875"/>
                  <a:pt x="13926" y="1855"/>
                </a:cubicBezTo>
                <a:cubicBezTo>
                  <a:pt x="14020" y="1807"/>
                  <a:pt x="14115" y="1760"/>
                  <a:pt x="14210" y="1712"/>
                </a:cubicBezTo>
                <a:cubicBezTo>
                  <a:pt x="14264" y="1682"/>
                  <a:pt x="14322" y="1665"/>
                  <a:pt x="14344" y="1580"/>
                </a:cubicBezTo>
                <a:cubicBezTo>
                  <a:pt x="14357" y="1545"/>
                  <a:pt x="14326" y="1496"/>
                  <a:pt x="14304" y="1497"/>
                </a:cubicBezTo>
                <a:close/>
                <a:moveTo>
                  <a:pt x="4215" y="1499"/>
                </a:moveTo>
                <a:cubicBezTo>
                  <a:pt x="4190" y="1501"/>
                  <a:pt x="4165" y="1508"/>
                  <a:pt x="4146" y="1510"/>
                </a:cubicBezTo>
                <a:cubicBezTo>
                  <a:pt x="4145" y="1522"/>
                  <a:pt x="4144" y="1533"/>
                  <a:pt x="4143" y="1545"/>
                </a:cubicBezTo>
                <a:cubicBezTo>
                  <a:pt x="4143" y="1550"/>
                  <a:pt x="4143" y="1554"/>
                  <a:pt x="4143" y="1559"/>
                </a:cubicBezTo>
                <a:cubicBezTo>
                  <a:pt x="4198" y="1574"/>
                  <a:pt x="4279" y="1605"/>
                  <a:pt x="4281" y="1717"/>
                </a:cubicBezTo>
                <a:cubicBezTo>
                  <a:pt x="4241" y="1717"/>
                  <a:pt x="4225" y="1691"/>
                  <a:pt x="4184" y="1692"/>
                </a:cubicBezTo>
                <a:cubicBezTo>
                  <a:pt x="4180" y="1698"/>
                  <a:pt x="4177" y="1707"/>
                  <a:pt x="4173" y="1713"/>
                </a:cubicBezTo>
                <a:cubicBezTo>
                  <a:pt x="4200" y="1850"/>
                  <a:pt x="4312" y="1782"/>
                  <a:pt x="4393" y="1805"/>
                </a:cubicBezTo>
                <a:cubicBezTo>
                  <a:pt x="4405" y="1806"/>
                  <a:pt x="4416" y="1806"/>
                  <a:pt x="4427" y="1806"/>
                </a:cubicBezTo>
                <a:cubicBezTo>
                  <a:pt x="4456" y="1826"/>
                  <a:pt x="4459" y="1906"/>
                  <a:pt x="4490" y="1923"/>
                </a:cubicBezTo>
                <a:cubicBezTo>
                  <a:pt x="4522" y="1941"/>
                  <a:pt x="4547" y="1915"/>
                  <a:pt x="4564" y="1891"/>
                </a:cubicBezTo>
                <a:cubicBezTo>
                  <a:pt x="4561" y="1836"/>
                  <a:pt x="4546" y="1812"/>
                  <a:pt x="4534" y="1777"/>
                </a:cubicBezTo>
                <a:cubicBezTo>
                  <a:pt x="4493" y="1659"/>
                  <a:pt x="4476" y="1657"/>
                  <a:pt x="4389" y="1625"/>
                </a:cubicBezTo>
                <a:cubicBezTo>
                  <a:pt x="4371" y="1621"/>
                  <a:pt x="4354" y="1616"/>
                  <a:pt x="4336" y="1612"/>
                </a:cubicBezTo>
                <a:cubicBezTo>
                  <a:pt x="4312" y="1598"/>
                  <a:pt x="4303" y="1530"/>
                  <a:pt x="4281" y="1512"/>
                </a:cubicBezTo>
                <a:cubicBezTo>
                  <a:pt x="4263" y="1497"/>
                  <a:pt x="4239" y="1496"/>
                  <a:pt x="4215" y="1499"/>
                </a:cubicBezTo>
                <a:close/>
                <a:moveTo>
                  <a:pt x="5510" y="1763"/>
                </a:moveTo>
                <a:cubicBezTo>
                  <a:pt x="5518" y="1769"/>
                  <a:pt x="5524" y="1774"/>
                  <a:pt x="5532" y="1780"/>
                </a:cubicBezTo>
                <a:cubicBezTo>
                  <a:pt x="5509" y="1780"/>
                  <a:pt x="5493" y="1787"/>
                  <a:pt x="5478" y="1793"/>
                </a:cubicBezTo>
                <a:cubicBezTo>
                  <a:pt x="5488" y="1785"/>
                  <a:pt x="5499" y="1777"/>
                  <a:pt x="5510" y="1763"/>
                </a:cubicBezTo>
                <a:close/>
                <a:moveTo>
                  <a:pt x="4685" y="1796"/>
                </a:moveTo>
                <a:cubicBezTo>
                  <a:pt x="4672" y="1797"/>
                  <a:pt x="4660" y="1799"/>
                  <a:pt x="4646" y="1800"/>
                </a:cubicBezTo>
                <a:cubicBezTo>
                  <a:pt x="4645" y="1805"/>
                  <a:pt x="4642" y="1810"/>
                  <a:pt x="4640" y="1815"/>
                </a:cubicBezTo>
                <a:cubicBezTo>
                  <a:pt x="4640" y="1858"/>
                  <a:pt x="4655" y="1873"/>
                  <a:pt x="4665" y="1900"/>
                </a:cubicBezTo>
                <a:cubicBezTo>
                  <a:pt x="4713" y="2030"/>
                  <a:pt x="4754" y="2014"/>
                  <a:pt x="4848" y="1976"/>
                </a:cubicBezTo>
                <a:cubicBezTo>
                  <a:pt x="4856" y="1962"/>
                  <a:pt x="4856" y="1937"/>
                  <a:pt x="4859" y="1915"/>
                </a:cubicBezTo>
                <a:cubicBezTo>
                  <a:pt x="4858" y="1877"/>
                  <a:pt x="4838" y="1882"/>
                  <a:pt x="4823" y="1871"/>
                </a:cubicBezTo>
                <a:cubicBezTo>
                  <a:pt x="4782" y="1842"/>
                  <a:pt x="4740" y="1793"/>
                  <a:pt x="4685" y="1796"/>
                </a:cubicBezTo>
                <a:close/>
                <a:moveTo>
                  <a:pt x="3387" y="2096"/>
                </a:moveTo>
                <a:cubicBezTo>
                  <a:pt x="3380" y="2098"/>
                  <a:pt x="3373" y="2099"/>
                  <a:pt x="3367" y="2101"/>
                </a:cubicBezTo>
                <a:cubicBezTo>
                  <a:pt x="3359" y="2112"/>
                  <a:pt x="3351" y="2123"/>
                  <a:pt x="3343" y="2134"/>
                </a:cubicBezTo>
                <a:cubicBezTo>
                  <a:pt x="3323" y="2134"/>
                  <a:pt x="3304" y="2134"/>
                  <a:pt x="3284" y="2134"/>
                </a:cubicBezTo>
                <a:cubicBezTo>
                  <a:pt x="3249" y="2142"/>
                  <a:pt x="3215" y="2150"/>
                  <a:pt x="3181" y="2158"/>
                </a:cubicBezTo>
                <a:cubicBezTo>
                  <a:pt x="3156" y="2171"/>
                  <a:pt x="3149" y="2208"/>
                  <a:pt x="3131" y="2231"/>
                </a:cubicBezTo>
                <a:cubicBezTo>
                  <a:pt x="3116" y="2243"/>
                  <a:pt x="3100" y="2256"/>
                  <a:pt x="3085" y="2269"/>
                </a:cubicBezTo>
                <a:cubicBezTo>
                  <a:pt x="3076" y="2285"/>
                  <a:pt x="3067" y="2300"/>
                  <a:pt x="3058" y="2316"/>
                </a:cubicBezTo>
                <a:cubicBezTo>
                  <a:pt x="3037" y="2338"/>
                  <a:pt x="3011" y="2341"/>
                  <a:pt x="2986" y="2354"/>
                </a:cubicBezTo>
                <a:cubicBezTo>
                  <a:pt x="2981" y="2382"/>
                  <a:pt x="2981" y="2392"/>
                  <a:pt x="2986" y="2420"/>
                </a:cubicBezTo>
                <a:cubicBezTo>
                  <a:pt x="3034" y="2476"/>
                  <a:pt x="3034" y="2430"/>
                  <a:pt x="3077" y="2414"/>
                </a:cubicBezTo>
                <a:cubicBezTo>
                  <a:pt x="3108" y="2443"/>
                  <a:pt x="3109" y="2501"/>
                  <a:pt x="3155" y="2492"/>
                </a:cubicBezTo>
                <a:cubicBezTo>
                  <a:pt x="3162" y="2479"/>
                  <a:pt x="3169" y="2466"/>
                  <a:pt x="3175" y="2454"/>
                </a:cubicBezTo>
                <a:cubicBezTo>
                  <a:pt x="3178" y="2439"/>
                  <a:pt x="3181" y="2425"/>
                  <a:pt x="3183" y="2410"/>
                </a:cubicBezTo>
                <a:cubicBezTo>
                  <a:pt x="3190" y="2402"/>
                  <a:pt x="3197" y="2393"/>
                  <a:pt x="3204" y="2384"/>
                </a:cubicBezTo>
                <a:cubicBezTo>
                  <a:pt x="3219" y="2342"/>
                  <a:pt x="3228" y="2300"/>
                  <a:pt x="3244" y="2261"/>
                </a:cubicBezTo>
                <a:cubicBezTo>
                  <a:pt x="3246" y="2256"/>
                  <a:pt x="3244" y="2258"/>
                  <a:pt x="3249" y="2256"/>
                </a:cubicBezTo>
                <a:cubicBezTo>
                  <a:pt x="3278" y="2248"/>
                  <a:pt x="3293" y="2337"/>
                  <a:pt x="3300" y="2379"/>
                </a:cubicBezTo>
                <a:cubicBezTo>
                  <a:pt x="3310" y="2379"/>
                  <a:pt x="3320" y="2380"/>
                  <a:pt x="3331" y="2381"/>
                </a:cubicBezTo>
                <a:cubicBezTo>
                  <a:pt x="3339" y="2356"/>
                  <a:pt x="3348" y="2332"/>
                  <a:pt x="3356" y="2307"/>
                </a:cubicBezTo>
                <a:cubicBezTo>
                  <a:pt x="3371" y="2301"/>
                  <a:pt x="3385" y="2297"/>
                  <a:pt x="3406" y="2297"/>
                </a:cubicBezTo>
                <a:cubicBezTo>
                  <a:pt x="3399" y="2267"/>
                  <a:pt x="3381" y="2222"/>
                  <a:pt x="3395" y="2186"/>
                </a:cubicBezTo>
                <a:cubicBezTo>
                  <a:pt x="3403" y="2166"/>
                  <a:pt x="3426" y="2150"/>
                  <a:pt x="3442" y="2148"/>
                </a:cubicBezTo>
                <a:cubicBezTo>
                  <a:pt x="3432" y="2126"/>
                  <a:pt x="3407" y="2096"/>
                  <a:pt x="3387" y="2096"/>
                </a:cubicBezTo>
                <a:close/>
                <a:moveTo>
                  <a:pt x="3786" y="2096"/>
                </a:moveTo>
                <a:cubicBezTo>
                  <a:pt x="3758" y="2116"/>
                  <a:pt x="3722" y="2091"/>
                  <a:pt x="3692" y="2103"/>
                </a:cubicBezTo>
                <a:cubicBezTo>
                  <a:pt x="3679" y="2109"/>
                  <a:pt x="3666" y="2118"/>
                  <a:pt x="3654" y="2124"/>
                </a:cubicBezTo>
                <a:cubicBezTo>
                  <a:pt x="3651" y="2134"/>
                  <a:pt x="3649" y="2143"/>
                  <a:pt x="3646" y="2153"/>
                </a:cubicBezTo>
                <a:cubicBezTo>
                  <a:pt x="3649" y="2168"/>
                  <a:pt x="3651" y="2184"/>
                  <a:pt x="3654" y="2199"/>
                </a:cubicBezTo>
                <a:cubicBezTo>
                  <a:pt x="3671" y="2248"/>
                  <a:pt x="3770" y="2225"/>
                  <a:pt x="3811" y="2222"/>
                </a:cubicBezTo>
                <a:cubicBezTo>
                  <a:pt x="3831" y="2189"/>
                  <a:pt x="3851" y="2155"/>
                  <a:pt x="3871" y="2121"/>
                </a:cubicBezTo>
                <a:cubicBezTo>
                  <a:pt x="3872" y="2118"/>
                  <a:pt x="3874" y="2117"/>
                  <a:pt x="3875" y="2114"/>
                </a:cubicBezTo>
                <a:cubicBezTo>
                  <a:pt x="3845" y="2108"/>
                  <a:pt x="3819" y="2095"/>
                  <a:pt x="3786" y="2096"/>
                </a:cubicBezTo>
                <a:close/>
                <a:moveTo>
                  <a:pt x="3860" y="2395"/>
                </a:moveTo>
                <a:cubicBezTo>
                  <a:pt x="3846" y="2405"/>
                  <a:pt x="3832" y="2414"/>
                  <a:pt x="3818" y="2424"/>
                </a:cubicBezTo>
                <a:cubicBezTo>
                  <a:pt x="3801" y="2446"/>
                  <a:pt x="3796" y="2482"/>
                  <a:pt x="3774" y="2499"/>
                </a:cubicBezTo>
                <a:cubicBezTo>
                  <a:pt x="3773" y="2500"/>
                  <a:pt x="3772" y="2502"/>
                  <a:pt x="3772" y="2504"/>
                </a:cubicBezTo>
                <a:cubicBezTo>
                  <a:pt x="3809" y="2536"/>
                  <a:pt x="3857" y="2579"/>
                  <a:pt x="3853" y="2678"/>
                </a:cubicBezTo>
                <a:cubicBezTo>
                  <a:pt x="3837" y="2685"/>
                  <a:pt x="3821" y="2693"/>
                  <a:pt x="3806" y="2700"/>
                </a:cubicBezTo>
                <a:cubicBezTo>
                  <a:pt x="3788" y="2697"/>
                  <a:pt x="3771" y="2692"/>
                  <a:pt x="3753" y="2688"/>
                </a:cubicBezTo>
                <a:cubicBezTo>
                  <a:pt x="3741" y="2692"/>
                  <a:pt x="3720" y="2699"/>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5"/>
                  <a:pt x="3387" y="2550"/>
                </a:cubicBezTo>
                <a:cubicBezTo>
                  <a:pt x="3389" y="2574"/>
                  <a:pt x="3391" y="2598"/>
                  <a:pt x="3394" y="2622"/>
                </a:cubicBezTo>
                <a:cubicBezTo>
                  <a:pt x="3415" y="2637"/>
                  <a:pt x="3437" y="2653"/>
                  <a:pt x="3459" y="2668"/>
                </a:cubicBezTo>
                <a:cubicBezTo>
                  <a:pt x="3432" y="2705"/>
                  <a:pt x="3374" y="2666"/>
                  <a:pt x="3340" y="2693"/>
                </a:cubicBezTo>
                <a:cubicBezTo>
                  <a:pt x="3332" y="2709"/>
                  <a:pt x="3323" y="2724"/>
                  <a:pt x="3314" y="2740"/>
                </a:cubicBezTo>
                <a:cubicBezTo>
                  <a:pt x="3314" y="2744"/>
                  <a:pt x="3314" y="2749"/>
                  <a:pt x="3314" y="2753"/>
                </a:cubicBezTo>
                <a:cubicBezTo>
                  <a:pt x="3337" y="2782"/>
                  <a:pt x="3378" y="2830"/>
                  <a:pt x="3408" y="2778"/>
                </a:cubicBezTo>
                <a:cubicBezTo>
                  <a:pt x="3425" y="2790"/>
                  <a:pt x="3441" y="2803"/>
                  <a:pt x="3458" y="2815"/>
                </a:cubicBezTo>
                <a:cubicBezTo>
                  <a:pt x="3466" y="2811"/>
                  <a:pt x="3474" y="2806"/>
                  <a:pt x="3482" y="2801"/>
                </a:cubicBezTo>
                <a:cubicBezTo>
                  <a:pt x="3513" y="2790"/>
                  <a:pt x="3538" y="2797"/>
                  <a:pt x="3565" y="2783"/>
                </a:cubicBezTo>
                <a:cubicBezTo>
                  <a:pt x="3580" y="2772"/>
                  <a:pt x="3596" y="2761"/>
                  <a:pt x="3612" y="2750"/>
                </a:cubicBezTo>
                <a:cubicBezTo>
                  <a:pt x="3649" y="2755"/>
                  <a:pt x="3685" y="2761"/>
                  <a:pt x="3722" y="2767"/>
                </a:cubicBezTo>
                <a:cubicBezTo>
                  <a:pt x="3722" y="2767"/>
                  <a:pt x="3722" y="2767"/>
                  <a:pt x="3722" y="2768"/>
                </a:cubicBezTo>
                <a:cubicBezTo>
                  <a:pt x="3717" y="2786"/>
                  <a:pt x="3713" y="2805"/>
                  <a:pt x="3708" y="2823"/>
                </a:cubicBezTo>
                <a:cubicBezTo>
                  <a:pt x="3677" y="2845"/>
                  <a:pt x="3636" y="2834"/>
                  <a:pt x="3599" y="2851"/>
                </a:cubicBezTo>
                <a:cubicBezTo>
                  <a:pt x="3592" y="2856"/>
                  <a:pt x="3585" y="2861"/>
                  <a:pt x="3579" y="2866"/>
                </a:cubicBezTo>
                <a:cubicBezTo>
                  <a:pt x="3558" y="2875"/>
                  <a:pt x="3540" y="2866"/>
                  <a:pt x="3526" y="2881"/>
                </a:cubicBezTo>
                <a:cubicBezTo>
                  <a:pt x="3525" y="2883"/>
                  <a:pt x="3523" y="2885"/>
                  <a:pt x="3522" y="2886"/>
                </a:cubicBezTo>
                <a:cubicBezTo>
                  <a:pt x="3524" y="2899"/>
                  <a:pt x="3526" y="2912"/>
                  <a:pt x="3529" y="2925"/>
                </a:cubicBezTo>
                <a:cubicBezTo>
                  <a:pt x="3551" y="2934"/>
                  <a:pt x="3568" y="2956"/>
                  <a:pt x="3591" y="2965"/>
                </a:cubicBezTo>
                <a:cubicBezTo>
                  <a:pt x="3703" y="3002"/>
                  <a:pt x="3777" y="2853"/>
                  <a:pt x="3856" y="2818"/>
                </a:cubicBezTo>
                <a:cubicBezTo>
                  <a:pt x="3889" y="2828"/>
                  <a:pt x="3923" y="2838"/>
                  <a:pt x="3956" y="2848"/>
                </a:cubicBezTo>
                <a:cubicBezTo>
                  <a:pt x="3973" y="2844"/>
                  <a:pt x="3990" y="2839"/>
                  <a:pt x="4007" y="2835"/>
                </a:cubicBezTo>
                <a:cubicBezTo>
                  <a:pt x="4026" y="2829"/>
                  <a:pt x="4043" y="2838"/>
                  <a:pt x="4057" y="2825"/>
                </a:cubicBezTo>
                <a:cubicBezTo>
                  <a:pt x="4081" y="2802"/>
                  <a:pt x="4087" y="2700"/>
                  <a:pt x="4091" y="2643"/>
                </a:cubicBezTo>
                <a:cubicBezTo>
                  <a:pt x="4067" y="2617"/>
                  <a:pt x="4045" y="2578"/>
                  <a:pt x="4007" y="2583"/>
                </a:cubicBezTo>
                <a:cubicBezTo>
                  <a:pt x="4004" y="2620"/>
                  <a:pt x="4007" y="2637"/>
                  <a:pt x="4012" y="2668"/>
                </a:cubicBezTo>
                <a:cubicBezTo>
                  <a:pt x="3983" y="2646"/>
                  <a:pt x="3951" y="2626"/>
                  <a:pt x="3916" y="2607"/>
                </a:cubicBezTo>
                <a:cubicBezTo>
                  <a:pt x="3904" y="2550"/>
                  <a:pt x="3903" y="2439"/>
                  <a:pt x="3875" y="2410"/>
                </a:cubicBezTo>
                <a:cubicBezTo>
                  <a:pt x="3871" y="2401"/>
                  <a:pt x="3869" y="2397"/>
                  <a:pt x="3860" y="2395"/>
                </a:cubicBezTo>
                <a:close/>
                <a:moveTo>
                  <a:pt x="4703"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2"/>
                  <a:pt x="4828" y="2559"/>
                </a:cubicBezTo>
                <a:cubicBezTo>
                  <a:pt x="4836" y="2534"/>
                  <a:pt x="4831" y="2501"/>
                  <a:pt x="4838" y="2474"/>
                </a:cubicBezTo>
                <a:cubicBezTo>
                  <a:pt x="4829" y="2460"/>
                  <a:pt x="4819" y="2446"/>
                  <a:pt x="4810" y="2432"/>
                </a:cubicBezTo>
                <a:cubicBezTo>
                  <a:pt x="4795" y="2431"/>
                  <a:pt x="4779" y="2430"/>
                  <a:pt x="4763" y="2429"/>
                </a:cubicBezTo>
                <a:cubicBezTo>
                  <a:pt x="4742" y="2421"/>
                  <a:pt x="4730" y="2395"/>
                  <a:pt x="4703" y="2395"/>
                </a:cubicBezTo>
                <a:close/>
                <a:moveTo>
                  <a:pt x="5026" y="2395"/>
                </a:moveTo>
                <a:cubicBezTo>
                  <a:pt x="5010" y="2408"/>
                  <a:pt x="4990" y="2404"/>
                  <a:pt x="4977" y="2419"/>
                </a:cubicBezTo>
                <a:cubicBezTo>
                  <a:pt x="4961" y="2442"/>
                  <a:pt x="4985" y="2482"/>
                  <a:pt x="4991" y="2494"/>
                </a:cubicBezTo>
                <a:cubicBezTo>
                  <a:pt x="5015" y="2542"/>
                  <a:pt x="5064" y="2603"/>
                  <a:pt x="5019" y="2685"/>
                </a:cubicBezTo>
                <a:cubicBezTo>
                  <a:pt x="5025" y="2744"/>
                  <a:pt x="5044" y="2788"/>
                  <a:pt x="5050" y="2838"/>
                </a:cubicBezTo>
                <a:cubicBezTo>
                  <a:pt x="5061" y="2841"/>
                  <a:pt x="5072" y="2845"/>
                  <a:pt x="5084" y="2848"/>
                </a:cubicBezTo>
                <a:cubicBezTo>
                  <a:pt x="5090" y="2832"/>
                  <a:pt x="5096" y="2815"/>
                  <a:pt x="5103" y="2798"/>
                </a:cubicBezTo>
                <a:cubicBezTo>
                  <a:pt x="5103" y="2796"/>
                  <a:pt x="5103" y="2795"/>
                  <a:pt x="5103" y="2793"/>
                </a:cubicBezTo>
                <a:cubicBezTo>
                  <a:pt x="5129" y="2829"/>
                  <a:pt x="5166" y="2926"/>
                  <a:pt x="5220" y="2863"/>
                </a:cubicBezTo>
                <a:cubicBezTo>
                  <a:pt x="5223" y="2851"/>
                  <a:pt x="5227" y="2840"/>
                  <a:pt x="5230" y="2828"/>
                </a:cubicBezTo>
                <a:cubicBezTo>
                  <a:pt x="5239" y="2806"/>
                  <a:pt x="5260" y="2799"/>
                  <a:pt x="5278" y="2793"/>
                </a:cubicBezTo>
                <a:cubicBezTo>
                  <a:pt x="5278" y="2836"/>
                  <a:pt x="5281" y="2870"/>
                  <a:pt x="5294" y="2890"/>
                </a:cubicBezTo>
                <a:cubicBezTo>
                  <a:pt x="5335" y="2903"/>
                  <a:pt x="5376" y="2888"/>
                  <a:pt x="5415" y="2878"/>
                </a:cubicBezTo>
                <a:cubicBezTo>
                  <a:pt x="5417" y="2863"/>
                  <a:pt x="5419" y="2847"/>
                  <a:pt x="5421" y="2831"/>
                </a:cubicBezTo>
                <a:cubicBezTo>
                  <a:pt x="5448" y="2839"/>
                  <a:pt x="5464" y="2867"/>
                  <a:pt x="5489" y="2878"/>
                </a:cubicBezTo>
                <a:cubicBezTo>
                  <a:pt x="5516" y="2890"/>
                  <a:pt x="5581" y="2870"/>
                  <a:pt x="5593" y="2860"/>
                </a:cubicBezTo>
                <a:cubicBezTo>
                  <a:pt x="5592" y="2833"/>
                  <a:pt x="5591" y="2808"/>
                  <a:pt x="5591" y="2781"/>
                </a:cubicBezTo>
                <a:cubicBezTo>
                  <a:pt x="5593" y="2779"/>
                  <a:pt x="5596" y="2776"/>
                  <a:pt x="5598" y="2773"/>
                </a:cubicBezTo>
                <a:cubicBezTo>
                  <a:pt x="5606" y="2779"/>
                  <a:pt x="5614" y="2785"/>
                  <a:pt x="5622" y="2791"/>
                </a:cubicBezTo>
                <a:cubicBezTo>
                  <a:pt x="5630" y="2801"/>
                  <a:pt x="5634" y="2845"/>
                  <a:pt x="5635" y="2866"/>
                </a:cubicBezTo>
                <a:cubicBezTo>
                  <a:pt x="5646" y="2877"/>
                  <a:pt x="5658" y="2886"/>
                  <a:pt x="5669" y="2896"/>
                </a:cubicBezTo>
                <a:cubicBezTo>
                  <a:pt x="5689" y="2907"/>
                  <a:pt x="5774" y="2883"/>
                  <a:pt x="5803" y="2878"/>
                </a:cubicBezTo>
                <a:cubicBezTo>
                  <a:pt x="5798" y="2857"/>
                  <a:pt x="5794" y="2836"/>
                  <a:pt x="5790" y="2815"/>
                </a:cubicBezTo>
                <a:cubicBezTo>
                  <a:pt x="5786" y="2778"/>
                  <a:pt x="5844" y="2739"/>
                  <a:pt x="5859" y="2728"/>
                </a:cubicBezTo>
                <a:cubicBezTo>
                  <a:pt x="5860" y="2726"/>
                  <a:pt x="5860" y="2721"/>
                  <a:pt x="5861" y="2718"/>
                </a:cubicBezTo>
                <a:cubicBezTo>
                  <a:pt x="5840" y="2658"/>
                  <a:pt x="5817" y="2675"/>
                  <a:pt x="5776" y="2648"/>
                </a:cubicBezTo>
                <a:cubicBezTo>
                  <a:pt x="5756" y="2625"/>
                  <a:pt x="5736" y="2601"/>
                  <a:pt x="5716" y="2579"/>
                </a:cubicBezTo>
                <a:cubicBezTo>
                  <a:pt x="5649" y="2549"/>
                  <a:pt x="5483" y="2601"/>
                  <a:pt x="5447" y="2640"/>
                </a:cubicBezTo>
                <a:cubicBezTo>
                  <a:pt x="5439" y="2657"/>
                  <a:pt x="5431" y="2673"/>
                  <a:pt x="5423" y="2690"/>
                </a:cubicBezTo>
                <a:cubicBezTo>
                  <a:pt x="5378" y="2687"/>
                  <a:pt x="5371" y="2631"/>
                  <a:pt x="5332" y="2622"/>
                </a:cubicBezTo>
                <a:cubicBezTo>
                  <a:pt x="5320" y="2619"/>
                  <a:pt x="5312" y="2639"/>
                  <a:pt x="5304" y="2643"/>
                </a:cubicBezTo>
                <a:cubicBezTo>
                  <a:pt x="5290" y="2644"/>
                  <a:pt x="5276" y="2644"/>
                  <a:pt x="5262" y="2645"/>
                </a:cubicBezTo>
                <a:cubicBezTo>
                  <a:pt x="5261" y="2688"/>
                  <a:pt x="5258" y="2688"/>
                  <a:pt x="5236" y="2683"/>
                </a:cubicBezTo>
                <a:cubicBezTo>
                  <a:pt x="5223" y="2652"/>
                  <a:pt x="5209" y="2622"/>
                  <a:pt x="5202" y="2580"/>
                </a:cubicBezTo>
                <a:cubicBezTo>
                  <a:pt x="5169" y="2567"/>
                  <a:pt x="5142" y="2558"/>
                  <a:pt x="5097" y="2559"/>
                </a:cubicBezTo>
                <a:cubicBezTo>
                  <a:pt x="5101" y="2543"/>
                  <a:pt x="5104" y="2527"/>
                  <a:pt x="5108" y="2512"/>
                </a:cubicBezTo>
                <a:cubicBezTo>
                  <a:pt x="5120" y="2476"/>
                  <a:pt x="5166" y="2490"/>
                  <a:pt x="5183" y="2462"/>
                </a:cubicBezTo>
                <a:cubicBezTo>
                  <a:pt x="5184" y="2461"/>
                  <a:pt x="5185" y="2461"/>
                  <a:pt x="5186" y="2460"/>
                </a:cubicBezTo>
                <a:cubicBezTo>
                  <a:pt x="5157" y="2442"/>
                  <a:pt x="5134" y="2408"/>
                  <a:pt x="5102" y="2395"/>
                </a:cubicBezTo>
                <a:cubicBezTo>
                  <a:pt x="5077" y="2395"/>
                  <a:pt x="5051" y="2395"/>
                  <a:pt x="5026" y="2395"/>
                </a:cubicBezTo>
                <a:close/>
                <a:moveTo>
                  <a:pt x="7146" y="2395"/>
                </a:moveTo>
                <a:cubicBezTo>
                  <a:pt x="7145" y="2396"/>
                  <a:pt x="7144" y="2397"/>
                  <a:pt x="7143" y="2397"/>
                </a:cubicBezTo>
                <a:cubicBezTo>
                  <a:pt x="7134" y="2407"/>
                  <a:pt x="7129" y="2423"/>
                  <a:pt x="7126" y="2437"/>
                </a:cubicBezTo>
                <a:cubicBezTo>
                  <a:pt x="7129" y="2454"/>
                  <a:pt x="7143" y="2456"/>
                  <a:pt x="7155" y="2457"/>
                </a:cubicBezTo>
                <a:cubicBezTo>
                  <a:pt x="7157" y="2432"/>
                  <a:pt x="7156" y="2418"/>
                  <a:pt x="7146" y="2395"/>
                </a:cubicBezTo>
                <a:close/>
                <a:moveTo>
                  <a:pt x="4464" y="2397"/>
                </a:moveTo>
                <a:cubicBezTo>
                  <a:pt x="4454" y="2396"/>
                  <a:pt x="4443" y="2397"/>
                  <a:pt x="4432" y="2410"/>
                </a:cubicBezTo>
                <a:cubicBezTo>
                  <a:pt x="4430" y="2412"/>
                  <a:pt x="4429" y="2415"/>
                  <a:pt x="4427" y="2417"/>
                </a:cubicBezTo>
                <a:cubicBezTo>
                  <a:pt x="4442" y="2461"/>
                  <a:pt x="4479" y="2492"/>
                  <a:pt x="4483" y="2550"/>
                </a:cubicBezTo>
                <a:cubicBezTo>
                  <a:pt x="4480" y="2552"/>
                  <a:pt x="4477" y="2554"/>
                  <a:pt x="4475" y="2555"/>
                </a:cubicBezTo>
                <a:cubicBezTo>
                  <a:pt x="4432" y="2544"/>
                  <a:pt x="4417" y="2429"/>
                  <a:pt x="4360" y="2429"/>
                </a:cubicBezTo>
                <a:cubicBezTo>
                  <a:pt x="4353" y="2473"/>
                  <a:pt x="4349" y="2500"/>
                  <a:pt x="4364" y="2542"/>
                </a:cubicBezTo>
                <a:cubicBezTo>
                  <a:pt x="4364" y="2543"/>
                  <a:pt x="4364" y="2545"/>
                  <a:pt x="4364" y="2545"/>
                </a:cubicBezTo>
                <a:cubicBezTo>
                  <a:pt x="4340" y="2558"/>
                  <a:pt x="4338" y="2579"/>
                  <a:pt x="4309" y="2579"/>
                </a:cubicBezTo>
                <a:cubicBezTo>
                  <a:pt x="4309" y="2592"/>
                  <a:pt x="4309" y="2607"/>
                  <a:pt x="4309" y="2620"/>
                </a:cubicBezTo>
                <a:cubicBezTo>
                  <a:pt x="4317" y="2630"/>
                  <a:pt x="4324" y="2639"/>
                  <a:pt x="4333" y="2648"/>
                </a:cubicBezTo>
                <a:cubicBezTo>
                  <a:pt x="4359" y="2633"/>
                  <a:pt x="4438" y="2599"/>
                  <a:pt x="4465" y="2620"/>
                </a:cubicBezTo>
                <a:cubicBezTo>
                  <a:pt x="4472" y="2627"/>
                  <a:pt x="4476" y="2640"/>
                  <a:pt x="4479" y="2653"/>
                </a:cubicBezTo>
                <a:cubicBezTo>
                  <a:pt x="4479" y="2660"/>
                  <a:pt x="4479" y="2666"/>
                  <a:pt x="4479" y="2673"/>
                </a:cubicBezTo>
                <a:cubicBezTo>
                  <a:pt x="4461" y="2686"/>
                  <a:pt x="4457" y="2706"/>
                  <a:pt x="4444" y="2725"/>
                </a:cubicBezTo>
                <a:cubicBezTo>
                  <a:pt x="4450" y="2807"/>
                  <a:pt x="4510" y="2779"/>
                  <a:pt x="4543" y="2768"/>
                </a:cubicBezTo>
                <a:cubicBezTo>
                  <a:pt x="4560" y="2772"/>
                  <a:pt x="4577" y="2775"/>
                  <a:pt x="4594" y="2778"/>
                </a:cubicBezTo>
                <a:cubicBezTo>
                  <a:pt x="4597" y="2774"/>
                  <a:pt x="4600" y="2771"/>
                  <a:pt x="4602" y="2767"/>
                </a:cubicBezTo>
                <a:cubicBezTo>
                  <a:pt x="4601" y="2738"/>
                  <a:pt x="4586" y="2686"/>
                  <a:pt x="4596" y="2655"/>
                </a:cubicBezTo>
                <a:cubicBezTo>
                  <a:pt x="4603" y="2632"/>
                  <a:pt x="4622" y="2629"/>
                  <a:pt x="4627" y="2597"/>
                </a:cubicBezTo>
                <a:cubicBezTo>
                  <a:pt x="4631" y="2572"/>
                  <a:pt x="4627" y="2528"/>
                  <a:pt x="4624" y="2510"/>
                </a:cubicBezTo>
                <a:cubicBezTo>
                  <a:pt x="4613" y="2428"/>
                  <a:pt x="4606" y="2422"/>
                  <a:pt x="4564" y="2397"/>
                </a:cubicBezTo>
                <a:cubicBezTo>
                  <a:pt x="4560" y="2401"/>
                  <a:pt x="4555" y="2405"/>
                  <a:pt x="4551" y="2409"/>
                </a:cubicBezTo>
                <a:cubicBezTo>
                  <a:pt x="4549" y="2426"/>
                  <a:pt x="4548" y="2444"/>
                  <a:pt x="4546" y="2460"/>
                </a:cubicBezTo>
                <a:cubicBezTo>
                  <a:pt x="4517" y="2456"/>
                  <a:pt x="4494" y="2402"/>
                  <a:pt x="4464" y="2397"/>
                </a:cubicBezTo>
                <a:close/>
                <a:moveTo>
                  <a:pt x="13490" y="2397"/>
                </a:moveTo>
                <a:cubicBezTo>
                  <a:pt x="13452" y="2388"/>
                  <a:pt x="13410" y="2421"/>
                  <a:pt x="13383" y="2434"/>
                </a:cubicBezTo>
                <a:cubicBezTo>
                  <a:pt x="13367" y="2436"/>
                  <a:pt x="13352" y="2437"/>
                  <a:pt x="13335" y="2439"/>
                </a:cubicBezTo>
                <a:cubicBezTo>
                  <a:pt x="13316" y="2456"/>
                  <a:pt x="13305" y="2502"/>
                  <a:pt x="13283" y="2520"/>
                </a:cubicBezTo>
                <a:cubicBezTo>
                  <a:pt x="13282" y="2523"/>
                  <a:pt x="13281" y="2526"/>
                  <a:pt x="13280" y="2529"/>
                </a:cubicBezTo>
                <a:cubicBezTo>
                  <a:pt x="13292" y="2539"/>
                  <a:pt x="13301" y="2554"/>
                  <a:pt x="13317" y="2555"/>
                </a:cubicBezTo>
                <a:cubicBezTo>
                  <a:pt x="13309" y="2599"/>
                  <a:pt x="13288" y="2666"/>
                  <a:pt x="13264" y="2680"/>
                </a:cubicBezTo>
                <a:cubicBezTo>
                  <a:pt x="13247" y="2689"/>
                  <a:pt x="13238" y="2671"/>
                  <a:pt x="13225" y="2672"/>
                </a:cubicBezTo>
                <a:cubicBezTo>
                  <a:pt x="13214" y="2696"/>
                  <a:pt x="13202" y="2719"/>
                  <a:pt x="13209" y="2765"/>
                </a:cubicBezTo>
                <a:cubicBezTo>
                  <a:pt x="13214" y="2775"/>
                  <a:pt x="13217" y="2785"/>
                  <a:pt x="13221" y="2795"/>
                </a:cubicBezTo>
                <a:cubicBezTo>
                  <a:pt x="13253" y="2834"/>
                  <a:pt x="13259" y="2777"/>
                  <a:pt x="13283" y="2783"/>
                </a:cubicBezTo>
                <a:cubicBezTo>
                  <a:pt x="13328" y="2796"/>
                  <a:pt x="13356" y="2843"/>
                  <a:pt x="13394" y="2865"/>
                </a:cubicBezTo>
                <a:cubicBezTo>
                  <a:pt x="13393" y="2873"/>
                  <a:pt x="13392" y="2883"/>
                  <a:pt x="13391" y="2891"/>
                </a:cubicBezTo>
                <a:cubicBezTo>
                  <a:pt x="13372" y="2907"/>
                  <a:pt x="13350" y="2911"/>
                  <a:pt x="13352" y="2960"/>
                </a:cubicBezTo>
                <a:cubicBezTo>
                  <a:pt x="13373" y="2967"/>
                  <a:pt x="13389" y="2963"/>
                  <a:pt x="13415" y="2961"/>
                </a:cubicBezTo>
                <a:cubicBezTo>
                  <a:pt x="13420" y="2975"/>
                  <a:pt x="13426" y="2991"/>
                  <a:pt x="13432" y="3004"/>
                </a:cubicBezTo>
                <a:cubicBezTo>
                  <a:pt x="13453" y="3020"/>
                  <a:pt x="13464" y="2980"/>
                  <a:pt x="13479" y="2971"/>
                </a:cubicBezTo>
                <a:cubicBezTo>
                  <a:pt x="13513" y="2972"/>
                  <a:pt x="13548" y="2972"/>
                  <a:pt x="13583" y="2973"/>
                </a:cubicBezTo>
                <a:cubicBezTo>
                  <a:pt x="13582" y="2922"/>
                  <a:pt x="13543" y="2906"/>
                  <a:pt x="13526" y="2881"/>
                </a:cubicBezTo>
                <a:cubicBezTo>
                  <a:pt x="13495" y="2838"/>
                  <a:pt x="13479" y="2748"/>
                  <a:pt x="13470" y="2667"/>
                </a:cubicBezTo>
                <a:cubicBezTo>
                  <a:pt x="13451" y="2493"/>
                  <a:pt x="13526" y="2551"/>
                  <a:pt x="13534" y="2424"/>
                </a:cubicBezTo>
                <a:cubicBezTo>
                  <a:pt x="13520" y="2415"/>
                  <a:pt x="13505" y="2407"/>
                  <a:pt x="13490" y="2397"/>
                </a:cubicBezTo>
                <a:close/>
                <a:moveTo>
                  <a:pt x="3116" y="2996"/>
                </a:moveTo>
                <a:cubicBezTo>
                  <a:pt x="3103" y="2999"/>
                  <a:pt x="3090" y="3001"/>
                  <a:pt x="3077" y="3004"/>
                </a:cubicBezTo>
                <a:cubicBezTo>
                  <a:pt x="3019" y="3025"/>
                  <a:pt x="2948" y="3027"/>
                  <a:pt x="2881" y="3026"/>
                </a:cubicBezTo>
                <a:cubicBezTo>
                  <a:pt x="2880" y="3027"/>
                  <a:pt x="2879" y="3027"/>
                  <a:pt x="2879" y="3028"/>
                </a:cubicBezTo>
                <a:cubicBezTo>
                  <a:pt x="2894" y="3085"/>
                  <a:pt x="2918" y="3115"/>
                  <a:pt x="2937" y="3163"/>
                </a:cubicBezTo>
                <a:cubicBezTo>
                  <a:pt x="2946" y="3243"/>
                  <a:pt x="2908" y="3262"/>
                  <a:pt x="2891" y="3309"/>
                </a:cubicBezTo>
                <a:cubicBezTo>
                  <a:pt x="2879" y="3342"/>
                  <a:pt x="2885" y="3363"/>
                  <a:pt x="2853" y="3362"/>
                </a:cubicBezTo>
                <a:cubicBezTo>
                  <a:pt x="2858" y="3405"/>
                  <a:pt x="2866" y="3432"/>
                  <a:pt x="2864" y="3482"/>
                </a:cubicBezTo>
                <a:cubicBezTo>
                  <a:pt x="2851" y="3510"/>
                  <a:pt x="2834" y="3523"/>
                  <a:pt x="2817" y="3547"/>
                </a:cubicBezTo>
                <a:cubicBezTo>
                  <a:pt x="2832" y="3608"/>
                  <a:pt x="2867" y="3576"/>
                  <a:pt x="2904" y="3600"/>
                </a:cubicBezTo>
                <a:cubicBezTo>
                  <a:pt x="2941" y="3625"/>
                  <a:pt x="2958" y="3690"/>
                  <a:pt x="2975" y="3755"/>
                </a:cubicBezTo>
                <a:cubicBezTo>
                  <a:pt x="3024" y="3775"/>
                  <a:pt x="3062" y="3761"/>
                  <a:pt x="3075" y="3688"/>
                </a:cubicBezTo>
                <a:cubicBezTo>
                  <a:pt x="3162" y="3695"/>
                  <a:pt x="3175" y="3684"/>
                  <a:pt x="3173" y="3514"/>
                </a:cubicBezTo>
                <a:cubicBezTo>
                  <a:pt x="3188" y="3506"/>
                  <a:pt x="3204" y="3498"/>
                  <a:pt x="3220" y="3490"/>
                </a:cubicBezTo>
                <a:cubicBezTo>
                  <a:pt x="3245" y="3458"/>
                  <a:pt x="3264" y="3402"/>
                  <a:pt x="3290" y="3367"/>
                </a:cubicBezTo>
                <a:cubicBezTo>
                  <a:pt x="3296" y="3359"/>
                  <a:pt x="3314" y="3347"/>
                  <a:pt x="3325" y="3337"/>
                </a:cubicBezTo>
                <a:cubicBezTo>
                  <a:pt x="3328" y="3341"/>
                  <a:pt x="3332" y="3345"/>
                  <a:pt x="3336" y="3349"/>
                </a:cubicBezTo>
                <a:cubicBezTo>
                  <a:pt x="3353" y="3356"/>
                  <a:pt x="3360" y="3344"/>
                  <a:pt x="3375" y="3362"/>
                </a:cubicBezTo>
                <a:cubicBezTo>
                  <a:pt x="3388" y="3378"/>
                  <a:pt x="3398" y="3410"/>
                  <a:pt x="3414" y="3419"/>
                </a:cubicBezTo>
                <a:cubicBezTo>
                  <a:pt x="3451" y="3412"/>
                  <a:pt x="3489" y="3406"/>
                  <a:pt x="3526" y="3399"/>
                </a:cubicBezTo>
                <a:cubicBezTo>
                  <a:pt x="3530" y="3409"/>
                  <a:pt x="3535" y="3419"/>
                  <a:pt x="3539" y="3429"/>
                </a:cubicBezTo>
                <a:cubicBezTo>
                  <a:pt x="3537" y="3434"/>
                  <a:pt x="3535" y="3441"/>
                  <a:pt x="3533" y="3445"/>
                </a:cubicBezTo>
                <a:cubicBezTo>
                  <a:pt x="3496" y="3495"/>
                  <a:pt x="3369" y="3462"/>
                  <a:pt x="3346" y="3515"/>
                </a:cubicBezTo>
                <a:cubicBezTo>
                  <a:pt x="3338" y="3566"/>
                  <a:pt x="3415" y="3580"/>
                  <a:pt x="3451" y="3580"/>
                </a:cubicBezTo>
                <a:cubicBezTo>
                  <a:pt x="3572" y="3580"/>
                  <a:pt x="3740" y="3560"/>
                  <a:pt x="3800" y="3668"/>
                </a:cubicBezTo>
                <a:cubicBezTo>
                  <a:pt x="3775" y="3683"/>
                  <a:pt x="3661" y="3690"/>
                  <a:pt x="3623" y="3678"/>
                </a:cubicBezTo>
                <a:cubicBezTo>
                  <a:pt x="3602" y="3677"/>
                  <a:pt x="3581" y="3678"/>
                  <a:pt x="3560" y="3677"/>
                </a:cubicBezTo>
                <a:cubicBezTo>
                  <a:pt x="3545" y="3683"/>
                  <a:pt x="3511" y="3677"/>
                  <a:pt x="3493" y="3687"/>
                </a:cubicBezTo>
                <a:cubicBezTo>
                  <a:pt x="3485" y="3692"/>
                  <a:pt x="3479" y="3703"/>
                  <a:pt x="3468" y="3707"/>
                </a:cubicBezTo>
                <a:cubicBezTo>
                  <a:pt x="3457" y="3707"/>
                  <a:pt x="3446" y="3707"/>
                  <a:pt x="3435" y="3707"/>
                </a:cubicBezTo>
                <a:cubicBezTo>
                  <a:pt x="3425" y="3716"/>
                  <a:pt x="3415" y="3725"/>
                  <a:pt x="3406" y="3735"/>
                </a:cubicBezTo>
                <a:cubicBezTo>
                  <a:pt x="3406" y="3736"/>
                  <a:pt x="3406" y="3737"/>
                  <a:pt x="3406" y="3738"/>
                </a:cubicBezTo>
                <a:cubicBezTo>
                  <a:pt x="3431" y="3789"/>
                  <a:pt x="3475" y="3858"/>
                  <a:pt x="3518" y="3876"/>
                </a:cubicBezTo>
                <a:cubicBezTo>
                  <a:pt x="3554" y="3892"/>
                  <a:pt x="3641" y="3875"/>
                  <a:pt x="3664" y="3910"/>
                </a:cubicBezTo>
                <a:cubicBezTo>
                  <a:pt x="3678" y="3930"/>
                  <a:pt x="3661" y="3963"/>
                  <a:pt x="3665" y="3994"/>
                </a:cubicBezTo>
                <a:cubicBezTo>
                  <a:pt x="3679" y="4056"/>
                  <a:pt x="3750" y="4016"/>
                  <a:pt x="3789" y="4026"/>
                </a:cubicBezTo>
                <a:cubicBezTo>
                  <a:pt x="3832" y="4037"/>
                  <a:pt x="3919" y="4009"/>
                  <a:pt x="3952" y="3984"/>
                </a:cubicBezTo>
                <a:cubicBezTo>
                  <a:pt x="3963" y="3972"/>
                  <a:pt x="3975" y="3958"/>
                  <a:pt x="3985" y="3945"/>
                </a:cubicBezTo>
                <a:cubicBezTo>
                  <a:pt x="3999" y="3943"/>
                  <a:pt x="4012" y="3943"/>
                  <a:pt x="4026" y="3941"/>
                </a:cubicBezTo>
                <a:cubicBezTo>
                  <a:pt x="4065" y="3930"/>
                  <a:pt x="4093" y="3912"/>
                  <a:pt x="4104" y="3853"/>
                </a:cubicBezTo>
                <a:cubicBezTo>
                  <a:pt x="4113" y="3846"/>
                  <a:pt x="4123" y="3840"/>
                  <a:pt x="4135" y="3846"/>
                </a:cubicBezTo>
                <a:cubicBezTo>
                  <a:pt x="4147" y="3859"/>
                  <a:pt x="4151" y="3887"/>
                  <a:pt x="4164" y="3900"/>
                </a:cubicBezTo>
                <a:cubicBezTo>
                  <a:pt x="4219" y="3952"/>
                  <a:pt x="4307" y="3996"/>
                  <a:pt x="4388" y="3965"/>
                </a:cubicBezTo>
                <a:cubicBezTo>
                  <a:pt x="4409" y="3956"/>
                  <a:pt x="4416" y="3930"/>
                  <a:pt x="4436" y="3918"/>
                </a:cubicBezTo>
                <a:cubicBezTo>
                  <a:pt x="4435" y="3877"/>
                  <a:pt x="4422" y="3878"/>
                  <a:pt x="4414" y="3851"/>
                </a:cubicBezTo>
                <a:cubicBezTo>
                  <a:pt x="4400" y="3841"/>
                  <a:pt x="4363" y="3871"/>
                  <a:pt x="4339" y="3876"/>
                </a:cubicBezTo>
                <a:cubicBezTo>
                  <a:pt x="4337" y="3856"/>
                  <a:pt x="4336" y="3835"/>
                  <a:pt x="4334" y="3815"/>
                </a:cubicBezTo>
                <a:cubicBezTo>
                  <a:pt x="4336" y="3811"/>
                  <a:pt x="4337" y="3808"/>
                  <a:pt x="4338" y="3805"/>
                </a:cubicBezTo>
                <a:cubicBezTo>
                  <a:pt x="4370" y="3794"/>
                  <a:pt x="4384" y="3784"/>
                  <a:pt x="4406" y="3763"/>
                </a:cubicBezTo>
                <a:cubicBezTo>
                  <a:pt x="4431" y="3786"/>
                  <a:pt x="4454" y="3812"/>
                  <a:pt x="4492" y="3811"/>
                </a:cubicBezTo>
                <a:cubicBezTo>
                  <a:pt x="4493" y="3810"/>
                  <a:pt x="4494" y="3808"/>
                  <a:pt x="4495" y="3806"/>
                </a:cubicBezTo>
                <a:cubicBezTo>
                  <a:pt x="4489" y="3643"/>
                  <a:pt x="4384" y="3658"/>
                  <a:pt x="4317" y="3603"/>
                </a:cubicBezTo>
                <a:cubicBezTo>
                  <a:pt x="4291" y="3583"/>
                  <a:pt x="4276" y="3538"/>
                  <a:pt x="4252" y="3514"/>
                </a:cubicBezTo>
                <a:cubicBezTo>
                  <a:pt x="4246" y="3462"/>
                  <a:pt x="4262" y="3434"/>
                  <a:pt x="4263" y="3380"/>
                </a:cubicBezTo>
                <a:cubicBezTo>
                  <a:pt x="4243" y="3341"/>
                  <a:pt x="4222" y="3290"/>
                  <a:pt x="4211" y="3236"/>
                </a:cubicBezTo>
                <a:cubicBezTo>
                  <a:pt x="4203" y="3195"/>
                  <a:pt x="4209" y="3156"/>
                  <a:pt x="4197" y="3126"/>
                </a:cubicBezTo>
                <a:cubicBezTo>
                  <a:pt x="4164" y="3045"/>
                  <a:pt x="4086" y="3013"/>
                  <a:pt x="4019" y="2996"/>
                </a:cubicBezTo>
                <a:cubicBezTo>
                  <a:pt x="4013" y="3046"/>
                  <a:pt x="4013" y="3116"/>
                  <a:pt x="4025" y="3173"/>
                </a:cubicBezTo>
                <a:cubicBezTo>
                  <a:pt x="4035" y="3220"/>
                  <a:pt x="4064" y="3273"/>
                  <a:pt x="4056" y="3326"/>
                </a:cubicBezTo>
                <a:cubicBezTo>
                  <a:pt x="4046" y="3336"/>
                  <a:pt x="4036" y="3347"/>
                  <a:pt x="4026" y="3357"/>
                </a:cubicBezTo>
                <a:cubicBezTo>
                  <a:pt x="4005" y="3328"/>
                  <a:pt x="3989" y="3267"/>
                  <a:pt x="3979" y="3219"/>
                </a:cubicBezTo>
                <a:cubicBezTo>
                  <a:pt x="3974" y="3191"/>
                  <a:pt x="3976" y="3161"/>
                  <a:pt x="3967" y="3141"/>
                </a:cubicBezTo>
                <a:cubicBezTo>
                  <a:pt x="3950" y="3105"/>
                  <a:pt x="3902" y="3083"/>
                  <a:pt x="3869" y="3078"/>
                </a:cubicBezTo>
                <a:cubicBezTo>
                  <a:pt x="3869" y="3078"/>
                  <a:pt x="3869" y="3078"/>
                  <a:pt x="3869" y="3078"/>
                </a:cubicBezTo>
                <a:cubicBezTo>
                  <a:pt x="3861" y="3104"/>
                  <a:pt x="3889" y="3148"/>
                  <a:pt x="3893" y="3182"/>
                </a:cubicBezTo>
                <a:cubicBezTo>
                  <a:pt x="3884" y="3187"/>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3"/>
                  <a:pt x="3609" y="3164"/>
                </a:cubicBezTo>
                <a:cubicBezTo>
                  <a:pt x="3609" y="3087"/>
                  <a:pt x="3615" y="3084"/>
                  <a:pt x="3626" y="3038"/>
                </a:cubicBezTo>
                <a:cubicBezTo>
                  <a:pt x="3617" y="2963"/>
                  <a:pt x="3532" y="3040"/>
                  <a:pt x="3509" y="3053"/>
                </a:cubicBezTo>
                <a:cubicBezTo>
                  <a:pt x="3485" y="3065"/>
                  <a:pt x="3450" y="3091"/>
                  <a:pt x="3416" y="3126"/>
                </a:cubicBezTo>
                <a:cubicBezTo>
                  <a:pt x="3394" y="3105"/>
                  <a:pt x="3371" y="3086"/>
                  <a:pt x="3354" y="3079"/>
                </a:cubicBezTo>
                <a:cubicBezTo>
                  <a:pt x="3307" y="3061"/>
                  <a:pt x="3274" y="3114"/>
                  <a:pt x="3232" y="3091"/>
                </a:cubicBezTo>
                <a:cubicBezTo>
                  <a:pt x="3194" y="3069"/>
                  <a:pt x="3158" y="3003"/>
                  <a:pt x="3116" y="2996"/>
                </a:cubicBezTo>
                <a:close/>
                <a:moveTo>
                  <a:pt x="4614" y="2996"/>
                </a:moveTo>
                <a:cubicBezTo>
                  <a:pt x="4603" y="3007"/>
                  <a:pt x="4547" y="3049"/>
                  <a:pt x="4532" y="3038"/>
                </a:cubicBezTo>
                <a:cubicBezTo>
                  <a:pt x="4523" y="3026"/>
                  <a:pt x="4514" y="3015"/>
                  <a:pt x="4505" y="3003"/>
                </a:cubicBezTo>
                <a:cubicBezTo>
                  <a:pt x="4488" y="2992"/>
                  <a:pt x="4483" y="3016"/>
                  <a:pt x="4472" y="3021"/>
                </a:cubicBezTo>
                <a:cubicBezTo>
                  <a:pt x="4456" y="3018"/>
                  <a:pt x="4439" y="3015"/>
                  <a:pt x="4423" y="3013"/>
                </a:cubicBezTo>
                <a:cubicBezTo>
                  <a:pt x="4421" y="3016"/>
                  <a:pt x="4420" y="3019"/>
                  <a:pt x="4418" y="3023"/>
                </a:cubicBezTo>
                <a:cubicBezTo>
                  <a:pt x="4420" y="3031"/>
                  <a:pt x="4421" y="3038"/>
                  <a:pt x="4423" y="3046"/>
                </a:cubicBezTo>
                <a:cubicBezTo>
                  <a:pt x="4425" y="3053"/>
                  <a:pt x="4479" y="3137"/>
                  <a:pt x="4485" y="3146"/>
                </a:cubicBezTo>
                <a:cubicBezTo>
                  <a:pt x="4485" y="3154"/>
                  <a:pt x="4485" y="3162"/>
                  <a:pt x="4485" y="3169"/>
                </a:cubicBezTo>
                <a:cubicBezTo>
                  <a:pt x="4462" y="3181"/>
                  <a:pt x="4443" y="3231"/>
                  <a:pt x="4429" y="3261"/>
                </a:cubicBezTo>
                <a:cubicBezTo>
                  <a:pt x="4384" y="3257"/>
                  <a:pt x="4369" y="3200"/>
                  <a:pt x="4334" y="3174"/>
                </a:cubicBezTo>
                <a:cubicBezTo>
                  <a:pt x="4326" y="3196"/>
                  <a:pt x="4317" y="3218"/>
                  <a:pt x="4309" y="3239"/>
                </a:cubicBezTo>
                <a:cubicBezTo>
                  <a:pt x="4321" y="3270"/>
                  <a:pt x="4370" y="3353"/>
                  <a:pt x="4390" y="3366"/>
                </a:cubicBezTo>
                <a:cubicBezTo>
                  <a:pt x="4416" y="3382"/>
                  <a:pt x="4442" y="3376"/>
                  <a:pt x="4463" y="3400"/>
                </a:cubicBezTo>
                <a:cubicBezTo>
                  <a:pt x="4506" y="3451"/>
                  <a:pt x="4518" y="3574"/>
                  <a:pt x="4587" y="3567"/>
                </a:cubicBezTo>
                <a:cubicBezTo>
                  <a:pt x="4596" y="3553"/>
                  <a:pt x="4603" y="3541"/>
                  <a:pt x="4611" y="3527"/>
                </a:cubicBezTo>
                <a:cubicBezTo>
                  <a:pt x="4602" y="3509"/>
                  <a:pt x="4592" y="3492"/>
                  <a:pt x="4583" y="3474"/>
                </a:cubicBezTo>
                <a:cubicBezTo>
                  <a:pt x="4583" y="3468"/>
                  <a:pt x="4583" y="3461"/>
                  <a:pt x="4583" y="3455"/>
                </a:cubicBezTo>
                <a:cubicBezTo>
                  <a:pt x="4608" y="3464"/>
                  <a:pt x="4615" y="3504"/>
                  <a:pt x="4638" y="3512"/>
                </a:cubicBezTo>
                <a:cubicBezTo>
                  <a:pt x="4698" y="3533"/>
                  <a:pt x="4684" y="3407"/>
                  <a:pt x="4701" y="3352"/>
                </a:cubicBezTo>
                <a:cubicBezTo>
                  <a:pt x="4707" y="3341"/>
                  <a:pt x="4714" y="3329"/>
                  <a:pt x="4721" y="3317"/>
                </a:cubicBezTo>
                <a:cubicBezTo>
                  <a:pt x="4719" y="3303"/>
                  <a:pt x="4717" y="3290"/>
                  <a:pt x="4715" y="3276"/>
                </a:cubicBezTo>
                <a:cubicBezTo>
                  <a:pt x="4709" y="3255"/>
                  <a:pt x="4649" y="3208"/>
                  <a:pt x="4633" y="3202"/>
                </a:cubicBezTo>
                <a:cubicBezTo>
                  <a:pt x="4617" y="3198"/>
                  <a:pt x="4616" y="3213"/>
                  <a:pt x="4595" y="3202"/>
                </a:cubicBezTo>
                <a:cubicBezTo>
                  <a:pt x="4591" y="3186"/>
                  <a:pt x="4589" y="3178"/>
                  <a:pt x="4590" y="3156"/>
                </a:cubicBezTo>
                <a:cubicBezTo>
                  <a:pt x="4606" y="3137"/>
                  <a:pt x="4630" y="3128"/>
                  <a:pt x="4645" y="3106"/>
                </a:cubicBezTo>
                <a:cubicBezTo>
                  <a:pt x="4649" y="3093"/>
                  <a:pt x="4652" y="3079"/>
                  <a:pt x="4656" y="3066"/>
                </a:cubicBezTo>
                <a:cubicBezTo>
                  <a:pt x="4666" y="3051"/>
                  <a:pt x="4673" y="3062"/>
                  <a:pt x="4680" y="3038"/>
                </a:cubicBezTo>
                <a:cubicBezTo>
                  <a:pt x="4681" y="3036"/>
                  <a:pt x="4681" y="3034"/>
                  <a:pt x="4682" y="3033"/>
                </a:cubicBezTo>
                <a:cubicBezTo>
                  <a:pt x="4669" y="3004"/>
                  <a:pt x="4642" y="2999"/>
                  <a:pt x="4614" y="2996"/>
                </a:cubicBezTo>
                <a:close/>
                <a:moveTo>
                  <a:pt x="4917" y="2996"/>
                </a:moveTo>
                <a:cubicBezTo>
                  <a:pt x="4898" y="3010"/>
                  <a:pt x="4860" y="3006"/>
                  <a:pt x="4842" y="3016"/>
                </a:cubicBezTo>
                <a:cubicBezTo>
                  <a:pt x="4845" y="3052"/>
                  <a:pt x="4857" y="3064"/>
                  <a:pt x="4864" y="3093"/>
                </a:cubicBezTo>
                <a:cubicBezTo>
                  <a:pt x="4851" y="3092"/>
                  <a:pt x="4838" y="3090"/>
                  <a:pt x="4825" y="3089"/>
                </a:cubicBezTo>
                <a:cubicBezTo>
                  <a:pt x="4814" y="3139"/>
                  <a:pt x="4796" y="3220"/>
                  <a:pt x="4812" y="3291"/>
                </a:cubicBezTo>
                <a:cubicBezTo>
                  <a:pt x="4822" y="3338"/>
                  <a:pt x="4841" y="3356"/>
                  <a:pt x="4843" y="3424"/>
                </a:cubicBezTo>
                <a:cubicBezTo>
                  <a:pt x="4885" y="3455"/>
                  <a:pt x="4924" y="3439"/>
                  <a:pt x="4937" y="3369"/>
                </a:cubicBezTo>
                <a:cubicBezTo>
                  <a:pt x="4928" y="3353"/>
                  <a:pt x="4918" y="3336"/>
                  <a:pt x="4909" y="3321"/>
                </a:cubicBezTo>
                <a:cubicBezTo>
                  <a:pt x="4905" y="3313"/>
                  <a:pt x="4902" y="3305"/>
                  <a:pt x="4898" y="3297"/>
                </a:cubicBezTo>
                <a:cubicBezTo>
                  <a:pt x="4929" y="3274"/>
                  <a:pt x="5002" y="3301"/>
                  <a:pt x="5042" y="3301"/>
                </a:cubicBezTo>
                <a:cubicBezTo>
                  <a:pt x="5084" y="3240"/>
                  <a:pt x="5103" y="3133"/>
                  <a:pt x="5144" y="3069"/>
                </a:cubicBezTo>
                <a:cubicBezTo>
                  <a:pt x="5144" y="3066"/>
                  <a:pt x="5144" y="3063"/>
                  <a:pt x="5144" y="3059"/>
                </a:cubicBezTo>
                <a:cubicBezTo>
                  <a:pt x="5110" y="2985"/>
                  <a:pt x="5074" y="3043"/>
                  <a:pt x="5031" y="3036"/>
                </a:cubicBezTo>
                <a:cubicBezTo>
                  <a:pt x="4986" y="3028"/>
                  <a:pt x="4961" y="3010"/>
                  <a:pt x="4917" y="2996"/>
                </a:cubicBezTo>
                <a:close/>
                <a:moveTo>
                  <a:pt x="5399" y="2996"/>
                </a:moveTo>
                <a:cubicBezTo>
                  <a:pt x="5284" y="2979"/>
                  <a:pt x="5144" y="3162"/>
                  <a:pt x="5149" y="3337"/>
                </a:cubicBezTo>
                <a:cubicBezTo>
                  <a:pt x="5159" y="3349"/>
                  <a:pt x="5169" y="3362"/>
                  <a:pt x="5178" y="3374"/>
                </a:cubicBezTo>
                <a:cubicBezTo>
                  <a:pt x="5180" y="3382"/>
                  <a:pt x="5181" y="3384"/>
                  <a:pt x="5180" y="3399"/>
                </a:cubicBezTo>
                <a:cubicBezTo>
                  <a:pt x="5144" y="3420"/>
                  <a:pt x="5139" y="3439"/>
                  <a:pt x="5137" y="3517"/>
                </a:cubicBezTo>
                <a:cubicBezTo>
                  <a:pt x="5213" y="3553"/>
                  <a:pt x="5277" y="3527"/>
                  <a:pt x="5322" y="3630"/>
                </a:cubicBezTo>
                <a:cubicBezTo>
                  <a:pt x="5309" y="3661"/>
                  <a:pt x="5220" y="3638"/>
                  <a:pt x="5193" y="3640"/>
                </a:cubicBezTo>
                <a:cubicBezTo>
                  <a:pt x="5183" y="3738"/>
                  <a:pt x="5273" y="3776"/>
                  <a:pt x="5327" y="3763"/>
                </a:cubicBezTo>
                <a:cubicBezTo>
                  <a:pt x="5330" y="3751"/>
                  <a:pt x="5334" y="3740"/>
                  <a:pt x="5337" y="3728"/>
                </a:cubicBezTo>
                <a:cubicBezTo>
                  <a:pt x="5348" y="3733"/>
                  <a:pt x="5359" y="3737"/>
                  <a:pt x="5371" y="3742"/>
                </a:cubicBezTo>
                <a:cubicBezTo>
                  <a:pt x="5376" y="3756"/>
                  <a:pt x="5375" y="3782"/>
                  <a:pt x="5375" y="3806"/>
                </a:cubicBezTo>
                <a:cubicBezTo>
                  <a:pt x="5383" y="3813"/>
                  <a:pt x="5392" y="3821"/>
                  <a:pt x="5400" y="3826"/>
                </a:cubicBezTo>
                <a:cubicBezTo>
                  <a:pt x="5427" y="3826"/>
                  <a:pt x="5454" y="3826"/>
                  <a:pt x="5481" y="3826"/>
                </a:cubicBezTo>
                <a:cubicBezTo>
                  <a:pt x="5511" y="3837"/>
                  <a:pt x="5542" y="3846"/>
                  <a:pt x="5572" y="3856"/>
                </a:cubicBezTo>
                <a:cubicBezTo>
                  <a:pt x="5580" y="3853"/>
                  <a:pt x="5587" y="3850"/>
                  <a:pt x="5595" y="3846"/>
                </a:cubicBezTo>
                <a:cubicBezTo>
                  <a:pt x="5611" y="3842"/>
                  <a:pt x="5632" y="3864"/>
                  <a:pt x="5641" y="3876"/>
                </a:cubicBezTo>
                <a:cubicBezTo>
                  <a:pt x="5651" y="3869"/>
                  <a:pt x="5660" y="3862"/>
                  <a:pt x="5670" y="3855"/>
                </a:cubicBezTo>
                <a:cubicBezTo>
                  <a:pt x="5693" y="3844"/>
                  <a:pt x="5720" y="3894"/>
                  <a:pt x="5734" y="3908"/>
                </a:cubicBezTo>
                <a:cubicBezTo>
                  <a:pt x="5739" y="3870"/>
                  <a:pt x="5718" y="3861"/>
                  <a:pt x="5717" y="3823"/>
                </a:cubicBezTo>
                <a:cubicBezTo>
                  <a:pt x="5717" y="3822"/>
                  <a:pt x="5717" y="3821"/>
                  <a:pt x="5717" y="3820"/>
                </a:cubicBezTo>
                <a:cubicBezTo>
                  <a:pt x="5749" y="3783"/>
                  <a:pt x="5797" y="3887"/>
                  <a:pt x="5844" y="3875"/>
                </a:cubicBezTo>
                <a:cubicBezTo>
                  <a:pt x="5857" y="3872"/>
                  <a:pt x="5864" y="3859"/>
                  <a:pt x="5873" y="3851"/>
                </a:cubicBezTo>
                <a:cubicBezTo>
                  <a:pt x="5875" y="3843"/>
                  <a:pt x="5875" y="3831"/>
                  <a:pt x="5873" y="3818"/>
                </a:cubicBezTo>
                <a:cubicBezTo>
                  <a:pt x="5855" y="3746"/>
                  <a:pt x="5767" y="3749"/>
                  <a:pt x="5751" y="3692"/>
                </a:cubicBezTo>
                <a:cubicBezTo>
                  <a:pt x="5750" y="3690"/>
                  <a:pt x="5750" y="3688"/>
                  <a:pt x="5749" y="3687"/>
                </a:cubicBezTo>
                <a:cubicBezTo>
                  <a:pt x="5752" y="3684"/>
                  <a:pt x="5755" y="3681"/>
                  <a:pt x="5758" y="3678"/>
                </a:cubicBezTo>
                <a:cubicBezTo>
                  <a:pt x="5771" y="3664"/>
                  <a:pt x="5810" y="3717"/>
                  <a:pt x="5827" y="3723"/>
                </a:cubicBezTo>
                <a:cubicBezTo>
                  <a:pt x="5835" y="3718"/>
                  <a:pt x="5843" y="3712"/>
                  <a:pt x="5851" y="3707"/>
                </a:cubicBezTo>
                <a:cubicBezTo>
                  <a:pt x="5861" y="3722"/>
                  <a:pt x="5870" y="3738"/>
                  <a:pt x="5879" y="3753"/>
                </a:cubicBezTo>
                <a:cubicBezTo>
                  <a:pt x="5909" y="3791"/>
                  <a:pt x="5940" y="3783"/>
                  <a:pt x="5944" y="3870"/>
                </a:cubicBezTo>
                <a:cubicBezTo>
                  <a:pt x="5950" y="3876"/>
                  <a:pt x="5958" y="3883"/>
                  <a:pt x="5964" y="3890"/>
                </a:cubicBezTo>
                <a:cubicBezTo>
                  <a:pt x="5974" y="3890"/>
                  <a:pt x="5983" y="3891"/>
                  <a:pt x="5993" y="3891"/>
                </a:cubicBezTo>
                <a:cubicBezTo>
                  <a:pt x="6022" y="3929"/>
                  <a:pt x="6051" y="3969"/>
                  <a:pt x="6080" y="4006"/>
                </a:cubicBezTo>
                <a:cubicBezTo>
                  <a:pt x="6079" y="4015"/>
                  <a:pt x="6079" y="4025"/>
                  <a:pt x="6079" y="4034"/>
                </a:cubicBezTo>
                <a:cubicBezTo>
                  <a:pt x="6056" y="4039"/>
                  <a:pt x="6032" y="4042"/>
                  <a:pt x="6009" y="4046"/>
                </a:cubicBezTo>
                <a:cubicBezTo>
                  <a:pt x="6011" y="4068"/>
                  <a:pt x="6014" y="4091"/>
                  <a:pt x="6016" y="4113"/>
                </a:cubicBezTo>
                <a:cubicBezTo>
                  <a:pt x="6017" y="4113"/>
                  <a:pt x="6017" y="4113"/>
                  <a:pt x="6017" y="4113"/>
                </a:cubicBezTo>
                <a:cubicBezTo>
                  <a:pt x="6035" y="4102"/>
                  <a:pt x="6062" y="4097"/>
                  <a:pt x="6079" y="4086"/>
                </a:cubicBezTo>
                <a:cubicBezTo>
                  <a:pt x="6088" y="4086"/>
                  <a:pt x="6098" y="4086"/>
                  <a:pt x="6107" y="4086"/>
                </a:cubicBezTo>
                <a:cubicBezTo>
                  <a:pt x="6116" y="4074"/>
                  <a:pt x="6125" y="4061"/>
                  <a:pt x="6134" y="4049"/>
                </a:cubicBezTo>
                <a:cubicBezTo>
                  <a:pt x="6137" y="4058"/>
                  <a:pt x="6156" y="4128"/>
                  <a:pt x="6158" y="4131"/>
                </a:cubicBezTo>
                <a:cubicBezTo>
                  <a:pt x="6180" y="4172"/>
                  <a:pt x="6204" y="4178"/>
                  <a:pt x="6236" y="4204"/>
                </a:cubicBezTo>
                <a:cubicBezTo>
                  <a:pt x="6254" y="4218"/>
                  <a:pt x="6290" y="4357"/>
                  <a:pt x="6293" y="4409"/>
                </a:cubicBezTo>
                <a:cubicBezTo>
                  <a:pt x="6281" y="4433"/>
                  <a:pt x="6269" y="4456"/>
                  <a:pt x="6257" y="4480"/>
                </a:cubicBezTo>
                <a:cubicBezTo>
                  <a:pt x="6253" y="4499"/>
                  <a:pt x="6247" y="4518"/>
                  <a:pt x="6243" y="4537"/>
                </a:cubicBezTo>
                <a:cubicBezTo>
                  <a:pt x="6228" y="4559"/>
                  <a:pt x="6169" y="4603"/>
                  <a:pt x="6162" y="4625"/>
                </a:cubicBezTo>
                <a:cubicBezTo>
                  <a:pt x="6160" y="4634"/>
                  <a:pt x="6211" y="4736"/>
                  <a:pt x="6220" y="4748"/>
                </a:cubicBezTo>
                <a:cubicBezTo>
                  <a:pt x="6219" y="4754"/>
                  <a:pt x="6218" y="4760"/>
                  <a:pt x="6217" y="4766"/>
                </a:cubicBezTo>
                <a:cubicBezTo>
                  <a:pt x="6217" y="4768"/>
                  <a:pt x="6217" y="4770"/>
                  <a:pt x="6217" y="4771"/>
                </a:cubicBezTo>
                <a:cubicBezTo>
                  <a:pt x="6203" y="4770"/>
                  <a:pt x="6189" y="4768"/>
                  <a:pt x="6175" y="4766"/>
                </a:cubicBezTo>
                <a:cubicBezTo>
                  <a:pt x="6150" y="4775"/>
                  <a:pt x="6128" y="4799"/>
                  <a:pt x="6094" y="4800"/>
                </a:cubicBezTo>
                <a:cubicBezTo>
                  <a:pt x="6091" y="4823"/>
                  <a:pt x="6094" y="4836"/>
                  <a:pt x="6094" y="4866"/>
                </a:cubicBezTo>
                <a:cubicBezTo>
                  <a:pt x="6094" y="4866"/>
                  <a:pt x="6093" y="4866"/>
                  <a:pt x="6093" y="4866"/>
                </a:cubicBezTo>
                <a:cubicBezTo>
                  <a:pt x="6084" y="4849"/>
                  <a:pt x="6075" y="4832"/>
                  <a:pt x="6067" y="4815"/>
                </a:cubicBezTo>
                <a:cubicBezTo>
                  <a:pt x="6059" y="4803"/>
                  <a:pt x="5979" y="4770"/>
                  <a:pt x="5966" y="4778"/>
                </a:cubicBezTo>
                <a:cubicBezTo>
                  <a:pt x="5963" y="4786"/>
                  <a:pt x="5964" y="4826"/>
                  <a:pt x="5962" y="4840"/>
                </a:cubicBezTo>
                <a:cubicBezTo>
                  <a:pt x="5926" y="4848"/>
                  <a:pt x="5913" y="4879"/>
                  <a:pt x="5915" y="4948"/>
                </a:cubicBezTo>
                <a:cubicBezTo>
                  <a:pt x="5957" y="4974"/>
                  <a:pt x="5998" y="4998"/>
                  <a:pt x="6054" y="4993"/>
                </a:cubicBezTo>
                <a:cubicBezTo>
                  <a:pt x="6064" y="4975"/>
                  <a:pt x="6074" y="4956"/>
                  <a:pt x="6084" y="4938"/>
                </a:cubicBezTo>
                <a:cubicBezTo>
                  <a:pt x="6105" y="4948"/>
                  <a:pt x="6125" y="4959"/>
                  <a:pt x="6145" y="4969"/>
                </a:cubicBezTo>
                <a:cubicBezTo>
                  <a:pt x="6151" y="4968"/>
                  <a:pt x="6150" y="4970"/>
                  <a:pt x="6152" y="4964"/>
                </a:cubicBezTo>
                <a:cubicBezTo>
                  <a:pt x="6157" y="4953"/>
                  <a:pt x="6151" y="4921"/>
                  <a:pt x="6148" y="4905"/>
                </a:cubicBezTo>
                <a:cubicBezTo>
                  <a:pt x="6148" y="4901"/>
                  <a:pt x="6148" y="4898"/>
                  <a:pt x="6148" y="4895"/>
                </a:cubicBezTo>
                <a:cubicBezTo>
                  <a:pt x="6183" y="4904"/>
                  <a:pt x="6196" y="4934"/>
                  <a:pt x="6238" y="4933"/>
                </a:cubicBezTo>
                <a:cubicBezTo>
                  <a:pt x="6237" y="5002"/>
                  <a:pt x="6263" y="5047"/>
                  <a:pt x="6288" y="5068"/>
                </a:cubicBezTo>
                <a:cubicBezTo>
                  <a:pt x="6299" y="5071"/>
                  <a:pt x="6310" y="5076"/>
                  <a:pt x="6322" y="5079"/>
                </a:cubicBezTo>
                <a:cubicBezTo>
                  <a:pt x="6335" y="5093"/>
                  <a:pt x="6348" y="5107"/>
                  <a:pt x="6361" y="5121"/>
                </a:cubicBezTo>
                <a:cubicBezTo>
                  <a:pt x="6355" y="5145"/>
                  <a:pt x="6344" y="5154"/>
                  <a:pt x="6335" y="5171"/>
                </a:cubicBezTo>
                <a:cubicBezTo>
                  <a:pt x="6346" y="5224"/>
                  <a:pt x="6377" y="5216"/>
                  <a:pt x="6398" y="5249"/>
                </a:cubicBezTo>
                <a:cubicBezTo>
                  <a:pt x="6400" y="5250"/>
                  <a:pt x="6413" y="5248"/>
                  <a:pt x="6421" y="5254"/>
                </a:cubicBezTo>
                <a:cubicBezTo>
                  <a:pt x="6427" y="5261"/>
                  <a:pt x="6434" y="5267"/>
                  <a:pt x="6440" y="5274"/>
                </a:cubicBezTo>
                <a:cubicBezTo>
                  <a:pt x="6451" y="5276"/>
                  <a:pt x="6462" y="5279"/>
                  <a:pt x="6473" y="5282"/>
                </a:cubicBezTo>
                <a:cubicBezTo>
                  <a:pt x="6482" y="5301"/>
                  <a:pt x="6490" y="5320"/>
                  <a:pt x="6499" y="5339"/>
                </a:cubicBezTo>
                <a:cubicBezTo>
                  <a:pt x="6521" y="5361"/>
                  <a:pt x="6545" y="5352"/>
                  <a:pt x="6573" y="5365"/>
                </a:cubicBezTo>
                <a:cubicBezTo>
                  <a:pt x="6619" y="5395"/>
                  <a:pt x="6665" y="5423"/>
                  <a:pt x="6710" y="5452"/>
                </a:cubicBezTo>
                <a:cubicBezTo>
                  <a:pt x="6695" y="5364"/>
                  <a:pt x="6663" y="5300"/>
                  <a:pt x="6625" y="5254"/>
                </a:cubicBezTo>
                <a:cubicBezTo>
                  <a:pt x="6590" y="5212"/>
                  <a:pt x="6526" y="5182"/>
                  <a:pt x="6520" y="5093"/>
                </a:cubicBezTo>
                <a:cubicBezTo>
                  <a:pt x="6561" y="5093"/>
                  <a:pt x="6568" y="5126"/>
                  <a:pt x="6596" y="5144"/>
                </a:cubicBezTo>
                <a:cubicBezTo>
                  <a:pt x="6594" y="5125"/>
                  <a:pt x="6591" y="5104"/>
                  <a:pt x="6590" y="5084"/>
                </a:cubicBezTo>
                <a:cubicBezTo>
                  <a:pt x="6632" y="5143"/>
                  <a:pt x="6653" y="5236"/>
                  <a:pt x="6726" y="5226"/>
                </a:cubicBezTo>
                <a:cubicBezTo>
                  <a:pt x="6741" y="5269"/>
                  <a:pt x="6758" y="5305"/>
                  <a:pt x="6787" y="5326"/>
                </a:cubicBezTo>
                <a:cubicBezTo>
                  <a:pt x="6778" y="5294"/>
                  <a:pt x="6769" y="5262"/>
                  <a:pt x="6761" y="5231"/>
                </a:cubicBezTo>
                <a:cubicBezTo>
                  <a:pt x="6770" y="5234"/>
                  <a:pt x="6779" y="5237"/>
                  <a:pt x="6788" y="5241"/>
                </a:cubicBezTo>
                <a:cubicBezTo>
                  <a:pt x="6788" y="5241"/>
                  <a:pt x="6789" y="5241"/>
                  <a:pt x="6789" y="5241"/>
                </a:cubicBezTo>
                <a:cubicBezTo>
                  <a:pt x="6788" y="5166"/>
                  <a:pt x="6750" y="5139"/>
                  <a:pt x="6755" y="5066"/>
                </a:cubicBezTo>
                <a:cubicBezTo>
                  <a:pt x="6774" y="5089"/>
                  <a:pt x="6795" y="5135"/>
                  <a:pt x="6803" y="5174"/>
                </a:cubicBezTo>
                <a:cubicBezTo>
                  <a:pt x="6805" y="5177"/>
                  <a:pt x="6807" y="5178"/>
                  <a:pt x="6809" y="5181"/>
                </a:cubicBezTo>
                <a:cubicBezTo>
                  <a:pt x="6817" y="5045"/>
                  <a:pt x="6769" y="5065"/>
                  <a:pt x="6743" y="4989"/>
                </a:cubicBezTo>
                <a:cubicBezTo>
                  <a:pt x="6745" y="4984"/>
                  <a:pt x="6747" y="4980"/>
                  <a:pt x="6748" y="4974"/>
                </a:cubicBezTo>
                <a:cubicBezTo>
                  <a:pt x="6754" y="4972"/>
                  <a:pt x="6759" y="4969"/>
                  <a:pt x="6765" y="4966"/>
                </a:cubicBezTo>
                <a:cubicBezTo>
                  <a:pt x="6766" y="4966"/>
                  <a:pt x="6767" y="4966"/>
                  <a:pt x="6768" y="4966"/>
                </a:cubicBezTo>
                <a:cubicBezTo>
                  <a:pt x="6755" y="4954"/>
                  <a:pt x="6741" y="4941"/>
                  <a:pt x="6727" y="4930"/>
                </a:cubicBezTo>
                <a:cubicBezTo>
                  <a:pt x="6711" y="4913"/>
                  <a:pt x="6702" y="4877"/>
                  <a:pt x="6684" y="4868"/>
                </a:cubicBezTo>
                <a:cubicBezTo>
                  <a:pt x="6679" y="4874"/>
                  <a:pt x="6676" y="4880"/>
                  <a:pt x="6672" y="4886"/>
                </a:cubicBezTo>
                <a:cubicBezTo>
                  <a:pt x="6670" y="4890"/>
                  <a:pt x="6667" y="4893"/>
                  <a:pt x="6665" y="4896"/>
                </a:cubicBezTo>
                <a:cubicBezTo>
                  <a:pt x="6649" y="4847"/>
                  <a:pt x="6632" y="4795"/>
                  <a:pt x="6618" y="4740"/>
                </a:cubicBezTo>
                <a:cubicBezTo>
                  <a:pt x="6606" y="4737"/>
                  <a:pt x="6595" y="4733"/>
                  <a:pt x="6583" y="4730"/>
                </a:cubicBezTo>
                <a:cubicBezTo>
                  <a:pt x="6573" y="4686"/>
                  <a:pt x="6558" y="4654"/>
                  <a:pt x="6551" y="4603"/>
                </a:cubicBezTo>
                <a:cubicBezTo>
                  <a:pt x="6568" y="4619"/>
                  <a:pt x="6590" y="4643"/>
                  <a:pt x="6598" y="4677"/>
                </a:cubicBezTo>
                <a:cubicBezTo>
                  <a:pt x="6607" y="4675"/>
                  <a:pt x="6616" y="4672"/>
                  <a:pt x="6625" y="4670"/>
                </a:cubicBezTo>
                <a:cubicBezTo>
                  <a:pt x="6626" y="4667"/>
                  <a:pt x="6627" y="4663"/>
                  <a:pt x="6628" y="4660"/>
                </a:cubicBezTo>
                <a:cubicBezTo>
                  <a:pt x="6616" y="4635"/>
                  <a:pt x="6604" y="4610"/>
                  <a:pt x="6592" y="4585"/>
                </a:cubicBezTo>
                <a:cubicBezTo>
                  <a:pt x="6593" y="4556"/>
                  <a:pt x="6615" y="4555"/>
                  <a:pt x="6623" y="4537"/>
                </a:cubicBezTo>
                <a:cubicBezTo>
                  <a:pt x="6674" y="4549"/>
                  <a:pt x="6684" y="4617"/>
                  <a:pt x="6721" y="4648"/>
                </a:cubicBezTo>
                <a:cubicBezTo>
                  <a:pt x="6737" y="4662"/>
                  <a:pt x="6756" y="4654"/>
                  <a:pt x="6768" y="4668"/>
                </a:cubicBezTo>
                <a:cubicBezTo>
                  <a:pt x="6765" y="4683"/>
                  <a:pt x="6762" y="4697"/>
                  <a:pt x="6759" y="4712"/>
                </a:cubicBezTo>
                <a:cubicBezTo>
                  <a:pt x="6760" y="4745"/>
                  <a:pt x="6772" y="4756"/>
                  <a:pt x="6779" y="4778"/>
                </a:cubicBezTo>
                <a:cubicBezTo>
                  <a:pt x="6789" y="4771"/>
                  <a:pt x="6798" y="4763"/>
                  <a:pt x="6808" y="4755"/>
                </a:cubicBezTo>
                <a:cubicBezTo>
                  <a:pt x="6815" y="4770"/>
                  <a:pt x="6812" y="4787"/>
                  <a:pt x="6819" y="4806"/>
                </a:cubicBezTo>
                <a:cubicBezTo>
                  <a:pt x="6824" y="4821"/>
                  <a:pt x="6863" y="4855"/>
                  <a:pt x="6874" y="4848"/>
                </a:cubicBezTo>
                <a:cubicBezTo>
                  <a:pt x="6875" y="4848"/>
                  <a:pt x="6877" y="4848"/>
                  <a:pt x="6878" y="4848"/>
                </a:cubicBezTo>
                <a:cubicBezTo>
                  <a:pt x="6874" y="4822"/>
                  <a:pt x="6871" y="4797"/>
                  <a:pt x="6868" y="4771"/>
                </a:cubicBezTo>
                <a:cubicBezTo>
                  <a:pt x="6870" y="4740"/>
                  <a:pt x="6872" y="4709"/>
                  <a:pt x="6874" y="4678"/>
                </a:cubicBezTo>
                <a:cubicBezTo>
                  <a:pt x="6875" y="4677"/>
                  <a:pt x="6877" y="4678"/>
                  <a:pt x="6878" y="4677"/>
                </a:cubicBezTo>
                <a:cubicBezTo>
                  <a:pt x="6886" y="4697"/>
                  <a:pt x="6897" y="4727"/>
                  <a:pt x="6913" y="4733"/>
                </a:cubicBezTo>
                <a:cubicBezTo>
                  <a:pt x="6921" y="4697"/>
                  <a:pt x="6939" y="4677"/>
                  <a:pt x="6963" y="4670"/>
                </a:cubicBezTo>
                <a:cubicBezTo>
                  <a:pt x="6961" y="4634"/>
                  <a:pt x="6941" y="4609"/>
                  <a:pt x="6926" y="4597"/>
                </a:cubicBezTo>
                <a:cubicBezTo>
                  <a:pt x="6925" y="4595"/>
                  <a:pt x="6924" y="4594"/>
                  <a:pt x="6924" y="4592"/>
                </a:cubicBezTo>
                <a:cubicBezTo>
                  <a:pt x="6958" y="4553"/>
                  <a:pt x="6965" y="4617"/>
                  <a:pt x="6997" y="4592"/>
                </a:cubicBezTo>
                <a:cubicBezTo>
                  <a:pt x="7002" y="4584"/>
                  <a:pt x="7010" y="4552"/>
                  <a:pt x="7017" y="4540"/>
                </a:cubicBezTo>
                <a:cubicBezTo>
                  <a:pt x="7017" y="4538"/>
                  <a:pt x="7017" y="4535"/>
                  <a:pt x="7018" y="4532"/>
                </a:cubicBezTo>
                <a:cubicBezTo>
                  <a:pt x="6998" y="4507"/>
                  <a:pt x="6979" y="4482"/>
                  <a:pt x="6960" y="4457"/>
                </a:cubicBezTo>
                <a:cubicBezTo>
                  <a:pt x="6939" y="4491"/>
                  <a:pt x="6923" y="4490"/>
                  <a:pt x="6893" y="4479"/>
                </a:cubicBezTo>
                <a:cubicBezTo>
                  <a:pt x="6896" y="4462"/>
                  <a:pt x="6899" y="4444"/>
                  <a:pt x="6902" y="4427"/>
                </a:cubicBezTo>
                <a:cubicBezTo>
                  <a:pt x="6869" y="4422"/>
                  <a:pt x="6836" y="4437"/>
                  <a:pt x="6796" y="4437"/>
                </a:cubicBezTo>
                <a:cubicBezTo>
                  <a:pt x="6796" y="4424"/>
                  <a:pt x="6796" y="4411"/>
                  <a:pt x="6796" y="4399"/>
                </a:cubicBezTo>
                <a:cubicBezTo>
                  <a:pt x="6810" y="4393"/>
                  <a:pt x="6824" y="4386"/>
                  <a:pt x="6837" y="4380"/>
                </a:cubicBezTo>
                <a:cubicBezTo>
                  <a:pt x="6838" y="4380"/>
                  <a:pt x="6839" y="4380"/>
                  <a:pt x="6840" y="4380"/>
                </a:cubicBezTo>
                <a:cubicBezTo>
                  <a:pt x="6829" y="4341"/>
                  <a:pt x="6803" y="4286"/>
                  <a:pt x="6780" y="4269"/>
                </a:cubicBezTo>
                <a:cubicBezTo>
                  <a:pt x="6758" y="4252"/>
                  <a:pt x="6750" y="4293"/>
                  <a:pt x="6731" y="4286"/>
                </a:cubicBezTo>
                <a:cubicBezTo>
                  <a:pt x="6696" y="4274"/>
                  <a:pt x="6694" y="4241"/>
                  <a:pt x="6657" y="4276"/>
                </a:cubicBezTo>
                <a:cubicBezTo>
                  <a:pt x="6649" y="4257"/>
                  <a:pt x="6647" y="4210"/>
                  <a:pt x="6637" y="4196"/>
                </a:cubicBezTo>
                <a:cubicBezTo>
                  <a:pt x="6604" y="4153"/>
                  <a:pt x="6544" y="4155"/>
                  <a:pt x="6525" y="4088"/>
                </a:cubicBezTo>
                <a:cubicBezTo>
                  <a:pt x="6540" y="4084"/>
                  <a:pt x="6555" y="4081"/>
                  <a:pt x="6570" y="4078"/>
                </a:cubicBezTo>
                <a:cubicBezTo>
                  <a:pt x="6572" y="4072"/>
                  <a:pt x="6573" y="4065"/>
                  <a:pt x="6574" y="4059"/>
                </a:cubicBezTo>
                <a:cubicBezTo>
                  <a:pt x="6563" y="4042"/>
                  <a:pt x="6551" y="4025"/>
                  <a:pt x="6540" y="4008"/>
                </a:cubicBezTo>
                <a:cubicBezTo>
                  <a:pt x="6540" y="4007"/>
                  <a:pt x="6540" y="4007"/>
                  <a:pt x="6540" y="4006"/>
                </a:cubicBezTo>
                <a:cubicBezTo>
                  <a:pt x="6543" y="4000"/>
                  <a:pt x="6546" y="3992"/>
                  <a:pt x="6549" y="3986"/>
                </a:cubicBezTo>
                <a:cubicBezTo>
                  <a:pt x="6570" y="3975"/>
                  <a:pt x="6588" y="4009"/>
                  <a:pt x="6603" y="4014"/>
                </a:cubicBezTo>
                <a:cubicBezTo>
                  <a:pt x="6621" y="4022"/>
                  <a:pt x="6642" y="4019"/>
                  <a:pt x="6661" y="4018"/>
                </a:cubicBezTo>
                <a:cubicBezTo>
                  <a:pt x="6662" y="4016"/>
                  <a:pt x="6663" y="4015"/>
                  <a:pt x="6663" y="4013"/>
                </a:cubicBezTo>
                <a:cubicBezTo>
                  <a:pt x="6655" y="3994"/>
                  <a:pt x="6650" y="3978"/>
                  <a:pt x="6637" y="3968"/>
                </a:cubicBezTo>
                <a:cubicBezTo>
                  <a:pt x="6616" y="3951"/>
                  <a:pt x="6570" y="3958"/>
                  <a:pt x="6560" y="3920"/>
                </a:cubicBezTo>
                <a:cubicBezTo>
                  <a:pt x="6561" y="3914"/>
                  <a:pt x="6562" y="3909"/>
                  <a:pt x="6562" y="3903"/>
                </a:cubicBezTo>
                <a:cubicBezTo>
                  <a:pt x="6581" y="3892"/>
                  <a:pt x="6610" y="3889"/>
                  <a:pt x="6636" y="3890"/>
                </a:cubicBezTo>
                <a:cubicBezTo>
                  <a:pt x="6629" y="3845"/>
                  <a:pt x="6601" y="3791"/>
                  <a:pt x="6573" y="3783"/>
                </a:cubicBezTo>
                <a:cubicBezTo>
                  <a:pt x="6565" y="3792"/>
                  <a:pt x="6559" y="3813"/>
                  <a:pt x="6552" y="3820"/>
                </a:cubicBezTo>
                <a:cubicBezTo>
                  <a:pt x="6541" y="3822"/>
                  <a:pt x="6529" y="3825"/>
                  <a:pt x="6518" y="3828"/>
                </a:cubicBezTo>
                <a:cubicBezTo>
                  <a:pt x="6504" y="3835"/>
                  <a:pt x="6494" y="3852"/>
                  <a:pt x="6477" y="3855"/>
                </a:cubicBezTo>
                <a:cubicBezTo>
                  <a:pt x="6473" y="3847"/>
                  <a:pt x="6469" y="3839"/>
                  <a:pt x="6464" y="3831"/>
                </a:cubicBezTo>
                <a:cubicBezTo>
                  <a:pt x="6466" y="3825"/>
                  <a:pt x="6469" y="3817"/>
                  <a:pt x="6471" y="3810"/>
                </a:cubicBezTo>
                <a:cubicBezTo>
                  <a:pt x="6489" y="3769"/>
                  <a:pt x="6531" y="3783"/>
                  <a:pt x="6543" y="3728"/>
                </a:cubicBezTo>
                <a:cubicBezTo>
                  <a:pt x="6507" y="3642"/>
                  <a:pt x="6471" y="3704"/>
                  <a:pt x="6426" y="3715"/>
                </a:cubicBezTo>
                <a:cubicBezTo>
                  <a:pt x="6418" y="3704"/>
                  <a:pt x="6410" y="3693"/>
                  <a:pt x="6403" y="3682"/>
                </a:cubicBezTo>
                <a:cubicBezTo>
                  <a:pt x="6402" y="3660"/>
                  <a:pt x="6400" y="3638"/>
                  <a:pt x="6399" y="3617"/>
                </a:cubicBezTo>
                <a:cubicBezTo>
                  <a:pt x="6368" y="3621"/>
                  <a:pt x="6354" y="3644"/>
                  <a:pt x="6322" y="3648"/>
                </a:cubicBezTo>
                <a:cubicBezTo>
                  <a:pt x="6336" y="3619"/>
                  <a:pt x="6349" y="3587"/>
                  <a:pt x="6363" y="3557"/>
                </a:cubicBezTo>
                <a:cubicBezTo>
                  <a:pt x="6363" y="3556"/>
                  <a:pt x="6363" y="3556"/>
                  <a:pt x="6363" y="3555"/>
                </a:cubicBezTo>
                <a:cubicBezTo>
                  <a:pt x="6339" y="3527"/>
                  <a:pt x="6312" y="3513"/>
                  <a:pt x="6279" y="3494"/>
                </a:cubicBezTo>
                <a:cubicBezTo>
                  <a:pt x="6266" y="3526"/>
                  <a:pt x="6242" y="3553"/>
                  <a:pt x="6233" y="3592"/>
                </a:cubicBezTo>
                <a:cubicBezTo>
                  <a:pt x="6232" y="3594"/>
                  <a:pt x="6230" y="3595"/>
                  <a:pt x="6229" y="3597"/>
                </a:cubicBezTo>
                <a:cubicBezTo>
                  <a:pt x="6217" y="3558"/>
                  <a:pt x="6205" y="3520"/>
                  <a:pt x="6191" y="3487"/>
                </a:cubicBezTo>
                <a:cubicBezTo>
                  <a:pt x="6165" y="3485"/>
                  <a:pt x="6144" y="3511"/>
                  <a:pt x="6131" y="3540"/>
                </a:cubicBezTo>
                <a:cubicBezTo>
                  <a:pt x="6127" y="3538"/>
                  <a:pt x="6121" y="3537"/>
                  <a:pt x="6117" y="3535"/>
                </a:cubicBezTo>
                <a:cubicBezTo>
                  <a:pt x="6112" y="3527"/>
                  <a:pt x="6108" y="3519"/>
                  <a:pt x="6104" y="3510"/>
                </a:cubicBezTo>
                <a:cubicBezTo>
                  <a:pt x="6112" y="3479"/>
                  <a:pt x="6143" y="3435"/>
                  <a:pt x="6163" y="3427"/>
                </a:cubicBezTo>
                <a:cubicBezTo>
                  <a:pt x="6163" y="3421"/>
                  <a:pt x="6163" y="3415"/>
                  <a:pt x="6163" y="3409"/>
                </a:cubicBezTo>
                <a:cubicBezTo>
                  <a:pt x="6153" y="3384"/>
                  <a:pt x="6138" y="3374"/>
                  <a:pt x="6124" y="3356"/>
                </a:cubicBezTo>
                <a:cubicBezTo>
                  <a:pt x="6113" y="3340"/>
                  <a:pt x="6108" y="3308"/>
                  <a:pt x="6097" y="3294"/>
                </a:cubicBezTo>
                <a:cubicBezTo>
                  <a:pt x="6080" y="3272"/>
                  <a:pt x="6062" y="3294"/>
                  <a:pt x="6042" y="3289"/>
                </a:cubicBezTo>
                <a:cubicBezTo>
                  <a:pt x="5979" y="3273"/>
                  <a:pt x="5907" y="3199"/>
                  <a:pt x="5878" y="3346"/>
                </a:cubicBezTo>
                <a:cubicBezTo>
                  <a:pt x="5880" y="3375"/>
                  <a:pt x="5882" y="3403"/>
                  <a:pt x="5884" y="3432"/>
                </a:cubicBezTo>
                <a:cubicBezTo>
                  <a:pt x="5882" y="3435"/>
                  <a:pt x="5880" y="3438"/>
                  <a:pt x="5879" y="3440"/>
                </a:cubicBezTo>
                <a:cubicBezTo>
                  <a:pt x="5871" y="3435"/>
                  <a:pt x="5863" y="3431"/>
                  <a:pt x="5854" y="3425"/>
                </a:cubicBezTo>
                <a:cubicBezTo>
                  <a:pt x="5853" y="3401"/>
                  <a:pt x="5851" y="3376"/>
                  <a:pt x="5850" y="3352"/>
                </a:cubicBezTo>
                <a:cubicBezTo>
                  <a:pt x="5832" y="3331"/>
                  <a:pt x="5818" y="3331"/>
                  <a:pt x="5793" y="3337"/>
                </a:cubicBezTo>
                <a:cubicBezTo>
                  <a:pt x="5788" y="3401"/>
                  <a:pt x="5757" y="3425"/>
                  <a:pt x="5723" y="3407"/>
                </a:cubicBezTo>
                <a:cubicBezTo>
                  <a:pt x="5723" y="3380"/>
                  <a:pt x="5723" y="3354"/>
                  <a:pt x="5723" y="3327"/>
                </a:cubicBezTo>
                <a:cubicBezTo>
                  <a:pt x="5727" y="3300"/>
                  <a:pt x="5766" y="3217"/>
                  <a:pt x="5762" y="3187"/>
                </a:cubicBezTo>
                <a:cubicBezTo>
                  <a:pt x="5751" y="3164"/>
                  <a:pt x="5740" y="3142"/>
                  <a:pt x="5729" y="3119"/>
                </a:cubicBezTo>
                <a:cubicBezTo>
                  <a:pt x="5717" y="3091"/>
                  <a:pt x="5703" y="3063"/>
                  <a:pt x="5691" y="3034"/>
                </a:cubicBezTo>
                <a:cubicBezTo>
                  <a:pt x="5637" y="2969"/>
                  <a:pt x="5516" y="3070"/>
                  <a:pt x="5479" y="3103"/>
                </a:cubicBezTo>
                <a:cubicBezTo>
                  <a:pt x="5477" y="3106"/>
                  <a:pt x="5475" y="3111"/>
                  <a:pt x="5474" y="3114"/>
                </a:cubicBezTo>
                <a:cubicBezTo>
                  <a:pt x="5493" y="3134"/>
                  <a:pt x="5513" y="3153"/>
                  <a:pt x="5533" y="3173"/>
                </a:cubicBezTo>
                <a:cubicBezTo>
                  <a:pt x="5533" y="3174"/>
                  <a:pt x="5533" y="3176"/>
                  <a:pt x="5534" y="3177"/>
                </a:cubicBezTo>
                <a:cubicBezTo>
                  <a:pt x="5507" y="3178"/>
                  <a:pt x="5481" y="3184"/>
                  <a:pt x="5457" y="3173"/>
                </a:cubicBezTo>
                <a:cubicBezTo>
                  <a:pt x="5450" y="3181"/>
                  <a:pt x="5443" y="3191"/>
                  <a:pt x="5436" y="3199"/>
                </a:cubicBezTo>
                <a:cubicBezTo>
                  <a:pt x="5430" y="3218"/>
                  <a:pt x="5430" y="3253"/>
                  <a:pt x="5432" y="3281"/>
                </a:cubicBezTo>
                <a:cubicBezTo>
                  <a:pt x="5440" y="3291"/>
                  <a:pt x="5447" y="3302"/>
                  <a:pt x="5456" y="3312"/>
                </a:cubicBezTo>
                <a:cubicBezTo>
                  <a:pt x="5463" y="3313"/>
                  <a:pt x="5471" y="3313"/>
                  <a:pt x="5478" y="3314"/>
                </a:cubicBezTo>
                <a:cubicBezTo>
                  <a:pt x="5488" y="3327"/>
                  <a:pt x="5497" y="3339"/>
                  <a:pt x="5507" y="3352"/>
                </a:cubicBezTo>
                <a:cubicBezTo>
                  <a:pt x="5508" y="3355"/>
                  <a:pt x="5509" y="3358"/>
                  <a:pt x="5510" y="3361"/>
                </a:cubicBezTo>
                <a:cubicBezTo>
                  <a:pt x="5490" y="3363"/>
                  <a:pt x="5475" y="3366"/>
                  <a:pt x="5457" y="3356"/>
                </a:cubicBezTo>
                <a:cubicBezTo>
                  <a:pt x="5446" y="3368"/>
                  <a:pt x="5431" y="3388"/>
                  <a:pt x="5426" y="3412"/>
                </a:cubicBezTo>
                <a:cubicBezTo>
                  <a:pt x="5435" y="3431"/>
                  <a:pt x="5443" y="3450"/>
                  <a:pt x="5451" y="3469"/>
                </a:cubicBezTo>
                <a:cubicBezTo>
                  <a:pt x="5466" y="3489"/>
                  <a:pt x="5486" y="3483"/>
                  <a:pt x="5494" y="3517"/>
                </a:cubicBezTo>
                <a:cubicBezTo>
                  <a:pt x="5504" y="3561"/>
                  <a:pt x="5486" y="3589"/>
                  <a:pt x="5480" y="3620"/>
                </a:cubicBezTo>
                <a:cubicBezTo>
                  <a:pt x="5457" y="3616"/>
                  <a:pt x="5432" y="3611"/>
                  <a:pt x="5409" y="3607"/>
                </a:cubicBezTo>
                <a:cubicBezTo>
                  <a:pt x="5409" y="3597"/>
                  <a:pt x="5409" y="3587"/>
                  <a:pt x="5409" y="3577"/>
                </a:cubicBezTo>
                <a:cubicBezTo>
                  <a:pt x="5421" y="3567"/>
                  <a:pt x="5433" y="3558"/>
                  <a:pt x="5445" y="3549"/>
                </a:cubicBezTo>
                <a:cubicBezTo>
                  <a:pt x="5445" y="3544"/>
                  <a:pt x="5446" y="3539"/>
                  <a:pt x="5447" y="3535"/>
                </a:cubicBezTo>
                <a:cubicBezTo>
                  <a:pt x="5420" y="3475"/>
                  <a:pt x="5343" y="3431"/>
                  <a:pt x="5385" y="3317"/>
                </a:cubicBezTo>
                <a:cubicBezTo>
                  <a:pt x="5372" y="3300"/>
                  <a:pt x="5360" y="3283"/>
                  <a:pt x="5348" y="3266"/>
                </a:cubicBezTo>
                <a:cubicBezTo>
                  <a:pt x="5346" y="3251"/>
                  <a:pt x="5345" y="3237"/>
                  <a:pt x="5343" y="3222"/>
                </a:cubicBezTo>
                <a:cubicBezTo>
                  <a:pt x="5348" y="3182"/>
                  <a:pt x="5422" y="3045"/>
                  <a:pt x="5442" y="3029"/>
                </a:cubicBezTo>
                <a:cubicBezTo>
                  <a:pt x="5444" y="3025"/>
                  <a:pt x="5445" y="3020"/>
                  <a:pt x="5447" y="3016"/>
                </a:cubicBezTo>
                <a:cubicBezTo>
                  <a:pt x="5432" y="3005"/>
                  <a:pt x="5416" y="2999"/>
                  <a:pt x="5399" y="2996"/>
                </a:cubicBezTo>
                <a:close/>
                <a:moveTo>
                  <a:pt x="7483" y="3296"/>
                </a:moveTo>
                <a:cubicBezTo>
                  <a:pt x="7469" y="3321"/>
                  <a:pt x="7444" y="3327"/>
                  <a:pt x="7467" y="3364"/>
                </a:cubicBezTo>
                <a:cubicBezTo>
                  <a:pt x="7469" y="3364"/>
                  <a:pt x="7471" y="3365"/>
                  <a:pt x="7472" y="3366"/>
                </a:cubicBezTo>
                <a:cubicBezTo>
                  <a:pt x="7480" y="3355"/>
                  <a:pt x="7495" y="3316"/>
                  <a:pt x="7483" y="3296"/>
                </a:cubicBezTo>
                <a:close/>
                <a:moveTo>
                  <a:pt x="13347" y="3296"/>
                </a:moveTo>
                <a:cubicBezTo>
                  <a:pt x="13354" y="3296"/>
                  <a:pt x="13360" y="3297"/>
                  <a:pt x="13366" y="3296"/>
                </a:cubicBezTo>
                <a:cubicBezTo>
                  <a:pt x="13365" y="3304"/>
                  <a:pt x="13365" y="3313"/>
                  <a:pt x="13364" y="3321"/>
                </a:cubicBezTo>
                <a:cubicBezTo>
                  <a:pt x="13358" y="3321"/>
                  <a:pt x="13351" y="3319"/>
                  <a:pt x="13344" y="3317"/>
                </a:cubicBezTo>
                <a:cubicBezTo>
                  <a:pt x="13344" y="3309"/>
                  <a:pt x="13346" y="3302"/>
                  <a:pt x="13347" y="3296"/>
                </a:cubicBezTo>
                <a:close/>
                <a:moveTo>
                  <a:pt x="7525" y="3422"/>
                </a:moveTo>
                <a:cubicBezTo>
                  <a:pt x="7539" y="3431"/>
                  <a:pt x="7530" y="3457"/>
                  <a:pt x="7520" y="3465"/>
                </a:cubicBezTo>
                <a:cubicBezTo>
                  <a:pt x="7514" y="3471"/>
                  <a:pt x="7504" y="3468"/>
                  <a:pt x="7497" y="3470"/>
                </a:cubicBezTo>
                <a:cubicBezTo>
                  <a:pt x="7483" y="3475"/>
                  <a:pt x="7474" y="3488"/>
                  <a:pt x="7456" y="3490"/>
                </a:cubicBezTo>
                <a:cubicBezTo>
                  <a:pt x="7455" y="3490"/>
                  <a:pt x="7454" y="3490"/>
                  <a:pt x="7453" y="3490"/>
                </a:cubicBezTo>
                <a:cubicBezTo>
                  <a:pt x="7469" y="3478"/>
                  <a:pt x="7482" y="3461"/>
                  <a:pt x="7490" y="3444"/>
                </a:cubicBezTo>
                <a:cubicBezTo>
                  <a:pt x="7490" y="3445"/>
                  <a:pt x="7490" y="3446"/>
                  <a:pt x="7489" y="3447"/>
                </a:cubicBezTo>
                <a:cubicBezTo>
                  <a:pt x="7506" y="3441"/>
                  <a:pt x="7508" y="3428"/>
                  <a:pt x="7525" y="3422"/>
                </a:cubicBezTo>
                <a:close/>
                <a:moveTo>
                  <a:pt x="4799" y="3595"/>
                </a:moveTo>
                <a:cubicBezTo>
                  <a:pt x="4784" y="3592"/>
                  <a:pt x="4767" y="3595"/>
                  <a:pt x="4752" y="3603"/>
                </a:cubicBezTo>
                <a:cubicBezTo>
                  <a:pt x="4741" y="3610"/>
                  <a:pt x="4742" y="3635"/>
                  <a:pt x="4729" y="3642"/>
                </a:cubicBezTo>
                <a:cubicBezTo>
                  <a:pt x="4732" y="3671"/>
                  <a:pt x="4741" y="3689"/>
                  <a:pt x="4752" y="3703"/>
                </a:cubicBezTo>
                <a:cubicBezTo>
                  <a:pt x="4751" y="3716"/>
                  <a:pt x="4751" y="3729"/>
                  <a:pt x="4750" y="3742"/>
                </a:cubicBezTo>
                <a:cubicBezTo>
                  <a:pt x="4730" y="3737"/>
                  <a:pt x="4724" y="3715"/>
                  <a:pt x="4702" y="3718"/>
                </a:cubicBezTo>
                <a:cubicBezTo>
                  <a:pt x="4687" y="3752"/>
                  <a:pt x="4675" y="3779"/>
                  <a:pt x="4667" y="3826"/>
                </a:cubicBezTo>
                <a:cubicBezTo>
                  <a:pt x="4682" y="3844"/>
                  <a:pt x="4702" y="3862"/>
                  <a:pt x="4714" y="3888"/>
                </a:cubicBezTo>
                <a:cubicBezTo>
                  <a:pt x="4706" y="3907"/>
                  <a:pt x="4693" y="3931"/>
                  <a:pt x="4680" y="3941"/>
                </a:cubicBezTo>
                <a:cubicBezTo>
                  <a:pt x="4680" y="4023"/>
                  <a:pt x="4753" y="4069"/>
                  <a:pt x="4792" y="4079"/>
                </a:cubicBezTo>
                <a:cubicBezTo>
                  <a:pt x="4800" y="4077"/>
                  <a:pt x="4807" y="4075"/>
                  <a:pt x="4815" y="4073"/>
                </a:cubicBezTo>
                <a:cubicBezTo>
                  <a:pt x="4843" y="4085"/>
                  <a:pt x="4859" y="4136"/>
                  <a:pt x="4907" y="4108"/>
                </a:cubicBezTo>
                <a:cubicBezTo>
                  <a:pt x="4907" y="4108"/>
                  <a:pt x="4907" y="4108"/>
                  <a:pt x="4908" y="4108"/>
                </a:cubicBezTo>
                <a:cubicBezTo>
                  <a:pt x="4908" y="4145"/>
                  <a:pt x="4908" y="4184"/>
                  <a:pt x="4908" y="4222"/>
                </a:cubicBezTo>
                <a:cubicBezTo>
                  <a:pt x="4893" y="4209"/>
                  <a:pt x="4882" y="4190"/>
                  <a:pt x="4873" y="4167"/>
                </a:cubicBezTo>
                <a:cubicBezTo>
                  <a:pt x="4849" y="4168"/>
                  <a:pt x="4843" y="4188"/>
                  <a:pt x="4819" y="4192"/>
                </a:cubicBezTo>
                <a:cubicBezTo>
                  <a:pt x="4815" y="4208"/>
                  <a:pt x="4810" y="4224"/>
                  <a:pt x="4806" y="4239"/>
                </a:cubicBezTo>
                <a:cubicBezTo>
                  <a:pt x="4806" y="4240"/>
                  <a:pt x="4806" y="4241"/>
                  <a:pt x="4806" y="4242"/>
                </a:cubicBezTo>
                <a:cubicBezTo>
                  <a:pt x="4829" y="4244"/>
                  <a:pt x="4840" y="4244"/>
                  <a:pt x="4857" y="4229"/>
                </a:cubicBezTo>
                <a:cubicBezTo>
                  <a:pt x="4875" y="4231"/>
                  <a:pt x="4878" y="4274"/>
                  <a:pt x="4882" y="4299"/>
                </a:cubicBezTo>
                <a:cubicBezTo>
                  <a:pt x="4867" y="4332"/>
                  <a:pt x="4851" y="4309"/>
                  <a:pt x="4835" y="4331"/>
                </a:cubicBezTo>
                <a:cubicBezTo>
                  <a:pt x="4824" y="4354"/>
                  <a:pt x="4814" y="4378"/>
                  <a:pt x="4803" y="4402"/>
                </a:cubicBezTo>
                <a:cubicBezTo>
                  <a:pt x="4796" y="4413"/>
                  <a:pt x="4769" y="4408"/>
                  <a:pt x="4757" y="4407"/>
                </a:cubicBezTo>
                <a:cubicBezTo>
                  <a:pt x="4728" y="4457"/>
                  <a:pt x="4758" y="4537"/>
                  <a:pt x="4759" y="4612"/>
                </a:cubicBezTo>
                <a:cubicBezTo>
                  <a:pt x="4734" y="4594"/>
                  <a:pt x="4683" y="4577"/>
                  <a:pt x="4689" y="4504"/>
                </a:cubicBezTo>
                <a:cubicBezTo>
                  <a:pt x="4691" y="4471"/>
                  <a:pt x="4701" y="4442"/>
                  <a:pt x="4699" y="4405"/>
                </a:cubicBezTo>
                <a:cubicBezTo>
                  <a:pt x="4686" y="4392"/>
                  <a:pt x="4672" y="4394"/>
                  <a:pt x="4655" y="4382"/>
                </a:cubicBezTo>
                <a:cubicBezTo>
                  <a:pt x="4622" y="4360"/>
                  <a:pt x="4602" y="4336"/>
                  <a:pt x="4556" y="4349"/>
                </a:cubicBezTo>
                <a:cubicBezTo>
                  <a:pt x="4556" y="4362"/>
                  <a:pt x="4555" y="4372"/>
                  <a:pt x="4554" y="4385"/>
                </a:cubicBezTo>
                <a:cubicBezTo>
                  <a:pt x="4585" y="4400"/>
                  <a:pt x="4614" y="4392"/>
                  <a:pt x="4633" y="4425"/>
                </a:cubicBezTo>
                <a:cubicBezTo>
                  <a:pt x="4643" y="4445"/>
                  <a:pt x="4632" y="4485"/>
                  <a:pt x="4629" y="4502"/>
                </a:cubicBezTo>
                <a:cubicBezTo>
                  <a:pt x="4594" y="4503"/>
                  <a:pt x="4579" y="4463"/>
                  <a:pt x="4558" y="4434"/>
                </a:cubicBezTo>
                <a:cubicBezTo>
                  <a:pt x="4516" y="4465"/>
                  <a:pt x="4455" y="4459"/>
                  <a:pt x="4393" y="4462"/>
                </a:cubicBezTo>
                <a:cubicBezTo>
                  <a:pt x="4378" y="4463"/>
                  <a:pt x="4371" y="4474"/>
                  <a:pt x="4360" y="4479"/>
                </a:cubicBezTo>
                <a:cubicBezTo>
                  <a:pt x="4306" y="4502"/>
                  <a:pt x="4235" y="4444"/>
                  <a:pt x="4217" y="4397"/>
                </a:cubicBezTo>
                <a:cubicBezTo>
                  <a:pt x="4142" y="4415"/>
                  <a:pt x="4122" y="4345"/>
                  <a:pt x="4064" y="4351"/>
                </a:cubicBezTo>
                <a:cubicBezTo>
                  <a:pt x="4057" y="4366"/>
                  <a:pt x="4049" y="4370"/>
                  <a:pt x="4046" y="4394"/>
                </a:cubicBezTo>
                <a:cubicBezTo>
                  <a:pt x="4023" y="4416"/>
                  <a:pt x="3982" y="4424"/>
                  <a:pt x="3951" y="4427"/>
                </a:cubicBezTo>
                <a:cubicBezTo>
                  <a:pt x="3929" y="4559"/>
                  <a:pt x="3978" y="4558"/>
                  <a:pt x="3985" y="4630"/>
                </a:cubicBezTo>
                <a:cubicBezTo>
                  <a:pt x="3975" y="4635"/>
                  <a:pt x="3965" y="4639"/>
                  <a:pt x="3954" y="4643"/>
                </a:cubicBezTo>
                <a:cubicBezTo>
                  <a:pt x="3955" y="4664"/>
                  <a:pt x="3956" y="4684"/>
                  <a:pt x="3957" y="4705"/>
                </a:cubicBezTo>
                <a:cubicBezTo>
                  <a:pt x="3938" y="4675"/>
                  <a:pt x="3919" y="4645"/>
                  <a:pt x="3900" y="4615"/>
                </a:cubicBezTo>
                <a:cubicBezTo>
                  <a:pt x="3896" y="4599"/>
                  <a:pt x="3907" y="4584"/>
                  <a:pt x="3920" y="4582"/>
                </a:cubicBezTo>
                <a:cubicBezTo>
                  <a:pt x="3921" y="4572"/>
                  <a:pt x="3922" y="4563"/>
                  <a:pt x="3923" y="4554"/>
                </a:cubicBezTo>
                <a:cubicBezTo>
                  <a:pt x="3901" y="4507"/>
                  <a:pt x="3868" y="4508"/>
                  <a:pt x="3832" y="4484"/>
                </a:cubicBezTo>
                <a:cubicBezTo>
                  <a:pt x="3811" y="4469"/>
                  <a:pt x="3794" y="4429"/>
                  <a:pt x="3762" y="4435"/>
                </a:cubicBezTo>
                <a:cubicBezTo>
                  <a:pt x="3725" y="4442"/>
                  <a:pt x="3687" y="4468"/>
                  <a:pt x="3646" y="4480"/>
                </a:cubicBezTo>
                <a:cubicBezTo>
                  <a:pt x="3568" y="4503"/>
                  <a:pt x="3497" y="4456"/>
                  <a:pt x="3436" y="4440"/>
                </a:cubicBezTo>
                <a:cubicBezTo>
                  <a:pt x="3439" y="4420"/>
                  <a:pt x="3440" y="4399"/>
                  <a:pt x="3443" y="4379"/>
                </a:cubicBezTo>
                <a:cubicBezTo>
                  <a:pt x="3469" y="4360"/>
                  <a:pt x="3502" y="4366"/>
                  <a:pt x="3529" y="4354"/>
                </a:cubicBezTo>
                <a:cubicBezTo>
                  <a:pt x="3526" y="4300"/>
                  <a:pt x="3457" y="4218"/>
                  <a:pt x="3418" y="4229"/>
                </a:cubicBezTo>
                <a:cubicBezTo>
                  <a:pt x="3304" y="4263"/>
                  <a:pt x="3156" y="4140"/>
                  <a:pt x="3071" y="4079"/>
                </a:cubicBezTo>
                <a:cubicBezTo>
                  <a:pt x="3048" y="4063"/>
                  <a:pt x="2978" y="4005"/>
                  <a:pt x="2948" y="4038"/>
                </a:cubicBezTo>
                <a:cubicBezTo>
                  <a:pt x="2930" y="4058"/>
                  <a:pt x="2890" y="4190"/>
                  <a:pt x="2844" y="4118"/>
                </a:cubicBezTo>
                <a:cubicBezTo>
                  <a:pt x="2854" y="4083"/>
                  <a:pt x="2847" y="4056"/>
                  <a:pt x="2839" y="4024"/>
                </a:cubicBezTo>
                <a:cubicBezTo>
                  <a:pt x="2830" y="4017"/>
                  <a:pt x="2807" y="4035"/>
                  <a:pt x="2795" y="4044"/>
                </a:cubicBezTo>
                <a:cubicBezTo>
                  <a:pt x="2783" y="4066"/>
                  <a:pt x="2801" y="4109"/>
                  <a:pt x="2804" y="4133"/>
                </a:cubicBezTo>
                <a:cubicBezTo>
                  <a:pt x="2785" y="4166"/>
                  <a:pt x="2748" y="4120"/>
                  <a:pt x="2732" y="4099"/>
                </a:cubicBezTo>
                <a:cubicBezTo>
                  <a:pt x="2679" y="4033"/>
                  <a:pt x="2678" y="3878"/>
                  <a:pt x="2596" y="3863"/>
                </a:cubicBezTo>
                <a:cubicBezTo>
                  <a:pt x="2609" y="3902"/>
                  <a:pt x="2629" y="3918"/>
                  <a:pt x="2639" y="3965"/>
                </a:cubicBezTo>
                <a:cubicBezTo>
                  <a:pt x="2623" y="4003"/>
                  <a:pt x="2596" y="4006"/>
                  <a:pt x="2573" y="4033"/>
                </a:cubicBezTo>
                <a:cubicBezTo>
                  <a:pt x="2566" y="4045"/>
                  <a:pt x="2559" y="4056"/>
                  <a:pt x="2552" y="4068"/>
                </a:cubicBezTo>
                <a:cubicBezTo>
                  <a:pt x="2533" y="4073"/>
                  <a:pt x="2514" y="4077"/>
                  <a:pt x="2494" y="4083"/>
                </a:cubicBezTo>
                <a:cubicBezTo>
                  <a:pt x="2453" y="4114"/>
                  <a:pt x="2451" y="4160"/>
                  <a:pt x="2383" y="4158"/>
                </a:cubicBezTo>
                <a:cubicBezTo>
                  <a:pt x="2360" y="4189"/>
                  <a:pt x="2349" y="4230"/>
                  <a:pt x="2316" y="4242"/>
                </a:cubicBezTo>
                <a:cubicBezTo>
                  <a:pt x="2311" y="4271"/>
                  <a:pt x="2310" y="4292"/>
                  <a:pt x="2316" y="4322"/>
                </a:cubicBezTo>
                <a:cubicBezTo>
                  <a:pt x="2291" y="4301"/>
                  <a:pt x="2280" y="4254"/>
                  <a:pt x="2251" y="4237"/>
                </a:cubicBezTo>
                <a:cubicBezTo>
                  <a:pt x="2251" y="4236"/>
                  <a:pt x="2251" y="4234"/>
                  <a:pt x="2250" y="4232"/>
                </a:cubicBezTo>
                <a:cubicBezTo>
                  <a:pt x="2277" y="4156"/>
                  <a:pt x="2289" y="4202"/>
                  <a:pt x="2322" y="4163"/>
                </a:cubicBezTo>
                <a:cubicBezTo>
                  <a:pt x="2329" y="4146"/>
                  <a:pt x="2336" y="4131"/>
                  <a:pt x="2342" y="4114"/>
                </a:cubicBezTo>
                <a:cubicBezTo>
                  <a:pt x="2367" y="4101"/>
                  <a:pt x="2391" y="4086"/>
                  <a:pt x="2416" y="4073"/>
                </a:cubicBezTo>
                <a:cubicBezTo>
                  <a:pt x="2426" y="4061"/>
                  <a:pt x="2436" y="4050"/>
                  <a:pt x="2446" y="4038"/>
                </a:cubicBezTo>
                <a:cubicBezTo>
                  <a:pt x="2478" y="4017"/>
                  <a:pt x="2487" y="4024"/>
                  <a:pt x="2502" y="3976"/>
                </a:cubicBezTo>
                <a:cubicBezTo>
                  <a:pt x="2479" y="3969"/>
                  <a:pt x="2440" y="3951"/>
                  <a:pt x="2419" y="3976"/>
                </a:cubicBezTo>
                <a:cubicBezTo>
                  <a:pt x="2411" y="3990"/>
                  <a:pt x="2404" y="4002"/>
                  <a:pt x="2397" y="4016"/>
                </a:cubicBezTo>
                <a:cubicBezTo>
                  <a:pt x="2375" y="4022"/>
                  <a:pt x="2353" y="4029"/>
                  <a:pt x="2331" y="4034"/>
                </a:cubicBezTo>
                <a:cubicBezTo>
                  <a:pt x="2325" y="4042"/>
                  <a:pt x="2318" y="4050"/>
                  <a:pt x="2311" y="4058"/>
                </a:cubicBezTo>
                <a:cubicBezTo>
                  <a:pt x="2306" y="4058"/>
                  <a:pt x="2300" y="4058"/>
                  <a:pt x="2295" y="4058"/>
                </a:cubicBezTo>
                <a:cubicBezTo>
                  <a:pt x="2282" y="4068"/>
                  <a:pt x="2271" y="4102"/>
                  <a:pt x="2256" y="4111"/>
                </a:cubicBezTo>
                <a:cubicBezTo>
                  <a:pt x="2227" y="4128"/>
                  <a:pt x="2202" y="4085"/>
                  <a:pt x="2178" y="4099"/>
                </a:cubicBezTo>
                <a:cubicBezTo>
                  <a:pt x="2172" y="4103"/>
                  <a:pt x="2164" y="4114"/>
                  <a:pt x="2153" y="4111"/>
                </a:cubicBezTo>
                <a:cubicBezTo>
                  <a:pt x="2147" y="4108"/>
                  <a:pt x="2140" y="4107"/>
                  <a:pt x="2134" y="4104"/>
                </a:cubicBezTo>
                <a:cubicBezTo>
                  <a:pt x="2122" y="4117"/>
                  <a:pt x="2111" y="4130"/>
                  <a:pt x="2099" y="4143"/>
                </a:cubicBezTo>
                <a:cubicBezTo>
                  <a:pt x="2096" y="4156"/>
                  <a:pt x="2097" y="4170"/>
                  <a:pt x="2097" y="4189"/>
                </a:cubicBezTo>
                <a:cubicBezTo>
                  <a:pt x="2117" y="4202"/>
                  <a:pt x="2124" y="4237"/>
                  <a:pt x="2132" y="4271"/>
                </a:cubicBezTo>
                <a:cubicBezTo>
                  <a:pt x="2132" y="4272"/>
                  <a:pt x="2132" y="4272"/>
                  <a:pt x="2132" y="4272"/>
                </a:cubicBezTo>
                <a:cubicBezTo>
                  <a:pt x="2114" y="4275"/>
                  <a:pt x="2100" y="4246"/>
                  <a:pt x="2082" y="4237"/>
                </a:cubicBezTo>
                <a:cubicBezTo>
                  <a:pt x="2052" y="4230"/>
                  <a:pt x="2021" y="4222"/>
                  <a:pt x="1991" y="4214"/>
                </a:cubicBezTo>
                <a:cubicBezTo>
                  <a:pt x="1957" y="4197"/>
                  <a:pt x="1932" y="4160"/>
                  <a:pt x="1903" y="4138"/>
                </a:cubicBezTo>
                <a:cubicBezTo>
                  <a:pt x="1878" y="4118"/>
                  <a:pt x="1848" y="4090"/>
                  <a:pt x="1818" y="4086"/>
                </a:cubicBezTo>
                <a:cubicBezTo>
                  <a:pt x="1801" y="4083"/>
                  <a:pt x="1783" y="4101"/>
                  <a:pt x="1762" y="4091"/>
                </a:cubicBezTo>
                <a:cubicBezTo>
                  <a:pt x="1711" y="4066"/>
                  <a:pt x="1678" y="3986"/>
                  <a:pt x="1624" y="3965"/>
                </a:cubicBezTo>
                <a:cubicBezTo>
                  <a:pt x="1580" y="3971"/>
                  <a:pt x="1536" y="3977"/>
                  <a:pt x="1492" y="3983"/>
                </a:cubicBezTo>
                <a:cubicBezTo>
                  <a:pt x="1475" y="3975"/>
                  <a:pt x="1455" y="3957"/>
                  <a:pt x="1434" y="3950"/>
                </a:cubicBezTo>
                <a:cubicBezTo>
                  <a:pt x="1400" y="3945"/>
                  <a:pt x="1366" y="3940"/>
                  <a:pt x="1332" y="3936"/>
                </a:cubicBezTo>
                <a:cubicBezTo>
                  <a:pt x="1301" y="3923"/>
                  <a:pt x="1270" y="3902"/>
                  <a:pt x="1236" y="3891"/>
                </a:cubicBezTo>
                <a:cubicBezTo>
                  <a:pt x="1210" y="3896"/>
                  <a:pt x="1185" y="3899"/>
                  <a:pt x="1159" y="3903"/>
                </a:cubicBezTo>
                <a:cubicBezTo>
                  <a:pt x="1130" y="3911"/>
                  <a:pt x="1098" y="3894"/>
                  <a:pt x="1076" y="3893"/>
                </a:cubicBezTo>
                <a:cubicBezTo>
                  <a:pt x="1070" y="3895"/>
                  <a:pt x="1064" y="3899"/>
                  <a:pt x="1058" y="3901"/>
                </a:cubicBezTo>
                <a:cubicBezTo>
                  <a:pt x="1027" y="3894"/>
                  <a:pt x="1019" y="3825"/>
                  <a:pt x="993" y="3808"/>
                </a:cubicBezTo>
                <a:cubicBezTo>
                  <a:pt x="960" y="3804"/>
                  <a:pt x="928" y="3799"/>
                  <a:pt x="895" y="3795"/>
                </a:cubicBezTo>
                <a:cubicBezTo>
                  <a:pt x="881" y="3789"/>
                  <a:pt x="866" y="3784"/>
                  <a:pt x="852" y="3778"/>
                </a:cubicBezTo>
                <a:cubicBezTo>
                  <a:pt x="844" y="3795"/>
                  <a:pt x="837" y="3810"/>
                  <a:pt x="830" y="3826"/>
                </a:cubicBezTo>
                <a:cubicBezTo>
                  <a:pt x="816" y="3820"/>
                  <a:pt x="802" y="3814"/>
                  <a:pt x="788" y="3808"/>
                </a:cubicBezTo>
                <a:cubicBezTo>
                  <a:pt x="787" y="3808"/>
                  <a:pt x="787" y="3808"/>
                  <a:pt x="786" y="3808"/>
                </a:cubicBezTo>
                <a:cubicBezTo>
                  <a:pt x="785" y="3779"/>
                  <a:pt x="787" y="3774"/>
                  <a:pt x="795" y="3762"/>
                </a:cubicBezTo>
                <a:cubicBezTo>
                  <a:pt x="788" y="3732"/>
                  <a:pt x="764" y="3702"/>
                  <a:pt x="736" y="3718"/>
                </a:cubicBezTo>
                <a:cubicBezTo>
                  <a:pt x="716" y="3745"/>
                  <a:pt x="697" y="3771"/>
                  <a:pt x="678" y="3798"/>
                </a:cubicBezTo>
                <a:cubicBezTo>
                  <a:pt x="642" y="3827"/>
                  <a:pt x="564" y="3821"/>
                  <a:pt x="517" y="3821"/>
                </a:cubicBezTo>
                <a:cubicBezTo>
                  <a:pt x="517" y="3829"/>
                  <a:pt x="517" y="3837"/>
                  <a:pt x="517" y="3845"/>
                </a:cubicBezTo>
                <a:cubicBezTo>
                  <a:pt x="526" y="3864"/>
                  <a:pt x="535" y="3873"/>
                  <a:pt x="542" y="3898"/>
                </a:cubicBezTo>
                <a:cubicBezTo>
                  <a:pt x="541" y="3903"/>
                  <a:pt x="541" y="3908"/>
                  <a:pt x="540" y="3913"/>
                </a:cubicBezTo>
                <a:cubicBezTo>
                  <a:pt x="517" y="3911"/>
                  <a:pt x="494" y="3910"/>
                  <a:pt x="472" y="3908"/>
                </a:cubicBezTo>
                <a:cubicBezTo>
                  <a:pt x="444" y="3916"/>
                  <a:pt x="388" y="3943"/>
                  <a:pt x="369" y="3968"/>
                </a:cubicBezTo>
                <a:cubicBezTo>
                  <a:pt x="343" y="4000"/>
                  <a:pt x="319" y="4060"/>
                  <a:pt x="303" y="4108"/>
                </a:cubicBezTo>
                <a:cubicBezTo>
                  <a:pt x="299" y="4128"/>
                  <a:pt x="294" y="4150"/>
                  <a:pt x="289" y="4171"/>
                </a:cubicBezTo>
                <a:cubicBezTo>
                  <a:pt x="262" y="4233"/>
                  <a:pt x="181" y="4238"/>
                  <a:pt x="122" y="4239"/>
                </a:cubicBezTo>
                <a:cubicBezTo>
                  <a:pt x="119" y="4286"/>
                  <a:pt x="108" y="4314"/>
                  <a:pt x="89" y="4331"/>
                </a:cubicBezTo>
                <a:cubicBezTo>
                  <a:pt x="88" y="4333"/>
                  <a:pt x="87" y="4335"/>
                  <a:pt x="86" y="4337"/>
                </a:cubicBezTo>
                <a:cubicBezTo>
                  <a:pt x="138" y="4376"/>
                  <a:pt x="284" y="4464"/>
                  <a:pt x="287" y="4577"/>
                </a:cubicBezTo>
                <a:cubicBezTo>
                  <a:pt x="326" y="4586"/>
                  <a:pt x="367" y="4596"/>
                  <a:pt x="406" y="4605"/>
                </a:cubicBezTo>
                <a:cubicBezTo>
                  <a:pt x="410" y="4626"/>
                  <a:pt x="412" y="4647"/>
                  <a:pt x="416" y="4668"/>
                </a:cubicBezTo>
                <a:cubicBezTo>
                  <a:pt x="418" y="4672"/>
                  <a:pt x="522" y="4705"/>
                  <a:pt x="530" y="4707"/>
                </a:cubicBezTo>
                <a:cubicBezTo>
                  <a:pt x="530" y="4723"/>
                  <a:pt x="528" y="4734"/>
                  <a:pt x="525" y="4743"/>
                </a:cubicBezTo>
                <a:cubicBezTo>
                  <a:pt x="512" y="4776"/>
                  <a:pt x="467" y="4744"/>
                  <a:pt x="447" y="4742"/>
                </a:cubicBezTo>
                <a:cubicBezTo>
                  <a:pt x="402" y="4832"/>
                  <a:pt x="353" y="4800"/>
                  <a:pt x="284" y="4785"/>
                </a:cubicBezTo>
                <a:cubicBezTo>
                  <a:pt x="280" y="4763"/>
                  <a:pt x="283" y="4732"/>
                  <a:pt x="287" y="4713"/>
                </a:cubicBezTo>
                <a:cubicBezTo>
                  <a:pt x="224" y="4681"/>
                  <a:pt x="181" y="4750"/>
                  <a:pt x="136" y="4785"/>
                </a:cubicBezTo>
                <a:cubicBezTo>
                  <a:pt x="96" y="4815"/>
                  <a:pt x="45" y="4841"/>
                  <a:pt x="5" y="4866"/>
                </a:cubicBezTo>
                <a:cubicBezTo>
                  <a:pt x="3" y="4871"/>
                  <a:pt x="1" y="4875"/>
                  <a:pt x="0" y="4880"/>
                </a:cubicBezTo>
                <a:cubicBezTo>
                  <a:pt x="53" y="4908"/>
                  <a:pt x="108" y="4936"/>
                  <a:pt x="162" y="4964"/>
                </a:cubicBezTo>
                <a:cubicBezTo>
                  <a:pt x="150" y="4986"/>
                  <a:pt x="126" y="4974"/>
                  <a:pt x="106" y="4983"/>
                </a:cubicBezTo>
                <a:cubicBezTo>
                  <a:pt x="101" y="4986"/>
                  <a:pt x="102" y="4985"/>
                  <a:pt x="99" y="4989"/>
                </a:cubicBezTo>
                <a:cubicBezTo>
                  <a:pt x="100" y="5014"/>
                  <a:pt x="101" y="5040"/>
                  <a:pt x="102" y="5064"/>
                </a:cubicBezTo>
                <a:cubicBezTo>
                  <a:pt x="121" y="5087"/>
                  <a:pt x="164" y="5113"/>
                  <a:pt x="200" y="5101"/>
                </a:cubicBezTo>
                <a:cubicBezTo>
                  <a:pt x="222" y="5094"/>
                  <a:pt x="253" y="5079"/>
                  <a:pt x="281" y="5091"/>
                </a:cubicBezTo>
                <a:cubicBezTo>
                  <a:pt x="299" y="5098"/>
                  <a:pt x="324" y="5126"/>
                  <a:pt x="344" y="5116"/>
                </a:cubicBezTo>
                <a:cubicBezTo>
                  <a:pt x="360" y="5095"/>
                  <a:pt x="376" y="5075"/>
                  <a:pt x="392" y="5054"/>
                </a:cubicBezTo>
                <a:cubicBezTo>
                  <a:pt x="411" y="5042"/>
                  <a:pt x="430" y="5030"/>
                  <a:pt x="449" y="5018"/>
                </a:cubicBezTo>
                <a:cubicBezTo>
                  <a:pt x="466" y="5036"/>
                  <a:pt x="472" y="5045"/>
                  <a:pt x="481" y="5079"/>
                </a:cubicBezTo>
                <a:cubicBezTo>
                  <a:pt x="479" y="5085"/>
                  <a:pt x="477" y="5091"/>
                  <a:pt x="475" y="5096"/>
                </a:cubicBezTo>
                <a:cubicBezTo>
                  <a:pt x="468" y="5104"/>
                  <a:pt x="457" y="5104"/>
                  <a:pt x="444" y="5103"/>
                </a:cubicBezTo>
                <a:cubicBezTo>
                  <a:pt x="444" y="5106"/>
                  <a:pt x="443" y="5111"/>
                  <a:pt x="442" y="5114"/>
                </a:cubicBezTo>
                <a:cubicBezTo>
                  <a:pt x="461" y="5161"/>
                  <a:pt x="476" y="5192"/>
                  <a:pt x="470" y="5267"/>
                </a:cubicBezTo>
                <a:cubicBezTo>
                  <a:pt x="467" y="5273"/>
                  <a:pt x="463" y="5277"/>
                  <a:pt x="460" y="5282"/>
                </a:cubicBezTo>
                <a:cubicBezTo>
                  <a:pt x="430" y="5283"/>
                  <a:pt x="387" y="5285"/>
                  <a:pt x="369" y="5311"/>
                </a:cubicBezTo>
                <a:cubicBezTo>
                  <a:pt x="352" y="5334"/>
                  <a:pt x="346" y="5370"/>
                  <a:pt x="322" y="5380"/>
                </a:cubicBezTo>
                <a:cubicBezTo>
                  <a:pt x="309" y="5386"/>
                  <a:pt x="268" y="5351"/>
                  <a:pt x="253" y="5342"/>
                </a:cubicBezTo>
                <a:cubicBezTo>
                  <a:pt x="230" y="5368"/>
                  <a:pt x="221" y="5414"/>
                  <a:pt x="206" y="5452"/>
                </a:cubicBezTo>
                <a:cubicBezTo>
                  <a:pt x="196" y="5467"/>
                  <a:pt x="187" y="5481"/>
                  <a:pt x="177" y="5495"/>
                </a:cubicBezTo>
                <a:cubicBezTo>
                  <a:pt x="174" y="5513"/>
                  <a:pt x="172" y="5531"/>
                  <a:pt x="169" y="5549"/>
                </a:cubicBezTo>
                <a:cubicBezTo>
                  <a:pt x="165" y="5554"/>
                  <a:pt x="160" y="5557"/>
                  <a:pt x="156" y="5562"/>
                </a:cubicBezTo>
                <a:cubicBezTo>
                  <a:pt x="152" y="5570"/>
                  <a:pt x="151" y="5590"/>
                  <a:pt x="151" y="5605"/>
                </a:cubicBezTo>
                <a:cubicBezTo>
                  <a:pt x="143" y="5609"/>
                  <a:pt x="135" y="5612"/>
                  <a:pt x="127" y="5617"/>
                </a:cubicBezTo>
                <a:cubicBezTo>
                  <a:pt x="134" y="5646"/>
                  <a:pt x="140" y="5674"/>
                  <a:pt x="147" y="5703"/>
                </a:cubicBezTo>
                <a:cubicBezTo>
                  <a:pt x="194" y="5705"/>
                  <a:pt x="207" y="5750"/>
                  <a:pt x="240" y="5763"/>
                </a:cubicBezTo>
                <a:cubicBezTo>
                  <a:pt x="258" y="5770"/>
                  <a:pt x="260" y="5750"/>
                  <a:pt x="278" y="5748"/>
                </a:cubicBezTo>
                <a:cubicBezTo>
                  <a:pt x="290" y="5763"/>
                  <a:pt x="294" y="5782"/>
                  <a:pt x="302" y="5803"/>
                </a:cubicBezTo>
                <a:cubicBezTo>
                  <a:pt x="302" y="5806"/>
                  <a:pt x="302" y="5809"/>
                  <a:pt x="302" y="5813"/>
                </a:cubicBezTo>
                <a:cubicBezTo>
                  <a:pt x="278" y="5842"/>
                  <a:pt x="244" y="5793"/>
                  <a:pt x="216" y="5786"/>
                </a:cubicBezTo>
                <a:cubicBezTo>
                  <a:pt x="213" y="5806"/>
                  <a:pt x="207" y="5823"/>
                  <a:pt x="198" y="5835"/>
                </a:cubicBezTo>
                <a:cubicBezTo>
                  <a:pt x="198" y="5835"/>
                  <a:pt x="198" y="5837"/>
                  <a:pt x="198" y="5838"/>
                </a:cubicBezTo>
                <a:cubicBezTo>
                  <a:pt x="203" y="5852"/>
                  <a:pt x="260" y="5956"/>
                  <a:pt x="266" y="5961"/>
                </a:cubicBezTo>
                <a:cubicBezTo>
                  <a:pt x="280" y="5982"/>
                  <a:pt x="361" y="5917"/>
                  <a:pt x="378" y="5905"/>
                </a:cubicBezTo>
                <a:cubicBezTo>
                  <a:pt x="387" y="5922"/>
                  <a:pt x="410" y="5983"/>
                  <a:pt x="406" y="6018"/>
                </a:cubicBezTo>
                <a:cubicBezTo>
                  <a:pt x="403" y="6051"/>
                  <a:pt x="392" y="6105"/>
                  <a:pt x="405" y="6148"/>
                </a:cubicBezTo>
                <a:cubicBezTo>
                  <a:pt x="412" y="6168"/>
                  <a:pt x="445" y="6162"/>
                  <a:pt x="460" y="6151"/>
                </a:cubicBezTo>
                <a:cubicBezTo>
                  <a:pt x="488" y="6129"/>
                  <a:pt x="485" y="6089"/>
                  <a:pt x="540" y="6116"/>
                </a:cubicBezTo>
                <a:cubicBezTo>
                  <a:pt x="562" y="6127"/>
                  <a:pt x="579" y="6216"/>
                  <a:pt x="604" y="6201"/>
                </a:cubicBezTo>
                <a:cubicBezTo>
                  <a:pt x="615" y="6179"/>
                  <a:pt x="597" y="6154"/>
                  <a:pt x="603" y="6133"/>
                </a:cubicBezTo>
                <a:cubicBezTo>
                  <a:pt x="608" y="6119"/>
                  <a:pt x="619" y="6113"/>
                  <a:pt x="628" y="6108"/>
                </a:cubicBezTo>
                <a:cubicBezTo>
                  <a:pt x="634" y="6123"/>
                  <a:pt x="639" y="6139"/>
                  <a:pt x="645" y="6154"/>
                </a:cubicBezTo>
                <a:cubicBezTo>
                  <a:pt x="675" y="6156"/>
                  <a:pt x="694" y="6138"/>
                  <a:pt x="720" y="6133"/>
                </a:cubicBezTo>
                <a:cubicBezTo>
                  <a:pt x="720" y="6133"/>
                  <a:pt x="720" y="6135"/>
                  <a:pt x="720" y="6136"/>
                </a:cubicBezTo>
                <a:cubicBezTo>
                  <a:pt x="718" y="6155"/>
                  <a:pt x="714" y="6176"/>
                  <a:pt x="711" y="6196"/>
                </a:cubicBezTo>
                <a:cubicBezTo>
                  <a:pt x="704" y="6208"/>
                  <a:pt x="698" y="6219"/>
                  <a:pt x="692" y="6231"/>
                </a:cubicBezTo>
                <a:cubicBezTo>
                  <a:pt x="683" y="6264"/>
                  <a:pt x="693" y="6306"/>
                  <a:pt x="684" y="6347"/>
                </a:cubicBezTo>
                <a:cubicBezTo>
                  <a:pt x="679" y="6373"/>
                  <a:pt x="638" y="6412"/>
                  <a:pt x="625" y="6424"/>
                </a:cubicBezTo>
                <a:cubicBezTo>
                  <a:pt x="619" y="6439"/>
                  <a:pt x="617" y="6467"/>
                  <a:pt x="622" y="6489"/>
                </a:cubicBezTo>
                <a:cubicBezTo>
                  <a:pt x="622" y="6489"/>
                  <a:pt x="622" y="6490"/>
                  <a:pt x="622" y="6490"/>
                </a:cubicBezTo>
                <a:cubicBezTo>
                  <a:pt x="607" y="6489"/>
                  <a:pt x="594" y="6487"/>
                  <a:pt x="579" y="6485"/>
                </a:cubicBezTo>
                <a:cubicBezTo>
                  <a:pt x="555" y="6498"/>
                  <a:pt x="508" y="6575"/>
                  <a:pt x="492" y="6608"/>
                </a:cubicBezTo>
                <a:cubicBezTo>
                  <a:pt x="492" y="6612"/>
                  <a:pt x="492" y="6615"/>
                  <a:pt x="492" y="6618"/>
                </a:cubicBezTo>
                <a:cubicBezTo>
                  <a:pt x="520" y="6669"/>
                  <a:pt x="587" y="6633"/>
                  <a:pt x="614" y="6590"/>
                </a:cubicBezTo>
                <a:cubicBezTo>
                  <a:pt x="619" y="6573"/>
                  <a:pt x="624" y="6558"/>
                  <a:pt x="629" y="6540"/>
                </a:cubicBezTo>
                <a:cubicBezTo>
                  <a:pt x="642" y="6522"/>
                  <a:pt x="666" y="6500"/>
                  <a:pt x="680" y="6489"/>
                </a:cubicBezTo>
                <a:cubicBezTo>
                  <a:pt x="710" y="6464"/>
                  <a:pt x="750" y="6469"/>
                  <a:pt x="765" y="6419"/>
                </a:cubicBezTo>
                <a:cubicBezTo>
                  <a:pt x="760" y="6406"/>
                  <a:pt x="755" y="6393"/>
                  <a:pt x="750" y="6380"/>
                </a:cubicBezTo>
                <a:cubicBezTo>
                  <a:pt x="774" y="6360"/>
                  <a:pt x="798" y="6318"/>
                  <a:pt x="821" y="6296"/>
                </a:cubicBezTo>
                <a:cubicBezTo>
                  <a:pt x="841" y="6285"/>
                  <a:pt x="862" y="6274"/>
                  <a:pt x="882" y="6264"/>
                </a:cubicBezTo>
                <a:cubicBezTo>
                  <a:pt x="893" y="6243"/>
                  <a:pt x="904" y="6222"/>
                  <a:pt x="915" y="6201"/>
                </a:cubicBezTo>
                <a:cubicBezTo>
                  <a:pt x="931" y="6177"/>
                  <a:pt x="953" y="6167"/>
                  <a:pt x="961" y="6128"/>
                </a:cubicBezTo>
                <a:cubicBezTo>
                  <a:pt x="951" y="6108"/>
                  <a:pt x="935" y="6098"/>
                  <a:pt x="915" y="6099"/>
                </a:cubicBezTo>
                <a:cubicBezTo>
                  <a:pt x="912" y="6095"/>
                  <a:pt x="909" y="6092"/>
                  <a:pt x="906" y="6088"/>
                </a:cubicBezTo>
                <a:cubicBezTo>
                  <a:pt x="908" y="5962"/>
                  <a:pt x="1023" y="6008"/>
                  <a:pt x="998" y="5885"/>
                </a:cubicBezTo>
                <a:cubicBezTo>
                  <a:pt x="1004" y="5872"/>
                  <a:pt x="1013" y="5873"/>
                  <a:pt x="1020" y="5863"/>
                </a:cubicBezTo>
                <a:cubicBezTo>
                  <a:pt x="1028" y="5847"/>
                  <a:pt x="1034" y="5831"/>
                  <a:pt x="1042" y="5815"/>
                </a:cubicBezTo>
                <a:cubicBezTo>
                  <a:pt x="1054" y="5806"/>
                  <a:pt x="1066" y="5797"/>
                  <a:pt x="1078" y="5788"/>
                </a:cubicBezTo>
                <a:cubicBezTo>
                  <a:pt x="1099" y="5763"/>
                  <a:pt x="1115" y="5727"/>
                  <a:pt x="1136" y="5702"/>
                </a:cubicBezTo>
                <a:cubicBezTo>
                  <a:pt x="1175" y="5674"/>
                  <a:pt x="1201" y="5743"/>
                  <a:pt x="1228" y="5760"/>
                </a:cubicBezTo>
                <a:cubicBezTo>
                  <a:pt x="1228" y="5762"/>
                  <a:pt x="1229" y="5765"/>
                  <a:pt x="1229" y="5766"/>
                </a:cubicBezTo>
                <a:cubicBezTo>
                  <a:pt x="1228" y="5769"/>
                  <a:pt x="1227" y="5772"/>
                  <a:pt x="1227" y="5775"/>
                </a:cubicBezTo>
                <a:cubicBezTo>
                  <a:pt x="1212" y="5785"/>
                  <a:pt x="1178" y="5759"/>
                  <a:pt x="1154" y="5771"/>
                </a:cubicBezTo>
                <a:cubicBezTo>
                  <a:pt x="1115" y="5791"/>
                  <a:pt x="1114" y="5832"/>
                  <a:pt x="1094" y="5885"/>
                </a:cubicBezTo>
                <a:cubicBezTo>
                  <a:pt x="1087" y="5904"/>
                  <a:pt x="1074" y="5912"/>
                  <a:pt x="1070" y="5938"/>
                </a:cubicBezTo>
                <a:cubicBezTo>
                  <a:pt x="1078" y="5963"/>
                  <a:pt x="1088" y="5972"/>
                  <a:pt x="1091" y="6008"/>
                </a:cubicBezTo>
                <a:cubicBezTo>
                  <a:pt x="1080" y="6032"/>
                  <a:pt x="1066" y="6037"/>
                  <a:pt x="1064" y="6079"/>
                </a:cubicBezTo>
                <a:cubicBezTo>
                  <a:pt x="1108" y="6054"/>
                  <a:pt x="1116" y="6038"/>
                  <a:pt x="1149" y="6003"/>
                </a:cubicBezTo>
                <a:cubicBezTo>
                  <a:pt x="1161" y="5997"/>
                  <a:pt x="1172" y="5991"/>
                  <a:pt x="1183" y="5984"/>
                </a:cubicBezTo>
                <a:cubicBezTo>
                  <a:pt x="1199" y="5970"/>
                  <a:pt x="1205" y="5930"/>
                  <a:pt x="1227" y="5925"/>
                </a:cubicBezTo>
                <a:cubicBezTo>
                  <a:pt x="1247" y="5919"/>
                  <a:pt x="1262" y="5945"/>
                  <a:pt x="1286" y="5946"/>
                </a:cubicBezTo>
                <a:cubicBezTo>
                  <a:pt x="1312" y="5837"/>
                  <a:pt x="1296" y="5882"/>
                  <a:pt x="1262" y="5833"/>
                </a:cubicBezTo>
                <a:cubicBezTo>
                  <a:pt x="1267" y="5806"/>
                  <a:pt x="1272" y="5789"/>
                  <a:pt x="1287" y="5780"/>
                </a:cubicBezTo>
                <a:cubicBezTo>
                  <a:pt x="1287" y="5768"/>
                  <a:pt x="1286" y="5755"/>
                  <a:pt x="1286" y="5743"/>
                </a:cubicBezTo>
                <a:cubicBezTo>
                  <a:pt x="1302" y="5739"/>
                  <a:pt x="1309" y="5727"/>
                  <a:pt x="1321" y="5720"/>
                </a:cubicBezTo>
                <a:cubicBezTo>
                  <a:pt x="1351" y="5758"/>
                  <a:pt x="1370" y="5757"/>
                  <a:pt x="1410" y="5781"/>
                </a:cubicBezTo>
                <a:cubicBezTo>
                  <a:pt x="1436" y="5798"/>
                  <a:pt x="1457" y="5834"/>
                  <a:pt x="1478" y="5863"/>
                </a:cubicBezTo>
                <a:cubicBezTo>
                  <a:pt x="1494" y="5859"/>
                  <a:pt x="1502" y="5848"/>
                  <a:pt x="1512" y="5835"/>
                </a:cubicBezTo>
                <a:cubicBezTo>
                  <a:pt x="1524" y="5864"/>
                  <a:pt x="1529" y="5902"/>
                  <a:pt x="1550" y="5916"/>
                </a:cubicBezTo>
                <a:cubicBezTo>
                  <a:pt x="1576" y="5933"/>
                  <a:pt x="1610" y="5910"/>
                  <a:pt x="1640" y="5918"/>
                </a:cubicBezTo>
                <a:cubicBezTo>
                  <a:pt x="1657" y="5922"/>
                  <a:pt x="1678" y="5935"/>
                  <a:pt x="1701" y="5928"/>
                </a:cubicBezTo>
                <a:cubicBezTo>
                  <a:pt x="1719" y="5922"/>
                  <a:pt x="1723" y="5906"/>
                  <a:pt x="1744" y="5913"/>
                </a:cubicBezTo>
                <a:cubicBezTo>
                  <a:pt x="1747" y="5922"/>
                  <a:pt x="1748" y="5937"/>
                  <a:pt x="1749" y="5951"/>
                </a:cubicBezTo>
                <a:cubicBezTo>
                  <a:pt x="1770" y="5961"/>
                  <a:pt x="1796" y="5985"/>
                  <a:pt x="1825" y="5974"/>
                </a:cubicBezTo>
                <a:cubicBezTo>
                  <a:pt x="1839" y="5967"/>
                  <a:pt x="1853" y="5959"/>
                  <a:pt x="1867" y="5951"/>
                </a:cubicBezTo>
                <a:cubicBezTo>
                  <a:pt x="1875" y="5959"/>
                  <a:pt x="1880" y="5966"/>
                  <a:pt x="1884" y="5981"/>
                </a:cubicBezTo>
                <a:cubicBezTo>
                  <a:pt x="1878" y="5999"/>
                  <a:pt x="1865" y="6007"/>
                  <a:pt x="1853" y="6013"/>
                </a:cubicBezTo>
                <a:cubicBezTo>
                  <a:pt x="1867" y="6039"/>
                  <a:pt x="1893" y="6063"/>
                  <a:pt x="1915" y="6074"/>
                </a:cubicBezTo>
                <a:cubicBezTo>
                  <a:pt x="1924" y="6077"/>
                  <a:pt x="1934" y="6080"/>
                  <a:pt x="1944" y="6083"/>
                </a:cubicBezTo>
                <a:cubicBezTo>
                  <a:pt x="1974" y="6114"/>
                  <a:pt x="1989" y="6184"/>
                  <a:pt x="2027" y="6202"/>
                </a:cubicBezTo>
                <a:cubicBezTo>
                  <a:pt x="2043" y="6198"/>
                  <a:pt x="2060" y="6193"/>
                  <a:pt x="2076" y="6189"/>
                </a:cubicBezTo>
                <a:cubicBezTo>
                  <a:pt x="2075" y="6150"/>
                  <a:pt x="2055" y="6144"/>
                  <a:pt x="2045" y="6123"/>
                </a:cubicBezTo>
                <a:cubicBezTo>
                  <a:pt x="2044" y="6123"/>
                  <a:pt x="2043" y="6123"/>
                  <a:pt x="2042" y="6123"/>
                </a:cubicBezTo>
                <a:cubicBezTo>
                  <a:pt x="2042" y="6122"/>
                  <a:pt x="2042" y="6122"/>
                  <a:pt x="2042" y="6121"/>
                </a:cubicBezTo>
                <a:cubicBezTo>
                  <a:pt x="2063" y="6128"/>
                  <a:pt x="2072" y="6138"/>
                  <a:pt x="2089" y="6123"/>
                </a:cubicBezTo>
                <a:cubicBezTo>
                  <a:pt x="2109" y="6159"/>
                  <a:pt x="2109" y="6202"/>
                  <a:pt x="2144" y="6212"/>
                </a:cubicBezTo>
                <a:cubicBezTo>
                  <a:pt x="2145" y="6212"/>
                  <a:pt x="2146" y="6212"/>
                  <a:pt x="2146" y="6212"/>
                </a:cubicBezTo>
                <a:cubicBezTo>
                  <a:pt x="2152" y="6159"/>
                  <a:pt x="2124" y="6120"/>
                  <a:pt x="2134" y="6054"/>
                </a:cubicBezTo>
                <a:cubicBezTo>
                  <a:pt x="2134" y="6052"/>
                  <a:pt x="2134" y="6048"/>
                  <a:pt x="2134" y="6046"/>
                </a:cubicBezTo>
                <a:cubicBezTo>
                  <a:pt x="2138" y="6046"/>
                  <a:pt x="2142" y="6046"/>
                  <a:pt x="2146" y="6046"/>
                </a:cubicBezTo>
                <a:cubicBezTo>
                  <a:pt x="2153" y="6083"/>
                  <a:pt x="2165" y="6165"/>
                  <a:pt x="2181" y="6189"/>
                </a:cubicBezTo>
                <a:cubicBezTo>
                  <a:pt x="2194" y="6205"/>
                  <a:pt x="2209" y="6220"/>
                  <a:pt x="2222" y="6236"/>
                </a:cubicBezTo>
                <a:cubicBezTo>
                  <a:pt x="2238" y="6261"/>
                  <a:pt x="2238" y="6277"/>
                  <a:pt x="2262" y="6296"/>
                </a:cubicBezTo>
                <a:cubicBezTo>
                  <a:pt x="2263" y="6299"/>
                  <a:pt x="2264" y="6302"/>
                  <a:pt x="2264" y="6306"/>
                </a:cubicBezTo>
                <a:cubicBezTo>
                  <a:pt x="2261" y="6312"/>
                  <a:pt x="2257" y="6319"/>
                  <a:pt x="2254" y="6326"/>
                </a:cubicBezTo>
                <a:cubicBezTo>
                  <a:pt x="2261" y="6357"/>
                  <a:pt x="2277" y="6375"/>
                  <a:pt x="2270" y="6409"/>
                </a:cubicBezTo>
                <a:cubicBezTo>
                  <a:pt x="2297" y="6446"/>
                  <a:pt x="2332" y="6485"/>
                  <a:pt x="2347" y="6542"/>
                </a:cubicBezTo>
                <a:cubicBezTo>
                  <a:pt x="2358" y="6557"/>
                  <a:pt x="2344" y="6598"/>
                  <a:pt x="2345" y="6642"/>
                </a:cubicBezTo>
                <a:cubicBezTo>
                  <a:pt x="2370" y="6629"/>
                  <a:pt x="2374" y="6610"/>
                  <a:pt x="2415" y="6612"/>
                </a:cubicBezTo>
                <a:cubicBezTo>
                  <a:pt x="2422" y="6646"/>
                  <a:pt x="2442" y="6660"/>
                  <a:pt x="2446" y="6700"/>
                </a:cubicBezTo>
                <a:cubicBezTo>
                  <a:pt x="2449" y="6726"/>
                  <a:pt x="2441" y="6759"/>
                  <a:pt x="2444" y="6783"/>
                </a:cubicBezTo>
                <a:cubicBezTo>
                  <a:pt x="2448" y="6787"/>
                  <a:pt x="2451" y="6792"/>
                  <a:pt x="2455" y="6796"/>
                </a:cubicBezTo>
                <a:cubicBezTo>
                  <a:pt x="2464" y="6783"/>
                  <a:pt x="2470" y="6768"/>
                  <a:pt x="2487" y="6765"/>
                </a:cubicBezTo>
                <a:cubicBezTo>
                  <a:pt x="2488" y="6756"/>
                  <a:pt x="2489" y="6748"/>
                  <a:pt x="2490" y="6740"/>
                </a:cubicBezTo>
                <a:cubicBezTo>
                  <a:pt x="2491" y="6739"/>
                  <a:pt x="2492" y="6738"/>
                  <a:pt x="2492" y="6737"/>
                </a:cubicBezTo>
                <a:cubicBezTo>
                  <a:pt x="2496" y="6752"/>
                  <a:pt x="2499" y="6768"/>
                  <a:pt x="2502" y="6783"/>
                </a:cubicBezTo>
                <a:cubicBezTo>
                  <a:pt x="2493" y="6804"/>
                  <a:pt x="2484" y="6835"/>
                  <a:pt x="2472" y="6853"/>
                </a:cubicBezTo>
                <a:cubicBezTo>
                  <a:pt x="2473" y="6933"/>
                  <a:pt x="2502" y="6985"/>
                  <a:pt x="2528" y="7019"/>
                </a:cubicBezTo>
                <a:cubicBezTo>
                  <a:pt x="2542" y="7004"/>
                  <a:pt x="2548" y="6986"/>
                  <a:pt x="2569" y="6981"/>
                </a:cubicBezTo>
                <a:cubicBezTo>
                  <a:pt x="2563" y="7055"/>
                  <a:pt x="2578" y="7065"/>
                  <a:pt x="2594" y="7114"/>
                </a:cubicBezTo>
                <a:cubicBezTo>
                  <a:pt x="2601" y="7114"/>
                  <a:pt x="2608" y="7114"/>
                  <a:pt x="2615" y="7114"/>
                </a:cubicBezTo>
                <a:cubicBezTo>
                  <a:pt x="2615" y="7136"/>
                  <a:pt x="2616" y="7158"/>
                  <a:pt x="2617" y="7181"/>
                </a:cubicBezTo>
                <a:cubicBezTo>
                  <a:pt x="2626" y="7199"/>
                  <a:pt x="2639" y="7200"/>
                  <a:pt x="2653" y="7197"/>
                </a:cubicBezTo>
                <a:cubicBezTo>
                  <a:pt x="2652" y="7198"/>
                  <a:pt x="2652" y="7198"/>
                  <a:pt x="2652" y="7199"/>
                </a:cubicBezTo>
                <a:cubicBezTo>
                  <a:pt x="2652" y="7203"/>
                  <a:pt x="2660" y="7214"/>
                  <a:pt x="2663" y="7221"/>
                </a:cubicBezTo>
                <a:cubicBezTo>
                  <a:pt x="2659" y="7224"/>
                  <a:pt x="2657" y="7230"/>
                  <a:pt x="2652" y="7236"/>
                </a:cubicBezTo>
                <a:cubicBezTo>
                  <a:pt x="2642" y="7254"/>
                  <a:pt x="2632" y="7274"/>
                  <a:pt x="2622" y="7292"/>
                </a:cubicBezTo>
                <a:cubicBezTo>
                  <a:pt x="2622" y="7293"/>
                  <a:pt x="2622" y="7293"/>
                  <a:pt x="2622" y="7294"/>
                </a:cubicBezTo>
                <a:cubicBezTo>
                  <a:pt x="2643" y="7303"/>
                  <a:pt x="2655" y="7292"/>
                  <a:pt x="2664" y="7321"/>
                </a:cubicBezTo>
                <a:cubicBezTo>
                  <a:pt x="2653" y="7333"/>
                  <a:pt x="2640" y="7362"/>
                  <a:pt x="2645" y="7395"/>
                </a:cubicBezTo>
                <a:cubicBezTo>
                  <a:pt x="2659" y="7444"/>
                  <a:pt x="2701" y="7425"/>
                  <a:pt x="2724" y="7407"/>
                </a:cubicBezTo>
                <a:cubicBezTo>
                  <a:pt x="2734" y="7419"/>
                  <a:pt x="2739" y="7433"/>
                  <a:pt x="2742" y="7459"/>
                </a:cubicBezTo>
                <a:cubicBezTo>
                  <a:pt x="2766" y="7484"/>
                  <a:pt x="2791" y="7492"/>
                  <a:pt x="2823" y="7485"/>
                </a:cubicBezTo>
                <a:cubicBezTo>
                  <a:pt x="2827" y="7545"/>
                  <a:pt x="2831" y="7577"/>
                  <a:pt x="2852" y="7605"/>
                </a:cubicBezTo>
                <a:cubicBezTo>
                  <a:pt x="2870" y="7602"/>
                  <a:pt x="2870" y="7586"/>
                  <a:pt x="2885" y="7582"/>
                </a:cubicBezTo>
                <a:cubicBezTo>
                  <a:pt x="2890" y="7608"/>
                  <a:pt x="2896" y="7630"/>
                  <a:pt x="2901" y="7650"/>
                </a:cubicBezTo>
                <a:cubicBezTo>
                  <a:pt x="2917" y="7653"/>
                  <a:pt x="2923" y="7644"/>
                  <a:pt x="2935" y="7637"/>
                </a:cubicBezTo>
                <a:cubicBezTo>
                  <a:pt x="2923" y="7698"/>
                  <a:pt x="2961" y="7716"/>
                  <a:pt x="2975" y="7753"/>
                </a:cubicBezTo>
                <a:cubicBezTo>
                  <a:pt x="2979" y="7782"/>
                  <a:pt x="2984" y="7810"/>
                  <a:pt x="2989" y="7838"/>
                </a:cubicBezTo>
                <a:cubicBezTo>
                  <a:pt x="2997" y="7905"/>
                  <a:pt x="2970" y="7938"/>
                  <a:pt x="2966" y="7986"/>
                </a:cubicBezTo>
                <a:cubicBezTo>
                  <a:pt x="2957" y="7983"/>
                  <a:pt x="2953" y="7964"/>
                  <a:pt x="2939" y="7959"/>
                </a:cubicBezTo>
                <a:cubicBezTo>
                  <a:pt x="2939" y="7959"/>
                  <a:pt x="2939" y="7959"/>
                  <a:pt x="2939" y="7958"/>
                </a:cubicBezTo>
                <a:cubicBezTo>
                  <a:pt x="2946" y="7941"/>
                  <a:pt x="2954" y="7923"/>
                  <a:pt x="2962" y="7906"/>
                </a:cubicBezTo>
                <a:cubicBezTo>
                  <a:pt x="2963" y="7830"/>
                  <a:pt x="2927" y="7864"/>
                  <a:pt x="2896" y="7853"/>
                </a:cubicBezTo>
                <a:cubicBezTo>
                  <a:pt x="2878" y="7846"/>
                  <a:pt x="2857" y="7815"/>
                  <a:pt x="2836" y="7826"/>
                </a:cubicBezTo>
                <a:cubicBezTo>
                  <a:pt x="2833" y="7901"/>
                  <a:pt x="2865" y="7937"/>
                  <a:pt x="2865" y="8026"/>
                </a:cubicBezTo>
                <a:cubicBezTo>
                  <a:pt x="2866" y="8026"/>
                  <a:pt x="2866" y="8026"/>
                  <a:pt x="2867" y="8026"/>
                </a:cubicBezTo>
                <a:cubicBezTo>
                  <a:pt x="2871" y="8021"/>
                  <a:pt x="2869" y="8025"/>
                  <a:pt x="2871" y="8014"/>
                </a:cubicBezTo>
                <a:cubicBezTo>
                  <a:pt x="2876" y="8019"/>
                  <a:pt x="2881" y="8022"/>
                  <a:pt x="2886" y="8026"/>
                </a:cubicBezTo>
                <a:cubicBezTo>
                  <a:pt x="2882" y="8030"/>
                  <a:pt x="2877" y="8032"/>
                  <a:pt x="2873" y="8036"/>
                </a:cubicBezTo>
                <a:cubicBezTo>
                  <a:pt x="2873" y="8066"/>
                  <a:pt x="2873" y="8098"/>
                  <a:pt x="2873" y="8128"/>
                </a:cubicBezTo>
                <a:cubicBezTo>
                  <a:pt x="2881" y="8131"/>
                  <a:pt x="2888" y="8134"/>
                  <a:pt x="2896" y="8137"/>
                </a:cubicBezTo>
                <a:cubicBezTo>
                  <a:pt x="2891" y="8137"/>
                  <a:pt x="2885" y="8137"/>
                  <a:pt x="2879" y="8137"/>
                </a:cubicBezTo>
                <a:cubicBezTo>
                  <a:pt x="2885" y="8186"/>
                  <a:pt x="2885" y="8279"/>
                  <a:pt x="2875" y="8350"/>
                </a:cubicBezTo>
                <a:cubicBezTo>
                  <a:pt x="2871" y="8382"/>
                  <a:pt x="2855" y="8443"/>
                  <a:pt x="2862" y="8484"/>
                </a:cubicBezTo>
                <a:cubicBezTo>
                  <a:pt x="2866" y="8496"/>
                  <a:pt x="2870" y="8508"/>
                  <a:pt x="2873" y="8520"/>
                </a:cubicBezTo>
                <a:cubicBezTo>
                  <a:pt x="2870" y="8536"/>
                  <a:pt x="2866" y="8551"/>
                  <a:pt x="2862" y="8567"/>
                </a:cubicBezTo>
                <a:cubicBezTo>
                  <a:pt x="2857" y="8577"/>
                  <a:pt x="2848" y="8580"/>
                  <a:pt x="2844" y="8593"/>
                </a:cubicBezTo>
                <a:cubicBezTo>
                  <a:pt x="2831" y="8643"/>
                  <a:pt x="2868" y="8765"/>
                  <a:pt x="2873" y="8813"/>
                </a:cubicBezTo>
                <a:cubicBezTo>
                  <a:pt x="2880" y="8883"/>
                  <a:pt x="2849" y="8917"/>
                  <a:pt x="2857" y="8976"/>
                </a:cubicBezTo>
                <a:cubicBezTo>
                  <a:pt x="2862" y="9016"/>
                  <a:pt x="2890" y="9042"/>
                  <a:pt x="2895" y="9086"/>
                </a:cubicBezTo>
                <a:cubicBezTo>
                  <a:pt x="2893" y="9096"/>
                  <a:pt x="2891" y="9106"/>
                  <a:pt x="2889" y="9116"/>
                </a:cubicBezTo>
                <a:cubicBezTo>
                  <a:pt x="2888" y="9131"/>
                  <a:pt x="2896" y="9159"/>
                  <a:pt x="2896" y="9171"/>
                </a:cubicBezTo>
                <a:cubicBezTo>
                  <a:pt x="2896" y="9173"/>
                  <a:pt x="2896" y="9172"/>
                  <a:pt x="2896" y="9174"/>
                </a:cubicBezTo>
                <a:lnTo>
                  <a:pt x="2966" y="9319"/>
                </a:lnTo>
                <a:cubicBezTo>
                  <a:pt x="2972" y="9317"/>
                  <a:pt x="2973" y="9324"/>
                  <a:pt x="2977" y="9330"/>
                </a:cubicBezTo>
                <a:cubicBezTo>
                  <a:pt x="2978" y="9318"/>
                  <a:pt x="2979" y="9303"/>
                  <a:pt x="2979" y="9291"/>
                </a:cubicBezTo>
                <a:cubicBezTo>
                  <a:pt x="2980" y="9291"/>
                  <a:pt x="2980" y="9291"/>
                  <a:pt x="2980" y="9291"/>
                </a:cubicBezTo>
                <a:cubicBezTo>
                  <a:pt x="2984" y="9320"/>
                  <a:pt x="2994" y="9349"/>
                  <a:pt x="3004" y="9367"/>
                </a:cubicBezTo>
                <a:cubicBezTo>
                  <a:pt x="3005" y="9370"/>
                  <a:pt x="3006" y="9373"/>
                  <a:pt x="3006" y="9375"/>
                </a:cubicBezTo>
                <a:cubicBezTo>
                  <a:pt x="2992" y="9371"/>
                  <a:pt x="2988" y="9359"/>
                  <a:pt x="2985" y="9335"/>
                </a:cubicBezTo>
                <a:cubicBezTo>
                  <a:pt x="2983" y="9335"/>
                  <a:pt x="2982" y="9333"/>
                  <a:pt x="2980" y="9332"/>
                </a:cubicBezTo>
                <a:cubicBezTo>
                  <a:pt x="2979" y="9336"/>
                  <a:pt x="2978" y="9339"/>
                  <a:pt x="2977" y="9342"/>
                </a:cubicBezTo>
                <a:cubicBezTo>
                  <a:pt x="2971" y="9373"/>
                  <a:pt x="2986" y="9383"/>
                  <a:pt x="2980" y="9409"/>
                </a:cubicBezTo>
                <a:cubicBezTo>
                  <a:pt x="2995" y="9430"/>
                  <a:pt x="2996" y="9440"/>
                  <a:pt x="3020" y="9450"/>
                </a:cubicBezTo>
                <a:cubicBezTo>
                  <a:pt x="3024" y="9467"/>
                  <a:pt x="3029" y="9489"/>
                  <a:pt x="3014" y="9494"/>
                </a:cubicBezTo>
                <a:cubicBezTo>
                  <a:pt x="3015" y="9571"/>
                  <a:pt x="3088" y="9640"/>
                  <a:pt x="3082" y="9677"/>
                </a:cubicBezTo>
                <a:cubicBezTo>
                  <a:pt x="3088" y="9689"/>
                  <a:pt x="3092" y="9688"/>
                  <a:pt x="3100" y="9692"/>
                </a:cubicBezTo>
                <a:cubicBezTo>
                  <a:pt x="3101" y="9710"/>
                  <a:pt x="3097" y="9727"/>
                  <a:pt x="3101" y="9748"/>
                </a:cubicBezTo>
                <a:cubicBezTo>
                  <a:pt x="3096" y="9771"/>
                  <a:pt x="3105" y="9766"/>
                  <a:pt x="3110" y="9785"/>
                </a:cubicBezTo>
                <a:cubicBezTo>
                  <a:pt x="3130" y="9786"/>
                  <a:pt x="3150" y="9788"/>
                  <a:pt x="3171" y="9790"/>
                </a:cubicBezTo>
                <a:cubicBezTo>
                  <a:pt x="3196" y="9807"/>
                  <a:pt x="3193" y="9843"/>
                  <a:pt x="3236" y="9841"/>
                </a:cubicBezTo>
                <a:cubicBezTo>
                  <a:pt x="3242" y="9855"/>
                  <a:pt x="3245" y="9858"/>
                  <a:pt x="3242" y="9875"/>
                </a:cubicBezTo>
                <a:cubicBezTo>
                  <a:pt x="3244" y="9877"/>
                  <a:pt x="3247" y="9879"/>
                  <a:pt x="3249" y="9881"/>
                </a:cubicBezTo>
                <a:cubicBezTo>
                  <a:pt x="3285" y="9838"/>
                  <a:pt x="3320" y="9995"/>
                  <a:pt x="3330" y="10046"/>
                </a:cubicBezTo>
                <a:cubicBezTo>
                  <a:pt x="3330" y="10063"/>
                  <a:pt x="3330" y="10080"/>
                  <a:pt x="3330" y="10098"/>
                </a:cubicBezTo>
                <a:cubicBezTo>
                  <a:pt x="3338" y="10109"/>
                  <a:pt x="3345" y="10122"/>
                  <a:pt x="3353" y="10134"/>
                </a:cubicBezTo>
                <a:cubicBezTo>
                  <a:pt x="3339" y="10185"/>
                  <a:pt x="3362" y="10211"/>
                  <a:pt x="3375" y="10249"/>
                </a:cubicBezTo>
                <a:cubicBezTo>
                  <a:pt x="3383" y="10270"/>
                  <a:pt x="3380" y="10291"/>
                  <a:pt x="3385" y="10319"/>
                </a:cubicBezTo>
                <a:cubicBezTo>
                  <a:pt x="3389" y="10338"/>
                  <a:pt x="3400" y="10335"/>
                  <a:pt x="3406" y="10349"/>
                </a:cubicBezTo>
                <a:cubicBezTo>
                  <a:pt x="3410" y="10372"/>
                  <a:pt x="3414" y="10395"/>
                  <a:pt x="3418" y="10419"/>
                </a:cubicBezTo>
                <a:cubicBezTo>
                  <a:pt x="3426" y="10442"/>
                  <a:pt x="3470" y="10484"/>
                  <a:pt x="3484" y="10504"/>
                </a:cubicBezTo>
                <a:cubicBezTo>
                  <a:pt x="3500" y="10527"/>
                  <a:pt x="3536" y="10591"/>
                  <a:pt x="3510" y="10640"/>
                </a:cubicBezTo>
                <a:cubicBezTo>
                  <a:pt x="3501" y="10671"/>
                  <a:pt x="3475" y="10661"/>
                  <a:pt x="3455" y="10652"/>
                </a:cubicBezTo>
                <a:cubicBezTo>
                  <a:pt x="3469" y="10695"/>
                  <a:pt x="3538" y="10810"/>
                  <a:pt x="3570" y="10786"/>
                </a:cubicBezTo>
                <a:cubicBezTo>
                  <a:pt x="3578" y="10801"/>
                  <a:pt x="3586" y="10815"/>
                  <a:pt x="3593" y="10830"/>
                </a:cubicBezTo>
                <a:cubicBezTo>
                  <a:pt x="3601" y="10840"/>
                  <a:pt x="3611" y="10839"/>
                  <a:pt x="3620" y="10850"/>
                </a:cubicBezTo>
                <a:cubicBezTo>
                  <a:pt x="3632" y="10864"/>
                  <a:pt x="3641" y="10912"/>
                  <a:pt x="3647" y="10938"/>
                </a:cubicBezTo>
                <a:cubicBezTo>
                  <a:pt x="3653" y="10966"/>
                  <a:pt x="3638" y="11003"/>
                  <a:pt x="3647" y="11028"/>
                </a:cubicBezTo>
                <a:cubicBezTo>
                  <a:pt x="3662" y="11071"/>
                  <a:pt x="3710" y="11136"/>
                  <a:pt x="3734" y="11166"/>
                </a:cubicBezTo>
                <a:cubicBezTo>
                  <a:pt x="3747" y="11182"/>
                  <a:pt x="3763" y="11188"/>
                  <a:pt x="3771" y="11212"/>
                </a:cubicBezTo>
                <a:cubicBezTo>
                  <a:pt x="3776" y="11230"/>
                  <a:pt x="3779" y="11258"/>
                  <a:pt x="3782" y="11274"/>
                </a:cubicBezTo>
                <a:cubicBezTo>
                  <a:pt x="3785" y="11277"/>
                  <a:pt x="3789" y="11278"/>
                  <a:pt x="3792" y="11281"/>
                </a:cubicBezTo>
                <a:cubicBezTo>
                  <a:pt x="3805" y="11264"/>
                  <a:pt x="3818" y="11245"/>
                  <a:pt x="3822" y="11211"/>
                </a:cubicBezTo>
                <a:cubicBezTo>
                  <a:pt x="3816" y="11191"/>
                  <a:pt x="3809" y="11195"/>
                  <a:pt x="3800" y="11182"/>
                </a:cubicBezTo>
                <a:cubicBezTo>
                  <a:pt x="3790" y="11155"/>
                  <a:pt x="3781" y="11127"/>
                  <a:pt x="3772" y="11099"/>
                </a:cubicBezTo>
                <a:cubicBezTo>
                  <a:pt x="3765" y="11107"/>
                  <a:pt x="3758" y="11115"/>
                  <a:pt x="3751" y="11122"/>
                </a:cubicBezTo>
                <a:cubicBezTo>
                  <a:pt x="3728" y="11087"/>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90"/>
                  <a:pt x="3620" y="10687"/>
                  <a:pt x="3612" y="10683"/>
                </a:cubicBezTo>
                <a:cubicBezTo>
                  <a:pt x="3604" y="10660"/>
                  <a:pt x="3599" y="10621"/>
                  <a:pt x="3597" y="10590"/>
                </a:cubicBezTo>
                <a:cubicBezTo>
                  <a:pt x="3587" y="10582"/>
                  <a:pt x="3577" y="10574"/>
                  <a:pt x="3568" y="10565"/>
                </a:cubicBezTo>
                <a:cubicBezTo>
                  <a:pt x="3553" y="10539"/>
                  <a:pt x="3549" y="10485"/>
                  <a:pt x="3537" y="10455"/>
                </a:cubicBezTo>
                <a:cubicBezTo>
                  <a:pt x="3522" y="10418"/>
                  <a:pt x="3490" y="10410"/>
                  <a:pt x="3479" y="10365"/>
                </a:cubicBezTo>
                <a:cubicBezTo>
                  <a:pt x="3478" y="10332"/>
                  <a:pt x="3477" y="10298"/>
                  <a:pt x="3476" y="10264"/>
                </a:cubicBezTo>
                <a:cubicBezTo>
                  <a:pt x="3471" y="10252"/>
                  <a:pt x="3466" y="10241"/>
                  <a:pt x="3461" y="10229"/>
                </a:cubicBezTo>
                <a:cubicBezTo>
                  <a:pt x="3456" y="10204"/>
                  <a:pt x="3466" y="10170"/>
                  <a:pt x="3468" y="10144"/>
                </a:cubicBezTo>
                <a:cubicBezTo>
                  <a:pt x="3485" y="10155"/>
                  <a:pt x="3498" y="10177"/>
                  <a:pt x="3518" y="10179"/>
                </a:cubicBezTo>
                <a:cubicBezTo>
                  <a:pt x="3520" y="10172"/>
                  <a:pt x="3522" y="10166"/>
                  <a:pt x="3524" y="10159"/>
                </a:cubicBezTo>
                <a:cubicBezTo>
                  <a:pt x="3529" y="10162"/>
                  <a:pt x="3534" y="10165"/>
                  <a:pt x="3539" y="10167"/>
                </a:cubicBezTo>
                <a:cubicBezTo>
                  <a:pt x="3542" y="10178"/>
                  <a:pt x="3544" y="10185"/>
                  <a:pt x="3545" y="10202"/>
                </a:cubicBezTo>
                <a:cubicBezTo>
                  <a:pt x="3559" y="10211"/>
                  <a:pt x="3572" y="10219"/>
                  <a:pt x="3584" y="10229"/>
                </a:cubicBezTo>
                <a:cubicBezTo>
                  <a:pt x="3583" y="10337"/>
                  <a:pt x="3666" y="10578"/>
                  <a:pt x="3703" y="10623"/>
                </a:cubicBezTo>
                <a:cubicBezTo>
                  <a:pt x="3717" y="10633"/>
                  <a:pt x="3731" y="10642"/>
                  <a:pt x="3745" y="10652"/>
                </a:cubicBezTo>
                <a:cubicBezTo>
                  <a:pt x="3751" y="10668"/>
                  <a:pt x="3749" y="10678"/>
                  <a:pt x="3746" y="10703"/>
                </a:cubicBezTo>
                <a:cubicBezTo>
                  <a:pt x="3762" y="10756"/>
                  <a:pt x="3786" y="10729"/>
                  <a:pt x="3800" y="10810"/>
                </a:cubicBezTo>
                <a:cubicBezTo>
                  <a:pt x="3821" y="10799"/>
                  <a:pt x="3834" y="10809"/>
                  <a:pt x="3842" y="10853"/>
                </a:cubicBezTo>
                <a:cubicBezTo>
                  <a:pt x="3831" y="10874"/>
                  <a:pt x="3825" y="10897"/>
                  <a:pt x="3832" y="10929"/>
                </a:cubicBezTo>
                <a:cubicBezTo>
                  <a:pt x="3835" y="10934"/>
                  <a:pt x="3837" y="10938"/>
                  <a:pt x="3840" y="10943"/>
                </a:cubicBezTo>
                <a:cubicBezTo>
                  <a:pt x="3843" y="10940"/>
                  <a:pt x="3854" y="10928"/>
                  <a:pt x="3860" y="10934"/>
                </a:cubicBezTo>
                <a:cubicBezTo>
                  <a:pt x="3866" y="10949"/>
                  <a:pt x="3872" y="10965"/>
                  <a:pt x="3878" y="10979"/>
                </a:cubicBezTo>
                <a:cubicBezTo>
                  <a:pt x="3889" y="10989"/>
                  <a:pt x="3900" y="10998"/>
                  <a:pt x="3912" y="11008"/>
                </a:cubicBezTo>
                <a:cubicBezTo>
                  <a:pt x="3915" y="11025"/>
                  <a:pt x="3917" y="11043"/>
                  <a:pt x="3920" y="11061"/>
                </a:cubicBezTo>
                <a:cubicBezTo>
                  <a:pt x="3933" y="11077"/>
                  <a:pt x="3946" y="11093"/>
                  <a:pt x="3959" y="11109"/>
                </a:cubicBezTo>
                <a:cubicBezTo>
                  <a:pt x="3999" y="11192"/>
                  <a:pt x="4038" y="11275"/>
                  <a:pt x="4078" y="11359"/>
                </a:cubicBezTo>
                <a:cubicBezTo>
                  <a:pt x="4075" y="11371"/>
                  <a:pt x="4073" y="11383"/>
                  <a:pt x="4071" y="11395"/>
                </a:cubicBezTo>
                <a:cubicBezTo>
                  <a:pt x="4086" y="11435"/>
                  <a:pt x="4109" y="11480"/>
                  <a:pt x="4084" y="11528"/>
                </a:cubicBezTo>
                <a:cubicBezTo>
                  <a:pt x="4084" y="11541"/>
                  <a:pt x="4087" y="11544"/>
                  <a:pt x="4091" y="11555"/>
                </a:cubicBezTo>
                <a:cubicBezTo>
                  <a:pt x="4087" y="11569"/>
                  <a:pt x="4065" y="11575"/>
                  <a:pt x="4066" y="11593"/>
                </a:cubicBezTo>
                <a:cubicBezTo>
                  <a:pt x="4071" y="11603"/>
                  <a:pt x="4075" y="11611"/>
                  <a:pt x="4079" y="11620"/>
                </a:cubicBezTo>
                <a:cubicBezTo>
                  <a:pt x="4090" y="11647"/>
                  <a:pt x="4099" y="11684"/>
                  <a:pt x="4113" y="11703"/>
                </a:cubicBezTo>
                <a:cubicBezTo>
                  <a:pt x="4130" y="11718"/>
                  <a:pt x="4147" y="11732"/>
                  <a:pt x="4163" y="11746"/>
                </a:cubicBezTo>
                <a:cubicBezTo>
                  <a:pt x="4178" y="11777"/>
                  <a:pt x="4194" y="11809"/>
                  <a:pt x="4209" y="11840"/>
                </a:cubicBezTo>
                <a:cubicBezTo>
                  <a:pt x="4236" y="11852"/>
                  <a:pt x="4262" y="11865"/>
                  <a:pt x="4288" y="11878"/>
                </a:cubicBezTo>
                <a:cubicBezTo>
                  <a:pt x="4319" y="11873"/>
                  <a:pt x="4340" y="11930"/>
                  <a:pt x="4365" y="11956"/>
                </a:cubicBezTo>
                <a:cubicBezTo>
                  <a:pt x="4389" y="11976"/>
                  <a:pt x="4414" y="11995"/>
                  <a:pt x="4438" y="12016"/>
                </a:cubicBezTo>
                <a:cubicBezTo>
                  <a:pt x="4456" y="12022"/>
                  <a:pt x="4474" y="12028"/>
                  <a:pt x="4492" y="12034"/>
                </a:cubicBezTo>
                <a:cubicBezTo>
                  <a:pt x="4517" y="12060"/>
                  <a:pt x="4543" y="12085"/>
                  <a:pt x="4568" y="12111"/>
                </a:cubicBezTo>
                <a:cubicBezTo>
                  <a:pt x="4581" y="12121"/>
                  <a:pt x="4663" y="12156"/>
                  <a:pt x="4678" y="12152"/>
                </a:cubicBezTo>
                <a:cubicBezTo>
                  <a:pt x="4724" y="12140"/>
                  <a:pt x="4748" y="12061"/>
                  <a:pt x="4806" y="12094"/>
                </a:cubicBezTo>
                <a:cubicBezTo>
                  <a:pt x="4866" y="12128"/>
                  <a:pt x="4935" y="12284"/>
                  <a:pt x="4986" y="12350"/>
                </a:cubicBezTo>
                <a:cubicBezTo>
                  <a:pt x="5004" y="12373"/>
                  <a:pt x="5023" y="12355"/>
                  <a:pt x="5050" y="12369"/>
                </a:cubicBezTo>
                <a:cubicBezTo>
                  <a:pt x="5104" y="12396"/>
                  <a:pt x="5154" y="12462"/>
                  <a:pt x="5225" y="12462"/>
                </a:cubicBezTo>
                <a:cubicBezTo>
                  <a:pt x="5228" y="12451"/>
                  <a:pt x="5231" y="12442"/>
                  <a:pt x="5234" y="12427"/>
                </a:cubicBezTo>
                <a:cubicBezTo>
                  <a:pt x="5250" y="12433"/>
                  <a:pt x="5253" y="12455"/>
                  <a:pt x="5259" y="12479"/>
                </a:cubicBezTo>
                <a:cubicBezTo>
                  <a:pt x="5253" y="12479"/>
                  <a:pt x="5248" y="12479"/>
                  <a:pt x="5242" y="12479"/>
                </a:cubicBezTo>
                <a:cubicBezTo>
                  <a:pt x="5242" y="12483"/>
                  <a:pt x="5242" y="12487"/>
                  <a:pt x="5242" y="12492"/>
                </a:cubicBezTo>
                <a:cubicBezTo>
                  <a:pt x="5269" y="12546"/>
                  <a:pt x="5306" y="12586"/>
                  <a:pt x="5331" y="12643"/>
                </a:cubicBezTo>
                <a:cubicBezTo>
                  <a:pt x="5340" y="12663"/>
                  <a:pt x="5354" y="12710"/>
                  <a:pt x="5370" y="12713"/>
                </a:cubicBezTo>
                <a:cubicBezTo>
                  <a:pt x="5370" y="12718"/>
                  <a:pt x="5370" y="12722"/>
                  <a:pt x="5371" y="12726"/>
                </a:cubicBezTo>
                <a:cubicBezTo>
                  <a:pt x="5367" y="12727"/>
                  <a:pt x="5365" y="12727"/>
                  <a:pt x="5361" y="12728"/>
                </a:cubicBezTo>
                <a:cubicBezTo>
                  <a:pt x="5366" y="12733"/>
                  <a:pt x="5370" y="12738"/>
                  <a:pt x="5375" y="12743"/>
                </a:cubicBezTo>
                <a:cubicBezTo>
                  <a:pt x="5376" y="12747"/>
                  <a:pt x="5377" y="12752"/>
                  <a:pt x="5377" y="12756"/>
                </a:cubicBezTo>
                <a:cubicBezTo>
                  <a:pt x="5374" y="12774"/>
                  <a:pt x="5366" y="12781"/>
                  <a:pt x="5362" y="12798"/>
                </a:cubicBezTo>
                <a:cubicBezTo>
                  <a:pt x="5375" y="12871"/>
                  <a:pt x="5399" y="12843"/>
                  <a:pt x="5410" y="12888"/>
                </a:cubicBezTo>
                <a:cubicBezTo>
                  <a:pt x="5410" y="12889"/>
                  <a:pt x="5411" y="12890"/>
                  <a:pt x="5412" y="12891"/>
                </a:cubicBezTo>
                <a:cubicBezTo>
                  <a:pt x="5417" y="12882"/>
                  <a:pt x="5422" y="12872"/>
                  <a:pt x="5427" y="12863"/>
                </a:cubicBezTo>
                <a:cubicBezTo>
                  <a:pt x="5422" y="12849"/>
                  <a:pt x="5418" y="12847"/>
                  <a:pt x="5409" y="12841"/>
                </a:cubicBezTo>
                <a:cubicBezTo>
                  <a:pt x="5407" y="12831"/>
                  <a:pt x="5404" y="12822"/>
                  <a:pt x="5402" y="12811"/>
                </a:cubicBezTo>
                <a:cubicBezTo>
                  <a:pt x="5402" y="12810"/>
                  <a:pt x="5402" y="12809"/>
                  <a:pt x="5402" y="12808"/>
                </a:cubicBezTo>
                <a:cubicBezTo>
                  <a:pt x="5413" y="12819"/>
                  <a:pt x="5424" y="12830"/>
                  <a:pt x="5435" y="12841"/>
                </a:cubicBezTo>
                <a:cubicBezTo>
                  <a:pt x="5440" y="12856"/>
                  <a:pt x="5440" y="12890"/>
                  <a:pt x="5449" y="12898"/>
                </a:cubicBezTo>
                <a:cubicBezTo>
                  <a:pt x="5478" y="12922"/>
                  <a:pt x="5528" y="12927"/>
                  <a:pt x="5503" y="13001"/>
                </a:cubicBezTo>
                <a:cubicBezTo>
                  <a:pt x="5509" y="13018"/>
                  <a:pt x="5519" y="13027"/>
                  <a:pt x="5532" y="13029"/>
                </a:cubicBezTo>
                <a:cubicBezTo>
                  <a:pt x="5532" y="13027"/>
                  <a:pt x="5533" y="13025"/>
                  <a:pt x="5534" y="13023"/>
                </a:cubicBezTo>
                <a:cubicBezTo>
                  <a:pt x="5530" y="13012"/>
                  <a:pt x="5525" y="13003"/>
                  <a:pt x="5521" y="12993"/>
                </a:cubicBezTo>
                <a:cubicBezTo>
                  <a:pt x="5522" y="12992"/>
                  <a:pt x="5523" y="12990"/>
                  <a:pt x="5525" y="12989"/>
                </a:cubicBezTo>
                <a:cubicBezTo>
                  <a:pt x="5540" y="13000"/>
                  <a:pt x="5550" y="13037"/>
                  <a:pt x="5549" y="13074"/>
                </a:cubicBezTo>
                <a:cubicBezTo>
                  <a:pt x="5553" y="13065"/>
                  <a:pt x="5555" y="13055"/>
                  <a:pt x="5559" y="13046"/>
                </a:cubicBezTo>
                <a:cubicBezTo>
                  <a:pt x="5587" y="13033"/>
                  <a:pt x="5604" y="13060"/>
                  <a:pt x="5634" y="13063"/>
                </a:cubicBezTo>
                <a:cubicBezTo>
                  <a:pt x="5641" y="13096"/>
                  <a:pt x="5647" y="13114"/>
                  <a:pt x="5667" y="13121"/>
                </a:cubicBezTo>
                <a:cubicBezTo>
                  <a:pt x="5668" y="13110"/>
                  <a:pt x="5669" y="13099"/>
                  <a:pt x="5670" y="13087"/>
                </a:cubicBezTo>
                <a:cubicBezTo>
                  <a:pt x="5670" y="13087"/>
                  <a:pt x="5670" y="13087"/>
                  <a:pt x="5671" y="13087"/>
                </a:cubicBezTo>
                <a:cubicBezTo>
                  <a:pt x="5676" y="13107"/>
                  <a:pt x="5689" y="13132"/>
                  <a:pt x="5686" y="13157"/>
                </a:cubicBezTo>
                <a:cubicBezTo>
                  <a:pt x="5687" y="13160"/>
                  <a:pt x="5689" y="13161"/>
                  <a:pt x="5690" y="13164"/>
                </a:cubicBezTo>
                <a:cubicBezTo>
                  <a:pt x="5716" y="13172"/>
                  <a:pt x="5722" y="13147"/>
                  <a:pt x="5746" y="13142"/>
                </a:cubicBezTo>
                <a:cubicBezTo>
                  <a:pt x="5743" y="13098"/>
                  <a:pt x="5724" y="13092"/>
                  <a:pt x="5715" y="13059"/>
                </a:cubicBezTo>
                <a:cubicBezTo>
                  <a:pt x="5724" y="13036"/>
                  <a:pt x="5746" y="13020"/>
                  <a:pt x="5762" y="13011"/>
                </a:cubicBezTo>
                <a:cubicBezTo>
                  <a:pt x="5761" y="12995"/>
                  <a:pt x="5761" y="12989"/>
                  <a:pt x="5763" y="12976"/>
                </a:cubicBezTo>
                <a:cubicBezTo>
                  <a:pt x="5807" y="12951"/>
                  <a:pt x="5835" y="12969"/>
                  <a:pt x="5848" y="13033"/>
                </a:cubicBezTo>
                <a:cubicBezTo>
                  <a:pt x="5858" y="13036"/>
                  <a:pt x="5865" y="13025"/>
                  <a:pt x="5872" y="13016"/>
                </a:cubicBezTo>
                <a:cubicBezTo>
                  <a:pt x="5871" y="13036"/>
                  <a:pt x="5873" y="13043"/>
                  <a:pt x="5881" y="13049"/>
                </a:cubicBezTo>
                <a:cubicBezTo>
                  <a:pt x="5881" y="13051"/>
                  <a:pt x="5881" y="13052"/>
                  <a:pt x="5882" y="13054"/>
                </a:cubicBezTo>
                <a:cubicBezTo>
                  <a:pt x="5868" y="13051"/>
                  <a:pt x="5860" y="13046"/>
                  <a:pt x="5855" y="13068"/>
                </a:cubicBezTo>
                <a:cubicBezTo>
                  <a:pt x="5850" y="13099"/>
                  <a:pt x="5868" y="13140"/>
                  <a:pt x="5874" y="13164"/>
                </a:cubicBezTo>
                <a:cubicBezTo>
                  <a:pt x="5863" y="13190"/>
                  <a:pt x="5822" y="13207"/>
                  <a:pt x="5799" y="13186"/>
                </a:cubicBezTo>
                <a:cubicBezTo>
                  <a:pt x="5789" y="13199"/>
                  <a:pt x="5786" y="13211"/>
                  <a:pt x="5787" y="13244"/>
                </a:cubicBezTo>
                <a:cubicBezTo>
                  <a:pt x="5784" y="13249"/>
                  <a:pt x="5780" y="13255"/>
                  <a:pt x="5777" y="13261"/>
                </a:cubicBezTo>
                <a:cubicBezTo>
                  <a:pt x="5774" y="13240"/>
                  <a:pt x="5772" y="13233"/>
                  <a:pt x="5761" y="13227"/>
                </a:cubicBezTo>
                <a:cubicBezTo>
                  <a:pt x="5754" y="13224"/>
                  <a:pt x="5746" y="13236"/>
                  <a:pt x="5740" y="13242"/>
                </a:cubicBezTo>
                <a:cubicBezTo>
                  <a:pt x="5694" y="13286"/>
                  <a:pt x="5712" y="13343"/>
                  <a:pt x="5697" y="13419"/>
                </a:cubicBezTo>
                <a:cubicBezTo>
                  <a:pt x="5687" y="13422"/>
                  <a:pt x="5677" y="13427"/>
                  <a:pt x="5667" y="13430"/>
                </a:cubicBezTo>
                <a:lnTo>
                  <a:pt x="5620" y="13532"/>
                </a:lnTo>
                <a:cubicBezTo>
                  <a:pt x="5624" y="13546"/>
                  <a:pt x="5627" y="13562"/>
                  <a:pt x="5630" y="13577"/>
                </a:cubicBezTo>
                <a:cubicBezTo>
                  <a:pt x="5628" y="13585"/>
                  <a:pt x="5628" y="13587"/>
                  <a:pt x="5623" y="13592"/>
                </a:cubicBezTo>
                <a:cubicBezTo>
                  <a:pt x="5622" y="13593"/>
                  <a:pt x="5621" y="13595"/>
                  <a:pt x="5620" y="13597"/>
                </a:cubicBezTo>
                <a:cubicBezTo>
                  <a:pt x="5605" y="13567"/>
                  <a:pt x="5601" y="13532"/>
                  <a:pt x="5581" y="13512"/>
                </a:cubicBezTo>
                <a:cubicBezTo>
                  <a:pt x="5580" y="13512"/>
                  <a:pt x="5579" y="13512"/>
                  <a:pt x="5579" y="13512"/>
                </a:cubicBezTo>
                <a:cubicBezTo>
                  <a:pt x="5583" y="13542"/>
                  <a:pt x="5598" y="13558"/>
                  <a:pt x="5602" y="13593"/>
                </a:cubicBezTo>
                <a:cubicBezTo>
                  <a:pt x="5592" y="13599"/>
                  <a:pt x="5585" y="13627"/>
                  <a:pt x="5576" y="13638"/>
                </a:cubicBezTo>
                <a:cubicBezTo>
                  <a:pt x="5572" y="13630"/>
                  <a:pt x="5571" y="13623"/>
                  <a:pt x="5565" y="13617"/>
                </a:cubicBezTo>
                <a:cubicBezTo>
                  <a:pt x="5568" y="13646"/>
                  <a:pt x="5557" y="13657"/>
                  <a:pt x="5553" y="13690"/>
                </a:cubicBezTo>
                <a:cubicBezTo>
                  <a:pt x="5564" y="13717"/>
                  <a:pt x="5580" y="13731"/>
                  <a:pt x="5589" y="13763"/>
                </a:cubicBezTo>
                <a:cubicBezTo>
                  <a:pt x="5588" y="13783"/>
                  <a:pt x="5583" y="13790"/>
                  <a:pt x="5579" y="13805"/>
                </a:cubicBezTo>
                <a:cubicBezTo>
                  <a:pt x="5581" y="13832"/>
                  <a:pt x="5593" y="13832"/>
                  <a:pt x="5599" y="13853"/>
                </a:cubicBezTo>
                <a:cubicBezTo>
                  <a:pt x="5595" y="13866"/>
                  <a:pt x="5590" y="13869"/>
                  <a:pt x="5581" y="13871"/>
                </a:cubicBezTo>
                <a:cubicBezTo>
                  <a:pt x="5579" y="13907"/>
                  <a:pt x="5592" y="13935"/>
                  <a:pt x="5595" y="13969"/>
                </a:cubicBezTo>
                <a:cubicBezTo>
                  <a:pt x="5591" y="13995"/>
                  <a:pt x="5587" y="14020"/>
                  <a:pt x="5584" y="14046"/>
                </a:cubicBezTo>
                <a:cubicBezTo>
                  <a:pt x="5591" y="14060"/>
                  <a:pt x="5598" y="14074"/>
                  <a:pt x="5605" y="14087"/>
                </a:cubicBezTo>
                <a:cubicBezTo>
                  <a:pt x="5590" y="14135"/>
                  <a:pt x="5575" y="14184"/>
                  <a:pt x="5561" y="14232"/>
                </a:cubicBezTo>
                <a:cubicBezTo>
                  <a:pt x="5550" y="14249"/>
                  <a:pt x="5517" y="14246"/>
                  <a:pt x="5505" y="14257"/>
                </a:cubicBezTo>
                <a:cubicBezTo>
                  <a:pt x="5505" y="14292"/>
                  <a:pt x="5513" y="14298"/>
                  <a:pt x="5509" y="14325"/>
                </a:cubicBezTo>
                <a:cubicBezTo>
                  <a:pt x="5497" y="14323"/>
                  <a:pt x="5492" y="14323"/>
                  <a:pt x="5480" y="14325"/>
                </a:cubicBezTo>
                <a:cubicBezTo>
                  <a:pt x="5479" y="14330"/>
                  <a:pt x="5478" y="14334"/>
                  <a:pt x="5477" y="14339"/>
                </a:cubicBezTo>
                <a:cubicBezTo>
                  <a:pt x="5481" y="14349"/>
                  <a:pt x="5483" y="14358"/>
                  <a:pt x="5485" y="14374"/>
                </a:cubicBezTo>
                <a:cubicBezTo>
                  <a:pt x="5466" y="14420"/>
                  <a:pt x="5445" y="14416"/>
                  <a:pt x="5411" y="14439"/>
                </a:cubicBezTo>
                <a:cubicBezTo>
                  <a:pt x="5402" y="14456"/>
                  <a:pt x="5416" y="14496"/>
                  <a:pt x="5410" y="14528"/>
                </a:cubicBezTo>
                <a:cubicBezTo>
                  <a:pt x="5405" y="14552"/>
                  <a:pt x="5387" y="14558"/>
                  <a:pt x="5383" y="14588"/>
                </a:cubicBezTo>
                <a:cubicBezTo>
                  <a:pt x="5386" y="14597"/>
                  <a:pt x="5390" y="14605"/>
                  <a:pt x="5393" y="14613"/>
                </a:cubicBezTo>
                <a:cubicBezTo>
                  <a:pt x="5379" y="14627"/>
                  <a:pt x="5365" y="14641"/>
                  <a:pt x="5352" y="14655"/>
                </a:cubicBezTo>
                <a:cubicBezTo>
                  <a:pt x="5363" y="14697"/>
                  <a:pt x="5362" y="14733"/>
                  <a:pt x="5367" y="14786"/>
                </a:cubicBezTo>
                <a:cubicBezTo>
                  <a:pt x="5364" y="14797"/>
                  <a:pt x="5362" y="14801"/>
                  <a:pt x="5355" y="14806"/>
                </a:cubicBezTo>
                <a:cubicBezTo>
                  <a:pt x="5354" y="14809"/>
                  <a:pt x="5353" y="14812"/>
                  <a:pt x="5352" y="14815"/>
                </a:cubicBezTo>
                <a:cubicBezTo>
                  <a:pt x="5388" y="14894"/>
                  <a:pt x="5399" y="14839"/>
                  <a:pt x="5428" y="14796"/>
                </a:cubicBezTo>
                <a:cubicBezTo>
                  <a:pt x="5427" y="14819"/>
                  <a:pt x="5434" y="14845"/>
                  <a:pt x="5431" y="14868"/>
                </a:cubicBezTo>
                <a:cubicBezTo>
                  <a:pt x="5416" y="14960"/>
                  <a:pt x="5346" y="14986"/>
                  <a:pt x="5321" y="15076"/>
                </a:cubicBezTo>
                <a:cubicBezTo>
                  <a:pt x="5325" y="15144"/>
                  <a:pt x="5365" y="15166"/>
                  <a:pt x="5359" y="15234"/>
                </a:cubicBezTo>
                <a:cubicBezTo>
                  <a:pt x="5347" y="15234"/>
                  <a:pt x="5341" y="15236"/>
                  <a:pt x="5333" y="15241"/>
                </a:cubicBezTo>
                <a:cubicBezTo>
                  <a:pt x="5332" y="15243"/>
                  <a:pt x="5331" y="15246"/>
                  <a:pt x="5330" y="15249"/>
                </a:cubicBezTo>
                <a:cubicBezTo>
                  <a:pt x="5353" y="15282"/>
                  <a:pt x="5387" y="15293"/>
                  <a:pt x="5409" y="15327"/>
                </a:cubicBezTo>
                <a:cubicBezTo>
                  <a:pt x="5423" y="15367"/>
                  <a:pt x="5437" y="15408"/>
                  <a:pt x="5451" y="15449"/>
                </a:cubicBezTo>
                <a:cubicBezTo>
                  <a:pt x="5482" y="15533"/>
                  <a:pt x="5570" y="15756"/>
                  <a:pt x="5565" y="15869"/>
                </a:cubicBezTo>
                <a:cubicBezTo>
                  <a:pt x="5601" y="15910"/>
                  <a:pt x="5608" y="15986"/>
                  <a:pt x="5630" y="16051"/>
                </a:cubicBezTo>
                <a:cubicBezTo>
                  <a:pt x="5639" y="16078"/>
                  <a:pt x="5657" y="16099"/>
                  <a:pt x="5662" y="16132"/>
                </a:cubicBezTo>
                <a:cubicBezTo>
                  <a:pt x="5662" y="16160"/>
                  <a:pt x="5662" y="16186"/>
                  <a:pt x="5662" y="16214"/>
                </a:cubicBezTo>
                <a:cubicBezTo>
                  <a:pt x="5671" y="16238"/>
                  <a:pt x="5681" y="16263"/>
                  <a:pt x="5690" y="16287"/>
                </a:cubicBezTo>
                <a:cubicBezTo>
                  <a:pt x="5741" y="16395"/>
                  <a:pt x="5823" y="16461"/>
                  <a:pt x="5897" y="16528"/>
                </a:cubicBezTo>
                <a:cubicBezTo>
                  <a:pt x="5919" y="16547"/>
                  <a:pt x="5941" y="16566"/>
                  <a:pt x="5963" y="16585"/>
                </a:cubicBezTo>
                <a:cubicBezTo>
                  <a:pt x="5969" y="16607"/>
                  <a:pt x="5975" y="16629"/>
                  <a:pt x="5981" y="16651"/>
                </a:cubicBezTo>
                <a:cubicBezTo>
                  <a:pt x="5997" y="16677"/>
                  <a:pt x="6027" y="16676"/>
                  <a:pt x="6038" y="16708"/>
                </a:cubicBezTo>
                <a:cubicBezTo>
                  <a:pt x="6072" y="16798"/>
                  <a:pt x="6060" y="17175"/>
                  <a:pt x="6049" y="17295"/>
                </a:cubicBezTo>
                <a:cubicBezTo>
                  <a:pt x="6043" y="17302"/>
                  <a:pt x="6037" y="17310"/>
                  <a:pt x="6031" y="17317"/>
                </a:cubicBezTo>
                <a:cubicBezTo>
                  <a:pt x="6031" y="17330"/>
                  <a:pt x="6031" y="17343"/>
                  <a:pt x="6031" y="17355"/>
                </a:cubicBezTo>
                <a:cubicBezTo>
                  <a:pt x="6036" y="17364"/>
                  <a:pt x="6040" y="17369"/>
                  <a:pt x="6045" y="17379"/>
                </a:cubicBezTo>
                <a:cubicBezTo>
                  <a:pt x="6037" y="17415"/>
                  <a:pt x="6032" y="17486"/>
                  <a:pt x="6036" y="17530"/>
                </a:cubicBezTo>
                <a:cubicBezTo>
                  <a:pt x="6038" y="17548"/>
                  <a:pt x="6041" y="17565"/>
                  <a:pt x="6043" y="17583"/>
                </a:cubicBezTo>
                <a:cubicBezTo>
                  <a:pt x="6036" y="17605"/>
                  <a:pt x="6029" y="17627"/>
                  <a:pt x="6023" y="17648"/>
                </a:cubicBezTo>
                <a:cubicBezTo>
                  <a:pt x="6031" y="17698"/>
                  <a:pt x="6018" y="17842"/>
                  <a:pt x="6009" y="17889"/>
                </a:cubicBezTo>
                <a:cubicBezTo>
                  <a:pt x="6004" y="17903"/>
                  <a:pt x="5998" y="17917"/>
                  <a:pt x="5993" y="17931"/>
                </a:cubicBezTo>
                <a:cubicBezTo>
                  <a:pt x="5987" y="17974"/>
                  <a:pt x="5981" y="18016"/>
                  <a:pt x="5975" y="18059"/>
                </a:cubicBezTo>
                <a:cubicBezTo>
                  <a:pt x="5971" y="18102"/>
                  <a:pt x="5994" y="18117"/>
                  <a:pt x="5987" y="18172"/>
                </a:cubicBezTo>
                <a:cubicBezTo>
                  <a:pt x="5982" y="18207"/>
                  <a:pt x="5965" y="18227"/>
                  <a:pt x="5959" y="18257"/>
                </a:cubicBezTo>
                <a:cubicBezTo>
                  <a:pt x="5953" y="18292"/>
                  <a:pt x="5967" y="18455"/>
                  <a:pt x="5971" y="18493"/>
                </a:cubicBezTo>
                <a:cubicBezTo>
                  <a:pt x="5973" y="18509"/>
                  <a:pt x="5975" y="18524"/>
                  <a:pt x="5977" y="18540"/>
                </a:cubicBezTo>
                <a:cubicBezTo>
                  <a:pt x="5970" y="18558"/>
                  <a:pt x="5963" y="18576"/>
                  <a:pt x="5955" y="18593"/>
                </a:cubicBezTo>
                <a:cubicBezTo>
                  <a:pt x="5953" y="18609"/>
                  <a:pt x="5961" y="18638"/>
                  <a:pt x="5965" y="18653"/>
                </a:cubicBezTo>
                <a:cubicBezTo>
                  <a:pt x="5963" y="18691"/>
                  <a:pt x="5945" y="18713"/>
                  <a:pt x="5939" y="18748"/>
                </a:cubicBezTo>
                <a:cubicBezTo>
                  <a:pt x="5915" y="18886"/>
                  <a:pt x="5879" y="18993"/>
                  <a:pt x="5862" y="19141"/>
                </a:cubicBezTo>
                <a:cubicBezTo>
                  <a:pt x="5852" y="19151"/>
                  <a:pt x="5840" y="19150"/>
                  <a:pt x="5829" y="19154"/>
                </a:cubicBezTo>
                <a:cubicBezTo>
                  <a:pt x="5828" y="19156"/>
                  <a:pt x="5827" y="19157"/>
                  <a:pt x="5826" y="19159"/>
                </a:cubicBezTo>
                <a:cubicBezTo>
                  <a:pt x="5831" y="19183"/>
                  <a:pt x="5837" y="19206"/>
                  <a:pt x="5843" y="19230"/>
                </a:cubicBezTo>
                <a:cubicBezTo>
                  <a:pt x="5843" y="19266"/>
                  <a:pt x="5843" y="19303"/>
                  <a:pt x="5843" y="19339"/>
                </a:cubicBezTo>
                <a:cubicBezTo>
                  <a:pt x="5847" y="19375"/>
                  <a:pt x="5861" y="19413"/>
                  <a:pt x="5859" y="19457"/>
                </a:cubicBezTo>
                <a:cubicBezTo>
                  <a:pt x="5859" y="19459"/>
                  <a:pt x="5859" y="19463"/>
                  <a:pt x="5859" y="19465"/>
                </a:cubicBezTo>
                <a:cubicBezTo>
                  <a:pt x="5848" y="19529"/>
                  <a:pt x="5798" y="19576"/>
                  <a:pt x="5815" y="19683"/>
                </a:cubicBezTo>
                <a:cubicBezTo>
                  <a:pt x="5819" y="19710"/>
                  <a:pt x="5831" y="19726"/>
                  <a:pt x="5834" y="19760"/>
                </a:cubicBezTo>
                <a:cubicBezTo>
                  <a:pt x="5850" y="19783"/>
                  <a:pt x="5866" y="19769"/>
                  <a:pt x="5876" y="19740"/>
                </a:cubicBezTo>
                <a:cubicBezTo>
                  <a:pt x="5888" y="19740"/>
                  <a:pt x="5892" y="19742"/>
                  <a:pt x="5899" y="19746"/>
                </a:cubicBezTo>
                <a:cubicBezTo>
                  <a:pt x="5897" y="19761"/>
                  <a:pt x="5894" y="19776"/>
                  <a:pt x="5892" y="19791"/>
                </a:cubicBezTo>
                <a:cubicBezTo>
                  <a:pt x="5898" y="19804"/>
                  <a:pt x="5905" y="19807"/>
                  <a:pt x="5910" y="19824"/>
                </a:cubicBezTo>
                <a:cubicBezTo>
                  <a:pt x="5910" y="19831"/>
                  <a:pt x="5909" y="19838"/>
                  <a:pt x="5908" y="19844"/>
                </a:cubicBezTo>
                <a:cubicBezTo>
                  <a:pt x="5900" y="19849"/>
                  <a:pt x="5894" y="19853"/>
                  <a:pt x="5890" y="19866"/>
                </a:cubicBezTo>
                <a:cubicBezTo>
                  <a:pt x="5883" y="19902"/>
                  <a:pt x="5899" y="19932"/>
                  <a:pt x="5902" y="19958"/>
                </a:cubicBezTo>
                <a:cubicBezTo>
                  <a:pt x="5865" y="19978"/>
                  <a:pt x="5882" y="19991"/>
                  <a:pt x="5874" y="20054"/>
                </a:cubicBezTo>
                <a:cubicBezTo>
                  <a:pt x="5872" y="20076"/>
                  <a:pt x="5868" y="20089"/>
                  <a:pt x="5869" y="20117"/>
                </a:cubicBezTo>
                <a:cubicBezTo>
                  <a:pt x="5879" y="20129"/>
                  <a:pt x="5890" y="20139"/>
                  <a:pt x="5900" y="20151"/>
                </a:cubicBezTo>
                <a:cubicBezTo>
                  <a:pt x="5901" y="20157"/>
                  <a:pt x="5902" y="20161"/>
                  <a:pt x="5903" y="20167"/>
                </a:cubicBezTo>
                <a:cubicBezTo>
                  <a:pt x="5895" y="20189"/>
                  <a:pt x="5886" y="20213"/>
                  <a:pt x="5874" y="20227"/>
                </a:cubicBezTo>
                <a:cubicBezTo>
                  <a:pt x="5867" y="20236"/>
                  <a:pt x="5858" y="20237"/>
                  <a:pt x="5852" y="20250"/>
                </a:cubicBezTo>
                <a:cubicBezTo>
                  <a:pt x="5845" y="20275"/>
                  <a:pt x="5858" y="20283"/>
                  <a:pt x="5869" y="20289"/>
                </a:cubicBezTo>
                <a:cubicBezTo>
                  <a:pt x="5826" y="20345"/>
                  <a:pt x="5853" y="20328"/>
                  <a:pt x="5837" y="20417"/>
                </a:cubicBezTo>
                <a:cubicBezTo>
                  <a:pt x="5829" y="20437"/>
                  <a:pt x="5821" y="20459"/>
                  <a:pt x="5814" y="20480"/>
                </a:cubicBezTo>
                <a:cubicBezTo>
                  <a:pt x="5813" y="20481"/>
                  <a:pt x="5812" y="20481"/>
                  <a:pt x="5811" y="20482"/>
                </a:cubicBezTo>
                <a:cubicBezTo>
                  <a:pt x="5806" y="20465"/>
                  <a:pt x="5806" y="20448"/>
                  <a:pt x="5807" y="20427"/>
                </a:cubicBezTo>
                <a:cubicBezTo>
                  <a:pt x="5805" y="20426"/>
                  <a:pt x="5804" y="20426"/>
                  <a:pt x="5803" y="20425"/>
                </a:cubicBezTo>
                <a:cubicBezTo>
                  <a:pt x="5793" y="20434"/>
                  <a:pt x="5792" y="20451"/>
                  <a:pt x="5784" y="20463"/>
                </a:cubicBezTo>
                <a:cubicBezTo>
                  <a:pt x="5783" y="20463"/>
                  <a:pt x="5781" y="20463"/>
                  <a:pt x="5781" y="20462"/>
                </a:cubicBezTo>
                <a:cubicBezTo>
                  <a:pt x="5779" y="20451"/>
                  <a:pt x="5778" y="20438"/>
                  <a:pt x="5777" y="20427"/>
                </a:cubicBezTo>
                <a:cubicBezTo>
                  <a:pt x="5783" y="20412"/>
                  <a:pt x="5791" y="20401"/>
                  <a:pt x="5804" y="20397"/>
                </a:cubicBezTo>
                <a:cubicBezTo>
                  <a:pt x="5803" y="20388"/>
                  <a:pt x="5803" y="20379"/>
                  <a:pt x="5803" y="20370"/>
                </a:cubicBezTo>
                <a:cubicBezTo>
                  <a:pt x="5793" y="20358"/>
                  <a:pt x="5788" y="20360"/>
                  <a:pt x="5771" y="20362"/>
                </a:cubicBezTo>
                <a:cubicBezTo>
                  <a:pt x="5758" y="20403"/>
                  <a:pt x="5741" y="20435"/>
                  <a:pt x="5715" y="20453"/>
                </a:cubicBezTo>
                <a:cubicBezTo>
                  <a:pt x="5712" y="20462"/>
                  <a:pt x="5711" y="20462"/>
                  <a:pt x="5711" y="20472"/>
                </a:cubicBezTo>
                <a:cubicBezTo>
                  <a:pt x="5721" y="20470"/>
                  <a:pt x="5731" y="20469"/>
                  <a:pt x="5741" y="20467"/>
                </a:cubicBezTo>
                <a:cubicBezTo>
                  <a:pt x="5741" y="20476"/>
                  <a:pt x="5741" y="20486"/>
                  <a:pt x="5741" y="20495"/>
                </a:cubicBezTo>
                <a:cubicBezTo>
                  <a:pt x="5771" y="20515"/>
                  <a:pt x="5787" y="20499"/>
                  <a:pt x="5807" y="20538"/>
                </a:cubicBezTo>
                <a:cubicBezTo>
                  <a:pt x="5806" y="20547"/>
                  <a:pt x="5805" y="20555"/>
                  <a:pt x="5804" y="20563"/>
                </a:cubicBezTo>
                <a:cubicBezTo>
                  <a:pt x="5800" y="20573"/>
                  <a:pt x="5796" y="20572"/>
                  <a:pt x="5787" y="20572"/>
                </a:cubicBezTo>
                <a:cubicBezTo>
                  <a:pt x="5781" y="20589"/>
                  <a:pt x="5779" y="20613"/>
                  <a:pt x="5772" y="20631"/>
                </a:cubicBezTo>
                <a:cubicBezTo>
                  <a:pt x="5772" y="20637"/>
                  <a:pt x="5772" y="20642"/>
                  <a:pt x="5772" y="20648"/>
                </a:cubicBezTo>
                <a:lnTo>
                  <a:pt x="5826" y="20646"/>
                </a:lnTo>
                <a:cubicBezTo>
                  <a:pt x="5833" y="20656"/>
                  <a:pt x="5842" y="20665"/>
                  <a:pt x="5850" y="20675"/>
                </a:cubicBezTo>
                <a:cubicBezTo>
                  <a:pt x="5850" y="20679"/>
                  <a:pt x="5850" y="20684"/>
                  <a:pt x="5850" y="20688"/>
                </a:cubicBezTo>
                <a:cubicBezTo>
                  <a:pt x="5848" y="20692"/>
                  <a:pt x="5846" y="20695"/>
                  <a:pt x="5845" y="20700"/>
                </a:cubicBezTo>
                <a:cubicBezTo>
                  <a:pt x="5821" y="20698"/>
                  <a:pt x="5819" y="20680"/>
                  <a:pt x="5793" y="20680"/>
                </a:cubicBezTo>
                <a:cubicBezTo>
                  <a:pt x="5795" y="20705"/>
                  <a:pt x="5797" y="20730"/>
                  <a:pt x="5798" y="20755"/>
                </a:cubicBezTo>
                <a:cubicBezTo>
                  <a:pt x="5794" y="20766"/>
                  <a:pt x="5791" y="20777"/>
                  <a:pt x="5787" y="20788"/>
                </a:cubicBezTo>
                <a:cubicBezTo>
                  <a:pt x="5788" y="20825"/>
                  <a:pt x="5789" y="20861"/>
                  <a:pt x="5790" y="20898"/>
                </a:cubicBezTo>
                <a:cubicBezTo>
                  <a:pt x="5797" y="20888"/>
                  <a:pt x="5804" y="20878"/>
                  <a:pt x="5811" y="20868"/>
                </a:cubicBezTo>
                <a:cubicBezTo>
                  <a:pt x="5812" y="20877"/>
                  <a:pt x="5813" y="20887"/>
                  <a:pt x="5814" y="20896"/>
                </a:cubicBezTo>
                <a:cubicBezTo>
                  <a:pt x="5806" y="20906"/>
                  <a:pt x="5799" y="20915"/>
                  <a:pt x="5792" y="20924"/>
                </a:cubicBezTo>
                <a:cubicBezTo>
                  <a:pt x="5794" y="20956"/>
                  <a:pt x="5802" y="20963"/>
                  <a:pt x="5811" y="20983"/>
                </a:cubicBezTo>
                <a:cubicBezTo>
                  <a:pt x="5806" y="20990"/>
                  <a:pt x="5800" y="20998"/>
                  <a:pt x="5795" y="21006"/>
                </a:cubicBezTo>
                <a:cubicBezTo>
                  <a:pt x="5797" y="21022"/>
                  <a:pt x="5800" y="21038"/>
                  <a:pt x="5803" y="21054"/>
                </a:cubicBezTo>
                <a:cubicBezTo>
                  <a:pt x="5810" y="21068"/>
                  <a:pt x="5824" y="21054"/>
                  <a:pt x="5838" y="21052"/>
                </a:cubicBezTo>
                <a:cubicBezTo>
                  <a:pt x="5829" y="21095"/>
                  <a:pt x="5819" y="21126"/>
                  <a:pt x="5791" y="21134"/>
                </a:cubicBezTo>
                <a:cubicBezTo>
                  <a:pt x="5801" y="21155"/>
                  <a:pt x="5816" y="21160"/>
                  <a:pt x="5826" y="21176"/>
                </a:cubicBezTo>
                <a:cubicBezTo>
                  <a:pt x="5827" y="21182"/>
                  <a:pt x="5829" y="21189"/>
                  <a:pt x="5830" y="21196"/>
                </a:cubicBezTo>
                <a:cubicBezTo>
                  <a:pt x="5828" y="21205"/>
                  <a:pt x="5827" y="21209"/>
                  <a:pt x="5822" y="21214"/>
                </a:cubicBezTo>
                <a:cubicBezTo>
                  <a:pt x="5820" y="21218"/>
                  <a:pt x="5818" y="21223"/>
                  <a:pt x="5816" y="21227"/>
                </a:cubicBezTo>
                <a:cubicBezTo>
                  <a:pt x="5823" y="21235"/>
                  <a:pt x="5829" y="21246"/>
                  <a:pt x="5832" y="21260"/>
                </a:cubicBezTo>
                <a:cubicBezTo>
                  <a:pt x="5839" y="21256"/>
                  <a:pt x="5846" y="21251"/>
                  <a:pt x="5853" y="21247"/>
                </a:cubicBezTo>
                <a:cubicBezTo>
                  <a:pt x="5854" y="21247"/>
                  <a:pt x="5855" y="21247"/>
                  <a:pt x="5855" y="21247"/>
                </a:cubicBezTo>
                <a:cubicBezTo>
                  <a:pt x="5854" y="21273"/>
                  <a:pt x="5848" y="21278"/>
                  <a:pt x="5846" y="21299"/>
                </a:cubicBezTo>
                <a:cubicBezTo>
                  <a:pt x="5852" y="21303"/>
                  <a:pt x="5859" y="21308"/>
                  <a:pt x="5865" y="21312"/>
                </a:cubicBezTo>
                <a:cubicBezTo>
                  <a:pt x="5872" y="21302"/>
                  <a:pt x="5879" y="21293"/>
                  <a:pt x="5886" y="21284"/>
                </a:cubicBezTo>
                <a:cubicBezTo>
                  <a:pt x="5890" y="21307"/>
                  <a:pt x="5895" y="21317"/>
                  <a:pt x="5908" y="21322"/>
                </a:cubicBezTo>
                <a:cubicBezTo>
                  <a:pt x="5906" y="21348"/>
                  <a:pt x="5900" y="21353"/>
                  <a:pt x="5900" y="21387"/>
                </a:cubicBezTo>
                <a:cubicBezTo>
                  <a:pt x="5921" y="21386"/>
                  <a:pt x="5948" y="21381"/>
                  <a:pt x="5959" y="21398"/>
                </a:cubicBezTo>
                <a:cubicBezTo>
                  <a:pt x="5932" y="21409"/>
                  <a:pt x="5913" y="21427"/>
                  <a:pt x="5885" y="21435"/>
                </a:cubicBezTo>
                <a:cubicBezTo>
                  <a:pt x="5884" y="21453"/>
                  <a:pt x="5885" y="21457"/>
                  <a:pt x="5887" y="21473"/>
                </a:cubicBezTo>
                <a:cubicBezTo>
                  <a:pt x="5923" y="21476"/>
                  <a:pt x="5950" y="21438"/>
                  <a:pt x="5976" y="21427"/>
                </a:cubicBezTo>
                <a:cubicBezTo>
                  <a:pt x="5982" y="21434"/>
                  <a:pt x="5988" y="21440"/>
                  <a:pt x="5994" y="21447"/>
                </a:cubicBezTo>
                <a:cubicBezTo>
                  <a:pt x="5994" y="21449"/>
                  <a:pt x="5994" y="21453"/>
                  <a:pt x="5994" y="21455"/>
                </a:cubicBezTo>
                <a:cubicBezTo>
                  <a:pt x="5976" y="21489"/>
                  <a:pt x="5960" y="21525"/>
                  <a:pt x="5945" y="21565"/>
                </a:cubicBezTo>
                <a:cubicBezTo>
                  <a:pt x="5954" y="21575"/>
                  <a:pt x="5964" y="21586"/>
                  <a:pt x="5973" y="21597"/>
                </a:cubicBezTo>
                <a:cubicBezTo>
                  <a:pt x="5983" y="21593"/>
                  <a:pt x="5994" y="21590"/>
                  <a:pt x="6004" y="21587"/>
                </a:cubicBezTo>
                <a:cubicBezTo>
                  <a:pt x="6019" y="21538"/>
                  <a:pt x="6004" y="21470"/>
                  <a:pt x="6021" y="21422"/>
                </a:cubicBezTo>
                <a:cubicBezTo>
                  <a:pt x="6021" y="21422"/>
                  <a:pt x="6022" y="21422"/>
                  <a:pt x="6023" y="21422"/>
                </a:cubicBezTo>
                <a:cubicBezTo>
                  <a:pt x="6035" y="21394"/>
                  <a:pt x="6055" y="21407"/>
                  <a:pt x="6076" y="21394"/>
                </a:cubicBezTo>
                <a:cubicBezTo>
                  <a:pt x="6091" y="21384"/>
                  <a:pt x="6096" y="21358"/>
                  <a:pt x="6109" y="21345"/>
                </a:cubicBezTo>
                <a:cubicBezTo>
                  <a:pt x="6112" y="21344"/>
                  <a:pt x="6115" y="21342"/>
                  <a:pt x="6117" y="21340"/>
                </a:cubicBezTo>
                <a:cubicBezTo>
                  <a:pt x="6133" y="21360"/>
                  <a:pt x="6150" y="21374"/>
                  <a:pt x="6173" y="21360"/>
                </a:cubicBezTo>
                <a:cubicBezTo>
                  <a:pt x="6157" y="21285"/>
                  <a:pt x="6092" y="21159"/>
                  <a:pt x="6139" y="21049"/>
                </a:cubicBezTo>
                <a:cubicBezTo>
                  <a:pt x="6155" y="21012"/>
                  <a:pt x="6196" y="21017"/>
                  <a:pt x="6212" y="20981"/>
                </a:cubicBezTo>
                <a:cubicBezTo>
                  <a:pt x="6229" y="20945"/>
                  <a:pt x="6214" y="20910"/>
                  <a:pt x="6220" y="20864"/>
                </a:cubicBezTo>
                <a:cubicBezTo>
                  <a:pt x="6226" y="20845"/>
                  <a:pt x="6233" y="20828"/>
                  <a:pt x="6240" y="20809"/>
                </a:cubicBezTo>
                <a:cubicBezTo>
                  <a:pt x="6273" y="20732"/>
                  <a:pt x="6366" y="20721"/>
                  <a:pt x="6347" y="20567"/>
                </a:cubicBezTo>
                <a:cubicBezTo>
                  <a:pt x="6337" y="20552"/>
                  <a:pt x="6319" y="20556"/>
                  <a:pt x="6305" y="20548"/>
                </a:cubicBezTo>
                <a:cubicBezTo>
                  <a:pt x="6283" y="20535"/>
                  <a:pt x="6252" y="20491"/>
                  <a:pt x="6242" y="20455"/>
                </a:cubicBezTo>
                <a:cubicBezTo>
                  <a:pt x="6214" y="20360"/>
                  <a:pt x="6265" y="20267"/>
                  <a:pt x="6302" y="20239"/>
                </a:cubicBezTo>
                <a:cubicBezTo>
                  <a:pt x="6323" y="20234"/>
                  <a:pt x="6344" y="20227"/>
                  <a:pt x="6365" y="20222"/>
                </a:cubicBezTo>
                <a:cubicBezTo>
                  <a:pt x="6364" y="20207"/>
                  <a:pt x="6357" y="20200"/>
                  <a:pt x="6354" y="20179"/>
                </a:cubicBezTo>
                <a:cubicBezTo>
                  <a:pt x="6384" y="20130"/>
                  <a:pt x="6376" y="20116"/>
                  <a:pt x="6375" y="20032"/>
                </a:cubicBezTo>
                <a:cubicBezTo>
                  <a:pt x="6389" y="19998"/>
                  <a:pt x="6414" y="19966"/>
                  <a:pt x="6438" y="19953"/>
                </a:cubicBezTo>
                <a:cubicBezTo>
                  <a:pt x="6438" y="19951"/>
                  <a:pt x="6438" y="19950"/>
                  <a:pt x="6439" y="19948"/>
                </a:cubicBezTo>
                <a:cubicBezTo>
                  <a:pt x="6424" y="19941"/>
                  <a:pt x="6409" y="19934"/>
                  <a:pt x="6395" y="19928"/>
                </a:cubicBezTo>
                <a:cubicBezTo>
                  <a:pt x="6393" y="19924"/>
                  <a:pt x="6393" y="19919"/>
                  <a:pt x="6392" y="19916"/>
                </a:cubicBezTo>
                <a:cubicBezTo>
                  <a:pt x="6400" y="19900"/>
                  <a:pt x="6430" y="19885"/>
                  <a:pt x="6446" y="19894"/>
                </a:cubicBezTo>
                <a:cubicBezTo>
                  <a:pt x="6452" y="19901"/>
                  <a:pt x="6451" y="19912"/>
                  <a:pt x="6457" y="19919"/>
                </a:cubicBezTo>
                <a:cubicBezTo>
                  <a:pt x="6464" y="19927"/>
                  <a:pt x="6475" y="19919"/>
                  <a:pt x="6483" y="19914"/>
                </a:cubicBezTo>
                <a:cubicBezTo>
                  <a:pt x="6484" y="19911"/>
                  <a:pt x="6486" y="19908"/>
                  <a:pt x="6488" y="19904"/>
                </a:cubicBezTo>
                <a:cubicBezTo>
                  <a:pt x="6485" y="19876"/>
                  <a:pt x="6482" y="19848"/>
                  <a:pt x="6479" y="19819"/>
                </a:cubicBezTo>
                <a:cubicBezTo>
                  <a:pt x="6479" y="19819"/>
                  <a:pt x="6478" y="19817"/>
                  <a:pt x="6477" y="19816"/>
                </a:cubicBezTo>
                <a:cubicBezTo>
                  <a:pt x="6466" y="19822"/>
                  <a:pt x="6453" y="19828"/>
                  <a:pt x="6441" y="19834"/>
                </a:cubicBezTo>
                <a:cubicBezTo>
                  <a:pt x="6445" y="19843"/>
                  <a:pt x="6448" y="19851"/>
                  <a:pt x="6452" y="19859"/>
                </a:cubicBezTo>
                <a:cubicBezTo>
                  <a:pt x="6450" y="19860"/>
                  <a:pt x="6448" y="19862"/>
                  <a:pt x="6446" y="19863"/>
                </a:cubicBezTo>
                <a:cubicBezTo>
                  <a:pt x="6426" y="19891"/>
                  <a:pt x="6407" y="19841"/>
                  <a:pt x="6396" y="19831"/>
                </a:cubicBezTo>
                <a:cubicBezTo>
                  <a:pt x="6394" y="19800"/>
                  <a:pt x="6403" y="19784"/>
                  <a:pt x="6401" y="19755"/>
                </a:cubicBezTo>
                <a:cubicBezTo>
                  <a:pt x="6398" y="19720"/>
                  <a:pt x="6387" y="19702"/>
                  <a:pt x="6385" y="19660"/>
                </a:cubicBezTo>
                <a:cubicBezTo>
                  <a:pt x="6388" y="19654"/>
                  <a:pt x="6389" y="19648"/>
                  <a:pt x="6392" y="19641"/>
                </a:cubicBezTo>
                <a:cubicBezTo>
                  <a:pt x="6418" y="19635"/>
                  <a:pt x="6446" y="19674"/>
                  <a:pt x="6470" y="19685"/>
                </a:cubicBezTo>
                <a:cubicBezTo>
                  <a:pt x="6499" y="19698"/>
                  <a:pt x="6529" y="19679"/>
                  <a:pt x="6547" y="19665"/>
                </a:cubicBezTo>
                <a:cubicBezTo>
                  <a:pt x="6558" y="19656"/>
                  <a:pt x="6568" y="19655"/>
                  <a:pt x="6573" y="19636"/>
                </a:cubicBezTo>
                <a:cubicBezTo>
                  <a:pt x="6578" y="19605"/>
                  <a:pt x="6557" y="19592"/>
                  <a:pt x="6561" y="19557"/>
                </a:cubicBezTo>
                <a:cubicBezTo>
                  <a:pt x="6565" y="19526"/>
                  <a:pt x="6579" y="19493"/>
                  <a:pt x="6587" y="19462"/>
                </a:cubicBezTo>
                <a:cubicBezTo>
                  <a:pt x="6578" y="19446"/>
                  <a:pt x="6555" y="19410"/>
                  <a:pt x="6569" y="19372"/>
                </a:cubicBezTo>
                <a:cubicBezTo>
                  <a:pt x="6573" y="19365"/>
                  <a:pt x="6597" y="19378"/>
                  <a:pt x="6608" y="19382"/>
                </a:cubicBezTo>
                <a:cubicBezTo>
                  <a:pt x="6641" y="19394"/>
                  <a:pt x="6686" y="19386"/>
                  <a:pt x="6720" y="19374"/>
                </a:cubicBezTo>
                <a:cubicBezTo>
                  <a:pt x="6770" y="19356"/>
                  <a:pt x="6854" y="19341"/>
                  <a:pt x="6877" y="19282"/>
                </a:cubicBezTo>
                <a:cubicBezTo>
                  <a:pt x="6885" y="19261"/>
                  <a:pt x="6886" y="19234"/>
                  <a:pt x="6893" y="19214"/>
                </a:cubicBezTo>
                <a:cubicBezTo>
                  <a:pt x="6907" y="19182"/>
                  <a:pt x="6927" y="19148"/>
                  <a:pt x="6935" y="19107"/>
                </a:cubicBezTo>
                <a:cubicBezTo>
                  <a:pt x="6940" y="19095"/>
                  <a:pt x="6934" y="19069"/>
                  <a:pt x="6932" y="19049"/>
                </a:cubicBezTo>
                <a:cubicBezTo>
                  <a:pt x="6915" y="19029"/>
                  <a:pt x="6880" y="19011"/>
                  <a:pt x="6893" y="18948"/>
                </a:cubicBezTo>
                <a:cubicBezTo>
                  <a:pt x="6896" y="18930"/>
                  <a:pt x="6902" y="18928"/>
                  <a:pt x="6903" y="18899"/>
                </a:cubicBezTo>
                <a:cubicBezTo>
                  <a:pt x="6882" y="18847"/>
                  <a:pt x="6840" y="18841"/>
                  <a:pt x="6818" y="18781"/>
                </a:cubicBezTo>
                <a:cubicBezTo>
                  <a:pt x="6817" y="18778"/>
                  <a:pt x="6818" y="18773"/>
                  <a:pt x="6817" y="18770"/>
                </a:cubicBezTo>
                <a:cubicBezTo>
                  <a:pt x="6821" y="18759"/>
                  <a:pt x="6826" y="18749"/>
                  <a:pt x="6830" y="18738"/>
                </a:cubicBezTo>
                <a:cubicBezTo>
                  <a:pt x="6845" y="18745"/>
                  <a:pt x="6853" y="18774"/>
                  <a:pt x="6864" y="18790"/>
                </a:cubicBezTo>
                <a:cubicBezTo>
                  <a:pt x="6910" y="18778"/>
                  <a:pt x="6935" y="18782"/>
                  <a:pt x="6961" y="18843"/>
                </a:cubicBezTo>
                <a:cubicBezTo>
                  <a:pt x="6983" y="18842"/>
                  <a:pt x="6995" y="18820"/>
                  <a:pt x="7019" y="18818"/>
                </a:cubicBezTo>
                <a:cubicBezTo>
                  <a:pt x="7037" y="18816"/>
                  <a:pt x="7049" y="18846"/>
                  <a:pt x="7074" y="18833"/>
                </a:cubicBezTo>
                <a:cubicBezTo>
                  <a:pt x="7113" y="18812"/>
                  <a:pt x="7127" y="18749"/>
                  <a:pt x="7149" y="18696"/>
                </a:cubicBezTo>
                <a:cubicBezTo>
                  <a:pt x="7172" y="18642"/>
                  <a:pt x="7207" y="18605"/>
                  <a:pt x="7222" y="18535"/>
                </a:cubicBezTo>
                <a:cubicBezTo>
                  <a:pt x="7227" y="18490"/>
                  <a:pt x="7233" y="18444"/>
                  <a:pt x="7239" y="18399"/>
                </a:cubicBezTo>
                <a:cubicBezTo>
                  <a:pt x="7247" y="18364"/>
                  <a:pt x="7273" y="18351"/>
                  <a:pt x="7282" y="18319"/>
                </a:cubicBezTo>
                <a:cubicBezTo>
                  <a:pt x="7286" y="18287"/>
                  <a:pt x="7291" y="18255"/>
                  <a:pt x="7295" y="18224"/>
                </a:cubicBezTo>
                <a:cubicBezTo>
                  <a:pt x="7295" y="18222"/>
                  <a:pt x="7295" y="18221"/>
                  <a:pt x="7295" y="18219"/>
                </a:cubicBezTo>
                <a:cubicBezTo>
                  <a:pt x="7306" y="18228"/>
                  <a:pt x="7319" y="18236"/>
                  <a:pt x="7333" y="18226"/>
                </a:cubicBezTo>
                <a:cubicBezTo>
                  <a:pt x="7334" y="18226"/>
                  <a:pt x="7334" y="18226"/>
                  <a:pt x="7334" y="18226"/>
                </a:cubicBezTo>
                <a:cubicBezTo>
                  <a:pt x="7337" y="18303"/>
                  <a:pt x="7289" y="18344"/>
                  <a:pt x="7279" y="18422"/>
                </a:cubicBezTo>
                <a:cubicBezTo>
                  <a:pt x="7302" y="18385"/>
                  <a:pt x="7332" y="18332"/>
                  <a:pt x="7346" y="18280"/>
                </a:cubicBezTo>
                <a:cubicBezTo>
                  <a:pt x="7358" y="18232"/>
                  <a:pt x="7369" y="18183"/>
                  <a:pt x="7380" y="18134"/>
                </a:cubicBezTo>
                <a:cubicBezTo>
                  <a:pt x="7419" y="18022"/>
                  <a:pt x="7487" y="18013"/>
                  <a:pt x="7468" y="17790"/>
                </a:cubicBezTo>
                <a:cubicBezTo>
                  <a:pt x="7465" y="17759"/>
                  <a:pt x="7461" y="17743"/>
                  <a:pt x="7456" y="17720"/>
                </a:cubicBezTo>
                <a:cubicBezTo>
                  <a:pt x="7466" y="17698"/>
                  <a:pt x="7485" y="17638"/>
                  <a:pt x="7460" y="17618"/>
                </a:cubicBezTo>
                <a:cubicBezTo>
                  <a:pt x="7460" y="17613"/>
                  <a:pt x="7460" y="17607"/>
                  <a:pt x="7460" y="17602"/>
                </a:cubicBezTo>
                <a:cubicBezTo>
                  <a:pt x="7492" y="17607"/>
                  <a:pt x="7495" y="17572"/>
                  <a:pt x="7512" y="17545"/>
                </a:cubicBezTo>
                <a:cubicBezTo>
                  <a:pt x="7530" y="17517"/>
                  <a:pt x="7622" y="17399"/>
                  <a:pt x="7643" y="17392"/>
                </a:cubicBezTo>
                <a:cubicBezTo>
                  <a:pt x="7654" y="17388"/>
                  <a:pt x="7663" y="17399"/>
                  <a:pt x="7671" y="17404"/>
                </a:cubicBezTo>
                <a:cubicBezTo>
                  <a:pt x="7678" y="17389"/>
                  <a:pt x="7685" y="17375"/>
                  <a:pt x="7692" y="17360"/>
                </a:cubicBezTo>
                <a:cubicBezTo>
                  <a:pt x="7711" y="17340"/>
                  <a:pt x="7724" y="17347"/>
                  <a:pt x="7728" y="17299"/>
                </a:cubicBezTo>
                <a:cubicBezTo>
                  <a:pt x="7750" y="17294"/>
                  <a:pt x="7775" y="17297"/>
                  <a:pt x="7791" y="17302"/>
                </a:cubicBezTo>
                <a:cubicBezTo>
                  <a:pt x="7827" y="17315"/>
                  <a:pt x="7866" y="17296"/>
                  <a:pt x="7900" y="17290"/>
                </a:cubicBezTo>
                <a:cubicBezTo>
                  <a:pt x="7898" y="17217"/>
                  <a:pt x="7929" y="17194"/>
                  <a:pt x="7964" y="17189"/>
                </a:cubicBezTo>
                <a:cubicBezTo>
                  <a:pt x="7962" y="17168"/>
                  <a:pt x="7961" y="17146"/>
                  <a:pt x="7959" y="17126"/>
                </a:cubicBezTo>
                <a:cubicBezTo>
                  <a:pt x="7962" y="17076"/>
                  <a:pt x="7985" y="17044"/>
                  <a:pt x="7997" y="17008"/>
                </a:cubicBezTo>
                <a:cubicBezTo>
                  <a:pt x="8005" y="16979"/>
                  <a:pt x="8012" y="16951"/>
                  <a:pt x="8019" y="16923"/>
                </a:cubicBezTo>
                <a:cubicBezTo>
                  <a:pt x="8026" y="16904"/>
                  <a:pt x="8043" y="16894"/>
                  <a:pt x="8047" y="16869"/>
                </a:cubicBezTo>
                <a:cubicBezTo>
                  <a:pt x="8046" y="16845"/>
                  <a:pt x="8044" y="16821"/>
                  <a:pt x="8042" y="16796"/>
                </a:cubicBezTo>
                <a:cubicBezTo>
                  <a:pt x="8036" y="16728"/>
                  <a:pt x="8057" y="16678"/>
                  <a:pt x="8084" y="16661"/>
                </a:cubicBezTo>
                <a:cubicBezTo>
                  <a:pt x="8084" y="16642"/>
                  <a:pt x="8075" y="16606"/>
                  <a:pt x="8079" y="16572"/>
                </a:cubicBezTo>
                <a:cubicBezTo>
                  <a:pt x="8084" y="16528"/>
                  <a:pt x="8101" y="16474"/>
                  <a:pt x="8097" y="16424"/>
                </a:cubicBezTo>
                <a:cubicBezTo>
                  <a:pt x="8093" y="16357"/>
                  <a:pt x="8089" y="16289"/>
                  <a:pt x="8085" y="16222"/>
                </a:cubicBezTo>
                <a:cubicBezTo>
                  <a:pt x="8091" y="16153"/>
                  <a:pt x="8106" y="16105"/>
                  <a:pt x="8107" y="16034"/>
                </a:cubicBezTo>
                <a:cubicBezTo>
                  <a:pt x="8110" y="16035"/>
                  <a:pt x="8113" y="16035"/>
                  <a:pt x="8116" y="16036"/>
                </a:cubicBezTo>
                <a:cubicBezTo>
                  <a:pt x="8120" y="16050"/>
                  <a:pt x="8124" y="16066"/>
                  <a:pt x="8128" y="16079"/>
                </a:cubicBezTo>
                <a:cubicBezTo>
                  <a:pt x="8129" y="16079"/>
                  <a:pt x="8130" y="16079"/>
                  <a:pt x="8132" y="16079"/>
                </a:cubicBezTo>
                <a:cubicBezTo>
                  <a:pt x="8157" y="16045"/>
                  <a:pt x="8186" y="15953"/>
                  <a:pt x="8198" y="15898"/>
                </a:cubicBezTo>
                <a:cubicBezTo>
                  <a:pt x="8205" y="15865"/>
                  <a:pt x="8199" y="15847"/>
                  <a:pt x="8210" y="15826"/>
                </a:cubicBezTo>
                <a:cubicBezTo>
                  <a:pt x="8220" y="15818"/>
                  <a:pt x="8231" y="15810"/>
                  <a:pt x="8241" y="15801"/>
                </a:cubicBezTo>
                <a:cubicBezTo>
                  <a:pt x="8302" y="15715"/>
                  <a:pt x="8344" y="15623"/>
                  <a:pt x="8361" y="15454"/>
                </a:cubicBezTo>
                <a:cubicBezTo>
                  <a:pt x="8367" y="15390"/>
                  <a:pt x="8330" y="15159"/>
                  <a:pt x="8313" y="15149"/>
                </a:cubicBezTo>
                <a:cubicBezTo>
                  <a:pt x="8277" y="15129"/>
                  <a:pt x="8237" y="15152"/>
                  <a:pt x="8210" y="15121"/>
                </a:cubicBezTo>
                <a:cubicBezTo>
                  <a:pt x="8153" y="15054"/>
                  <a:pt x="8113" y="14944"/>
                  <a:pt x="8047" y="14891"/>
                </a:cubicBezTo>
                <a:cubicBezTo>
                  <a:pt x="8009" y="14861"/>
                  <a:pt x="7982" y="14898"/>
                  <a:pt x="7946" y="14886"/>
                </a:cubicBezTo>
                <a:cubicBezTo>
                  <a:pt x="7923" y="14880"/>
                  <a:pt x="7901" y="14874"/>
                  <a:pt x="7878" y="14868"/>
                </a:cubicBezTo>
                <a:cubicBezTo>
                  <a:pt x="7859" y="14859"/>
                  <a:pt x="7839" y="14815"/>
                  <a:pt x="7815" y="14820"/>
                </a:cubicBezTo>
                <a:cubicBezTo>
                  <a:pt x="7781" y="14827"/>
                  <a:pt x="7751" y="14876"/>
                  <a:pt x="7727" y="14904"/>
                </a:cubicBezTo>
                <a:cubicBezTo>
                  <a:pt x="7716" y="14824"/>
                  <a:pt x="7732" y="14855"/>
                  <a:pt x="7737" y="14806"/>
                </a:cubicBezTo>
                <a:cubicBezTo>
                  <a:pt x="7740" y="14775"/>
                  <a:pt x="7712" y="14728"/>
                  <a:pt x="7696" y="14725"/>
                </a:cubicBezTo>
                <a:cubicBezTo>
                  <a:pt x="7692" y="14731"/>
                  <a:pt x="7688" y="14738"/>
                  <a:pt x="7684" y="14745"/>
                </a:cubicBezTo>
                <a:cubicBezTo>
                  <a:pt x="7682" y="14745"/>
                  <a:pt x="7680" y="14745"/>
                  <a:pt x="7679" y="14745"/>
                </a:cubicBezTo>
                <a:cubicBezTo>
                  <a:pt x="7667" y="14675"/>
                  <a:pt x="7628" y="14682"/>
                  <a:pt x="7590" y="14658"/>
                </a:cubicBezTo>
                <a:cubicBezTo>
                  <a:pt x="7576" y="14649"/>
                  <a:pt x="7567" y="14630"/>
                  <a:pt x="7555" y="14617"/>
                </a:cubicBezTo>
                <a:cubicBezTo>
                  <a:pt x="7544" y="14620"/>
                  <a:pt x="7521" y="14623"/>
                  <a:pt x="7507" y="14630"/>
                </a:cubicBezTo>
                <a:cubicBezTo>
                  <a:pt x="7491" y="14641"/>
                  <a:pt x="7489" y="14682"/>
                  <a:pt x="7480" y="14706"/>
                </a:cubicBezTo>
                <a:cubicBezTo>
                  <a:pt x="7464" y="14747"/>
                  <a:pt x="7429" y="14758"/>
                  <a:pt x="7417" y="14806"/>
                </a:cubicBezTo>
                <a:cubicBezTo>
                  <a:pt x="7416" y="14807"/>
                  <a:pt x="7415" y="14809"/>
                  <a:pt x="7414" y="14810"/>
                </a:cubicBezTo>
                <a:cubicBezTo>
                  <a:pt x="7414" y="14781"/>
                  <a:pt x="7417" y="14768"/>
                  <a:pt x="7421" y="14750"/>
                </a:cubicBezTo>
                <a:cubicBezTo>
                  <a:pt x="7396" y="14759"/>
                  <a:pt x="7364" y="14769"/>
                  <a:pt x="7333" y="14760"/>
                </a:cubicBezTo>
                <a:cubicBezTo>
                  <a:pt x="7326" y="14729"/>
                  <a:pt x="7319" y="14699"/>
                  <a:pt x="7311" y="14668"/>
                </a:cubicBezTo>
                <a:cubicBezTo>
                  <a:pt x="7292" y="14678"/>
                  <a:pt x="7266" y="14736"/>
                  <a:pt x="7241" y="14718"/>
                </a:cubicBezTo>
                <a:cubicBezTo>
                  <a:pt x="7239" y="14716"/>
                  <a:pt x="7238" y="14713"/>
                  <a:pt x="7237" y="14711"/>
                </a:cubicBezTo>
                <a:cubicBezTo>
                  <a:pt x="7256" y="14686"/>
                  <a:pt x="7259" y="14631"/>
                  <a:pt x="7272" y="14593"/>
                </a:cubicBezTo>
                <a:cubicBezTo>
                  <a:pt x="7286" y="14551"/>
                  <a:pt x="7318" y="14538"/>
                  <a:pt x="7334" y="14500"/>
                </a:cubicBezTo>
                <a:cubicBezTo>
                  <a:pt x="7349" y="14467"/>
                  <a:pt x="7355" y="14416"/>
                  <a:pt x="7379" y="14399"/>
                </a:cubicBezTo>
                <a:cubicBezTo>
                  <a:pt x="7386" y="14376"/>
                  <a:pt x="7383" y="14354"/>
                  <a:pt x="7378" y="14330"/>
                </a:cubicBezTo>
                <a:cubicBezTo>
                  <a:pt x="7319" y="14315"/>
                  <a:pt x="7316" y="14187"/>
                  <a:pt x="7300" y="14097"/>
                </a:cubicBezTo>
                <a:cubicBezTo>
                  <a:pt x="7296" y="14070"/>
                  <a:pt x="7297" y="14041"/>
                  <a:pt x="7284" y="14029"/>
                </a:cubicBezTo>
                <a:cubicBezTo>
                  <a:pt x="7277" y="14027"/>
                  <a:pt x="7273" y="14042"/>
                  <a:pt x="7266" y="14039"/>
                </a:cubicBezTo>
                <a:cubicBezTo>
                  <a:pt x="7263" y="14038"/>
                  <a:pt x="7195" y="13911"/>
                  <a:pt x="7177" y="13894"/>
                </a:cubicBezTo>
                <a:cubicBezTo>
                  <a:pt x="7152" y="13880"/>
                  <a:pt x="7127" y="13866"/>
                  <a:pt x="7102" y="13851"/>
                </a:cubicBezTo>
                <a:cubicBezTo>
                  <a:pt x="7082" y="13837"/>
                  <a:pt x="7026" y="13807"/>
                  <a:pt x="6993" y="13831"/>
                </a:cubicBezTo>
                <a:cubicBezTo>
                  <a:pt x="6989" y="13837"/>
                  <a:pt x="6989" y="13840"/>
                  <a:pt x="6989" y="13853"/>
                </a:cubicBezTo>
                <a:cubicBezTo>
                  <a:pt x="6968" y="13844"/>
                  <a:pt x="6947" y="13836"/>
                  <a:pt x="6926" y="13828"/>
                </a:cubicBezTo>
                <a:cubicBezTo>
                  <a:pt x="6925" y="13828"/>
                  <a:pt x="6924" y="13828"/>
                  <a:pt x="6924" y="13828"/>
                </a:cubicBezTo>
                <a:cubicBezTo>
                  <a:pt x="6921" y="13834"/>
                  <a:pt x="6917" y="13839"/>
                  <a:pt x="6914" y="13845"/>
                </a:cubicBezTo>
                <a:cubicBezTo>
                  <a:pt x="6900" y="13796"/>
                  <a:pt x="6866" y="13719"/>
                  <a:pt x="6827" y="13728"/>
                </a:cubicBezTo>
                <a:cubicBezTo>
                  <a:pt x="6825" y="13737"/>
                  <a:pt x="6822" y="13744"/>
                  <a:pt x="6820" y="13753"/>
                </a:cubicBezTo>
                <a:cubicBezTo>
                  <a:pt x="6817" y="13718"/>
                  <a:pt x="6814" y="13683"/>
                  <a:pt x="6812" y="13648"/>
                </a:cubicBezTo>
                <a:cubicBezTo>
                  <a:pt x="6795" y="13598"/>
                  <a:pt x="6741" y="13534"/>
                  <a:pt x="6706" y="13520"/>
                </a:cubicBezTo>
                <a:cubicBezTo>
                  <a:pt x="6687" y="13513"/>
                  <a:pt x="6667" y="13521"/>
                  <a:pt x="6652" y="13527"/>
                </a:cubicBezTo>
                <a:cubicBezTo>
                  <a:pt x="6638" y="13525"/>
                  <a:pt x="6623" y="13524"/>
                  <a:pt x="6608" y="13522"/>
                </a:cubicBezTo>
                <a:cubicBezTo>
                  <a:pt x="6608" y="13521"/>
                  <a:pt x="6608" y="13521"/>
                  <a:pt x="6608" y="13520"/>
                </a:cubicBezTo>
                <a:cubicBezTo>
                  <a:pt x="6650" y="13497"/>
                  <a:pt x="6640" y="13453"/>
                  <a:pt x="6670" y="13430"/>
                </a:cubicBezTo>
                <a:cubicBezTo>
                  <a:pt x="6670" y="13429"/>
                  <a:pt x="6670" y="13425"/>
                  <a:pt x="6671" y="13424"/>
                </a:cubicBezTo>
                <a:cubicBezTo>
                  <a:pt x="6659" y="13410"/>
                  <a:pt x="6643" y="13406"/>
                  <a:pt x="6630" y="13390"/>
                </a:cubicBezTo>
                <a:cubicBezTo>
                  <a:pt x="6627" y="13383"/>
                  <a:pt x="6626" y="13375"/>
                  <a:pt x="6623" y="13367"/>
                </a:cubicBezTo>
                <a:cubicBezTo>
                  <a:pt x="6613" y="13355"/>
                  <a:pt x="6593" y="13360"/>
                  <a:pt x="6584" y="13350"/>
                </a:cubicBezTo>
                <a:cubicBezTo>
                  <a:pt x="6578" y="13358"/>
                  <a:pt x="6575" y="13364"/>
                  <a:pt x="6574" y="13380"/>
                </a:cubicBezTo>
                <a:cubicBezTo>
                  <a:pt x="6573" y="13381"/>
                  <a:pt x="6572" y="13383"/>
                  <a:pt x="6571" y="13384"/>
                </a:cubicBezTo>
                <a:cubicBezTo>
                  <a:pt x="6569" y="13338"/>
                  <a:pt x="6549" y="13320"/>
                  <a:pt x="6530" y="13305"/>
                </a:cubicBezTo>
                <a:cubicBezTo>
                  <a:pt x="6530" y="13299"/>
                  <a:pt x="6530" y="13295"/>
                  <a:pt x="6530" y="13289"/>
                </a:cubicBezTo>
                <a:cubicBezTo>
                  <a:pt x="6543" y="13290"/>
                  <a:pt x="6556" y="13290"/>
                  <a:pt x="6569" y="13290"/>
                </a:cubicBezTo>
                <a:cubicBezTo>
                  <a:pt x="6572" y="13288"/>
                  <a:pt x="6574" y="13287"/>
                  <a:pt x="6577" y="13284"/>
                </a:cubicBezTo>
                <a:cubicBezTo>
                  <a:pt x="6578" y="13280"/>
                  <a:pt x="6579" y="13275"/>
                  <a:pt x="6580" y="13272"/>
                </a:cubicBezTo>
                <a:cubicBezTo>
                  <a:pt x="6579" y="13271"/>
                  <a:pt x="6579" y="13269"/>
                  <a:pt x="6579" y="13267"/>
                </a:cubicBezTo>
                <a:cubicBezTo>
                  <a:pt x="6550" y="13256"/>
                  <a:pt x="6484" y="13252"/>
                  <a:pt x="6457" y="13276"/>
                </a:cubicBezTo>
                <a:cubicBezTo>
                  <a:pt x="6440" y="13290"/>
                  <a:pt x="6431" y="13326"/>
                  <a:pt x="6410" y="13334"/>
                </a:cubicBezTo>
                <a:cubicBezTo>
                  <a:pt x="6352" y="13357"/>
                  <a:pt x="6336" y="13274"/>
                  <a:pt x="6300" y="13271"/>
                </a:cubicBezTo>
                <a:cubicBezTo>
                  <a:pt x="6269" y="13267"/>
                  <a:pt x="6218" y="13304"/>
                  <a:pt x="6191" y="13280"/>
                </a:cubicBezTo>
                <a:cubicBezTo>
                  <a:pt x="6178" y="13269"/>
                  <a:pt x="6182" y="13258"/>
                  <a:pt x="6176" y="13232"/>
                </a:cubicBezTo>
                <a:cubicBezTo>
                  <a:pt x="6165" y="13182"/>
                  <a:pt x="6131" y="13168"/>
                  <a:pt x="6092" y="13167"/>
                </a:cubicBezTo>
                <a:cubicBezTo>
                  <a:pt x="6084" y="13147"/>
                  <a:pt x="6076" y="13112"/>
                  <a:pt x="6072" y="13087"/>
                </a:cubicBezTo>
                <a:cubicBezTo>
                  <a:pt x="6061" y="13083"/>
                  <a:pt x="6050" y="13095"/>
                  <a:pt x="6047" y="13114"/>
                </a:cubicBezTo>
                <a:cubicBezTo>
                  <a:pt x="6050" y="13125"/>
                  <a:pt x="6053" y="13134"/>
                  <a:pt x="6057" y="13144"/>
                </a:cubicBezTo>
                <a:cubicBezTo>
                  <a:pt x="6063" y="13143"/>
                  <a:pt x="6069" y="13143"/>
                  <a:pt x="6075" y="13142"/>
                </a:cubicBezTo>
                <a:cubicBezTo>
                  <a:pt x="6078" y="13147"/>
                  <a:pt x="6081" y="13150"/>
                  <a:pt x="6083" y="13154"/>
                </a:cubicBezTo>
                <a:cubicBezTo>
                  <a:pt x="6080" y="13179"/>
                  <a:pt x="5988" y="13226"/>
                  <a:pt x="5968" y="13239"/>
                </a:cubicBezTo>
                <a:cubicBezTo>
                  <a:pt x="5970" y="13241"/>
                  <a:pt x="5972" y="13242"/>
                  <a:pt x="5973" y="13244"/>
                </a:cubicBezTo>
                <a:cubicBezTo>
                  <a:pt x="5971" y="13259"/>
                  <a:pt x="5969" y="13259"/>
                  <a:pt x="5965" y="13267"/>
                </a:cubicBezTo>
                <a:cubicBezTo>
                  <a:pt x="5976" y="13278"/>
                  <a:pt x="6009" y="13388"/>
                  <a:pt x="5999" y="13427"/>
                </a:cubicBezTo>
                <a:cubicBezTo>
                  <a:pt x="5993" y="13445"/>
                  <a:pt x="5978" y="13456"/>
                  <a:pt x="5965" y="13460"/>
                </a:cubicBezTo>
                <a:cubicBezTo>
                  <a:pt x="5950" y="13441"/>
                  <a:pt x="5942" y="13393"/>
                  <a:pt x="5931" y="13367"/>
                </a:cubicBezTo>
                <a:cubicBezTo>
                  <a:pt x="5935" y="13326"/>
                  <a:pt x="5948" y="13293"/>
                  <a:pt x="5959" y="13266"/>
                </a:cubicBezTo>
                <a:cubicBezTo>
                  <a:pt x="5957" y="13224"/>
                  <a:pt x="5946" y="13198"/>
                  <a:pt x="5939" y="13162"/>
                </a:cubicBezTo>
                <a:cubicBezTo>
                  <a:pt x="5948" y="13137"/>
                  <a:pt x="5971" y="13128"/>
                  <a:pt x="5993" y="13127"/>
                </a:cubicBezTo>
                <a:cubicBezTo>
                  <a:pt x="5995" y="13122"/>
                  <a:pt x="5997" y="13116"/>
                  <a:pt x="6000" y="13111"/>
                </a:cubicBezTo>
                <a:cubicBezTo>
                  <a:pt x="5997" y="13085"/>
                  <a:pt x="5987" y="13071"/>
                  <a:pt x="5975" y="13063"/>
                </a:cubicBezTo>
                <a:cubicBezTo>
                  <a:pt x="5940" y="13038"/>
                  <a:pt x="5931" y="13118"/>
                  <a:pt x="5913" y="13136"/>
                </a:cubicBezTo>
                <a:cubicBezTo>
                  <a:pt x="5904" y="13141"/>
                  <a:pt x="5895" y="13147"/>
                  <a:pt x="5886" y="13152"/>
                </a:cubicBezTo>
                <a:cubicBezTo>
                  <a:pt x="5891" y="13137"/>
                  <a:pt x="5896" y="13131"/>
                  <a:pt x="5893" y="13111"/>
                </a:cubicBezTo>
                <a:cubicBezTo>
                  <a:pt x="5899" y="13115"/>
                  <a:pt x="5900" y="13117"/>
                  <a:pt x="5902" y="13129"/>
                </a:cubicBezTo>
                <a:cubicBezTo>
                  <a:pt x="5902" y="13129"/>
                  <a:pt x="5902" y="13129"/>
                  <a:pt x="5903" y="13129"/>
                </a:cubicBezTo>
                <a:cubicBezTo>
                  <a:pt x="5915" y="13115"/>
                  <a:pt x="5921" y="13096"/>
                  <a:pt x="5931" y="13079"/>
                </a:cubicBezTo>
                <a:cubicBezTo>
                  <a:pt x="5913" y="13012"/>
                  <a:pt x="5894" y="12941"/>
                  <a:pt x="5855" y="12913"/>
                </a:cubicBezTo>
                <a:cubicBezTo>
                  <a:pt x="5842" y="12903"/>
                  <a:pt x="5825" y="12914"/>
                  <a:pt x="5809" y="12903"/>
                </a:cubicBezTo>
                <a:cubicBezTo>
                  <a:pt x="5803" y="12899"/>
                  <a:pt x="5782" y="12884"/>
                  <a:pt x="5774" y="12888"/>
                </a:cubicBezTo>
                <a:cubicBezTo>
                  <a:pt x="5764" y="12901"/>
                  <a:pt x="5753" y="12913"/>
                  <a:pt x="5743" y="12926"/>
                </a:cubicBezTo>
                <a:cubicBezTo>
                  <a:pt x="5736" y="12933"/>
                  <a:pt x="5729" y="12930"/>
                  <a:pt x="5720" y="12936"/>
                </a:cubicBezTo>
                <a:cubicBezTo>
                  <a:pt x="5693" y="12953"/>
                  <a:pt x="5682" y="12989"/>
                  <a:pt x="5646" y="12976"/>
                </a:cubicBezTo>
                <a:cubicBezTo>
                  <a:pt x="5630" y="12938"/>
                  <a:pt x="5617" y="12986"/>
                  <a:pt x="5600" y="12956"/>
                </a:cubicBezTo>
                <a:cubicBezTo>
                  <a:pt x="5596" y="12938"/>
                  <a:pt x="5593" y="12921"/>
                  <a:pt x="5589" y="12903"/>
                </a:cubicBezTo>
                <a:cubicBezTo>
                  <a:pt x="5560" y="12856"/>
                  <a:pt x="5499" y="12767"/>
                  <a:pt x="5488" y="12695"/>
                </a:cubicBezTo>
                <a:cubicBezTo>
                  <a:pt x="5481" y="12652"/>
                  <a:pt x="5490" y="12592"/>
                  <a:pt x="5495" y="12557"/>
                </a:cubicBezTo>
                <a:cubicBezTo>
                  <a:pt x="5501" y="12511"/>
                  <a:pt x="5495" y="12443"/>
                  <a:pt x="5503" y="12399"/>
                </a:cubicBezTo>
                <a:cubicBezTo>
                  <a:pt x="5509" y="12386"/>
                  <a:pt x="5514" y="12374"/>
                  <a:pt x="5519" y="12360"/>
                </a:cubicBezTo>
                <a:cubicBezTo>
                  <a:pt x="5535" y="12310"/>
                  <a:pt x="5523" y="12260"/>
                  <a:pt x="5515" y="12217"/>
                </a:cubicBezTo>
                <a:cubicBezTo>
                  <a:pt x="5502" y="12212"/>
                  <a:pt x="5488" y="12205"/>
                  <a:pt x="5475" y="12199"/>
                </a:cubicBezTo>
                <a:cubicBezTo>
                  <a:pt x="5466" y="12178"/>
                  <a:pt x="5470" y="12184"/>
                  <a:pt x="5471" y="12151"/>
                </a:cubicBezTo>
                <a:cubicBezTo>
                  <a:pt x="5462" y="12144"/>
                  <a:pt x="5453" y="12136"/>
                  <a:pt x="5444" y="12129"/>
                </a:cubicBezTo>
                <a:cubicBezTo>
                  <a:pt x="5421" y="12132"/>
                  <a:pt x="5398" y="12135"/>
                  <a:pt x="5375" y="12137"/>
                </a:cubicBezTo>
                <a:cubicBezTo>
                  <a:pt x="5370" y="12132"/>
                  <a:pt x="5365" y="12127"/>
                  <a:pt x="5359" y="12122"/>
                </a:cubicBezTo>
                <a:cubicBezTo>
                  <a:pt x="5350" y="12129"/>
                  <a:pt x="5342" y="12136"/>
                  <a:pt x="5333" y="12142"/>
                </a:cubicBezTo>
                <a:cubicBezTo>
                  <a:pt x="5285" y="12160"/>
                  <a:pt x="5248" y="12120"/>
                  <a:pt x="5213" y="12151"/>
                </a:cubicBezTo>
                <a:cubicBezTo>
                  <a:pt x="5198" y="12150"/>
                  <a:pt x="5192" y="12137"/>
                  <a:pt x="5182" y="12126"/>
                </a:cubicBezTo>
                <a:cubicBezTo>
                  <a:pt x="5182" y="12134"/>
                  <a:pt x="5181" y="12142"/>
                  <a:pt x="5180" y="12151"/>
                </a:cubicBezTo>
                <a:cubicBezTo>
                  <a:pt x="5179" y="12152"/>
                  <a:pt x="5179" y="12152"/>
                  <a:pt x="5178" y="12152"/>
                </a:cubicBezTo>
                <a:cubicBezTo>
                  <a:pt x="5172" y="12146"/>
                  <a:pt x="5167" y="12140"/>
                  <a:pt x="5161" y="12134"/>
                </a:cubicBezTo>
                <a:cubicBezTo>
                  <a:pt x="5163" y="12092"/>
                  <a:pt x="5187" y="12094"/>
                  <a:pt x="5195" y="12061"/>
                </a:cubicBezTo>
                <a:cubicBezTo>
                  <a:pt x="5211" y="11993"/>
                  <a:pt x="5200" y="11925"/>
                  <a:pt x="5213" y="11860"/>
                </a:cubicBezTo>
                <a:cubicBezTo>
                  <a:pt x="5213" y="11850"/>
                  <a:pt x="5213" y="11841"/>
                  <a:pt x="5213" y="11831"/>
                </a:cubicBezTo>
                <a:cubicBezTo>
                  <a:pt x="5207" y="11834"/>
                  <a:pt x="5201" y="11837"/>
                  <a:pt x="5195" y="11840"/>
                </a:cubicBezTo>
                <a:cubicBezTo>
                  <a:pt x="5199" y="11825"/>
                  <a:pt x="5201" y="11813"/>
                  <a:pt x="5201" y="11788"/>
                </a:cubicBezTo>
                <a:cubicBezTo>
                  <a:pt x="5202" y="11787"/>
                  <a:pt x="5204" y="11785"/>
                  <a:pt x="5205" y="11783"/>
                </a:cubicBezTo>
                <a:cubicBezTo>
                  <a:pt x="5207" y="11780"/>
                  <a:pt x="5209" y="11776"/>
                  <a:pt x="5211" y="11773"/>
                </a:cubicBezTo>
                <a:cubicBezTo>
                  <a:pt x="5216" y="11793"/>
                  <a:pt x="5221" y="11812"/>
                  <a:pt x="5227" y="11831"/>
                </a:cubicBezTo>
                <a:cubicBezTo>
                  <a:pt x="5228" y="11832"/>
                  <a:pt x="5230" y="11834"/>
                  <a:pt x="5231" y="11835"/>
                </a:cubicBezTo>
                <a:cubicBezTo>
                  <a:pt x="5235" y="11786"/>
                  <a:pt x="5239" y="11737"/>
                  <a:pt x="5243" y="11688"/>
                </a:cubicBezTo>
                <a:cubicBezTo>
                  <a:pt x="5240" y="11690"/>
                  <a:pt x="5237" y="11691"/>
                  <a:pt x="5234" y="11693"/>
                </a:cubicBezTo>
                <a:cubicBezTo>
                  <a:pt x="5233" y="11691"/>
                  <a:pt x="5232" y="11690"/>
                  <a:pt x="5231" y="11688"/>
                </a:cubicBezTo>
                <a:cubicBezTo>
                  <a:pt x="5232" y="11681"/>
                  <a:pt x="5248" y="11599"/>
                  <a:pt x="5250" y="11593"/>
                </a:cubicBezTo>
                <a:cubicBezTo>
                  <a:pt x="5262" y="11566"/>
                  <a:pt x="5281" y="11548"/>
                  <a:pt x="5290" y="11515"/>
                </a:cubicBezTo>
                <a:cubicBezTo>
                  <a:pt x="5293" y="11503"/>
                  <a:pt x="5293" y="11489"/>
                  <a:pt x="5292" y="11474"/>
                </a:cubicBezTo>
                <a:cubicBezTo>
                  <a:pt x="5237" y="11398"/>
                  <a:pt x="5118" y="11469"/>
                  <a:pt x="5054" y="11510"/>
                </a:cubicBezTo>
                <a:cubicBezTo>
                  <a:pt x="5051" y="11530"/>
                  <a:pt x="5048" y="11549"/>
                  <a:pt x="5045" y="11568"/>
                </a:cubicBezTo>
                <a:cubicBezTo>
                  <a:pt x="5045" y="11593"/>
                  <a:pt x="5045" y="11617"/>
                  <a:pt x="5046" y="11642"/>
                </a:cubicBezTo>
                <a:cubicBezTo>
                  <a:pt x="5041" y="11649"/>
                  <a:pt x="5036" y="11657"/>
                  <a:pt x="5031" y="11665"/>
                </a:cubicBezTo>
                <a:cubicBezTo>
                  <a:pt x="5031" y="11681"/>
                  <a:pt x="5031" y="11697"/>
                  <a:pt x="5030" y="11713"/>
                </a:cubicBezTo>
                <a:cubicBezTo>
                  <a:pt x="5023" y="11742"/>
                  <a:pt x="4995" y="11753"/>
                  <a:pt x="4982" y="11775"/>
                </a:cubicBezTo>
                <a:cubicBezTo>
                  <a:pt x="4981" y="11775"/>
                  <a:pt x="4980" y="11775"/>
                  <a:pt x="4979" y="11775"/>
                </a:cubicBezTo>
                <a:cubicBezTo>
                  <a:pt x="4984" y="11785"/>
                  <a:pt x="4990" y="11786"/>
                  <a:pt x="4993" y="11801"/>
                </a:cubicBezTo>
                <a:cubicBezTo>
                  <a:pt x="4989" y="11808"/>
                  <a:pt x="4983" y="11815"/>
                  <a:pt x="4979" y="11821"/>
                </a:cubicBezTo>
                <a:cubicBezTo>
                  <a:pt x="4973" y="11828"/>
                  <a:pt x="4963" y="11820"/>
                  <a:pt x="4954" y="11816"/>
                </a:cubicBezTo>
                <a:cubicBezTo>
                  <a:pt x="4954" y="11807"/>
                  <a:pt x="4954" y="11797"/>
                  <a:pt x="4954" y="11788"/>
                </a:cubicBezTo>
                <a:cubicBezTo>
                  <a:pt x="4914" y="11797"/>
                  <a:pt x="4838" y="11858"/>
                  <a:pt x="4801" y="11846"/>
                </a:cubicBezTo>
                <a:cubicBezTo>
                  <a:pt x="4780" y="11840"/>
                  <a:pt x="4776" y="11808"/>
                  <a:pt x="4761" y="11793"/>
                </a:cubicBezTo>
                <a:cubicBezTo>
                  <a:pt x="4748" y="11780"/>
                  <a:pt x="4727" y="11783"/>
                  <a:pt x="4707" y="11783"/>
                </a:cubicBezTo>
                <a:cubicBezTo>
                  <a:pt x="4689" y="11741"/>
                  <a:pt x="4679" y="11690"/>
                  <a:pt x="4662" y="11645"/>
                </a:cubicBezTo>
                <a:cubicBezTo>
                  <a:pt x="4643" y="11595"/>
                  <a:pt x="4618" y="11545"/>
                  <a:pt x="4601" y="11494"/>
                </a:cubicBezTo>
                <a:cubicBezTo>
                  <a:pt x="4577" y="11419"/>
                  <a:pt x="4568" y="11220"/>
                  <a:pt x="4581" y="11099"/>
                </a:cubicBezTo>
                <a:cubicBezTo>
                  <a:pt x="4584" y="11068"/>
                  <a:pt x="4587" y="11038"/>
                  <a:pt x="4589" y="11008"/>
                </a:cubicBezTo>
                <a:cubicBezTo>
                  <a:pt x="4599" y="10975"/>
                  <a:pt x="4610" y="10942"/>
                  <a:pt x="4620" y="10909"/>
                </a:cubicBezTo>
                <a:cubicBezTo>
                  <a:pt x="4627" y="10850"/>
                  <a:pt x="4595" y="10796"/>
                  <a:pt x="4607" y="10725"/>
                </a:cubicBezTo>
                <a:cubicBezTo>
                  <a:pt x="4614" y="10709"/>
                  <a:pt x="4620" y="10694"/>
                  <a:pt x="4626" y="10678"/>
                </a:cubicBezTo>
                <a:cubicBezTo>
                  <a:pt x="4627" y="10676"/>
                  <a:pt x="4628" y="10675"/>
                  <a:pt x="4629" y="10673"/>
                </a:cubicBezTo>
                <a:cubicBezTo>
                  <a:pt x="4624" y="10664"/>
                  <a:pt x="4618" y="10654"/>
                  <a:pt x="4613" y="10645"/>
                </a:cubicBezTo>
                <a:cubicBezTo>
                  <a:pt x="4612" y="10645"/>
                  <a:pt x="4611" y="10645"/>
                  <a:pt x="4611" y="10645"/>
                </a:cubicBezTo>
                <a:cubicBezTo>
                  <a:pt x="4629" y="10612"/>
                  <a:pt x="4661" y="10622"/>
                  <a:pt x="4675" y="10578"/>
                </a:cubicBezTo>
                <a:cubicBezTo>
                  <a:pt x="4671" y="10570"/>
                  <a:pt x="4666" y="10560"/>
                  <a:pt x="4662" y="10552"/>
                </a:cubicBezTo>
                <a:cubicBezTo>
                  <a:pt x="4670" y="10533"/>
                  <a:pt x="4694" y="10560"/>
                  <a:pt x="4714" y="10550"/>
                </a:cubicBezTo>
                <a:cubicBezTo>
                  <a:pt x="4745" y="10535"/>
                  <a:pt x="4759" y="10488"/>
                  <a:pt x="4784" y="10467"/>
                </a:cubicBezTo>
                <a:cubicBezTo>
                  <a:pt x="4789" y="10449"/>
                  <a:pt x="4778" y="10436"/>
                  <a:pt x="4774" y="10417"/>
                </a:cubicBezTo>
                <a:cubicBezTo>
                  <a:pt x="4778" y="10413"/>
                  <a:pt x="4781" y="10406"/>
                  <a:pt x="4784" y="10402"/>
                </a:cubicBezTo>
                <a:cubicBezTo>
                  <a:pt x="4786" y="10411"/>
                  <a:pt x="4787" y="10421"/>
                  <a:pt x="4788" y="10430"/>
                </a:cubicBezTo>
                <a:cubicBezTo>
                  <a:pt x="4814" y="10437"/>
                  <a:pt x="4816" y="10423"/>
                  <a:pt x="4832" y="10414"/>
                </a:cubicBezTo>
                <a:cubicBezTo>
                  <a:pt x="4866" y="10394"/>
                  <a:pt x="4903" y="10419"/>
                  <a:pt x="4929" y="10429"/>
                </a:cubicBezTo>
                <a:cubicBezTo>
                  <a:pt x="4944" y="10434"/>
                  <a:pt x="4965" y="10438"/>
                  <a:pt x="4972" y="10425"/>
                </a:cubicBezTo>
                <a:cubicBezTo>
                  <a:pt x="4973" y="10425"/>
                  <a:pt x="4973" y="10425"/>
                  <a:pt x="4974" y="10425"/>
                </a:cubicBezTo>
                <a:cubicBezTo>
                  <a:pt x="4969" y="10418"/>
                  <a:pt x="4965" y="10412"/>
                  <a:pt x="4960" y="10405"/>
                </a:cubicBezTo>
                <a:cubicBezTo>
                  <a:pt x="4960" y="10404"/>
                  <a:pt x="4959" y="10402"/>
                  <a:pt x="4958" y="10400"/>
                </a:cubicBezTo>
                <a:cubicBezTo>
                  <a:pt x="4964" y="10399"/>
                  <a:pt x="4970" y="10397"/>
                  <a:pt x="4976" y="10395"/>
                </a:cubicBezTo>
                <a:cubicBezTo>
                  <a:pt x="4987" y="10408"/>
                  <a:pt x="4999" y="10421"/>
                  <a:pt x="5010" y="10434"/>
                </a:cubicBezTo>
                <a:cubicBezTo>
                  <a:pt x="5014" y="10444"/>
                  <a:pt x="5017" y="10455"/>
                  <a:pt x="5021" y="10465"/>
                </a:cubicBezTo>
                <a:cubicBezTo>
                  <a:pt x="5030" y="10473"/>
                  <a:pt x="5040" y="10479"/>
                  <a:pt x="5049" y="10487"/>
                </a:cubicBezTo>
                <a:cubicBezTo>
                  <a:pt x="5058" y="10479"/>
                  <a:pt x="5068" y="10473"/>
                  <a:pt x="5077" y="10465"/>
                </a:cubicBezTo>
                <a:cubicBezTo>
                  <a:pt x="5080" y="10473"/>
                  <a:pt x="5083" y="10479"/>
                  <a:pt x="5086" y="10487"/>
                </a:cubicBezTo>
                <a:cubicBezTo>
                  <a:pt x="5086" y="10487"/>
                  <a:pt x="5087" y="10487"/>
                  <a:pt x="5087" y="10487"/>
                </a:cubicBezTo>
                <a:cubicBezTo>
                  <a:pt x="5091" y="10483"/>
                  <a:pt x="5094" y="10480"/>
                  <a:pt x="5097" y="10477"/>
                </a:cubicBezTo>
                <a:cubicBezTo>
                  <a:pt x="5097" y="10476"/>
                  <a:pt x="5097" y="10476"/>
                  <a:pt x="5097" y="10475"/>
                </a:cubicBezTo>
                <a:cubicBezTo>
                  <a:pt x="5094" y="10471"/>
                  <a:pt x="5091" y="10466"/>
                  <a:pt x="5087" y="10462"/>
                </a:cubicBezTo>
                <a:cubicBezTo>
                  <a:pt x="5086" y="10459"/>
                  <a:pt x="5085" y="10458"/>
                  <a:pt x="5085" y="10455"/>
                </a:cubicBezTo>
                <a:cubicBezTo>
                  <a:pt x="5086" y="10449"/>
                  <a:pt x="5088" y="10443"/>
                  <a:pt x="5090" y="10437"/>
                </a:cubicBezTo>
                <a:cubicBezTo>
                  <a:pt x="5105" y="10440"/>
                  <a:pt x="5130" y="10467"/>
                  <a:pt x="5133" y="10494"/>
                </a:cubicBezTo>
                <a:cubicBezTo>
                  <a:pt x="5146" y="10495"/>
                  <a:pt x="5155" y="10492"/>
                  <a:pt x="5167" y="10490"/>
                </a:cubicBezTo>
                <a:cubicBezTo>
                  <a:pt x="5155" y="10457"/>
                  <a:pt x="5128" y="10458"/>
                  <a:pt x="5124" y="10414"/>
                </a:cubicBezTo>
                <a:cubicBezTo>
                  <a:pt x="5131" y="10408"/>
                  <a:pt x="5137" y="10401"/>
                  <a:pt x="5144" y="10395"/>
                </a:cubicBezTo>
                <a:cubicBezTo>
                  <a:pt x="5138" y="10376"/>
                  <a:pt x="5127" y="10368"/>
                  <a:pt x="5117" y="10357"/>
                </a:cubicBezTo>
                <a:cubicBezTo>
                  <a:pt x="5102" y="10362"/>
                  <a:pt x="5086" y="10385"/>
                  <a:pt x="5076" y="10355"/>
                </a:cubicBezTo>
                <a:cubicBezTo>
                  <a:pt x="5079" y="10347"/>
                  <a:pt x="5080" y="10340"/>
                  <a:pt x="5083" y="10332"/>
                </a:cubicBezTo>
                <a:cubicBezTo>
                  <a:pt x="5101" y="10315"/>
                  <a:pt x="5111" y="10362"/>
                  <a:pt x="5124" y="10355"/>
                </a:cubicBezTo>
                <a:cubicBezTo>
                  <a:pt x="5136" y="10349"/>
                  <a:pt x="5142" y="10333"/>
                  <a:pt x="5151" y="10327"/>
                </a:cubicBezTo>
                <a:cubicBezTo>
                  <a:pt x="5170" y="10315"/>
                  <a:pt x="5209" y="10327"/>
                  <a:pt x="5225" y="10332"/>
                </a:cubicBezTo>
                <a:cubicBezTo>
                  <a:pt x="5226" y="10319"/>
                  <a:pt x="5229" y="10305"/>
                  <a:pt x="5231" y="10292"/>
                </a:cubicBezTo>
                <a:cubicBezTo>
                  <a:pt x="5231" y="10292"/>
                  <a:pt x="5231" y="10292"/>
                  <a:pt x="5232" y="10292"/>
                </a:cubicBezTo>
                <a:cubicBezTo>
                  <a:pt x="5238" y="10309"/>
                  <a:pt x="5244" y="10327"/>
                  <a:pt x="5249" y="10344"/>
                </a:cubicBezTo>
                <a:cubicBezTo>
                  <a:pt x="5257" y="10341"/>
                  <a:pt x="5265" y="10339"/>
                  <a:pt x="5273" y="10337"/>
                </a:cubicBezTo>
                <a:cubicBezTo>
                  <a:pt x="5273" y="10331"/>
                  <a:pt x="5273" y="10325"/>
                  <a:pt x="5273" y="10319"/>
                </a:cubicBezTo>
                <a:cubicBezTo>
                  <a:pt x="5296" y="10329"/>
                  <a:pt x="5316" y="10321"/>
                  <a:pt x="5341" y="10315"/>
                </a:cubicBezTo>
                <a:cubicBezTo>
                  <a:pt x="5354" y="10339"/>
                  <a:pt x="5366" y="10348"/>
                  <a:pt x="5390" y="10355"/>
                </a:cubicBezTo>
                <a:cubicBezTo>
                  <a:pt x="5398" y="10374"/>
                  <a:pt x="5400" y="10403"/>
                  <a:pt x="5410" y="10419"/>
                </a:cubicBezTo>
                <a:cubicBezTo>
                  <a:pt x="5422" y="10412"/>
                  <a:pt x="5436" y="10406"/>
                  <a:pt x="5448" y="10400"/>
                </a:cubicBezTo>
                <a:cubicBezTo>
                  <a:pt x="5458" y="10389"/>
                  <a:pt x="5465" y="10368"/>
                  <a:pt x="5478" y="10362"/>
                </a:cubicBezTo>
                <a:cubicBezTo>
                  <a:pt x="5512" y="10346"/>
                  <a:pt x="5534" y="10453"/>
                  <a:pt x="5553" y="10475"/>
                </a:cubicBezTo>
                <a:cubicBezTo>
                  <a:pt x="5566" y="10490"/>
                  <a:pt x="5581" y="10484"/>
                  <a:pt x="5584" y="10515"/>
                </a:cubicBezTo>
                <a:cubicBezTo>
                  <a:pt x="5579" y="10562"/>
                  <a:pt x="5574" y="10609"/>
                  <a:pt x="5569" y="10655"/>
                </a:cubicBezTo>
                <a:cubicBezTo>
                  <a:pt x="5571" y="10656"/>
                  <a:pt x="5572" y="10656"/>
                  <a:pt x="5574" y="10657"/>
                </a:cubicBezTo>
                <a:cubicBezTo>
                  <a:pt x="5582" y="10666"/>
                  <a:pt x="5586" y="10650"/>
                  <a:pt x="5595" y="10645"/>
                </a:cubicBezTo>
                <a:cubicBezTo>
                  <a:pt x="5595" y="10652"/>
                  <a:pt x="5596" y="10660"/>
                  <a:pt x="5596" y="10668"/>
                </a:cubicBezTo>
                <a:cubicBezTo>
                  <a:pt x="5591" y="10682"/>
                  <a:pt x="5587" y="10685"/>
                  <a:pt x="5577" y="10693"/>
                </a:cubicBezTo>
                <a:cubicBezTo>
                  <a:pt x="5586" y="10721"/>
                  <a:pt x="5594" y="10750"/>
                  <a:pt x="5603" y="10778"/>
                </a:cubicBezTo>
                <a:cubicBezTo>
                  <a:pt x="5607" y="10778"/>
                  <a:pt x="5612" y="10778"/>
                  <a:pt x="5616" y="10778"/>
                </a:cubicBezTo>
                <a:cubicBezTo>
                  <a:pt x="5617" y="10791"/>
                  <a:pt x="5619" y="10804"/>
                  <a:pt x="5620" y="10816"/>
                </a:cubicBezTo>
                <a:cubicBezTo>
                  <a:pt x="5624" y="10821"/>
                  <a:pt x="5629" y="10826"/>
                  <a:pt x="5633" y="10831"/>
                </a:cubicBezTo>
                <a:cubicBezTo>
                  <a:pt x="5645" y="10874"/>
                  <a:pt x="5629" y="10898"/>
                  <a:pt x="5663" y="10901"/>
                </a:cubicBezTo>
                <a:cubicBezTo>
                  <a:pt x="5671" y="10925"/>
                  <a:pt x="5678" y="10980"/>
                  <a:pt x="5687" y="10999"/>
                </a:cubicBezTo>
                <a:cubicBezTo>
                  <a:pt x="5697" y="10990"/>
                  <a:pt x="5712" y="10989"/>
                  <a:pt x="5727" y="10986"/>
                </a:cubicBezTo>
                <a:cubicBezTo>
                  <a:pt x="5726" y="10995"/>
                  <a:pt x="5725" y="11004"/>
                  <a:pt x="5724" y="11013"/>
                </a:cubicBezTo>
                <a:cubicBezTo>
                  <a:pt x="5725" y="11013"/>
                  <a:pt x="5726" y="11013"/>
                  <a:pt x="5727" y="11013"/>
                </a:cubicBezTo>
                <a:cubicBezTo>
                  <a:pt x="5738" y="10955"/>
                  <a:pt x="5764" y="10849"/>
                  <a:pt x="5751" y="10765"/>
                </a:cubicBezTo>
                <a:cubicBezTo>
                  <a:pt x="5746" y="10732"/>
                  <a:pt x="5733" y="10698"/>
                  <a:pt x="5727" y="10660"/>
                </a:cubicBezTo>
                <a:cubicBezTo>
                  <a:pt x="5724" y="10626"/>
                  <a:pt x="5721" y="10594"/>
                  <a:pt x="5718" y="10560"/>
                </a:cubicBezTo>
                <a:cubicBezTo>
                  <a:pt x="5704" y="10488"/>
                  <a:pt x="5648" y="10379"/>
                  <a:pt x="5659" y="10277"/>
                </a:cubicBezTo>
                <a:cubicBezTo>
                  <a:pt x="5666" y="10237"/>
                  <a:pt x="5673" y="10198"/>
                  <a:pt x="5680" y="10157"/>
                </a:cubicBezTo>
                <a:cubicBezTo>
                  <a:pt x="5692" y="10123"/>
                  <a:pt x="5709" y="10093"/>
                  <a:pt x="5717" y="10051"/>
                </a:cubicBezTo>
                <a:cubicBezTo>
                  <a:pt x="5751" y="10040"/>
                  <a:pt x="5785" y="10015"/>
                  <a:pt x="5799" y="9971"/>
                </a:cubicBezTo>
                <a:cubicBezTo>
                  <a:pt x="5809" y="9938"/>
                  <a:pt x="5810" y="9910"/>
                  <a:pt x="5827" y="9891"/>
                </a:cubicBezTo>
                <a:cubicBezTo>
                  <a:pt x="5844" y="9873"/>
                  <a:pt x="5876" y="9876"/>
                  <a:pt x="5890" y="9861"/>
                </a:cubicBezTo>
                <a:cubicBezTo>
                  <a:pt x="5904" y="9829"/>
                  <a:pt x="5919" y="9796"/>
                  <a:pt x="5933" y="9763"/>
                </a:cubicBezTo>
                <a:cubicBezTo>
                  <a:pt x="5949" y="9759"/>
                  <a:pt x="5965" y="9754"/>
                  <a:pt x="5980" y="9750"/>
                </a:cubicBezTo>
                <a:cubicBezTo>
                  <a:pt x="5986" y="9741"/>
                  <a:pt x="5991" y="9733"/>
                  <a:pt x="5997" y="9725"/>
                </a:cubicBezTo>
                <a:cubicBezTo>
                  <a:pt x="5997" y="9723"/>
                  <a:pt x="5998" y="9722"/>
                  <a:pt x="5999" y="9720"/>
                </a:cubicBezTo>
                <a:cubicBezTo>
                  <a:pt x="5993" y="9715"/>
                  <a:pt x="5991" y="9716"/>
                  <a:pt x="5989" y="9705"/>
                </a:cubicBezTo>
                <a:cubicBezTo>
                  <a:pt x="5983" y="9713"/>
                  <a:pt x="5973" y="9718"/>
                  <a:pt x="5966" y="9725"/>
                </a:cubicBezTo>
                <a:cubicBezTo>
                  <a:pt x="5963" y="9721"/>
                  <a:pt x="5961" y="9718"/>
                  <a:pt x="5957" y="9715"/>
                </a:cubicBezTo>
                <a:cubicBezTo>
                  <a:pt x="5953" y="9709"/>
                  <a:pt x="5952" y="9703"/>
                  <a:pt x="5950" y="9693"/>
                </a:cubicBezTo>
                <a:cubicBezTo>
                  <a:pt x="5955" y="9701"/>
                  <a:pt x="5958" y="9711"/>
                  <a:pt x="5966" y="9715"/>
                </a:cubicBezTo>
                <a:cubicBezTo>
                  <a:pt x="5978" y="9702"/>
                  <a:pt x="5975" y="9690"/>
                  <a:pt x="5985" y="9682"/>
                </a:cubicBezTo>
                <a:cubicBezTo>
                  <a:pt x="5985" y="9680"/>
                  <a:pt x="5985" y="9678"/>
                  <a:pt x="5985" y="9677"/>
                </a:cubicBezTo>
                <a:cubicBezTo>
                  <a:pt x="5978" y="9664"/>
                  <a:pt x="5968" y="9654"/>
                  <a:pt x="5955" y="9653"/>
                </a:cubicBezTo>
                <a:cubicBezTo>
                  <a:pt x="5953" y="9649"/>
                  <a:pt x="5951" y="9644"/>
                  <a:pt x="5950" y="9640"/>
                </a:cubicBezTo>
                <a:cubicBezTo>
                  <a:pt x="5960" y="9646"/>
                  <a:pt x="5970" y="9652"/>
                  <a:pt x="5980" y="9658"/>
                </a:cubicBezTo>
                <a:cubicBezTo>
                  <a:pt x="5979" y="9654"/>
                  <a:pt x="5977" y="9649"/>
                  <a:pt x="5976" y="9645"/>
                </a:cubicBezTo>
                <a:cubicBezTo>
                  <a:pt x="5976" y="9644"/>
                  <a:pt x="5976" y="9644"/>
                  <a:pt x="5976" y="9643"/>
                </a:cubicBezTo>
                <a:cubicBezTo>
                  <a:pt x="5987" y="9651"/>
                  <a:pt x="5990" y="9664"/>
                  <a:pt x="6007" y="9668"/>
                </a:cubicBezTo>
                <a:cubicBezTo>
                  <a:pt x="6013" y="9656"/>
                  <a:pt x="6019" y="9644"/>
                  <a:pt x="6024" y="9632"/>
                </a:cubicBezTo>
                <a:cubicBezTo>
                  <a:pt x="6026" y="9625"/>
                  <a:pt x="6025" y="9631"/>
                  <a:pt x="6032" y="9632"/>
                </a:cubicBezTo>
                <a:cubicBezTo>
                  <a:pt x="6033" y="9627"/>
                  <a:pt x="6035" y="9624"/>
                  <a:pt x="6036" y="9620"/>
                </a:cubicBezTo>
                <a:cubicBezTo>
                  <a:pt x="6036" y="9601"/>
                  <a:pt x="6034" y="9595"/>
                  <a:pt x="6028" y="9587"/>
                </a:cubicBezTo>
                <a:cubicBezTo>
                  <a:pt x="6026" y="9585"/>
                  <a:pt x="6028" y="9584"/>
                  <a:pt x="6025" y="9587"/>
                </a:cubicBezTo>
                <a:cubicBezTo>
                  <a:pt x="6019" y="9594"/>
                  <a:pt x="6019" y="9607"/>
                  <a:pt x="6015" y="9618"/>
                </a:cubicBezTo>
                <a:cubicBezTo>
                  <a:pt x="6013" y="9607"/>
                  <a:pt x="6015" y="9597"/>
                  <a:pt x="6016" y="9583"/>
                </a:cubicBezTo>
                <a:cubicBezTo>
                  <a:pt x="6015" y="9582"/>
                  <a:pt x="6014" y="9580"/>
                  <a:pt x="6013" y="9578"/>
                </a:cubicBezTo>
                <a:cubicBezTo>
                  <a:pt x="6000" y="9582"/>
                  <a:pt x="5988" y="9587"/>
                  <a:pt x="5971" y="9587"/>
                </a:cubicBezTo>
                <a:cubicBezTo>
                  <a:pt x="5973" y="9571"/>
                  <a:pt x="5967" y="9557"/>
                  <a:pt x="5971" y="9542"/>
                </a:cubicBezTo>
                <a:cubicBezTo>
                  <a:pt x="5972" y="9548"/>
                  <a:pt x="5971" y="9554"/>
                  <a:pt x="5973" y="9563"/>
                </a:cubicBezTo>
                <a:cubicBezTo>
                  <a:pt x="5975" y="9568"/>
                  <a:pt x="5976" y="9571"/>
                  <a:pt x="5978" y="9575"/>
                </a:cubicBezTo>
                <a:cubicBezTo>
                  <a:pt x="5983" y="9573"/>
                  <a:pt x="5988" y="9571"/>
                  <a:pt x="5993" y="9568"/>
                </a:cubicBezTo>
                <a:cubicBezTo>
                  <a:pt x="5993" y="9561"/>
                  <a:pt x="5993" y="9561"/>
                  <a:pt x="5990" y="9553"/>
                </a:cubicBezTo>
                <a:cubicBezTo>
                  <a:pt x="5995" y="9558"/>
                  <a:pt x="6000" y="9561"/>
                  <a:pt x="6004" y="9565"/>
                </a:cubicBezTo>
                <a:cubicBezTo>
                  <a:pt x="6006" y="9563"/>
                  <a:pt x="6008" y="9562"/>
                  <a:pt x="6010" y="9560"/>
                </a:cubicBezTo>
                <a:cubicBezTo>
                  <a:pt x="6010" y="9558"/>
                  <a:pt x="6010" y="9557"/>
                  <a:pt x="6011" y="9555"/>
                </a:cubicBezTo>
                <a:cubicBezTo>
                  <a:pt x="6008" y="9549"/>
                  <a:pt x="6007" y="9544"/>
                  <a:pt x="6004" y="9538"/>
                </a:cubicBezTo>
                <a:cubicBezTo>
                  <a:pt x="6012" y="9546"/>
                  <a:pt x="6017" y="9552"/>
                  <a:pt x="6024" y="9547"/>
                </a:cubicBezTo>
                <a:cubicBezTo>
                  <a:pt x="6025" y="9552"/>
                  <a:pt x="6026" y="9559"/>
                  <a:pt x="6027" y="9565"/>
                </a:cubicBezTo>
                <a:cubicBezTo>
                  <a:pt x="6029" y="9565"/>
                  <a:pt x="6030" y="9565"/>
                  <a:pt x="6031" y="9565"/>
                </a:cubicBezTo>
                <a:cubicBezTo>
                  <a:pt x="6028" y="9538"/>
                  <a:pt x="6022" y="9530"/>
                  <a:pt x="6015" y="9512"/>
                </a:cubicBezTo>
                <a:cubicBezTo>
                  <a:pt x="6018" y="9512"/>
                  <a:pt x="6022" y="9512"/>
                  <a:pt x="6024" y="9512"/>
                </a:cubicBezTo>
                <a:cubicBezTo>
                  <a:pt x="6023" y="9500"/>
                  <a:pt x="6023" y="9503"/>
                  <a:pt x="6020" y="9497"/>
                </a:cubicBezTo>
                <a:cubicBezTo>
                  <a:pt x="6021" y="9494"/>
                  <a:pt x="6021" y="9490"/>
                  <a:pt x="6022" y="9487"/>
                </a:cubicBezTo>
                <a:cubicBezTo>
                  <a:pt x="6016" y="9453"/>
                  <a:pt x="6003" y="9453"/>
                  <a:pt x="5984" y="9460"/>
                </a:cubicBezTo>
                <a:cubicBezTo>
                  <a:pt x="5983" y="9432"/>
                  <a:pt x="5971" y="9419"/>
                  <a:pt x="5957" y="9414"/>
                </a:cubicBezTo>
                <a:cubicBezTo>
                  <a:pt x="5957" y="9412"/>
                  <a:pt x="5956" y="9410"/>
                  <a:pt x="5955" y="9409"/>
                </a:cubicBezTo>
                <a:cubicBezTo>
                  <a:pt x="5958" y="9406"/>
                  <a:pt x="5960" y="9403"/>
                  <a:pt x="5963" y="9400"/>
                </a:cubicBezTo>
                <a:cubicBezTo>
                  <a:pt x="5973" y="9409"/>
                  <a:pt x="5980" y="9419"/>
                  <a:pt x="5984" y="9437"/>
                </a:cubicBezTo>
                <a:cubicBezTo>
                  <a:pt x="5991" y="9445"/>
                  <a:pt x="5989" y="9446"/>
                  <a:pt x="6000" y="9445"/>
                </a:cubicBezTo>
                <a:cubicBezTo>
                  <a:pt x="5999" y="9437"/>
                  <a:pt x="5999" y="9427"/>
                  <a:pt x="5999" y="9419"/>
                </a:cubicBezTo>
                <a:cubicBezTo>
                  <a:pt x="5994" y="9414"/>
                  <a:pt x="5991" y="9408"/>
                  <a:pt x="5988" y="9404"/>
                </a:cubicBezTo>
                <a:cubicBezTo>
                  <a:pt x="5989" y="9404"/>
                  <a:pt x="5990" y="9404"/>
                  <a:pt x="5991" y="9404"/>
                </a:cubicBezTo>
                <a:cubicBezTo>
                  <a:pt x="5991" y="9399"/>
                  <a:pt x="5991" y="9394"/>
                  <a:pt x="5990" y="9389"/>
                </a:cubicBezTo>
                <a:cubicBezTo>
                  <a:pt x="5994" y="9391"/>
                  <a:pt x="5997" y="9394"/>
                  <a:pt x="6001" y="9397"/>
                </a:cubicBezTo>
                <a:cubicBezTo>
                  <a:pt x="6001" y="9397"/>
                  <a:pt x="6002" y="9397"/>
                  <a:pt x="6002" y="9397"/>
                </a:cubicBezTo>
                <a:cubicBezTo>
                  <a:pt x="6002" y="9379"/>
                  <a:pt x="6002" y="9375"/>
                  <a:pt x="5994" y="9370"/>
                </a:cubicBezTo>
                <a:cubicBezTo>
                  <a:pt x="5996" y="9369"/>
                  <a:pt x="5998" y="9367"/>
                  <a:pt x="6000" y="9365"/>
                </a:cubicBezTo>
                <a:cubicBezTo>
                  <a:pt x="5996" y="9362"/>
                  <a:pt x="5995" y="9357"/>
                  <a:pt x="5992" y="9354"/>
                </a:cubicBezTo>
                <a:cubicBezTo>
                  <a:pt x="5999" y="9345"/>
                  <a:pt x="6001" y="9337"/>
                  <a:pt x="6004" y="9320"/>
                </a:cubicBezTo>
                <a:cubicBezTo>
                  <a:pt x="5997" y="9301"/>
                  <a:pt x="5951" y="9269"/>
                  <a:pt x="5934" y="9257"/>
                </a:cubicBezTo>
                <a:cubicBezTo>
                  <a:pt x="5934" y="9254"/>
                  <a:pt x="5935" y="9251"/>
                  <a:pt x="5934" y="9249"/>
                </a:cubicBezTo>
                <a:cubicBezTo>
                  <a:pt x="5950" y="9248"/>
                  <a:pt x="5951" y="9258"/>
                  <a:pt x="5963" y="9267"/>
                </a:cubicBezTo>
                <a:cubicBezTo>
                  <a:pt x="5962" y="9262"/>
                  <a:pt x="5962" y="9257"/>
                  <a:pt x="5962" y="9252"/>
                </a:cubicBezTo>
                <a:cubicBezTo>
                  <a:pt x="5971" y="9269"/>
                  <a:pt x="5983" y="9284"/>
                  <a:pt x="5995" y="9296"/>
                </a:cubicBezTo>
                <a:cubicBezTo>
                  <a:pt x="5992" y="9259"/>
                  <a:pt x="5979" y="9259"/>
                  <a:pt x="5975" y="9229"/>
                </a:cubicBezTo>
                <a:cubicBezTo>
                  <a:pt x="5975" y="9229"/>
                  <a:pt x="5975" y="9229"/>
                  <a:pt x="5976" y="9229"/>
                </a:cubicBezTo>
                <a:cubicBezTo>
                  <a:pt x="5978" y="9242"/>
                  <a:pt x="5982" y="9247"/>
                  <a:pt x="5989" y="9252"/>
                </a:cubicBezTo>
                <a:cubicBezTo>
                  <a:pt x="5990" y="9254"/>
                  <a:pt x="5990" y="9256"/>
                  <a:pt x="5991" y="9257"/>
                </a:cubicBezTo>
                <a:cubicBezTo>
                  <a:pt x="5992" y="9257"/>
                  <a:pt x="5993" y="9257"/>
                  <a:pt x="5993" y="9257"/>
                </a:cubicBezTo>
                <a:cubicBezTo>
                  <a:pt x="5990" y="9243"/>
                  <a:pt x="5986" y="9228"/>
                  <a:pt x="5982" y="9214"/>
                </a:cubicBezTo>
                <a:cubicBezTo>
                  <a:pt x="5978" y="9170"/>
                  <a:pt x="5999" y="9193"/>
                  <a:pt x="5981" y="9134"/>
                </a:cubicBezTo>
                <a:cubicBezTo>
                  <a:pt x="5985" y="9135"/>
                  <a:pt x="5989" y="9135"/>
                  <a:pt x="5993" y="9136"/>
                </a:cubicBezTo>
                <a:cubicBezTo>
                  <a:pt x="5994" y="9128"/>
                  <a:pt x="5994" y="9122"/>
                  <a:pt x="5994" y="9114"/>
                </a:cubicBezTo>
                <a:cubicBezTo>
                  <a:pt x="5998" y="9119"/>
                  <a:pt x="5997" y="9114"/>
                  <a:pt x="5999" y="9124"/>
                </a:cubicBezTo>
                <a:cubicBezTo>
                  <a:pt x="5999" y="9124"/>
                  <a:pt x="5999" y="9124"/>
                  <a:pt x="6000" y="9124"/>
                </a:cubicBezTo>
                <a:cubicBezTo>
                  <a:pt x="6002" y="9118"/>
                  <a:pt x="6002" y="9117"/>
                  <a:pt x="6002" y="9106"/>
                </a:cubicBezTo>
                <a:cubicBezTo>
                  <a:pt x="6003" y="9110"/>
                  <a:pt x="6004" y="9113"/>
                  <a:pt x="6004" y="9118"/>
                </a:cubicBezTo>
                <a:cubicBezTo>
                  <a:pt x="6011" y="9109"/>
                  <a:pt x="6011" y="9109"/>
                  <a:pt x="6011" y="9101"/>
                </a:cubicBezTo>
                <a:cubicBezTo>
                  <a:pt x="6014" y="9097"/>
                  <a:pt x="6018" y="9092"/>
                  <a:pt x="6021" y="9088"/>
                </a:cubicBezTo>
                <a:cubicBezTo>
                  <a:pt x="6019" y="9094"/>
                  <a:pt x="6018" y="9102"/>
                  <a:pt x="6016" y="9109"/>
                </a:cubicBezTo>
                <a:cubicBezTo>
                  <a:pt x="6019" y="9112"/>
                  <a:pt x="6023" y="9113"/>
                  <a:pt x="6025" y="9116"/>
                </a:cubicBezTo>
                <a:cubicBezTo>
                  <a:pt x="6020" y="9118"/>
                  <a:pt x="6015" y="9122"/>
                  <a:pt x="6009" y="9124"/>
                </a:cubicBezTo>
                <a:cubicBezTo>
                  <a:pt x="6006" y="9131"/>
                  <a:pt x="6003" y="9137"/>
                  <a:pt x="6001" y="9144"/>
                </a:cubicBezTo>
                <a:cubicBezTo>
                  <a:pt x="6001" y="9145"/>
                  <a:pt x="6001" y="9145"/>
                  <a:pt x="6001" y="9146"/>
                </a:cubicBezTo>
                <a:cubicBezTo>
                  <a:pt x="6004" y="9146"/>
                  <a:pt x="6009" y="9146"/>
                  <a:pt x="6013" y="9146"/>
                </a:cubicBezTo>
                <a:cubicBezTo>
                  <a:pt x="6010" y="9160"/>
                  <a:pt x="6008" y="9166"/>
                  <a:pt x="5997" y="9166"/>
                </a:cubicBezTo>
                <a:cubicBezTo>
                  <a:pt x="5996" y="9168"/>
                  <a:pt x="5995" y="9170"/>
                  <a:pt x="5994" y="9172"/>
                </a:cubicBezTo>
                <a:cubicBezTo>
                  <a:pt x="5998" y="9180"/>
                  <a:pt x="6000" y="9181"/>
                  <a:pt x="6007" y="9182"/>
                </a:cubicBezTo>
                <a:cubicBezTo>
                  <a:pt x="6007" y="9184"/>
                  <a:pt x="6008" y="9187"/>
                  <a:pt x="6009" y="9189"/>
                </a:cubicBezTo>
                <a:cubicBezTo>
                  <a:pt x="6009" y="9193"/>
                  <a:pt x="6009" y="9196"/>
                  <a:pt x="6009" y="9199"/>
                </a:cubicBezTo>
                <a:cubicBezTo>
                  <a:pt x="6006" y="9196"/>
                  <a:pt x="6002" y="9193"/>
                  <a:pt x="6000" y="9191"/>
                </a:cubicBezTo>
                <a:cubicBezTo>
                  <a:pt x="5999" y="9192"/>
                  <a:pt x="5998" y="9193"/>
                  <a:pt x="5997" y="9194"/>
                </a:cubicBezTo>
                <a:cubicBezTo>
                  <a:pt x="5996" y="9199"/>
                  <a:pt x="5995" y="9204"/>
                  <a:pt x="5994" y="9209"/>
                </a:cubicBezTo>
                <a:cubicBezTo>
                  <a:pt x="5994" y="9210"/>
                  <a:pt x="5994" y="9210"/>
                  <a:pt x="5994" y="9211"/>
                </a:cubicBezTo>
                <a:cubicBezTo>
                  <a:pt x="6004" y="9201"/>
                  <a:pt x="6001" y="9208"/>
                  <a:pt x="6013" y="9217"/>
                </a:cubicBezTo>
                <a:cubicBezTo>
                  <a:pt x="6014" y="9220"/>
                  <a:pt x="6015" y="9222"/>
                  <a:pt x="6016" y="9224"/>
                </a:cubicBezTo>
                <a:cubicBezTo>
                  <a:pt x="6010" y="9229"/>
                  <a:pt x="6003" y="9233"/>
                  <a:pt x="5997" y="9237"/>
                </a:cubicBezTo>
                <a:cubicBezTo>
                  <a:pt x="5996" y="9239"/>
                  <a:pt x="5995" y="9241"/>
                  <a:pt x="5995" y="9242"/>
                </a:cubicBezTo>
                <a:cubicBezTo>
                  <a:pt x="5997" y="9248"/>
                  <a:pt x="6000" y="9253"/>
                  <a:pt x="6002" y="9259"/>
                </a:cubicBezTo>
                <a:cubicBezTo>
                  <a:pt x="6006" y="9263"/>
                  <a:pt x="6010" y="9270"/>
                  <a:pt x="6013" y="9274"/>
                </a:cubicBezTo>
                <a:cubicBezTo>
                  <a:pt x="6018" y="9269"/>
                  <a:pt x="6024" y="9262"/>
                  <a:pt x="6028" y="9257"/>
                </a:cubicBezTo>
                <a:cubicBezTo>
                  <a:pt x="6028" y="9279"/>
                  <a:pt x="6027" y="9271"/>
                  <a:pt x="6023" y="9286"/>
                </a:cubicBezTo>
                <a:cubicBezTo>
                  <a:pt x="6026" y="9289"/>
                  <a:pt x="6028" y="9292"/>
                  <a:pt x="6032" y="9296"/>
                </a:cubicBezTo>
                <a:cubicBezTo>
                  <a:pt x="6030" y="9301"/>
                  <a:pt x="6030" y="9305"/>
                  <a:pt x="6028" y="9311"/>
                </a:cubicBezTo>
                <a:cubicBezTo>
                  <a:pt x="6028" y="9311"/>
                  <a:pt x="6028" y="9313"/>
                  <a:pt x="6028" y="9314"/>
                </a:cubicBezTo>
                <a:cubicBezTo>
                  <a:pt x="6029" y="9314"/>
                  <a:pt x="6029" y="9314"/>
                  <a:pt x="6029" y="9314"/>
                </a:cubicBezTo>
                <a:cubicBezTo>
                  <a:pt x="6035" y="9310"/>
                  <a:pt x="6037" y="9308"/>
                  <a:pt x="6041" y="9314"/>
                </a:cubicBezTo>
                <a:cubicBezTo>
                  <a:pt x="6032" y="9343"/>
                  <a:pt x="6021" y="9367"/>
                  <a:pt x="6015" y="9405"/>
                </a:cubicBezTo>
                <a:cubicBezTo>
                  <a:pt x="6016" y="9411"/>
                  <a:pt x="6017" y="9417"/>
                  <a:pt x="6018" y="9422"/>
                </a:cubicBezTo>
                <a:cubicBezTo>
                  <a:pt x="6020" y="9421"/>
                  <a:pt x="6022" y="9420"/>
                  <a:pt x="6024" y="9419"/>
                </a:cubicBezTo>
                <a:cubicBezTo>
                  <a:pt x="6028" y="9403"/>
                  <a:pt x="6032" y="9387"/>
                  <a:pt x="6036" y="9372"/>
                </a:cubicBezTo>
                <a:cubicBezTo>
                  <a:pt x="6040" y="9372"/>
                  <a:pt x="6039" y="9375"/>
                  <a:pt x="6043" y="9370"/>
                </a:cubicBezTo>
                <a:cubicBezTo>
                  <a:pt x="6048" y="9348"/>
                  <a:pt x="6052" y="9326"/>
                  <a:pt x="6058" y="9304"/>
                </a:cubicBezTo>
                <a:cubicBezTo>
                  <a:pt x="6065" y="9281"/>
                  <a:pt x="6077" y="9273"/>
                  <a:pt x="6081" y="9247"/>
                </a:cubicBezTo>
                <a:cubicBezTo>
                  <a:pt x="6080" y="9231"/>
                  <a:pt x="6079" y="9215"/>
                  <a:pt x="6078" y="9199"/>
                </a:cubicBezTo>
                <a:cubicBezTo>
                  <a:pt x="6060" y="9186"/>
                  <a:pt x="6048" y="9116"/>
                  <a:pt x="6044" y="9081"/>
                </a:cubicBezTo>
                <a:cubicBezTo>
                  <a:pt x="6049" y="9072"/>
                  <a:pt x="6051" y="9062"/>
                  <a:pt x="6058" y="9054"/>
                </a:cubicBezTo>
                <a:cubicBezTo>
                  <a:pt x="6058" y="9055"/>
                  <a:pt x="6059" y="9055"/>
                  <a:pt x="6059" y="9056"/>
                </a:cubicBezTo>
                <a:cubicBezTo>
                  <a:pt x="6056" y="9068"/>
                  <a:pt x="6051" y="9075"/>
                  <a:pt x="6047" y="9086"/>
                </a:cubicBezTo>
                <a:cubicBezTo>
                  <a:pt x="6058" y="9116"/>
                  <a:pt x="6062" y="9144"/>
                  <a:pt x="6088" y="9142"/>
                </a:cubicBezTo>
                <a:cubicBezTo>
                  <a:pt x="6089" y="9157"/>
                  <a:pt x="6087" y="9159"/>
                  <a:pt x="6085" y="9174"/>
                </a:cubicBezTo>
                <a:cubicBezTo>
                  <a:pt x="6085" y="9175"/>
                  <a:pt x="6085" y="9177"/>
                  <a:pt x="6085" y="9177"/>
                </a:cubicBezTo>
                <a:cubicBezTo>
                  <a:pt x="6086" y="9178"/>
                  <a:pt x="6087" y="9180"/>
                  <a:pt x="6088" y="9181"/>
                </a:cubicBezTo>
                <a:cubicBezTo>
                  <a:pt x="6100" y="9164"/>
                  <a:pt x="6122" y="9129"/>
                  <a:pt x="6122" y="9093"/>
                </a:cubicBezTo>
                <a:cubicBezTo>
                  <a:pt x="6125" y="9094"/>
                  <a:pt x="6127" y="9096"/>
                  <a:pt x="6130" y="9098"/>
                </a:cubicBezTo>
                <a:cubicBezTo>
                  <a:pt x="6138" y="9060"/>
                  <a:pt x="6148" y="9019"/>
                  <a:pt x="6152" y="8974"/>
                </a:cubicBezTo>
                <a:cubicBezTo>
                  <a:pt x="6140" y="8972"/>
                  <a:pt x="6138" y="8967"/>
                  <a:pt x="6132" y="8954"/>
                </a:cubicBezTo>
                <a:cubicBezTo>
                  <a:pt x="6132" y="8952"/>
                  <a:pt x="6131" y="8949"/>
                  <a:pt x="6130" y="8946"/>
                </a:cubicBezTo>
                <a:cubicBezTo>
                  <a:pt x="6137" y="8937"/>
                  <a:pt x="6138" y="8933"/>
                  <a:pt x="6145" y="8936"/>
                </a:cubicBezTo>
                <a:cubicBezTo>
                  <a:pt x="6149" y="8915"/>
                  <a:pt x="6153" y="8894"/>
                  <a:pt x="6157" y="8873"/>
                </a:cubicBezTo>
                <a:cubicBezTo>
                  <a:pt x="6154" y="8892"/>
                  <a:pt x="6151" y="8910"/>
                  <a:pt x="6148" y="8929"/>
                </a:cubicBezTo>
                <a:cubicBezTo>
                  <a:pt x="6190" y="8876"/>
                  <a:pt x="6239" y="8837"/>
                  <a:pt x="6314" y="8838"/>
                </a:cubicBezTo>
                <a:cubicBezTo>
                  <a:pt x="6315" y="8821"/>
                  <a:pt x="6318" y="8805"/>
                  <a:pt x="6320" y="8788"/>
                </a:cubicBezTo>
                <a:cubicBezTo>
                  <a:pt x="6320" y="8787"/>
                  <a:pt x="6328" y="8787"/>
                  <a:pt x="6334" y="8781"/>
                </a:cubicBezTo>
                <a:cubicBezTo>
                  <a:pt x="6334" y="8791"/>
                  <a:pt x="6331" y="8804"/>
                  <a:pt x="6332" y="8821"/>
                </a:cubicBezTo>
                <a:cubicBezTo>
                  <a:pt x="6333" y="8822"/>
                  <a:pt x="6335" y="8822"/>
                  <a:pt x="6336" y="8823"/>
                </a:cubicBezTo>
                <a:cubicBezTo>
                  <a:pt x="6349" y="8822"/>
                  <a:pt x="6359" y="8804"/>
                  <a:pt x="6362" y="8788"/>
                </a:cubicBezTo>
                <a:cubicBezTo>
                  <a:pt x="6363" y="8788"/>
                  <a:pt x="6363" y="8788"/>
                  <a:pt x="6363" y="8788"/>
                </a:cubicBezTo>
                <a:cubicBezTo>
                  <a:pt x="6366" y="8794"/>
                  <a:pt x="6367" y="8803"/>
                  <a:pt x="6367" y="8816"/>
                </a:cubicBezTo>
                <a:cubicBezTo>
                  <a:pt x="6383" y="8809"/>
                  <a:pt x="6399" y="8802"/>
                  <a:pt x="6415" y="8795"/>
                </a:cubicBezTo>
                <a:cubicBezTo>
                  <a:pt x="6415" y="8781"/>
                  <a:pt x="6412" y="8776"/>
                  <a:pt x="6410" y="8768"/>
                </a:cubicBezTo>
                <a:cubicBezTo>
                  <a:pt x="6410" y="8770"/>
                  <a:pt x="6410" y="8773"/>
                  <a:pt x="6410" y="8775"/>
                </a:cubicBezTo>
                <a:cubicBezTo>
                  <a:pt x="6404" y="8780"/>
                  <a:pt x="6397" y="8784"/>
                  <a:pt x="6391" y="8790"/>
                </a:cubicBezTo>
                <a:cubicBezTo>
                  <a:pt x="6387" y="8787"/>
                  <a:pt x="6383" y="8784"/>
                  <a:pt x="6379" y="8781"/>
                </a:cubicBezTo>
                <a:cubicBezTo>
                  <a:pt x="6375" y="8743"/>
                  <a:pt x="6365" y="8709"/>
                  <a:pt x="6342" y="8705"/>
                </a:cubicBezTo>
                <a:cubicBezTo>
                  <a:pt x="6344" y="8677"/>
                  <a:pt x="6357" y="8671"/>
                  <a:pt x="6371" y="8663"/>
                </a:cubicBezTo>
                <a:cubicBezTo>
                  <a:pt x="6371" y="8661"/>
                  <a:pt x="6372" y="8659"/>
                  <a:pt x="6372" y="8657"/>
                </a:cubicBezTo>
                <a:cubicBezTo>
                  <a:pt x="6361" y="8650"/>
                  <a:pt x="6361" y="8653"/>
                  <a:pt x="6354" y="8633"/>
                </a:cubicBezTo>
                <a:cubicBezTo>
                  <a:pt x="6364" y="8603"/>
                  <a:pt x="6375" y="8536"/>
                  <a:pt x="6395" y="8525"/>
                </a:cubicBezTo>
                <a:cubicBezTo>
                  <a:pt x="6395" y="8516"/>
                  <a:pt x="6395" y="8506"/>
                  <a:pt x="6395" y="8497"/>
                </a:cubicBezTo>
                <a:cubicBezTo>
                  <a:pt x="6401" y="8492"/>
                  <a:pt x="6407" y="8488"/>
                  <a:pt x="6413" y="8484"/>
                </a:cubicBezTo>
                <a:cubicBezTo>
                  <a:pt x="6412" y="8488"/>
                  <a:pt x="6412" y="8492"/>
                  <a:pt x="6412" y="8497"/>
                </a:cubicBezTo>
                <a:cubicBezTo>
                  <a:pt x="6415" y="8499"/>
                  <a:pt x="6417" y="8503"/>
                  <a:pt x="6420" y="8505"/>
                </a:cubicBezTo>
                <a:cubicBezTo>
                  <a:pt x="6421" y="8505"/>
                  <a:pt x="6422" y="8505"/>
                  <a:pt x="6422" y="8505"/>
                </a:cubicBezTo>
                <a:cubicBezTo>
                  <a:pt x="6428" y="8491"/>
                  <a:pt x="6429" y="8493"/>
                  <a:pt x="6428" y="8474"/>
                </a:cubicBezTo>
                <a:cubicBezTo>
                  <a:pt x="6430" y="8471"/>
                  <a:pt x="6433" y="8467"/>
                  <a:pt x="6435" y="8464"/>
                </a:cubicBezTo>
                <a:cubicBezTo>
                  <a:pt x="6434" y="8470"/>
                  <a:pt x="6433" y="8476"/>
                  <a:pt x="6432" y="8482"/>
                </a:cubicBezTo>
                <a:cubicBezTo>
                  <a:pt x="6436" y="8484"/>
                  <a:pt x="6440" y="8485"/>
                  <a:pt x="6443" y="8487"/>
                </a:cubicBezTo>
                <a:cubicBezTo>
                  <a:pt x="6445" y="8478"/>
                  <a:pt x="6447" y="8469"/>
                  <a:pt x="6449" y="8460"/>
                </a:cubicBezTo>
                <a:cubicBezTo>
                  <a:pt x="6452" y="8464"/>
                  <a:pt x="6454" y="8469"/>
                  <a:pt x="6457" y="8472"/>
                </a:cubicBezTo>
                <a:cubicBezTo>
                  <a:pt x="6470" y="8454"/>
                  <a:pt x="6483" y="8410"/>
                  <a:pt x="6488" y="8380"/>
                </a:cubicBezTo>
                <a:cubicBezTo>
                  <a:pt x="6489" y="8380"/>
                  <a:pt x="6490" y="8380"/>
                  <a:pt x="6490" y="8380"/>
                </a:cubicBezTo>
                <a:cubicBezTo>
                  <a:pt x="6491" y="8381"/>
                  <a:pt x="6492" y="8383"/>
                  <a:pt x="6493" y="8384"/>
                </a:cubicBezTo>
                <a:cubicBezTo>
                  <a:pt x="6491" y="8393"/>
                  <a:pt x="6489" y="8400"/>
                  <a:pt x="6488" y="8409"/>
                </a:cubicBezTo>
                <a:cubicBezTo>
                  <a:pt x="6488" y="8410"/>
                  <a:pt x="6488" y="8414"/>
                  <a:pt x="6488" y="8415"/>
                </a:cubicBezTo>
                <a:cubicBezTo>
                  <a:pt x="6495" y="8419"/>
                  <a:pt x="6501" y="8422"/>
                  <a:pt x="6507" y="8425"/>
                </a:cubicBezTo>
                <a:cubicBezTo>
                  <a:pt x="6506" y="8418"/>
                  <a:pt x="6505" y="8410"/>
                  <a:pt x="6504" y="8402"/>
                </a:cubicBezTo>
                <a:cubicBezTo>
                  <a:pt x="6515" y="8405"/>
                  <a:pt x="6522" y="8393"/>
                  <a:pt x="6532" y="8389"/>
                </a:cubicBezTo>
                <a:cubicBezTo>
                  <a:pt x="6533" y="8396"/>
                  <a:pt x="6534" y="8404"/>
                  <a:pt x="6535" y="8412"/>
                </a:cubicBezTo>
                <a:cubicBezTo>
                  <a:pt x="6544" y="8400"/>
                  <a:pt x="6549" y="8384"/>
                  <a:pt x="6557" y="8374"/>
                </a:cubicBezTo>
                <a:cubicBezTo>
                  <a:pt x="6561" y="8378"/>
                  <a:pt x="6563" y="8383"/>
                  <a:pt x="6567" y="8387"/>
                </a:cubicBezTo>
                <a:cubicBezTo>
                  <a:pt x="6571" y="8381"/>
                  <a:pt x="6571" y="8383"/>
                  <a:pt x="6571" y="8369"/>
                </a:cubicBezTo>
                <a:cubicBezTo>
                  <a:pt x="6587" y="8374"/>
                  <a:pt x="6593" y="8363"/>
                  <a:pt x="6605" y="8352"/>
                </a:cubicBezTo>
                <a:cubicBezTo>
                  <a:pt x="6608" y="8345"/>
                  <a:pt x="6608" y="8347"/>
                  <a:pt x="6608" y="8340"/>
                </a:cubicBezTo>
                <a:cubicBezTo>
                  <a:pt x="6604" y="8340"/>
                  <a:pt x="6601" y="8340"/>
                  <a:pt x="6597" y="8340"/>
                </a:cubicBezTo>
                <a:cubicBezTo>
                  <a:pt x="6599" y="8335"/>
                  <a:pt x="6602" y="8328"/>
                  <a:pt x="6604" y="8322"/>
                </a:cubicBezTo>
                <a:cubicBezTo>
                  <a:pt x="6602" y="8313"/>
                  <a:pt x="6599" y="8303"/>
                  <a:pt x="6597" y="8294"/>
                </a:cubicBezTo>
                <a:cubicBezTo>
                  <a:pt x="6599" y="8297"/>
                  <a:pt x="6602" y="8301"/>
                  <a:pt x="6604" y="8304"/>
                </a:cubicBezTo>
                <a:cubicBezTo>
                  <a:pt x="6614" y="8288"/>
                  <a:pt x="6634" y="8297"/>
                  <a:pt x="6644" y="8311"/>
                </a:cubicBezTo>
                <a:cubicBezTo>
                  <a:pt x="6652" y="8303"/>
                  <a:pt x="6658" y="8295"/>
                  <a:pt x="6666" y="8287"/>
                </a:cubicBezTo>
                <a:cubicBezTo>
                  <a:pt x="6665" y="8282"/>
                  <a:pt x="6663" y="8276"/>
                  <a:pt x="6661" y="8271"/>
                </a:cubicBezTo>
                <a:cubicBezTo>
                  <a:pt x="6667" y="8276"/>
                  <a:pt x="6673" y="8282"/>
                  <a:pt x="6678" y="8287"/>
                </a:cubicBezTo>
                <a:cubicBezTo>
                  <a:pt x="6709" y="8280"/>
                  <a:pt x="6721" y="8229"/>
                  <a:pt x="6754" y="8227"/>
                </a:cubicBezTo>
                <a:cubicBezTo>
                  <a:pt x="6757" y="8218"/>
                  <a:pt x="6761" y="8209"/>
                  <a:pt x="6764" y="8199"/>
                </a:cubicBezTo>
                <a:cubicBezTo>
                  <a:pt x="6762" y="8191"/>
                  <a:pt x="6760" y="8184"/>
                  <a:pt x="6759" y="8176"/>
                </a:cubicBezTo>
                <a:cubicBezTo>
                  <a:pt x="6764" y="8184"/>
                  <a:pt x="6767" y="8189"/>
                  <a:pt x="6768" y="8206"/>
                </a:cubicBezTo>
                <a:cubicBezTo>
                  <a:pt x="6773" y="8201"/>
                  <a:pt x="6778" y="8199"/>
                  <a:pt x="6782" y="8194"/>
                </a:cubicBezTo>
                <a:cubicBezTo>
                  <a:pt x="6776" y="8220"/>
                  <a:pt x="6759" y="8245"/>
                  <a:pt x="6744" y="8254"/>
                </a:cubicBezTo>
                <a:cubicBezTo>
                  <a:pt x="6742" y="8261"/>
                  <a:pt x="6742" y="8262"/>
                  <a:pt x="6742" y="8274"/>
                </a:cubicBezTo>
                <a:cubicBezTo>
                  <a:pt x="6766" y="8251"/>
                  <a:pt x="6809" y="8257"/>
                  <a:pt x="6838" y="8262"/>
                </a:cubicBezTo>
                <a:cubicBezTo>
                  <a:pt x="6839" y="8265"/>
                  <a:pt x="6841" y="8268"/>
                  <a:pt x="6842" y="8271"/>
                </a:cubicBezTo>
                <a:cubicBezTo>
                  <a:pt x="6821" y="8270"/>
                  <a:pt x="6808" y="8284"/>
                  <a:pt x="6790" y="8291"/>
                </a:cubicBezTo>
                <a:cubicBezTo>
                  <a:pt x="6790" y="8297"/>
                  <a:pt x="6790" y="8304"/>
                  <a:pt x="6790" y="8311"/>
                </a:cubicBezTo>
                <a:cubicBezTo>
                  <a:pt x="6785" y="8303"/>
                  <a:pt x="6786" y="8300"/>
                  <a:pt x="6780" y="8299"/>
                </a:cubicBezTo>
                <a:cubicBezTo>
                  <a:pt x="6781" y="8290"/>
                  <a:pt x="6782" y="8280"/>
                  <a:pt x="6782" y="8271"/>
                </a:cubicBezTo>
                <a:cubicBezTo>
                  <a:pt x="6764" y="8269"/>
                  <a:pt x="6701" y="8337"/>
                  <a:pt x="6689" y="8360"/>
                </a:cubicBezTo>
                <a:cubicBezTo>
                  <a:pt x="6688" y="8360"/>
                  <a:pt x="6687" y="8360"/>
                  <a:pt x="6686" y="8360"/>
                </a:cubicBezTo>
                <a:cubicBezTo>
                  <a:pt x="6689" y="8363"/>
                  <a:pt x="6691" y="8366"/>
                  <a:pt x="6694" y="8369"/>
                </a:cubicBezTo>
                <a:cubicBezTo>
                  <a:pt x="6694" y="8370"/>
                  <a:pt x="6694" y="8371"/>
                  <a:pt x="6694" y="8372"/>
                </a:cubicBezTo>
                <a:cubicBezTo>
                  <a:pt x="6688" y="8373"/>
                  <a:pt x="6690" y="8373"/>
                  <a:pt x="6685" y="8367"/>
                </a:cubicBezTo>
                <a:cubicBezTo>
                  <a:pt x="6676" y="8376"/>
                  <a:pt x="6667" y="8384"/>
                  <a:pt x="6658" y="8394"/>
                </a:cubicBezTo>
                <a:cubicBezTo>
                  <a:pt x="6657" y="8395"/>
                  <a:pt x="6657" y="8397"/>
                  <a:pt x="6657" y="8399"/>
                </a:cubicBezTo>
                <a:cubicBezTo>
                  <a:pt x="6658" y="8400"/>
                  <a:pt x="6659" y="8402"/>
                  <a:pt x="6661" y="8404"/>
                </a:cubicBezTo>
                <a:cubicBezTo>
                  <a:pt x="6667" y="8396"/>
                  <a:pt x="6674" y="8388"/>
                  <a:pt x="6681" y="8380"/>
                </a:cubicBezTo>
                <a:cubicBezTo>
                  <a:pt x="6678" y="8395"/>
                  <a:pt x="6676" y="8388"/>
                  <a:pt x="6671" y="8397"/>
                </a:cubicBezTo>
                <a:cubicBezTo>
                  <a:pt x="6654" y="8430"/>
                  <a:pt x="6665" y="8466"/>
                  <a:pt x="6670" y="8502"/>
                </a:cubicBezTo>
                <a:cubicBezTo>
                  <a:pt x="6673" y="8500"/>
                  <a:pt x="6671" y="8500"/>
                  <a:pt x="6675" y="8494"/>
                </a:cubicBezTo>
                <a:cubicBezTo>
                  <a:pt x="6680" y="8506"/>
                  <a:pt x="6684" y="8521"/>
                  <a:pt x="6688" y="8533"/>
                </a:cubicBezTo>
                <a:cubicBezTo>
                  <a:pt x="6699" y="8530"/>
                  <a:pt x="6698" y="8527"/>
                  <a:pt x="6705" y="8540"/>
                </a:cubicBezTo>
                <a:cubicBezTo>
                  <a:pt x="6707" y="8531"/>
                  <a:pt x="6708" y="8521"/>
                  <a:pt x="6710" y="8512"/>
                </a:cubicBezTo>
                <a:cubicBezTo>
                  <a:pt x="6718" y="8505"/>
                  <a:pt x="6723" y="8505"/>
                  <a:pt x="6735" y="8507"/>
                </a:cubicBezTo>
                <a:cubicBezTo>
                  <a:pt x="6735" y="8501"/>
                  <a:pt x="6735" y="8496"/>
                  <a:pt x="6735" y="8490"/>
                </a:cubicBezTo>
                <a:cubicBezTo>
                  <a:pt x="6737" y="8492"/>
                  <a:pt x="6737" y="8492"/>
                  <a:pt x="6739" y="8494"/>
                </a:cubicBezTo>
                <a:cubicBezTo>
                  <a:pt x="6752" y="8479"/>
                  <a:pt x="6758" y="8426"/>
                  <a:pt x="6784" y="8425"/>
                </a:cubicBezTo>
                <a:cubicBezTo>
                  <a:pt x="6787" y="8405"/>
                  <a:pt x="6783" y="8402"/>
                  <a:pt x="6782" y="8380"/>
                </a:cubicBezTo>
                <a:cubicBezTo>
                  <a:pt x="6785" y="8380"/>
                  <a:pt x="6788" y="8380"/>
                  <a:pt x="6790" y="8380"/>
                </a:cubicBezTo>
                <a:cubicBezTo>
                  <a:pt x="6792" y="8385"/>
                  <a:pt x="6793" y="8390"/>
                  <a:pt x="6794" y="8394"/>
                </a:cubicBezTo>
                <a:cubicBezTo>
                  <a:pt x="6795" y="8394"/>
                  <a:pt x="6795" y="8394"/>
                  <a:pt x="6796" y="8394"/>
                </a:cubicBezTo>
                <a:cubicBezTo>
                  <a:pt x="6801" y="8388"/>
                  <a:pt x="6803" y="8385"/>
                  <a:pt x="6805" y="8374"/>
                </a:cubicBezTo>
                <a:cubicBezTo>
                  <a:pt x="6806" y="8373"/>
                  <a:pt x="6808" y="8373"/>
                  <a:pt x="6809" y="8372"/>
                </a:cubicBezTo>
                <a:cubicBezTo>
                  <a:pt x="6808" y="8378"/>
                  <a:pt x="6807" y="8383"/>
                  <a:pt x="6807" y="8389"/>
                </a:cubicBezTo>
                <a:cubicBezTo>
                  <a:pt x="6815" y="8390"/>
                  <a:pt x="6823" y="8392"/>
                  <a:pt x="6831" y="8394"/>
                </a:cubicBezTo>
                <a:cubicBezTo>
                  <a:pt x="6834" y="8380"/>
                  <a:pt x="6838" y="8385"/>
                  <a:pt x="6840" y="8367"/>
                </a:cubicBezTo>
                <a:cubicBezTo>
                  <a:pt x="6842" y="8370"/>
                  <a:pt x="6845" y="8371"/>
                  <a:pt x="6847" y="8374"/>
                </a:cubicBezTo>
                <a:cubicBezTo>
                  <a:pt x="6848" y="8368"/>
                  <a:pt x="6848" y="8361"/>
                  <a:pt x="6849" y="8355"/>
                </a:cubicBezTo>
                <a:cubicBezTo>
                  <a:pt x="6851" y="8355"/>
                  <a:pt x="6852" y="8353"/>
                  <a:pt x="6854" y="8352"/>
                </a:cubicBezTo>
                <a:cubicBezTo>
                  <a:pt x="6861" y="8355"/>
                  <a:pt x="6860" y="8360"/>
                  <a:pt x="6864" y="8367"/>
                </a:cubicBezTo>
                <a:cubicBezTo>
                  <a:pt x="6892" y="8349"/>
                  <a:pt x="6923" y="8309"/>
                  <a:pt x="6955" y="8307"/>
                </a:cubicBezTo>
                <a:cubicBezTo>
                  <a:pt x="6955" y="8304"/>
                  <a:pt x="6955" y="8299"/>
                  <a:pt x="6954" y="8296"/>
                </a:cubicBezTo>
                <a:cubicBezTo>
                  <a:pt x="6961" y="8296"/>
                  <a:pt x="6967" y="8298"/>
                  <a:pt x="6974" y="8299"/>
                </a:cubicBezTo>
                <a:cubicBezTo>
                  <a:pt x="6974" y="8296"/>
                  <a:pt x="6973" y="8293"/>
                  <a:pt x="6972" y="8291"/>
                </a:cubicBezTo>
                <a:cubicBezTo>
                  <a:pt x="6973" y="8289"/>
                  <a:pt x="6975" y="8289"/>
                  <a:pt x="6976" y="8287"/>
                </a:cubicBezTo>
                <a:cubicBezTo>
                  <a:pt x="6982" y="8282"/>
                  <a:pt x="6981" y="8284"/>
                  <a:pt x="6986" y="8291"/>
                </a:cubicBezTo>
                <a:cubicBezTo>
                  <a:pt x="6991" y="8287"/>
                  <a:pt x="6996" y="8286"/>
                  <a:pt x="7001" y="8282"/>
                </a:cubicBezTo>
                <a:cubicBezTo>
                  <a:pt x="6995" y="8268"/>
                  <a:pt x="6985" y="8266"/>
                  <a:pt x="6971" y="8267"/>
                </a:cubicBezTo>
                <a:cubicBezTo>
                  <a:pt x="6970" y="8265"/>
                  <a:pt x="6969" y="8263"/>
                  <a:pt x="6968" y="8261"/>
                </a:cubicBezTo>
                <a:cubicBezTo>
                  <a:pt x="6971" y="8258"/>
                  <a:pt x="6973" y="8256"/>
                  <a:pt x="6976" y="8254"/>
                </a:cubicBezTo>
                <a:cubicBezTo>
                  <a:pt x="6978" y="8250"/>
                  <a:pt x="6979" y="8246"/>
                  <a:pt x="6981" y="8242"/>
                </a:cubicBezTo>
                <a:cubicBezTo>
                  <a:pt x="6976" y="8234"/>
                  <a:pt x="6971" y="8226"/>
                  <a:pt x="6966" y="8217"/>
                </a:cubicBezTo>
                <a:cubicBezTo>
                  <a:pt x="6950" y="8207"/>
                  <a:pt x="6942" y="8236"/>
                  <a:pt x="6937" y="8192"/>
                </a:cubicBezTo>
                <a:cubicBezTo>
                  <a:pt x="6922" y="8196"/>
                  <a:pt x="6918" y="8214"/>
                  <a:pt x="6907" y="8221"/>
                </a:cubicBezTo>
                <a:cubicBezTo>
                  <a:pt x="6900" y="8225"/>
                  <a:pt x="6890" y="8220"/>
                  <a:pt x="6885" y="8224"/>
                </a:cubicBezTo>
                <a:cubicBezTo>
                  <a:pt x="6887" y="8219"/>
                  <a:pt x="6888" y="8214"/>
                  <a:pt x="6890" y="8209"/>
                </a:cubicBezTo>
                <a:cubicBezTo>
                  <a:pt x="6889" y="8209"/>
                  <a:pt x="6888" y="8209"/>
                  <a:pt x="6887" y="8209"/>
                </a:cubicBezTo>
                <a:cubicBezTo>
                  <a:pt x="6886" y="8207"/>
                  <a:pt x="6886" y="8206"/>
                  <a:pt x="6885" y="8204"/>
                </a:cubicBezTo>
                <a:cubicBezTo>
                  <a:pt x="6870" y="8192"/>
                  <a:pt x="6859" y="8214"/>
                  <a:pt x="6848" y="8206"/>
                </a:cubicBezTo>
                <a:cubicBezTo>
                  <a:pt x="6844" y="8200"/>
                  <a:pt x="6840" y="8198"/>
                  <a:pt x="6835" y="8192"/>
                </a:cubicBezTo>
                <a:cubicBezTo>
                  <a:pt x="6829" y="8193"/>
                  <a:pt x="6823" y="8193"/>
                  <a:pt x="6817" y="8194"/>
                </a:cubicBezTo>
                <a:cubicBezTo>
                  <a:pt x="6811" y="8189"/>
                  <a:pt x="6808" y="8174"/>
                  <a:pt x="6799" y="8171"/>
                </a:cubicBezTo>
                <a:cubicBezTo>
                  <a:pt x="6798" y="8171"/>
                  <a:pt x="6798" y="8171"/>
                  <a:pt x="6798" y="8171"/>
                </a:cubicBezTo>
                <a:cubicBezTo>
                  <a:pt x="6797" y="8171"/>
                  <a:pt x="6796" y="8171"/>
                  <a:pt x="6796" y="8171"/>
                </a:cubicBezTo>
                <a:cubicBezTo>
                  <a:pt x="6796" y="8170"/>
                  <a:pt x="6796" y="8170"/>
                  <a:pt x="6796" y="8169"/>
                </a:cubicBezTo>
                <a:cubicBezTo>
                  <a:pt x="6802" y="8166"/>
                  <a:pt x="6808" y="8161"/>
                  <a:pt x="6813" y="8157"/>
                </a:cubicBezTo>
                <a:cubicBezTo>
                  <a:pt x="6814" y="8157"/>
                  <a:pt x="6815" y="8155"/>
                  <a:pt x="6816" y="8154"/>
                </a:cubicBezTo>
                <a:cubicBezTo>
                  <a:pt x="6793" y="8134"/>
                  <a:pt x="6748" y="8145"/>
                  <a:pt x="6755" y="8079"/>
                </a:cubicBezTo>
                <a:cubicBezTo>
                  <a:pt x="6751" y="8068"/>
                  <a:pt x="6752" y="8068"/>
                  <a:pt x="6746" y="8071"/>
                </a:cubicBezTo>
                <a:cubicBezTo>
                  <a:pt x="6743" y="8050"/>
                  <a:pt x="6744" y="8040"/>
                  <a:pt x="6749" y="8023"/>
                </a:cubicBezTo>
                <a:cubicBezTo>
                  <a:pt x="6742" y="8010"/>
                  <a:pt x="6728" y="8010"/>
                  <a:pt x="6713" y="8011"/>
                </a:cubicBezTo>
                <a:cubicBezTo>
                  <a:pt x="6733" y="7975"/>
                  <a:pt x="6736" y="7992"/>
                  <a:pt x="6743" y="7939"/>
                </a:cubicBezTo>
                <a:cubicBezTo>
                  <a:pt x="6748" y="7931"/>
                  <a:pt x="6752" y="7923"/>
                  <a:pt x="6757" y="7915"/>
                </a:cubicBezTo>
                <a:cubicBezTo>
                  <a:pt x="6754" y="7910"/>
                  <a:pt x="6751" y="7906"/>
                  <a:pt x="6748" y="7901"/>
                </a:cubicBezTo>
                <a:cubicBezTo>
                  <a:pt x="6744" y="7905"/>
                  <a:pt x="6739" y="7908"/>
                  <a:pt x="6735" y="7911"/>
                </a:cubicBezTo>
                <a:cubicBezTo>
                  <a:pt x="6735" y="7907"/>
                  <a:pt x="6735" y="7902"/>
                  <a:pt x="6735" y="7898"/>
                </a:cubicBezTo>
                <a:cubicBezTo>
                  <a:pt x="6723" y="7908"/>
                  <a:pt x="6710" y="7919"/>
                  <a:pt x="6697" y="7930"/>
                </a:cubicBezTo>
                <a:cubicBezTo>
                  <a:pt x="6683" y="7894"/>
                  <a:pt x="6673" y="7873"/>
                  <a:pt x="6641" y="7868"/>
                </a:cubicBezTo>
                <a:cubicBezTo>
                  <a:pt x="6641" y="7867"/>
                  <a:pt x="6641" y="7866"/>
                  <a:pt x="6641" y="7865"/>
                </a:cubicBezTo>
                <a:cubicBezTo>
                  <a:pt x="6652" y="7859"/>
                  <a:pt x="6667" y="7842"/>
                  <a:pt x="6684" y="7850"/>
                </a:cubicBezTo>
                <a:cubicBezTo>
                  <a:pt x="6691" y="7856"/>
                  <a:pt x="6698" y="7862"/>
                  <a:pt x="6706" y="7868"/>
                </a:cubicBezTo>
                <a:cubicBezTo>
                  <a:pt x="6723" y="7865"/>
                  <a:pt x="6784" y="7804"/>
                  <a:pt x="6790" y="7780"/>
                </a:cubicBezTo>
                <a:cubicBezTo>
                  <a:pt x="6769" y="7679"/>
                  <a:pt x="6698" y="7677"/>
                  <a:pt x="6639" y="7718"/>
                </a:cubicBezTo>
                <a:cubicBezTo>
                  <a:pt x="6576" y="7763"/>
                  <a:pt x="6507" y="7794"/>
                  <a:pt x="6456" y="7861"/>
                </a:cubicBezTo>
                <a:cubicBezTo>
                  <a:pt x="6415" y="7917"/>
                  <a:pt x="6385" y="8002"/>
                  <a:pt x="6344" y="8061"/>
                </a:cubicBezTo>
                <a:cubicBezTo>
                  <a:pt x="6378" y="7930"/>
                  <a:pt x="6450" y="7770"/>
                  <a:pt x="6517" y="7698"/>
                </a:cubicBezTo>
                <a:cubicBezTo>
                  <a:pt x="6535" y="7679"/>
                  <a:pt x="6567" y="7685"/>
                  <a:pt x="6584" y="7663"/>
                </a:cubicBezTo>
                <a:cubicBezTo>
                  <a:pt x="6608" y="7633"/>
                  <a:pt x="6600" y="7556"/>
                  <a:pt x="6644" y="7529"/>
                </a:cubicBezTo>
                <a:cubicBezTo>
                  <a:pt x="6670" y="7512"/>
                  <a:pt x="6714" y="7517"/>
                  <a:pt x="6742" y="7525"/>
                </a:cubicBezTo>
                <a:cubicBezTo>
                  <a:pt x="6782" y="7536"/>
                  <a:pt x="6821" y="7516"/>
                  <a:pt x="6857" y="7524"/>
                </a:cubicBezTo>
                <a:cubicBezTo>
                  <a:pt x="6893" y="7527"/>
                  <a:pt x="6930" y="7530"/>
                  <a:pt x="6966" y="7534"/>
                </a:cubicBezTo>
                <a:cubicBezTo>
                  <a:pt x="7015" y="7519"/>
                  <a:pt x="7070" y="7517"/>
                  <a:pt x="7102" y="7474"/>
                </a:cubicBezTo>
                <a:cubicBezTo>
                  <a:pt x="7121" y="7437"/>
                  <a:pt x="7140" y="7401"/>
                  <a:pt x="7159" y="7364"/>
                </a:cubicBezTo>
                <a:cubicBezTo>
                  <a:pt x="7189" y="7359"/>
                  <a:pt x="7218" y="7352"/>
                  <a:pt x="7248" y="7347"/>
                </a:cubicBezTo>
                <a:cubicBezTo>
                  <a:pt x="7228" y="7401"/>
                  <a:pt x="7210" y="7462"/>
                  <a:pt x="7201" y="7509"/>
                </a:cubicBezTo>
                <a:cubicBezTo>
                  <a:pt x="7208" y="7524"/>
                  <a:pt x="7216" y="7538"/>
                  <a:pt x="7223" y="7553"/>
                </a:cubicBezTo>
                <a:cubicBezTo>
                  <a:pt x="7204" y="7590"/>
                  <a:pt x="7182" y="7556"/>
                  <a:pt x="7170" y="7622"/>
                </a:cubicBezTo>
                <a:cubicBezTo>
                  <a:pt x="7169" y="7625"/>
                  <a:pt x="7169" y="7628"/>
                  <a:pt x="7168" y="7632"/>
                </a:cubicBezTo>
                <a:cubicBezTo>
                  <a:pt x="7179" y="7637"/>
                  <a:pt x="7189" y="7642"/>
                  <a:pt x="7200" y="7647"/>
                </a:cubicBezTo>
                <a:cubicBezTo>
                  <a:pt x="7180" y="7683"/>
                  <a:pt x="7141" y="7692"/>
                  <a:pt x="7127" y="7740"/>
                </a:cubicBezTo>
                <a:cubicBezTo>
                  <a:pt x="7124" y="7752"/>
                  <a:pt x="7131" y="7769"/>
                  <a:pt x="7134" y="7785"/>
                </a:cubicBezTo>
                <a:cubicBezTo>
                  <a:pt x="7156" y="7780"/>
                  <a:pt x="7177" y="7777"/>
                  <a:pt x="7199" y="7773"/>
                </a:cubicBezTo>
                <a:cubicBezTo>
                  <a:pt x="7226" y="7780"/>
                  <a:pt x="7253" y="7786"/>
                  <a:pt x="7280" y="7793"/>
                </a:cubicBezTo>
                <a:cubicBezTo>
                  <a:pt x="7305" y="7801"/>
                  <a:pt x="7331" y="7792"/>
                  <a:pt x="7335" y="7760"/>
                </a:cubicBezTo>
                <a:cubicBezTo>
                  <a:pt x="7343" y="7758"/>
                  <a:pt x="7350" y="7755"/>
                  <a:pt x="7357" y="7753"/>
                </a:cubicBezTo>
                <a:cubicBezTo>
                  <a:pt x="7357" y="7766"/>
                  <a:pt x="7357" y="7780"/>
                  <a:pt x="7357" y="7793"/>
                </a:cubicBezTo>
                <a:cubicBezTo>
                  <a:pt x="7358" y="7796"/>
                  <a:pt x="7360" y="7799"/>
                  <a:pt x="7361" y="7801"/>
                </a:cubicBezTo>
                <a:cubicBezTo>
                  <a:pt x="7364" y="7800"/>
                  <a:pt x="7367" y="7799"/>
                  <a:pt x="7369" y="7798"/>
                </a:cubicBezTo>
                <a:cubicBezTo>
                  <a:pt x="7377" y="7793"/>
                  <a:pt x="7379" y="7783"/>
                  <a:pt x="7380" y="7770"/>
                </a:cubicBezTo>
                <a:cubicBezTo>
                  <a:pt x="7393" y="7772"/>
                  <a:pt x="7406" y="7774"/>
                  <a:pt x="7419" y="7776"/>
                </a:cubicBezTo>
                <a:cubicBezTo>
                  <a:pt x="7419" y="7778"/>
                  <a:pt x="7419" y="7780"/>
                  <a:pt x="7419" y="7781"/>
                </a:cubicBezTo>
                <a:cubicBezTo>
                  <a:pt x="7392" y="7804"/>
                  <a:pt x="7385" y="7850"/>
                  <a:pt x="7351" y="7866"/>
                </a:cubicBezTo>
                <a:cubicBezTo>
                  <a:pt x="7348" y="7877"/>
                  <a:pt x="7349" y="7874"/>
                  <a:pt x="7351" y="7886"/>
                </a:cubicBezTo>
                <a:cubicBezTo>
                  <a:pt x="7358" y="7893"/>
                  <a:pt x="7369" y="7893"/>
                  <a:pt x="7380" y="7893"/>
                </a:cubicBezTo>
                <a:cubicBezTo>
                  <a:pt x="7402" y="7850"/>
                  <a:pt x="7442" y="7816"/>
                  <a:pt x="7457" y="7768"/>
                </a:cubicBezTo>
                <a:cubicBezTo>
                  <a:pt x="7459" y="7770"/>
                  <a:pt x="7463" y="7771"/>
                  <a:pt x="7465" y="7773"/>
                </a:cubicBezTo>
                <a:cubicBezTo>
                  <a:pt x="7470" y="7784"/>
                  <a:pt x="7474" y="7794"/>
                  <a:pt x="7479" y="7805"/>
                </a:cubicBezTo>
                <a:cubicBezTo>
                  <a:pt x="7479" y="7832"/>
                  <a:pt x="7472" y="7850"/>
                  <a:pt x="7465" y="7865"/>
                </a:cubicBezTo>
                <a:cubicBezTo>
                  <a:pt x="7465" y="7871"/>
                  <a:pt x="7466" y="7879"/>
                  <a:pt x="7466" y="7886"/>
                </a:cubicBezTo>
                <a:cubicBezTo>
                  <a:pt x="7470" y="7887"/>
                  <a:pt x="7473" y="7887"/>
                  <a:pt x="7477" y="7888"/>
                </a:cubicBezTo>
                <a:cubicBezTo>
                  <a:pt x="7483" y="7879"/>
                  <a:pt x="7489" y="7871"/>
                  <a:pt x="7495" y="7863"/>
                </a:cubicBezTo>
                <a:cubicBezTo>
                  <a:pt x="7495" y="7877"/>
                  <a:pt x="7496" y="7892"/>
                  <a:pt x="7497" y="7906"/>
                </a:cubicBezTo>
                <a:cubicBezTo>
                  <a:pt x="7509" y="7912"/>
                  <a:pt x="7521" y="7917"/>
                  <a:pt x="7532" y="7923"/>
                </a:cubicBezTo>
                <a:cubicBezTo>
                  <a:pt x="7539" y="7885"/>
                  <a:pt x="7556" y="7845"/>
                  <a:pt x="7553" y="7803"/>
                </a:cubicBezTo>
                <a:cubicBezTo>
                  <a:pt x="7526" y="7807"/>
                  <a:pt x="7524" y="7793"/>
                  <a:pt x="7530" y="7756"/>
                </a:cubicBezTo>
                <a:cubicBezTo>
                  <a:pt x="7529" y="7755"/>
                  <a:pt x="7529" y="7753"/>
                  <a:pt x="7529" y="7751"/>
                </a:cubicBezTo>
                <a:cubicBezTo>
                  <a:pt x="7524" y="7749"/>
                  <a:pt x="7519" y="7747"/>
                  <a:pt x="7515" y="7745"/>
                </a:cubicBezTo>
                <a:cubicBezTo>
                  <a:pt x="7509" y="7752"/>
                  <a:pt x="7503" y="7760"/>
                  <a:pt x="7501" y="7773"/>
                </a:cubicBezTo>
                <a:cubicBezTo>
                  <a:pt x="7500" y="7774"/>
                  <a:pt x="7500" y="7774"/>
                  <a:pt x="7499" y="7775"/>
                </a:cubicBezTo>
                <a:cubicBezTo>
                  <a:pt x="7492" y="7758"/>
                  <a:pt x="7486" y="7730"/>
                  <a:pt x="7482" y="7708"/>
                </a:cubicBezTo>
                <a:cubicBezTo>
                  <a:pt x="7482" y="7707"/>
                  <a:pt x="7482" y="7707"/>
                  <a:pt x="7482" y="7707"/>
                </a:cubicBezTo>
                <a:cubicBezTo>
                  <a:pt x="7509" y="7683"/>
                  <a:pt x="7508" y="7696"/>
                  <a:pt x="7530" y="7660"/>
                </a:cubicBezTo>
                <a:cubicBezTo>
                  <a:pt x="7530" y="7655"/>
                  <a:pt x="7530" y="7651"/>
                  <a:pt x="7530" y="7647"/>
                </a:cubicBezTo>
                <a:cubicBezTo>
                  <a:pt x="7526" y="7644"/>
                  <a:pt x="7523" y="7641"/>
                  <a:pt x="7519" y="7638"/>
                </a:cubicBezTo>
                <a:cubicBezTo>
                  <a:pt x="7510" y="7647"/>
                  <a:pt x="7501" y="7656"/>
                  <a:pt x="7488" y="7657"/>
                </a:cubicBezTo>
                <a:cubicBezTo>
                  <a:pt x="7480" y="7647"/>
                  <a:pt x="7472" y="7635"/>
                  <a:pt x="7468" y="7618"/>
                </a:cubicBezTo>
                <a:cubicBezTo>
                  <a:pt x="7466" y="7616"/>
                  <a:pt x="7465" y="7613"/>
                  <a:pt x="7463" y="7610"/>
                </a:cubicBezTo>
                <a:cubicBezTo>
                  <a:pt x="7474" y="7594"/>
                  <a:pt x="7485" y="7578"/>
                  <a:pt x="7496" y="7562"/>
                </a:cubicBezTo>
                <a:cubicBezTo>
                  <a:pt x="7499" y="7555"/>
                  <a:pt x="7501" y="7549"/>
                  <a:pt x="7504" y="7543"/>
                </a:cubicBezTo>
                <a:cubicBezTo>
                  <a:pt x="7485" y="7522"/>
                  <a:pt x="7460" y="7504"/>
                  <a:pt x="7430" y="7510"/>
                </a:cubicBezTo>
                <a:cubicBezTo>
                  <a:pt x="7427" y="7520"/>
                  <a:pt x="7425" y="7529"/>
                  <a:pt x="7422" y="7538"/>
                </a:cubicBezTo>
                <a:cubicBezTo>
                  <a:pt x="7391" y="7550"/>
                  <a:pt x="7364" y="7514"/>
                  <a:pt x="7345" y="7487"/>
                </a:cubicBezTo>
                <a:cubicBezTo>
                  <a:pt x="7345" y="7485"/>
                  <a:pt x="7345" y="7484"/>
                  <a:pt x="7345" y="7482"/>
                </a:cubicBezTo>
                <a:cubicBezTo>
                  <a:pt x="7345" y="7481"/>
                  <a:pt x="7345" y="7481"/>
                  <a:pt x="7345" y="7480"/>
                </a:cubicBezTo>
                <a:cubicBezTo>
                  <a:pt x="7353" y="7466"/>
                  <a:pt x="7361" y="7450"/>
                  <a:pt x="7369" y="7435"/>
                </a:cubicBezTo>
                <a:cubicBezTo>
                  <a:pt x="7360" y="7428"/>
                  <a:pt x="7350" y="7422"/>
                  <a:pt x="7340" y="7415"/>
                </a:cubicBezTo>
                <a:cubicBezTo>
                  <a:pt x="7315" y="7424"/>
                  <a:pt x="7318" y="7470"/>
                  <a:pt x="7293" y="7480"/>
                </a:cubicBezTo>
                <a:cubicBezTo>
                  <a:pt x="7292" y="7380"/>
                  <a:pt x="7369" y="7318"/>
                  <a:pt x="7346" y="7236"/>
                </a:cubicBezTo>
                <a:cubicBezTo>
                  <a:pt x="7357" y="7231"/>
                  <a:pt x="7369" y="7224"/>
                  <a:pt x="7378" y="7217"/>
                </a:cubicBezTo>
                <a:cubicBezTo>
                  <a:pt x="7378" y="7214"/>
                  <a:pt x="7378" y="7211"/>
                  <a:pt x="7379" y="7207"/>
                </a:cubicBezTo>
                <a:cubicBezTo>
                  <a:pt x="7378" y="7203"/>
                  <a:pt x="7377" y="7198"/>
                  <a:pt x="7376" y="7194"/>
                </a:cubicBezTo>
                <a:cubicBezTo>
                  <a:pt x="7373" y="7192"/>
                  <a:pt x="7370" y="7191"/>
                  <a:pt x="7368" y="7189"/>
                </a:cubicBezTo>
                <a:cubicBezTo>
                  <a:pt x="7356" y="7195"/>
                  <a:pt x="7346" y="7200"/>
                  <a:pt x="7334" y="7206"/>
                </a:cubicBezTo>
                <a:cubicBezTo>
                  <a:pt x="7329" y="7192"/>
                  <a:pt x="7323" y="7179"/>
                  <a:pt x="7318" y="7166"/>
                </a:cubicBezTo>
                <a:cubicBezTo>
                  <a:pt x="7325" y="7141"/>
                  <a:pt x="7332" y="7108"/>
                  <a:pt x="7339" y="7081"/>
                </a:cubicBezTo>
                <a:cubicBezTo>
                  <a:pt x="7337" y="7041"/>
                  <a:pt x="7304" y="7008"/>
                  <a:pt x="7284" y="7001"/>
                </a:cubicBezTo>
                <a:cubicBezTo>
                  <a:pt x="7275" y="6998"/>
                  <a:pt x="7258" y="7019"/>
                  <a:pt x="7249" y="7028"/>
                </a:cubicBezTo>
                <a:cubicBezTo>
                  <a:pt x="7246" y="7020"/>
                  <a:pt x="7243" y="7012"/>
                  <a:pt x="7241" y="7004"/>
                </a:cubicBezTo>
                <a:cubicBezTo>
                  <a:pt x="7242" y="6987"/>
                  <a:pt x="7248" y="6979"/>
                  <a:pt x="7252" y="6966"/>
                </a:cubicBezTo>
                <a:cubicBezTo>
                  <a:pt x="7195" y="6866"/>
                  <a:pt x="7158" y="6977"/>
                  <a:pt x="7115" y="7019"/>
                </a:cubicBezTo>
                <a:cubicBezTo>
                  <a:pt x="7095" y="7039"/>
                  <a:pt x="7067" y="7044"/>
                  <a:pt x="7047" y="7058"/>
                </a:cubicBezTo>
                <a:cubicBezTo>
                  <a:pt x="7050" y="7030"/>
                  <a:pt x="7056" y="6988"/>
                  <a:pt x="7067" y="6973"/>
                </a:cubicBezTo>
                <a:cubicBezTo>
                  <a:pt x="7078" y="6971"/>
                  <a:pt x="7090" y="6971"/>
                  <a:pt x="7102" y="6969"/>
                </a:cubicBezTo>
                <a:cubicBezTo>
                  <a:pt x="7126" y="6957"/>
                  <a:pt x="7137" y="6913"/>
                  <a:pt x="7164" y="6901"/>
                </a:cubicBezTo>
                <a:cubicBezTo>
                  <a:pt x="7191" y="6890"/>
                  <a:pt x="7218" y="6888"/>
                  <a:pt x="7229" y="6850"/>
                </a:cubicBezTo>
                <a:cubicBezTo>
                  <a:pt x="7205" y="6839"/>
                  <a:pt x="7181" y="6827"/>
                  <a:pt x="7156" y="6816"/>
                </a:cubicBezTo>
                <a:cubicBezTo>
                  <a:pt x="7132" y="6799"/>
                  <a:pt x="7113" y="6763"/>
                  <a:pt x="7083" y="6755"/>
                </a:cubicBezTo>
                <a:cubicBezTo>
                  <a:pt x="7060" y="6749"/>
                  <a:pt x="7046" y="6773"/>
                  <a:pt x="7024" y="6771"/>
                </a:cubicBezTo>
                <a:cubicBezTo>
                  <a:pt x="7029" y="6751"/>
                  <a:pt x="7034" y="6731"/>
                  <a:pt x="7039" y="6710"/>
                </a:cubicBezTo>
                <a:cubicBezTo>
                  <a:pt x="7037" y="6673"/>
                  <a:pt x="6986" y="6599"/>
                  <a:pt x="6970" y="6588"/>
                </a:cubicBezTo>
                <a:cubicBezTo>
                  <a:pt x="6963" y="6588"/>
                  <a:pt x="6955" y="6588"/>
                  <a:pt x="6948" y="6588"/>
                </a:cubicBezTo>
                <a:cubicBezTo>
                  <a:pt x="6934" y="6579"/>
                  <a:pt x="6919" y="6512"/>
                  <a:pt x="6911" y="6490"/>
                </a:cubicBezTo>
                <a:cubicBezTo>
                  <a:pt x="6912" y="6490"/>
                  <a:pt x="6913" y="6489"/>
                  <a:pt x="6914" y="6489"/>
                </a:cubicBezTo>
                <a:cubicBezTo>
                  <a:pt x="6926" y="6476"/>
                  <a:pt x="6955" y="6498"/>
                  <a:pt x="6972" y="6489"/>
                </a:cubicBezTo>
                <a:cubicBezTo>
                  <a:pt x="6974" y="6479"/>
                  <a:pt x="6975" y="6463"/>
                  <a:pt x="6974" y="6447"/>
                </a:cubicBezTo>
                <a:cubicBezTo>
                  <a:pt x="6956" y="6422"/>
                  <a:pt x="6935" y="6409"/>
                  <a:pt x="6921" y="6375"/>
                </a:cubicBezTo>
                <a:cubicBezTo>
                  <a:pt x="6927" y="6366"/>
                  <a:pt x="6933" y="6357"/>
                  <a:pt x="6943" y="6354"/>
                </a:cubicBezTo>
                <a:cubicBezTo>
                  <a:pt x="6935" y="6270"/>
                  <a:pt x="6893" y="6326"/>
                  <a:pt x="6885" y="6211"/>
                </a:cubicBezTo>
                <a:cubicBezTo>
                  <a:pt x="6879" y="6211"/>
                  <a:pt x="6873" y="6212"/>
                  <a:pt x="6867" y="6212"/>
                </a:cubicBezTo>
                <a:cubicBezTo>
                  <a:pt x="6865" y="6184"/>
                  <a:pt x="6871" y="6181"/>
                  <a:pt x="6874" y="6159"/>
                </a:cubicBezTo>
                <a:cubicBezTo>
                  <a:pt x="6847" y="6102"/>
                  <a:pt x="6792" y="5932"/>
                  <a:pt x="6760" y="5905"/>
                </a:cubicBezTo>
                <a:cubicBezTo>
                  <a:pt x="6759" y="5903"/>
                  <a:pt x="6758" y="5901"/>
                  <a:pt x="6757" y="5900"/>
                </a:cubicBezTo>
                <a:cubicBezTo>
                  <a:pt x="6752" y="5917"/>
                  <a:pt x="6748" y="5934"/>
                  <a:pt x="6743" y="5951"/>
                </a:cubicBezTo>
                <a:cubicBezTo>
                  <a:pt x="6711" y="5990"/>
                  <a:pt x="6683" y="5961"/>
                  <a:pt x="6718" y="6046"/>
                </a:cubicBezTo>
                <a:cubicBezTo>
                  <a:pt x="6696" y="6095"/>
                  <a:pt x="6677" y="6109"/>
                  <a:pt x="6676" y="6202"/>
                </a:cubicBezTo>
                <a:cubicBezTo>
                  <a:pt x="6676" y="6202"/>
                  <a:pt x="6676" y="6202"/>
                  <a:pt x="6675" y="6202"/>
                </a:cubicBezTo>
                <a:cubicBezTo>
                  <a:pt x="6664" y="6182"/>
                  <a:pt x="6663" y="6142"/>
                  <a:pt x="6641" y="6139"/>
                </a:cubicBezTo>
                <a:cubicBezTo>
                  <a:pt x="6634" y="6163"/>
                  <a:pt x="6626" y="6187"/>
                  <a:pt x="6618" y="6211"/>
                </a:cubicBezTo>
                <a:cubicBezTo>
                  <a:pt x="6601" y="6234"/>
                  <a:pt x="6559" y="6233"/>
                  <a:pt x="6540" y="6249"/>
                </a:cubicBezTo>
                <a:cubicBezTo>
                  <a:pt x="6537" y="6241"/>
                  <a:pt x="6534" y="6233"/>
                  <a:pt x="6532" y="6226"/>
                </a:cubicBezTo>
                <a:cubicBezTo>
                  <a:pt x="6535" y="6217"/>
                  <a:pt x="6535" y="6213"/>
                  <a:pt x="6535" y="6197"/>
                </a:cubicBezTo>
                <a:cubicBezTo>
                  <a:pt x="6502" y="6108"/>
                  <a:pt x="6474" y="6150"/>
                  <a:pt x="6428" y="6179"/>
                </a:cubicBezTo>
                <a:cubicBezTo>
                  <a:pt x="6427" y="6179"/>
                  <a:pt x="6426" y="6179"/>
                  <a:pt x="6426" y="6179"/>
                </a:cubicBezTo>
                <a:cubicBezTo>
                  <a:pt x="6416" y="6156"/>
                  <a:pt x="6417" y="6145"/>
                  <a:pt x="6420" y="6108"/>
                </a:cubicBezTo>
                <a:cubicBezTo>
                  <a:pt x="6428" y="6108"/>
                  <a:pt x="6436" y="6110"/>
                  <a:pt x="6444" y="6111"/>
                </a:cubicBezTo>
                <a:cubicBezTo>
                  <a:pt x="6469" y="6044"/>
                  <a:pt x="6398" y="5859"/>
                  <a:pt x="6448" y="5816"/>
                </a:cubicBezTo>
                <a:cubicBezTo>
                  <a:pt x="6450" y="5807"/>
                  <a:pt x="6451" y="5796"/>
                  <a:pt x="6451" y="5780"/>
                </a:cubicBezTo>
                <a:cubicBezTo>
                  <a:pt x="6448" y="5773"/>
                  <a:pt x="6446" y="5765"/>
                  <a:pt x="6443" y="5758"/>
                </a:cubicBezTo>
                <a:cubicBezTo>
                  <a:pt x="6435" y="5754"/>
                  <a:pt x="6424" y="5784"/>
                  <a:pt x="6404" y="5775"/>
                </a:cubicBezTo>
                <a:cubicBezTo>
                  <a:pt x="6368" y="5759"/>
                  <a:pt x="6334" y="5722"/>
                  <a:pt x="6301" y="5710"/>
                </a:cubicBezTo>
                <a:cubicBezTo>
                  <a:pt x="6289" y="5684"/>
                  <a:pt x="6288" y="5685"/>
                  <a:pt x="6298" y="5653"/>
                </a:cubicBezTo>
                <a:cubicBezTo>
                  <a:pt x="6267" y="5614"/>
                  <a:pt x="6221" y="5532"/>
                  <a:pt x="6188" y="5507"/>
                </a:cubicBezTo>
                <a:cubicBezTo>
                  <a:pt x="6163" y="5487"/>
                  <a:pt x="6107" y="5556"/>
                  <a:pt x="6058" y="5540"/>
                </a:cubicBezTo>
                <a:cubicBezTo>
                  <a:pt x="6014" y="5526"/>
                  <a:pt x="5981" y="5489"/>
                  <a:pt x="5937" y="5479"/>
                </a:cubicBezTo>
                <a:cubicBezTo>
                  <a:pt x="5907" y="5471"/>
                  <a:pt x="5873" y="5544"/>
                  <a:pt x="5887" y="5602"/>
                </a:cubicBezTo>
                <a:cubicBezTo>
                  <a:pt x="5893" y="5626"/>
                  <a:pt x="5912" y="5644"/>
                  <a:pt x="5923" y="5658"/>
                </a:cubicBezTo>
                <a:cubicBezTo>
                  <a:pt x="5918" y="5719"/>
                  <a:pt x="5891" y="5754"/>
                  <a:pt x="5876" y="5800"/>
                </a:cubicBezTo>
                <a:cubicBezTo>
                  <a:pt x="5876" y="5801"/>
                  <a:pt x="5876" y="5802"/>
                  <a:pt x="5876" y="5803"/>
                </a:cubicBezTo>
                <a:cubicBezTo>
                  <a:pt x="5893" y="5805"/>
                  <a:pt x="5909" y="5806"/>
                  <a:pt x="5926" y="5808"/>
                </a:cubicBezTo>
                <a:cubicBezTo>
                  <a:pt x="5926" y="5835"/>
                  <a:pt x="5917" y="5845"/>
                  <a:pt x="5919" y="5866"/>
                </a:cubicBezTo>
                <a:cubicBezTo>
                  <a:pt x="5923" y="5881"/>
                  <a:pt x="5927" y="5895"/>
                  <a:pt x="5931" y="5910"/>
                </a:cubicBezTo>
                <a:cubicBezTo>
                  <a:pt x="5934" y="5931"/>
                  <a:pt x="5937" y="5953"/>
                  <a:pt x="5939" y="5974"/>
                </a:cubicBezTo>
                <a:cubicBezTo>
                  <a:pt x="5928" y="6004"/>
                  <a:pt x="5918" y="5986"/>
                  <a:pt x="5908" y="6004"/>
                </a:cubicBezTo>
                <a:cubicBezTo>
                  <a:pt x="5906" y="6018"/>
                  <a:pt x="5903" y="6032"/>
                  <a:pt x="5900" y="6046"/>
                </a:cubicBezTo>
                <a:cubicBezTo>
                  <a:pt x="5889" y="6093"/>
                  <a:pt x="5877" y="6126"/>
                  <a:pt x="5856" y="6154"/>
                </a:cubicBezTo>
                <a:cubicBezTo>
                  <a:pt x="5864" y="6213"/>
                  <a:pt x="5945" y="6273"/>
                  <a:pt x="5966" y="6331"/>
                </a:cubicBezTo>
                <a:cubicBezTo>
                  <a:pt x="6054" y="6560"/>
                  <a:pt x="5888" y="6799"/>
                  <a:pt x="5787" y="6830"/>
                </a:cubicBezTo>
                <a:cubicBezTo>
                  <a:pt x="5790" y="6857"/>
                  <a:pt x="5793" y="6893"/>
                  <a:pt x="5801" y="6911"/>
                </a:cubicBezTo>
                <a:cubicBezTo>
                  <a:pt x="5815" y="6944"/>
                  <a:pt x="5834" y="6920"/>
                  <a:pt x="5835" y="6984"/>
                </a:cubicBezTo>
                <a:cubicBezTo>
                  <a:pt x="5830" y="6984"/>
                  <a:pt x="5826" y="6984"/>
                  <a:pt x="5821" y="6984"/>
                </a:cubicBezTo>
                <a:cubicBezTo>
                  <a:pt x="5825" y="7009"/>
                  <a:pt x="5828" y="7033"/>
                  <a:pt x="5832" y="7058"/>
                </a:cubicBezTo>
                <a:cubicBezTo>
                  <a:pt x="5832" y="7074"/>
                  <a:pt x="5832" y="7091"/>
                  <a:pt x="5832" y="7108"/>
                </a:cubicBezTo>
                <a:cubicBezTo>
                  <a:pt x="5840" y="7170"/>
                  <a:pt x="5873" y="7243"/>
                  <a:pt x="5837" y="7294"/>
                </a:cubicBezTo>
                <a:cubicBezTo>
                  <a:pt x="5840" y="7332"/>
                  <a:pt x="5838" y="7352"/>
                  <a:pt x="5835" y="7392"/>
                </a:cubicBezTo>
                <a:cubicBezTo>
                  <a:pt x="5822" y="7372"/>
                  <a:pt x="5821" y="7338"/>
                  <a:pt x="5804" y="7327"/>
                </a:cubicBezTo>
                <a:cubicBezTo>
                  <a:pt x="5793" y="7341"/>
                  <a:pt x="5787" y="7353"/>
                  <a:pt x="5782" y="7379"/>
                </a:cubicBezTo>
                <a:cubicBezTo>
                  <a:pt x="5789" y="7397"/>
                  <a:pt x="5794" y="7417"/>
                  <a:pt x="5799" y="7440"/>
                </a:cubicBezTo>
                <a:cubicBezTo>
                  <a:pt x="5775" y="7419"/>
                  <a:pt x="5768" y="7371"/>
                  <a:pt x="5733" y="7372"/>
                </a:cubicBezTo>
                <a:cubicBezTo>
                  <a:pt x="5725" y="7305"/>
                  <a:pt x="5687" y="7241"/>
                  <a:pt x="5643" y="7237"/>
                </a:cubicBezTo>
                <a:cubicBezTo>
                  <a:pt x="5647" y="7150"/>
                  <a:pt x="5627" y="7149"/>
                  <a:pt x="5603" y="7108"/>
                </a:cubicBezTo>
                <a:cubicBezTo>
                  <a:pt x="5604" y="7061"/>
                  <a:pt x="5622" y="7021"/>
                  <a:pt x="5615" y="6958"/>
                </a:cubicBezTo>
                <a:cubicBezTo>
                  <a:pt x="5610" y="6938"/>
                  <a:pt x="5604" y="6917"/>
                  <a:pt x="5599" y="6898"/>
                </a:cubicBezTo>
                <a:cubicBezTo>
                  <a:pt x="5604" y="6860"/>
                  <a:pt x="5608" y="6823"/>
                  <a:pt x="5613" y="6785"/>
                </a:cubicBezTo>
                <a:cubicBezTo>
                  <a:pt x="5580" y="6723"/>
                  <a:pt x="5466" y="6762"/>
                  <a:pt x="5422" y="6728"/>
                </a:cubicBezTo>
                <a:cubicBezTo>
                  <a:pt x="5404" y="6714"/>
                  <a:pt x="5389" y="6690"/>
                  <a:pt x="5368" y="6678"/>
                </a:cubicBezTo>
                <a:cubicBezTo>
                  <a:pt x="5335" y="6663"/>
                  <a:pt x="5302" y="6647"/>
                  <a:pt x="5269" y="6632"/>
                </a:cubicBezTo>
                <a:cubicBezTo>
                  <a:pt x="5259" y="6607"/>
                  <a:pt x="5249" y="6582"/>
                  <a:pt x="5239" y="6557"/>
                </a:cubicBezTo>
                <a:cubicBezTo>
                  <a:pt x="5199" y="6498"/>
                  <a:pt x="5116" y="6433"/>
                  <a:pt x="5056" y="6415"/>
                </a:cubicBezTo>
                <a:cubicBezTo>
                  <a:pt x="5010" y="6402"/>
                  <a:pt x="4985" y="6451"/>
                  <a:pt x="4942" y="6452"/>
                </a:cubicBezTo>
                <a:cubicBezTo>
                  <a:pt x="4943" y="6424"/>
                  <a:pt x="4944" y="6398"/>
                  <a:pt x="4945" y="6370"/>
                </a:cubicBezTo>
                <a:cubicBezTo>
                  <a:pt x="4939" y="6314"/>
                  <a:pt x="4911" y="6192"/>
                  <a:pt x="4891" y="6159"/>
                </a:cubicBezTo>
                <a:cubicBezTo>
                  <a:pt x="4852" y="6148"/>
                  <a:pt x="4841" y="6172"/>
                  <a:pt x="4804" y="6141"/>
                </a:cubicBezTo>
                <a:cubicBezTo>
                  <a:pt x="4763" y="6037"/>
                  <a:pt x="4817" y="5754"/>
                  <a:pt x="4850" y="5695"/>
                </a:cubicBezTo>
                <a:cubicBezTo>
                  <a:pt x="4860" y="5676"/>
                  <a:pt x="4877" y="5687"/>
                  <a:pt x="4884" y="5662"/>
                </a:cubicBezTo>
                <a:cubicBezTo>
                  <a:pt x="4888" y="5650"/>
                  <a:pt x="4883" y="5621"/>
                  <a:pt x="4881" y="5602"/>
                </a:cubicBezTo>
                <a:cubicBezTo>
                  <a:pt x="4903" y="5550"/>
                  <a:pt x="4966" y="5513"/>
                  <a:pt x="4978" y="5467"/>
                </a:cubicBezTo>
                <a:cubicBezTo>
                  <a:pt x="4979" y="5465"/>
                  <a:pt x="4980" y="5465"/>
                  <a:pt x="4981" y="5464"/>
                </a:cubicBezTo>
                <a:cubicBezTo>
                  <a:pt x="4969" y="5452"/>
                  <a:pt x="4957" y="5439"/>
                  <a:pt x="4945" y="5427"/>
                </a:cubicBezTo>
                <a:cubicBezTo>
                  <a:pt x="4945" y="5426"/>
                  <a:pt x="4945" y="5424"/>
                  <a:pt x="4945" y="5424"/>
                </a:cubicBezTo>
                <a:cubicBezTo>
                  <a:pt x="4946" y="5420"/>
                  <a:pt x="4947" y="5417"/>
                  <a:pt x="4948" y="5414"/>
                </a:cubicBezTo>
                <a:cubicBezTo>
                  <a:pt x="4962" y="5398"/>
                  <a:pt x="4990" y="5424"/>
                  <a:pt x="5016" y="5414"/>
                </a:cubicBezTo>
                <a:cubicBezTo>
                  <a:pt x="5038" y="5406"/>
                  <a:pt x="5048" y="5393"/>
                  <a:pt x="5062" y="5374"/>
                </a:cubicBezTo>
                <a:cubicBezTo>
                  <a:pt x="5062" y="5366"/>
                  <a:pt x="5062" y="5357"/>
                  <a:pt x="5062" y="5349"/>
                </a:cubicBezTo>
                <a:cubicBezTo>
                  <a:pt x="5033" y="5299"/>
                  <a:pt x="4998" y="5305"/>
                  <a:pt x="4952" y="5281"/>
                </a:cubicBezTo>
                <a:cubicBezTo>
                  <a:pt x="4932" y="5258"/>
                  <a:pt x="4912" y="5234"/>
                  <a:pt x="4891" y="5211"/>
                </a:cubicBezTo>
                <a:cubicBezTo>
                  <a:pt x="4890" y="5211"/>
                  <a:pt x="4889" y="5211"/>
                  <a:pt x="4889" y="5211"/>
                </a:cubicBezTo>
                <a:cubicBezTo>
                  <a:pt x="4889" y="5210"/>
                  <a:pt x="4889" y="5210"/>
                  <a:pt x="4889" y="5209"/>
                </a:cubicBezTo>
                <a:cubicBezTo>
                  <a:pt x="4889" y="5209"/>
                  <a:pt x="4890" y="5210"/>
                  <a:pt x="4891" y="5211"/>
                </a:cubicBezTo>
                <a:cubicBezTo>
                  <a:pt x="4928" y="5221"/>
                  <a:pt x="4964" y="5229"/>
                  <a:pt x="5001" y="5239"/>
                </a:cubicBezTo>
                <a:cubicBezTo>
                  <a:pt x="5035" y="5257"/>
                  <a:pt x="5062" y="5289"/>
                  <a:pt x="5111" y="5282"/>
                </a:cubicBezTo>
                <a:cubicBezTo>
                  <a:pt x="5114" y="5249"/>
                  <a:pt x="5105" y="5213"/>
                  <a:pt x="5106" y="5167"/>
                </a:cubicBezTo>
                <a:cubicBezTo>
                  <a:pt x="5125" y="5180"/>
                  <a:pt x="5137" y="5202"/>
                  <a:pt x="5162" y="5209"/>
                </a:cubicBezTo>
                <a:cubicBezTo>
                  <a:pt x="5199" y="5220"/>
                  <a:pt x="5259" y="5128"/>
                  <a:pt x="5271" y="5093"/>
                </a:cubicBezTo>
                <a:cubicBezTo>
                  <a:pt x="5277" y="5063"/>
                  <a:pt x="5283" y="5033"/>
                  <a:pt x="5289" y="5003"/>
                </a:cubicBezTo>
                <a:cubicBezTo>
                  <a:pt x="5289" y="5002"/>
                  <a:pt x="5289" y="5002"/>
                  <a:pt x="5289" y="5001"/>
                </a:cubicBezTo>
                <a:cubicBezTo>
                  <a:pt x="5243" y="4997"/>
                  <a:pt x="5203" y="4983"/>
                  <a:pt x="5173" y="4950"/>
                </a:cubicBezTo>
                <a:cubicBezTo>
                  <a:pt x="5157" y="4927"/>
                  <a:pt x="5140" y="4904"/>
                  <a:pt x="5124" y="4881"/>
                </a:cubicBezTo>
                <a:cubicBezTo>
                  <a:pt x="5100" y="4868"/>
                  <a:pt x="5076" y="4855"/>
                  <a:pt x="5051" y="4841"/>
                </a:cubicBezTo>
                <a:cubicBezTo>
                  <a:pt x="5050" y="4841"/>
                  <a:pt x="5050" y="4839"/>
                  <a:pt x="5049" y="4838"/>
                </a:cubicBezTo>
                <a:cubicBezTo>
                  <a:pt x="5070" y="4834"/>
                  <a:pt x="5092" y="4812"/>
                  <a:pt x="5120" y="4823"/>
                </a:cubicBezTo>
                <a:cubicBezTo>
                  <a:pt x="5132" y="4834"/>
                  <a:pt x="5144" y="4845"/>
                  <a:pt x="5156" y="4856"/>
                </a:cubicBezTo>
                <a:cubicBezTo>
                  <a:pt x="5170" y="4864"/>
                  <a:pt x="5183" y="4872"/>
                  <a:pt x="5196" y="4880"/>
                </a:cubicBezTo>
                <a:cubicBezTo>
                  <a:pt x="5213" y="4900"/>
                  <a:pt x="5222" y="4933"/>
                  <a:pt x="5245" y="4945"/>
                </a:cubicBezTo>
                <a:cubicBezTo>
                  <a:pt x="5277" y="4961"/>
                  <a:pt x="5356" y="4820"/>
                  <a:pt x="5365" y="4786"/>
                </a:cubicBezTo>
                <a:cubicBezTo>
                  <a:pt x="5349" y="4763"/>
                  <a:pt x="5326" y="4756"/>
                  <a:pt x="5312" y="4730"/>
                </a:cubicBezTo>
                <a:cubicBezTo>
                  <a:pt x="5311" y="4730"/>
                  <a:pt x="5310" y="4730"/>
                  <a:pt x="5309" y="4730"/>
                </a:cubicBezTo>
                <a:cubicBezTo>
                  <a:pt x="5311" y="4725"/>
                  <a:pt x="5312" y="4720"/>
                  <a:pt x="5313" y="4715"/>
                </a:cubicBezTo>
                <a:cubicBezTo>
                  <a:pt x="5333" y="4693"/>
                  <a:pt x="5376" y="4695"/>
                  <a:pt x="5406" y="4697"/>
                </a:cubicBezTo>
                <a:cubicBezTo>
                  <a:pt x="5416" y="4753"/>
                  <a:pt x="5425" y="4767"/>
                  <a:pt x="5462" y="4758"/>
                </a:cubicBezTo>
                <a:cubicBezTo>
                  <a:pt x="5482" y="4753"/>
                  <a:pt x="5493" y="4763"/>
                  <a:pt x="5512" y="4758"/>
                </a:cubicBezTo>
                <a:cubicBezTo>
                  <a:pt x="5493" y="4713"/>
                  <a:pt x="5463" y="4660"/>
                  <a:pt x="5433" y="4638"/>
                </a:cubicBezTo>
                <a:cubicBezTo>
                  <a:pt x="5432" y="4637"/>
                  <a:pt x="5431" y="4635"/>
                  <a:pt x="5431" y="4633"/>
                </a:cubicBezTo>
                <a:cubicBezTo>
                  <a:pt x="5436" y="4626"/>
                  <a:pt x="5443" y="4618"/>
                  <a:pt x="5448" y="4610"/>
                </a:cubicBezTo>
                <a:cubicBezTo>
                  <a:pt x="5498" y="4615"/>
                  <a:pt x="5508" y="4724"/>
                  <a:pt x="5553" y="4743"/>
                </a:cubicBezTo>
                <a:cubicBezTo>
                  <a:pt x="5569" y="4714"/>
                  <a:pt x="5583" y="4716"/>
                  <a:pt x="5606" y="4695"/>
                </a:cubicBezTo>
                <a:cubicBezTo>
                  <a:pt x="5626" y="4676"/>
                  <a:pt x="5673" y="4585"/>
                  <a:pt x="5673" y="4525"/>
                </a:cubicBezTo>
                <a:cubicBezTo>
                  <a:pt x="5640" y="4448"/>
                  <a:pt x="5589" y="4403"/>
                  <a:pt x="5581" y="4279"/>
                </a:cubicBezTo>
                <a:cubicBezTo>
                  <a:pt x="5592" y="4270"/>
                  <a:pt x="5598" y="4257"/>
                  <a:pt x="5613" y="4256"/>
                </a:cubicBezTo>
                <a:cubicBezTo>
                  <a:pt x="5620" y="4276"/>
                  <a:pt x="5627" y="4297"/>
                  <a:pt x="5640" y="4309"/>
                </a:cubicBezTo>
                <a:cubicBezTo>
                  <a:pt x="5647" y="4301"/>
                  <a:pt x="5654" y="4294"/>
                  <a:pt x="5662" y="4286"/>
                </a:cubicBezTo>
                <a:cubicBezTo>
                  <a:pt x="5669" y="4268"/>
                  <a:pt x="5667" y="4182"/>
                  <a:pt x="5652" y="4167"/>
                </a:cubicBezTo>
                <a:cubicBezTo>
                  <a:pt x="5645" y="4153"/>
                  <a:pt x="5632" y="4163"/>
                  <a:pt x="5616" y="4164"/>
                </a:cubicBezTo>
                <a:cubicBezTo>
                  <a:pt x="5603" y="4143"/>
                  <a:pt x="5590" y="4122"/>
                  <a:pt x="5577" y="4101"/>
                </a:cubicBezTo>
                <a:cubicBezTo>
                  <a:pt x="5564" y="4094"/>
                  <a:pt x="5551" y="4086"/>
                  <a:pt x="5538" y="4079"/>
                </a:cubicBezTo>
                <a:cubicBezTo>
                  <a:pt x="5495" y="4055"/>
                  <a:pt x="5473" y="4044"/>
                  <a:pt x="5422" y="4044"/>
                </a:cubicBezTo>
                <a:cubicBezTo>
                  <a:pt x="5416" y="4053"/>
                  <a:pt x="5411" y="4063"/>
                  <a:pt x="5406" y="4071"/>
                </a:cubicBezTo>
                <a:cubicBezTo>
                  <a:pt x="5404" y="4099"/>
                  <a:pt x="5403" y="4128"/>
                  <a:pt x="5401" y="4156"/>
                </a:cubicBezTo>
                <a:cubicBezTo>
                  <a:pt x="5420" y="4177"/>
                  <a:pt x="5439" y="4198"/>
                  <a:pt x="5458" y="4219"/>
                </a:cubicBezTo>
                <a:cubicBezTo>
                  <a:pt x="5457" y="4234"/>
                  <a:pt x="5456" y="4249"/>
                  <a:pt x="5456" y="4264"/>
                </a:cubicBezTo>
                <a:cubicBezTo>
                  <a:pt x="5442" y="4277"/>
                  <a:pt x="5422" y="4267"/>
                  <a:pt x="5404" y="4266"/>
                </a:cubicBezTo>
                <a:cubicBezTo>
                  <a:pt x="5386" y="4298"/>
                  <a:pt x="5392" y="4368"/>
                  <a:pt x="5380" y="4412"/>
                </a:cubicBezTo>
                <a:cubicBezTo>
                  <a:pt x="5366" y="4465"/>
                  <a:pt x="5335" y="4463"/>
                  <a:pt x="5333" y="4545"/>
                </a:cubicBezTo>
                <a:cubicBezTo>
                  <a:pt x="5319" y="4561"/>
                  <a:pt x="5295" y="4577"/>
                  <a:pt x="5278" y="4583"/>
                </a:cubicBezTo>
                <a:cubicBezTo>
                  <a:pt x="5265" y="4561"/>
                  <a:pt x="5207" y="4451"/>
                  <a:pt x="5202" y="4425"/>
                </a:cubicBezTo>
                <a:cubicBezTo>
                  <a:pt x="5199" y="4405"/>
                  <a:pt x="5206" y="4374"/>
                  <a:pt x="5209" y="4361"/>
                </a:cubicBezTo>
                <a:cubicBezTo>
                  <a:pt x="5220" y="4362"/>
                  <a:pt x="5232" y="4361"/>
                  <a:pt x="5243" y="4362"/>
                </a:cubicBezTo>
                <a:cubicBezTo>
                  <a:pt x="5254" y="4276"/>
                  <a:pt x="5204" y="4171"/>
                  <a:pt x="5161" y="4164"/>
                </a:cubicBezTo>
                <a:cubicBezTo>
                  <a:pt x="5124" y="4216"/>
                  <a:pt x="5136" y="4336"/>
                  <a:pt x="5081" y="4356"/>
                </a:cubicBezTo>
                <a:cubicBezTo>
                  <a:pt x="5081" y="4306"/>
                  <a:pt x="5081" y="4255"/>
                  <a:pt x="5070" y="4224"/>
                </a:cubicBezTo>
                <a:cubicBezTo>
                  <a:pt x="5062" y="4203"/>
                  <a:pt x="5050" y="4198"/>
                  <a:pt x="5045" y="4171"/>
                </a:cubicBezTo>
                <a:cubicBezTo>
                  <a:pt x="5055" y="4152"/>
                  <a:pt x="5062" y="4142"/>
                  <a:pt x="5070" y="4118"/>
                </a:cubicBezTo>
                <a:cubicBezTo>
                  <a:pt x="5059" y="4103"/>
                  <a:pt x="5029" y="4067"/>
                  <a:pt x="5007" y="4079"/>
                </a:cubicBezTo>
                <a:cubicBezTo>
                  <a:pt x="4998" y="4085"/>
                  <a:pt x="4991" y="4099"/>
                  <a:pt x="4974" y="4091"/>
                </a:cubicBezTo>
                <a:cubicBezTo>
                  <a:pt x="4959" y="4084"/>
                  <a:pt x="4951" y="4065"/>
                  <a:pt x="4931" y="4063"/>
                </a:cubicBezTo>
                <a:cubicBezTo>
                  <a:pt x="4935" y="4044"/>
                  <a:pt x="4938" y="4025"/>
                  <a:pt x="4942" y="4006"/>
                </a:cubicBezTo>
                <a:cubicBezTo>
                  <a:pt x="4954" y="3989"/>
                  <a:pt x="4963" y="3981"/>
                  <a:pt x="4986" y="3981"/>
                </a:cubicBezTo>
                <a:cubicBezTo>
                  <a:pt x="4989" y="3971"/>
                  <a:pt x="4992" y="3960"/>
                  <a:pt x="4994" y="3950"/>
                </a:cubicBezTo>
                <a:cubicBezTo>
                  <a:pt x="4982" y="3921"/>
                  <a:pt x="4922" y="3821"/>
                  <a:pt x="4904" y="3806"/>
                </a:cubicBezTo>
                <a:cubicBezTo>
                  <a:pt x="4901" y="3773"/>
                  <a:pt x="4912" y="3738"/>
                  <a:pt x="4902" y="3703"/>
                </a:cubicBezTo>
                <a:cubicBezTo>
                  <a:pt x="4891" y="3663"/>
                  <a:pt x="4846" y="3606"/>
                  <a:pt x="4799" y="3595"/>
                </a:cubicBezTo>
                <a:close/>
                <a:moveTo>
                  <a:pt x="6410" y="8768"/>
                </a:moveTo>
                <a:cubicBezTo>
                  <a:pt x="6410" y="8766"/>
                  <a:pt x="6410" y="8764"/>
                  <a:pt x="6410" y="8761"/>
                </a:cubicBezTo>
                <a:cubicBezTo>
                  <a:pt x="6410" y="8761"/>
                  <a:pt x="6410" y="8761"/>
                  <a:pt x="6409" y="8761"/>
                </a:cubicBezTo>
                <a:cubicBezTo>
                  <a:pt x="6410" y="8763"/>
                  <a:pt x="6410" y="8766"/>
                  <a:pt x="6410" y="8768"/>
                </a:cubicBezTo>
                <a:close/>
                <a:moveTo>
                  <a:pt x="6409" y="8761"/>
                </a:moveTo>
                <a:cubicBezTo>
                  <a:pt x="6408" y="8756"/>
                  <a:pt x="6408" y="8748"/>
                  <a:pt x="6406" y="8741"/>
                </a:cubicBezTo>
                <a:cubicBezTo>
                  <a:pt x="6403" y="8740"/>
                  <a:pt x="6398" y="8738"/>
                  <a:pt x="6395" y="8736"/>
                </a:cubicBezTo>
                <a:cubicBezTo>
                  <a:pt x="6395" y="8737"/>
                  <a:pt x="6395" y="8737"/>
                  <a:pt x="6395" y="8738"/>
                </a:cubicBezTo>
                <a:cubicBezTo>
                  <a:pt x="6397" y="8746"/>
                  <a:pt x="6401" y="8754"/>
                  <a:pt x="6404" y="8761"/>
                </a:cubicBezTo>
                <a:cubicBezTo>
                  <a:pt x="6406" y="8761"/>
                  <a:pt x="6407" y="8761"/>
                  <a:pt x="6409" y="8761"/>
                </a:cubicBezTo>
                <a:close/>
                <a:moveTo>
                  <a:pt x="6022" y="9487"/>
                </a:moveTo>
                <a:cubicBezTo>
                  <a:pt x="6022" y="9488"/>
                  <a:pt x="6022" y="9489"/>
                  <a:pt x="6023" y="9490"/>
                </a:cubicBezTo>
                <a:cubicBezTo>
                  <a:pt x="6022" y="9489"/>
                  <a:pt x="6023" y="9487"/>
                  <a:pt x="6023" y="9485"/>
                </a:cubicBezTo>
                <a:cubicBezTo>
                  <a:pt x="6023" y="9486"/>
                  <a:pt x="6022" y="9486"/>
                  <a:pt x="6022" y="9487"/>
                </a:cubicBezTo>
                <a:close/>
                <a:moveTo>
                  <a:pt x="6023" y="9490"/>
                </a:moveTo>
                <a:cubicBezTo>
                  <a:pt x="6023" y="9492"/>
                  <a:pt x="6024" y="9495"/>
                  <a:pt x="6024" y="9497"/>
                </a:cubicBezTo>
                <a:cubicBezTo>
                  <a:pt x="6025" y="9497"/>
                  <a:pt x="6025" y="9497"/>
                  <a:pt x="6025" y="9497"/>
                </a:cubicBezTo>
                <a:cubicBezTo>
                  <a:pt x="6025" y="9493"/>
                  <a:pt x="6023" y="9494"/>
                  <a:pt x="6023" y="9490"/>
                </a:cubicBezTo>
                <a:close/>
                <a:moveTo>
                  <a:pt x="4578" y="3893"/>
                </a:moveTo>
                <a:cubicBezTo>
                  <a:pt x="4571" y="3895"/>
                  <a:pt x="4564" y="3899"/>
                  <a:pt x="4557" y="3901"/>
                </a:cubicBezTo>
                <a:cubicBezTo>
                  <a:pt x="4549" y="3926"/>
                  <a:pt x="4546" y="3989"/>
                  <a:pt x="4532" y="4006"/>
                </a:cubicBezTo>
                <a:cubicBezTo>
                  <a:pt x="4514" y="4029"/>
                  <a:pt x="4489" y="4029"/>
                  <a:pt x="4479" y="4068"/>
                </a:cubicBezTo>
                <a:cubicBezTo>
                  <a:pt x="4477" y="4070"/>
                  <a:pt x="4476" y="4073"/>
                  <a:pt x="4474" y="4076"/>
                </a:cubicBezTo>
                <a:cubicBezTo>
                  <a:pt x="4490" y="4093"/>
                  <a:pt x="4509" y="4088"/>
                  <a:pt x="4529" y="4099"/>
                </a:cubicBezTo>
                <a:cubicBezTo>
                  <a:pt x="4562" y="4118"/>
                  <a:pt x="4634" y="4190"/>
                  <a:pt x="4680" y="4167"/>
                </a:cubicBezTo>
                <a:cubicBezTo>
                  <a:pt x="4695" y="4150"/>
                  <a:pt x="4710" y="4132"/>
                  <a:pt x="4725" y="4114"/>
                </a:cubicBezTo>
                <a:cubicBezTo>
                  <a:pt x="4725" y="4112"/>
                  <a:pt x="4726" y="4111"/>
                  <a:pt x="4727" y="4109"/>
                </a:cubicBezTo>
                <a:cubicBezTo>
                  <a:pt x="4706" y="4063"/>
                  <a:pt x="4700" y="4082"/>
                  <a:pt x="4684" y="4013"/>
                </a:cubicBezTo>
                <a:cubicBezTo>
                  <a:pt x="4678" y="3997"/>
                  <a:pt x="4593" y="3899"/>
                  <a:pt x="4578" y="3893"/>
                </a:cubicBezTo>
                <a:close/>
                <a:moveTo>
                  <a:pt x="6053" y="4192"/>
                </a:moveTo>
                <a:cubicBezTo>
                  <a:pt x="6039" y="4198"/>
                  <a:pt x="6025" y="4205"/>
                  <a:pt x="6011" y="4211"/>
                </a:cubicBezTo>
                <a:cubicBezTo>
                  <a:pt x="5986" y="4236"/>
                  <a:pt x="5944" y="4353"/>
                  <a:pt x="5980" y="4402"/>
                </a:cubicBezTo>
                <a:cubicBezTo>
                  <a:pt x="6015" y="4449"/>
                  <a:pt x="6094" y="4398"/>
                  <a:pt x="6104" y="4347"/>
                </a:cubicBezTo>
                <a:cubicBezTo>
                  <a:pt x="6104" y="4312"/>
                  <a:pt x="6105" y="4278"/>
                  <a:pt x="6105" y="4242"/>
                </a:cubicBezTo>
                <a:cubicBezTo>
                  <a:pt x="6094" y="4220"/>
                  <a:pt x="6072" y="4198"/>
                  <a:pt x="6053" y="4192"/>
                </a:cubicBezTo>
                <a:close/>
                <a:moveTo>
                  <a:pt x="5402" y="4791"/>
                </a:moveTo>
                <a:cubicBezTo>
                  <a:pt x="5385" y="4888"/>
                  <a:pt x="5342" y="5015"/>
                  <a:pt x="5370" y="5124"/>
                </a:cubicBezTo>
                <a:cubicBezTo>
                  <a:pt x="5343" y="5148"/>
                  <a:pt x="5313" y="5167"/>
                  <a:pt x="5303" y="5224"/>
                </a:cubicBezTo>
                <a:cubicBezTo>
                  <a:pt x="5303" y="5227"/>
                  <a:pt x="5303" y="5232"/>
                  <a:pt x="5303" y="5236"/>
                </a:cubicBezTo>
                <a:cubicBezTo>
                  <a:pt x="5336" y="5224"/>
                  <a:pt x="5369" y="5212"/>
                  <a:pt x="5402" y="5201"/>
                </a:cubicBezTo>
                <a:cubicBezTo>
                  <a:pt x="5409" y="5230"/>
                  <a:pt x="5410" y="5254"/>
                  <a:pt x="5410" y="5301"/>
                </a:cubicBezTo>
                <a:cubicBezTo>
                  <a:pt x="5473" y="5301"/>
                  <a:pt x="5478" y="5208"/>
                  <a:pt x="5538" y="5201"/>
                </a:cubicBezTo>
                <a:cubicBezTo>
                  <a:pt x="5539" y="5198"/>
                  <a:pt x="5541" y="5195"/>
                  <a:pt x="5542" y="5192"/>
                </a:cubicBezTo>
                <a:cubicBezTo>
                  <a:pt x="5540" y="5175"/>
                  <a:pt x="5538" y="5160"/>
                  <a:pt x="5537" y="5143"/>
                </a:cubicBezTo>
                <a:cubicBezTo>
                  <a:pt x="5539" y="5135"/>
                  <a:pt x="5541" y="5127"/>
                  <a:pt x="5543" y="5119"/>
                </a:cubicBezTo>
                <a:cubicBezTo>
                  <a:pt x="5603" y="5120"/>
                  <a:pt x="5592" y="5172"/>
                  <a:pt x="5623" y="5211"/>
                </a:cubicBezTo>
                <a:cubicBezTo>
                  <a:pt x="5647" y="5240"/>
                  <a:pt x="5691" y="5233"/>
                  <a:pt x="5722" y="5247"/>
                </a:cubicBezTo>
                <a:cubicBezTo>
                  <a:pt x="5730" y="5226"/>
                  <a:pt x="5740" y="5218"/>
                  <a:pt x="5753" y="5204"/>
                </a:cubicBezTo>
                <a:cubicBezTo>
                  <a:pt x="5754" y="5203"/>
                  <a:pt x="5755" y="5202"/>
                  <a:pt x="5756" y="5201"/>
                </a:cubicBezTo>
                <a:cubicBezTo>
                  <a:pt x="5745" y="5189"/>
                  <a:pt x="5735" y="5176"/>
                  <a:pt x="5724" y="5164"/>
                </a:cubicBezTo>
                <a:cubicBezTo>
                  <a:pt x="5702" y="5147"/>
                  <a:pt x="5671" y="5158"/>
                  <a:pt x="5644" y="5153"/>
                </a:cubicBezTo>
                <a:cubicBezTo>
                  <a:pt x="5652" y="4994"/>
                  <a:pt x="5618" y="5038"/>
                  <a:pt x="5565" y="4984"/>
                </a:cubicBezTo>
                <a:cubicBezTo>
                  <a:pt x="5535" y="4953"/>
                  <a:pt x="5517" y="4909"/>
                  <a:pt x="5480" y="4885"/>
                </a:cubicBezTo>
                <a:cubicBezTo>
                  <a:pt x="5475" y="4897"/>
                  <a:pt x="5471" y="4910"/>
                  <a:pt x="5467" y="4923"/>
                </a:cubicBezTo>
                <a:cubicBezTo>
                  <a:pt x="5447" y="4921"/>
                  <a:pt x="5440" y="4906"/>
                  <a:pt x="5428" y="4891"/>
                </a:cubicBezTo>
                <a:cubicBezTo>
                  <a:pt x="5431" y="4876"/>
                  <a:pt x="5434" y="4859"/>
                  <a:pt x="5437" y="4843"/>
                </a:cubicBezTo>
                <a:cubicBezTo>
                  <a:pt x="5426" y="4826"/>
                  <a:pt x="5414" y="4809"/>
                  <a:pt x="5402" y="4791"/>
                </a:cubicBezTo>
                <a:close/>
                <a:moveTo>
                  <a:pt x="9633" y="5091"/>
                </a:moveTo>
                <a:cubicBezTo>
                  <a:pt x="9629" y="5101"/>
                  <a:pt x="9625" y="5112"/>
                  <a:pt x="9621" y="5123"/>
                </a:cubicBezTo>
                <a:cubicBezTo>
                  <a:pt x="9625" y="5135"/>
                  <a:pt x="9629" y="5145"/>
                  <a:pt x="9633" y="5158"/>
                </a:cubicBezTo>
                <a:cubicBezTo>
                  <a:pt x="9624" y="5162"/>
                  <a:pt x="9615" y="5169"/>
                  <a:pt x="9606" y="5174"/>
                </a:cubicBezTo>
                <a:cubicBezTo>
                  <a:pt x="9612" y="5195"/>
                  <a:pt x="9617" y="5215"/>
                  <a:pt x="9623" y="5236"/>
                </a:cubicBezTo>
                <a:cubicBezTo>
                  <a:pt x="9612" y="5237"/>
                  <a:pt x="9604" y="5235"/>
                  <a:pt x="9594" y="5229"/>
                </a:cubicBezTo>
                <a:cubicBezTo>
                  <a:pt x="9586" y="5233"/>
                  <a:pt x="9582" y="5245"/>
                  <a:pt x="9579" y="5257"/>
                </a:cubicBezTo>
                <a:cubicBezTo>
                  <a:pt x="9585" y="5270"/>
                  <a:pt x="9591" y="5283"/>
                  <a:pt x="9597" y="5296"/>
                </a:cubicBezTo>
                <a:cubicBezTo>
                  <a:pt x="9593" y="5308"/>
                  <a:pt x="9584" y="5306"/>
                  <a:pt x="9581" y="5316"/>
                </a:cubicBezTo>
                <a:cubicBezTo>
                  <a:pt x="9582" y="5332"/>
                  <a:pt x="9584" y="5349"/>
                  <a:pt x="9586" y="5365"/>
                </a:cubicBezTo>
                <a:cubicBezTo>
                  <a:pt x="9586" y="5365"/>
                  <a:pt x="9563" y="5438"/>
                  <a:pt x="9560" y="5447"/>
                </a:cubicBezTo>
                <a:cubicBezTo>
                  <a:pt x="9565" y="5451"/>
                  <a:pt x="9570" y="5454"/>
                  <a:pt x="9575" y="5459"/>
                </a:cubicBezTo>
                <a:cubicBezTo>
                  <a:pt x="9583" y="5449"/>
                  <a:pt x="9586" y="5441"/>
                  <a:pt x="9592" y="5427"/>
                </a:cubicBezTo>
                <a:cubicBezTo>
                  <a:pt x="9592" y="5425"/>
                  <a:pt x="9593" y="5424"/>
                  <a:pt x="9593" y="5422"/>
                </a:cubicBezTo>
                <a:cubicBezTo>
                  <a:pt x="9599" y="5429"/>
                  <a:pt x="9604" y="5435"/>
                  <a:pt x="9610" y="5442"/>
                </a:cubicBezTo>
                <a:cubicBezTo>
                  <a:pt x="9603" y="5478"/>
                  <a:pt x="9580" y="5527"/>
                  <a:pt x="9591" y="5565"/>
                </a:cubicBezTo>
                <a:cubicBezTo>
                  <a:pt x="9591" y="5567"/>
                  <a:pt x="9591" y="5568"/>
                  <a:pt x="9591" y="5570"/>
                </a:cubicBezTo>
                <a:cubicBezTo>
                  <a:pt x="9609" y="5551"/>
                  <a:pt x="9627" y="5532"/>
                  <a:pt x="9643" y="5509"/>
                </a:cubicBezTo>
                <a:cubicBezTo>
                  <a:pt x="9645" y="5509"/>
                  <a:pt x="9647" y="5509"/>
                  <a:pt x="9649" y="5509"/>
                </a:cubicBezTo>
                <a:cubicBezTo>
                  <a:pt x="9650" y="5520"/>
                  <a:pt x="9651" y="5531"/>
                  <a:pt x="9652" y="5542"/>
                </a:cubicBezTo>
                <a:cubicBezTo>
                  <a:pt x="9648" y="5553"/>
                  <a:pt x="9644" y="5561"/>
                  <a:pt x="9636" y="5565"/>
                </a:cubicBezTo>
                <a:cubicBezTo>
                  <a:pt x="9634" y="5588"/>
                  <a:pt x="9637" y="5606"/>
                  <a:pt x="9647" y="5615"/>
                </a:cubicBezTo>
                <a:cubicBezTo>
                  <a:pt x="9655" y="5640"/>
                  <a:pt x="9624" y="5689"/>
                  <a:pt x="9621" y="5728"/>
                </a:cubicBezTo>
                <a:cubicBezTo>
                  <a:pt x="9632" y="5734"/>
                  <a:pt x="9643" y="5740"/>
                  <a:pt x="9654" y="5745"/>
                </a:cubicBezTo>
                <a:cubicBezTo>
                  <a:pt x="9659" y="5738"/>
                  <a:pt x="9662" y="5735"/>
                  <a:pt x="9663" y="5720"/>
                </a:cubicBezTo>
                <a:cubicBezTo>
                  <a:pt x="9672" y="5724"/>
                  <a:pt x="9680" y="5727"/>
                  <a:pt x="9688" y="5732"/>
                </a:cubicBezTo>
                <a:cubicBezTo>
                  <a:pt x="9719" y="5728"/>
                  <a:pt x="9708" y="5701"/>
                  <a:pt x="9748" y="5720"/>
                </a:cubicBezTo>
                <a:cubicBezTo>
                  <a:pt x="9738" y="5743"/>
                  <a:pt x="9725" y="5757"/>
                  <a:pt x="9721" y="5791"/>
                </a:cubicBezTo>
                <a:cubicBezTo>
                  <a:pt x="9727" y="5813"/>
                  <a:pt x="9733" y="5819"/>
                  <a:pt x="9741" y="5835"/>
                </a:cubicBezTo>
                <a:cubicBezTo>
                  <a:pt x="9749" y="5832"/>
                  <a:pt x="9757" y="5831"/>
                  <a:pt x="9765" y="5828"/>
                </a:cubicBezTo>
                <a:cubicBezTo>
                  <a:pt x="9765" y="5828"/>
                  <a:pt x="9766" y="5828"/>
                  <a:pt x="9766" y="5828"/>
                </a:cubicBezTo>
                <a:cubicBezTo>
                  <a:pt x="9765" y="5891"/>
                  <a:pt x="9750" y="5920"/>
                  <a:pt x="9764" y="5971"/>
                </a:cubicBezTo>
                <a:cubicBezTo>
                  <a:pt x="9764" y="5972"/>
                  <a:pt x="9764" y="5972"/>
                  <a:pt x="9764" y="5973"/>
                </a:cubicBezTo>
                <a:cubicBezTo>
                  <a:pt x="9716" y="5974"/>
                  <a:pt x="9671" y="5983"/>
                  <a:pt x="9654" y="6043"/>
                </a:cubicBezTo>
                <a:cubicBezTo>
                  <a:pt x="9654" y="6043"/>
                  <a:pt x="9654" y="6043"/>
                  <a:pt x="9654" y="6044"/>
                </a:cubicBezTo>
                <a:cubicBezTo>
                  <a:pt x="9664" y="6044"/>
                  <a:pt x="9674" y="6044"/>
                  <a:pt x="9684" y="6044"/>
                </a:cubicBezTo>
                <a:cubicBezTo>
                  <a:pt x="9684" y="6046"/>
                  <a:pt x="9684" y="6049"/>
                  <a:pt x="9684" y="6051"/>
                </a:cubicBezTo>
                <a:cubicBezTo>
                  <a:pt x="9689" y="6065"/>
                  <a:pt x="9686" y="6092"/>
                  <a:pt x="9685" y="6114"/>
                </a:cubicBezTo>
                <a:cubicBezTo>
                  <a:pt x="9668" y="6160"/>
                  <a:pt x="9626" y="6162"/>
                  <a:pt x="9619" y="6186"/>
                </a:cubicBezTo>
                <a:cubicBezTo>
                  <a:pt x="9617" y="6190"/>
                  <a:pt x="9614" y="6195"/>
                  <a:pt x="9612" y="6199"/>
                </a:cubicBezTo>
                <a:cubicBezTo>
                  <a:pt x="9618" y="6208"/>
                  <a:pt x="9623" y="6217"/>
                  <a:pt x="9628" y="6226"/>
                </a:cubicBezTo>
                <a:cubicBezTo>
                  <a:pt x="9647" y="6227"/>
                  <a:pt x="9667" y="6226"/>
                  <a:pt x="9685" y="6227"/>
                </a:cubicBezTo>
                <a:cubicBezTo>
                  <a:pt x="9699" y="6239"/>
                  <a:pt x="9713" y="6251"/>
                  <a:pt x="9727" y="6262"/>
                </a:cubicBezTo>
                <a:cubicBezTo>
                  <a:pt x="9727" y="6262"/>
                  <a:pt x="9727" y="6262"/>
                  <a:pt x="9728" y="6262"/>
                </a:cubicBezTo>
                <a:cubicBezTo>
                  <a:pt x="9728" y="6262"/>
                  <a:pt x="9729" y="6262"/>
                  <a:pt x="9730" y="6262"/>
                </a:cubicBezTo>
                <a:cubicBezTo>
                  <a:pt x="9750" y="6261"/>
                  <a:pt x="9761" y="6243"/>
                  <a:pt x="9776" y="6232"/>
                </a:cubicBezTo>
                <a:cubicBezTo>
                  <a:pt x="9769" y="6256"/>
                  <a:pt x="9756" y="6273"/>
                  <a:pt x="9755" y="6302"/>
                </a:cubicBezTo>
                <a:cubicBezTo>
                  <a:pt x="9726" y="6316"/>
                  <a:pt x="9703" y="6284"/>
                  <a:pt x="9678" y="6306"/>
                </a:cubicBezTo>
                <a:cubicBezTo>
                  <a:pt x="9670" y="6322"/>
                  <a:pt x="9674" y="6339"/>
                  <a:pt x="9657" y="6334"/>
                </a:cubicBezTo>
                <a:cubicBezTo>
                  <a:pt x="9654" y="6389"/>
                  <a:pt x="9605" y="6447"/>
                  <a:pt x="9579" y="6462"/>
                </a:cubicBezTo>
                <a:cubicBezTo>
                  <a:pt x="9578" y="6464"/>
                  <a:pt x="9578" y="6464"/>
                  <a:pt x="9578" y="6465"/>
                </a:cubicBezTo>
                <a:cubicBezTo>
                  <a:pt x="9585" y="6469"/>
                  <a:pt x="9592" y="6474"/>
                  <a:pt x="9599" y="6477"/>
                </a:cubicBezTo>
                <a:cubicBezTo>
                  <a:pt x="9602" y="6483"/>
                  <a:pt x="9606" y="6489"/>
                  <a:pt x="9609" y="6495"/>
                </a:cubicBezTo>
                <a:cubicBezTo>
                  <a:pt x="9621" y="6467"/>
                  <a:pt x="9637" y="6445"/>
                  <a:pt x="9657" y="6432"/>
                </a:cubicBezTo>
                <a:cubicBezTo>
                  <a:pt x="9667" y="6441"/>
                  <a:pt x="9672" y="6435"/>
                  <a:pt x="9678" y="6429"/>
                </a:cubicBezTo>
                <a:cubicBezTo>
                  <a:pt x="9702" y="6453"/>
                  <a:pt x="9724" y="6473"/>
                  <a:pt x="9725" y="6392"/>
                </a:cubicBezTo>
                <a:cubicBezTo>
                  <a:pt x="9770" y="6382"/>
                  <a:pt x="9782" y="6390"/>
                  <a:pt x="9824" y="6397"/>
                </a:cubicBezTo>
                <a:cubicBezTo>
                  <a:pt x="9823" y="6391"/>
                  <a:pt x="9822" y="6385"/>
                  <a:pt x="9821" y="6379"/>
                </a:cubicBezTo>
                <a:cubicBezTo>
                  <a:pt x="9840" y="6374"/>
                  <a:pt x="9858" y="6369"/>
                  <a:pt x="9877" y="6364"/>
                </a:cubicBezTo>
                <a:cubicBezTo>
                  <a:pt x="9888" y="6361"/>
                  <a:pt x="9891" y="6373"/>
                  <a:pt x="9898" y="6375"/>
                </a:cubicBezTo>
                <a:cubicBezTo>
                  <a:pt x="9908" y="6371"/>
                  <a:pt x="9918" y="6368"/>
                  <a:pt x="9928" y="6364"/>
                </a:cubicBezTo>
                <a:cubicBezTo>
                  <a:pt x="9941" y="6367"/>
                  <a:pt x="9955" y="6370"/>
                  <a:pt x="9969" y="6374"/>
                </a:cubicBezTo>
                <a:cubicBezTo>
                  <a:pt x="9986" y="6368"/>
                  <a:pt x="9990" y="6345"/>
                  <a:pt x="10013" y="6349"/>
                </a:cubicBezTo>
                <a:cubicBezTo>
                  <a:pt x="10014" y="6325"/>
                  <a:pt x="10033" y="6317"/>
                  <a:pt x="10044" y="6312"/>
                </a:cubicBezTo>
                <a:cubicBezTo>
                  <a:pt x="10044" y="6300"/>
                  <a:pt x="10044" y="6289"/>
                  <a:pt x="10044" y="6277"/>
                </a:cubicBezTo>
                <a:cubicBezTo>
                  <a:pt x="10043" y="6277"/>
                  <a:pt x="10042" y="6277"/>
                  <a:pt x="10041" y="6277"/>
                </a:cubicBezTo>
                <a:cubicBezTo>
                  <a:pt x="10038" y="6274"/>
                  <a:pt x="9988" y="6263"/>
                  <a:pt x="9975" y="6262"/>
                </a:cubicBezTo>
                <a:cubicBezTo>
                  <a:pt x="9975" y="6262"/>
                  <a:pt x="9975" y="6262"/>
                  <a:pt x="9975" y="6261"/>
                </a:cubicBezTo>
                <a:cubicBezTo>
                  <a:pt x="9998" y="6249"/>
                  <a:pt x="10056" y="6179"/>
                  <a:pt x="10063" y="6141"/>
                </a:cubicBezTo>
                <a:cubicBezTo>
                  <a:pt x="10062" y="6119"/>
                  <a:pt x="10061" y="6096"/>
                  <a:pt x="10059" y="6074"/>
                </a:cubicBezTo>
                <a:cubicBezTo>
                  <a:pt x="10040" y="6047"/>
                  <a:pt x="9998" y="6006"/>
                  <a:pt x="9976" y="6061"/>
                </a:cubicBezTo>
                <a:cubicBezTo>
                  <a:pt x="9969" y="6058"/>
                  <a:pt x="9962" y="6055"/>
                  <a:pt x="9954" y="6053"/>
                </a:cubicBezTo>
                <a:cubicBezTo>
                  <a:pt x="9984" y="5972"/>
                  <a:pt x="9967" y="5982"/>
                  <a:pt x="9938" y="5925"/>
                </a:cubicBezTo>
                <a:cubicBezTo>
                  <a:pt x="9937" y="5924"/>
                  <a:pt x="9939" y="5862"/>
                  <a:pt x="9931" y="5841"/>
                </a:cubicBezTo>
                <a:cubicBezTo>
                  <a:pt x="9920" y="5816"/>
                  <a:pt x="9909" y="5791"/>
                  <a:pt x="9898" y="5765"/>
                </a:cubicBezTo>
                <a:cubicBezTo>
                  <a:pt x="9886" y="5753"/>
                  <a:pt x="9873" y="5763"/>
                  <a:pt x="9865" y="5745"/>
                </a:cubicBezTo>
                <a:cubicBezTo>
                  <a:pt x="9850" y="5711"/>
                  <a:pt x="9852" y="5665"/>
                  <a:pt x="9844" y="5623"/>
                </a:cubicBezTo>
                <a:cubicBezTo>
                  <a:pt x="9837" y="5602"/>
                  <a:pt x="9790" y="5533"/>
                  <a:pt x="9772" y="5535"/>
                </a:cubicBezTo>
                <a:cubicBezTo>
                  <a:pt x="9743" y="5538"/>
                  <a:pt x="9741" y="5565"/>
                  <a:pt x="9704" y="5537"/>
                </a:cubicBezTo>
                <a:cubicBezTo>
                  <a:pt x="9703" y="5535"/>
                  <a:pt x="9703" y="5533"/>
                  <a:pt x="9703" y="5532"/>
                </a:cubicBezTo>
                <a:cubicBezTo>
                  <a:pt x="9730" y="5533"/>
                  <a:pt x="9760" y="5529"/>
                  <a:pt x="9772" y="5502"/>
                </a:cubicBezTo>
                <a:cubicBezTo>
                  <a:pt x="9773" y="5501"/>
                  <a:pt x="9775" y="5500"/>
                  <a:pt x="9776" y="5499"/>
                </a:cubicBezTo>
                <a:cubicBezTo>
                  <a:pt x="9768" y="5491"/>
                  <a:pt x="9760" y="5483"/>
                  <a:pt x="9753" y="5475"/>
                </a:cubicBezTo>
                <a:cubicBezTo>
                  <a:pt x="9752" y="5473"/>
                  <a:pt x="9751" y="5470"/>
                  <a:pt x="9751" y="5469"/>
                </a:cubicBezTo>
                <a:cubicBezTo>
                  <a:pt x="9795" y="5467"/>
                  <a:pt x="9813" y="5356"/>
                  <a:pt x="9825" y="5299"/>
                </a:cubicBezTo>
                <a:cubicBezTo>
                  <a:pt x="9828" y="5289"/>
                  <a:pt x="9825" y="5289"/>
                  <a:pt x="9822" y="5277"/>
                </a:cubicBezTo>
                <a:cubicBezTo>
                  <a:pt x="9799" y="5248"/>
                  <a:pt x="9719" y="5266"/>
                  <a:pt x="9683" y="5266"/>
                </a:cubicBezTo>
                <a:cubicBezTo>
                  <a:pt x="9681" y="5262"/>
                  <a:pt x="9680" y="5261"/>
                  <a:pt x="9678" y="5257"/>
                </a:cubicBezTo>
                <a:cubicBezTo>
                  <a:pt x="9682" y="5178"/>
                  <a:pt x="9735" y="5186"/>
                  <a:pt x="9751" y="5131"/>
                </a:cubicBezTo>
                <a:cubicBezTo>
                  <a:pt x="9759" y="5118"/>
                  <a:pt x="9754" y="5116"/>
                  <a:pt x="9750" y="5101"/>
                </a:cubicBezTo>
                <a:cubicBezTo>
                  <a:pt x="9721" y="5080"/>
                  <a:pt x="9685" y="5134"/>
                  <a:pt x="9659" y="5121"/>
                </a:cubicBezTo>
                <a:cubicBezTo>
                  <a:pt x="9650" y="5111"/>
                  <a:pt x="9642" y="5100"/>
                  <a:pt x="9633" y="5091"/>
                </a:cubicBezTo>
                <a:close/>
                <a:moveTo>
                  <a:pt x="7979" y="5093"/>
                </a:moveTo>
                <a:cubicBezTo>
                  <a:pt x="7977" y="5105"/>
                  <a:pt x="7959" y="5110"/>
                  <a:pt x="7956" y="5128"/>
                </a:cubicBezTo>
                <a:cubicBezTo>
                  <a:pt x="7956" y="5128"/>
                  <a:pt x="7956" y="5130"/>
                  <a:pt x="7956" y="5131"/>
                </a:cubicBezTo>
                <a:cubicBezTo>
                  <a:pt x="7973" y="5127"/>
                  <a:pt x="7982" y="5117"/>
                  <a:pt x="7991" y="5106"/>
                </a:cubicBezTo>
                <a:cubicBezTo>
                  <a:pt x="7991" y="5100"/>
                  <a:pt x="7989" y="5096"/>
                  <a:pt x="7987" y="5093"/>
                </a:cubicBezTo>
                <a:cubicBezTo>
                  <a:pt x="7985" y="5092"/>
                  <a:pt x="7983" y="5091"/>
                  <a:pt x="7979" y="5093"/>
                </a:cubicBezTo>
                <a:close/>
                <a:moveTo>
                  <a:pt x="9409" y="5692"/>
                </a:moveTo>
                <a:cubicBezTo>
                  <a:pt x="9376" y="5697"/>
                  <a:pt x="9366" y="5721"/>
                  <a:pt x="9358" y="5773"/>
                </a:cubicBezTo>
                <a:cubicBezTo>
                  <a:pt x="9352" y="5776"/>
                  <a:pt x="9347" y="5779"/>
                  <a:pt x="9341" y="5781"/>
                </a:cubicBezTo>
                <a:cubicBezTo>
                  <a:pt x="9340" y="5785"/>
                  <a:pt x="9338" y="5788"/>
                  <a:pt x="9337" y="5791"/>
                </a:cubicBezTo>
                <a:cubicBezTo>
                  <a:pt x="9350" y="5791"/>
                  <a:pt x="9364" y="5791"/>
                  <a:pt x="9378" y="5791"/>
                </a:cubicBezTo>
                <a:cubicBezTo>
                  <a:pt x="9372" y="5817"/>
                  <a:pt x="9363" y="5827"/>
                  <a:pt x="9348" y="5835"/>
                </a:cubicBezTo>
                <a:cubicBezTo>
                  <a:pt x="9348" y="5843"/>
                  <a:pt x="9351" y="5852"/>
                  <a:pt x="9353" y="5861"/>
                </a:cubicBezTo>
                <a:cubicBezTo>
                  <a:pt x="9325" y="5857"/>
                  <a:pt x="9291" y="5855"/>
                  <a:pt x="9268" y="5840"/>
                </a:cubicBezTo>
                <a:cubicBezTo>
                  <a:pt x="9259" y="5854"/>
                  <a:pt x="9254" y="5868"/>
                  <a:pt x="9250" y="5895"/>
                </a:cubicBezTo>
                <a:cubicBezTo>
                  <a:pt x="9250" y="5900"/>
                  <a:pt x="9250" y="5904"/>
                  <a:pt x="9250" y="5910"/>
                </a:cubicBezTo>
                <a:cubicBezTo>
                  <a:pt x="9263" y="5903"/>
                  <a:pt x="9270" y="5900"/>
                  <a:pt x="9279" y="5915"/>
                </a:cubicBezTo>
                <a:cubicBezTo>
                  <a:pt x="9279" y="5915"/>
                  <a:pt x="9280" y="5915"/>
                  <a:pt x="9281" y="5915"/>
                </a:cubicBezTo>
                <a:cubicBezTo>
                  <a:pt x="9273" y="5931"/>
                  <a:pt x="9270" y="5929"/>
                  <a:pt x="9273" y="5956"/>
                </a:cubicBezTo>
                <a:cubicBezTo>
                  <a:pt x="9267" y="5959"/>
                  <a:pt x="9260" y="5962"/>
                  <a:pt x="9254" y="5964"/>
                </a:cubicBezTo>
                <a:cubicBezTo>
                  <a:pt x="9256" y="5968"/>
                  <a:pt x="9257" y="5971"/>
                  <a:pt x="9259" y="5974"/>
                </a:cubicBezTo>
                <a:cubicBezTo>
                  <a:pt x="9257" y="5981"/>
                  <a:pt x="9253" y="5988"/>
                  <a:pt x="9250" y="5994"/>
                </a:cubicBezTo>
                <a:cubicBezTo>
                  <a:pt x="9261" y="6004"/>
                  <a:pt x="9315" y="6021"/>
                  <a:pt x="9326" y="6009"/>
                </a:cubicBezTo>
                <a:cubicBezTo>
                  <a:pt x="9328" y="6016"/>
                  <a:pt x="9330" y="6024"/>
                  <a:pt x="9331" y="6031"/>
                </a:cubicBezTo>
                <a:cubicBezTo>
                  <a:pt x="9312" y="6045"/>
                  <a:pt x="9302" y="6035"/>
                  <a:pt x="9294" y="6068"/>
                </a:cubicBezTo>
                <a:cubicBezTo>
                  <a:pt x="9292" y="6076"/>
                  <a:pt x="9293" y="6074"/>
                  <a:pt x="9297" y="6084"/>
                </a:cubicBezTo>
                <a:cubicBezTo>
                  <a:pt x="9294" y="6092"/>
                  <a:pt x="9292" y="6100"/>
                  <a:pt x="9289" y="6108"/>
                </a:cubicBezTo>
                <a:cubicBezTo>
                  <a:pt x="9288" y="6109"/>
                  <a:pt x="9286" y="6111"/>
                  <a:pt x="9285" y="6113"/>
                </a:cubicBezTo>
                <a:cubicBezTo>
                  <a:pt x="9295" y="6110"/>
                  <a:pt x="9306" y="6107"/>
                  <a:pt x="9316" y="6104"/>
                </a:cubicBezTo>
                <a:cubicBezTo>
                  <a:pt x="9313" y="6132"/>
                  <a:pt x="9296" y="6131"/>
                  <a:pt x="9281" y="6136"/>
                </a:cubicBezTo>
                <a:cubicBezTo>
                  <a:pt x="9277" y="6147"/>
                  <a:pt x="9278" y="6166"/>
                  <a:pt x="9272" y="6176"/>
                </a:cubicBezTo>
                <a:cubicBezTo>
                  <a:pt x="9265" y="6186"/>
                  <a:pt x="9243" y="6183"/>
                  <a:pt x="9231" y="6182"/>
                </a:cubicBezTo>
                <a:cubicBezTo>
                  <a:pt x="9230" y="6189"/>
                  <a:pt x="9229" y="6195"/>
                  <a:pt x="9229" y="6201"/>
                </a:cubicBezTo>
                <a:cubicBezTo>
                  <a:pt x="9239" y="6201"/>
                  <a:pt x="9250" y="6201"/>
                  <a:pt x="9260" y="6202"/>
                </a:cubicBezTo>
                <a:cubicBezTo>
                  <a:pt x="9260" y="6203"/>
                  <a:pt x="9260" y="6205"/>
                  <a:pt x="9260" y="6206"/>
                </a:cubicBezTo>
                <a:cubicBezTo>
                  <a:pt x="9255" y="6209"/>
                  <a:pt x="9250" y="6212"/>
                  <a:pt x="9245" y="6216"/>
                </a:cubicBezTo>
                <a:cubicBezTo>
                  <a:pt x="9243" y="6229"/>
                  <a:pt x="9246" y="6238"/>
                  <a:pt x="9247" y="6252"/>
                </a:cubicBezTo>
                <a:cubicBezTo>
                  <a:pt x="9255" y="6251"/>
                  <a:pt x="9264" y="6247"/>
                  <a:pt x="9272" y="6246"/>
                </a:cubicBezTo>
                <a:cubicBezTo>
                  <a:pt x="9276" y="6265"/>
                  <a:pt x="9275" y="6281"/>
                  <a:pt x="9275" y="6306"/>
                </a:cubicBezTo>
                <a:cubicBezTo>
                  <a:pt x="9302" y="6303"/>
                  <a:pt x="9318" y="6286"/>
                  <a:pt x="9336" y="6277"/>
                </a:cubicBezTo>
                <a:cubicBezTo>
                  <a:pt x="9343" y="6276"/>
                  <a:pt x="9350" y="6276"/>
                  <a:pt x="9358" y="6276"/>
                </a:cubicBezTo>
                <a:cubicBezTo>
                  <a:pt x="9375" y="6253"/>
                  <a:pt x="9392" y="6229"/>
                  <a:pt x="9409" y="6207"/>
                </a:cubicBezTo>
                <a:cubicBezTo>
                  <a:pt x="9426" y="6205"/>
                  <a:pt x="9442" y="6203"/>
                  <a:pt x="9459" y="6201"/>
                </a:cubicBezTo>
                <a:cubicBezTo>
                  <a:pt x="9461" y="6196"/>
                  <a:pt x="9464" y="6191"/>
                  <a:pt x="9465" y="6186"/>
                </a:cubicBezTo>
                <a:cubicBezTo>
                  <a:pt x="9476" y="6185"/>
                  <a:pt x="9487" y="6184"/>
                  <a:pt x="9498" y="6182"/>
                </a:cubicBezTo>
                <a:cubicBezTo>
                  <a:pt x="9501" y="6140"/>
                  <a:pt x="9515" y="6119"/>
                  <a:pt x="9520" y="6089"/>
                </a:cubicBezTo>
                <a:cubicBezTo>
                  <a:pt x="9528" y="6040"/>
                  <a:pt x="9505" y="5941"/>
                  <a:pt x="9493" y="5911"/>
                </a:cubicBezTo>
                <a:cubicBezTo>
                  <a:pt x="9521" y="5896"/>
                  <a:pt x="9531" y="5890"/>
                  <a:pt x="9545" y="5848"/>
                </a:cubicBezTo>
                <a:cubicBezTo>
                  <a:pt x="9541" y="5798"/>
                  <a:pt x="9529" y="5759"/>
                  <a:pt x="9522" y="5717"/>
                </a:cubicBezTo>
                <a:cubicBezTo>
                  <a:pt x="9501" y="5689"/>
                  <a:pt x="9459" y="5701"/>
                  <a:pt x="9432" y="5722"/>
                </a:cubicBezTo>
                <a:cubicBezTo>
                  <a:pt x="9418" y="5721"/>
                  <a:pt x="9412" y="5712"/>
                  <a:pt x="9409" y="5692"/>
                </a:cubicBezTo>
                <a:close/>
                <a:moveTo>
                  <a:pt x="9572" y="5692"/>
                </a:moveTo>
                <a:cubicBezTo>
                  <a:pt x="9569" y="5693"/>
                  <a:pt x="9565" y="5695"/>
                  <a:pt x="9561" y="5697"/>
                </a:cubicBezTo>
                <a:cubicBezTo>
                  <a:pt x="9559" y="5716"/>
                  <a:pt x="9559" y="5726"/>
                  <a:pt x="9561" y="5745"/>
                </a:cubicBezTo>
                <a:cubicBezTo>
                  <a:pt x="9563" y="5746"/>
                  <a:pt x="9566" y="5747"/>
                  <a:pt x="9569" y="5748"/>
                </a:cubicBezTo>
                <a:cubicBezTo>
                  <a:pt x="9571" y="5743"/>
                  <a:pt x="9573" y="5737"/>
                  <a:pt x="9576" y="5732"/>
                </a:cubicBezTo>
                <a:cubicBezTo>
                  <a:pt x="9575" y="5718"/>
                  <a:pt x="9573" y="5705"/>
                  <a:pt x="9572" y="5692"/>
                </a:cubicBezTo>
                <a:close/>
                <a:moveTo>
                  <a:pt x="10786" y="5692"/>
                </a:moveTo>
                <a:cubicBezTo>
                  <a:pt x="10781" y="5704"/>
                  <a:pt x="10777" y="5743"/>
                  <a:pt x="10774" y="5758"/>
                </a:cubicBezTo>
                <a:cubicBezTo>
                  <a:pt x="10762" y="5747"/>
                  <a:pt x="10755" y="5738"/>
                  <a:pt x="10751" y="5712"/>
                </a:cubicBezTo>
                <a:cubicBezTo>
                  <a:pt x="10750" y="5711"/>
                  <a:pt x="10749" y="5709"/>
                  <a:pt x="10748" y="5708"/>
                </a:cubicBezTo>
                <a:cubicBezTo>
                  <a:pt x="10730" y="5748"/>
                  <a:pt x="10707" y="5749"/>
                  <a:pt x="10730" y="5818"/>
                </a:cubicBezTo>
                <a:cubicBezTo>
                  <a:pt x="10736" y="5832"/>
                  <a:pt x="10753" y="5826"/>
                  <a:pt x="10763" y="5825"/>
                </a:cubicBezTo>
                <a:cubicBezTo>
                  <a:pt x="10767" y="5837"/>
                  <a:pt x="10770" y="5849"/>
                  <a:pt x="10774" y="5861"/>
                </a:cubicBezTo>
                <a:cubicBezTo>
                  <a:pt x="10786" y="5856"/>
                  <a:pt x="10796" y="5831"/>
                  <a:pt x="10803" y="5815"/>
                </a:cubicBezTo>
                <a:cubicBezTo>
                  <a:pt x="10806" y="5811"/>
                  <a:pt x="10804" y="5814"/>
                  <a:pt x="10806" y="5810"/>
                </a:cubicBezTo>
                <a:cubicBezTo>
                  <a:pt x="10801" y="5804"/>
                  <a:pt x="10795" y="5800"/>
                  <a:pt x="10790" y="5795"/>
                </a:cubicBezTo>
                <a:cubicBezTo>
                  <a:pt x="10790" y="5793"/>
                  <a:pt x="10789" y="5790"/>
                  <a:pt x="10788" y="5788"/>
                </a:cubicBezTo>
                <a:cubicBezTo>
                  <a:pt x="10804" y="5766"/>
                  <a:pt x="10810" y="5739"/>
                  <a:pt x="10806" y="5693"/>
                </a:cubicBezTo>
                <a:cubicBezTo>
                  <a:pt x="10799" y="5692"/>
                  <a:pt x="10793" y="5692"/>
                  <a:pt x="10786" y="5692"/>
                </a:cubicBezTo>
                <a:close/>
                <a:moveTo>
                  <a:pt x="19241" y="5991"/>
                </a:moveTo>
                <a:cubicBezTo>
                  <a:pt x="19224" y="6025"/>
                  <a:pt x="19190" y="6024"/>
                  <a:pt x="19179" y="6049"/>
                </a:cubicBezTo>
                <a:cubicBezTo>
                  <a:pt x="19201" y="6129"/>
                  <a:pt x="19167" y="6163"/>
                  <a:pt x="19174" y="6241"/>
                </a:cubicBezTo>
                <a:cubicBezTo>
                  <a:pt x="19179" y="6287"/>
                  <a:pt x="19198" y="6302"/>
                  <a:pt x="19205" y="6342"/>
                </a:cubicBezTo>
                <a:cubicBezTo>
                  <a:pt x="19218" y="6417"/>
                  <a:pt x="19208" y="6697"/>
                  <a:pt x="19183" y="6732"/>
                </a:cubicBezTo>
                <a:cubicBezTo>
                  <a:pt x="19186" y="6767"/>
                  <a:pt x="19210" y="6819"/>
                  <a:pt x="19203" y="6861"/>
                </a:cubicBezTo>
                <a:cubicBezTo>
                  <a:pt x="19200" y="6883"/>
                  <a:pt x="19185" y="6897"/>
                  <a:pt x="19183" y="6925"/>
                </a:cubicBezTo>
                <a:cubicBezTo>
                  <a:pt x="19187" y="6949"/>
                  <a:pt x="19191" y="6970"/>
                  <a:pt x="19195" y="6994"/>
                </a:cubicBezTo>
                <a:cubicBezTo>
                  <a:pt x="19188" y="7018"/>
                  <a:pt x="19181" y="7041"/>
                  <a:pt x="19174" y="7064"/>
                </a:cubicBezTo>
                <a:cubicBezTo>
                  <a:pt x="19171" y="7097"/>
                  <a:pt x="19185" y="7139"/>
                  <a:pt x="19190" y="7161"/>
                </a:cubicBezTo>
                <a:cubicBezTo>
                  <a:pt x="19191" y="7162"/>
                  <a:pt x="19192" y="7161"/>
                  <a:pt x="19193" y="7162"/>
                </a:cubicBezTo>
                <a:cubicBezTo>
                  <a:pt x="19210" y="7122"/>
                  <a:pt x="19215" y="7080"/>
                  <a:pt x="19237" y="7048"/>
                </a:cubicBezTo>
                <a:cubicBezTo>
                  <a:pt x="19265" y="7054"/>
                  <a:pt x="19279" y="7101"/>
                  <a:pt x="19284" y="7147"/>
                </a:cubicBezTo>
                <a:cubicBezTo>
                  <a:pt x="19284" y="7147"/>
                  <a:pt x="19285" y="7147"/>
                  <a:pt x="19286" y="7147"/>
                </a:cubicBezTo>
                <a:cubicBezTo>
                  <a:pt x="19313" y="7042"/>
                  <a:pt x="19256" y="7007"/>
                  <a:pt x="19240" y="6935"/>
                </a:cubicBezTo>
                <a:cubicBezTo>
                  <a:pt x="19220" y="6847"/>
                  <a:pt x="19248" y="6756"/>
                  <a:pt x="19255" y="6682"/>
                </a:cubicBezTo>
                <a:cubicBezTo>
                  <a:pt x="19300" y="6638"/>
                  <a:pt x="19335" y="6706"/>
                  <a:pt x="19367" y="6738"/>
                </a:cubicBezTo>
                <a:cubicBezTo>
                  <a:pt x="19355" y="6700"/>
                  <a:pt x="19344" y="6662"/>
                  <a:pt x="19333" y="6623"/>
                </a:cubicBezTo>
                <a:cubicBezTo>
                  <a:pt x="19319" y="6554"/>
                  <a:pt x="19304" y="6485"/>
                  <a:pt x="19290" y="6415"/>
                </a:cubicBezTo>
                <a:cubicBezTo>
                  <a:pt x="19281" y="6379"/>
                  <a:pt x="19268" y="6347"/>
                  <a:pt x="19263" y="6304"/>
                </a:cubicBezTo>
                <a:cubicBezTo>
                  <a:pt x="19249" y="6191"/>
                  <a:pt x="19293" y="6146"/>
                  <a:pt x="19260" y="6034"/>
                </a:cubicBezTo>
                <a:cubicBezTo>
                  <a:pt x="19255" y="6018"/>
                  <a:pt x="19251" y="5999"/>
                  <a:pt x="19241" y="5991"/>
                </a:cubicBezTo>
                <a:close/>
                <a:moveTo>
                  <a:pt x="2155" y="6291"/>
                </a:moveTo>
                <a:cubicBezTo>
                  <a:pt x="2149" y="6333"/>
                  <a:pt x="2174" y="6418"/>
                  <a:pt x="2188" y="6449"/>
                </a:cubicBezTo>
                <a:cubicBezTo>
                  <a:pt x="2188" y="6450"/>
                  <a:pt x="2188" y="6454"/>
                  <a:pt x="2188" y="6455"/>
                </a:cubicBezTo>
                <a:cubicBezTo>
                  <a:pt x="2188" y="6455"/>
                  <a:pt x="2189" y="6455"/>
                  <a:pt x="2189" y="6455"/>
                </a:cubicBezTo>
                <a:cubicBezTo>
                  <a:pt x="2203" y="6373"/>
                  <a:pt x="2193" y="6387"/>
                  <a:pt x="2185" y="6306"/>
                </a:cubicBezTo>
                <a:cubicBezTo>
                  <a:pt x="2175" y="6300"/>
                  <a:pt x="2165" y="6296"/>
                  <a:pt x="2155" y="6291"/>
                </a:cubicBezTo>
                <a:close/>
                <a:moveTo>
                  <a:pt x="2321" y="6890"/>
                </a:moveTo>
                <a:cubicBezTo>
                  <a:pt x="2314" y="6952"/>
                  <a:pt x="2339" y="6979"/>
                  <a:pt x="2352" y="7013"/>
                </a:cubicBezTo>
                <a:cubicBezTo>
                  <a:pt x="2364" y="7008"/>
                  <a:pt x="2370" y="6999"/>
                  <a:pt x="2386" y="6998"/>
                </a:cubicBezTo>
                <a:cubicBezTo>
                  <a:pt x="2389" y="6964"/>
                  <a:pt x="2392" y="6937"/>
                  <a:pt x="2399" y="6913"/>
                </a:cubicBezTo>
                <a:cubicBezTo>
                  <a:pt x="2385" y="6888"/>
                  <a:pt x="2344" y="6891"/>
                  <a:pt x="2321" y="6890"/>
                </a:cubicBezTo>
                <a:close/>
                <a:moveTo>
                  <a:pt x="13342" y="6890"/>
                </a:moveTo>
                <a:cubicBezTo>
                  <a:pt x="13363" y="6893"/>
                  <a:pt x="13372" y="6920"/>
                  <a:pt x="13388" y="6926"/>
                </a:cubicBezTo>
                <a:cubicBezTo>
                  <a:pt x="13405" y="6933"/>
                  <a:pt x="13411" y="6913"/>
                  <a:pt x="13419" y="6908"/>
                </a:cubicBezTo>
                <a:cubicBezTo>
                  <a:pt x="13432" y="6913"/>
                  <a:pt x="13443" y="6913"/>
                  <a:pt x="13456" y="6918"/>
                </a:cubicBezTo>
                <a:cubicBezTo>
                  <a:pt x="13460" y="6928"/>
                  <a:pt x="13462" y="6944"/>
                  <a:pt x="13465" y="6954"/>
                </a:cubicBezTo>
                <a:cubicBezTo>
                  <a:pt x="13461" y="6961"/>
                  <a:pt x="13460" y="6968"/>
                  <a:pt x="13456" y="6974"/>
                </a:cubicBezTo>
                <a:cubicBezTo>
                  <a:pt x="13467" y="7041"/>
                  <a:pt x="13456" y="7054"/>
                  <a:pt x="13435" y="7104"/>
                </a:cubicBezTo>
                <a:cubicBezTo>
                  <a:pt x="13436" y="7128"/>
                  <a:pt x="13451" y="7137"/>
                  <a:pt x="13461" y="7142"/>
                </a:cubicBezTo>
                <a:cubicBezTo>
                  <a:pt x="13461" y="7144"/>
                  <a:pt x="13465" y="7151"/>
                  <a:pt x="13465" y="7152"/>
                </a:cubicBezTo>
                <a:cubicBezTo>
                  <a:pt x="13434" y="7148"/>
                  <a:pt x="13404" y="7138"/>
                  <a:pt x="13373" y="7133"/>
                </a:cubicBezTo>
                <a:cubicBezTo>
                  <a:pt x="13365" y="7135"/>
                  <a:pt x="13359" y="7143"/>
                  <a:pt x="13346" y="7142"/>
                </a:cubicBezTo>
                <a:cubicBezTo>
                  <a:pt x="13344" y="7156"/>
                  <a:pt x="13345" y="7175"/>
                  <a:pt x="13342" y="7189"/>
                </a:cubicBezTo>
                <a:cubicBezTo>
                  <a:pt x="13335" y="7203"/>
                  <a:pt x="13325" y="7194"/>
                  <a:pt x="13321" y="7217"/>
                </a:cubicBezTo>
                <a:cubicBezTo>
                  <a:pt x="13327" y="7233"/>
                  <a:pt x="13335" y="7240"/>
                  <a:pt x="13346" y="7246"/>
                </a:cubicBezTo>
                <a:cubicBezTo>
                  <a:pt x="13348" y="7249"/>
                  <a:pt x="13351" y="7261"/>
                  <a:pt x="13352" y="7264"/>
                </a:cubicBezTo>
                <a:cubicBezTo>
                  <a:pt x="13338" y="7282"/>
                  <a:pt x="13306" y="7251"/>
                  <a:pt x="13279" y="7254"/>
                </a:cubicBezTo>
                <a:cubicBezTo>
                  <a:pt x="13278" y="7256"/>
                  <a:pt x="13276" y="7261"/>
                  <a:pt x="13275" y="7264"/>
                </a:cubicBezTo>
                <a:cubicBezTo>
                  <a:pt x="13275" y="7275"/>
                  <a:pt x="13275" y="7281"/>
                  <a:pt x="13275" y="7292"/>
                </a:cubicBezTo>
                <a:cubicBezTo>
                  <a:pt x="13283" y="7303"/>
                  <a:pt x="13304" y="7307"/>
                  <a:pt x="13315" y="7311"/>
                </a:cubicBezTo>
                <a:cubicBezTo>
                  <a:pt x="13322" y="7373"/>
                  <a:pt x="13343" y="7393"/>
                  <a:pt x="13342" y="7460"/>
                </a:cubicBezTo>
                <a:cubicBezTo>
                  <a:pt x="13348" y="7460"/>
                  <a:pt x="13355" y="7460"/>
                  <a:pt x="13362" y="7460"/>
                </a:cubicBezTo>
                <a:cubicBezTo>
                  <a:pt x="13370" y="7471"/>
                  <a:pt x="13378" y="7488"/>
                  <a:pt x="13382" y="7507"/>
                </a:cubicBezTo>
                <a:cubicBezTo>
                  <a:pt x="13402" y="7512"/>
                  <a:pt x="13419" y="7506"/>
                  <a:pt x="13435" y="7535"/>
                </a:cubicBezTo>
                <a:cubicBezTo>
                  <a:pt x="13427" y="7561"/>
                  <a:pt x="13420" y="7596"/>
                  <a:pt x="13414" y="7620"/>
                </a:cubicBezTo>
                <a:cubicBezTo>
                  <a:pt x="13419" y="7636"/>
                  <a:pt x="13414" y="7648"/>
                  <a:pt x="13419" y="7667"/>
                </a:cubicBezTo>
                <a:cubicBezTo>
                  <a:pt x="13422" y="7669"/>
                  <a:pt x="13426" y="7672"/>
                  <a:pt x="13429" y="7675"/>
                </a:cubicBezTo>
                <a:cubicBezTo>
                  <a:pt x="13429" y="7683"/>
                  <a:pt x="13425" y="7687"/>
                  <a:pt x="13425" y="7695"/>
                </a:cubicBezTo>
                <a:cubicBezTo>
                  <a:pt x="13428" y="7707"/>
                  <a:pt x="13440" y="7727"/>
                  <a:pt x="13445" y="7741"/>
                </a:cubicBezTo>
                <a:cubicBezTo>
                  <a:pt x="13449" y="7710"/>
                  <a:pt x="13446" y="7660"/>
                  <a:pt x="13451" y="7630"/>
                </a:cubicBezTo>
                <a:cubicBezTo>
                  <a:pt x="13470" y="7624"/>
                  <a:pt x="13490" y="7608"/>
                  <a:pt x="13512" y="7610"/>
                </a:cubicBezTo>
                <a:cubicBezTo>
                  <a:pt x="13516" y="7633"/>
                  <a:pt x="13516" y="7686"/>
                  <a:pt x="13522" y="7703"/>
                </a:cubicBezTo>
                <a:cubicBezTo>
                  <a:pt x="13533" y="7732"/>
                  <a:pt x="13558" y="7728"/>
                  <a:pt x="13569" y="7770"/>
                </a:cubicBezTo>
                <a:cubicBezTo>
                  <a:pt x="13566" y="7782"/>
                  <a:pt x="13561" y="7792"/>
                  <a:pt x="13554" y="7798"/>
                </a:cubicBezTo>
                <a:cubicBezTo>
                  <a:pt x="13544" y="7795"/>
                  <a:pt x="13543" y="7783"/>
                  <a:pt x="13533" y="7780"/>
                </a:cubicBezTo>
                <a:cubicBezTo>
                  <a:pt x="13535" y="7790"/>
                  <a:pt x="13542" y="7806"/>
                  <a:pt x="13543" y="7816"/>
                </a:cubicBezTo>
                <a:cubicBezTo>
                  <a:pt x="13537" y="7821"/>
                  <a:pt x="13537" y="7805"/>
                  <a:pt x="13528" y="7808"/>
                </a:cubicBezTo>
                <a:cubicBezTo>
                  <a:pt x="13520" y="7812"/>
                  <a:pt x="13510" y="7812"/>
                  <a:pt x="13502" y="7816"/>
                </a:cubicBezTo>
                <a:cubicBezTo>
                  <a:pt x="13502" y="7807"/>
                  <a:pt x="13497" y="7797"/>
                  <a:pt x="13497" y="7788"/>
                </a:cubicBezTo>
                <a:cubicBezTo>
                  <a:pt x="13494" y="7786"/>
                  <a:pt x="13495" y="7790"/>
                  <a:pt x="13492" y="7788"/>
                </a:cubicBezTo>
                <a:cubicBezTo>
                  <a:pt x="13491" y="7795"/>
                  <a:pt x="13487" y="7801"/>
                  <a:pt x="13486" y="7808"/>
                </a:cubicBezTo>
                <a:cubicBezTo>
                  <a:pt x="13476" y="7803"/>
                  <a:pt x="13477" y="7795"/>
                  <a:pt x="13465" y="7798"/>
                </a:cubicBezTo>
                <a:cubicBezTo>
                  <a:pt x="13462" y="7785"/>
                  <a:pt x="13454" y="7773"/>
                  <a:pt x="13451" y="7760"/>
                </a:cubicBezTo>
                <a:cubicBezTo>
                  <a:pt x="13435" y="7790"/>
                  <a:pt x="13433" y="7870"/>
                  <a:pt x="13440" y="7910"/>
                </a:cubicBezTo>
                <a:cubicBezTo>
                  <a:pt x="13449" y="7918"/>
                  <a:pt x="13473" y="7910"/>
                  <a:pt x="13492" y="7910"/>
                </a:cubicBezTo>
                <a:cubicBezTo>
                  <a:pt x="13489" y="7917"/>
                  <a:pt x="13484" y="7930"/>
                  <a:pt x="13481" y="7938"/>
                </a:cubicBezTo>
                <a:cubicBezTo>
                  <a:pt x="13482" y="7943"/>
                  <a:pt x="13480" y="7942"/>
                  <a:pt x="13481" y="7948"/>
                </a:cubicBezTo>
                <a:cubicBezTo>
                  <a:pt x="13484" y="7957"/>
                  <a:pt x="13490" y="7963"/>
                  <a:pt x="13497" y="7966"/>
                </a:cubicBezTo>
                <a:cubicBezTo>
                  <a:pt x="13497" y="7969"/>
                  <a:pt x="13497" y="7974"/>
                  <a:pt x="13497" y="7976"/>
                </a:cubicBezTo>
                <a:cubicBezTo>
                  <a:pt x="13487" y="7974"/>
                  <a:pt x="13481" y="7978"/>
                  <a:pt x="13471"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1" y="8036"/>
                  <a:pt x="13518" y="8059"/>
                </a:cubicBezTo>
                <a:cubicBezTo>
                  <a:pt x="13521" y="8081"/>
                  <a:pt x="13508" y="8110"/>
                  <a:pt x="13508" y="8144"/>
                </a:cubicBezTo>
                <a:cubicBezTo>
                  <a:pt x="13508" y="8160"/>
                  <a:pt x="13501" y="8173"/>
                  <a:pt x="13502" y="8181"/>
                </a:cubicBezTo>
                <a:cubicBezTo>
                  <a:pt x="13506" y="8222"/>
                  <a:pt x="13526" y="8324"/>
                  <a:pt x="13508" y="8350"/>
                </a:cubicBezTo>
                <a:cubicBezTo>
                  <a:pt x="13494" y="8369"/>
                  <a:pt x="13465" y="8361"/>
                  <a:pt x="13445" y="8369"/>
                </a:cubicBezTo>
                <a:cubicBezTo>
                  <a:pt x="13375" y="8397"/>
                  <a:pt x="13278" y="8414"/>
                  <a:pt x="13254" y="8294"/>
                </a:cubicBezTo>
                <a:cubicBezTo>
                  <a:pt x="13227" y="8281"/>
                  <a:pt x="13198" y="8271"/>
                  <a:pt x="13176" y="8257"/>
                </a:cubicBezTo>
                <a:cubicBezTo>
                  <a:pt x="13165" y="8177"/>
                  <a:pt x="13192" y="8099"/>
                  <a:pt x="13192" y="8031"/>
                </a:cubicBezTo>
                <a:cubicBezTo>
                  <a:pt x="13193" y="8034"/>
                  <a:pt x="13196" y="8034"/>
                  <a:pt x="13196" y="8041"/>
                </a:cubicBezTo>
                <a:cubicBezTo>
                  <a:pt x="13198" y="8043"/>
                  <a:pt x="13200" y="8049"/>
                  <a:pt x="13201" y="8051"/>
                </a:cubicBezTo>
                <a:cubicBezTo>
                  <a:pt x="13202" y="8039"/>
                  <a:pt x="13205" y="8025"/>
                  <a:pt x="13207" y="8013"/>
                </a:cubicBezTo>
                <a:cubicBezTo>
                  <a:pt x="13211" y="8009"/>
                  <a:pt x="13211" y="8001"/>
                  <a:pt x="13217" y="8003"/>
                </a:cubicBezTo>
                <a:cubicBezTo>
                  <a:pt x="13214" y="7935"/>
                  <a:pt x="13219" y="7827"/>
                  <a:pt x="13279" y="7873"/>
                </a:cubicBezTo>
                <a:cubicBezTo>
                  <a:pt x="13280" y="7869"/>
                  <a:pt x="13280" y="7857"/>
                  <a:pt x="13279" y="7853"/>
                </a:cubicBezTo>
                <a:cubicBezTo>
                  <a:pt x="13267" y="7802"/>
                  <a:pt x="13239" y="7845"/>
                  <a:pt x="13228" y="7816"/>
                </a:cubicBezTo>
                <a:cubicBezTo>
                  <a:pt x="13221" y="7799"/>
                  <a:pt x="13211" y="7777"/>
                  <a:pt x="13207" y="7760"/>
                </a:cubicBezTo>
                <a:cubicBezTo>
                  <a:pt x="13201" y="7740"/>
                  <a:pt x="13203" y="7728"/>
                  <a:pt x="13196" y="7713"/>
                </a:cubicBezTo>
                <a:cubicBezTo>
                  <a:pt x="13187" y="7691"/>
                  <a:pt x="13172" y="7655"/>
                  <a:pt x="13161" y="7638"/>
                </a:cubicBezTo>
                <a:cubicBezTo>
                  <a:pt x="13156" y="7636"/>
                  <a:pt x="13154" y="7633"/>
                  <a:pt x="13149" y="7630"/>
                </a:cubicBezTo>
                <a:cubicBezTo>
                  <a:pt x="13138" y="7601"/>
                  <a:pt x="13132" y="7558"/>
                  <a:pt x="13118" y="7535"/>
                </a:cubicBezTo>
                <a:cubicBezTo>
                  <a:pt x="13115" y="7533"/>
                  <a:pt x="13111" y="7537"/>
                  <a:pt x="13108" y="7535"/>
                </a:cubicBezTo>
                <a:cubicBezTo>
                  <a:pt x="13101" y="7516"/>
                  <a:pt x="13109" y="7500"/>
                  <a:pt x="13098" y="7489"/>
                </a:cubicBezTo>
                <a:cubicBezTo>
                  <a:pt x="13085" y="7456"/>
                  <a:pt x="13095" y="7405"/>
                  <a:pt x="13103" y="7367"/>
                </a:cubicBezTo>
                <a:cubicBezTo>
                  <a:pt x="13103" y="7365"/>
                  <a:pt x="13103" y="7360"/>
                  <a:pt x="13103" y="7357"/>
                </a:cubicBezTo>
                <a:cubicBezTo>
                  <a:pt x="13102" y="7357"/>
                  <a:pt x="13095" y="7357"/>
                  <a:pt x="13093" y="7357"/>
                </a:cubicBezTo>
                <a:cubicBezTo>
                  <a:pt x="13091" y="7373"/>
                  <a:pt x="13090" y="7388"/>
                  <a:pt x="13088" y="7404"/>
                </a:cubicBezTo>
                <a:cubicBezTo>
                  <a:pt x="13086" y="7358"/>
                  <a:pt x="13084" y="7316"/>
                  <a:pt x="13062" y="7292"/>
                </a:cubicBezTo>
                <a:cubicBezTo>
                  <a:pt x="13055" y="7285"/>
                  <a:pt x="13044" y="7288"/>
                  <a:pt x="13041" y="7274"/>
                </a:cubicBezTo>
                <a:cubicBezTo>
                  <a:pt x="13041" y="7270"/>
                  <a:pt x="13041" y="7258"/>
                  <a:pt x="13041" y="7254"/>
                </a:cubicBezTo>
                <a:cubicBezTo>
                  <a:pt x="13042" y="7224"/>
                  <a:pt x="13060" y="7226"/>
                  <a:pt x="13067" y="7207"/>
                </a:cubicBezTo>
                <a:cubicBezTo>
                  <a:pt x="13081" y="7170"/>
                  <a:pt x="13087" y="7123"/>
                  <a:pt x="13093" y="7086"/>
                </a:cubicBezTo>
                <a:cubicBezTo>
                  <a:pt x="13094" y="7083"/>
                  <a:pt x="13097" y="7088"/>
                  <a:pt x="13098" y="7086"/>
                </a:cubicBezTo>
                <a:cubicBezTo>
                  <a:pt x="13121" y="7107"/>
                  <a:pt x="13143" y="7066"/>
                  <a:pt x="13161" y="7048"/>
                </a:cubicBezTo>
                <a:cubicBezTo>
                  <a:pt x="13164" y="7051"/>
                  <a:pt x="13168" y="7054"/>
                  <a:pt x="13171" y="7058"/>
                </a:cubicBezTo>
                <a:cubicBezTo>
                  <a:pt x="13174" y="7050"/>
                  <a:pt x="13176" y="7046"/>
                  <a:pt x="13176" y="7029"/>
                </a:cubicBezTo>
                <a:cubicBezTo>
                  <a:pt x="13199" y="7020"/>
                  <a:pt x="13204" y="6987"/>
                  <a:pt x="13222" y="6974"/>
                </a:cubicBezTo>
                <a:cubicBezTo>
                  <a:pt x="13231" y="6974"/>
                  <a:pt x="13239" y="6975"/>
                  <a:pt x="13248" y="6974"/>
                </a:cubicBezTo>
                <a:cubicBezTo>
                  <a:pt x="13277" y="6958"/>
                  <a:pt x="13304" y="6884"/>
                  <a:pt x="13342" y="6890"/>
                </a:cubicBezTo>
                <a:close/>
                <a:moveTo>
                  <a:pt x="12408" y="6926"/>
                </a:moveTo>
                <a:cubicBezTo>
                  <a:pt x="12411" y="6935"/>
                  <a:pt x="12417" y="6946"/>
                  <a:pt x="12419" y="6954"/>
                </a:cubicBezTo>
                <a:cubicBezTo>
                  <a:pt x="12409" y="6969"/>
                  <a:pt x="12396" y="6983"/>
                  <a:pt x="12382" y="6994"/>
                </a:cubicBezTo>
                <a:cubicBezTo>
                  <a:pt x="12366" y="7006"/>
                  <a:pt x="12349" y="7013"/>
                  <a:pt x="12332" y="7014"/>
                </a:cubicBezTo>
                <a:cubicBezTo>
                  <a:pt x="12332" y="7016"/>
                  <a:pt x="12332" y="7017"/>
                  <a:pt x="12331" y="7018"/>
                </a:cubicBezTo>
                <a:cubicBezTo>
                  <a:pt x="12329" y="7018"/>
                  <a:pt x="12327" y="7019"/>
                  <a:pt x="12326" y="7019"/>
                </a:cubicBezTo>
                <a:cubicBezTo>
                  <a:pt x="12324" y="7024"/>
                  <a:pt x="12323" y="7025"/>
                  <a:pt x="12321" y="7029"/>
                </a:cubicBezTo>
                <a:cubicBezTo>
                  <a:pt x="12337" y="7051"/>
                  <a:pt x="12351" y="7071"/>
                  <a:pt x="12362" y="7103"/>
                </a:cubicBezTo>
                <a:cubicBezTo>
                  <a:pt x="12355" y="7107"/>
                  <a:pt x="12348" y="7110"/>
                  <a:pt x="12338" y="7109"/>
                </a:cubicBezTo>
                <a:cubicBezTo>
                  <a:pt x="12337" y="7110"/>
                  <a:pt x="12337" y="7111"/>
                  <a:pt x="12337" y="7113"/>
                </a:cubicBezTo>
                <a:cubicBezTo>
                  <a:pt x="12334" y="7112"/>
                  <a:pt x="12334" y="7114"/>
                  <a:pt x="12331" y="7114"/>
                </a:cubicBezTo>
                <a:cubicBezTo>
                  <a:pt x="12330" y="7121"/>
                  <a:pt x="12328" y="7128"/>
                  <a:pt x="12327" y="7134"/>
                </a:cubicBezTo>
                <a:cubicBezTo>
                  <a:pt x="12325" y="7133"/>
                  <a:pt x="12322" y="7132"/>
                  <a:pt x="12321" y="7133"/>
                </a:cubicBezTo>
                <a:cubicBezTo>
                  <a:pt x="12318" y="7133"/>
                  <a:pt x="12314" y="7135"/>
                  <a:pt x="12311" y="7136"/>
                </a:cubicBezTo>
                <a:cubicBezTo>
                  <a:pt x="12313" y="7149"/>
                  <a:pt x="12315" y="7161"/>
                  <a:pt x="12316" y="7174"/>
                </a:cubicBezTo>
                <a:cubicBezTo>
                  <a:pt x="12317" y="7175"/>
                  <a:pt x="12317" y="7175"/>
                  <a:pt x="12317" y="7176"/>
                </a:cubicBezTo>
                <a:cubicBezTo>
                  <a:pt x="12315" y="7185"/>
                  <a:pt x="12311" y="7193"/>
                  <a:pt x="12311" y="7206"/>
                </a:cubicBezTo>
                <a:cubicBezTo>
                  <a:pt x="12299" y="7213"/>
                  <a:pt x="12281" y="7216"/>
                  <a:pt x="12270" y="7221"/>
                </a:cubicBezTo>
                <a:cubicBezTo>
                  <a:pt x="12271" y="7221"/>
                  <a:pt x="12271" y="7222"/>
                  <a:pt x="12271" y="7222"/>
                </a:cubicBezTo>
                <a:cubicBezTo>
                  <a:pt x="12269" y="7223"/>
                  <a:pt x="12266" y="7225"/>
                  <a:pt x="12264" y="7226"/>
                </a:cubicBezTo>
                <a:cubicBezTo>
                  <a:pt x="12272" y="7245"/>
                  <a:pt x="12284" y="7274"/>
                  <a:pt x="12294" y="7296"/>
                </a:cubicBezTo>
                <a:cubicBezTo>
                  <a:pt x="12270" y="7325"/>
                  <a:pt x="12220" y="7321"/>
                  <a:pt x="12197" y="7306"/>
                </a:cubicBezTo>
                <a:cubicBezTo>
                  <a:pt x="12196" y="7306"/>
                  <a:pt x="12196" y="7308"/>
                  <a:pt x="12195" y="7309"/>
                </a:cubicBezTo>
                <a:cubicBezTo>
                  <a:pt x="12199" y="7320"/>
                  <a:pt x="12203" y="7332"/>
                  <a:pt x="12208" y="7342"/>
                </a:cubicBezTo>
                <a:cubicBezTo>
                  <a:pt x="12208" y="7351"/>
                  <a:pt x="12209" y="7357"/>
                  <a:pt x="12210" y="7365"/>
                </a:cubicBezTo>
                <a:cubicBezTo>
                  <a:pt x="12228" y="7356"/>
                  <a:pt x="12249" y="7357"/>
                  <a:pt x="12269" y="7369"/>
                </a:cubicBezTo>
                <a:cubicBezTo>
                  <a:pt x="12275" y="7387"/>
                  <a:pt x="12281" y="7388"/>
                  <a:pt x="12288" y="7389"/>
                </a:cubicBezTo>
                <a:cubicBezTo>
                  <a:pt x="12299" y="7434"/>
                  <a:pt x="12309" y="7475"/>
                  <a:pt x="12338" y="7412"/>
                </a:cubicBezTo>
                <a:cubicBezTo>
                  <a:pt x="12376" y="7453"/>
                  <a:pt x="12382" y="7474"/>
                  <a:pt x="12413" y="7525"/>
                </a:cubicBezTo>
                <a:cubicBezTo>
                  <a:pt x="12414" y="7519"/>
                  <a:pt x="12416" y="7513"/>
                  <a:pt x="12417" y="7507"/>
                </a:cubicBezTo>
                <a:cubicBezTo>
                  <a:pt x="12433" y="7524"/>
                  <a:pt x="12450" y="7540"/>
                  <a:pt x="12466" y="7557"/>
                </a:cubicBezTo>
                <a:cubicBezTo>
                  <a:pt x="12476" y="7566"/>
                  <a:pt x="12474" y="7580"/>
                  <a:pt x="12479" y="7590"/>
                </a:cubicBezTo>
                <a:cubicBezTo>
                  <a:pt x="12488" y="7597"/>
                  <a:pt x="12497" y="7603"/>
                  <a:pt x="12506" y="7610"/>
                </a:cubicBezTo>
                <a:cubicBezTo>
                  <a:pt x="12516" y="7628"/>
                  <a:pt x="12526" y="7647"/>
                  <a:pt x="12535" y="7665"/>
                </a:cubicBezTo>
                <a:cubicBezTo>
                  <a:pt x="12546" y="7674"/>
                  <a:pt x="12556" y="7679"/>
                  <a:pt x="12566" y="7685"/>
                </a:cubicBezTo>
                <a:cubicBezTo>
                  <a:pt x="12576" y="7785"/>
                  <a:pt x="12541" y="7823"/>
                  <a:pt x="12491" y="7845"/>
                </a:cubicBezTo>
                <a:cubicBezTo>
                  <a:pt x="12462" y="7858"/>
                  <a:pt x="12445" y="7827"/>
                  <a:pt x="12419" y="7835"/>
                </a:cubicBezTo>
                <a:cubicBezTo>
                  <a:pt x="12408" y="7842"/>
                  <a:pt x="12395" y="7846"/>
                  <a:pt x="12384" y="7853"/>
                </a:cubicBezTo>
                <a:cubicBezTo>
                  <a:pt x="12362" y="7862"/>
                  <a:pt x="12324" y="7842"/>
                  <a:pt x="12301" y="7835"/>
                </a:cubicBezTo>
                <a:cubicBezTo>
                  <a:pt x="12273" y="7826"/>
                  <a:pt x="12264" y="7787"/>
                  <a:pt x="12233" y="7808"/>
                </a:cubicBezTo>
                <a:cubicBezTo>
                  <a:pt x="12215" y="7793"/>
                  <a:pt x="12216" y="7780"/>
                  <a:pt x="12207" y="7751"/>
                </a:cubicBezTo>
                <a:cubicBezTo>
                  <a:pt x="12200" y="7743"/>
                  <a:pt x="12181" y="7758"/>
                  <a:pt x="12165" y="7751"/>
                </a:cubicBezTo>
                <a:cubicBezTo>
                  <a:pt x="12147" y="7743"/>
                  <a:pt x="12150" y="7718"/>
                  <a:pt x="12140" y="7695"/>
                </a:cubicBezTo>
                <a:cubicBezTo>
                  <a:pt x="12101" y="7739"/>
                  <a:pt x="12070" y="7682"/>
                  <a:pt x="12021" y="7703"/>
                </a:cubicBezTo>
                <a:cubicBezTo>
                  <a:pt x="11977" y="7723"/>
                  <a:pt x="11946" y="7775"/>
                  <a:pt x="11907" y="7798"/>
                </a:cubicBezTo>
                <a:cubicBezTo>
                  <a:pt x="11907" y="7805"/>
                  <a:pt x="11906" y="7809"/>
                  <a:pt x="11907" y="7816"/>
                </a:cubicBezTo>
                <a:cubicBezTo>
                  <a:pt x="11876" y="7846"/>
                  <a:pt x="11860" y="7825"/>
                  <a:pt x="11834" y="7816"/>
                </a:cubicBezTo>
                <a:cubicBezTo>
                  <a:pt x="11830" y="7819"/>
                  <a:pt x="11828" y="7822"/>
                  <a:pt x="11824" y="7825"/>
                </a:cubicBezTo>
                <a:cubicBezTo>
                  <a:pt x="11803" y="7821"/>
                  <a:pt x="11783" y="7820"/>
                  <a:pt x="11762" y="7816"/>
                </a:cubicBezTo>
                <a:cubicBezTo>
                  <a:pt x="11759" y="7827"/>
                  <a:pt x="11754" y="7834"/>
                  <a:pt x="11751" y="7845"/>
                </a:cubicBezTo>
                <a:cubicBezTo>
                  <a:pt x="11758" y="7857"/>
                  <a:pt x="11764" y="7862"/>
                  <a:pt x="11767" y="7881"/>
                </a:cubicBezTo>
                <a:cubicBezTo>
                  <a:pt x="11757" y="7883"/>
                  <a:pt x="11750" y="7891"/>
                  <a:pt x="11741" y="7891"/>
                </a:cubicBezTo>
                <a:cubicBezTo>
                  <a:pt x="11737" y="7900"/>
                  <a:pt x="11736" y="7899"/>
                  <a:pt x="11736" y="7910"/>
                </a:cubicBezTo>
                <a:cubicBezTo>
                  <a:pt x="11741" y="7912"/>
                  <a:pt x="11746" y="7917"/>
                  <a:pt x="11751" y="7920"/>
                </a:cubicBezTo>
                <a:cubicBezTo>
                  <a:pt x="11753" y="7921"/>
                  <a:pt x="11755" y="7928"/>
                  <a:pt x="11757" y="7930"/>
                </a:cubicBezTo>
                <a:cubicBezTo>
                  <a:pt x="11755" y="7933"/>
                  <a:pt x="11753" y="7935"/>
                  <a:pt x="11751" y="7938"/>
                </a:cubicBezTo>
                <a:cubicBezTo>
                  <a:pt x="11726" y="7931"/>
                  <a:pt x="11707" y="7926"/>
                  <a:pt x="11679" y="7930"/>
                </a:cubicBezTo>
                <a:cubicBezTo>
                  <a:pt x="11682" y="7924"/>
                  <a:pt x="11682" y="7924"/>
                  <a:pt x="11684" y="7920"/>
                </a:cubicBezTo>
                <a:cubicBezTo>
                  <a:pt x="11676" y="7913"/>
                  <a:pt x="11671" y="7916"/>
                  <a:pt x="11664" y="7920"/>
                </a:cubicBezTo>
                <a:cubicBezTo>
                  <a:pt x="11667" y="7922"/>
                  <a:pt x="11671" y="7927"/>
                  <a:pt x="11674" y="7930"/>
                </a:cubicBezTo>
                <a:cubicBezTo>
                  <a:pt x="11674" y="7932"/>
                  <a:pt x="11674" y="7935"/>
                  <a:pt x="11674" y="7938"/>
                </a:cubicBezTo>
                <a:cubicBezTo>
                  <a:pt x="11659" y="7947"/>
                  <a:pt x="11641" y="7941"/>
                  <a:pt x="11637" y="7920"/>
                </a:cubicBezTo>
                <a:cubicBezTo>
                  <a:pt x="11617" y="7923"/>
                  <a:pt x="11595" y="7935"/>
                  <a:pt x="11583" y="7956"/>
                </a:cubicBezTo>
                <a:lnTo>
                  <a:pt x="11587" y="7951"/>
                </a:lnTo>
                <a:cubicBezTo>
                  <a:pt x="11588" y="7950"/>
                  <a:pt x="11589" y="7950"/>
                  <a:pt x="11589" y="7949"/>
                </a:cubicBezTo>
                <a:cubicBezTo>
                  <a:pt x="11594" y="7940"/>
                  <a:pt x="11598" y="7930"/>
                  <a:pt x="11603" y="7923"/>
                </a:cubicBezTo>
                <a:cubicBezTo>
                  <a:pt x="11609" y="7918"/>
                  <a:pt x="11614" y="7912"/>
                  <a:pt x="11620" y="7906"/>
                </a:cubicBezTo>
                <a:cubicBezTo>
                  <a:pt x="11626" y="7901"/>
                  <a:pt x="11632" y="7896"/>
                  <a:pt x="11637" y="7891"/>
                </a:cubicBezTo>
                <a:cubicBezTo>
                  <a:pt x="11638" y="7887"/>
                  <a:pt x="11639" y="7882"/>
                  <a:pt x="11641" y="7878"/>
                </a:cubicBezTo>
                <a:lnTo>
                  <a:pt x="11647" y="7870"/>
                </a:lnTo>
                <a:cubicBezTo>
                  <a:pt x="11649" y="7863"/>
                  <a:pt x="11652" y="7857"/>
                  <a:pt x="11654" y="7851"/>
                </a:cubicBezTo>
                <a:cubicBezTo>
                  <a:pt x="11661" y="7848"/>
                  <a:pt x="11670" y="7852"/>
                  <a:pt x="11679" y="7845"/>
                </a:cubicBezTo>
                <a:cubicBezTo>
                  <a:pt x="11710" y="7823"/>
                  <a:pt x="11705" y="7851"/>
                  <a:pt x="11741" y="7853"/>
                </a:cubicBezTo>
                <a:cubicBezTo>
                  <a:pt x="11747" y="7841"/>
                  <a:pt x="11753" y="7832"/>
                  <a:pt x="11757" y="7816"/>
                </a:cubicBezTo>
                <a:cubicBezTo>
                  <a:pt x="11748" y="7795"/>
                  <a:pt x="11729" y="7794"/>
                  <a:pt x="11714" y="7783"/>
                </a:cubicBezTo>
                <a:lnTo>
                  <a:pt x="11721" y="7775"/>
                </a:lnTo>
                <a:cubicBezTo>
                  <a:pt x="11719" y="7774"/>
                  <a:pt x="11718" y="7774"/>
                  <a:pt x="11716" y="7773"/>
                </a:cubicBezTo>
                <a:cubicBezTo>
                  <a:pt x="11697" y="7753"/>
                  <a:pt x="11675" y="7646"/>
                  <a:pt x="11655" y="7652"/>
                </a:cubicBezTo>
                <a:cubicBezTo>
                  <a:pt x="11655" y="7645"/>
                  <a:pt x="11655" y="7639"/>
                  <a:pt x="11655" y="7632"/>
                </a:cubicBezTo>
                <a:cubicBezTo>
                  <a:pt x="11663" y="7618"/>
                  <a:pt x="11668" y="7613"/>
                  <a:pt x="11680" y="7605"/>
                </a:cubicBezTo>
                <a:cubicBezTo>
                  <a:pt x="11684" y="7571"/>
                  <a:pt x="11688" y="7540"/>
                  <a:pt x="11690" y="7512"/>
                </a:cubicBezTo>
                <a:cubicBezTo>
                  <a:pt x="11698" y="7508"/>
                  <a:pt x="11707" y="7504"/>
                  <a:pt x="11710" y="7499"/>
                </a:cubicBezTo>
                <a:cubicBezTo>
                  <a:pt x="11710" y="7498"/>
                  <a:pt x="11710" y="7497"/>
                  <a:pt x="11710" y="7497"/>
                </a:cubicBezTo>
                <a:cubicBezTo>
                  <a:pt x="11712" y="7495"/>
                  <a:pt x="11715" y="7494"/>
                  <a:pt x="11716" y="7492"/>
                </a:cubicBezTo>
                <a:cubicBezTo>
                  <a:pt x="11717" y="7476"/>
                  <a:pt x="11715" y="7462"/>
                  <a:pt x="11716" y="7445"/>
                </a:cubicBezTo>
                <a:cubicBezTo>
                  <a:pt x="11722" y="7388"/>
                  <a:pt x="11729" y="7333"/>
                  <a:pt x="11750" y="7306"/>
                </a:cubicBezTo>
                <a:cubicBezTo>
                  <a:pt x="11758" y="7299"/>
                  <a:pt x="11766" y="7293"/>
                  <a:pt x="11777" y="7292"/>
                </a:cubicBezTo>
                <a:cubicBezTo>
                  <a:pt x="11777" y="7291"/>
                  <a:pt x="11778" y="7290"/>
                  <a:pt x="11778" y="7289"/>
                </a:cubicBezTo>
                <a:cubicBezTo>
                  <a:pt x="11780" y="7288"/>
                  <a:pt x="11781" y="7286"/>
                  <a:pt x="11783" y="7286"/>
                </a:cubicBezTo>
                <a:cubicBezTo>
                  <a:pt x="11789" y="7266"/>
                  <a:pt x="11794" y="7249"/>
                  <a:pt x="11799" y="7229"/>
                </a:cubicBezTo>
                <a:cubicBezTo>
                  <a:pt x="11796" y="7217"/>
                  <a:pt x="11792" y="7212"/>
                  <a:pt x="11788" y="7202"/>
                </a:cubicBezTo>
                <a:cubicBezTo>
                  <a:pt x="11785" y="7183"/>
                  <a:pt x="11789" y="7176"/>
                  <a:pt x="11795" y="7171"/>
                </a:cubicBezTo>
                <a:cubicBezTo>
                  <a:pt x="11801" y="7168"/>
                  <a:pt x="11809" y="7166"/>
                  <a:pt x="11814" y="7161"/>
                </a:cubicBezTo>
                <a:cubicBezTo>
                  <a:pt x="11815" y="7160"/>
                  <a:pt x="11814" y="7158"/>
                  <a:pt x="11815" y="7157"/>
                </a:cubicBezTo>
                <a:cubicBezTo>
                  <a:pt x="11816" y="7156"/>
                  <a:pt x="11818" y="7157"/>
                  <a:pt x="11819" y="7156"/>
                </a:cubicBezTo>
                <a:cubicBezTo>
                  <a:pt x="11851" y="7121"/>
                  <a:pt x="11851" y="7068"/>
                  <a:pt x="11881" y="7041"/>
                </a:cubicBezTo>
                <a:cubicBezTo>
                  <a:pt x="11892" y="7033"/>
                  <a:pt x="11907" y="7028"/>
                  <a:pt x="11928" y="7029"/>
                </a:cubicBezTo>
                <a:cubicBezTo>
                  <a:pt x="11928" y="7028"/>
                  <a:pt x="11929" y="7027"/>
                  <a:pt x="11929" y="7026"/>
                </a:cubicBezTo>
                <a:cubicBezTo>
                  <a:pt x="11931" y="7026"/>
                  <a:pt x="11931" y="7024"/>
                  <a:pt x="11933" y="7024"/>
                </a:cubicBezTo>
                <a:cubicBezTo>
                  <a:pt x="11935" y="7020"/>
                  <a:pt x="11936" y="7015"/>
                  <a:pt x="11937" y="7011"/>
                </a:cubicBezTo>
                <a:cubicBezTo>
                  <a:pt x="11937" y="7011"/>
                  <a:pt x="11938" y="7011"/>
                  <a:pt x="11938" y="7011"/>
                </a:cubicBezTo>
                <a:cubicBezTo>
                  <a:pt x="11943" y="7021"/>
                  <a:pt x="11948" y="7029"/>
                  <a:pt x="11953" y="7039"/>
                </a:cubicBezTo>
                <a:cubicBezTo>
                  <a:pt x="11948" y="7048"/>
                  <a:pt x="11943" y="7059"/>
                  <a:pt x="11938" y="7068"/>
                </a:cubicBezTo>
                <a:cubicBezTo>
                  <a:pt x="11938" y="7069"/>
                  <a:pt x="11938" y="7074"/>
                  <a:pt x="11938" y="7076"/>
                </a:cubicBezTo>
                <a:cubicBezTo>
                  <a:pt x="11960" y="7130"/>
                  <a:pt x="11998" y="7113"/>
                  <a:pt x="12041" y="7114"/>
                </a:cubicBezTo>
                <a:cubicBezTo>
                  <a:pt x="12044" y="7124"/>
                  <a:pt x="12044" y="7132"/>
                  <a:pt x="12047" y="7142"/>
                </a:cubicBezTo>
                <a:cubicBezTo>
                  <a:pt x="12030" y="7168"/>
                  <a:pt x="11997" y="7182"/>
                  <a:pt x="11980" y="7211"/>
                </a:cubicBezTo>
                <a:cubicBezTo>
                  <a:pt x="11978" y="7213"/>
                  <a:pt x="11976" y="7215"/>
                  <a:pt x="11974" y="7217"/>
                </a:cubicBezTo>
                <a:cubicBezTo>
                  <a:pt x="11975" y="7221"/>
                  <a:pt x="11979" y="7222"/>
                  <a:pt x="11979" y="7226"/>
                </a:cubicBezTo>
                <a:cubicBezTo>
                  <a:pt x="12024" y="7241"/>
                  <a:pt x="12062" y="7223"/>
                  <a:pt x="12037" y="7331"/>
                </a:cubicBezTo>
                <a:cubicBezTo>
                  <a:pt x="12037" y="7333"/>
                  <a:pt x="12037" y="7336"/>
                  <a:pt x="12037" y="7339"/>
                </a:cubicBezTo>
                <a:cubicBezTo>
                  <a:pt x="12075" y="7351"/>
                  <a:pt x="12081" y="7344"/>
                  <a:pt x="12087" y="7331"/>
                </a:cubicBezTo>
                <a:cubicBezTo>
                  <a:pt x="12091" y="7323"/>
                  <a:pt x="12098" y="7313"/>
                  <a:pt x="12109" y="7302"/>
                </a:cubicBezTo>
                <a:cubicBezTo>
                  <a:pt x="12121" y="7300"/>
                  <a:pt x="12134" y="7304"/>
                  <a:pt x="12145" y="7302"/>
                </a:cubicBezTo>
                <a:cubicBezTo>
                  <a:pt x="12146" y="7300"/>
                  <a:pt x="12148" y="7298"/>
                  <a:pt x="12149" y="7296"/>
                </a:cubicBezTo>
                <a:cubicBezTo>
                  <a:pt x="12150" y="7296"/>
                  <a:pt x="12151" y="7296"/>
                  <a:pt x="12152" y="7296"/>
                </a:cubicBezTo>
                <a:cubicBezTo>
                  <a:pt x="12158" y="7286"/>
                  <a:pt x="12162" y="7274"/>
                  <a:pt x="12168" y="7264"/>
                </a:cubicBezTo>
                <a:cubicBezTo>
                  <a:pt x="12180" y="7260"/>
                  <a:pt x="12188" y="7271"/>
                  <a:pt x="12197" y="7274"/>
                </a:cubicBezTo>
                <a:cubicBezTo>
                  <a:pt x="12205" y="7271"/>
                  <a:pt x="12214" y="7277"/>
                  <a:pt x="12223" y="7274"/>
                </a:cubicBezTo>
                <a:cubicBezTo>
                  <a:pt x="12223" y="7272"/>
                  <a:pt x="12224" y="7269"/>
                  <a:pt x="12224" y="7267"/>
                </a:cubicBezTo>
                <a:cubicBezTo>
                  <a:pt x="12226" y="7267"/>
                  <a:pt x="12227" y="7268"/>
                  <a:pt x="12229" y="7267"/>
                </a:cubicBezTo>
                <a:cubicBezTo>
                  <a:pt x="12234" y="7254"/>
                  <a:pt x="12237" y="7238"/>
                  <a:pt x="12239" y="7221"/>
                </a:cubicBezTo>
                <a:cubicBezTo>
                  <a:pt x="12225" y="7217"/>
                  <a:pt x="12212" y="7214"/>
                  <a:pt x="12198" y="7211"/>
                </a:cubicBezTo>
                <a:cubicBezTo>
                  <a:pt x="12181" y="7214"/>
                  <a:pt x="12167" y="7231"/>
                  <a:pt x="12146" y="7221"/>
                </a:cubicBezTo>
                <a:cubicBezTo>
                  <a:pt x="12141" y="7173"/>
                  <a:pt x="12107" y="7121"/>
                  <a:pt x="12077" y="7103"/>
                </a:cubicBezTo>
                <a:cubicBezTo>
                  <a:pt x="12094" y="7098"/>
                  <a:pt x="12111" y="7097"/>
                  <a:pt x="12130" y="7096"/>
                </a:cubicBezTo>
                <a:cubicBezTo>
                  <a:pt x="12130" y="7094"/>
                  <a:pt x="12130" y="7091"/>
                  <a:pt x="12131" y="7089"/>
                </a:cubicBezTo>
                <a:cubicBezTo>
                  <a:pt x="12133" y="7089"/>
                  <a:pt x="12134" y="7089"/>
                  <a:pt x="12135" y="7089"/>
                </a:cubicBezTo>
                <a:cubicBezTo>
                  <a:pt x="12142" y="7075"/>
                  <a:pt x="12150" y="7061"/>
                  <a:pt x="12154" y="7039"/>
                </a:cubicBezTo>
                <a:cubicBezTo>
                  <a:pt x="12155" y="7039"/>
                  <a:pt x="12155" y="7039"/>
                  <a:pt x="12155" y="7039"/>
                </a:cubicBezTo>
                <a:cubicBezTo>
                  <a:pt x="12159" y="7044"/>
                  <a:pt x="12158" y="7052"/>
                  <a:pt x="12161" y="7058"/>
                </a:cubicBezTo>
                <a:cubicBezTo>
                  <a:pt x="12166" y="7063"/>
                  <a:pt x="12165" y="7060"/>
                  <a:pt x="12171" y="7058"/>
                </a:cubicBezTo>
                <a:cubicBezTo>
                  <a:pt x="12173" y="7057"/>
                  <a:pt x="12174" y="7054"/>
                  <a:pt x="12176" y="7053"/>
                </a:cubicBezTo>
                <a:cubicBezTo>
                  <a:pt x="12176" y="7052"/>
                  <a:pt x="12176" y="7053"/>
                  <a:pt x="12177" y="7053"/>
                </a:cubicBezTo>
                <a:cubicBezTo>
                  <a:pt x="12187" y="7047"/>
                  <a:pt x="12192" y="7035"/>
                  <a:pt x="12199" y="7028"/>
                </a:cubicBezTo>
                <a:cubicBezTo>
                  <a:pt x="12226" y="7019"/>
                  <a:pt x="12253" y="7012"/>
                  <a:pt x="12280" y="7003"/>
                </a:cubicBezTo>
                <a:cubicBezTo>
                  <a:pt x="12281" y="7001"/>
                  <a:pt x="12281" y="6999"/>
                  <a:pt x="12282" y="6998"/>
                </a:cubicBezTo>
                <a:cubicBezTo>
                  <a:pt x="12284" y="6997"/>
                  <a:pt x="12285" y="6996"/>
                  <a:pt x="12286" y="6996"/>
                </a:cubicBezTo>
                <a:cubicBezTo>
                  <a:pt x="12290" y="6988"/>
                  <a:pt x="12293" y="6982"/>
                  <a:pt x="12297" y="6974"/>
                </a:cubicBezTo>
                <a:cubicBezTo>
                  <a:pt x="12313" y="6971"/>
                  <a:pt x="12331" y="6968"/>
                  <a:pt x="12347" y="6964"/>
                </a:cubicBezTo>
                <a:cubicBezTo>
                  <a:pt x="12348" y="6962"/>
                  <a:pt x="12347" y="6960"/>
                  <a:pt x="12347" y="6959"/>
                </a:cubicBezTo>
                <a:cubicBezTo>
                  <a:pt x="12349" y="6959"/>
                  <a:pt x="12351" y="6958"/>
                  <a:pt x="12353" y="6958"/>
                </a:cubicBezTo>
                <a:cubicBezTo>
                  <a:pt x="12355" y="6954"/>
                  <a:pt x="12354" y="6953"/>
                  <a:pt x="12353" y="6951"/>
                </a:cubicBezTo>
                <a:cubicBezTo>
                  <a:pt x="12372" y="6944"/>
                  <a:pt x="12390" y="6932"/>
                  <a:pt x="12408" y="6926"/>
                </a:cubicBezTo>
                <a:close/>
                <a:moveTo>
                  <a:pt x="19146" y="7189"/>
                </a:moveTo>
                <a:cubicBezTo>
                  <a:pt x="19111" y="7246"/>
                  <a:pt x="19133" y="7240"/>
                  <a:pt x="19139" y="7306"/>
                </a:cubicBezTo>
                <a:cubicBezTo>
                  <a:pt x="19139" y="7340"/>
                  <a:pt x="19139" y="7373"/>
                  <a:pt x="19138" y="7407"/>
                </a:cubicBezTo>
                <a:cubicBezTo>
                  <a:pt x="19131" y="7420"/>
                  <a:pt x="19121" y="7430"/>
                  <a:pt x="19110" y="7435"/>
                </a:cubicBezTo>
                <a:cubicBezTo>
                  <a:pt x="19110" y="7463"/>
                  <a:pt x="19110" y="7491"/>
                  <a:pt x="19110" y="7519"/>
                </a:cubicBezTo>
                <a:cubicBezTo>
                  <a:pt x="19087" y="7530"/>
                  <a:pt x="19079" y="7514"/>
                  <a:pt x="19064" y="7494"/>
                </a:cubicBezTo>
                <a:cubicBezTo>
                  <a:pt x="19055" y="7496"/>
                  <a:pt x="19057" y="7502"/>
                  <a:pt x="19052" y="7510"/>
                </a:cubicBezTo>
                <a:cubicBezTo>
                  <a:pt x="19052" y="7522"/>
                  <a:pt x="19054" y="7526"/>
                  <a:pt x="19060" y="7534"/>
                </a:cubicBezTo>
                <a:cubicBezTo>
                  <a:pt x="19060" y="7540"/>
                  <a:pt x="19059" y="7547"/>
                  <a:pt x="19058" y="7553"/>
                </a:cubicBezTo>
                <a:cubicBezTo>
                  <a:pt x="19041" y="7573"/>
                  <a:pt x="19025" y="7594"/>
                  <a:pt x="19008" y="7613"/>
                </a:cubicBezTo>
                <a:cubicBezTo>
                  <a:pt x="19009" y="7632"/>
                  <a:pt x="19010" y="7651"/>
                  <a:pt x="19011" y="7670"/>
                </a:cubicBezTo>
                <a:cubicBezTo>
                  <a:pt x="19017" y="7679"/>
                  <a:pt x="19022" y="7686"/>
                  <a:pt x="19032" y="7690"/>
                </a:cubicBezTo>
                <a:cubicBezTo>
                  <a:pt x="19038" y="7727"/>
                  <a:pt x="19018" y="7751"/>
                  <a:pt x="19032" y="7781"/>
                </a:cubicBezTo>
                <a:cubicBezTo>
                  <a:pt x="19032" y="7783"/>
                  <a:pt x="19032" y="7786"/>
                  <a:pt x="19033" y="7788"/>
                </a:cubicBezTo>
                <a:cubicBezTo>
                  <a:pt x="19047" y="7777"/>
                  <a:pt x="19057" y="7750"/>
                  <a:pt x="19066" y="7728"/>
                </a:cubicBezTo>
                <a:cubicBezTo>
                  <a:pt x="19080" y="7730"/>
                  <a:pt x="19087" y="7734"/>
                  <a:pt x="19099" y="7727"/>
                </a:cubicBezTo>
                <a:cubicBezTo>
                  <a:pt x="19100" y="7724"/>
                  <a:pt x="19101" y="7721"/>
                  <a:pt x="19102" y="7718"/>
                </a:cubicBezTo>
                <a:cubicBezTo>
                  <a:pt x="19090" y="7689"/>
                  <a:pt x="19062" y="7669"/>
                  <a:pt x="19044" y="7652"/>
                </a:cubicBezTo>
                <a:cubicBezTo>
                  <a:pt x="19043" y="7649"/>
                  <a:pt x="19042" y="7646"/>
                  <a:pt x="19042" y="7643"/>
                </a:cubicBezTo>
                <a:cubicBezTo>
                  <a:pt x="19044" y="7618"/>
                  <a:pt x="19058" y="7611"/>
                  <a:pt x="19070" y="7605"/>
                </a:cubicBezTo>
                <a:cubicBezTo>
                  <a:pt x="19077" y="7620"/>
                  <a:pt x="19083" y="7628"/>
                  <a:pt x="19086" y="7650"/>
                </a:cubicBezTo>
                <a:cubicBezTo>
                  <a:pt x="19096" y="7637"/>
                  <a:pt x="19106" y="7623"/>
                  <a:pt x="19116" y="7610"/>
                </a:cubicBezTo>
                <a:cubicBezTo>
                  <a:pt x="19153" y="7578"/>
                  <a:pt x="19203" y="7685"/>
                  <a:pt x="19236" y="7695"/>
                </a:cubicBezTo>
                <a:cubicBezTo>
                  <a:pt x="19245" y="7638"/>
                  <a:pt x="19267" y="7573"/>
                  <a:pt x="19296" y="7552"/>
                </a:cubicBezTo>
                <a:cubicBezTo>
                  <a:pt x="19310" y="7542"/>
                  <a:pt x="19316" y="7560"/>
                  <a:pt x="19325" y="7565"/>
                </a:cubicBezTo>
                <a:cubicBezTo>
                  <a:pt x="19348" y="7552"/>
                  <a:pt x="19365" y="7546"/>
                  <a:pt x="19380" y="7519"/>
                </a:cubicBezTo>
                <a:cubicBezTo>
                  <a:pt x="19385" y="7505"/>
                  <a:pt x="19360" y="7451"/>
                  <a:pt x="19358" y="7425"/>
                </a:cubicBezTo>
                <a:cubicBezTo>
                  <a:pt x="19363" y="7407"/>
                  <a:pt x="19368" y="7390"/>
                  <a:pt x="19374" y="7372"/>
                </a:cubicBezTo>
                <a:cubicBezTo>
                  <a:pt x="19374" y="7370"/>
                  <a:pt x="19374" y="7366"/>
                  <a:pt x="19374" y="7364"/>
                </a:cubicBezTo>
                <a:cubicBezTo>
                  <a:pt x="19354" y="7372"/>
                  <a:pt x="19350" y="7401"/>
                  <a:pt x="19335" y="7415"/>
                </a:cubicBezTo>
                <a:cubicBezTo>
                  <a:pt x="19269" y="7466"/>
                  <a:pt x="19182" y="7227"/>
                  <a:pt x="19146" y="7189"/>
                </a:cubicBezTo>
                <a:close/>
                <a:moveTo>
                  <a:pt x="7010" y="7788"/>
                </a:moveTo>
                <a:cubicBezTo>
                  <a:pt x="7000" y="7829"/>
                  <a:pt x="6954" y="7896"/>
                  <a:pt x="6962" y="7954"/>
                </a:cubicBezTo>
                <a:cubicBezTo>
                  <a:pt x="6973" y="8039"/>
                  <a:pt x="7056" y="8012"/>
                  <a:pt x="7067" y="7944"/>
                </a:cubicBezTo>
                <a:cubicBezTo>
                  <a:pt x="7034" y="7863"/>
                  <a:pt x="7024" y="7961"/>
                  <a:pt x="6997" y="7976"/>
                </a:cubicBezTo>
                <a:cubicBezTo>
                  <a:pt x="6994" y="7972"/>
                  <a:pt x="6989" y="7967"/>
                  <a:pt x="6986" y="7963"/>
                </a:cubicBezTo>
                <a:cubicBezTo>
                  <a:pt x="6983" y="7922"/>
                  <a:pt x="7005" y="7925"/>
                  <a:pt x="7016" y="7903"/>
                </a:cubicBezTo>
                <a:cubicBezTo>
                  <a:pt x="7026" y="7884"/>
                  <a:pt x="7029" y="7841"/>
                  <a:pt x="7037" y="7821"/>
                </a:cubicBezTo>
                <a:cubicBezTo>
                  <a:pt x="7028" y="7810"/>
                  <a:pt x="7019" y="7799"/>
                  <a:pt x="7010" y="7788"/>
                </a:cubicBezTo>
                <a:close/>
                <a:moveTo>
                  <a:pt x="10461" y="7788"/>
                </a:moveTo>
                <a:cubicBezTo>
                  <a:pt x="10442" y="7820"/>
                  <a:pt x="10424" y="7824"/>
                  <a:pt x="10392" y="7835"/>
                </a:cubicBezTo>
                <a:cubicBezTo>
                  <a:pt x="10391" y="7836"/>
                  <a:pt x="10390" y="7838"/>
                  <a:pt x="10389" y="7840"/>
                </a:cubicBezTo>
                <a:cubicBezTo>
                  <a:pt x="10393" y="7872"/>
                  <a:pt x="10406" y="7883"/>
                  <a:pt x="10410" y="7920"/>
                </a:cubicBezTo>
                <a:cubicBezTo>
                  <a:pt x="10418" y="7995"/>
                  <a:pt x="10383" y="8075"/>
                  <a:pt x="10432" y="8094"/>
                </a:cubicBezTo>
                <a:cubicBezTo>
                  <a:pt x="10436" y="8084"/>
                  <a:pt x="10441" y="8073"/>
                  <a:pt x="10445" y="8063"/>
                </a:cubicBezTo>
                <a:cubicBezTo>
                  <a:pt x="10457" y="8052"/>
                  <a:pt x="10466" y="8064"/>
                  <a:pt x="10477" y="8069"/>
                </a:cubicBezTo>
                <a:cubicBezTo>
                  <a:pt x="10482" y="8046"/>
                  <a:pt x="10492" y="8024"/>
                  <a:pt x="10490" y="7989"/>
                </a:cubicBezTo>
                <a:cubicBezTo>
                  <a:pt x="10489" y="7971"/>
                  <a:pt x="10487" y="7952"/>
                  <a:pt x="10485" y="7933"/>
                </a:cubicBezTo>
                <a:cubicBezTo>
                  <a:pt x="10487" y="7919"/>
                  <a:pt x="10494" y="7903"/>
                  <a:pt x="10496" y="7893"/>
                </a:cubicBezTo>
                <a:cubicBezTo>
                  <a:pt x="10503" y="7854"/>
                  <a:pt x="10474" y="7796"/>
                  <a:pt x="10461" y="7788"/>
                </a:cubicBezTo>
                <a:close/>
                <a:moveTo>
                  <a:pt x="19182" y="7788"/>
                </a:moveTo>
                <a:cubicBezTo>
                  <a:pt x="19177" y="7794"/>
                  <a:pt x="19172" y="7800"/>
                  <a:pt x="19167" y="7806"/>
                </a:cubicBezTo>
                <a:cubicBezTo>
                  <a:pt x="19166" y="7810"/>
                  <a:pt x="19165" y="7813"/>
                  <a:pt x="19164" y="7816"/>
                </a:cubicBezTo>
                <a:cubicBezTo>
                  <a:pt x="19169" y="7829"/>
                  <a:pt x="19171" y="7835"/>
                  <a:pt x="19183" y="7835"/>
                </a:cubicBezTo>
                <a:cubicBezTo>
                  <a:pt x="19185" y="7846"/>
                  <a:pt x="19186" y="7855"/>
                  <a:pt x="19188" y="7866"/>
                </a:cubicBezTo>
                <a:cubicBezTo>
                  <a:pt x="19181" y="7878"/>
                  <a:pt x="19167" y="7882"/>
                  <a:pt x="19156" y="7888"/>
                </a:cubicBezTo>
                <a:cubicBezTo>
                  <a:pt x="19152" y="7876"/>
                  <a:pt x="19148" y="7865"/>
                  <a:pt x="19144" y="7853"/>
                </a:cubicBezTo>
                <a:cubicBezTo>
                  <a:pt x="19142" y="7853"/>
                  <a:pt x="19141" y="7853"/>
                  <a:pt x="19139" y="7853"/>
                </a:cubicBezTo>
                <a:cubicBezTo>
                  <a:pt x="19127" y="7870"/>
                  <a:pt x="19124" y="7895"/>
                  <a:pt x="19109" y="7906"/>
                </a:cubicBezTo>
                <a:cubicBezTo>
                  <a:pt x="19110" y="7929"/>
                  <a:pt x="19111" y="7953"/>
                  <a:pt x="19112" y="7976"/>
                </a:cubicBezTo>
                <a:cubicBezTo>
                  <a:pt x="19109" y="7985"/>
                  <a:pt x="19105" y="7995"/>
                  <a:pt x="19102" y="8004"/>
                </a:cubicBezTo>
                <a:cubicBezTo>
                  <a:pt x="19101" y="8007"/>
                  <a:pt x="19100" y="8009"/>
                  <a:pt x="19100" y="8011"/>
                </a:cubicBezTo>
                <a:cubicBezTo>
                  <a:pt x="19104" y="8018"/>
                  <a:pt x="19109" y="8026"/>
                  <a:pt x="19113" y="8033"/>
                </a:cubicBezTo>
                <a:cubicBezTo>
                  <a:pt x="19113" y="8116"/>
                  <a:pt x="19084" y="8234"/>
                  <a:pt x="19062" y="8276"/>
                </a:cubicBezTo>
                <a:cubicBezTo>
                  <a:pt x="19054" y="8284"/>
                  <a:pt x="19046" y="8293"/>
                  <a:pt x="19038" y="8302"/>
                </a:cubicBezTo>
                <a:cubicBezTo>
                  <a:pt x="19029" y="8322"/>
                  <a:pt x="19027" y="8349"/>
                  <a:pt x="19015" y="8364"/>
                </a:cubicBezTo>
                <a:cubicBezTo>
                  <a:pt x="18987" y="8398"/>
                  <a:pt x="18953" y="8412"/>
                  <a:pt x="18930" y="8452"/>
                </a:cubicBezTo>
                <a:cubicBezTo>
                  <a:pt x="18926" y="8451"/>
                  <a:pt x="18923" y="8449"/>
                  <a:pt x="18919" y="8449"/>
                </a:cubicBezTo>
                <a:cubicBezTo>
                  <a:pt x="18918" y="8431"/>
                  <a:pt x="18918" y="8421"/>
                  <a:pt x="18919" y="8400"/>
                </a:cubicBezTo>
                <a:cubicBezTo>
                  <a:pt x="18924" y="8387"/>
                  <a:pt x="18929" y="8375"/>
                  <a:pt x="18938" y="8369"/>
                </a:cubicBezTo>
                <a:cubicBezTo>
                  <a:pt x="18937" y="8361"/>
                  <a:pt x="18937" y="8353"/>
                  <a:pt x="18937" y="8345"/>
                </a:cubicBezTo>
                <a:cubicBezTo>
                  <a:pt x="18919" y="8349"/>
                  <a:pt x="18905" y="8359"/>
                  <a:pt x="18894" y="8374"/>
                </a:cubicBezTo>
                <a:cubicBezTo>
                  <a:pt x="18893" y="8401"/>
                  <a:pt x="18893" y="8430"/>
                  <a:pt x="18893" y="8457"/>
                </a:cubicBezTo>
                <a:cubicBezTo>
                  <a:pt x="18878" y="8511"/>
                  <a:pt x="18846" y="8505"/>
                  <a:pt x="18847" y="8593"/>
                </a:cubicBezTo>
                <a:cubicBezTo>
                  <a:pt x="18835" y="8608"/>
                  <a:pt x="18824" y="8619"/>
                  <a:pt x="18809" y="8628"/>
                </a:cubicBezTo>
                <a:cubicBezTo>
                  <a:pt x="18800" y="8617"/>
                  <a:pt x="18798" y="8608"/>
                  <a:pt x="18796" y="8583"/>
                </a:cubicBezTo>
                <a:cubicBezTo>
                  <a:pt x="18756" y="8604"/>
                  <a:pt x="18701" y="8626"/>
                  <a:pt x="18655" y="8635"/>
                </a:cubicBezTo>
                <a:cubicBezTo>
                  <a:pt x="18654" y="8609"/>
                  <a:pt x="18647" y="8610"/>
                  <a:pt x="18633" y="8622"/>
                </a:cubicBezTo>
                <a:cubicBezTo>
                  <a:pt x="18608" y="8643"/>
                  <a:pt x="18593" y="8695"/>
                  <a:pt x="18570" y="8733"/>
                </a:cubicBezTo>
                <a:cubicBezTo>
                  <a:pt x="18564" y="8732"/>
                  <a:pt x="18559" y="8730"/>
                  <a:pt x="18553" y="8723"/>
                </a:cubicBezTo>
                <a:cubicBezTo>
                  <a:pt x="18549" y="8737"/>
                  <a:pt x="18544" y="8750"/>
                  <a:pt x="18538" y="8761"/>
                </a:cubicBezTo>
                <a:cubicBezTo>
                  <a:pt x="18532" y="8765"/>
                  <a:pt x="18526" y="8771"/>
                  <a:pt x="18517" y="8771"/>
                </a:cubicBezTo>
                <a:cubicBezTo>
                  <a:pt x="18516" y="8778"/>
                  <a:pt x="18515" y="8786"/>
                  <a:pt x="18514" y="8793"/>
                </a:cubicBezTo>
                <a:cubicBezTo>
                  <a:pt x="18513" y="8794"/>
                  <a:pt x="18512" y="8794"/>
                  <a:pt x="18512" y="8795"/>
                </a:cubicBezTo>
                <a:cubicBezTo>
                  <a:pt x="18511" y="8796"/>
                  <a:pt x="18511" y="8798"/>
                  <a:pt x="18511" y="8800"/>
                </a:cubicBezTo>
                <a:cubicBezTo>
                  <a:pt x="18511" y="8801"/>
                  <a:pt x="18511" y="8802"/>
                  <a:pt x="18512" y="8803"/>
                </a:cubicBezTo>
                <a:cubicBezTo>
                  <a:pt x="18511" y="8805"/>
                  <a:pt x="18511" y="8806"/>
                  <a:pt x="18511" y="8808"/>
                </a:cubicBezTo>
                <a:cubicBezTo>
                  <a:pt x="18513" y="8811"/>
                  <a:pt x="18515" y="8815"/>
                  <a:pt x="18517" y="8818"/>
                </a:cubicBezTo>
                <a:cubicBezTo>
                  <a:pt x="18528" y="8847"/>
                  <a:pt x="18533" y="8885"/>
                  <a:pt x="18548" y="8906"/>
                </a:cubicBezTo>
                <a:cubicBezTo>
                  <a:pt x="18567" y="8883"/>
                  <a:pt x="18569" y="8853"/>
                  <a:pt x="18579" y="8826"/>
                </a:cubicBezTo>
                <a:cubicBezTo>
                  <a:pt x="18583" y="8828"/>
                  <a:pt x="18586" y="8829"/>
                  <a:pt x="18590" y="8831"/>
                </a:cubicBezTo>
                <a:cubicBezTo>
                  <a:pt x="18592" y="8818"/>
                  <a:pt x="18594" y="8809"/>
                  <a:pt x="18595" y="8800"/>
                </a:cubicBezTo>
                <a:cubicBezTo>
                  <a:pt x="18597" y="8797"/>
                  <a:pt x="18597" y="8794"/>
                  <a:pt x="18600" y="8791"/>
                </a:cubicBezTo>
                <a:cubicBezTo>
                  <a:pt x="18616" y="8792"/>
                  <a:pt x="18626" y="8804"/>
                  <a:pt x="18631" y="8825"/>
                </a:cubicBezTo>
                <a:cubicBezTo>
                  <a:pt x="18643" y="8815"/>
                  <a:pt x="18654" y="8792"/>
                  <a:pt x="18663" y="8765"/>
                </a:cubicBezTo>
                <a:cubicBezTo>
                  <a:pt x="18672" y="8760"/>
                  <a:pt x="18682" y="8753"/>
                  <a:pt x="18691" y="8748"/>
                </a:cubicBezTo>
                <a:cubicBezTo>
                  <a:pt x="18699" y="8745"/>
                  <a:pt x="18707" y="8758"/>
                  <a:pt x="18710" y="8756"/>
                </a:cubicBezTo>
                <a:cubicBezTo>
                  <a:pt x="18722" y="8745"/>
                  <a:pt x="18735" y="8734"/>
                  <a:pt x="18748" y="8723"/>
                </a:cubicBezTo>
                <a:cubicBezTo>
                  <a:pt x="18768" y="8720"/>
                  <a:pt x="18782" y="8736"/>
                  <a:pt x="18801" y="8723"/>
                </a:cubicBezTo>
                <a:cubicBezTo>
                  <a:pt x="18803" y="8725"/>
                  <a:pt x="18805" y="8726"/>
                  <a:pt x="18806" y="8728"/>
                </a:cubicBezTo>
                <a:cubicBezTo>
                  <a:pt x="18809" y="8756"/>
                  <a:pt x="18795" y="8769"/>
                  <a:pt x="18785" y="8781"/>
                </a:cubicBezTo>
                <a:cubicBezTo>
                  <a:pt x="18787" y="8803"/>
                  <a:pt x="18788" y="8825"/>
                  <a:pt x="18790" y="8846"/>
                </a:cubicBezTo>
                <a:cubicBezTo>
                  <a:pt x="18806" y="8861"/>
                  <a:pt x="18821" y="8875"/>
                  <a:pt x="18838" y="8890"/>
                </a:cubicBezTo>
                <a:cubicBezTo>
                  <a:pt x="18849" y="8827"/>
                  <a:pt x="18868" y="8801"/>
                  <a:pt x="18906" y="8780"/>
                </a:cubicBezTo>
                <a:cubicBezTo>
                  <a:pt x="18907" y="8776"/>
                  <a:pt x="18908" y="8773"/>
                  <a:pt x="18909" y="8770"/>
                </a:cubicBezTo>
                <a:cubicBezTo>
                  <a:pt x="18903" y="8756"/>
                  <a:pt x="18896" y="8748"/>
                  <a:pt x="18886" y="8741"/>
                </a:cubicBezTo>
                <a:cubicBezTo>
                  <a:pt x="18890" y="8726"/>
                  <a:pt x="18892" y="8710"/>
                  <a:pt x="18896" y="8695"/>
                </a:cubicBezTo>
                <a:cubicBezTo>
                  <a:pt x="18909" y="8685"/>
                  <a:pt x="18927" y="8718"/>
                  <a:pt x="18931" y="8741"/>
                </a:cubicBezTo>
                <a:cubicBezTo>
                  <a:pt x="18952" y="8738"/>
                  <a:pt x="18968" y="8733"/>
                  <a:pt x="18991" y="8733"/>
                </a:cubicBezTo>
                <a:cubicBezTo>
                  <a:pt x="19004" y="8710"/>
                  <a:pt x="19006" y="8686"/>
                  <a:pt x="19027" y="8675"/>
                </a:cubicBezTo>
                <a:cubicBezTo>
                  <a:pt x="19028" y="8676"/>
                  <a:pt x="19028" y="8676"/>
                  <a:pt x="19029" y="8677"/>
                </a:cubicBezTo>
                <a:cubicBezTo>
                  <a:pt x="19030" y="8692"/>
                  <a:pt x="19030" y="8708"/>
                  <a:pt x="19031" y="8723"/>
                </a:cubicBezTo>
                <a:cubicBezTo>
                  <a:pt x="19033" y="8726"/>
                  <a:pt x="19036" y="8729"/>
                  <a:pt x="19038" y="8731"/>
                </a:cubicBezTo>
                <a:cubicBezTo>
                  <a:pt x="19048" y="8718"/>
                  <a:pt x="19051" y="8702"/>
                  <a:pt x="19050" y="8668"/>
                </a:cubicBezTo>
                <a:cubicBezTo>
                  <a:pt x="19062" y="8652"/>
                  <a:pt x="19096" y="8607"/>
                  <a:pt x="19109" y="8600"/>
                </a:cubicBezTo>
                <a:cubicBezTo>
                  <a:pt x="19111" y="8603"/>
                  <a:pt x="19111" y="8604"/>
                  <a:pt x="19113" y="8607"/>
                </a:cubicBezTo>
                <a:cubicBezTo>
                  <a:pt x="19107" y="8631"/>
                  <a:pt x="19097" y="8660"/>
                  <a:pt x="19100" y="8690"/>
                </a:cubicBezTo>
                <a:cubicBezTo>
                  <a:pt x="19100" y="8692"/>
                  <a:pt x="19101" y="8693"/>
                  <a:pt x="19102" y="8695"/>
                </a:cubicBezTo>
                <a:cubicBezTo>
                  <a:pt x="19112" y="8686"/>
                  <a:pt x="19123" y="8677"/>
                  <a:pt x="19133" y="8668"/>
                </a:cubicBezTo>
                <a:cubicBezTo>
                  <a:pt x="19140" y="8619"/>
                  <a:pt x="19140" y="8598"/>
                  <a:pt x="19166" y="8583"/>
                </a:cubicBezTo>
                <a:cubicBezTo>
                  <a:pt x="19166" y="8582"/>
                  <a:pt x="19167" y="8580"/>
                  <a:pt x="19167" y="8578"/>
                </a:cubicBezTo>
                <a:cubicBezTo>
                  <a:pt x="19121" y="8516"/>
                  <a:pt x="19166" y="8459"/>
                  <a:pt x="19175" y="8409"/>
                </a:cubicBezTo>
                <a:cubicBezTo>
                  <a:pt x="19194" y="8309"/>
                  <a:pt x="19136" y="8250"/>
                  <a:pt x="19209" y="8211"/>
                </a:cubicBezTo>
                <a:cubicBezTo>
                  <a:pt x="19210" y="8195"/>
                  <a:pt x="19212" y="8181"/>
                  <a:pt x="19213" y="8166"/>
                </a:cubicBezTo>
                <a:cubicBezTo>
                  <a:pt x="19222" y="8133"/>
                  <a:pt x="19239" y="8115"/>
                  <a:pt x="19244" y="8073"/>
                </a:cubicBezTo>
                <a:cubicBezTo>
                  <a:pt x="19250" y="8031"/>
                  <a:pt x="19231" y="7968"/>
                  <a:pt x="19222" y="7943"/>
                </a:cubicBezTo>
                <a:cubicBezTo>
                  <a:pt x="19218" y="7935"/>
                  <a:pt x="19213" y="7927"/>
                  <a:pt x="19209" y="7920"/>
                </a:cubicBezTo>
                <a:cubicBezTo>
                  <a:pt x="19208" y="7884"/>
                  <a:pt x="19207" y="7848"/>
                  <a:pt x="19207" y="7813"/>
                </a:cubicBezTo>
                <a:cubicBezTo>
                  <a:pt x="19201" y="7800"/>
                  <a:pt x="19193" y="7791"/>
                  <a:pt x="19182" y="7788"/>
                </a:cubicBezTo>
                <a:close/>
                <a:moveTo>
                  <a:pt x="10777" y="8387"/>
                </a:moveTo>
                <a:cubicBezTo>
                  <a:pt x="10757" y="8420"/>
                  <a:pt x="10730" y="8390"/>
                  <a:pt x="10720" y="8449"/>
                </a:cubicBezTo>
                <a:cubicBezTo>
                  <a:pt x="10730" y="8483"/>
                  <a:pt x="10744" y="8474"/>
                  <a:pt x="10763" y="8490"/>
                </a:cubicBezTo>
                <a:cubicBezTo>
                  <a:pt x="10803" y="8525"/>
                  <a:pt x="10840" y="8569"/>
                  <a:pt x="10884" y="8592"/>
                </a:cubicBezTo>
                <a:cubicBezTo>
                  <a:pt x="10892" y="8580"/>
                  <a:pt x="10897" y="8564"/>
                  <a:pt x="10905" y="8555"/>
                </a:cubicBezTo>
                <a:cubicBezTo>
                  <a:pt x="10908" y="8540"/>
                  <a:pt x="10899" y="8532"/>
                  <a:pt x="10895" y="8515"/>
                </a:cubicBezTo>
                <a:cubicBezTo>
                  <a:pt x="10887" y="8477"/>
                  <a:pt x="10911" y="8426"/>
                  <a:pt x="10918" y="8399"/>
                </a:cubicBezTo>
                <a:cubicBezTo>
                  <a:pt x="10918" y="8398"/>
                  <a:pt x="10918" y="8396"/>
                  <a:pt x="10918" y="8395"/>
                </a:cubicBezTo>
                <a:cubicBezTo>
                  <a:pt x="10905" y="8390"/>
                  <a:pt x="10891" y="8400"/>
                  <a:pt x="10879" y="8405"/>
                </a:cubicBezTo>
                <a:cubicBezTo>
                  <a:pt x="10832" y="8427"/>
                  <a:pt x="10813" y="8428"/>
                  <a:pt x="10777" y="8387"/>
                </a:cubicBezTo>
                <a:close/>
                <a:moveTo>
                  <a:pt x="11398" y="8687"/>
                </a:moveTo>
                <a:cubicBezTo>
                  <a:pt x="11395" y="8692"/>
                  <a:pt x="11395" y="8691"/>
                  <a:pt x="11395" y="8702"/>
                </a:cubicBezTo>
                <a:cubicBezTo>
                  <a:pt x="11393" y="8702"/>
                  <a:pt x="11390" y="8702"/>
                  <a:pt x="11388" y="8702"/>
                </a:cubicBezTo>
                <a:cubicBezTo>
                  <a:pt x="11386" y="8714"/>
                  <a:pt x="11385" y="8729"/>
                  <a:pt x="11384" y="8741"/>
                </a:cubicBezTo>
                <a:cubicBezTo>
                  <a:pt x="11403" y="8757"/>
                  <a:pt x="11442" y="8754"/>
                  <a:pt x="11463" y="8770"/>
                </a:cubicBezTo>
                <a:cubicBezTo>
                  <a:pt x="11463" y="8776"/>
                  <a:pt x="11463" y="8782"/>
                  <a:pt x="11463" y="8788"/>
                </a:cubicBezTo>
                <a:cubicBezTo>
                  <a:pt x="11495" y="8785"/>
                  <a:pt x="11527" y="8780"/>
                  <a:pt x="11559" y="8776"/>
                </a:cubicBezTo>
                <a:cubicBezTo>
                  <a:pt x="11563" y="8765"/>
                  <a:pt x="11564" y="8752"/>
                  <a:pt x="11565" y="8735"/>
                </a:cubicBezTo>
                <a:cubicBezTo>
                  <a:pt x="11555" y="8747"/>
                  <a:pt x="11544" y="8750"/>
                  <a:pt x="11533" y="8761"/>
                </a:cubicBezTo>
                <a:cubicBezTo>
                  <a:pt x="11531" y="8760"/>
                  <a:pt x="11529" y="8756"/>
                  <a:pt x="11527" y="8755"/>
                </a:cubicBezTo>
                <a:cubicBezTo>
                  <a:pt x="11528" y="8748"/>
                  <a:pt x="11529" y="8742"/>
                  <a:pt x="11530" y="8735"/>
                </a:cubicBezTo>
                <a:cubicBezTo>
                  <a:pt x="11530" y="8734"/>
                  <a:pt x="11529" y="8734"/>
                  <a:pt x="11528" y="8733"/>
                </a:cubicBezTo>
                <a:cubicBezTo>
                  <a:pt x="11507" y="8738"/>
                  <a:pt x="11498" y="8733"/>
                  <a:pt x="11481" y="8720"/>
                </a:cubicBezTo>
                <a:cubicBezTo>
                  <a:pt x="11466" y="8722"/>
                  <a:pt x="11450" y="8726"/>
                  <a:pt x="11435" y="8728"/>
                </a:cubicBezTo>
                <a:cubicBezTo>
                  <a:pt x="11430" y="8721"/>
                  <a:pt x="11432" y="8717"/>
                  <a:pt x="11423" y="8715"/>
                </a:cubicBezTo>
                <a:cubicBezTo>
                  <a:pt x="11425" y="8711"/>
                  <a:pt x="11427" y="8708"/>
                  <a:pt x="11428" y="8705"/>
                </a:cubicBezTo>
                <a:cubicBezTo>
                  <a:pt x="11427" y="8702"/>
                  <a:pt x="11425" y="8699"/>
                  <a:pt x="11424" y="8697"/>
                </a:cubicBezTo>
                <a:cubicBezTo>
                  <a:pt x="11421" y="8700"/>
                  <a:pt x="11418" y="8705"/>
                  <a:pt x="11415" y="8708"/>
                </a:cubicBezTo>
                <a:cubicBezTo>
                  <a:pt x="11408" y="8704"/>
                  <a:pt x="11402" y="8702"/>
                  <a:pt x="11398" y="8692"/>
                </a:cubicBezTo>
                <a:cubicBezTo>
                  <a:pt x="11398" y="8690"/>
                  <a:pt x="11398" y="8688"/>
                  <a:pt x="11398" y="8687"/>
                </a:cubicBezTo>
                <a:close/>
                <a:moveTo>
                  <a:pt x="18426" y="8986"/>
                </a:moveTo>
                <a:cubicBezTo>
                  <a:pt x="18423" y="8987"/>
                  <a:pt x="18421" y="8989"/>
                  <a:pt x="18418" y="8989"/>
                </a:cubicBezTo>
                <a:cubicBezTo>
                  <a:pt x="18411" y="9001"/>
                  <a:pt x="18405" y="9018"/>
                  <a:pt x="18402" y="9036"/>
                </a:cubicBezTo>
                <a:cubicBezTo>
                  <a:pt x="18381" y="9047"/>
                  <a:pt x="18357" y="9033"/>
                  <a:pt x="18345" y="9061"/>
                </a:cubicBezTo>
                <a:cubicBezTo>
                  <a:pt x="18354" y="9081"/>
                  <a:pt x="18365" y="9126"/>
                  <a:pt x="18380" y="9132"/>
                </a:cubicBezTo>
                <a:cubicBezTo>
                  <a:pt x="18385" y="9119"/>
                  <a:pt x="18390" y="9106"/>
                  <a:pt x="18396" y="9093"/>
                </a:cubicBezTo>
                <a:cubicBezTo>
                  <a:pt x="18399" y="9093"/>
                  <a:pt x="18402" y="9093"/>
                  <a:pt x="18405" y="9093"/>
                </a:cubicBezTo>
                <a:cubicBezTo>
                  <a:pt x="18413" y="9114"/>
                  <a:pt x="18421" y="9127"/>
                  <a:pt x="18421" y="9164"/>
                </a:cubicBezTo>
                <a:cubicBezTo>
                  <a:pt x="18411" y="9180"/>
                  <a:pt x="18402" y="9196"/>
                  <a:pt x="18393" y="9212"/>
                </a:cubicBezTo>
                <a:cubicBezTo>
                  <a:pt x="18396" y="9229"/>
                  <a:pt x="18399" y="9246"/>
                  <a:pt x="18402" y="9262"/>
                </a:cubicBezTo>
                <a:cubicBezTo>
                  <a:pt x="18406" y="9292"/>
                  <a:pt x="18391" y="9301"/>
                  <a:pt x="18395" y="9324"/>
                </a:cubicBezTo>
                <a:cubicBezTo>
                  <a:pt x="18397" y="9331"/>
                  <a:pt x="18395" y="9326"/>
                  <a:pt x="18398" y="9330"/>
                </a:cubicBezTo>
                <a:cubicBezTo>
                  <a:pt x="18400" y="9332"/>
                  <a:pt x="18403" y="9334"/>
                  <a:pt x="18405" y="9335"/>
                </a:cubicBezTo>
                <a:cubicBezTo>
                  <a:pt x="18410" y="9318"/>
                  <a:pt x="18416" y="9301"/>
                  <a:pt x="18421" y="9279"/>
                </a:cubicBezTo>
                <a:cubicBezTo>
                  <a:pt x="18423" y="9277"/>
                  <a:pt x="18426" y="9276"/>
                  <a:pt x="18429" y="9274"/>
                </a:cubicBezTo>
                <a:cubicBezTo>
                  <a:pt x="18431" y="9276"/>
                  <a:pt x="18434" y="9277"/>
                  <a:pt x="18436" y="9279"/>
                </a:cubicBezTo>
                <a:cubicBezTo>
                  <a:pt x="18433" y="9303"/>
                  <a:pt x="18429" y="9328"/>
                  <a:pt x="18426" y="9352"/>
                </a:cubicBezTo>
                <a:cubicBezTo>
                  <a:pt x="18428" y="9357"/>
                  <a:pt x="18431" y="9356"/>
                  <a:pt x="18434" y="9359"/>
                </a:cubicBezTo>
                <a:cubicBezTo>
                  <a:pt x="18435" y="9357"/>
                  <a:pt x="18474" y="9277"/>
                  <a:pt x="18474" y="9277"/>
                </a:cubicBezTo>
                <a:cubicBezTo>
                  <a:pt x="18487" y="9208"/>
                  <a:pt x="18479" y="9161"/>
                  <a:pt x="18506" y="9122"/>
                </a:cubicBezTo>
                <a:cubicBezTo>
                  <a:pt x="18505" y="9097"/>
                  <a:pt x="18492" y="9077"/>
                  <a:pt x="18481" y="9069"/>
                </a:cubicBezTo>
                <a:cubicBezTo>
                  <a:pt x="18485" y="9057"/>
                  <a:pt x="18491" y="9049"/>
                  <a:pt x="18497" y="9043"/>
                </a:cubicBezTo>
                <a:cubicBezTo>
                  <a:pt x="18496" y="9034"/>
                  <a:pt x="18494" y="9026"/>
                  <a:pt x="18492" y="9018"/>
                </a:cubicBezTo>
                <a:cubicBezTo>
                  <a:pt x="18470" y="9021"/>
                  <a:pt x="18457" y="9036"/>
                  <a:pt x="18444" y="8989"/>
                </a:cubicBezTo>
                <a:cubicBezTo>
                  <a:pt x="18438" y="8989"/>
                  <a:pt x="18432" y="8987"/>
                  <a:pt x="18426" y="8986"/>
                </a:cubicBezTo>
                <a:close/>
                <a:moveTo>
                  <a:pt x="5945" y="9214"/>
                </a:moveTo>
                <a:cubicBezTo>
                  <a:pt x="5942" y="9220"/>
                  <a:pt x="5938" y="9225"/>
                  <a:pt x="5934" y="9231"/>
                </a:cubicBezTo>
                <a:cubicBezTo>
                  <a:pt x="5934" y="9227"/>
                  <a:pt x="5934" y="9224"/>
                  <a:pt x="5934" y="9219"/>
                </a:cubicBezTo>
                <a:cubicBezTo>
                  <a:pt x="5938" y="9217"/>
                  <a:pt x="5942" y="9215"/>
                  <a:pt x="5945" y="9214"/>
                </a:cubicBezTo>
                <a:close/>
                <a:moveTo>
                  <a:pt x="6130" y="9286"/>
                </a:moveTo>
                <a:cubicBezTo>
                  <a:pt x="6130" y="9288"/>
                  <a:pt x="6130" y="9291"/>
                  <a:pt x="6130" y="9294"/>
                </a:cubicBezTo>
                <a:cubicBezTo>
                  <a:pt x="6130" y="9291"/>
                  <a:pt x="6130" y="9288"/>
                  <a:pt x="6130" y="9286"/>
                </a:cubicBezTo>
                <a:close/>
                <a:moveTo>
                  <a:pt x="17777" y="9886"/>
                </a:moveTo>
                <a:cubicBezTo>
                  <a:pt x="17768" y="9907"/>
                  <a:pt x="17758" y="9906"/>
                  <a:pt x="17745" y="9921"/>
                </a:cubicBezTo>
                <a:cubicBezTo>
                  <a:pt x="17730" y="9940"/>
                  <a:pt x="17676" y="10095"/>
                  <a:pt x="17682" y="10142"/>
                </a:cubicBezTo>
                <a:cubicBezTo>
                  <a:pt x="17690" y="10204"/>
                  <a:pt x="17710" y="10239"/>
                  <a:pt x="17724" y="10289"/>
                </a:cubicBezTo>
                <a:cubicBezTo>
                  <a:pt x="17740" y="10280"/>
                  <a:pt x="17739" y="10222"/>
                  <a:pt x="17746" y="10196"/>
                </a:cubicBezTo>
                <a:cubicBezTo>
                  <a:pt x="17753" y="10166"/>
                  <a:pt x="17768" y="10140"/>
                  <a:pt x="17773" y="10104"/>
                </a:cubicBezTo>
                <a:cubicBezTo>
                  <a:pt x="17783" y="10035"/>
                  <a:pt x="17783" y="9969"/>
                  <a:pt x="17802" y="9918"/>
                </a:cubicBezTo>
                <a:cubicBezTo>
                  <a:pt x="17796" y="9904"/>
                  <a:pt x="17787" y="9894"/>
                  <a:pt x="17777" y="9886"/>
                </a:cubicBezTo>
                <a:close/>
                <a:moveTo>
                  <a:pt x="17146" y="10485"/>
                </a:moveTo>
                <a:cubicBezTo>
                  <a:pt x="17133" y="10497"/>
                  <a:pt x="17115" y="10490"/>
                  <a:pt x="17107" y="10510"/>
                </a:cubicBezTo>
                <a:cubicBezTo>
                  <a:pt x="17101" y="10506"/>
                  <a:pt x="17095" y="10501"/>
                  <a:pt x="17089" y="10497"/>
                </a:cubicBezTo>
                <a:cubicBezTo>
                  <a:pt x="17078" y="10499"/>
                  <a:pt x="17076" y="10508"/>
                  <a:pt x="17075" y="10525"/>
                </a:cubicBezTo>
                <a:cubicBezTo>
                  <a:pt x="17047" y="10538"/>
                  <a:pt x="17048" y="10558"/>
                  <a:pt x="17025" y="10572"/>
                </a:cubicBezTo>
                <a:cubicBezTo>
                  <a:pt x="17014" y="10599"/>
                  <a:pt x="17021" y="10635"/>
                  <a:pt x="17023" y="10673"/>
                </a:cubicBezTo>
                <a:cubicBezTo>
                  <a:pt x="17040" y="10688"/>
                  <a:pt x="17056" y="10703"/>
                  <a:pt x="17073" y="10718"/>
                </a:cubicBezTo>
                <a:cubicBezTo>
                  <a:pt x="17078" y="10705"/>
                  <a:pt x="17083" y="10693"/>
                  <a:pt x="17089" y="10680"/>
                </a:cubicBezTo>
                <a:cubicBezTo>
                  <a:pt x="17102" y="10672"/>
                  <a:pt x="17116" y="10662"/>
                  <a:pt x="17130" y="10653"/>
                </a:cubicBezTo>
                <a:cubicBezTo>
                  <a:pt x="17137" y="10639"/>
                  <a:pt x="17130" y="10633"/>
                  <a:pt x="17132" y="10615"/>
                </a:cubicBezTo>
                <a:cubicBezTo>
                  <a:pt x="17135" y="10581"/>
                  <a:pt x="17153" y="10542"/>
                  <a:pt x="17169" y="10528"/>
                </a:cubicBezTo>
                <a:cubicBezTo>
                  <a:pt x="17169" y="10527"/>
                  <a:pt x="17169" y="10525"/>
                  <a:pt x="17170" y="10523"/>
                </a:cubicBezTo>
                <a:cubicBezTo>
                  <a:pt x="17164" y="10513"/>
                  <a:pt x="17159" y="10501"/>
                  <a:pt x="17154" y="10490"/>
                </a:cubicBezTo>
                <a:cubicBezTo>
                  <a:pt x="17151" y="10485"/>
                  <a:pt x="17151" y="10486"/>
                  <a:pt x="17146" y="10485"/>
                </a:cubicBezTo>
                <a:close/>
                <a:moveTo>
                  <a:pt x="17754" y="10785"/>
                </a:moveTo>
                <a:cubicBezTo>
                  <a:pt x="17707" y="10839"/>
                  <a:pt x="17734" y="10990"/>
                  <a:pt x="17719" y="11084"/>
                </a:cubicBezTo>
                <a:cubicBezTo>
                  <a:pt x="17710" y="11083"/>
                  <a:pt x="17701" y="11064"/>
                  <a:pt x="17691" y="11056"/>
                </a:cubicBezTo>
                <a:cubicBezTo>
                  <a:pt x="17690" y="11053"/>
                  <a:pt x="17689" y="11052"/>
                  <a:pt x="17688" y="11049"/>
                </a:cubicBezTo>
                <a:cubicBezTo>
                  <a:pt x="17686" y="11057"/>
                  <a:pt x="17683" y="11065"/>
                  <a:pt x="17681" y="11073"/>
                </a:cubicBezTo>
                <a:cubicBezTo>
                  <a:pt x="17704" y="11139"/>
                  <a:pt x="17674" y="11214"/>
                  <a:pt x="17726" y="11269"/>
                </a:cubicBezTo>
                <a:cubicBezTo>
                  <a:pt x="17728" y="11258"/>
                  <a:pt x="17732" y="11249"/>
                  <a:pt x="17735" y="11239"/>
                </a:cubicBezTo>
                <a:cubicBezTo>
                  <a:pt x="17753" y="11253"/>
                  <a:pt x="17763" y="11273"/>
                  <a:pt x="17783" y="11284"/>
                </a:cubicBezTo>
                <a:cubicBezTo>
                  <a:pt x="17784" y="11287"/>
                  <a:pt x="17786" y="11292"/>
                  <a:pt x="17787" y="11296"/>
                </a:cubicBezTo>
                <a:cubicBezTo>
                  <a:pt x="17784" y="11298"/>
                  <a:pt x="17782" y="11301"/>
                  <a:pt x="17779" y="11304"/>
                </a:cubicBezTo>
                <a:cubicBezTo>
                  <a:pt x="17771" y="11308"/>
                  <a:pt x="17761" y="11294"/>
                  <a:pt x="17754" y="11287"/>
                </a:cubicBezTo>
                <a:cubicBezTo>
                  <a:pt x="17748" y="11298"/>
                  <a:pt x="17743" y="11309"/>
                  <a:pt x="17737" y="11320"/>
                </a:cubicBezTo>
                <a:cubicBezTo>
                  <a:pt x="17741" y="11350"/>
                  <a:pt x="17758" y="11363"/>
                  <a:pt x="17769" y="11377"/>
                </a:cubicBezTo>
                <a:cubicBezTo>
                  <a:pt x="17786" y="11375"/>
                  <a:pt x="17788" y="11360"/>
                  <a:pt x="17800" y="11349"/>
                </a:cubicBezTo>
                <a:cubicBezTo>
                  <a:pt x="17826" y="11351"/>
                  <a:pt x="17838" y="11383"/>
                  <a:pt x="17853" y="11407"/>
                </a:cubicBezTo>
                <a:cubicBezTo>
                  <a:pt x="17866" y="11449"/>
                  <a:pt x="17874" y="11502"/>
                  <a:pt x="17896" y="11530"/>
                </a:cubicBezTo>
                <a:cubicBezTo>
                  <a:pt x="17904" y="11512"/>
                  <a:pt x="17912" y="11476"/>
                  <a:pt x="17911" y="11444"/>
                </a:cubicBezTo>
                <a:cubicBezTo>
                  <a:pt x="17912" y="11446"/>
                  <a:pt x="17913" y="11449"/>
                  <a:pt x="17913" y="11452"/>
                </a:cubicBezTo>
                <a:cubicBezTo>
                  <a:pt x="17924" y="11458"/>
                  <a:pt x="17934" y="11464"/>
                  <a:pt x="17945" y="11470"/>
                </a:cubicBezTo>
                <a:cubicBezTo>
                  <a:pt x="17947" y="11468"/>
                  <a:pt x="17950" y="11464"/>
                  <a:pt x="17952" y="11462"/>
                </a:cubicBezTo>
                <a:cubicBezTo>
                  <a:pt x="17943" y="11438"/>
                  <a:pt x="17934" y="11414"/>
                  <a:pt x="17925" y="11390"/>
                </a:cubicBezTo>
                <a:cubicBezTo>
                  <a:pt x="17933" y="11382"/>
                  <a:pt x="17940" y="11375"/>
                  <a:pt x="17947" y="11367"/>
                </a:cubicBezTo>
                <a:cubicBezTo>
                  <a:pt x="17947" y="11365"/>
                  <a:pt x="17947" y="11364"/>
                  <a:pt x="17947" y="11362"/>
                </a:cubicBezTo>
                <a:cubicBezTo>
                  <a:pt x="17947" y="11360"/>
                  <a:pt x="17947" y="11359"/>
                  <a:pt x="17946" y="11357"/>
                </a:cubicBezTo>
                <a:cubicBezTo>
                  <a:pt x="17939" y="11352"/>
                  <a:pt x="17931" y="11347"/>
                  <a:pt x="17923" y="11342"/>
                </a:cubicBezTo>
                <a:cubicBezTo>
                  <a:pt x="17919" y="11352"/>
                  <a:pt x="17915" y="11362"/>
                  <a:pt x="17910" y="11372"/>
                </a:cubicBezTo>
                <a:cubicBezTo>
                  <a:pt x="17907" y="11371"/>
                  <a:pt x="17903" y="11371"/>
                  <a:pt x="17900" y="11370"/>
                </a:cubicBezTo>
                <a:cubicBezTo>
                  <a:pt x="17888" y="11359"/>
                  <a:pt x="17886" y="11323"/>
                  <a:pt x="17878" y="11304"/>
                </a:cubicBezTo>
                <a:cubicBezTo>
                  <a:pt x="17873" y="11302"/>
                  <a:pt x="17867" y="11299"/>
                  <a:pt x="17861" y="11297"/>
                </a:cubicBezTo>
                <a:cubicBezTo>
                  <a:pt x="17853" y="11308"/>
                  <a:pt x="17845" y="11323"/>
                  <a:pt x="17842" y="11344"/>
                </a:cubicBezTo>
                <a:cubicBezTo>
                  <a:pt x="17801" y="11337"/>
                  <a:pt x="17804" y="11233"/>
                  <a:pt x="17785" y="11186"/>
                </a:cubicBezTo>
                <a:cubicBezTo>
                  <a:pt x="17787" y="11166"/>
                  <a:pt x="17795" y="11147"/>
                  <a:pt x="17795" y="11111"/>
                </a:cubicBezTo>
                <a:cubicBezTo>
                  <a:pt x="17828" y="11072"/>
                  <a:pt x="17853" y="11043"/>
                  <a:pt x="17860" y="10956"/>
                </a:cubicBezTo>
                <a:cubicBezTo>
                  <a:pt x="17840" y="10912"/>
                  <a:pt x="17824" y="10896"/>
                  <a:pt x="17844" y="10828"/>
                </a:cubicBezTo>
                <a:cubicBezTo>
                  <a:pt x="17844" y="10820"/>
                  <a:pt x="17844" y="10810"/>
                  <a:pt x="17844" y="10801"/>
                </a:cubicBezTo>
                <a:cubicBezTo>
                  <a:pt x="17829" y="10800"/>
                  <a:pt x="17825" y="10828"/>
                  <a:pt x="17805" y="10818"/>
                </a:cubicBezTo>
                <a:cubicBezTo>
                  <a:pt x="17788" y="10810"/>
                  <a:pt x="17775" y="10792"/>
                  <a:pt x="17754" y="10785"/>
                </a:cubicBezTo>
                <a:close/>
                <a:moveTo>
                  <a:pt x="5634" y="11083"/>
                </a:moveTo>
                <a:cubicBezTo>
                  <a:pt x="5616" y="11086"/>
                  <a:pt x="5597" y="11091"/>
                  <a:pt x="5578" y="11094"/>
                </a:cubicBezTo>
                <a:cubicBezTo>
                  <a:pt x="5547" y="11107"/>
                  <a:pt x="5520" y="11139"/>
                  <a:pt x="5493" y="11157"/>
                </a:cubicBezTo>
                <a:cubicBezTo>
                  <a:pt x="5487" y="11176"/>
                  <a:pt x="5486" y="11188"/>
                  <a:pt x="5489" y="11214"/>
                </a:cubicBezTo>
                <a:cubicBezTo>
                  <a:pt x="5484" y="11222"/>
                  <a:pt x="5479" y="11231"/>
                  <a:pt x="5474" y="11239"/>
                </a:cubicBezTo>
                <a:cubicBezTo>
                  <a:pt x="5472" y="11242"/>
                  <a:pt x="5471" y="11245"/>
                  <a:pt x="5469" y="11249"/>
                </a:cubicBezTo>
                <a:cubicBezTo>
                  <a:pt x="5491" y="11267"/>
                  <a:pt x="5514" y="11234"/>
                  <a:pt x="5516" y="11204"/>
                </a:cubicBezTo>
                <a:cubicBezTo>
                  <a:pt x="5525" y="11196"/>
                  <a:pt x="5543" y="11203"/>
                  <a:pt x="5554" y="11194"/>
                </a:cubicBezTo>
                <a:cubicBezTo>
                  <a:pt x="5591" y="11162"/>
                  <a:pt x="5591" y="11116"/>
                  <a:pt x="5659" y="11146"/>
                </a:cubicBezTo>
                <a:cubicBezTo>
                  <a:pt x="5660" y="11150"/>
                  <a:pt x="5662" y="11153"/>
                  <a:pt x="5664" y="11157"/>
                </a:cubicBezTo>
                <a:cubicBezTo>
                  <a:pt x="5664" y="11158"/>
                  <a:pt x="5664" y="11160"/>
                  <a:pt x="5664" y="11161"/>
                </a:cubicBezTo>
                <a:cubicBezTo>
                  <a:pt x="5653" y="11166"/>
                  <a:pt x="5643" y="11171"/>
                  <a:pt x="5632" y="11176"/>
                </a:cubicBezTo>
                <a:cubicBezTo>
                  <a:pt x="5656" y="11210"/>
                  <a:pt x="5691" y="11191"/>
                  <a:pt x="5726" y="11211"/>
                </a:cubicBezTo>
                <a:cubicBezTo>
                  <a:pt x="5752" y="11225"/>
                  <a:pt x="5773" y="11256"/>
                  <a:pt x="5802" y="11269"/>
                </a:cubicBezTo>
                <a:cubicBezTo>
                  <a:pt x="5817" y="11276"/>
                  <a:pt x="5847" y="11260"/>
                  <a:pt x="5860" y="11276"/>
                </a:cubicBezTo>
                <a:cubicBezTo>
                  <a:pt x="5869" y="11286"/>
                  <a:pt x="5875" y="11327"/>
                  <a:pt x="5875" y="11352"/>
                </a:cubicBezTo>
                <a:cubicBezTo>
                  <a:pt x="5897" y="11376"/>
                  <a:pt x="5941" y="11375"/>
                  <a:pt x="5962" y="11402"/>
                </a:cubicBezTo>
                <a:cubicBezTo>
                  <a:pt x="5960" y="11428"/>
                  <a:pt x="5951" y="11445"/>
                  <a:pt x="5940" y="11454"/>
                </a:cubicBezTo>
                <a:cubicBezTo>
                  <a:pt x="5936" y="11462"/>
                  <a:pt x="5931" y="11470"/>
                  <a:pt x="5927" y="11479"/>
                </a:cubicBezTo>
                <a:cubicBezTo>
                  <a:pt x="5927" y="11479"/>
                  <a:pt x="5927" y="11481"/>
                  <a:pt x="5927" y="11482"/>
                </a:cubicBezTo>
                <a:cubicBezTo>
                  <a:pt x="5958" y="11484"/>
                  <a:pt x="5987" y="11460"/>
                  <a:pt x="6015" y="11467"/>
                </a:cubicBezTo>
                <a:cubicBezTo>
                  <a:pt x="6037" y="11471"/>
                  <a:pt x="6059" y="11474"/>
                  <a:pt x="6081" y="11479"/>
                </a:cubicBezTo>
                <a:cubicBezTo>
                  <a:pt x="6104" y="11471"/>
                  <a:pt x="6125" y="11455"/>
                  <a:pt x="6152" y="11450"/>
                </a:cubicBezTo>
                <a:cubicBezTo>
                  <a:pt x="6153" y="11448"/>
                  <a:pt x="6154" y="11447"/>
                  <a:pt x="6154" y="11445"/>
                </a:cubicBezTo>
                <a:cubicBezTo>
                  <a:pt x="6127" y="11408"/>
                  <a:pt x="6109" y="11385"/>
                  <a:pt x="6058" y="11387"/>
                </a:cubicBezTo>
                <a:cubicBezTo>
                  <a:pt x="6056" y="11384"/>
                  <a:pt x="6055" y="11381"/>
                  <a:pt x="6053" y="11379"/>
                </a:cubicBezTo>
                <a:cubicBezTo>
                  <a:pt x="6056" y="11368"/>
                  <a:pt x="6059" y="11357"/>
                  <a:pt x="6062" y="11345"/>
                </a:cubicBezTo>
                <a:cubicBezTo>
                  <a:pt x="6045" y="11313"/>
                  <a:pt x="5982" y="11309"/>
                  <a:pt x="5955" y="11289"/>
                </a:cubicBezTo>
                <a:cubicBezTo>
                  <a:pt x="5945" y="11271"/>
                  <a:pt x="5936" y="11254"/>
                  <a:pt x="5927" y="11236"/>
                </a:cubicBezTo>
                <a:cubicBezTo>
                  <a:pt x="5898" y="11199"/>
                  <a:pt x="5856" y="11205"/>
                  <a:pt x="5820" y="11176"/>
                </a:cubicBezTo>
                <a:cubicBezTo>
                  <a:pt x="5806" y="11154"/>
                  <a:pt x="5792" y="11132"/>
                  <a:pt x="5778" y="11111"/>
                </a:cubicBezTo>
                <a:cubicBezTo>
                  <a:pt x="5772" y="11111"/>
                  <a:pt x="5765" y="11111"/>
                  <a:pt x="5758" y="11111"/>
                </a:cubicBezTo>
                <a:cubicBezTo>
                  <a:pt x="5722" y="11096"/>
                  <a:pt x="5684" y="11081"/>
                  <a:pt x="5634" y="11083"/>
                </a:cubicBezTo>
                <a:close/>
                <a:moveTo>
                  <a:pt x="17856" y="11354"/>
                </a:moveTo>
                <a:cubicBezTo>
                  <a:pt x="17866" y="11355"/>
                  <a:pt x="17879" y="11369"/>
                  <a:pt x="17889" y="11385"/>
                </a:cubicBezTo>
                <a:cubicBezTo>
                  <a:pt x="17885" y="11384"/>
                  <a:pt x="17880" y="11383"/>
                  <a:pt x="17874" y="11384"/>
                </a:cubicBezTo>
                <a:cubicBezTo>
                  <a:pt x="17869" y="11384"/>
                  <a:pt x="17864" y="11385"/>
                  <a:pt x="17860" y="11385"/>
                </a:cubicBezTo>
                <a:cubicBezTo>
                  <a:pt x="17858" y="11378"/>
                  <a:pt x="17857" y="11370"/>
                  <a:pt x="17855" y="11362"/>
                </a:cubicBezTo>
                <a:cubicBezTo>
                  <a:pt x="17856" y="11359"/>
                  <a:pt x="17856" y="11356"/>
                  <a:pt x="17856" y="11354"/>
                </a:cubicBezTo>
                <a:close/>
                <a:moveTo>
                  <a:pt x="6217" y="11382"/>
                </a:moveTo>
                <a:cubicBezTo>
                  <a:pt x="6211" y="11384"/>
                  <a:pt x="6205" y="11387"/>
                  <a:pt x="6198" y="11389"/>
                </a:cubicBezTo>
                <a:cubicBezTo>
                  <a:pt x="6197" y="11392"/>
                  <a:pt x="6196" y="11395"/>
                  <a:pt x="6195" y="11399"/>
                </a:cubicBezTo>
                <a:cubicBezTo>
                  <a:pt x="6195" y="11402"/>
                  <a:pt x="6195" y="11405"/>
                  <a:pt x="6195" y="11409"/>
                </a:cubicBezTo>
                <a:cubicBezTo>
                  <a:pt x="6209" y="11422"/>
                  <a:pt x="6238" y="11421"/>
                  <a:pt x="6245" y="11447"/>
                </a:cubicBezTo>
                <a:cubicBezTo>
                  <a:pt x="6256" y="11479"/>
                  <a:pt x="6228" y="11506"/>
                  <a:pt x="6267" y="11532"/>
                </a:cubicBezTo>
                <a:cubicBezTo>
                  <a:pt x="6268" y="11534"/>
                  <a:pt x="6268" y="11537"/>
                  <a:pt x="6269" y="11540"/>
                </a:cubicBezTo>
                <a:cubicBezTo>
                  <a:pt x="6241" y="11573"/>
                  <a:pt x="6178" y="11555"/>
                  <a:pt x="6141" y="11535"/>
                </a:cubicBezTo>
                <a:cubicBezTo>
                  <a:pt x="6138" y="11541"/>
                  <a:pt x="6137" y="11546"/>
                  <a:pt x="6134" y="11552"/>
                </a:cubicBezTo>
                <a:cubicBezTo>
                  <a:pt x="6134" y="11553"/>
                  <a:pt x="6133" y="11557"/>
                  <a:pt x="6132" y="11558"/>
                </a:cubicBezTo>
                <a:cubicBezTo>
                  <a:pt x="6140" y="11585"/>
                  <a:pt x="6154" y="11589"/>
                  <a:pt x="6166" y="11607"/>
                </a:cubicBezTo>
                <a:cubicBezTo>
                  <a:pt x="6177" y="11602"/>
                  <a:pt x="6177" y="11587"/>
                  <a:pt x="6188" y="11583"/>
                </a:cubicBezTo>
                <a:cubicBezTo>
                  <a:pt x="6205" y="11588"/>
                  <a:pt x="6223" y="11592"/>
                  <a:pt x="6240" y="11597"/>
                </a:cubicBezTo>
                <a:cubicBezTo>
                  <a:pt x="6257" y="11594"/>
                  <a:pt x="6275" y="11591"/>
                  <a:pt x="6292" y="11588"/>
                </a:cubicBezTo>
                <a:cubicBezTo>
                  <a:pt x="6303" y="11608"/>
                  <a:pt x="6317" y="11650"/>
                  <a:pt x="6332" y="11658"/>
                </a:cubicBezTo>
                <a:cubicBezTo>
                  <a:pt x="6342" y="11612"/>
                  <a:pt x="6353" y="11579"/>
                  <a:pt x="6378" y="11558"/>
                </a:cubicBezTo>
                <a:cubicBezTo>
                  <a:pt x="6382" y="11568"/>
                  <a:pt x="6387" y="11577"/>
                  <a:pt x="6392" y="11587"/>
                </a:cubicBezTo>
                <a:cubicBezTo>
                  <a:pt x="6409" y="11600"/>
                  <a:pt x="6418" y="11562"/>
                  <a:pt x="6432" y="11555"/>
                </a:cubicBezTo>
                <a:cubicBezTo>
                  <a:pt x="6442" y="11551"/>
                  <a:pt x="6449" y="11560"/>
                  <a:pt x="6453" y="11563"/>
                </a:cubicBezTo>
                <a:cubicBezTo>
                  <a:pt x="6482" y="11539"/>
                  <a:pt x="6494" y="11581"/>
                  <a:pt x="6509" y="11597"/>
                </a:cubicBezTo>
                <a:cubicBezTo>
                  <a:pt x="6517" y="11585"/>
                  <a:pt x="6523" y="11566"/>
                  <a:pt x="6529" y="11550"/>
                </a:cubicBezTo>
                <a:cubicBezTo>
                  <a:pt x="6505" y="11489"/>
                  <a:pt x="6437" y="11490"/>
                  <a:pt x="6423" y="11417"/>
                </a:cubicBezTo>
                <a:cubicBezTo>
                  <a:pt x="6402" y="11410"/>
                  <a:pt x="6376" y="11418"/>
                  <a:pt x="6365" y="11382"/>
                </a:cubicBezTo>
                <a:cubicBezTo>
                  <a:pt x="6355" y="11383"/>
                  <a:pt x="6351" y="11394"/>
                  <a:pt x="6345" y="11397"/>
                </a:cubicBezTo>
                <a:cubicBezTo>
                  <a:pt x="6336" y="11395"/>
                  <a:pt x="6327" y="11392"/>
                  <a:pt x="6318" y="11390"/>
                </a:cubicBezTo>
                <a:cubicBezTo>
                  <a:pt x="6309" y="11394"/>
                  <a:pt x="6305" y="11410"/>
                  <a:pt x="6290" y="11405"/>
                </a:cubicBezTo>
                <a:cubicBezTo>
                  <a:pt x="6265" y="11398"/>
                  <a:pt x="6246" y="11382"/>
                  <a:pt x="6217" y="11382"/>
                </a:cubicBezTo>
                <a:close/>
                <a:moveTo>
                  <a:pt x="18051" y="11382"/>
                </a:moveTo>
                <a:cubicBezTo>
                  <a:pt x="18039" y="11386"/>
                  <a:pt x="18026" y="11391"/>
                  <a:pt x="18013" y="11395"/>
                </a:cubicBezTo>
                <a:cubicBezTo>
                  <a:pt x="18016" y="11430"/>
                  <a:pt x="18036" y="11451"/>
                  <a:pt x="18051" y="11462"/>
                </a:cubicBezTo>
                <a:cubicBezTo>
                  <a:pt x="18056" y="11482"/>
                  <a:pt x="18054" y="11493"/>
                  <a:pt x="18053" y="11517"/>
                </a:cubicBezTo>
                <a:cubicBezTo>
                  <a:pt x="18062" y="11528"/>
                  <a:pt x="18071" y="11539"/>
                  <a:pt x="18080" y="11550"/>
                </a:cubicBezTo>
                <a:cubicBezTo>
                  <a:pt x="18082" y="11549"/>
                  <a:pt x="18084" y="11548"/>
                  <a:pt x="18085" y="11547"/>
                </a:cubicBezTo>
                <a:cubicBezTo>
                  <a:pt x="18087" y="11546"/>
                  <a:pt x="18089" y="11546"/>
                  <a:pt x="18090" y="11545"/>
                </a:cubicBezTo>
                <a:cubicBezTo>
                  <a:pt x="18086" y="11499"/>
                  <a:pt x="18080" y="11426"/>
                  <a:pt x="18069" y="11389"/>
                </a:cubicBezTo>
                <a:cubicBezTo>
                  <a:pt x="18063" y="11387"/>
                  <a:pt x="18057" y="11384"/>
                  <a:pt x="18051" y="11382"/>
                </a:cubicBezTo>
                <a:close/>
                <a:moveTo>
                  <a:pt x="6637" y="11682"/>
                </a:moveTo>
                <a:cubicBezTo>
                  <a:pt x="6634" y="11686"/>
                  <a:pt x="6632" y="11692"/>
                  <a:pt x="6629" y="11696"/>
                </a:cubicBezTo>
                <a:cubicBezTo>
                  <a:pt x="6633" y="11712"/>
                  <a:pt x="6631" y="11733"/>
                  <a:pt x="6632" y="11750"/>
                </a:cubicBezTo>
                <a:cubicBezTo>
                  <a:pt x="6651" y="11759"/>
                  <a:pt x="6657" y="11742"/>
                  <a:pt x="6677" y="11741"/>
                </a:cubicBezTo>
                <a:cubicBezTo>
                  <a:pt x="6703" y="11740"/>
                  <a:pt x="6721" y="11757"/>
                  <a:pt x="6726" y="11703"/>
                </a:cubicBezTo>
                <a:cubicBezTo>
                  <a:pt x="6709" y="11679"/>
                  <a:pt x="6662" y="11682"/>
                  <a:pt x="6637" y="11682"/>
                </a:cubicBezTo>
                <a:close/>
                <a:moveTo>
                  <a:pt x="17606" y="11682"/>
                </a:moveTo>
                <a:cubicBezTo>
                  <a:pt x="17580" y="11749"/>
                  <a:pt x="17535" y="11775"/>
                  <a:pt x="17516" y="11855"/>
                </a:cubicBezTo>
                <a:cubicBezTo>
                  <a:pt x="17516" y="11855"/>
                  <a:pt x="17516" y="11856"/>
                  <a:pt x="17516" y="11856"/>
                </a:cubicBezTo>
                <a:cubicBezTo>
                  <a:pt x="17523" y="11856"/>
                  <a:pt x="17561" y="11819"/>
                  <a:pt x="17564" y="11811"/>
                </a:cubicBezTo>
                <a:cubicBezTo>
                  <a:pt x="17568" y="11798"/>
                  <a:pt x="17572" y="11784"/>
                  <a:pt x="17575" y="11770"/>
                </a:cubicBezTo>
                <a:cubicBezTo>
                  <a:pt x="17589" y="11753"/>
                  <a:pt x="17600" y="11759"/>
                  <a:pt x="17607" y="11731"/>
                </a:cubicBezTo>
                <a:cubicBezTo>
                  <a:pt x="17610" y="11718"/>
                  <a:pt x="17611" y="11692"/>
                  <a:pt x="17606" y="11682"/>
                </a:cubicBezTo>
                <a:close/>
                <a:moveTo>
                  <a:pt x="17724" y="11682"/>
                </a:moveTo>
                <a:cubicBezTo>
                  <a:pt x="17722" y="11683"/>
                  <a:pt x="17721" y="11687"/>
                  <a:pt x="17719" y="11688"/>
                </a:cubicBezTo>
                <a:cubicBezTo>
                  <a:pt x="17713" y="11708"/>
                  <a:pt x="17715" y="11728"/>
                  <a:pt x="17710" y="11755"/>
                </a:cubicBezTo>
                <a:cubicBezTo>
                  <a:pt x="17705" y="11780"/>
                  <a:pt x="17690" y="11801"/>
                  <a:pt x="17681" y="11820"/>
                </a:cubicBezTo>
                <a:cubicBezTo>
                  <a:pt x="17681" y="11820"/>
                  <a:pt x="17681" y="11820"/>
                  <a:pt x="17681" y="11821"/>
                </a:cubicBezTo>
                <a:cubicBezTo>
                  <a:pt x="17685" y="11823"/>
                  <a:pt x="17688" y="11825"/>
                  <a:pt x="17691" y="11826"/>
                </a:cubicBezTo>
                <a:cubicBezTo>
                  <a:pt x="17708" y="11807"/>
                  <a:pt x="17724" y="11786"/>
                  <a:pt x="17740" y="11766"/>
                </a:cubicBezTo>
                <a:cubicBezTo>
                  <a:pt x="17735" y="11747"/>
                  <a:pt x="17729" y="11728"/>
                  <a:pt x="17724" y="11708"/>
                </a:cubicBezTo>
                <a:cubicBezTo>
                  <a:pt x="17726" y="11703"/>
                  <a:pt x="17728" y="11698"/>
                  <a:pt x="17730" y="11693"/>
                </a:cubicBezTo>
                <a:cubicBezTo>
                  <a:pt x="17728" y="11688"/>
                  <a:pt x="17727" y="11685"/>
                  <a:pt x="17724" y="11682"/>
                </a:cubicBezTo>
                <a:close/>
                <a:moveTo>
                  <a:pt x="17856" y="11682"/>
                </a:moveTo>
                <a:cubicBezTo>
                  <a:pt x="17853" y="11733"/>
                  <a:pt x="17850" y="11786"/>
                  <a:pt x="17847" y="11838"/>
                </a:cubicBezTo>
                <a:cubicBezTo>
                  <a:pt x="17847" y="11839"/>
                  <a:pt x="17847" y="11839"/>
                  <a:pt x="17847" y="11840"/>
                </a:cubicBezTo>
                <a:cubicBezTo>
                  <a:pt x="17855" y="11869"/>
                  <a:pt x="17875" y="11889"/>
                  <a:pt x="17888" y="11908"/>
                </a:cubicBezTo>
                <a:cubicBezTo>
                  <a:pt x="17898" y="11905"/>
                  <a:pt x="17898" y="11899"/>
                  <a:pt x="17903" y="11888"/>
                </a:cubicBezTo>
                <a:cubicBezTo>
                  <a:pt x="17890" y="11838"/>
                  <a:pt x="17895" y="11804"/>
                  <a:pt x="17902" y="11770"/>
                </a:cubicBezTo>
                <a:cubicBezTo>
                  <a:pt x="17907" y="11760"/>
                  <a:pt x="17914" y="11753"/>
                  <a:pt x="17917" y="11740"/>
                </a:cubicBezTo>
                <a:cubicBezTo>
                  <a:pt x="17917" y="11730"/>
                  <a:pt x="17917" y="11719"/>
                  <a:pt x="17917" y="11708"/>
                </a:cubicBezTo>
                <a:cubicBezTo>
                  <a:pt x="17914" y="11709"/>
                  <a:pt x="17913" y="11707"/>
                  <a:pt x="17911" y="11708"/>
                </a:cubicBezTo>
                <a:cubicBezTo>
                  <a:pt x="17911" y="11702"/>
                  <a:pt x="17914" y="11699"/>
                  <a:pt x="17913" y="11693"/>
                </a:cubicBezTo>
                <a:cubicBezTo>
                  <a:pt x="17909" y="11690"/>
                  <a:pt x="17905" y="11685"/>
                  <a:pt x="17900" y="11682"/>
                </a:cubicBezTo>
                <a:cubicBezTo>
                  <a:pt x="17897" y="11685"/>
                  <a:pt x="17892" y="11690"/>
                  <a:pt x="17888" y="11693"/>
                </a:cubicBezTo>
                <a:cubicBezTo>
                  <a:pt x="17887" y="11700"/>
                  <a:pt x="17887" y="11704"/>
                  <a:pt x="17886" y="11710"/>
                </a:cubicBezTo>
                <a:cubicBezTo>
                  <a:pt x="17876" y="11706"/>
                  <a:pt x="17867" y="11697"/>
                  <a:pt x="17856" y="11682"/>
                </a:cubicBezTo>
                <a:close/>
                <a:moveTo>
                  <a:pt x="5982" y="11683"/>
                </a:moveTo>
                <a:cubicBezTo>
                  <a:pt x="5977" y="11690"/>
                  <a:pt x="5972" y="11696"/>
                  <a:pt x="5966" y="11703"/>
                </a:cubicBezTo>
                <a:cubicBezTo>
                  <a:pt x="5971" y="11714"/>
                  <a:pt x="6022" y="11771"/>
                  <a:pt x="6036" y="11765"/>
                </a:cubicBezTo>
                <a:cubicBezTo>
                  <a:pt x="6045" y="11760"/>
                  <a:pt x="6049" y="11733"/>
                  <a:pt x="6067" y="11741"/>
                </a:cubicBezTo>
                <a:cubicBezTo>
                  <a:pt x="6078" y="11746"/>
                  <a:pt x="6081" y="11759"/>
                  <a:pt x="6095" y="11758"/>
                </a:cubicBezTo>
                <a:cubicBezTo>
                  <a:pt x="6096" y="11754"/>
                  <a:pt x="6097" y="11749"/>
                  <a:pt x="6097" y="11745"/>
                </a:cubicBezTo>
                <a:cubicBezTo>
                  <a:pt x="6081" y="11700"/>
                  <a:pt x="6023" y="11681"/>
                  <a:pt x="5982" y="11683"/>
                </a:cubicBezTo>
                <a:close/>
                <a:moveTo>
                  <a:pt x="15225" y="11983"/>
                </a:moveTo>
                <a:cubicBezTo>
                  <a:pt x="15229" y="12014"/>
                  <a:pt x="15225" y="12028"/>
                  <a:pt x="15220" y="12059"/>
                </a:cubicBezTo>
                <a:cubicBezTo>
                  <a:pt x="15212" y="12070"/>
                  <a:pt x="15211" y="12076"/>
                  <a:pt x="15199" y="12069"/>
                </a:cubicBezTo>
                <a:cubicBezTo>
                  <a:pt x="15198" y="12075"/>
                  <a:pt x="15197" y="12082"/>
                  <a:pt x="15196" y="12088"/>
                </a:cubicBezTo>
                <a:cubicBezTo>
                  <a:pt x="15199" y="12095"/>
                  <a:pt x="15202" y="12102"/>
                  <a:pt x="15205" y="12109"/>
                </a:cubicBezTo>
                <a:cubicBezTo>
                  <a:pt x="15199" y="12135"/>
                  <a:pt x="15204" y="12139"/>
                  <a:pt x="15207" y="12164"/>
                </a:cubicBezTo>
                <a:cubicBezTo>
                  <a:pt x="15207" y="12207"/>
                  <a:pt x="15207" y="12251"/>
                  <a:pt x="15207" y="12294"/>
                </a:cubicBezTo>
                <a:cubicBezTo>
                  <a:pt x="15212" y="12335"/>
                  <a:pt x="15224" y="12402"/>
                  <a:pt x="15240" y="12425"/>
                </a:cubicBezTo>
                <a:cubicBezTo>
                  <a:pt x="15286" y="12443"/>
                  <a:pt x="15346" y="12369"/>
                  <a:pt x="15340" y="12289"/>
                </a:cubicBezTo>
                <a:cubicBezTo>
                  <a:pt x="15338" y="12253"/>
                  <a:pt x="15320" y="12222"/>
                  <a:pt x="15312" y="12192"/>
                </a:cubicBezTo>
                <a:cubicBezTo>
                  <a:pt x="15304" y="12163"/>
                  <a:pt x="15305" y="12147"/>
                  <a:pt x="15288" y="12134"/>
                </a:cubicBezTo>
                <a:cubicBezTo>
                  <a:pt x="15281" y="12059"/>
                  <a:pt x="15259" y="12022"/>
                  <a:pt x="15225" y="11983"/>
                </a:cubicBezTo>
                <a:close/>
                <a:moveTo>
                  <a:pt x="18085" y="11983"/>
                </a:moveTo>
                <a:cubicBezTo>
                  <a:pt x="18083" y="11987"/>
                  <a:pt x="18081" y="11992"/>
                  <a:pt x="18079" y="11996"/>
                </a:cubicBezTo>
                <a:cubicBezTo>
                  <a:pt x="18081" y="12016"/>
                  <a:pt x="18090" y="12048"/>
                  <a:pt x="18085" y="12073"/>
                </a:cubicBezTo>
                <a:cubicBezTo>
                  <a:pt x="18077" y="12088"/>
                  <a:pt x="18067" y="12069"/>
                  <a:pt x="18060" y="12097"/>
                </a:cubicBezTo>
                <a:cubicBezTo>
                  <a:pt x="18058" y="12099"/>
                  <a:pt x="18057" y="12101"/>
                  <a:pt x="18055" y="12102"/>
                </a:cubicBezTo>
                <a:cubicBezTo>
                  <a:pt x="18053" y="12095"/>
                  <a:pt x="18050" y="12089"/>
                  <a:pt x="18048" y="12081"/>
                </a:cubicBezTo>
                <a:cubicBezTo>
                  <a:pt x="18036" y="12090"/>
                  <a:pt x="18035" y="12116"/>
                  <a:pt x="18034" y="12142"/>
                </a:cubicBezTo>
                <a:cubicBezTo>
                  <a:pt x="18028" y="12137"/>
                  <a:pt x="18022" y="12130"/>
                  <a:pt x="18016" y="12124"/>
                </a:cubicBezTo>
                <a:cubicBezTo>
                  <a:pt x="18005" y="12134"/>
                  <a:pt x="18001" y="12146"/>
                  <a:pt x="17999" y="12172"/>
                </a:cubicBezTo>
                <a:cubicBezTo>
                  <a:pt x="17992" y="12180"/>
                  <a:pt x="17976" y="12184"/>
                  <a:pt x="17969" y="12191"/>
                </a:cubicBezTo>
                <a:cubicBezTo>
                  <a:pt x="17964" y="12165"/>
                  <a:pt x="17964" y="12152"/>
                  <a:pt x="17957" y="12134"/>
                </a:cubicBezTo>
                <a:cubicBezTo>
                  <a:pt x="17929" y="12137"/>
                  <a:pt x="17917" y="12147"/>
                  <a:pt x="17907" y="12182"/>
                </a:cubicBezTo>
                <a:cubicBezTo>
                  <a:pt x="17901" y="12197"/>
                  <a:pt x="17883" y="12194"/>
                  <a:pt x="17875" y="12204"/>
                </a:cubicBezTo>
                <a:cubicBezTo>
                  <a:pt x="17860" y="12222"/>
                  <a:pt x="17853" y="12272"/>
                  <a:pt x="17847" y="12305"/>
                </a:cubicBezTo>
                <a:cubicBezTo>
                  <a:pt x="17850" y="12314"/>
                  <a:pt x="17851" y="12316"/>
                  <a:pt x="17856" y="12320"/>
                </a:cubicBezTo>
                <a:cubicBezTo>
                  <a:pt x="17858" y="12322"/>
                  <a:pt x="17860" y="12324"/>
                  <a:pt x="17862" y="12325"/>
                </a:cubicBezTo>
                <a:cubicBezTo>
                  <a:pt x="17868" y="12292"/>
                  <a:pt x="17883" y="12227"/>
                  <a:pt x="17903" y="12219"/>
                </a:cubicBezTo>
                <a:cubicBezTo>
                  <a:pt x="17905" y="12222"/>
                  <a:pt x="17905" y="12226"/>
                  <a:pt x="17907" y="12229"/>
                </a:cubicBezTo>
                <a:cubicBezTo>
                  <a:pt x="17907" y="12239"/>
                  <a:pt x="17907" y="12250"/>
                  <a:pt x="17907" y="12261"/>
                </a:cubicBezTo>
                <a:cubicBezTo>
                  <a:pt x="17929" y="12261"/>
                  <a:pt x="17940" y="12248"/>
                  <a:pt x="17947" y="12221"/>
                </a:cubicBezTo>
                <a:cubicBezTo>
                  <a:pt x="17962" y="12217"/>
                  <a:pt x="17971" y="12227"/>
                  <a:pt x="17981" y="12239"/>
                </a:cubicBezTo>
                <a:cubicBezTo>
                  <a:pt x="18014" y="12280"/>
                  <a:pt x="17973" y="12303"/>
                  <a:pt x="17982" y="12369"/>
                </a:cubicBezTo>
                <a:cubicBezTo>
                  <a:pt x="17988" y="12408"/>
                  <a:pt x="18022" y="12448"/>
                  <a:pt x="18046" y="12455"/>
                </a:cubicBezTo>
                <a:cubicBezTo>
                  <a:pt x="18049" y="12444"/>
                  <a:pt x="18050" y="12433"/>
                  <a:pt x="18053" y="12422"/>
                </a:cubicBezTo>
                <a:cubicBezTo>
                  <a:pt x="18057" y="12423"/>
                  <a:pt x="18061" y="12424"/>
                  <a:pt x="18065" y="12425"/>
                </a:cubicBezTo>
                <a:cubicBezTo>
                  <a:pt x="18067" y="12444"/>
                  <a:pt x="18065" y="12452"/>
                  <a:pt x="18062" y="12465"/>
                </a:cubicBezTo>
                <a:cubicBezTo>
                  <a:pt x="18065" y="12474"/>
                  <a:pt x="18066" y="12481"/>
                  <a:pt x="18073" y="12487"/>
                </a:cubicBezTo>
                <a:cubicBezTo>
                  <a:pt x="18073" y="12488"/>
                  <a:pt x="18074" y="12490"/>
                  <a:pt x="18075" y="12492"/>
                </a:cubicBezTo>
                <a:cubicBezTo>
                  <a:pt x="18112" y="12436"/>
                  <a:pt x="18072" y="12401"/>
                  <a:pt x="18077" y="12352"/>
                </a:cubicBezTo>
                <a:cubicBezTo>
                  <a:pt x="18084" y="12330"/>
                  <a:pt x="18090" y="12308"/>
                  <a:pt x="18097" y="12286"/>
                </a:cubicBezTo>
                <a:cubicBezTo>
                  <a:pt x="18110" y="12291"/>
                  <a:pt x="18116" y="12327"/>
                  <a:pt x="18118" y="12352"/>
                </a:cubicBezTo>
                <a:cubicBezTo>
                  <a:pt x="18121" y="12353"/>
                  <a:pt x="18123" y="12353"/>
                  <a:pt x="18126" y="12354"/>
                </a:cubicBezTo>
                <a:cubicBezTo>
                  <a:pt x="18133" y="12328"/>
                  <a:pt x="18139" y="12303"/>
                  <a:pt x="18146" y="12277"/>
                </a:cubicBezTo>
                <a:cubicBezTo>
                  <a:pt x="18151" y="12232"/>
                  <a:pt x="18135" y="12205"/>
                  <a:pt x="18143" y="12162"/>
                </a:cubicBezTo>
                <a:cubicBezTo>
                  <a:pt x="18142" y="12156"/>
                  <a:pt x="18141" y="12149"/>
                  <a:pt x="18140" y="12142"/>
                </a:cubicBezTo>
                <a:cubicBezTo>
                  <a:pt x="18134" y="12143"/>
                  <a:pt x="18128" y="12143"/>
                  <a:pt x="18122" y="12144"/>
                </a:cubicBezTo>
                <a:cubicBezTo>
                  <a:pt x="18121" y="12141"/>
                  <a:pt x="18119" y="12138"/>
                  <a:pt x="18118" y="12134"/>
                </a:cubicBezTo>
                <a:cubicBezTo>
                  <a:pt x="18134" y="12076"/>
                  <a:pt x="18107" y="12015"/>
                  <a:pt x="18085" y="11983"/>
                </a:cubicBezTo>
                <a:close/>
                <a:moveTo>
                  <a:pt x="6682" y="13181"/>
                </a:moveTo>
                <a:cubicBezTo>
                  <a:pt x="6672" y="13190"/>
                  <a:pt x="6657" y="13193"/>
                  <a:pt x="6643" y="13192"/>
                </a:cubicBezTo>
                <a:cubicBezTo>
                  <a:pt x="6642" y="13195"/>
                  <a:pt x="6641" y="13198"/>
                  <a:pt x="6640" y="13201"/>
                </a:cubicBezTo>
                <a:cubicBezTo>
                  <a:pt x="6650" y="13202"/>
                  <a:pt x="6650" y="13205"/>
                  <a:pt x="6655" y="13214"/>
                </a:cubicBezTo>
                <a:cubicBezTo>
                  <a:pt x="6652" y="13227"/>
                  <a:pt x="6653" y="13234"/>
                  <a:pt x="6655" y="13247"/>
                </a:cubicBezTo>
                <a:cubicBezTo>
                  <a:pt x="6647" y="13253"/>
                  <a:pt x="6640" y="13260"/>
                  <a:pt x="6632" y="13266"/>
                </a:cubicBezTo>
                <a:cubicBezTo>
                  <a:pt x="6631" y="13268"/>
                  <a:pt x="6630" y="13271"/>
                  <a:pt x="6629" y="13274"/>
                </a:cubicBezTo>
                <a:cubicBezTo>
                  <a:pt x="6629" y="13275"/>
                  <a:pt x="6629" y="13275"/>
                  <a:pt x="6629" y="13276"/>
                </a:cubicBezTo>
                <a:cubicBezTo>
                  <a:pt x="6648" y="13276"/>
                  <a:pt x="6668" y="13274"/>
                  <a:pt x="6684" y="13271"/>
                </a:cubicBezTo>
                <a:cubicBezTo>
                  <a:pt x="6688" y="13238"/>
                  <a:pt x="6681" y="13208"/>
                  <a:pt x="6690" y="13184"/>
                </a:cubicBezTo>
                <a:cubicBezTo>
                  <a:pt x="6690" y="13183"/>
                  <a:pt x="6690" y="13182"/>
                  <a:pt x="6690" y="13181"/>
                </a:cubicBezTo>
                <a:cubicBezTo>
                  <a:pt x="6687" y="13181"/>
                  <a:pt x="6685" y="13181"/>
                  <a:pt x="6682" y="13181"/>
                </a:cubicBezTo>
                <a:close/>
                <a:moveTo>
                  <a:pt x="16857" y="13181"/>
                </a:moveTo>
                <a:cubicBezTo>
                  <a:pt x="16836" y="13255"/>
                  <a:pt x="16899" y="13322"/>
                  <a:pt x="16912" y="13369"/>
                </a:cubicBezTo>
                <a:cubicBezTo>
                  <a:pt x="16926" y="13389"/>
                  <a:pt x="16929" y="13413"/>
                  <a:pt x="16952" y="13399"/>
                </a:cubicBezTo>
                <a:cubicBezTo>
                  <a:pt x="16983" y="13441"/>
                  <a:pt x="17000" y="13491"/>
                  <a:pt x="17011" y="13572"/>
                </a:cubicBezTo>
                <a:cubicBezTo>
                  <a:pt x="17077" y="13593"/>
                  <a:pt x="17078" y="13658"/>
                  <a:pt x="17099" y="13751"/>
                </a:cubicBezTo>
                <a:cubicBezTo>
                  <a:pt x="17102" y="13770"/>
                  <a:pt x="17105" y="13789"/>
                  <a:pt x="17109" y="13808"/>
                </a:cubicBezTo>
                <a:cubicBezTo>
                  <a:pt x="17117" y="13828"/>
                  <a:pt x="17140" y="13832"/>
                  <a:pt x="17149" y="13853"/>
                </a:cubicBezTo>
                <a:cubicBezTo>
                  <a:pt x="17170" y="13910"/>
                  <a:pt x="17191" y="13969"/>
                  <a:pt x="17212" y="14026"/>
                </a:cubicBezTo>
                <a:cubicBezTo>
                  <a:pt x="17219" y="14051"/>
                  <a:pt x="17212" y="14085"/>
                  <a:pt x="17219" y="14114"/>
                </a:cubicBezTo>
                <a:cubicBezTo>
                  <a:pt x="17234" y="14173"/>
                  <a:pt x="17274" y="14218"/>
                  <a:pt x="17302" y="14257"/>
                </a:cubicBezTo>
                <a:cubicBezTo>
                  <a:pt x="17310" y="14269"/>
                  <a:pt x="17310" y="14288"/>
                  <a:pt x="17316" y="14305"/>
                </a:cubicBezTo>
                <a:cubicBezTo>
                  <a:pt x="17324" y="14330"/>
                  <a:pt x="17341" y="14347"/>
                  <a:pt x="17354" y="14364"/>
                </a:cubicBezTo>
                <a:cubicBezTo>
                  <a:pt x="17375" y="14392"/>
                  <a:pt x="17464" y="14553"/>
                  <a:pt x="17471" y="14540"/>
                </a:cubicBezTo>
                <a:cubicBezTo>
                  <a:pt x="17468" y="14527"/>
                  <a:pt x="17463" y="14514"/>
                  <a:pt x="17459" y="14502"/>
                </a:cubicBezTo>
                <a:cubicBezTo>
                  <a:pt x="17474" y="14499"/>
                  <a:pt x="17484" y="14523"/>
                  <a:pt x="17498" y="14530"/>
                </a:cubicBezTo>
                <a:cubicBezTo>
                  <a:pt x="17501" y="14518"/>
                  <a:pt x="17503" y="14507"/>
                  <a:pt x="17506" y="14495"/>
                </a:cubicBezTo>
                <a:cubicBezTo>
                  <a:pt x="17506" y="14494"/>
                  <a:pt x="17507" y="14493"/>
                  <a:pt x="17508" y="14492"/>
                </a:cubicBezTo>
                <a:cubicBezTo>
                  <a:pt x="17519" y="14507"/>
                  <a:pt x="17525" y="14524"/>
                  <a:pt x="17537" y="14537"/>
                </a:cubicBezTo>
                <a:cubicBezTo>
                  <a:pt x="17562" y="14491"/>
                  <a:pt x="17534" y="14380"/>
                  <a:pt x="17540" y="14327"/>
                </a:cubicBezTo>
                <a:cubicBezTo>
                  <a:pt x="17545" y="14289"/>
                  <a:pt x="17551" y="14252"/>
                  <a:pt x="17557" y="14214"/>
                </a:cubicBezTo>
                <a:cubicBezTo>
                  <a:pt x="17539" y="14198"/>
                  <a:pt x="17535" y="14154"/>
                  <a:pt x="17524" y="14142"/>
                </a:cubicBezTo>
                <a:cubicBezTo>
                  <a:pt x="17533" y="14149"/>
                  <a:pt x="17546" y="14151"/>
                  <a:pt x="17552" y="14161"/>
                </a:cubicBezTo>
                <a:cubicBezTo>
                  <a:pt x="17561" y="14174"/>
                  <a:pt x="17558" y="14188"/>
                  <a:pt x="17562" y="14212"/>
                </a:cubicBezTo>
                <a:cubicBezTo>
                  <a:pt x="17566" y="14238"/>
                  <a:pt x="17591" y="14255"/>
                  <a:pt x="17606" y="14262"/>
                </a:cubicBezTo>
                <a:cubicBezTo>
                  <a:pt x="17604" y="14252"/>
                  <a:pt x="17602" y="14241"/>
                  <a:pt x="17600" y="14231"/>
                </a:cubicBezTo>
                <a:cubicBezTo>
                  <a:pt x="17603" y="14221"/>
                  <a:pt x="17604" y="14217"/>
                  <a:pt x="17610" y="14212"/>
                </a:cubicBezTo>
                <a:cubicBezTo>
                  <a:pt x="17610" y="14210"/>
                  <a:pt x="17611" y="14209"/>
                  <a:pt x="17611" y="14207"/>
                </a:cubicBezTo>
                <a:cubicBezTo>
                  <a:pt x="17574" y="14186"/>
                  <a:pt x="17577" y="14136"/>
                  <a:pt x="17559" y="14079"/>
                </a:cubicBezTo>
                <a:cubicBezTo>
                  <a:pt x="17553" y="14092"/>
                  <a:pt x="17549" y="14097"/>
                  <a:pt x="17546" y="14117"/>
                </a:cubicBezTo>
                <a:cubicBezTo>
                  <a:pt x="17541" y="14109"/>
                  <a:pt x="17536" y="14101"/>
                  <a:pt x="17531" y="14092"/>
                </a:cubicBezTo>
                <a:cubicBezTo>
                  <a:pt x="17522" y="14102"/>
                  <a:pt x="17520" y="14117"/>
                  <a:pt x="17516" y="14136"/>
                </a:cubicBezTo>
                <a:cubicBezTo>
                  <a:pt x="17517" y="14138"/>
                  <a:pt x="17520" y="14139"/>
                  <a:pt x="17522" y="14141"/>
                </a:cubicBezTo>
                <a:cubicBezTo>
                  <a:pt x="17513" y="14136"/>
                  <a:pt x="17504" y="14132"/>
                  <a:pt x="17494" y="14127"/>
                </a:cubicBezTo>
                <a:cubicBezTo>
                  <a:pt x="17488" y="14135"/>
                  <a:pt x="17481" y="14143"/>
                  <a:pt x="17474" y="14151"/>
                </a:cubicBezTo>
                <a:cubicBezTo>
                  <a:pt x="17473" y="14150"/>
                  <a:pt x="17472" y="14148"/>
                  <a:pt x="17471" y="14147"/>
                </a:cubicBezTo>
                <a:cubicBezTo>
                  <a:pt x="17470" y="14128"/>
                  <a:pt x="17477" y="14111"/>
                  <a:pt x="17482" y="14094"/>
                </a:cubicBezTo>
                <a:cubicBezTo>
                  <a:pt x="17475" y="14091"/>
                  <a:pt x="17469" y="14088"/>
                  <a:pt x="17463" y="14086"/>
                </a:cubicBezTo>
                <a:cubicBezTo>
                  <a:pt x="17446" y="14066"/>
                  <a:pt x="17458" y="13997"/>
                  <a:pt x="17443" y="13974"/>
                </a:cubicBezTo>
                <a:cubicBezTo>
                  <a:pt x="17435" y="13963"/>
                  <a:pt x="17423" y="13974"/>
                  <a:pt x="17412" y="13968"/>
                </a:cubicBezTo>
                <a:cubicBezTo>
                  <a:pt x="17398" y="13959"/>
                  <a:pt x="17386" y="13935"/>
                  <a:pt x="17378" y="13913"/>
                </a:cubicBezTo>
                <a:cubicBezTo>
                  <a:pt x="17390" y="13898"/>
                  <a:pt x="17407" y="13864"/>
                  <a:pt x="17410" y="13835"/>
                </a:cubicBezTo>
                <a:cubicBezTo>
                  <a:pt x="17400" y="13810"/>
                  <a:pt x="17385" y="13779"/>
                  <a:pt x="17367" y="13771"/>
                </a:cubicBezTo>
                <a:cubicBezTo>
                  <a:pt x="17345" y="13762"/>
                  <a:pt x="17327" y="13773"/>
                  <a:pt x="17315" y="13750"/>
                </a:cubicBezTo>
                <a:cubicBezTo>
                  <a:pt x="17310" y="13728"/>
                  <a:pt x="17305" y="13706"/>
                  <a:pt x="17300" y="13685"/>
                </a:cubicBezTo>
                <a:cubicBezTo>
                  <a:pt x="17300" y="13684"/>
                  <a:pt x="17300" y="13683"/>
                  <a:pt x="17299" y="13681"/>
                </a:cubicBezTo>
                <a:cubicBezTo>
                  <a:pt x="17299" y="13680"/>
                  <a:pt x="17299" y="13681"/>
                  <a:pt x="17298" y="13680"/>
                </a:cubicBezTo>
                <a:cubicBezTo>
                  <a:pt x="17289" y="13660"/>
                  <a:pt x="17276" y="13666"/>
                  <a:pt x="17262" y="13652"/>
                </a:cubicBezTo>
                <a:cubicBezTo>
                  <a:pt x="17245" y="13633"/>
                  <a:pt x="17244" y="13597"/>
                  <a:pt x="17224" y="13580"/>
                </a:cubicBezTo>
                <a:cubicBezTo>
                  <a:pt x="17223" y="13579"/>
                  <a:pt x="17222" y="13578"/>
                  <a:pt x="17222" y="13577"/>
                </a:cubicBezTo>
                <a:cubicBezTo>
                  <a:pt x="17222" y="13589"/>
                  <a:pt x="17222" y="13601"/>
                  <a:pt x="17222" y="13613"/>
                </a:cubicBezTo>
                <a:cubicBezTo>
                  <a:pt x="17219" y="13613"/>
                  <a:pt x="17218" y="13613"/>
                  <a:pt x="17216" y="13613"/>
                </a:cubicBezTo>
                <a:cubicBezTo>
                  <a:pt x="17197" y="13588"/>
                  <a:pt x="17188" y="13537"/>
                  <a:pt x="17160" y="13530"/>
                </a:cubicBezTo>
                <a:cubicBezTo>
                  <a:pt x="17160" y="13517"/>
                  <a:pt x="17159" y="13505"/>
                  <a:pt x="17158" y="13492"/>
                </a:cubicBezTo>
                <a:cubicBezTo>
                  <a:pt x="17137" y="13470"/>
                  <a:pt x="17115" y="13447"/>
                  <a:pt x="17094" y="13425"/>
                </a:cubicBezTo>
                <a:cubicBezTo>
                  <a:pt x="17079" y="13404"/>
                  <a:pt x="17064" y="13382"/>
                  <a:pt x="17049" y="13360"/>
                </a:cubicBezTo>
                <a:cubicBezTo>
                  <a:pt x="17049" y="13347"/>
                  <a:pt x="17050" y="13334"/>
                  <a:pt x="17051" y="13320"/>
                </a:cubicBezTo>
                <a:cubicBezTo>
                  <a:pt x="17029" y="13297"/>
                  <a:pt x="17014" y="13260"/>
                  <a:pt x="16999" y="13224"/>
                </a:cubicBezTo>
                <a:cubicBezTo>
                  <a:pt x="16968" y="13224"/>
                  <a:pt x="16948" y="13245"/>
                  <a:pt x="16917" y="13227"/>
                </a:cubicBezTo>
                <a:cubicBezTo>
                  <a:pt x="16893" y="13214"/>
                  <a:pt x="16892" y="13175"/>
                  <a:pt x="16857" y="13181"/>
                </a:cubicBezTo>
                <a:close/>
                <a:moveTo>
                  <a:pt x="18224" y="13181"/>
                </a:moveTo>
                <a:cubicBezTo>
                  <a:pt x="18209" y="13210"/>
                  <a:pt x="18204" y="13229"/>
                  <a:pt x="18178" y="13244"/>
                </a:cubicBezTo>
                <a:cubicBezTo>
                  <a:pt x="18179" y="13253"/>
                  <a:pt x="18181" y="13264"/>
                  <a:pt x="18182" y="13274"/>
                </a:cubicBezTo>
                <a:cubicBezTo>
                  <a:pt x="18192" y="13278"/>
                  <a:pt x="18194" y="13291"/>
                  <a:pt x="18201" y="13300"/>
                </a:cubicBezTo>
                <a:cubicBezTo>
                  <a:pt x="18214" y="13285"/>
                  <a:pt x="18231" y="13276"/>
                  <a:pt x="18247" y="13266"/>
                </a:cubicBezTo>
                <a:cubicBezTo>
                  <a:pt x="18244" y="13246"/>
                  <a:pt x="18242" y="13228"/>
                  <a:pt x="18240" y="13204"/>
                </a:cubicBezTo>
                <a:cubicBezTo>
                  <a:pt x="18236" y="13200"/>
                  <a:pt x="18235" y="13199"/>
                  <a:pt x="18230" y="13201"/>
                </a:cubicBezTo>
                <a:cubicBezTo>
                  <a:pt x="18226" y="13193"/>
                  <a:pt x="18228" y="13188"/>
                  <a:pt x="18224" y="13181"/>
                </a:cubicBezTo>
                <a:close/>
                <a:moveTo>
                  <a:pt x="18360" y="13214"/>
                </a:moveTo>
                <a:cubicBezTo>
                  <a:pt x="18355" y="13235"/>
                  <a:pt x="18351" y="13255"/>
                  <a:pt x="18346" y="13276"/>
                </a:cubicBezTo>
                <a:cubicBezTo>
                  <a:pt x="18334" y="13313"/>
                  <a:pt x="18310" y="13335"/>
                  <a:pt x="18304" y="13382"/>
                </a:cubicBezTo>
                <a:cubicBezTo>
                  <a:pt x="18295" y="13383"/>
                  <a:pt x="18285" y="13383"/>
                  <a:pt x="18276" y="13384"/>
                </a:cubicBezTo>
                <a:cubicBezTo>
                  <a:pt x="18274" y="13389"/>
                  <a:pt x="18272" y="13393"/>
                  <a:pt x="18270" y="13399"/>
                </a:cubicBezTo>
                <a:cubicBezTo>
                  <a:pt x="18270" y="13401"/>
                  <a:pt x="18270" y="13404"/>
                  <a:pt x="18270" y="13407"/>
                </a:cubicBezTo>
                <a:cubicBezTo>
                  <a:pt x="18277" y="13415"/>
                  <a:pt x="18289" y="13428"/>
                  <a:pt x="18282" y="13449"/>
                </a:cubicBezTo>
                <a:cubicBezTo>
                  <a:pt x="18275" y="13461"/>
                  <a:pt x="18259" y="13453"/>
                  <a:pt x="18249" y="13455"/>
                </a:cubicBezTo>
                <a:cubicBezTo>
                  <a:pt x="18249" y="13455"/>
                  <a:pt x="18248" y="13455"/>
                  <a:pt x="18247" y="13455"/>
                </a:cubicBezTo>
                <a:cubicBezTo>
                  <a:pt x="18247" y="13448"/>
                  <a:pt x="18247" y="13442"/>
                  <a:pt x="18247" y="13435"/>
                </a:cubicBezTo>
                <a:cubicBezTo>
                  <a:pt x="18247" y="13435"/>
                  <a:pt x="18246" y="13435"/>
                  <a:pt x="18246" y="13435"/>
                </a:cubicBezTo>
                <a:cubicBezTo>
                  <a:pt x="18231" y="13447"/>
                  <a:pt x="18232" y="13474"/>
                  <a:pt x="18221" y="13488"/>
                </a:cubicBezTo>
                <a:cubicBezTo>
                  <a:pt x="18213" y="13498"/>
                  <a:pt x="18200" y="13497"/>
                  <a:pt x="18192" y="13505"/>
                </a:cubicBezTo>
                <a:cubicBezTo>
                  <a:pt x="18175" y="13524"/>
                  <a:pt x="18168" y="13555"/>
                  <a:pt x="18155" y="13582"/>
                </a:cubicBezTo>
                <a:cubicBezTo>
                  <a:pt x="18150" y="13589"/>
                  <a:pt x="18144" y="13595"/>
                  <a:pt x="18138" y="13602"/>
                </a:cubicBezTo>
                <a:cubicBezTo>
                  <a:pt x="18128" y="13624"/>
                  <a:pt x="18128" y="13660"/>
                  <a:pt x="18113" y="13675"/>
                </a:cubicBezTo>
                <a:cubicBezTo>
                  <a:pt x="18099" y="13680"/>
                  <a:pt x="18085" y="13685"/>
                  <a:pt x="18072" y="13690"/>
                </a:cubicBezTo>
                <a:cubicBezTo>
                  <a:pt x="18055" y="13699"/>
                  <a:pt x="18039" y="13709"/>
                  <a:pt x="18022" y="13718"/>
                </a:cubicBezTo>
                <a:cubicBezTo>
                  <a:pt x="18015" y="13728"/>
                  <a:pt x="17992" y="13827"/>
                  <a:pt x="17989" y="13848"/>
                </a:cubicBezTo>
                <a:cubicBezTo>
                  <a:pt x="17991" y="13853"/>
                  <a:pt x="17993" y="13859"/>
                  <a:pt x="17994" y="13865"/>
                </a:cubicBezTo>
                <a:cubicBezTo>
                  <a:pt x="17995" y="13866"/>
                  <a:pt x="17997" y="13869"/>
                  <a:pt x="17998" y="13871"/>
                </a:cubicBezTo>
                <a:cubicBezTo>
                  <a:pt x="17993" y="13870"/>
                  <a:pt x="17988" y="13872"/>
                  <a:pt x="17983" y="13876"/>
                </a:cubicBezTo>
                <a:cubicBezTo>
                  <a:pt x="17972" y="13869"/>
                  <a:pt x="17960" y="13853"/>
                  <a:pt x="17950" y="13848"/>
                </a:cubicBezTo>
                <a:cubicBezTo>
                  <a:pt x="17941" y="13846"/>
                  <a:pt x="17932" y="13845"/>
                  <a:pt x="17923" y="13843"/>
                </a:cubicBezTo>
                <a:cubicBezTo>
                  <a:pt x="17916" y="13832"/>
                  <a:pt x="17908" y="13823"/>
                  <a:pt x="17904" y="13810"/>
                </a:cubicBezTo>
                <a:cubicBezTo>
                  <a:pt x="17898" y="13791"/>
                  <a:pt x="17902" y="13770"/>
                  <a:pt x="17891" y="13760"/>
                </a:cubicBezTo>
                <a:cubicBezTo>
                  <a:pt x="17891" y="13759"/>
                  <a:pt x="17890" y="13759"/>
                  <a:pt x="17889" y="13758"/>
                </a:cubicBezTo>
                <a:cubicBezTo>
                  <a:pt x="17874" y="13761"/>
                  <a:pt x="17879" y="13776"/>
                  <a:pt x="17874" y="13796"/>
                </a:cubicBezTo>
                <a:cubicBezTo>
                  <a:pt x="17866" y="13826"/>
                  <a:pt x="17837" y="13884"/>
                  <a:pt x="17852" y="13943"/>
                </a:cubicBezTo>
                <a:cubicBezTo>
                  <a:pt x="17855" y="13948"/>
                  <a:pt x="17859" y="13953"/>
                  <a:pt x="17863" y="13958"/>
                </a:cubicBezTo>
                <a:cubicBezTo>
                  <a:pt x="17874" y="13983"/>
                  <a:pt x="17870" y="13998"/>
                  <a:pt x="17867" y="14031"/>
                </a:cubicBezTo>
                <a:cubicBezTo>
                  <a:pt x="17875" y="14043"/>
                  <a:pt x="17882" y="14054"/>
                  <a:pt x="17889" y="14066"/>
                </a:cubicBezTo>
                <a:cubicBezTo>
                  <a:pt x="17886" y="14069"/>
                  <a:pt x="17882" y="14072"/>
                  <a:pt x="17878" y="14076"/>
                </a:cubicBezTo>
                <a:cubicBezTo>
                  <a:pt x="17878" y="14079"/>
                  <a:pt x="17877" y="14082"/>
                  <a:pt x="17876" y="14084"/>
                </a:cubicBezTo>
                <a:cubicBezTo>
                  <a:pt x="17887" y="14105"/>
                  <a:pt x="17907" y="14110"/>
                  <a:pt x="17916" y="14136"/>
                </a:cubicBezTo>
                <a:cubicBezTo>
                  <a:pt x="17932" y="14182"/>
                  <a:pt x="17931" y="14281"/>
                  <a:pt x="17934" y="14344"/>
                </a:cubicBezTo>
                <a:cubicBezTo>
                  <a:pt x="17948" y="14342"/>
                  <a:pt x="17951" y="14334"/>
                  <a:pt x="17968" y="14334"/>
                </a:cubicBezTo>
                <a:cubicBezTo>
                  <a:pt x="17972" y="14340"/>
                  <a:pt x="17976" y="14347"/>
                  <a:pt x="17980" y="14354"/>
                </a:cubicBezTo>
                <a:cubicBezTo>
                  <a:pt x="18001" y="14348"/>
                  <a:pt x="18017" y="14334"/>
                  <a:pt x="18030" y="14315"/>
                </a:cubicBezTo>
                <a:cubicBezTo>
                  <a:pt x="18040" y="14342"/>
                  <a:pt x="18039" y="14373"/>
                  <a:pt x="18040" y="14412"/>
                </a:cubicBezTo>
                <a:cubicBezTo>
                  <a:pt x="18062" y="14398"/>
                  <a:pt x="18065" y="14385"/>
                  <a:pt x="18096" y="14387"/>
                </a:cubicBezTo>
                <a:cubicBezTo>
                  <a:pt x="18100" y="14370"/>
                  <a:pt x="18104" y="14354"/>
                  <a:pt x="18108" y="14337"/>
                </a:cubicBezTo>
                <a:cubicBezTo>
                  <a:pt x="18109" y="14336"/>
                  <a:pt x="18110" y="14335"/>
                  <a:pt x="18111" y="14334"/>
                </a:cubicBezTo>
                <a:cubicBezTo>
                  <a:pt x="18125" y="14353"/>
                  <a:pt x="18154" y="14372"/>
                  <a:pt x="18160" y="14404"/>
                </a:cubicBezTo>
                <a:cubicBezTo>
                  <a:pt x="18163" y="14405"/>
                  <a:pt x="18166" y="14405"/>
                  <a:pt x="18168" y="14407"/>
                </a:cubicBezTo>
                <a:cubicBezTo>
                  <a:pt x="18177" y="14396"/>
                  <a:pt x="18183" y="14382"/>
                  <a:pt x="18194" y="14377"/>
                </a:cubicBezTo>
                <a:cubicBezTo>
                  <a:pt x="18227" y="14410"/>
                  <a:pt x="18211" y="14458"/>
                  <a:pt x="18225" y="14483"/>
                </a:cubicBezTo>
                <a:cubicBezTo>
                  <a:pt x="18228" y="14488"/>
                  <a:pt x="18262" y="14456"/>
                  <a:pt x="18270" y="14449"/>
                </a:cubicBezTo>
                <a:cubicBezTo>
                  <a:pt x="18292" y="14431"/>
                  <a:pt x="18328" y="14357"/>
                  <a:pt x="18335" y="14317"/>
                </a:cubicBezTo>
                <a:cubicBezTo>
                  <a:pt x="18339" y="14296"/>
                  <a:pt x="18328" y="14279"/>
                  <a:pt x="18324" y="14269"/>
                </a:cubicBezTo>
                <a:cubicBezTo>
                  <a:pt x="18330" y="14268"/>
                  <a:pt x="18336" y="14266"/>
                  <a:pt x="18342" y="14266"/>
                </a:cubicBezTo>
                <a:cubicBezTo>
                  <a:pt x="18340" y="14253"/>
                  <a:pt x="18337" y="14242"/>
                  <a:pt x="18335" y="14229"/>
                </a:cubicBezTo>
                <a:cubicBezTo>
                  <a:pt x="18331" y="14222"/>
                  <a:pt x="18328" y="14214"/>
                  <a:pt x="18324" y="14207"/>
                </a:cubicBezTo>
                <a:cubicBezTo>
                  <a:pt x="18347" y="14178"/>
                  <a:pt x="18370" y="14129"/>
                  <a:pt x="18387" y="14091"/>
                </a:cubicBezTo>
                <a:cubicBezTo>
                  <a:pt x="18395" y="14092"/>
                  <a:pt x="18402" y="14094"/>
                  <a:pt x="18409" y="14096"/>
                </a:cubicBezTo>
                <a:cubicBezTo>
                  <a:pt x="18412" y="14011"/>
                  <a:pt x="18400" y="13931"/>
                  <a:pt x="18433" y="13884"/>
                </a:cubicBezTo>
                <a:cubicBezTo>
                  <a:pt x="18455" y="13878"/>
                  <a:pt x="18477" y="13895"/>
                  <a:pt x="18500" y="13886"/>
                </a:cubicBezTo>
                <a:cubicBezTo>
                  <a:pt x="18500" y="13885"/>
                  <a:pt x="18501" y="13883"/>
                  <a:pt x="18502" y="13881"/>
                </a:cubicBezTo>
                <a:cubicBezTo>
                  <a:pt x="18494" y="13871"/>
                  <a:pt x="18433" y="13767"/>
                  <a:pt x="18432" y="13760"/>
                </a:cubicBezTo>
                <a:cubicBezTo>
                  <a:pt x="18430" y="13747"/>
                  <a:pt x="18436" y="13732"/>
                  <a:pt x="18440" y="13720"/>
                </a:cubicBezTo>
                <a:cubicBezTo>
                  <a:pt x="18437" y="13678"/>
                  <a:pt x="18413" y="13631"/>
                  <a:pt x="18396" y="13612"/>
                </a:cubicBezTo>
                <a:cubicBezTo>
                  <a:pt x="18396" y="13595"/>
                  <a:pt x="18397" y="13584"/>
                  <a:pt x="18392" y="13568"/>
                </a:cubicBezTo>
                <a:cubicBezTo>
                  <a:pt x="18401" y="13565"/>
                  <a:pt x="18409" y="13562"/>
                  <a:pt x="18418" y="13558"/>
                </a:cubicBezTo>
                <a:cubicBezTo>
                  <a:pt x="18419" y="13559"/>
                  <a:pt x="18424" y="13561"/>
                  <a:pt x="18424" y="13562"/>
                </a:cubicBezTo>
                <a:cubicBezTo>
                  <a:pt x="18432" y="13534"/>
                  <a:pt x="18465" y="13556"/>
                  <a:pt x="18477" y="13517"/>
                </a:cubicBezTo>
                <a:cubicBezTo>
                  <a:pt x="18478" y="13515"/>
                  <a:pt x="18478" y="13514"/>
                  <a:pt x="18479" y="13512"/>
                </a:cubicBezTo>
                <a:cubicBezTo>
                  <a:pt x="18468" y="13500"/>
                  <a:pt x="18456" y="13482"/>
                  <a:pt x="18450" y="13460"/>
                </a:cubicBezTo>
                <a:cubicBezTo>
                  <a:pt x="18451" y="13459"/>
                  <a:pt x="18452" y="13459"/>
                  <a:pt x="18453" y="13459"/>
                </a:cubicBezTo>
                <a:cubicBezTo>
                  <a:pt x="18455" y="13455"/>
                  <a:pt x="18507" y="13442"/>
                  <a:pt x="18515" y="13439"/>
                </a:cubicBezTo>
                <a:cubicBezTo>
                  <a:pt x="18517" y="13432"/>
                  <a:pt x="18519" y="13424"/>
                  <a:pt x="18521" y="13417"/>
                </a:cubicBezTo>
                <a:cubicBezTo>
                  <a:pt x="18509" y="13376"/>
                  <a:pt x="18468" y="13352"/>
                  <a:pt x="18438" y="13370"/>
                </a:cubicBezTo>
                <a:cubicBezTo>
                  <a:pt x="18441" y="13361"/>
                  <a:pt x="18444" y="13351"/>
                  <a:pt x="18447" y="13342"/>
                </a:cubicBezTo>
                <a:cubicBezTo>
                  <a:pt x="18447" y="13341"/>
                  <a:pt x="18446" y="13341"/>
                  <a:pt x="18445" y="13340"/>
                </a:cubicBezTo>
                <a:cubicBezTo>
                  <a:pt x="18445" y="13339"/>
                  <a:pt x="18445" y="13337"/>
                  <a:pt x="18445" y="13335"/>
                </a:cubicBezTo>
                <a:cubicBezTo>
                  <a:pt x="18435" y="13331"/>
                  <a:pt x="18423" y="13342"/>
                  <a:pt x="18411" y="13345"/>
                </a:cubicBezTo>
                <a:cubicBezTo>
                  <a:pt x="18411" y="13318"/>
                  <a:pt x="18423" y="13307"/>
                  <a:pt x="18422" y="13276"/>
                </a:cubicBezTo>
                <a:cubicBezTo>
                  <a:pt x="18410" y="13261"/>
                  <a:pt x="18396" y="13249"/>
                  <a:pt x="18391" y="13222"/>
                </a:cubicBezTo>
                <a:cubicBezTo>
                  <a:pt x="18387" y="13229"/>
                  <a:pt x="18382" y="13235"/>
                  <a:pt x="18378" y="13242"/>
                </a:cubicBezTo>
                <a:cubicBezTo>
                  <a:pt x="18375" y="13241"/>
                  <a:pt x="18373" y="13241"/>
                  <a:pt x="18370" y="13241"/>
                </a:cubicBezTo>
                <a:cubicBezTo>
                  <a:pt x="18367" y="13232"/>
                  <a:pt x="18363" y="13223"/>
                  <a:pt x="18360" y="13214"/>
                </a:cubicBezTo>
                <a:close/>
                <a:moveTo>
                  <a:pt x="18919" y="13780"/>
                </a:moveTo>
                <a:cubicBezTo>
                  <a:pt x="18909" y="13785"/>
                  <a:pt x="18892" y="13812"/>
                  <a:pt x="18887" y="13828"/>
                </a:cubicBezTo>
                <a:cubicBezTo>
                  <a:pt x="18888" y="13835"/>
                  <a:pt x="18888" y="13843"/>
                  <a:pt x="18888" y="13850"/>
                </a:cubicBezTo>
                <a:cubicBezTo>
                  <a:pt x="18854" y="13908"/>
                  <a:pt x="18838" y="13866"/>
                  <a:pt x="18789" y="13883"/>
                </a:cubicBezTo>
                <a:cubicBezTo>
                  <a:pt x="18783" y="13887"/>
                  <a:pt x="18778" y="13892"/>
                  <a:pt x="18772" y="13896"/>
                </a:cubicBezTo>
                <a:cubicBezTo>
                  <a:pt x="18761" y="13888"/>
                  <a:pt x="18749" y="13881"/>
                  <a:pt x="18738" y="13873"/>
                </a:cubicBezTo>
                <a:cubicBezTo>
                  <a:pt x="18724" y="13873"/>
                  <a:pt x="18710" y="13873"/>
                  <a:pt x="18697" y="13873"/>
                </a:cubicBezTo>
                <a:cubicBezTo>
                  <a:pt x="18682" y="13862"/>
                  <a:pt x="18670" y="13824"/>
                  <a:pt x="18647" y="13841"/>
                </a:cubicBezTo>
                <a:cubicBezTo>
                  <a:pt x="18636" y="13853"/>
                  <a:pt x="18632" y="13883"/>
                  <a:pt x="18622" y="13898"/>
                </a:cubicBezTo>
                <a:cubicBezTo>
                  <a:pt x="18617" y="13892"/>
                  <a:pt x="18613" y="13885"/>
                  <a:pt x="18608" y="13879"/>
                </a:cubicBezTo>
                <a:cubicBezTo>
                  <a:pt x="18578" y="13907"/>
                  <a:pt x="18566" y="13992"/>
                  <a:pt x="18568" y="14077"/>
                </a:cubicBezTo>
                <a:cubicBezTo>
                  <a:pt x="18564" y="14078"/>
                  <a:pt x="18559" y="14080"/>
                  <a:pt x="18555" y="14081"/>
                </a:cubicBezTo>
                <a:cubicBezTo>
                  <a:pt x="18551" y="14099"/>
                  <a:pt x="18546" y="14116"/>
                  <a:pt x="18542" y="14134"/>
                </a:cubicBezTo>
                <a:cubicBezTo>
                  <a:pt x="18543" y="14160"/>
                  <a:pt x="18543" y="14187"/>
                  <a:pt x="18544" y="14214"/>
                </a:cubicBezTo>
                <a:cubicBezTo>
                  <a:pt x="18537" y="14251"/>
                  <a:pt x="18519" y="14275"/>
                  <a:pt x="18511" y="14309"/>
                </a:cubicBezTo>
                <a:cubicBezTo>
                  <a:pt x="18513" y="14341"/>
                  <a:pt x="18514" y="14374"/>
                  <a:pt x="18516" y="14407"/>
                </a:cubicBezTo>
                <a:cubicBezTo>
                  <a:pt x="18532" y="14406"/>
                  <a:pt x="18539" y="14399"/>
                  <a:pt x="18553" y="14402"/>
                </a:cubicBezTo>
                <a:cubicBezTo>
                  <a:pt x="18568" y="14462"/>
                  <a:pt x="18543" y="14644"/>
                  <a:pt x="18559" y="14658"/>
                </a:cubicBezTo>
                <a:cubicBezTo>
                  <a:pt x="18576" y="14650"/>
                  <a:pt x="18594" y="14643"/>
                  <a:pt x="18611" y="14635"/>
                </a:cubicBezTo>
                <a:cubicBezTo>
                  <a:pt x="18608" y="14625"/>
                  <a:pt x="18606" y="14615"/>
                  <a:pt x="18603" y="14605"/>
                </a:cubicBezTo>
                <a:cubicBezTo>
                  <a:pt x="18607" y="14584"/>
                  <a:pt x="18611" y="14564"/>
                  <a:pt x="18616" y="14543"/>
                </a:cubicBezTo>
                <a:cubicBezTo>
                  <a:pt x="18612" y="14529"/>
                  <a:pt x="18607" y="14513"/>
                  <a:pt x="18604" y="14498"/>
                </a:cubicBezTo>
                <a:cubicBezTo>
                  <a:pt x="18607" y="14471"/>
                  <a:pt x="18610" y="14444"/>
                  <a:pt x="18613" y="14417"/>
                </a:cubicBezTo>
                <a:cubicBezTo>
                  <a:pt x="18616" y="14384"/>
                  <a:pt x="18607" y="14356"/>
                  <a:pt x="18604" y="14334"/>
                </a:cubicBezTo>
                <a:cubicBezTo>
                  <a:pt x="18621" y="14319"/>
                  <a:pt x="18626" y="14305"/>
                  <a:pt x="18653" y="14309"/>
                </a:cubicBezTo>
                <a:cubicBezTo>
                  <a:pt x="18671" y="14345"/>
                  <a:pt x="18642" y="14370"/>
                  <a:pt x="18647" y="14402"/>
                </a:cubicBezTo>
                <a:cubicBezTo>
                  <a:pt x="18662" y="14425"/>
                  <a:pt x="18676" y="14447"/>
                  <a:pt x="18691" y="14470"/>
                </a:cubicBezTo>
                <a:cubicBezTo>
                  <a:pt x="18689" y="14496"/>
                  <a:pt x="18684" y="14517"/>
                  <a:pt x="18687" y="14548"/>
                </a:cubicBezTo>
                <a:cubicBezTo>
                  <a:pt x="18696" y="14554"/>
                  <a:pt x="18702" y="14559"/>
                  <a:pt x="18716" y="14558"/>
                </a:cubicBezTo>
                <a:cubicBezTo>
                  <a:pt x="18722" y="14514"/>
                  <a:pt x="18737" y="14499"/>
                  <a:pt x="18768" y="14508"/>
                </a:cubicBezTo>
                <a:cubicBezTo>
                  <a:pt x="18768" y="14498"/>
                  <a:pt x="18768" y="14489"/>
                  <a:pt x="18768" y="14478"/>
                </a:cubicBezTo>
                <a:cubicBezTo>
                  <a:pt x="18742" y="14460"/>
                  <a:pt x="18729" y="14415"/>
                  <a:pt x="18741" y="14362"/>
                </a:cubicBezTo>
                <a:cubicBezTo>
                  <a:pt x="18737" y="14309"/>
                  <a:pt x="18700" y="14246"/>
                  <a:pt x="18676" y="14224"/>
                </a:cubicBezTo>
                <a:cubicBezTo>
                  <a:pt x="18676" y="14223"/>
                  <a:pt x="18676" y="14223"/>
                  <a:pt x="18676" y="14222"/>
                </a:cubicBezTo>
                <a:cubicBezTo>
                  <a:pt x="18676" y="14216"/>
                  <a:pt x="18676" y="14210"/>
                  <a:pt x="18676" y="14204"/>
                </a:cubicBezTo>
                <a:cubicBezTo>
                  <a:pt x="18684" y="14207"/>
                  <a:pt x="18691" y="14211"/>
                  <a:pt x="18698" y="14214"/>
                </a:cubicBezTo>
                <a:cubicBezTo>
                  <a:pt x="18710" y="14192"/>
                  <a:pt x="18726" y="14187"/>
                  <a:pt x="18741" y="14169"/>
                </a:cubicBezTo>
                <a:cubicBezTo>
                  <a:pt x="18752" y="14147"/>
                  <a:pt x="18763" y="14126"/>
                  <a:pt x="18774" y="14104"/>
                </a:cubicBezTo>
                <a:cubicBezTo>
                  <a:pt x="18789" y="14104"/>
                  <a:pt x="18795" y="14110"/>
                  <a:pt x="18803" y="14119"/>
                </a:cubicBezTo>
                <a:cubicBezTo>
                  <a:pt x="18804" y="14119"/>
                  <a:pt x="18804" y="14119"/>
                  <a:pt x="18804" y="14119"/>
                </a:cubicBezTo>
                <a:cubicBezTo>
                  <a:pt x="18805" y="14105"/>
                  <a:pt x="18806" y="14090"/>
                  <a:pt x="18806" y="14076"/>
                </a:cubicBezTo>
                <a:cubicBezTo>
                  <a:pt x="18801" y="14070"/>
                  <a:pt x="18796" y="14064"/>
                  <a:pt x="18791" y="14059"/>
                </a:cubicBezTo>
                <a:cubicBezTo>
                  <a:pt x="18779" y="14062"/>
                  <a:pt x="18780" y="14071"/>
                  <a:pt x="18772" y="14077"/>
                </a:cubicBezTo>
                <a:cubicBezTo>
                  <a:pt x="18765" y="14083"/>
                  <a:pt x="18716" y="14109"/>
                  <a:pt x="18710" y="14106"/>
                </a:cubicBezTo>
                <a:cubicBezTo>
                  <a:pt x="18705" y="14103"/>
                  <a:pt x="18699" y="14094"/>
                  <a:pt x="18691" y="14091"/>
                </a:cubicBezTo>
                <a:cubicBezTo>
                  <a:pt x="18682" y="14113"/>
                  <a:pt x="18674" y="14135"/>
                  <a:pt x="18664" y="14157"/>
                </a:cubicBezTo>
                <a:cubicBezTo>
                  <a:pt x="18653" y="14155"/>
                  <a:pt x="18642" y="14153"/>
                  <a:pt x="18630" y="14151"/>
                </a:cubicBezTo>
                <a:cubicBezTo>
                  <a:pt x="18628" y="14138"/>
                  <a:pt x="18624" y="14124"/>
                  <a:pt x="18621" y="14111"/>
                </a:cubicBezTo>
                <a:cubicBezTo>
                  <a:pt x="18612" y="14088"/>
                  <a:pt x="18594" y="14089"/>
                  <a:pt x="18587" y="14058"/>
                </a:cubicBezTo>
                <a:cubicBezTo>
                  <a:pt x="18582" y="14034"/>
                  <a:pt x="18589" y="14007"/>
                  <a:pt x="18593" y="13991"/>
                </a:cubicBezTo>
                <a:cubicBezTo>
                  <a:pt x="18615" y="13903"/>
                  <a:pt x="18660" y="13931"/>
                  <a:pt x="18725" y="13931"/>
                </a:cubicBezTo>
                <a:cubicBezTo>
                  <a:pt x="18815" y="13931"/>
                  <a:pt x="18849" y="13999"/>
                  <a:pt x="18898" y="13879"/>
                </a:cubicBezTo>
                <a:cubicBezTo>
                  <a:pt x="18910" y="13851"/>
                  <a:pt x="18923" y="13830"/>
                  <a:pt x="18919" y="13780"/>
                </a:cubicBezTo>
                <a:close/>
                <a:moveTo>
                  <a:pt x="19031" y="13780"/>
                </a:moveTo>
                <a:cubicBezTo>
                  <a:pt x="19024" y="13810"/>
                  <a:pt x="19011" y="13840"/>
                  <a:pt x="19008" y="13878"/>
                </a:cubicBezTo>
                <a:cubicBezTo>
                  <a:pt x="19006" y="13894"/>
                  <a:pt x="19013" y="13898"/>
                  <a:pt x="19014" y="13908"/>
                </a:cubicBezTo>
                <a:cubicBezTo>
                  <a:pt x="19013" y="13920"/>
                  <a:pt x="19011" y="13932"/>
                  <a:pt x="19010" y="13944"/>
                </a:cubicBezTo>
                <a:cubicBezTo>
                  <a:pt x="19013" y="13959"/>
                  <a:pt x="19017" y="13973"/>
                  <a:pt x="19021" y="13988"/>
                </a:cubicBezTo>
                <a:cubicBezTo>
                  <a:pt x="19021" y="14004"/>
                  <a:pt x="19021" y="14021"/>
                  <a:pt x="19021" y="14038"/>
                </a:cubicBezTo>
                <a:cubicBezTo>
                  <a:pt x="19024" y="14054"/>
                  <a:pt x="19032" y="14070"/>
                  <a:pt x="19041" y="14086"/>
                </a:cubicBezTo>
                <a:cubicBezTo>
                  <a:pt x="19030" y="14083"/>
                  <a:pt x="19019" y="14083"/>
                  <a:pt x="19008" y="14089"/>
                </a:cubicBezTo>
                <a:cubicBezTo>
                  <a:pt x="19014" y="14110"/>
                  <a:pt x="19021" y="14130"/>
                  <a:pt x="19027" y="14151"/>
                </a:cubicBezTo>
                <a:cubicBezTo>
                  <a:pt x="19038" y="14140"/>
                  <a:pt x="19050" y="14129"/>
                  <a:pt x="19060" y="14117"/>
                </a:cubicBezTo>
                <a:cubicBezTo>
                  <a:pt x="19077" y="14126"/>
                  <a:pt x="19087" y="14153"/>
                  <a:pt x="19109" y="14156"/>
                </a:cubicBezTo>
                <a:cubicBezTo>
                  <a:pt x="19109" y="14146"/>
                  <a:pt x="19109" y="14137"/>
                  <a:pt x="19109" y="14127"/>
                </a:cubicBezTo>
                <a:cubicBezTo>
                  <a:pt x="19113" y="14126"/>
                  <a:pt x="19117" y="14124"/>
                  <a:pt x="19121" y="14122"/>
                </a:cubicBezTo>
                <a:cubicBezTo>
                  <a:pt x="19144" y="14145"/>
                  <a:pt x="19160" y="14178"/>
                  <a:pt x="19187" y="14192"/>
                </a:cubicBezTo>
                <a:cubicBezTo>
                  <a:pt x="19188" y="14187"/>
                  <a:pt x="19188" y="14181"/>
                  <a:pt x="19189" y="14176"/>
                </a:cubicBezTo>
                <a:cubicBezTo>
                  <a:pt x="19180" y="14129"/>
                  <a:pt x="19149" y="14062"/>
                  <a:pt x="19106" y="14084"/>
                </a:cubicBezTo>
                <a:cubicBezTo>
                  <a:pt x="19099" y="14088"/>
                  <a:pt x="19094" y="14108"/>
                  <a:pt x="19081" y="14102"/>
                </a:cubicBezTo>
                <a:cubicBezTo>
                  <a:pt x="19075" y="14100"/>
                  <a:pt x="19069" y="14097"/>
                  <a:pt x="19062" y="14094"/>
                </a:cubicBezTo>
                <a:cubicBezTo>
                  <a:pt x="19048" y="14061"/>
                  <a:pt x="19036" y="14030"/>
                  <a:pt x="19039" y="13969"/>
                </a:cubicBezTo>
                <a:cubicBezTo>
                  <a:pt x="19042" y="13966"/>
                  <a:pt x="19044" y="13963"/>
                  <a:pt x="19047" y="13959"/>
                </a:cubicBezTo>
                <a:cubicBezTo>
                  <a:pt x="19061" y="13965"/>
                  <a:pt x="19076" y="13972"/>
                  <a:pt x="19091" y="13978"/>
                </a:cubicBezTo>
                <a:cubicBezTo>
                  <a:pt x="19090" y="13969"/>
                  <a:pt x="19089" y="13961"/>
                  <a:pt x="19088" y="13953"/>
                </a:cubicBezTo>
                <a:cubicBezTo>
                  <a:pt x="19078" y="13946"/>
                  <a:pt x="19068" y="13938"/>
                  <a:pt x="19058" y="13931"/>
                </a:cubicBezTo>
                <a:cubicBezTo>
                  <a:pt x="19063" y="13912"/>
                  <a:pt x="19072" y="13896"/>
                  <a:pt x="19083" y="13888"/>
                </a:cubicBezTo>
                <a:cubicBezTo>
                  <a:pt x="19087" y="13874"/>
                  <a:pt x="19084" y="13858"/>
                  <a:pt x="19084" y="13836"/>
                </a:cubicBezTo>
                <a:cubicBezTo>
                  <a:pt x="19064" y="13822"/>
                  <a:pt x="19042" y="13887"/>
                  <a:pt x="19035" y="13916"/>
                </a:cubicBezTo>
                <a:cubicBezTo>
                  <a:pt x="19034" y="13917"/>
                  <a:pt x="19033" y="13917"/>
                  <a:pt x="19032" y="13918"/>
                </a:cubicBezTo>
                <a:cubicBezTo>
                  <a:pt x="19030" y="13916"/>
                  <a:pt x="19029" y="13914"/>
                  <a:pt x="19028" y="13913"/>
                </a:cubicBezTo>
                <a:cubicBezTo>
                  <a:pt x="19026" y="13876"/>
                  <a:pt x="19038" y="13852"/>
                  <a:pt x="19045" y="13823"/>
                </a:cubicBezTo>
                <a:cubicBezTo>
                  <a:pt x="19043" y="13802"/>
                  <a:pt x="19038" y="13790"/>
                  <a:pt x="19031" y="13780"/>
                </a:cubicBezTo>
                <a:close/>
                <a:moveTo>
                  <a:pt x="19252" y="13780"/>
                </a:moveTo>
                <a:cubicBezTo>
                  <a:pt x="19227" y="13790"/>
                  <a:pt x="19220" y="13835"/>
                  <a:pt x="19184" y="13836"/>
                </a:cubicBezTo>
                <a:cubicBezTo>
                  <a:pt x="19183" y="13852"/>
                  <a:pt x="19182" y="13870"/>
                  <a:pt x="19181" y="13886"/>
                </a:cubicBezTo>
                <a:cubicBezTo>
                  <a:pt x="19178" y="13890"/>
                  <a:pt x="19176" y="13895"/>
                  <a:pt x="19174" y="13899"/>
                </a:cubicBezTo>
                <a:cubicBezTo>
                  <a:pt x="19174" y="13900"/>
                  <a:pt x="19174" y="13900"/>
                  <a:pt x="19174" y="13901"/>
                </a:cubicBezTo>
                <a:cubicBezTo>
                  <a:pt x="19190" y="13901"/>
                  <a:pt x="19210" y="13903"/>
                  <a:pt x="19220" y="13914"/>
                </a:cubicBezTo>
                <a:cubicBezTo>
                  <a:pt x="19235" y="13935"/>
                  <a:pt x="19229" y="13982"/>
                  <a:pt x="19249" y="13996"/>
                </a:cubicBezTo>
                <a:cubicBezTo>
                  <a:pt x="19282" y="14018"/>
                  <a:pt x="19330" y="13989"/>
                  <a:pt x="19357" y="13986"/>
                </a:cubicBezTo>
                <a:cubicBezTo>
                  <a:pt x="19358" y="14005"/>
                  <a:pt x="19357" y="14012"/>
                  <a:pt x="19356" y="14029"/>
                </a:cubicBezTo>
                <a:cubicBezTo>
                  <a:pt x="19343" y="14045"/>
                  <a:pt x="19321" y="14043"/>
                  <a:pt x="19312" y="14024"/>
                </a:cubicBezTo>
                <a:cubicBezTo>
                  <a:pt x="19297" y="14030"/>
                  <a:pt x="19293" y="14051"/>
                  <a:pt x="19281" y="14061"/>
                </a:cubicBezTo>
                <a:cubicBezTo>
                  <a:pt x="19274" y="14069"/>
                  <a:pt x="19252" y="14051"/>
                  <a:pt x="19238" y="14051"/>
                </a:cubicBezTo>
                <a:cubicBezTo>
                  <a:pt x="19236" y="14058"/>
                  <a:pt x="19234" y="14062"/>
                  <a:pt x="19236" y="14071"/>
                </a:cubicBezTo>
                <a:cubicBezTo>
                  <a:pt x="19255" y="14104"/>
                  <a:pt x="19288" y="14100"/>
                  <a:pt x="19293" y="14159"/>
                </a:cubicBezTo>
                <a:cubicBezTo>
                  <a:pt x="19289" y="14162"/>
                  <a:pt x="19285" y="14165"/>
                  <a:pt x="19281" y="14169"/>
                </a:cubicBezTo>
                <a:cubicBezTo>
                  <a:pt x="19283" y="14192"/>
                  <a:pt x="19289" y="14206"/>
                  <a:pt x="19294" y="14222"/>
                </a:cubicBezTo>
                <a:cubicBezTo>
                  <a:pt x="19341" y="14204"/>
                  <a:pt x="19321" y="14132"/>
                  <a:pt x="19348" y="14096"/>
                </a:cubicBezTo>
                <a:cubicBezTo>
                  <a:pt x="19361" y="14117"/>
                  <a:pt x="19346" y="14233"/>
                  <a:pt x="19409" y="14192"/>
                </a:cubicBezTo>
                <a:cubicBezTo>
                  <a:pt x="19418" y="14201"/>
                  <a:pt x="19420" y="14209"/>
                  <a:pt x="19416" y="14227"/>
                </a:cubicBezTo>
                <a:cubicBezTo>
                  <a:pt x="19475" y="14280"/>
                  <a:pt x="19560" y="14283"/>
                  <a:pt x="19611" y="14354"/>
                </a:cubicBezTo>
                <a:cubicBezTo>
                  <a:pt x="19643" y="14400"/>
                  <a:pt x="19644" y="14501"/>
                  <a:pt x="19685" y="14533"/>
                </a:cubicBezTo>
                <a:cubicBezTo>
                  <a:pt x="19688" y="14539"/>
                  <a:pt x="19690" y="14543"/>
                  <a:pt x="19693" y="14548"/>
                </a:cubicBezTo>
                <a:cubicBezTo>
                  <a:pt x="19681" y="14558"/>
                  <a:pt x="19675" y="14543"/>
                  <a:pt x="19669" y="14562"/>
                </a:cubicBezTo>
                <a:cubicBezTo>
                  <a:pt x="19680" y="14585"/>
                  <a:pt x="19691" y="14607"/>
                  <a:pt x="19702" y="14630"/>
                </a:cubicBezTo>
                <a:cubicBezTo>
                  <a:pt x="19700" y="14663"/>
                  <a:pt x="19688" y="14667"/>
                  <a:pt x="19686" y="14703"/>
                </a:cubicBezTo>
                <a:cubicBezTo>
                  <a:pt x="19693" y="14703"/>
                  <a:pt x="19701" y="14699"/>
                  <a:pt x="19708" y="14696"/>
                </a:cubicBezTo>
                <a:cubicBezTo>
                  <a:pt x="19692" y="14721"/>
                  <a:pt x="19681" y="14749"/>
                  <a:pt x="19671" y="14786"/>
                </a:cubicBezTo>
                <a:cubicBezTo>
                  <a:pt x="19671" y="14787"/>
                  <a:pt x="19671" y="14787"/>
                  <a:pt x="19671" y="14788"/>
                </a:cubicBezTo>
                <a:cubicBezTo>
                  <a:pt x="19682" y="14792"/>
                  <a:pt x="19695" y="14796"/>
                  <a:pt x="19707" y="14800"/>
                </a:cubicBezTo>
                <a:cubicBezTo>
                  <a:pt x="19723" y="14794"/>
                  <a:pt x="19744" y="14736"/>
                  <a:pt x="19749" y="14706"/>
                </a:cubicBezTo>
                <a:cubicBezTo>
                  <a:pt x="19746" y="14700"/>
                  <a:pt x="19743" y="14696"/>
                  <a:pt x="19740" y="14691"/>
                </a:cubicBezTo>
                <a:cubicBezTo>
                  <a:pt x="19744" y="14691"/>
                  <a:pt x="19750" y="14688"/>
                  <a:pt x="19753" y="14691"/>
                </a:cubicBezTo>
                <a:cubicBezTo>
                  <a:pt x="19775" y="14733"/>
                  <a:pt x="19796" y="14775"/>
                  <a:pt x="19817" y="14816"/>
                </a:cubicBezTo>
                <a:cubicBezTo>
                  <a:pt x="19855" y="14819"/>
                  <a:pt x="19893" y="14822"/>
                  <a:pt x="19931" y="14826"/>
                </a:cubicBezTo>
                <a:cubicBezTo>
                  <a:pt x="19946" y="14813"/>
                  <a:pt x="19960" y="14798"/>
                  <a:pt x="19975" y="14785"/>
                </a:cubicBezTo>
                <a:cubicBezTo>
                  <a:pt x="19961" y="14730"/>
                  <a:pt x="19933" y="14741"/>
                  <a:pt x="19908" y="14706"/>
                </a:cubicBezTo>
                <a:cubicBezTo>
                  <a:pt x="19919" y="14699"/>
                  <a:pt x="19967" y="14709"/>
                  <a:pt x="19984" y="14706"/>
                </a:cubicBezTo>
                <a:cubicBezTo>
                  <a:pt x="19982" y="14699"/>
                  <a:pt x="19980" y="14689"/>
                  <a:pt x="19978" y="14681"/>
                </a:cubicBezTo>
                <a:cubicBezTo>
                  <a:pt x="19979" y="14681"/>
                  <a:pt x="19980" y="14681"/>
                  <a:pt x="19981" y="14680"/>
                </a:cubicBezTo>
                <a:cubicBezTo>
                  <a:pt x="19988" y="14673"/>
                  <a:pt x="19993" y="14683"/>
                  <a:pt x="20002" y="14678"/>
                </a:cubicBezTo>
                <a:cubicBezTo>
                  <a:pt x="20003" y="14678"/>
                  <a:pt x="20004" y="14678"/>
                  <a:pt x="20005" y="14678"/>
                </a:cubicBezTo>
                <a:cubicBezTo>
                  <a:pt x="20002" y="14661"/>
                  <a:pt x="20000" y="14642"/>
                  <a:pt x="19997" y="14625"/>
                </a:cubicBezTo>
                <a:cubicBezTo>
                  <a:pt x="20004" y="14633"/>
                  <a:pt x="20011" y="14642"/>
                  <a:pt x="20018" y="14650"/>
                </a:cubicBezTo>
                <a:cubicBezTo>
                  <a:pt x="20030" y="14646"/>
                  <a:pt x="20042" y="14641"/>
                  <a:pt x="20055" y="14637"/>
                </a:cubicBezTo>
                <a:cubicBezTo>
                  <a:pt x="20062" y="14643"/>
                  <a:pt x="20070" y="14650"/>
                  <a:pt x="20078" y="14657"/>
                </a:cubicBezTo>
                <a:cubicBezTo>
                  <a:pt x="20097" y="14664"/>
                  <a:pt x="20117" y="14671"/>
                  <a:pt x="20137" y="14678"/>
                </a:cubicBezTo>
                <a:cubicBezTo>
                  <a:pt x="20155" y="14725"/>
                  <a:pt x="20174" y="14771"/>
                  <a:pt x="20192" y="14818"/>
                </a:cubicBezTo>
                <a:cubicBezTo>
                  <a:pt x="20205" y="14832"/>
                  <a:pt x="20218" y="14846"/>
                  <a:pt x="20231" y="14860"/>
                </a:cubicBezTo>
                <a:cubicBezTo>
                  <a:pt x="20240" y="14882"/>
                  <a:pt x="20240" y="14900"/>
                  <a:pt x="20254" y="14913"/>
                </a:cubicBezTo>
                <a:cubicBezTo>
                  <a:pt x="20272" y="14928"/>
                  <a:pt x="20295" y="14916"/>
                  <a:pt x="20319" y="14924"/>
                </a:cubicBezTo>
                <a:cubicBezTo>
                  <a:pt x="20344" y="14935"/>
                  <a:pt x="20370" y="14944"/>
                  <a:pt x="20396" y="14954"/>
                </a:cubicBezTo>
                <a:cubicBezTo>
                  <a:pt x="20400" y="14960"/>
                  <a:pt x="20402" y="14965"/>
                  <a:pt x="20403" y="14978"/>
                </a:cubicBezTo>
                <a:cubicBezTo>
                  <a:pt x="20413" y="14990"/>
                  <a:pt x="20425" y="14992"/>
                  <a:pt x="20443" y="14991"/>
                </a:cubicBezTo>
                <a:cubicBezTo>
                  <a:pt x="20445" y="14969"/>
                  <a:pt x="20440" y="14956"/>
                  <a:pt x="20437" y="14936"/>
                </a:cubicBezTo>
                <a:cubicBezTo>
                  <a:pt x="20422" y="14921"/>
                  <a:pt x="20402" y="14908"/>
                  <a:pt x="20383" y="14898"/>
                </a:cubicBezTo>
                <a:cubicBezTo>
                  <a:pt x="20383" y="14897"/>
                  <a:pt x="20383" y="14897"/>
                  <a:pt x="20383" y="14896"/>
                </a:cubicBezTo>
                <a:cubicBezTo>
                  <a:pt x="20389" y="14891"/>
                  <a:pt x="20395" y="14884"/>
                  <a:pt x="20402" y="14879"/>
                </a:cubicBezTo>
                <a:cubicBezTo>
                  <a:pt x="20401" y="14877"/>
                  <a:pt x="20401" y="14876"/>
                  <a:pt x="20401" y="14873"/>
                </a:cubicBezTo>
                <a:cubicBezTo>
                  <a:pt x="20394" y="14858"/>
                  <a:pt x="20347" y="14857"/>
                  <a:pt x="20350" y="14833"/>
                </a:cubicBezTo>
                <a:cubicBezTo>
                  <a:pt x="20351" y="14823"/>
                  <a:pt x="20358" y="14818"/>
                  <a:pt x="20359" y="14803"/>
                </a:cubicBezTo>
                <a:cubicBezTo>
                  <a:pt x="20359" y="14802"/>
                  <a:pt x="20359" y="14800"/>
                  <a:pt x="20359" y="14800"/>
                </a:cubicBezTo>
                <a:cubicBezTo>
                  <a:pt x="20344" y="14799"/>
                  <a:pt x="20328" y="14799"/>
                  <a:pt x="20312" y="14798"/>
                </a:cubicBezTo>
                <a:cubicBezTo>
                  <a:pt x="20293" y="14777"/>
                  <a:pt x="20296" y="14731"/>
                  <a:pt x="20284" y="14695"/>
                </a:cubicBezTo>
                <a:cubicBezTo>
                  <a:pt x="20276" y="14686"/>
                  <a:pt x="20268" y="14678"/>
                  <a:pt x="20261" y="14670"/>
                </a:cubicBezTo>
                <a:cubicBezTo>
                  <a:pt x="20235" y="14638"/>
                  <a:pt x="20216" y="14603"/>
                  <a:pt x="20205" y="14543"/>
                </a:cubicBezTo>
                <a:cubicBezTo>
                  <a:pt x="20216" y="14516"/>
                  <a:pt x="20241" y="14530"/>
                  <a:pt x="20260" y="14517"/>
                </a:cubicBezTo>
                <a:cubicBezTo>
                  <a:pt x="20261" y="14517"/>
                  <a:pt x="20262" y="14517"/>
                  <a:pt x="20263" y="14517"/>
                </a:cubicBezTo>
                <a:cubicBezTo>
                  <a:pt x="20260" y="14490"/>
                  <a:pt x="20250" y="14452"/>
                  <a:pt x="20240" y="14440"/>
                </a:cubicBezTo>
                <a:cubicBezTo>
                  <a:pt x="20228" y="14437"/>
                  <a:pt x="20217" y="14433"/>
                  <a:pt x="20205" y="14430"/>
                </a:cubicBezTo>
                <a:cubicBezTo>
                  <a:pt x="20181" y="14417"/>
                  <a:pt x="20154" y="14393"/>
                  <a:pt x="20126" y="14375"/>
                </a:cubicBezTo>
                <a:cubicBezTo>
                  <a:pt x="20121" y="14354"/>
                  <a:pt x="20128" y="14334"/>
                  <a:pt x="20130" y="14310"/>
                </a:cubicBezTo>
                <a:cubicBezTo>
                  <a:pt x="20110" y="14263"/>
                  <a:pt x="20066" y="14249"/>
                  <a:pt x="20055" y="14189"/>
                </a:cubicBezTo>
                <a:cubicBezTo>
                  <a:pt x="20012" y="14190"/>
                  <a:pt x="19990" y="14150"/>
                  <a:pt x="19954" y="14127"/>
                </a:cubicBezTo>
                <a:cubicBezTo>
                  <a:pt x="19878" y="14080"/>
                  <a:pt x="19803" y="14043"/>
                  <a:pt x="19731" y="13991"/>
                </a:cubicBezTo>
                <a:cubicBezTo>
                  <a:pt x="19711" y="13977"/>
                  <a:pt x="19628" y="13900"/>
                  <a:pt x="19607" y="13909"/>
                </a:cubicBezTo>
                <a:cubicBezTo>
                  <a:pt x="19595" y="13921"/>
                  <a:pt x="19584" y="13932"/>
                  <a:pt x="19572" y="13944"/>
                </a:cubicBezTo>
                <a:cubicBezTo>
                  <a:pt x="19569" y="13954"/>
                  <a:pt x="19567" y="13971"/>
                  <a:pt x="19566" y="13986"/>
                </a:cubicBezTo>
                <a:cubicBezTo>
                  <a:pt x="19550" y="13992"/>
                  <a:pt x="19535" y="14002"/>
                  <a:pt x="19514" y="14001"/>
                </a:cubicBezTo>
                <a:cubicBezTo>
                  <a:pt x="19495" y="14056"/>
                  <a:pt x="19483" y="14110"/>
                  <a:pt x="19447" y="14136"/>
                </a:cubicBezTo>
                <a:cubicBezTo>
                  <a:pt x="19416" y="14135"/>
                  <a:pt x="19410" y="14084"/>
                  <a:pt x="19404" y="14039"/>
                </a:cubicBezTo>
                <a:cubicBezTo>
                  <a:pt x="19403" y="14039"/>
                  <a:pt x="19403" y="14039"/>
                  <a:pt x="19403" y="14039"/>
                </a:cubicBezTo>
                <a:cubicBezTo>
                  <a:pt x="19401" y="14051"/>
                  <a:pt x="19399" y="14063"/>
                  <a:pt x="19397" y="14074"/>
                </a:cubicBezTo>
                <a:cubicBezTo>
                  <a:pt x="19384" y="14060"/>
                  <a:pt x="19363" y="13981"/>
                  <a:pt x="19366" y="13943"/>
                </a:cubicBezTo>
                <a:cubicBezTo>
                  <a:pt x="19369" y="13925"/>
                  <a:pt x="19371" y="13906"/>
                  <a:pt x="19374" y="13888"/>
                </a:cubicBezTo>
                <a:cubicBezTo>
                  <a:pt x="19370" y="13872"/>
                  <a:pt x="19366" y="13858"/>
                  <a:pt x="19361" y="13843"/>
                </a:cubicBezTo>
                <a:cubicBezTo>
                  <a:pt x="19346" y="13829"/>
                  <a:pt x="19269" y="13772"/>
                  <a:pt x="19252" y="13780"/>
                </a:cubicBezTo>
                <a:close/>
                <a:moveTo>
                  <a:pt x="7470" y="14379"/>
                </a:moveTo>
                <a:cubicBezTo>
                  <a:pt x="7452" y="14429"/>
                  <a:pt x="7457" y="14511"/>
                  <a:pt x="7467" y="14553"/>
                </a:cubicBezTo>
                <a:cubicBezTo>
                  <a:pt x="7500" y="14568"/>
                  <a:pt x="7562" y="14549"/>
                  <a:pt x="7580" y="14510"/>
                </a:cubicBezTo>
                <a:cubicBezTo>
                  <a:pt x="7591" y="14487"/>
                  <a:pt x="7595" y="14427"/>
                  <a:pt x="7602" y="14402"/>
                </a:cubicBezTo>
                <a:cubicBezTo>
                  <a:pt x="7590" y="14380"/>
                  <a:pt x="7502" y="14377"/>
                  <a:pt x="7470" y="14379"/>
                </a:cubicBezTo>
                <a:close/>
                <a:moveTo>
                  <a:pt x="13093" y="14379"/>
                </a:moveTo>
                <a:cubicBezTo>
                  <a:pt x="13090" y="14380"/>
                  <a:pt x="13087" y="14388"/>
                  <a:pt x="13080" y="14399"/>
                </a:cubicBezTo>
                <a:cubicBezTo>
                  <a:pt x="13082" y="14439"/>
                  <a:pt x="13081" y="14493"/>
                  <a:pt x="13064" y="14518"/>
                </a:cubicBezTo>
                <a:cubicBezTo>
                  <a:pt x="13054" y="14533"/>
                  <a:pt x="13047" y="14535"/>
                  <a:pt x="13042" y="14560"/>
                </a:cubicBezTo>
                <a:cubicBezTo>
                  <a:pt x="13033" y="14554"/>
                  <a:pt x="13031" y="14546"/>
                  <a:pt x="13027" y="14532"/>
                </a:cubicBezTo>
                <a:cubicBezTo>
                  <a:pt x="13023" y="14531"/>
                  <a:pt x="13018" y="14529"/>
                  <a:pt x="13014" y="14528"/>
                </a:cubicBezTo>
                <a:cubicBezTo>
                  <a:pt x="13013" y="14556"/>
                  <a:pt x="13017" y="14574"/>
                  <a:pt x="13022" y="14597"/>
                </a:cubicBezTo>
                <a:cubicBezTo>
                  <a:pt x="13022" y="14601"/>
                  <a:pt x="13021" y="14604"/>
                  <a:pt x="13020" y="14608"/>
                </a:cubicBezTo>
                <a:cubicBezTo>
                  <a:pt x="13014" y="14615"/>
                  <a:pt x="13011" y="14618"/>
                  <a:pt x="13001" y="14618"/>
                </a:cubicBezTo>
                <a:cubicBezTo>
                  <a:pt x="13001" y="14620"/>
                  <a:pt x="13000" y="14623"/>
                  <a:pt x="12999" y="14625"/>
                </a:cubicBezTo>
                <a:cubicBezTo>
                  <a:pt x="13000" y="14643"/>
                  <a:pt x="13006" y="14648"/>
                  <a:pt x="13010" y="14665"/>
                </a:cubicBezTo>
                <a:cubicBezTo>
                  <a:pt x="13005" y="14675"/>
                  <a:pt x="12999" y="14686"/>
                  <a:pt x="12994" y="14696"/>
                </a:cubicBezTo>
                <a:cubicBezTo>
                  <a:pt x="12985" y="14695"/>
                  <a:pt x="12985" y="14693"/>
                  <a:pt x="12983" y="14681"/>
                </a:cubicBezTo>
                <a:cubicBezTo>
                  <a:pt x="12982" y="14681"/>
                  <a:pt x="12982" y="14681"/>
                  <a:pt x="12981" y="14681"/>
                </a:cubicBezTo>
                <a:cubicBezTo>
                  <a:pt x="12974" y="14693"/>
                  <a:pt x="12967" y="14704"/>
                  <a:pt x="12960" y="14715"/>
                </a:cubicBezTo>
                <a:cubicBezTo>
                  <a:pt x="12962" y="14729"/>
                  <a:pt x="12965" y="14733"/>
                  <a:pt x="12968" y="14743"/>
                </a:cubicBezTo>
                <a:cubicBezTo>
                  <a:pt x="12965" y="14746"/>
                  <a:pt x="12963" y="14749"/>
                  <a:pt x="12960" y="14753"/>
                </a:cubicBezTo>
                <a:cubicBezTo>
                  <a:pt x="12955" y="14757"/>
                  <a:pt x="12954" y="14749"/>
                  <a:pt x="12946" y="14745"/>
                </a:cubicBezTo>
                <a:cubicBezTo>
                  <a:pt x="12936" y="14757"/>
                  <a:pt x="12925" y="14769"/>
                  <a:pt x="12915" y="14781"/>
                </a:cubicBezTo>
                <a:cubicBezTo>
                  <a:pt x="12916" y="14792"/>
                  <a:pt x="12916" y="14801"/>
                  <a:pt x="12918" y="14811"/>
                </a:cubicBezTo>
                <a:cubicBezTo>
                  <a:pt x="12901" y="14818"/>
                  <a:pt x="12891" y="14790"/>
                  <a:pt x="12871" y="14806"/>
                </a:cubicBezTo>
                <a:cubicBezTo>
                  <a:pt x="12867" y="14814"/>
                  <a:pt x="12862" y="14822"/>
                  <a:pt x="12859" y="14830"/>
                </a:cubicBezTo>
                <a:cubicBezTo>
                  <a:pt x="12850" y="14838"/>
                  <a:pt x="12843" y="14824"/>
                  <a:pt x="12836" y="14825"/>
                </a:cubicBezTo>
                <a:cubicBezTo>
                  <a:pt x="12830" y="14832"/>
                  <a:pt x="12824" y="14840"/>
                  <a:pt x="12818" y="14848"/>
                </a:cubicBezTo>
                <a:cubicBezTo>
                  <a:pt x="12808" y="14849"/>
                  <a:pt x="12799" y="14849"/>
                  <a:pt x="12789" y="14850"/>
                </a:cubicBezTo>
                <a:cubicBezTo>
                  <a:pt x="12789" y="14936"/>
                  <a:pt x="12770" y="14949"/>
                  <a:pt x="12757" y="15004"/>
                </a:cubicBezTo>
                <a:cubicBezTo>
                  <a:pt x="12752" y="15044"/>
                  <a:pt x="12772" y="15135"/>
                  <a:pt x="12784" y="15161"/>
                </a:cubicBezTo>
                <a:cubicBezTo>
                  <a:pt x="12781" y="15174"/>
                  <a:pt x="12777" y="15188"/>
                  <a:pt x="12774" y="15201"/>
                </a:cubicBezTo>
                <a:cubicBezTo>
                  <a:pt x="12781" y="15216"/>
                  <a:pt x="12788" y="15230"/>
                  <a:pt x="12795" y="15246"/>
                </a:cubicBezTo>
                <a:cubicBezTo>
                  <a:pt x="12802" y="15292"/>
                  <a:pt x="12758" y="15453"/>
                  <a:pt x="12747" y="15472"/>
                </a:cubicBezTo>
                <a:cubicBezTo>
                  <a:pt x="12741" y="15475"/>
                  <a:pt x="12735" y="15480"/>
                  <a:pt x="12730" y="15483"/>
                </a:cubicBezTo>
                <a:cubicBezTo>
                  <a:pt x="12720" y="15496"/>
                  <a:pt x="12707" y="15577"/>
                  <a:pt x="12710" y="15608"/>
                </a:cubicBezTo>
                <a:cubicBezTo>
                  <a:pt x="12722" y="15648"/>
                  <a:pt x="12734" y="15687"/>
                  <a:pt x="12745" y="15726"/>
                </a:cubicBezTo>
                <a:cubicBezTo>
                  <a:pt x="12743" y="15746"/>
                  <a:pt x="12740" y="15765"/>
                  <a:pt x="12737" y="15785"/>
                </a:cubicBezTo>
                <a:cubicBezTo>
                  <a:pt x="12730" y="15843"/>
                  <a:pt x="12750" y="15849"/>
                  <a:pt x="12755" y="15878"/>
                </a:cubicBezTo>
                <a:cubicBezTo>
                  <a:pt x="12759" y="15899"/>
                  <a:pt x="12754" y="15915"/>
                  <a:pt x="12760" y="15929"/>
                </a:cubicBezTo>
                <a:cubicBezTo>
                  <a:pt x="12779" y="15978"/>
                  <a:pt x="12818" y="15963"/>
                  <a:pt x="12837" y="16014"/>
                </a:cubicBezTo>
                <a:cubicBezTo>
                  <a:pt x="12867" y="16011"/>
                  <a:pt x="12875" y="15978"/>
                  <a:pt x="12901" y="15966"/>
                </a:cubicBezTo>
                <a:cubicBezTo>
                  <a:pt x="12917" y="15963"/>
                  <a:pt x="12932" y="15958"/>
                  <a:pt x="12948" y="15954"/>
                </a:cubicBezTo>
                <a:cubicBezTo>
                  <a:pt x="12977" y="15921"/>
                  <a:pt x="12993" y="15754"/>
                  <a:pt x="13006" y="15683"/>
                </a:cubicBezTo>
                <a:cubicBezTo>
                  <a:pt x="13039" y="15487"/>
                  <a:pt x="13073" y="15290"/>
                  <a:pt x="13106" y="15094"/>
                </a:cubicBezTo>
                <a:cubicBezTo>
                  <a:pt x="13112" y="15056"/>
                  <a:pt x="13104" y="15019"/>
                  <a:pt x="13111" y="14974"/>
                </a:cubicBezTo>
                <a:cubicBezTo>
                  <a:pt x="13117" y="14937"/>
                  <a:pt x="13138" y="14913"/>
                  <a:pt x="13143" y="14869"/>
                </a:cubicBezTo>
                <a:cubicBezTo>
                  <a:pt x="13132" y="14841"/>
                  <a:pt x="13123" y="14807"/>
                  <a:pt x="13124" y="14760"/>
                </a:cubicBezTo>
                <a:cubicBezTo>
                  <a:pt x="13126" y="14757"/>
                  <a:pt x="13129" y="14756"/>
                  <a:pt x="13131" y="14753"/>
                </a:cubicBezTo>
                <a:cubicBezTo>
                  <a:pt x="13132" y="14751"/>
                  <a:pt x="13133" y="14749"/>
                  <a:pt x="13134" y="14748"/>
                </a:cubicBezTo>
                <a:cubicBezTo>
                  <a:pt x="13140" y="14770"/>
                  <a:pt x="13149" y="14802"/>
                  <a:pt x="13161" y="14815"/>
                </a:cubicBezTo>
                <a:cubicBezTo>
                  <a:pt x="13168" y="14803"/>
                  <a:pt x="13186" y="14766"/>
                  <a:pt x="13184" y="14738"/>
                </a:cubicBezTo>
                <a:cubicBezTo>
                  <a:pt x="13178" y="14717"/>
                  <a:pt x="13171" y="14694"/>
                  <a:pt x="13165" y="14673"/>
                </a:cubicBezTo>
                <a:cubicBezTo>
                  <a:pt x="13154" y="14616"/>
                  <a:pt x="13157" y="14489"/>
                  <a:pt x="13139" y="14447"/>
                </a:cubicBezTo>
                <a:cubicBezTo>
                  <a:pt x="13131" y="14424"/>
                  <a:pt x="13115" y="14423"/>
                  <a:pt x="13108" y="14394"/>
                </a:cubicBezTo>
                <a:cubicBezTo>
                  <a:pt x="13100" y="14383"/>
                  <a:pt x="13097" y="14377"/>
                  <a:pt x="13093" y="14379"/>
                </a:cubicBezTo>
                <a:close/>
                <a:moveTo>
                  <a:pt x="18876" y="14379"/>
                </a:moveTo>
                <a:cubicBezTo>
                  <a:pt x="18867" y="14380"/>
                  <a:pt x="18858" y="14382"/>
                  <a:pt x="18849" y="14384"/>
                </a:cubicBezTo>
                <a:cubicBezTo>
                  <a:pt x="18846" y="14391"/>
                  <a:pt x="18845" y="14397"/>
                  <a:pt x="18842" y="14404"/>
                </a:cubicBezTo>
                <a:cubicBezTo>
                  <a:pt x="18854" y="14440"/>
                  <a:pt x="18892" y="14484"/>
                  <a:pt x="18913" y="14432"/>
                </a:cubicBezTo>
                <a:cubicBezTo>
                  <a:pt x="18914" y="14429"/>
                  <a:pt x="18913" y="14425"/>
                  <a:pt x="18914" y="14422"/>
                </a:cubicBezTo>
                <a:cubicBezTo>
                  <a:pt x="18906" y="14408"/>
                  <a:pt x="18899" y="14396"/>
                  <a:pt x="18891" y="14382"/>
                </a:cubicBezTo>
                <a:cubicBezTo>
                  <a:pt x="18886" y="14381"/>
                  <a:pt x="18881" y="14380"/>
                  <a:pt x="18876" y="14379"/>
                </a:cubicBezTo>
                <a:close/>
                <a:moveTo>
                  <a:pt x="20578" y="14379"/>
                </a:moveTo>
                <a:cubicBezTo>
                  <a:pt x="20576" y="14384"/>
                  <a:pt x="20573" y="14389"/>
                  <a:pt x="20571" y="14394"/>
                </a:cubicBezTo>
                <a:cubicBezTo>
                  <a:pt x="20559" y="14393"/>
                  <a:pt x="20553" y="14389"/>
                  <a:pt x="20545" y="14382"/>
                </a:cubicBezTo>
                <a:cubicBezTo>
                  <a:pt x="20545" y="14408"/>
                  <a:pt x="20545" y="14433"/>
                  <a:pt x="20545" y="14459"/>
                </a:cubicBezTo>
                <a:cubicBezTo>
                  <a:pt x="20544" y="14459"/>
                  <a:pt x="20543" y="14459"/>
                  <a:pt x="20542" y="14459"/>
                </a:cubicBezTo>
                <a:cubicBezTo>
                  <a:pt x="20537" y="14465"/>
                  <a:pt x="20528" y="14464"/>
                  <a:pt x="20518" y="14464"/>
                </a:cubicBezTo>
                <a:cubicBezTo>
                  <a:pt x="20509" y="14477"/>
                  <a:pt x="20509" y="14502"/>
                  <a:pt x="20500" y="14515"/>
                </a:cubicBezTo>
                <a:cubicBezTo>
                  <a:pt x="20481" y="14544"/>
                  <a:pt x="20446" y="14540"/>
                  <a:pt x="20437" y="14503"/>
                </a:cubicBezTo>
                <a:cubicBezTo>
                  <a:pt x="20436" y="14503"/>
                  <a:pt x="20434" y="14501"/>
                  <a:pt x="20433" y="14500"/>
                </a:cubicBezTo>
                <a:cubicBezTo>
                  <a:pt x="20431" y="14509"/>
                  <a:pt x="20431" y="14516"/>
                  <a:pt x="20429" y="14525"/>
                </a:cubicBezTo>
                <a:cubicBezTo>
                  <a:pt x="20406" y="14549"/>
                  <a:pt x="20367" y="14532"/>
                  <a:pt x="20336" y="14532"/>
                </a:cubicBezTo>
                <a:cubicBezTo>
                  <a:pt x="20335" y="14537"/>
                  <a:pt x="20334" y="14540"/>
                  <a:pt x="20333" y="14545"/>
                </a:cubicBezTo>
                <a:cubicBezTo>
                  <a:pt x="20346" y="14565"/>
                  <a:pt x="20366" y="14582"/>
                  <a:pt x="20379" y="14600"/>
                </a:cubicBezTo>
                <a:cubicBezTo>
                  <a:pt x="20384" y="14596"/>
                  <a:pt x="20389" y="14593"/>
                  <a:pt x="20393" y="14590"/>
                </a:cubicBezTo>
                <a:cubicBezTo>
                  <a:pt x="20402" y="14599"/>
                  <a:pt x="20408" y="14604"/>
                  <a:pt x="20414" y="14618"/>
                </a:cubicBezTo>
                <a:cubicBezTo>
                  <a:pt x="20456" y="14617"/>
                  <a:pt x="20519" y="14602"/>
                  <a:pt x="20526" y="14537"/>
                </a:cubicBezTo>
                <a:cubicBezTo>
                  <a:pt x="20539" y="14536"/>
                  <a:pt x="20552" y="14534"/>
                  <a:pt x="20565" y="14533"/>
                </a:cubicBezTo>
                <a:cubicBezTo>
                  <a:pt x="20572" y="14528"/>
                  <a:pt x="20575" y="14520"/>
                  <a:pt x="20578" y="14510"/>
                </a:cubicBezTo>
                <a:cubicBezTo>
                  <a:pt x="20573" y="14500"/>
                  <a:pt x="20568" y="14490"/>
                  <a:pt x="20563" y="14480"/>
                </a:cubicBezTo>
                <a:cubicBezTo>
                  <a:pt x="20568" y="14465"/>
                  <a:pt x="20572" y="14465"/>
                  <a:pt x="20584" y="14460"/>
                </a:cubicBezTo>
                <a:cubicBezTo>
                  <a:pt x="20587" y="14448"/>
                  <a:pt x="20589" y="14437"/>
                  <a:pt x="20592" y="14425"/>
                </a:cubicBezTo>
                <a:cubicBezTo>
                  <a:pt x="20589" y="14410"/>
                  <a:pt x="20585" y="14388"/>
                  <a:pt x="20578" y="14379"/>
                </a:cubicBezTo>
                <a:close/>
                <a:moveTo>
                  <a:pt x="17567" y="14678"/>
                </a:moveTo>
                <a:cubicBezTo>
                  <a:pt x="17565" y="14699"/>
                  <a:pt x="17560" y="14702"/>
                  <a:pt x="17560" y="14731"/>
                </a:cubicBezTo>
                <a:cubicBezTo>
                  <a:pt x="17557" y="14730"/>
                  <a:pt x="17554" y="14728"/>
                  <a:pt x="17552" y="14726"/>
                </a:cubicBezTo>
                <a:cubicBezTo>
                  <a:pt x="17550" y="14739"/>
                  <a:pt x="17548" y="14754"/>
                  <a:pt x="17547" y="14766"/>
                </a:cubicBezTo>
                <a:cubicBezTo>
                  <a:pt x="17537" y="14770"/>
                  <a:pt x="17529" y="14768"/>
                  <a:pt x="17516" y="14768"/>
                </a:cubicBezTo>
                <a:cubicBezTo>
                  <a:pt x="17523" y="14784"/>
                  <a:pt x="17592" y="14797"/>
                  <a:pt x="17607" y="14806"/>
                </a:cubicBezTo>
                <a:cubicBezTo>
                  <a:pt x="17607" y="14808"/>
                  <a:pt x="17608" y="14809"/>
                  <a:pt x="17609" y="14811"/>
                </a:cubicBezTo>
                <a:cubicBezTo>
                  <a:pt x="17602" y="14820"/>
                  <a:pt x="17595" y="14829"/>
                  <a:pt x="17594" y="14848"/>
                </a:cubicBezTo>
                <a:cubicBezTo>
                  <a:pt x="17612" y="14856"/>
                  <a:pt x="17645" y="14847"/>
                  <a:pt x="17664" y="14861"/>
                </a:cubicBezTo>
                <a:cubicBezTo>
                  <a:pt x="17678" y="14872"/>
                  <a:pt x="17691" y="14890"/>
                  <a:pt x="17711" y="14896"/>
                </a:cubicBezTo>
                <a:cubicBezTo>
                  <a:pt x="17735" y="14903"/>
                  <a:pt x="17744" y="14866"/>
                  <a:pt x="17773" y="14878"/>
                </a:cubicBezTo>
                <a:cubicBezTo>
                  <a:pt x="17815" y="14893"/>
                  <a:pt x="17848" y="14933"/>
                  <a:pt x="17884" y="14951"/>
                </a:cubicBezTo>
                <a:cubicBezTo>
                  <a:pt x="17922" y="14958"/>
                  <a:pt x="17960" y="14964"/>
                  <a:pt x="17998" y="14971"/>
                </a:cubicBezTo>
                <a:cubicBezTo>
                  <a:pt x="18009" y="14967"/>
                  <a:pt x="18018" y="14946"/>
                  <a:pt x="18035" y="14953"/>
                </a:cubicBezTo>
                <a:cubicBezTo>
                  <a:pt x="18062" y="14969"/>
                  <a:pt x="18089" y="14986"/>
                  <a:pt x="18116" y="15003"/>
                </a:cubicBezTo>
                <a:cubicBezTo>
                  <a:pt x="18113" y="14994"/>
                  <a:pt x="18109" y="14985"/>
                  <a:pt x="18106" y="14976"/>
                </a:cubicBezTo>
                <a:cubicBezTo>
                  <a:pt x="18093" y="14957"/>
                  <a:pt x="18108" y="14933"/>
                  <a:pt x="18111" y="14904"/>
                </a:cubicBezTo>
                <a:cubicBezTo>
                  <a:pt x="18072" y="14877"/>
                  <a:pt x="18019" y="14924"/>
                  <a:pt x="17996" y="14848"/>
                </a:cubicBezTo>
                <a:cubicBezTo>
                  <a:pt x="17998" y="14840"/>
                  <a:pt x="17999" y="14832"/>
                  <a:pt x="18001" y="14825"/>
                </a:cubicBezTo>
                <a:cubicBezTo>
                  <a:pt x="17983" y="14801"/>
                  <a:pt x="17966" y="14790"/>
                  <a:pt x="17939" y="14781"/>
                </a:cubicBezTo>
                <a:cubicBezTo>
                  <a:pt x="17927" y="14780"/>
                  <a:pt x="17914" y="14778"/>
                  <a:pt x="17902" y="14776"/>
                </a:cubicBezTo>
                <a:cubicBezTo>
                  <a:pt x="17898" y="14764"/>
                  <a:pt x="17893" y="14752"/>
                  <a:pt x="17888" y="14740"/>
                </a:cubicBezTo>
                <a:cubicBezTo>
                  <a:pt x="17883" y="14740"/>
                  <a:pt x="17878" y="14740"/>
                  <a:pt x="17873" y="14740"/>
                </a:cubicBezTo>
                <a:cubicBezTo>
                  <a:pt x="17867" y="14753"/>
                  <a:pt x="17865" y="14767"/>
                  <a:pt x="17860" y="14783"/>
                </a:cubicBezTo>
                <a:cubicBezTo>
                  <a:pt x="17849" y="14814"/>
                  <a:pt x="17764" y="14787"/>
                  <a:pt x="17739" y="14786"/>
                </a:cubicBezTo>
                <a:cubicBezTo>
                  <a:pt x="17737" y="14761"/>
                  <a:pt x="17729" y="14731"/>
                  <a:pt x="17716" y="14723"/>
                </a:cubicBezTo>
                <a:cubicBezTo>
                  <a:pt x="17710" y="14716"/>
                  <a:pt x="17701" y="14738"/>
                  <a:pt x="17688" y="14726"/>
                </a:cubicBezTo>
                <a:cubicBezTo>
                  <a:pt x="17672" y="14713"/>
                  <a:pt x="17656" y="14695"/>
                  <a:pt x="17635" y="14678"/>
                </a:cubicBezTo>
                <a:cubicBezTo>
                  <a:pt x="17633" y="14687"/>
                  <a:pt x="17632" y="14697"/>
                  <a:pt x="17630" y="14706"/>
                </a:cubicBezTo>
                <a:cubicBezTo>
                  <a:pt x="17627" y="14707"/>
                  <a:pt x="17625" y="14709"/>
                  <a:pt x="17622" y="14710"/>
                </a:cubicBezTo>
                <a:cubicBezTo>
                  <a:pt x="17612" y="14709"/>
                  <a:pt x="17612" y="14707"/>
                  <a:pt x="17610" y="14693"/>
                </a:cubicBezTo>
                <a:cubicBezTo>
                  <a:pt x="17598" y="14684"/>
                  <a:pt x="17577" y="14686"/>
                  <a:pt x="17567" y="14678"/>
                </a:cubicBezTo>
                <a:close/>
                <a:moveTo>
                  <a:pt x="18699" y="14678"/>
                </a:moveTo>
                <a:cubicBezTo>
                  <a:pt x="18698" y="14689"/>
                  <a:pt x="18696" y="14683"/>
                  <a:pt x="18702" y="14691"/>
                </a:cubicBezTo>
                <a:cubicBezTo>
                  <a:pt x="18696" y="14705"/>
                  <a:pt x="18687" y="14717"/>
                  <a:pt x="18676" y="14720"/>
                </a:cubicBezTo>
                <a:cubicBezTo>
                  <a:pt x="18676" y="14725"/>
                  <a:pt x="18676" y="14729"/>
                  <a:pt x="18676" y="14735"/>
                </a:cubicBezTo>
                <a:cubicBezTo>
                  <a:pt x="18657" y="14743"/>
                  <a:pt x="18634" y="14725"/>
                  <a:pt x="18615" y="14750"/>
                </a:cubicBezTo>
                <a:cubicBezTo>
                  <a:pt x="18601" y="14747"/>
                  <a:pt x="18600" y="14737"/>
                  <a:pt x="18591" y="14730"/>
                </a:cubicBezTo>
                <a:cubicBezTo>
                  <a:pt x="18562" y="14706"/>
                  <a:pt x="18542" y="14714"/>
                  <a:pt x="18514" y="14731"/>
                </a:cubicBezTo>
                <a:cubicBezTo>
                  <a:pt x="18513" y="14736"/>
                  <a:pt x="18512" y="14742"/>
                  <a:pt x="18511" y="14746"/>
                </a:cubicBezTo>
                <a:cubicBezTo>
                  <a:pt x="18513" y="14758"/>
                  <a:pt x="18514" y="14769"/>
                  <a:pt x="18516" y="14780"/>
                </a:cubicBezTo>
                <a:cubicBezTo>
                  <a:pt x="18543" y="14773"/>
                  <a:pt x="18570" y="14797"/>
                  <a:pt x="18587" y="14795"/>
                </a:cubicBezTo>
                <a:cubicBezTo>
                  <a:pt x="18595" y="14788"/>
                  <a:pt x="18603" y="14782"/>
                  <a:pt x="18610" y="14776"/>
                </a:cubicBezTo>
                <a:cubicBezTo>
                  <a:pt x="18618" y="14780"/>
                  <a:pt x="18626" y="14783"/>
                  <a:pt x="18634" y="14786"/>
                </a:cubicBezTo>
                <a:cubicBezTo>
                  <a:pt x="18637" y="14780"/>
                  <a:pt x="18641" y="14774"/>
                  <a:pt x="18644" y="14768"/>
                </a:cubicBezTo>
                <a:cubicBezTo>
                  <a:pt x="18663" y="14753"/>
                  <a:pt x="18684" y="14760"/>
                  <a:pt x="18699" y="14738"/>
                </a:cubicBezTo>
                <a:cubicBezTo>
                  <a:pt x="18705" y="14728"/>
                  <a:pt x="18702" y="14721"/>
                  <a:pt x="18712" y="14715"/>
                </a:cubicBezTo>
                <a:cubicBezTo>
                  <a:pt x="18714" y="14708"/>
                  <a:pt x="18715" y="14706"/>
                  <a:pt x="18715" y="14695"/>
                </a:cubicBezTo>
                <a:cubicBezTo>
                  <a:pt x="18713" y="14691"/>
                  <a:pt x="18710" y="14686"/>
                  <a:pt x="18708" y="14681"/>
                </a:cubicBezTo>
                <a:cubicBezTo>
                  <a:pt x="18704" y="14681"/>
                  <a:pt x="18702" y="14679"/>
                  <a:pt x="18699" y="14678"/>
                </a:cubicBezTo>
                <a:close/>
                <a:moveTo>
                  <a:pt x="18219" y="14978"/>
                </a:moveTo>
                <a:cubicBezTo>
                  <a:pt x="18208" y="14987"/>
                  <a:pt x="18193" y="14990"/>
                  <a:pt x="18178" y="14989"/>
                </a:cubicBezTo>
                <a:cubicBezTo>
                  <a:pt x="18178" y="14990"/>
                  <a:pt x="18178" y="14990"/>
                  <a:pt x="18178" y="14991"/>
                </a:cubicBezTo>
                <a:cubicBezTo>
                  <a:pt x="18186" y="15015"/>
                  <a:pt x="18208" y="15033"/>
                  <a:pt x="18222" y="15046"/>
                </a:cubicBezTo>
                <a:cubicBezTo>
                  <a:pt x="18227" y="15025"/>
                  <a:pt x="18236" y="15022"/>
                  <a:pt x="18246" y="15009"/>
                </a:cubicBezTo>
                <a:cubicBezTo>
                  <a:pt x="18247" y="15009"/>
                  <a:pt x="18247" y="15009"/>
                  <a:pt x="18248" y="15009"/>
                </a:cubicBezTo>
                <a:cubicBezTo>
                  <a:pt x="18239" y="14999"/>
                  <a:pt x="18229" y="14988"/>
                  <a:pt x="18219" y="14978"/>
                </a:cubicBezTo>
                <a:close/>
                <a:moveTo>
                  <a:pt x="18419" y="14978"/>
                </a:moveTo>
                <a:cubicBezTo>
                  <a:pt x="18416" y="14981"/>
                  <a:pt x="18414" y="14986"/>
                  <a:pt x="18411" y="14989"/>
                </a:cubicBezTo>
                <a:cubicBezTo>
                  <a:pt x="18412" y="14995"/>
                  <a:pt x="18413" y="15000"/>
                  <a:pt x="18414" y="15006"/>
                </a:cubicBezTo>
                <a:cubicBezTo>
                  <a:pt x="18418" y="15017"/>
                  <a:pt x="18427" y="15023"/>
                  <a:pt x="18434" y="15028"/>
                </a:cubicBezTo>
                <a:cubicBezTo>
                  <a:pt x="18435" y="15029"/>
                  <a:pt x="18436" y="15031"/>
                  <a:pt x="18436" y="15033"/>
                </a:cubicBezTo>
                <a:cubicBezTo>
                  <a:pt x="18412" y="15078"/>
                  <a:pt x="18410" y="15033"/>
                  <a:pt x="18393" y="15024"/>
                </a:cubicBezTo>
                <a:cubicBezTo>
                  <a:pt x="18383" y="15023"/>
                  <a:pt x="18374" y="15021"/>
                  <a:pt x="18364" y="15019"/>
                </a:cubicBezTo>
                <a:cubicBezTo>
                  <a:pt x="18359" y="15025"/>
                  <a:pt x="18353" y="15032"/>
                  <a:pt x="18348" y="15038"/>
                </a:cubicBezTo>
                <a:cubicBezTo>
                  <a:pt x="18345" y="15051"/>
                  <a:pt x="18344" y="15065"/>
                  <a:pt x="18345" y="15086"/>
                </a:cubicBezTo>
                <a:cubicBezTo>
                  <a:pt x="18379" y="15107"/>
                  <a:pt x="18397" y="15072"/>
                  <a:pt x="18432" y="15074"/>
                </a:cubicBezTo>
                <a:cubicBezTo>
                  <a:pt x="18437" y="15065"/>
                  <a:pt x="18442" y="15055"/>
                  <a:pt x="18447" y="15046"/>
                </a:cubicBezTo>
                <a:cubicBezTo>
                  <a:pt x="18448" y="15046"/>
                  <a:pt x="18449" y="15047"/>
                  <a:pt x="18450" y="15048"/>
                </a:cubicBezTo>
                <a:cubicBezTo>
                  <a:pt x="18449" y="15052"/>
                  <a:pt x="18447" y="15057"/>
                  <a:pt x="18445" y="15062"/>
                </a:cubicBezTo>
                <a:cubicBezTo>
                  <a:pt x="18446" y="15063"/>
                  <a:pt x="18447" y="15063"/>
                  <a:pt x="18447" y="15064"/>
                </a:cubicBezTo>
                <a:cubicBezTo>
                  <a:pt x="18459" y="15067"/>
                  <a:pt x="18472" y="15063"/>
                  <a:pt x="18476" y="15051"/>
                </a:cubicBezTo>
                <a:cubicBezTo>
                  <a:pt x="18486" y="15052"/>
                  <a:pt x="18490" y="15055"/>
                  <a:pt x="18496" y="15062"/>
                </a:cubicBezTo>
                <a:cubicBezTo>
                  <a:pt x="18497" y="15055"/>
                  <a:pt x="18498" y="15050"/>
                  <a:pt x="18499" y="15043"/>
                </a:cubicBezTo>
                <a:cubicBezTo>
                  <a:pt x="18494" y="15035"/>
                  <a:pt x="18497" y="15038"/>
                  <a:pt x="18490" y="15038"/>
                </a:cubicBezTo>
                <a:cubicBezTo>
                  <a:pt x="18490" y="15029"/>
                  <a:pt x="18490" y="15020"/>
                  <a:pt x="18490" y="15011"/>
                </a:cubicBezTo>
                <a:cubicBezTo>
                  <a:pt x="18484" y="15004"/>
                  <a:pt x="18484" y="15001"/>
                  <a:pt x="18474" y="15001"/>
                </a:cubicBezTo>
                <a:cubicBezTo>
                  <a:pt x="18471" y="15009"/>
                  <a:pt x="18468" y="15016"/>
                  <a:pt x="18465" y="15024"/>
                </a:cubicBezTo>
                <a:cubicBezTo>
                  <a:pt x="18465" y="15016"/>
                  <a:pt x="18465" y="15009"/>
                  <a:pt x="18465" y="15001"/>
                </a:cubicBezTo>
                <a:cubicBezTo>
                  <a:pt x="18456" y="14991"/>
                  <a:pt x="18451" y="14991"/>
                  <a:pt x="18442" y="14999"/>
                </a:cubicBezTo>
                <a:cubicBezTo>
                  <a:pt x="18436" y="14985"/>
                  <a:pt x="18434" y="14977"/>
                  <a:pt x="18419" y="14978"/>
                </a:cubicBezTo>
                <a:close/>
                <a:moveTo>
                  <a:pt x="18569" y="14978"/>
                </a:moveTo>
                <a:cubicBezTo>
                  <a:pt x="18555" y="14990"/>
                  <a:pt x="18523" y="14978"/>
                  <a:pt x="18514" y="14999"/>
                </a:cubicBezTo>
                <a:cubicBezTo>
                  <a:pt x="18513" y="15001"/>
                  <a:pt x="18512" y="15003"/>
                  <a:pt x="18511" y="15004"/>
                </a:cubicBezTo>
                <a:cubicBezTo>
                  <a:pt x="18519" y="15019"/>
                  <a:pt x="18604" y="15089"/>
                  <a:pt x="18608" y="15086"/>
                </a:cubicBezTo>
                <a:cubicBezTo>
                  <a:pt x="18616" y="15079"/>
                  <a:pt x="18620" y="15070"/>
                  <a:pt x="18621" y="15053"/>
                </a:cubicBezTo>
                <a:cubicBezTo>
                  <a:pt x="18607" y="15025"/>
                  <a:pt x="18587" y="14997"/>
                  <a:pt x="18569" y="14978"/>
                </a:cubicBezTo>
                <a:close/>
                <a:moveTo>
                  <a:pt x="18899" y="14978"/>
                </a:moveTo>
                <a:cubicBezTo>
                  <a:pt x="18867" y="15003"/>
                  <a:pt x="18825" y="14985"/>
                  <a:pt x="18789" y="15006"/>
                </a:cubicBezTo>
                <a:cubicBezTo>
                  <a:pt x="18774" y="15014"/>
                  <a:pt x="18770" y="15046"/>
                  <a:pt x="18758" y="15061"/>
                </a:cubicBezTo>
                <a:cubicBezTo>
                  <a:pt x="18737" y="15088"/>
                  <a:pt x="18704" y="15095"/>
                  <a:pt x="18687" y="15131"/>
                </a:cubicBezTo>
                <a:cubicBezTo>
                  <a:pt x="18684" y="15139"/>
                  <a:pt x="18680" y="15190"/>
                  <a:pt x="18676" y="15202"/>
                </a:cubicBezTo>
                <a:cubicBezTo>
                  <a:pt x="18731" y="15202"/>
                  <a:pt x="18744" y="15135"/>
                  <a:pt x="18777" y="15099"/>
                </a:cubicBezTo>
                <a:cubicBezTo>
                  <a:pt x="18819" y="15054"/>
                  <a:pt x="18876" y="15042"/>
                  <a:pt x="18915" y="14994"/>
                </a:cubicBezTo>
                <a:cubicBezTo>
                  <a:pt x="18915" y="14993"/>
                  <a:pt x="18915" y="14991"/>
                  <a:pt x="18915" y="14989"/>
                </a:cubicBezTo>
                <a:cubicBezTo>
                  <a:pt x="18911" y="14980"/>
                  <a:pt x="18909" y="14977"/>
                  <a:pt x="18899" y="14978"/>
                </a:cubicBezTo>
                <a:close/>
                <a:moveTo>
                  <a:pt x="19178" y="15277"/>
                </a:moveTo>
                <a:cubicBezTo>
                  <a:pt x="19177" y="15283"/>
                  <a:pt x="19175" y="15288"/>
                  <a:pt x="19174" y="15294"/>
                </a:cubicBezTo>
                <a:cubicBezTo>
                  <a:pt x="19175" y="15298"/>
                  <a:pt x="19176" y="15303"/>
                  <a:pt x="19177" y="15307"/>
                </a:cubicBezTo>
                <a:cubicBezTo>
                  <a:pt x="19177" y="15312"/>
                  <a:pt x="19178" y="15318"/>
                  <a:pt x="19174" y="15322"/>
                </a:cubicBezTo>
                <a:cubicBezTo>
                  <a:pt x="19176" y="15323"/>
                  <a:pt x="19179" y="15323"/>
                  <a:pt x="19182" y="15324"/>
                </a:cubicBezTo>
                <a:cubicBezTo>
                  <a:pt x="19183" y="15328"/>
                  <a:pt x="19183" y="15332"/>
                  <a:pt x="19185" y="15335"/>
                </a:cubicBezTo>
                <a:cubicBezTo>
                  <a:pt x="19195" y="15339"/>
                  <a:pt x="19206" y="15343"/>
                  <a:pt x="19217" y="15347"/>
                </a:cubicBezTo>
                <a:cubicBezTo>
                  <a:pt x="19220" y="15346"/>
                  <a:pt x="19224" y="15342"/>
                  <a:pt x="19226" y="15339"/>
                </a:cubicBezTo>
                <a:cubicBezTo>
                  <a:pt x="19238" y="15326"/>
                  <a:pt x="19248" y="15313"/>
                  <a:pt x="19253" y="15289"/>
                </a:cubicBezTo>
                <a:cubicBezTo>
                  <a:pt x="19242" y="15266"/>
                  <a:pt x="19227" y="15294"/>
                  <a:pt x="19213" y="15282"/>
                </a:cubicBezTo>
                <a:cubicBezTo>
                  <a:pt x="19208" y="15291"/>
                  <a:pt x="19201" y="15293"/>
                  <a:pt x="19194" y="15290"/>
                </a:cubicBezTo>
                <a:cubicBezTo>
                  <a:pt x="19193" y="15287"/>
                  <a:pt x="19192" y="15282"/>
                  <a:pt x="19191" y="15279"/>
                </a:cubicBezTo>
                <a:cubicBezTo>
                  <a:pt x="19188" y="15278"/>
                  <a:pt x="19185" y="15278"/>
                  <a:pt x="19182" y="15277"/>
                </a:cubicBezTo>
                <a:cubicBezTo>
                  <a:pt x="19181" y="15277"/>
                  <a:pt x="19181" y="15279"/>
                  <a:pt x="19180" y="15279"/>
                </a:cubicBezTo>
                <a:cubicBezTo>
                  <a:pt x="19180" y="15278"/>
                  <a:pt x="19179" y="15278"/>
                  <a:pt x="19178" y="15277"/>
                </a:cubicBezTo>
                <a:close/>
                <a:moveTo>
                  <a:pt x="20002" y="15277"/>
                </a:moveTo>
                <a:cubicBezTo>
                  <a:pt x="19999" y="15279"/>
                  <a:pt x="19997" y="15284"/>
                  <a:pt x="19995" y="15287"/>
                </a:cubicBezTo>
                <a:cubicBezTo>
                  <a:pt x="19977" y="15311"/>
                  <a:pt x="19978" y="15353"/>
                  <a:pt x="19970" y="15392"/>
                </a:cubicBezTo>
                <a:cubicBezTo>
                  <a:pt x="19968" y="15400"/>
                  <a:pt x="19963" y="15404"/>
                  <a:pt x="19960" y="15410"/>
                </a:cubicBezTo>
                <a:cubicBezTo>
                  <a:pt x="19956" y="15422"/>
                  <a:pt x="19952" y="15435"/>
                  <a:pt x="19949" y="15447"/>
                </a:cubicBezTo>
                <a:cubicBezTo>
                  <a:pt x="19946" y="15454"/>
                  <a:pt x="19943" y="15457"/>
                  <a:pt x="19940" y="15463"/>
                </a:cubicBezTo>
                <a:cubicBezTo>
                  <a:pt x="19947" y="15482"/>
                  <a:pt x="19960" y="15459"/>
                  <a:pt x="19967" y="15477"/>
                </a:cubicBezTo>
                <a:cubicBezTo>
                  <a:pt x="19960" y="15492"/>
                  <a:pt x="19946" y="15499"/>
                  <a:pt x="19942" y="15520"/>
                </a:cubicBezTo>
                <a:cubicBezTo>
                  <a:pt x="19940" y="15530"/>
                  <a:pt x="19944" y="15539"/>
                  <a:pt x="19945" y="15548"/>
                </a:cubicBezTo>
                <a:cubicBezTo>
                  <a:pt x="19948" y="15568"/>
                  <a:pt x="19941" y="15584"/>
                  <a:pt x="19933" y="15588"/>
                </a:cubicBezTo>
                <a:cubicBezTo>
                  <a:pt x="19930" y="15599"/>
                  <a:pt x="19934" y="15628"/>
                  <a:pt x="19933" y="15643"/>
                </a:cubicBezTo>
                <a:cubicBezTo>
                  <a:pt x="19933" y="15664"/>
                  <a:pt x="19933" y="15684"/>
                  <a:pt x="19933" y="15705"/>
                </a:cubicBezTo>
                <a:cubicBezTo>
                  <a:pt x="19936" y="15725"/>
                  <a:pt x="19941" y="15746"/>
                  <a:pt x="19944" y="15766"/>
                </a:cubicBezTo>
                <a:cubicBezTo>
                  <a:pt x="19930" y="15776"/>
                  <a:pt x="19926" y="15801"/>
                  <a:pt x="19924" y="15830"/>
                </a:cubicBezTo>
                <a:cubicBezTo>
                  <a:pt x="19923" y="15841"/>
                  <a:pt x="19924" y="15855"/>
                  <a:pt x="19922" y="15864"/>
                </a:cubicBezTo>
                <a:cubicBezTo>
                  <a:pt x="19914" y="15900"/>
                  <a:pt x="19905" y="15936"/>
                  <a:pt x="19897" y="15973"/>
                </a:cubicBezTo>
                <a:cubicBezTo>
                  <a:pt x="19892" y="15995"/>
                  <a:pt x="19890" y="16017"/>
                  <a:pt x="19879" y="16029"/>
                </a:cubicBezTo>
                <a:cubicBezTo>
                  <a:pt x="19867" y="16043"/>
                  <a:pt x="19845" y="16044"/>
                  <a:pt x="19829" y="16049"/>
                </a:cubicBezTo>
                <a:cubicBezTo>
                  <a:pt x="19820" y="16052"/>
                  <a:pt x="19809" y="16027"/>
                  <a:pt x="19800" y="16024"/>
                </a:cubicBezTo>
                <a:cubicBezTo>
                  <a:pt x="19790" y="16021"/>
                  <a:pt x="19786" y="16034"/>
                  <a:pt x="19779" y="16018"/>
                </a:cubicBezTo>
                <a:cubicBezTo>
                  <a:pt x="19775" y="16008"/>
                  <a:pt x="19773" y="15971"/>
                  <a:pt x="19769" y="15966"/>
                </a:cubicBezTo>
                <a:cubicBezTo>
                  <a:pt x="19758" y="15949"/>
                  <a:pt x="19737" y="15939"/>
                  <a:pt x="19719" y="15933"/>
                </a:cubicBezTo>
                <a:cubicBezTo>
                  <a:pt x="19711" y="15931"/>
                  <a:pt x="19702" y="15929"/>
                  <a:pt x="19694" y="15926"/>
                </a:cubicBezTo>
                <a:cubicBezTo>
                  <a:pt x="19688" y="15922"/>
                  <a:pt x="19681" y="15898"/>
                  <a:pt x="19677" y="15889"/>
                </a:cubicBezTo>
                <a:cubicBezTo>
                  <a:pt x="19673" y="15882"/>
                  <a:pt x="19667" y="15877"/>
                  <a:pt x="19660" y="15874"/>
                </a:cubicBezTo>
                <a:cubicBezTo>
                  <a:pt x="19657" y="15874"/>
                  <a:pt x="19655" y="15873"/>
                  <a:pt x="19652" y="15873"/>
                </a:cubicBezTo>
                <a:cubicBezTo>
                  <a:pt x="19639" y="15865"/>
                  <a:pt x="19624" y="15822"/>
                  <a:pt x="19606" y="15838"/>
                </a:cubicBezTo>
                <a:cubicBezTo>
                  <a:pt x="19600" y="15820"/>
                  <a:pt x="19588" y="15813"/>
                  <a:pt x="19578" y="15801"/>
                </a:cubicBezTo>
                <a:cubicBezTo>
                  <a:pt x="19574" y="15797"/>
                  <a:pt x="19571" y="15791"/>
                  <a:pt x="19569" y="15785"/>
                </a:cubicBezTo>
                <a:cubicBezTo>
                  <a:pt x="19569" y="15782"/>
                  <a:pt x="19568" y="15779"/>
                  <a:pt x="19568" y="15776"/>
                </a:cubicBezTo>
                <a:cubicBezTo>
                  <a:pt x="19560" y="15768"/>
                  <a:pt x="19552" y="15759"/>
                  <a:pt x="19544" y="15751"/>
                </a:cubicBezTo>
                <a:cubicBezTo>
                  <a:pt x="19535" y="15742"/>
                  <a:pt x="19525" y="15734"/>
                  <a:pt x="19516" y="15725"/>
                </a:cubicBezTo>
                <a:cubicBezTo>
                  <a:pt x="19515" y="15718"/>
                  <a:pt x="19514" y="15711"/>
                  <a:pt x="19513" y="15705"/>
                </a:cubicBezTo>
                <a:cubicBezTo>
                  <a:pt x="19526" y="15682"/>
                  <a:pt x="19541" y="15649"/>
                  <a:pt x="19548" y="15618"/>
                </a:cubicBezTo>
                <a:cubicBezTo>
                  <a:pt x="19551" y="15608"/>
                  <a:pt x="19552" y="15598"/>
                  <a:pt x="19554" y="15587"/>
                </a:cubicBezTo>
                <a:cubicBezTo>
                  <a:pt x="19539" y="15577"/>
                  <a:pt x="19552" y="15560"/>
                  <a:pt x="19550" y="15542"/>
                </a:cubicBezTo>
                <a:cubicBezTo>
                  <a:pt x="19560" y="15539"/>
                  <a:pt x="19578" y="15489"/>
                  <a:pt x="19586" y="15527"/>
                </a:cubicBezTo>
                <a:cubicBezTo>
                  <a:pt x="19590" y="15521"/>
                  <a:pt x="19594" y="15514"/>
                  <a:pt x="19599" y="15508"/>
                </a:cubicBezTo>
                <a:cubicBezTo>
                  <a:pt x="19599" y="15508"/>
                  <a:pt x="19600" y="15509"/>
                  <a:pt x="19600" y="15508"/>
                </a:cubicBezTo>
                <a:cubicBezTo>
                  <a:pt x="19597" y="15505"/>
                  <a:pt x="19594" y="15501"/>
                  <a:pt x="19593" y="15495"/>
                </a:cubicBezTo>
                <a:cubicBezTo>
                  <a:pt x="19592" y="15486"/>
                  <a:pt x="19596" y="15480"/>
                  <a:pt x="19598" y="15475"/>
                </a:cubicBezTo>
                <a:cubicBezTo>
                  <a:pt x="19605" y="15460"/>
                  <a:pt x="19614" y="15451"/>
                  <a:pt x="19619" y="15434"/>
                </a:cubicBezTo>
                <a:cubicBezTo>
                  <a:pt x="19615" y="15424"/>
                  <a:pt x="19610" y="15404"/>
                  <a:pt x="19598" y="15410"/>
                </a:cubicBezTo>
                <a:cubicBezTo>
                  <a:pt x="19595" y="15412"/>
                  <a:pt x="19593" y="15413"/>
                  <a:pt x="19591" y="15417"/>
                </a:cubicBezTo>
                <a:cubicBezTo>
                  <a:pt x="19591" y="15417"/>
                  <a:pt x="19591" y="15417"/>
                  <a:pt x="19591" y="15417"/>
                </a:cubicBezTo>
                <a:cubicBezTo>
                  <a:pt x="19585" y="15410"/>
                  <a:pt x="19586" y="15382"/>
                  <a:pt x="19576" y="15385"/>
                </a:cubicBezTo>
                <a:cubicBezTo>
                  <a:pt x="19559" y="15390"/>
                  <a:pt x="19577" y="15419"/>
                  <a:pt x="19570" y="15434"/>
                </a:cubicBezTo>
                <a:cubicBezTo>
                  <a:pt x="19569" y="15437"/>
                  <a:pt x="19566" y="15439"/>
                  <a:pt x="19563" y="15440"/>
                </a:cubicBezTo>
                <a:cubicBezTo>
                  <a:pt x="19552" y="15444"/>
                  <a:pt x="19553" y="15421"/>
                  <a:pt x="19552" y="15407"/>
                </a:cubicBezTo>
                <a:cubicBezTo>
                  <a:pt x="19545" y="15411"/>
                  <a:pt x="19539" y="15415"/>
                  <a:pt x="19532" y="15419"/>
                </a:cubicBezTo>
                <a:cubicBezTo>
                  <a:pt x="19533" y="15410"/>
                  <a:pt x="19535" y="15401"/>
                  <a:pt x="19536" y="15392"/>
                </a:cubicBezTo>
                <a:cubicBezTo>
                  <a:pt x="19536" y="15392"/>
                  <a:pt x="19536" y="15390"/>
                  <a:pt x="19536" y="15390"/>
                </a:cubicBezTo>
                <a:cubicBezTo>
                  <a:pt x="19519" y="15393"/>
                  <a:pt x="19511" y="15419"/>
                  <a:pt x="19497" y="15424"/>
                </a:cubicBezTo>
                <a:cubicBezTo>
                  <a:pt x="19480" y="15429"/>
                  <a:pt x="19465" y="15361"/>
                  <a:pt x="19444" y="15392"/>
                </a:cubicBezTo>
                <a:cubicBezTo>
                  <a:pt x="19435" y="15387"/>
                  <a:pt x="19421" y="15390"/>
                  <a:pt x="19413" y="15382"/>
                </a:cubicBezTo>
                <a:cubicBezTo>
                  <a:pt x="19408" y="15377"/>
                  <a:pt x="19406" y="15361"/>
                  <a:pt x="19400" y="15359"/>
                </a:cubicBezTo>
                <a:cubicBezTo>
                  <a:pt x="19390" y="15355"/>
                  <a:pt x="19384" y="15380"/>
                  <a:pt x="19369" y="15370"/>
                </a:cubicBezTo>
                <a:cubicBezTo>
                  <a:pt x="19358" y="15364"/>
                  <a:pt x="19351" y="15347"/>
                  <a:pt x="19344" y="15335"/>
                </a:cubicBezTo>
                <a:cubicBezTo>
                  <a:pt x="19341" y="15331"/>
                  <a:pt x="19337" y="15323"/>
                  <a:pt x="19330" y="15325"/>
                </a:cubicBezTo>
                <a:cubicBezTo>
                  <a:pt x="19325" y="15327"/>
                  <a:pt x="19323" y="15331"/>
                  <a:pt x="19320" y="15334"/>
                </a:cubicBezTo>
                <a:cubicBezTo>
                  <a:pt x="19320" y="15334"/>
                  <a:pt x="19319" y="15335"/>
                  <a:pt x="19319" y="15335"/>
                </a:cubicBezTo>
                <a:cubicBezTo>
                  <a:pt x="19316" y="15323"/>
                  <a:pt x="19311" y="15298"/>
                  <a:pt x="19299" y="15307"/>
                </a:cubicBezTo>
                <a:cubicBezTo>
                  <a:pt x="19293" y="15311"/>
                  <a:pt x="19290" y="15320"/>
                  <a:pt x="19283" y="15322"/>
                </a:cubicBezTo>
                <a:cubicBezTo>
                  <a:pt x="19279" y="15319"/>
                  <a:pt x="19277" y="15314"/>
                  <a:pt x="19277" y="15305"/>
                </a:cubicBezTo>
                <a:cubicBezTo>
                  <a:pt x="19267" y="15306"/>
                  <a:pt x="19266" y="15322"/>
                  <a:pt x="19270" y="15332"/>
                </a:cubicBezTo>
                <a:cubicBezTo>
                  <a:pt x="19275" y="15346"/>
                  <a:pt x="19292" y="15344"/>
                  <a:pt x="19301" y="15335"/>
                </a:cubicBezTo>
                <a:cubicBezTo>
                  <a:pt x="19317" y="15338"/>
                  <a:pt x="19314" y="15358"/>
                  <a:pt x="19319" y="15379"/>
                </a:cubicBezTo>
                <a:cubicBezTo>
                  <a:pt x="19321" y="15386"/>
                  <a:pt x="19326" y="15390"/>
                  <a:pt x="19325" y="15400"/>
                </a:cubicBezTo>
                <a:cubicBezTo>
                  <a:pt x="19320" y="15409"/>
                  <a:pt x="19308" y="15412"/>
                  <a:pt x="19305" y="15424"/>
                </a:cubicBezTo>
                <a:cubicBezTo>
                  <a:pt x="19303" y="15422"/>
                  <a:pt x="19300" y="15420"/>
                  <a:pt x="19298" y="15419"/>
                </a:cubicBezTo>
                <a:cubicBezTo>
                  <a:pt x="19292" y="15415"/>
                  <a:pt x="19281" y="15411"/>
                  <a:pt x="19272" y="15414"/>
                </a:cubicBezTo>
                <a:cubicBezTo>
                  <a:pt x="19253" y="15419"/>
                  <a:pt x="19228" y="15430"/>
                  <a:pt x="19210" y="15419"/>
                </a:cubicBezTo>
                <a:cubicBezTo>
                  <a:pt x="19207" y="15431"/>
                  <a:pt x="19205" y="15440"/>
                  <a:pt x="19202" y="15452"/>
                </a:cubicBezTo>
                <a:cubicBezTo>
                  <a:pt x="19197" y="15451"/>
                  <a:pt x="19190" y="15441"/>
                  <a:pt x="19186" y="15445"/>
                </a:cubicBezTo>
                <a:cubicBezTo>
                  <a:pt x="19185" y="15446"/>
                  <a:pt x="19184" y="15448"/>
                  <a:pt x="19183" y="15449"/>
                </a:cubicBezTo>
                <a:cubicBezTo>
                  <a:pt x="19185" y="15468"/>
                  <a:pt x="19178" y="15471"/>
                  <a:pt x="19171" y="15478"/>
                </a:cubicBezTo>
                <a:cubicBezTo>
                  <a:pt x="19165" y="15485"/>
                  <a:pt x="19158" y="15498"/>
                  <a:pt x="19155" y="15508"/>
                </a:cubicBezTo>
                <a:cubicBezTo>
                  <a:pt x="19151" y="15522"/>
                  <a:pt x="19154" y="15540"/>
                  <a:pt x="19162" y="15545"/>
                </a:cubicBezTo>
                <a:cubicBezTo>
                  <a:pt x="19162" y="15546"/>
                  <a:pt x="19162" y="15546"/>
                  <a:pt x="19162" y="15547"/>
                </a:cubicBezTo>
                <a:cubicBezTo>
                  <a:pt x="19156" y="15560"/>
                  <a:pt x="19139" y="15560"/>
                  <a:pt x="19131" y="15570"/>
                </a:cubicBezTo>
                <a:cubicBezTo>
                  <a:pt x="19126" y="15577"/>
                  <a:pt x="19129" y="15587"/>
                  <a:pt x="19126" y="15597"/>
                </a:cubicBezTo>
                <a:cubicBezTo>
                  <a:pt x="19118" y="15619"/>
                  <a:pt x="19103" y="15637"/>
                  <a:pt x="19100" y="15666"/>
                </a:cubicBezTo>
                <a:cubicBezTo>
                  <a:pt x="19111" y="15672"/>
                  <a:pt x="19119" y="15673"/>
                  <a:pt x="19126" y="15686"/>
                </a:cubicBezTo>
                <a:cubicBezTo>
                  <a:pt x="19125" y="15691"/>
                  <a:pt x="19124" y="15696"/>
                  <a:pt x="19123" y="15701"/>
                </a:cubicBezTo>
                <a:cubicBezTo>
                  <a:pt x="19120" y="15730"/>
                  <a:pt x="19125" y="15740"/>
                  <a:pt x="19110" y="15751"/>
                </a:cubicBezTo>
                <a:cubicBezTo>
                  <a:pt x="19107" y="15748"/>
                  <a:pt x="19106" y="15739"/>
                  <a:pt x="19105" y="15733"/>
                </a:cubicBezTo>
                <a:cubicBezTo>
                  <a:pt x="19098" y="15724"/>
                  <a:pt x="19090" y="15742"/>
                  <a:pt x="19086" y="15748"/>
                </a:cubicBezTo>
                <a:cubicBezTo>
                  <a:pt x="19084" y="15744"/>
                  <a:pt x="19082" y="15740"/>
                  <a:pt x="19081" y="15736"/>
                </a:cubicBezTo>
                <a:cubicBezTo>
                  <a:pt x="19077" y="15735"/>
                  <a:pt x="19075" y="15733"/>
                  <a:pt x="19071" y="15731"/>
                </a:cubicBezTo>
                <a:cubicBezTo>
                  <a:pt x="19058" y="15722"/>
                  <a:pt x="19050" y="15714"/>
                  <a:pt x="19033" y="15720"/>
                </a:cubicBezTo>
                <a:cubicBezTo>
                  <a:pt x="19032" y="15727"/>
                  <a:pt x="19032" y="15735"/>
                  <a:pt x="19032" y="15743"/>
                </a:cubicBezTo>
                <a:cubicBezTo>
                  <a:pt x="19015" y="15736"/>
                  <a:pt x="19028" y="15782"/>
                  <a:pt x="19009" y="15783"/>
                </a:cubicBezTo>
                <a:cubicBezTo>
                  <a:pt x="19009" y="15769"/>
                  <a:pt x="19010" y="15755"/>
                  <a:pt x="19011" y="15741"/>
                </a:cubicBezTo>
                <a:cubicBezTo>
                  <a:pt x="19011" y="15737"/>
                  <a:pt x="19010" y="15732"/>
                  <a:pt x="19010" y="15728"/>
                </a:cubicBezTo>
                <a:cubicBezTo>
                  <a:pt x="19011" y="15721"/>
                  <a:pt x="19021" y="15717"/>
                  <a:pt x="19019" y="15706"/>
                </a:cubicBezTo>
                <a:cubicBezTo>
                  <a:pt x="19018" y="15700"/>
                  <a:pt x="19013" y="15699"/>
                  <a:pt x="19010" y="15696"/>
                </a:cubicBezTo>
                <a:cubicBezTo>
                  <a:pt x="19003" y="15690"/>
                  <a:pt x="18998" y="15682"/>
                  <a:pt x="18992" y="15675"/>
                </a:cubicBezTo>
                <a:cubicBezTo>
                  <a:pt x="18977" y="15655"/>
                  <a:pt x="18967" y="15629"/>
                  <a:pt x="18947" y="15617"/>
                </a:cubicBezTo>
                <a:cubicBezTo>
                  <a:pt x="18942" y="15613"/>
                  <a:pt x="18931" y="15605"/>
                  <a:pt x="18925" y="15610"/>
                </a:cubicBezTo>
                <a:cubicBezTo>
                  <a:pt x="18917" y="15615"/>
                  <a:pt x="18908" y="15642"/>
                  <a:pt x="18905" y="15655"/>
                </a:cubicBezTo>
                <a:cubicBezTo>
                  <a:pt x="18905" y="15655"/>
                  <a:pt x="18904" y="15655"/>
                  <a:pt x="18904" y="15655"/>
                </a:cubicBezTo>
                <a:cubicBezTo>
                  <a:pt x="18901" y="15649"/>
                  <a:pt x="18898" y="15644"/>
                  <a:pt x="18896" y="15638"/>
                </a:cubicBezTo>
                <a:cubicBezTo>
                  <a:pt x="18894" y="15640"/>
                  <a:pt x="18891" y="15641"/>
                  <a:pt x="18889" y="15643"/>
                </a:cubicBezTo>
                <a:cubicBezTo>
                  <a:pt x="18882" y="15647"/>
                  <a:pt x="18878" y="15639"/>
                  <a:pt x="18873" y="15638"/>
                </a:cubicBezTo>
                <a:cubicBezTo>
                  <a:pt x="18870" y="15639"/>
                  <a:pt x="18869" y="15640"/>
                  <a:pt x="18868" y="15643"/>
                </a:cubicBezTo>
                <a:cubicBezTo>
                  <a:pt x="18867" y="15649"/>
                  <a:pt x="18873" y="15656"/>
                  <a:pt x="18872" y="15666"/>
                </a:cubicBezTo>
                <a:cubicBezTo>
                  <a:pt x="18870" y="15682"/>
                  <a:pt x="18864" y="15687"/>
                  <a:pt x="18864" y="15706"/>
                </a:cubicBezTo>
                <a:cubicBezTo>
                  <a:pt x="18863" y="15708"/>
                  <a:pt x="18862" y="15711"/>
                  <a:pt x="18860" y="15711"/>
                </a:cubicBezTo>
                <a:cubicBezTo>
                  <a:pt x="18855" y="15714"/>
                  <a:pt x="18849" y="15698"/>
                  <a:pt x="18849" y="15691"/>
                </a:cubicBezTo>
                <a:cubicBezTo>
                  <a:pt x="18846" y="15695"/>
                  <a:pt x="18844" y="15700"/>
                  <a:pt x="18840" y="15703"/>
                </a:cubicBezTo>
                <a:cubicBezTo>
                  <a:pt x="18827" y="15716"/>
                  <a:pt x="18821" y="15709"/>
                  <a:pt x="18815" y="15735"/>
                </a:cubicBezTo>
                <a:cubicBezTo>
                  <a:pt x="18820" y="15744"/>
                  <a:pt x="18825" y="15753"/>
                  <a:pt x="18830" y="15763"/>
                </a:cubicBezTo>
                <a:cubicBezTo>
                  <a:pt x="18827" y="15785"/>
                  <a:pt x="18814" y="15763"/>
                  <a:pt x="18807" y="15765"/>
                </a:cubicBezTo>
                <a:cubicBezTo>
                  <a:pt x="18801" y="15767"/>
                  <a:pt x="18800" y="15773"/>
                  <a:pt x="18799" y="15783"/>
                </a:cubicBezTo>
                <a:cubicBezTo>
                  <a:pt x="18798" y="15787"/>
                  <a:pt x="18798" y="15791"/>
                  <a:pt x="18799" y="15795"/>
                </a:cubicBezTo>
                <a:cubicBezTo>
                  <a:pt x="18799" y="15795"/>
                  <a:pt x="18799" y="15796"/>
                  <a:pt x="18799" y="15796"/>
                </a:cubicBezTo>
                <a:cubicBezTo>
                  <a:pt x="18795" y="15796"/>
                  <a:pt x="18791" y="15795"/>
                  <a:pt x="18788" y="15795"/>
                </a:cubicBezTo>
                <a:cubicBezTo>
                  <a:pt x="18781" y="15803"/>
                  <a:pt x="18759" y="15822"/>
                  <a:pt x="18760" y="15841"/>
                </a:cubicBezTo>
                <a:cubicBezTo>
                  <a:pt x="18761" y="15848"/>
                  <a:pt x="18763" y="15852"/>
                  <a:pt x="18764" y="15858"/>
                </a:cubicBezTo>
                <a:cubicBezTo>
                  <a:pt x="18767" y="15860"/>
                  <a:pt x="18775" y="15851"/>
                  <a:pt x="18779" y="15848"/>
                </a:cubicBezTo>
                <a:cubicBezTo>
                  <a:pt x="18780" y="15850"/>
                  <a:pt x="18781" y="15851"/>
                  <a:pt x="18781" y="15853"/>
                </a:cubicBezTo>
                <a:cubicBezTo>
                  <a:pt x="18776" y="15871"/>
                  <a:pt x="18777" y="15900"/>
                  <a:pt x="18762" y="15904"/>
                </a:cubicBezTo>
                <a:cubicBezTo>
                  <a:pt x="18763" y="15914"/>
                  <a:pt x="18764" y="15923"/>
                  <a:pt x="18765" y="15933"/>
                </a:cubicBezTo>
                <a:cubicBezTo>
                  <a:pt x="18754" y="15944"/>
                  <a:pt x="18748" y="15926"/>
                  <a:pt x="18744" y="15916"/>
                </a:cubicBezTo>
                <a:cubicBezTo>
                  <a:pt x="18742" y="15913"/>
                  <a:pt x="18741" y="15909"/>
                  <a:pt x="18739" y="15906"/>
                </a:cubicBezTo>
                <a:cubicBezTo>
                  <a:pt x="18726" y="15907"/>
                  <a:pt x="18715" y="15902"/>
                  <a:pt x="18708" y="15914"/>
                </a:cubicBezTo>
                <a:cubicBezTo>
                  <a:pt x="18708" y="15915"/>
                  <a:pt x="18707" y="15915"/>
                  <a:pt x="18707" y="15916"/>
                </a:cubicBezTo>
                <a:cubicBezTo>
                  <a:pt x="18726" y="15930"/>
                  <a:pt x="18705" y="15943"/>
                  <a:pt x="18710" y="15964"/>
                </a:cubicBezTo>
                <a:cubicBezTo>
                  <a:pt x="18714" y="15984"/>
                  <a:pt x="18728" y="15981"/>
                  <a:pt x="18731" y="15991"/>
                </a:cubicBezTo>
                <a:cubicBezTo>
                  <a:pt x="18732" y="15996"/>
                  <a:pt x="18730" y="16000"/>
                  <a:pt x="18729" y="16003"/>
                </a:cubicBezTo>
                <a:cubicBezTo>
                  <a:pt x="18726" y="16018"/>
                  <a:pt x="18722" y="16017"/>
                  <a:pt x="18714" y="16011"/>
                </a:cubicBezTo>
                <a:cubicBezTo>
                  <a:pt x="18714" y="16027"/>
                  <a:pt x="18712" y="16040"/>
                  <a:pt x="18710" y="16051"/>
                </a:cubicBezTo>
                <a:cubicBezTo>
                  <a:pt x="18706" y="16054"/>
                  <a:pt x="18702" y="16046"/>
                  <a:pt x="18699" y="16043"/>
                </a:cubicBezTo>
                <a:cubicBezTo>
                  <a:pt x="18692" y="16029"/>
                  <a:pt x="18690" y="16002"/>
                  <a:pt x="18679" y="15994"/>
                </a:cubicBezTo>
                <a:cubicBezTo>
                  <a:pt x="18677" y="15987"/>
                  <a:pt x="18678" y="15979"/>
                  <a:pt x="18676" y="15973"/>
                </a:cubicBezTo>
                <a:cubicBezTo>
                  <a:pt x="18672" y="15964"/>
                  <a:pt x="18666" y="15958"/>
                  <a:pt x="18663" y="15951"/>
                </a:cubicBezTo>
                <a:cubicBezTo>
                  <a:pt x="18656" y="15952"/>
                  <a:pt x="18651" y="15962"/>
                  <a:pt x="18653" y="15974"/>
                </a:cubicBezTo>
                <a:cubicBezTo>
                  <a:pt x="18643" y="15988"/>
                  <a:pt x="18633" y="16002"/>
                  <a:pt x="18622" y="16016"/>
                </a:cubicBezTo>
                <a:cubicBezTo>
                  <a:pt x="18621" y="16023"/>
                  <a:pt x="18620" y="16031"/>
                  <a:pt x="18618" y="16039"/>
                </a:cubicBezTo>
                <a:cubicBezTo>
                  <a:pt x="18615" y="16056"/>
                  <a:pt x="18609" y="16077"/>
                  <a:pt x="18611" y="16101"/>
                </a:cubicBezTo>
                <a:cubicBezTo>
                  <a:pt x="18612" y="16109"/>
                  <a:pt x="18614" y="16117"/>
                  <a:pt x="18615" y="16124"/>
                </a:cubicBezTo>
                <a:cubicBezTo>
                  <a:pt x="18619" y="16126"/>
                  <a:pt x="18625" y="16126"/>
                  <a:pt x="18627" y="16132"/>
                </a:cubicBezTo>
                <a:cubicBezTo>
                  <a:pt x="18629" y="16140"/>
                  <a:pt x="18622" y="16148"/>
                  <a:pt x="18620" y="16152"/>
                </a:cubicBezTo>
                <a:cubicBezTo>
                  <a:pt x="18615" y="16165"/>
                  <a:pt x="18610" y="16177"/>
                  <a:pt x="18602" y="16186"/>
                </a:cubicBezTo>
                <a:cubicBezTo>
                  <a:pt x="18599" y="16188"/>
                  <a:pt x="18590" y="16191"/>
                  <a:pt x="18589" y="16194"/>
                </a:cubicBezTo>
                <a:cubicBezTo>
                  <a:pt x="18585" y="16201"/>
                  <a:pt x="18583" y="16214"/>
                  <a:pt x="18581" y="16224"/>
                </a:cubicBezTo>
                <a:cubicBezTo>
                  <a:pt x="18573" y="16253"/>
                  <a:pt x="18568" y="16285"/>
                  <a:pt x="18558" y="16309"/>
                </a:cubicBezTo>
                <a:cubicBezTo>
                  <a:pt x="18548" y="16331"/>
                  <a:pt x="18533" y="16340"/>
                  <a:pt x="18517" y="16352"/>
                </a:cubicBezTo>
                <a:cubicBezTo>
                  <a:pt x="18494" y="16370"/>
                  <a:pt x="18470" y="16388"/>
                  <a:pt x="18447" y="16405"/>
                </a:cubicBezTo>
                <a:cubicBezTo>
                  <a:pt x="18443" y="16395"/>
                  <a:pt x="18424" y="16391"/>
                  <a:pt x="18414" y="16399"/>
                </a:cubicBezTo>
                <a:cubicBezTo>
                  <a:pt x="18413" y="16403"/>
                  <a:pt x="18411" y="16408"/>
                  <a:pt x="18409" y="16412"/>
                </a:cubicBezTo>
                <a:cubicBezTo>
                  <a:pt x="18407" y="16418"/>
                  <a:pt x="18404" y="16424"/>
                  <a:pt x="18400" y="16429"/>
                </a:cubicBezTo>
                <a:cubicBezTo>
                  <a:pt x="18387" y="16445"/>
                  <a:pt x="18367" y="16449"/>
                  <a:pt x="18351" y="16460"/>
                </a:cubicBezTo>
                <a:cubicBezTo>
                  <a:pt x="18345" y="16465"/>
                  <a:pt x="18340" y="16473"/>
                  <a:pt x="18335" y="16480"/>
                </a:cubicBezTo>
                <a:cubicBezTo>
                  <a:pt x="18328" y="16490"/>
                  <a:pt x="18319" y="16497"/>
                  <a:pt x="18310" y="16502"/>
                </a:cubicBezTo>
                <a:cubicBezTo>
                  <a:pt x="18289" y="16512"/>
                  <a:pt x="18261" y="16508"/>
                  <a:pt x="18243" y="16522"/>
                </a:cubicBezTo>
                <a:cubicBezTo>
                  <a:pt x="18218" y="16540"/>
                  <a:pt x="18204" y="16580"/>
                  <a:pt x="18185" y="16610"/>
                </a:cubicBezTo>
                <a:cubicBezTo>
                  <a:pt x="18179" y="16620"/>
                  <a:pt x="18172" y="16627"/>
                  <a:pt x="18165" y="16635"/>
                </a:cubicBezTo>
                <a:cubicBezTo>
                  <a:pt x="18156" y="16643"/>
                  <a:pt x="18147" y="16647"/>
                  <a:pt x="18140" y="16656"/>
                </a:cubicBezTo>
                <a:cubicBezTo>
                  <a:pt x="18126" y="16673"/>
                  <a:pt x="18120" y="16705"/>
                  <a:pt x="18112" y="16731"/>
                </a:cubicBezTo>
                <a:cubicBezTo>
                  <a:pt x="18109" y="16742"/>
                  <a:pt x="18104" y="16750"/>
                  <a:pt x="18101" y="16760"/>
                </a:cubicBezTo>
                <a:cubicBezTo>
                  <a:pt x="18087" y="16758"/>
                  <a:pt x="18080" y="16727"/>
                  <a:pt x="18084" y="16700"/>
                </a:cubicBezTo>
                <a:cubicBezTo>
                  <a:pt x="18081" y="16700"/>
                  <a:pt x="18079" y="16700"/>
                  <a:pt x="18077" y="16700"/>
                </a:cubicBezTo>
                <a:cubicBezTo>
                  <a:pt x="18071" y="16729"/>
                  <a:pt x="18064" y="16759"/>
                  <a:pt x="18058" y="16788"/>
                </a:cubicBezTo>
                <a:cubicBezTo>
                  <a:pt x="18058" y="16796"/>
                  <a:pt x="18061" y="16806"/>
                  <a:pt x="18062" y="16815"/>
                </a:cubicBezTo>
                <a:cubicBezTo>
                  <a:pt x="18064" y="16832"/>
                  <a:pt x="18065" y="16850"/>
                  <a:pt x="18066" y="16868"/>
                </a:cubicBezTo>
                <a:cubicBezTo>
                  <a:pt x="18067" y="16874"/>
                  <a:pt x="18067" y="16881"/>
                  <a:pt x="18068" y="16888"/>
                </a:cubicBezTo>
                <a:cubicBezTo>
                  <a:pt x="18064" y="16929"/>
                  <a:pt x="18037" y="16975"/>
                  <a:pt x="18044" y="17023"/>
                </a:cubicBezTo>
                <a:cubicBezTo>
                  <a:pt x="18047" y="17043"/>
                  <a:pt x="18054" y="17053"/>
                  <a:pt x="18060" y="17067"/>
                </a:cubicBezTo>
                <a:cubicBezTo>
                  <a:pt x="18075" y="17105"/>
                  <a:pt x="18090" y="17143"/>
                  <a:pt x="18105" y="17181"/>
                </a:cubicBezTo>
                <a:cubicBezTo>
                  <a:pt x="18105" y="17204"/>
                  <a:pt x="18106" y="17228"/>
                  <a:pt x="18107" y="17252"/>
                </a:cubicBezTo>
                <a:cubicBezTo>
                  <a:pt x="18105" y="17254"/>
                  <a:pt x="18103" y="17258"/>
                  <a:pt x="18100" y="17259"/>
                </a:cubicBezTo>
                <a:cubicBezTo>
                  <a:pt x="18095" y="17261"/>
                  <a:pt x="18090" y="17242"/>
                  <a:pt x="18086" y="17237"/>
                </a:cubicBezTo>
                <a:cubicBezTo>
                  <a:pt x="18085" y="17238"/>
                  <a:pt x="18085" y="17239"/>
                  <a:pt x="18084" y="17240"/>
                </a:cubicBezTo>
                <a:cubicBezTo>
                  <a:pt x="18082" y="17251"/>
                  <a:pt x="18088" y="17260"/>
                  <a:pt x="18086" y="17272"/>
                </a:cubicBezTo>
                <a:cubicBezTo>
                  <a:pt x="18085" y="17279"/>
                  <a:pt x="18083" y="17282"/>
                  <a:pt x="18081" y="17287"/>
                </a:cubicBezTo>
                <a:cubicBezTo>
                  <a:pt x="18081" y="17288"/>
                  <a:pt x="18080" y="17288"/>
                  <a:pt x="18080" y="17289"/>
                </a:cubicBezTo>
                <a:cubicBezTo>
                  <a:pt x="18075" y="17280"/>
                  <a:pt x="18069" y="17272"/>
                  <a:pt x="18064" y="17264"/>
                </a:cubicBezTo>
                <a:cubicBezTo>
                  <a:pt x="18056" y="17256"/>
                  <a:pt x="18051" y="17252"/>
                  <a:pt x="18045" y="17240"/>
                </a:cubicBezTo>
                <a:cubicBezTo>
                  <a:pt x="18036" y="17224"/>
                  <a:pt x="18031" y="17196"/>
                  <a:pt x="18022" y="17181"/>
                </a:cubicBezTo>
                <a:cubicBezTo>
                  <a:pt x="18016" y="17179"/>
                  <a:pt x="18012" y="17189"/>
                  <a:pt x="18014" y="17201"/>
                </a:cubicBezTo>
                <a:cubicBezTo>
                  <a:pt x="18018" y="17211"/>
                  <a:pt x="18022" y="17222"/>
                  <a:pt x="18026" y="17232"/>
                </a:cubicBezTo>
                <a:cubicBezTo>
                  <a:pt x="18041" y="17270"/>
                  <a:pt x="18063" y="17300"/>
                  <a:pt x="18081" y="17335"/>
                </a:cubicBezTo>
                <a:cubicBezTo>
                  <a:pt x="18085" y="17343"/>
                  <a:pt x="18090" y="17348"/>
                  <a:pt x="18094" y="17357"/>
                </a:cubicBezTo>
                <a:cubicBezTo>
                  <a:pt x="18106" y="17388"/>
                  <a:pt x="18103" y="17440"/>
                  <a:pt x="18111" y="17478"/>
                </a:cubicBezTo>
                <a:cubicBezTo>
                  <a:pt x="18114" y="17491"/>
                  <a:pt x="18119" y="17504"/>
                  <a:pt x="18125" y="17512"/>
                </a:cubicBezTo>
                <a:cubicBezTo>
                  <a:pt x="18131" y="17520"/>
                  <a:pt x="18137" y="17524"/>
                  <a:pt x="18141" y="17537"/>
                </a:cubicBezTo>
                <a:cubicBezTo>
                  <a:pt x="18150" y="17566"/>
                  <a:pt x="18149" y="17600"/>
                  <a:pt x="18170" y="17610"/>
                </a:cubicBezTo>
                <a:cubicBezTo>
                  <a:pt x="18173" y="17657"/>
                  <a:pt x="18176" y="17704"/>
                  <a:pt x="18178" y="17751"/>
                </a:cubicBezTo>
                <a:cubicBezTo>
                  <a:pt x="18195" y="17808"/>
                  <a:pt x="18212" y="17865"/>
                  <a:pt x="18228" y="17923"/>
                </a:cubicBezTo>
                <a:cubicBezTo>
                  <a:pt x="18232" y="17968"/>
                  <a:pt x="18235" y="18015"/>
                  <a:pt x="18239" y="18061"/>
                </a:cubicBezTo>
                <a:cubicBezTo>
                  <a:pt x="18240" y="18068"/>
                  <a:pt x="18236" y="18073"/>
                  <a:pt x="18236" y="18084"/>
                </a:cubicBezTo>
                <a:cubicBezTo>
                  <a:pt x="18237" y="18097"/>
                  <a:pt x="18245" y="18134"/>
                  <a:pt x="18244" y="18144"/>
                </a:cubicBezTo>
                <a:cubicBezTo>
                  <a:pt x="18237" y="18162"/>
                  <a:pt x="18230" y="18180"/>
                  <a:pt x="18224" y="18197"/>
                </a:cubicBezTo>
                <a:cubicBezTo>
                  <a:pt x="18217" y="18203"/>
                  <a:pt x="18207" y="18199"/>
                  <a:pt x="18201" y="18204"/>
                </a:cubicBezTo>
                <a:cubicBezTo>
                  <a:pt x="18198" y="18208"/>
                  <a:pt x="18199" y="18226"/>
                  <a:pt x="18200" y="18230"/>
                </a:cubicBezTo>
                <a:cubicBezTo>
                  <a:pt x="18201" y="18246"/>
                  <a:pt x="18201" y="18258"/>
                  <a:pt x="18203" y="18270"/>
                </a:cubicBezTo>
                <a:cubicBezTo>
                  <a:pt x="18205" y="18277"/>
                  <a:pt x="18208" y="18284"/>
                  <a:pt x="18210" y="18290"/>
                </a:cubicBezTo>
                <a:cubicBezTo>
                  <a:pt x="18212" y="18292"/>
                  <a:pt x="18215" y="18291"/>
                  <a:pt x="18219" y="18292"/>
                </a:cubicBezTo>
                <a:cubicBezTo>
                  <a:pt x="18227" y="18294"/>
                  <a:pt x="18234" y="18296"/>
                  <a:pt x="18240" y="18302"/>
                </a:cubicBezTo>
                <a:cubicBezTo>
                  <a:pt x="18248" y="18311"/>
                  <a:pt x="18256" y="18321"/>
                  <a:pt x="18261" y="18334"/>
                </a:cubicBezTo>
                <a:cubicBezTo>
                  <a:pt x="18263" y="18340"/>
                  <a:pt x="18266" y="18346"/>
                  <a:pt x="18268" y="18352"/>
                </a:cubicBezTo>
                <a:cubicBezTo>
                  <a:pt x="18294" y="18361"/>
                  <a:pt x="18320" y="18368"/>
                  <a:pt x="18346" y="18377"/>
                </a:cubicBezTo>
                <a:cubicBezTo>
                  <a:pt x="18348" y="18373"/>
                  <a:pt x="18350" y="18367"/>
                  <a:pt x="18353" y="18365"/>
                </a:cubicBezTo>
                <a:cubicBezTo>
                  <a:pt x="18363" y="18362"/>
                  <a:pt x="18375" y="18392"/>
                  <a:pt x="18380" y="18364"/>
                </a:cubicBezTo>
                <a:cubicBezTo>
                  <a:pt x="18380" y="18363"/>
                  <a:pt x="18381" y="18364"/>
                  <a:pt x="18381" y="18364"/>
                </a:cubicBezTo>
                <a:cubicBezTo>
                  <a:pt x="18388" y="18388"/>
                  <a:pt x="18399" y="18357"/>
                  <a:pt x="18405" y="18352"/>
                </a:cubicBezTo>
                <a:cubicBezTo>
                  <a:pt x="18409" y="18349"/>
                  <a:pt x="18415" y="18353"/>
                  <a:pt x="18419" y="18349"/>
                </a:cubicBezTo>
                <a:cubicBezTo>
                  <a:pt x="18424" y="18342"/>
                  <a:pt x="18423" y="18325"/>
                  <a:pt x="18427" y="18315"/>
                </a:cubicBezTo>
                <a:cubicBezTo>
                  <a:pt x="18429" y="18310"/>
                  <a:pt x="18432" y="18311"/>
                  <a:pt x="18434" y="18307"/>
                </a:cubicBezTo>
                <a:cubicBezTo>
                  <a:pt x="18436" y="18303"/>
                  <a:pt x="18438" y="18298"/>
                  <a:pt x="18439" y="18294"/>
                </a:cubicBezTo>
                <a:cubicBezTo>
                  <a:pt x="18448" y="18275"/>
                  <a:pt x="18463" y="18267"/>
                  <a:pt x="18481" y="18267"/>
                </a:cubicBezTo>
                <a:cubicBezTo>
                  <a:pt x="18483" y="18261"/>
                  <a:pt x="18486" y="18255"/>
                  <a:pt x="18488" y="18249"/>
                </a:cubicBezTo>
                <a:cubicBezTo>
                  <a:pt x="18493" y="18231"/>
                  <a:pt x="18499" y="18202"/>
                  <a:pt x="18509" y="18191"/>
                </a:cubicBezTo>
                <a:cubicBezTo>
                  <a:pt x="18520" y="18178"/>
                  <a:pt x="18537" y="18181"/>
                  <a:pt x="18551" y="18174"/>
                </a:cubicBezTo>
                <a:cubicBezTo>
                  <a:pt x="18556" y="18172"/>
                  <a:pt x="18560" y="18168"/>
                  <a:pt x="18563" y="18166"/>
                </a:cubicBezTo>
                <a:cubicBezTo>
                  <a:pt x="18567" y="18166"/>
                  <a:pt x="18571" y="18166"/>
                  <a:pt x="18575" y="18166"/>
                </a:cubicBezTo>
                <a:cubicBezTo>
                  <a:pt x="18584" y="18163"/>
                  <a:pt x="18592" y="18162"/>
                  <a:pt x="18600" y="18157"/>
                </a:cubicBezTo>
                <a:cubicBezTo>
                  <a:pt x="18614" y="18150"/>
                  <a:pt x="18633" y="18136"/>
                  <a:pt x="18652" y="18142"/>
                </a:cubicBezTo>
                <a:cubicBezTo>
                  <a:pt x="18662" y="18146"/>
                  <a:pt x="18669" y="18154"/>
                  <a:pt x="18676" y="18161"/>
                </a:cubicBezTo>
                <a:cubicBezTo>
                  <a:pt x="18678" y="18163"/>
                  <a:pt x="18684" y="18156"/>
                  <a:pt x="18687" y="18154"/>
                </a:cubicBezTo>
                <a:cubicBezTo>
                  <a:pt x="18697" y="18147"/>
                  <a:pt x="18706" y="18141"/>
                  <a:pt x="18716" y="18134"/>
                </a:cubicBezTo>
                <a:cubicBezTo>
                  <a:pt x="18722" y="18140"/>
                  <a:pt x="18726" y="18151"/>
                  <a:pt x="18734" y="18154"/>
                </a:cubicBezTo>
                <a:cubicBezTo>
                  <a:pt x="18740" y="18156"/>
                  <a:pt x="18745" y="18151"/>
                  <a:pt x="18748" y="18147"/>
                </a:cubicBezTo>
                <a:cubicBezTo>
                  <a:pt x="18756" y="18139"/>
                  <a:pt x="18761" y="18124"/>
                  <a:pt x="18768" y="18114"/>
                </a:cubicBezTo>
                <a:cubicBezTo>
                  <a:pt x="18770" y="18111"/>
                  <a:pt x="18772" y="18109"/>
                  <a:pt x="18774" y="18106"/>
                </a:cubicBezTo>
                <a:cubicBezTo>
                  <a:pt x="18775" y="18100"/>
                  <a:pt x="18777" y="18094"/>
                  <a:pt x="18778" y="18089"/>
                </a:cubicBezTo>
                <a:cubicBezTo>
                  <a:pt x="18784" y="18052"/>
                  <a:pt x="18779" y="18005"/>
                  <a:pt x="18800" y="17994"/>
                </a:cubicBezTo>
                <a:cubicBezTo>
                  <a:pt x="18805" y="17991"/>
                  <a:pt x="18814" y="17996"/>
                  <a:pt x="18817" y="17994"/>
                </a:cubicBezTo>
                <a:cubicBezTo>
                  <a:pt x="18846" y="17965"/>
                  <a:pt x="18876" y="17935"/>
                  <a:pt x="18905" y="17906"/>
                </a:cubicBezTo>
                <a:cubicBezTo>
                  <a:pt x="18927" y="17904"/>
                  <a:pt x="18949" y="17904"/>
                  <a:pt x="18971" y="17903"/>
                </a:cubicBezTo>
                <a:cubicBezTo>
                  <a:pt x="19002" y="17883"/>
                  <a:pt x="19033" y="17863"/>
                  <a:pt x="19064" y="17844"/>
                </a:cubicBezTo>
                <a:cubicBezTo>
                  <a:pt x="19066" y="17841"/>
                  <a:pt x="19067" y="17838"/>
                  <a:pt x="19070" y="17834"/>
                </a:cubicBezTo>
                <a:cubicBezTo>
                  <a:pt x="19075" y="17829"/>
                  <a:pt x="19081" y="17824"/>
                  <a:pt x="19086" y="17818"/>
                </a:cubicBezTo>
                <a:cubicBezTo>
                  <a:pt x="19101" y="17803"/>
                  <a:pt x="19118" y="17792"/>
                  <a:pt x="19137" y="17785"/>
                </a:cubicBezTo>
                <a:cubicBezTo>
                  <a:pt x="19147" y="17780"/>
                  <a:pt x="19171" y="17774"/>
                  <a:pt x="19185" y="17778"/>
                </a:cubicBezTo>
                <a:cubicBezTo>
                  <a:pt x="19193" y="17780"/>
                  <a:pt x="19203" y="17784"/>
                  <a:pt x="19211" y="17781"/>
                </a:cubicBezTo>
                <a:cubicBezTo>
                  <a:pt x="19230" y="17779"/>
                  <a:pt x="19249" y="17777"/>
                  <a:pt x="19268" y="17775"/>
                </a:cubicBezTo>
                <a:cubicBezTo>
                  <a:pt x="19283" y="17781"/>
                  <a:pt x="19292" y="17813"/>
                  <a:pt x="19308" y="17821"/>
                </a:cubicBezTo>
                <a:cubicBezTo>
                  <a:pt x="19318" y="17826"/>
                  <a:pt x="19322" y="17813"/>
                  <a:pt x="19333" y="17816"/>
                </a:cubicBezTo>
                <a:cubicBezTo>
                  <a:pt x="19348" y="17820"/>
                  <a:pt x="19358" y="17835"/>
                  <a:pt x="19372" y="17841"/>
                </a:cubicBezTo>
                <a:cubicBezTo>
                  <a:pt x="19382" y="17845"/>
                  <a:pt x="19386" y="17839"/>
                  <a:pt x="19392" y="17836"/>
                </a:cubicBezTo>
                <a:cubicBezTo>
                  <a:pt x="19403" y="17832"/>
                  <a:pt x="19418" y="17853"/>
                  <a:pt x="19422" y="17863"/>
                </a:cubicBezTo>
                <a:cubicBezTo>
                  <a:pt x="19420" y="17870"/>
                  <a:pt x="19417" y="17879"/>
                  <a:pt x="19418" y="17889"/>
                </a:cubicBezTo>
                <a:cubicBezTo>
                  <a:pt x="19422" y="17893"/>
                  <a:pt x="19430" y="17890"/>
                  <a:pt x="19436" y="17889"/>
                </a:cubicBezTo>
                <a:cubicBezTo>
                  <a:pt x="19450" y="17914"/>
                  <a:pt x="19425" y="17929"/>
                  <a:pt x="19434" y="17954"/>
                </a:cubicBezTo>
                <a:cubicBezTo>
                  <a:pt x="19441" y="17975"/>
                  <a:pt x="19462" y="17979"/>
                  <a:pt x="19473" y="17993"/>
                </a:cubicBezTo>
                <a:cubicBezTo>
                  <a:pt x="19481" y="18003"/>
                  <a:pt x="19479" y="18031"/>
                  <a:pt x="19484" y="18047"/>
                </a:cubicBezTo>
                <a:cubicBezTo>
                  <a:pt x="19485" y="18050"/>
                  <a:pt x="19487" y="18051"/>
                  <a:pt x="19489" y="18052"/>
                </a:cubicBezTo>
                <a:cubicBezTo>
                  <a:pt x="19492" y="18055"/>
                  <a:pt x="19496" y="18059"/>
                  <a:pt x="19498" y="18064"/>
                </a:cubicBezTo>
                <a:cubicBezTo>
                  <a:pt x="19506" y="18082"/>
                  <a:pt x="19510" y="18108"/>
                  <a:pt x="19514" y="18132"/>
                </a:cubicBezTo>
                <a:cubicBezTo>
                  <a:pt x="19516" y="18139"/>
                  <a:pt x="19517" y="18144"/>
                  <a:pt x="19519" y="18151"/>
                </a:cubicBezTo>
                <a:cubicBezTo>
                  <a:pt x="19518" y="18157"/>
                  <a:pt x="19518" y="18163"/>
                  <a:pt x="19517" y="18169"/>
                </a:cubicBezTo>
                <a:cubicBezTo>
                  <a:pt x="19513" y="18168"/>
                  <a:pt x="19509" y="18167"/>
                  <a:pt x="19505" y="18166"/>
                </a:cubicBezTo>
                <a:cubicBezTo>
                  <a:pt x="19505" y="18168"/>
                  <a:pt x="19505" y="18171"/>
                  <a:pt x="19505" y="18174"/>
                </a:cubicBezTo>
                <a:cubicBezTo>
                  <a:pt x="19514" y="18195"/>
                  <a:pt x="19525" y="18220"/>
                  <a:pt x="19538" y="18234"/>
                </a:cubicBezTo>
                <a:cubicBezTo>
                  <a:pt x="19545" y="18241"/>
                  <a:pt x="19557" y="18241"/>
                  <a:pt x="19559" y="18226"/>
                </a:cubicBezTo>
                <a:cubicBezTo>
                  <a:pt x="19561" y="18214"/>
                  <a:pt x="19555" y="18204"/>
                  <a:pt x="19554" y="18197"/>
                </a:cubicBezTo>
                <a:cubicBezTo>
                  <a:pt x="19553" y="18194"/>
                  <a:pt x="19558" y="18181"/>
                  <a:pt x="19559" y="18177"/>
                </a:cubicBezTo>
                <a:cubicBezTo>
                  <a:pt x="19566" y="18157"/>
                  <a:pt x="19572" y="18136"/>
                  <a:pt x="19579" y="18117"/>
                </a:cubicBezTo>
                <a:cubicBezTo>
                  <a:pt x="19587" y="18098"/>
                  <a:pt x="19598" y="18074"/>
                  <a:pt x="19611" y="18064"/>
                </a:cubicBezTo>
                <a:cubicBezTo>
                  <a:pt x="19619" y="18058"/>
                  <a:pt x="19630" y="18057"/>
                  <a:pt x="19637" y="18047"/>
                </a:cubicBezTo>
                <a:cubicBezTo>
                  <a:pt x="19642" y="18040"/>
                  <a:pt x="19641" y="18030"/>
                  <a:pt x="19644" y="18016"/>
                </a:cubicBezTo>
                <a:cubicBezTo>
                  <a:pt x="19647" y="18004"/>
                  <a:pt x="19651" y="17994"/>
                  <a:pt x="19655" y="17984"/>
                </a:cubicBezTo>
                <a:cubicBezTo>
                  <a:pt x="19663" y="17965"/>
                  <a:pt x="19680" y="17948"/>
                  <a:pt x="19677" y="17914"/>
                </a:cubicBezTo>
                <a:cubicBezTo>
                  <a:pt x="19679" y="17919"/>
                  <a:pt x="19680" y="17924"/>
                  <a:pt x="19682" y="17929"/>
                </a:cubicBezTo>
                <a:cubicBezTo>
                  <a:pt x="19684" y="17940"/>
                  <a:pt x="19686" y="17949"/>
                  <a:pt x="19688" y="17959"/>
                </a:cubicBezTo>
                <a:cubicBezTo>
                  <a:pt x="19689" y="17962"/>
                  <a:pt x="19691" y="17965"/>
                  <a:pt x="19692" y="17968"/>
                </a:cubicBezTo>
                <a:cubicBezTo>
                  <a:pt x="19694" y="17982"/>
                  <a:pt x="19681" y="18000"/>
                  <a:pt x="19676" y="18003"/>
                </a:cubicBezTo>
                <a:cubicBezTo>
                  <a:pt x="19680" y="18010"/>
                  <a:pt x="19689" y="18020"/>
                  <a:pt x="19685" y="18036"/>
                </a:cubicBezTo>
                <a:cubicBezTo>
                  <a:pt x="19681" y="18059"/>
                  <a:pt x="19664" y="18065"/>
                  <a:pt x="19659" y="18089"/>
                </a:cubicBezTo>
                <a:cubicBezTo>
                  <a:pt x="19656" y="18102"/>
                  <a:pt x="19655" y="18113"/>
                  <a:pt x="19654" y="18129"/>
                </a:cubicBezTo>
                <a:cubicBezTo>
                  <a:pt x="19655" y="18139"/>
                  <a:pt x="19655" y="18150"/>
                  <a:pt x="19655" y="18161"/>
                </a:cubicBezTo>
                <a:cubicBezTo>
                  <a:pt x="19659" y="18195"/>
                  <a:pt x="19652" y="18218"/>
                  <a:pt x="19639" y="18226"/>
                </a:cubicBezTo>
                <a:cubicBezTo>
                  <a:pt x="19635" y="18228"/>
                  <a:pt x="19629" y="18231"/>
                  <a:pt x="19624" y="18229"/>
                </a:cubicBezTo>
                <a:cubicBezTo>
                  <a:pt x="19622" y="18243"/>
                  <a:pt x="19619" y="18258"/>
                  <a:pt x="19617" y="18272"/>
                </a:cubicBezTo>
                <a:cubicBezTo>
                  <a:pt x="19632" y="18272"/>
                  <a:pt x="19643" y="18271"/>
                  <a:pt x="19649" y="18255"/>
                </a:cubicBezTo>
                <a:cubicBezTo>
                  <a:pt x="19655" y="18256"/>
                  <a:pt x="19661" y="18266"/>
                  <a:pt x="19666" y="18260"/>
                </a:cubicBezTo>
                <a:cubicBezTo>
                  <a:pt x="19671" y="18255"/>
                  <a:pt x="19671" y="18239"/>
                  <a:pt x="19673" y="18229"/>
                </a:cubicBezTo>
                <a:cubicBezTo>
                  <a:pt x="19679" y="18199"/>
                  <a:pt x="19685" y="18171"/>
                  <a:pt x="19691" y="18141"/>
                </a:cubicBezTo>
                <a:cubicBezTo>
                  <a:pt x="19699" y="18143"/>
                  <a:pt x="19703" y="18162"/>
                  <a:pt x="19707" y="18172"/>
                </a:cubicBezTo>
                <a:cubicBezTo>
                  <a:pt x="19714" y="18187"/>
                  <a:pt x="19720" y="18201"/>
                  <a:pt x="19726" y="18216"/>
                </a:cubicBezTo>
                <a:cubicBezTo>
                  <a:pt x="19724" y="18237"/>
                  <a:pt x="19724" y="18257"/>
                  <a:pt x="19722" y="18279"/>
                </a:cubicBezTo>
                <a:cubicBezTo>
                  <a:pt x="19705" y="18285"/>
                  <a:pt x="19688" y="18291"/>
                  <a:pt x="19672" y="18297"/>
                </a:cubicBezTo>
                <a:cubicBezTo>
                  <a:pt x="19670" y="18308"/>
                  <a:pt x="19671" y="18315"/>
                  <a:pt x="19673" y="18322"/>
                </a:cubicBezTo>
                <a:cubicBezTo>
                  <a:pt x="19676" y="18322"/>
                  <a:pt x="19680" y="18320"/>
                  <a:pt x="19683" y="18320"/>
                </a:cubicBezTo>
                <a:cubicBezTo>
                  <a:pt x="19689" y="18323"/>
                  <a:pt x="19696" y="18327"/>
                  <a:pt x="19702" y="18330"/>
                </a:cubicBezTo>
                <a:cubicBezTo>
                  <a:pt x="19707" y="18332"/>
                  <a:pt x="19710" y="18327"/>
                  <a:pt x="19713" y="18327"/>
                </a:cubicBezTo>
                <a:cubicBezTo>
                  <a:pt x="19720" y="18331"/>
                  <a:pt x="19727" y="18334"/>
                  <a:pt x="19733" y="18337"/>
                </a:cubicBezTo>
                <a:cubicBezTo>
                  <a:pt x="19737" y="18335"/>
                  <a:pt x="19740" y="18329"/>
                  <a:pt x="19744" y="18327"/>
                </a:cubicBezTo>
                <a:cubicBezTo>
                  <a:pt x="19746" y="18326"/>
                  <a:pt x="19747" y="18325"/>
                  <a:pt x="19749" y="18324"/>
                </a:cubicBezTo>
                <a:cubicBezTo>
                  <a:pt x="19759" y="18332"/>
                  <a:pt x="19764" y="18349"/>
                  <a:pt x="19770" y="18364"/>
                </a:cubicBezTo>
                <a:cubicBezTo>
                  <a:pt x="19774" y="18373"/>
                  <a:pt x="19779" y="18382"/>
                  <a:pt x="19784" y="18390"/>
                </a:cubicBezTo>
                <a:cubicBezTo>
                  <a:pt x="19786" y="18393"/>
                  <a:pt x="19788" y="18397"/>
                  <a:pt x="19790" y="18400"/>
                </a:cubicBezTo>
                <a:cubicBezTo>
                  <a:pt x="19792" y="18408"/>
                  <a:pt x="19794" y="18417"/>
                  <a:pt x="19796" y="18425"/>
                </a:cubicBezTo>
                <a:cubicBezTo>
                  <a:pt x="19805" y="18463"/>
                  <a:pt x="19811" y="18508"/>
                  <a:pt x="19792" y="18533"/>
                </a:cubicBezTo>
                <a:cubicBezTo>
                  <a:pt x="19793" y="18582"/>
                  <a:pt x="19819" y="18594"/>
                  <a:pt x="19830" y="18625"/>
                </a:cubicBezTo>
                <a:cubicBezTo>
                  <a:pt x="19838" y="18646"/>
                  <a:pt x="19834" y="18662"/>
                  <a:pt x="19847" y="18676"/>
                </a:cubicBezTo>
                <a:cubicBezTo>
                  <a:pt x="19855" y="18685"/>
                  <a:pt x="19867" y="18685"/>
                  <a:pt x="19878" y="18690"/>
                </a:cubicBezTo>
                <a:cubicBezTo>
                  <a:pt x="19881" y="18691"/>
                  <a:pt x="19885" y="18692"/>
                  <a:pt x="19888" y="18693"/>
                </a:cubicBezTo>
                <a:cubicBezTo>
                  <a:pt x="19889" y="18696"/>
                  <a:pt x="19890" y="18700"/>
                  <a:pt x="19891" y="18703"/>
                </a:cubicBezTo>
                <a:cubicBezTo>
                  <a:pt x="19895" y="18713"/>
                  <a:pt x="19903" y="18739"/>
                  <a:pt x="19908" y="18745"/>
                </a:cubicBezTo>
                <a:cubicBezTo>
                  <a:pt x="19923" y="18760"/>
                  <a:pt x="19937" y="18710"/>
                  <a:pt x="19947" y="18750"/>
                </a:cubicBezTo>
                <a:cubicBezTo>
                  <a:pt x="19949" y="18748"/>
                  <a:pt x="19952" y="18746"/>
                  <a:pt x="19954" y="18745"/>
                </a:cubicBezTo>
                <a:cubicBezTo>
                  <a:pt x="19962" y="18741"/>
                  <a:pt x="19971" y="18747"/>
                  <a:pt x="19976" y="18753"/>
                </a:cubicBezTo>
                <a:cubicBezTo>
                  <a:pt x="19994" y="18771"/>
                  <a:pt x="20006" y="18798"/>
                  <a:pt x="20027" y="18811"/>
                </a:cubicBezTo>
                <a:cubicBezTo>
                  <a:pt x="20032" y="18815"/>
                  <a:pt x="20037" y="18824"/>
                  <a:pt x="20045" y="18820"/>
                </a:cubicBezTo>
                <a:cubicBezTo>
                  <a:pt x="20061" y="18811"/>
                  <a:pt x="20069" y="18777"/>
                  <a:pt x="20078" y="18758"/>
                </a:cubicBezTo>
                <a:cubicBezTo>
                  <a:pt x="20081" y="18754"/>
                  <a:pt x="20083" y="18751"/>
                  <a:pt x="20086" y="18746"/>
                </a:cubicBezTo>
                <a:cubicBezTo>
                  <a:pt x="20095" y="18738"/>
                  <a:pt x="20105" y="18743"/>
                  <a:pt x="20103" y="18718"/>
                </a:cubicBezTo>
                <a:cubicBezTo>
                  <a:pt x="20110" y="18714"/>
                  <a:pt x="20118" y="18689"/>
                  <a:pt x="20125" y="18693"/>
                </a:cubicBezTo>
                <a:cubicBezTo>
                  <a:pt x="20128" y="18694"/>
                  <a:pt x="20131" y="18700"/>
                  <a:pt x="20133" y="18705"/>
                </a:cubicBezTo>
                <a:cubicBezTo>
                  <a:pt x="20145" y="18731"/>
                  <a:pt x="20133" y="18758"/>
                  <a:pt x="20119" y="18766"/>
                </a:cubicBezTo>
                <a:cubicBezTo>
                  <a:pt x="20127" y="18787"/>
                  <a:pt x="20141" y="18762"/>
                  <a:pt x="20149" y="18756"/>
                </a:cubicBezTo>
                <a:cubicBezTo>
                  <a:pt x="20156" y="18752"/>
                  <a:pt x="20162" y="18760"/>
                  <a:pt x="20163" y="18770"/>
                </a:cubicBezTo>
                <a:cubicBezTo>
                  <a:pt x="20161" y="18777"/>
                  <a:pt x="20159" y="18784"/>
                  <a:pt x="20157" y="18791"/>
                </a:cubicBezTo>
                <a:cubicBezTo>
                  <a:pt x="20169" y="18812"/>
                  <a:pt x="20181" y="18834"/>
                  <a:pt x="20194" y="18854"/>
                </a:cubicBezTo>
                <a:cubicBezTo>
                  <a:pt x="20197" y="18857"/>
                  <a:pt x="20200" y="18855"/>
                  <a:pt x="20202" y="18858"/>
                </a:cubicBezTo>
                <a:cubicBezTo>
                  <a:pt x="20205" y="18866"/>
                  <a:pt x="20208" y="18872"/>
                  <a:pt x="20211" y="18879"/>
                </a:cubicBezTo>
                <a:cubicBezTo>
                  <a:pt x="20218" y="18888"/>
                  <a:pt x="20222" y="18873"/>
                  <a:pt x="20224" y="18866"/>
                </a:cubicBezTo>
                <a:cubicBezTo>
                  <a:pt x="20223" y="18849"/>
                  <a:pt x="20201" y="18854"/>
                  <a:pt x="20206" y="18834"/>
                </a:cubicBezTo>
                <a:cubicBezTo>
                  <a:pt x="20208" y="18829"/>
                  <a:pt x="20216" y="18831"/>
                  <a:pt x="20220" y="18829"/>
                </a:cubicBezTo>
                <a:cubicBezTo>
                  <a:pt x="20233" y="18824"/>
                  <a:pt x="20245" y="18815"/>
                  <a:pt x="20256" y="18806"/>
                </a:cubicBezTo>
                <a:cubicBezTo>
                  <a:pt x="20278" y="18788"/>
                  <a:pt x="20282" y="18736"/>
                  <a:pt x="20307" y="18725"/>
                </a:cubicBezTo>
                <a:cubicBezTo>
                  <a:pt x="20344" y="18722"/>
                  <a:pt x="20380" y="18719"/>
                  <a:pt x="20417" y="18716"/>
                </a:cubicBezTo>
                <a:cubicBezTo>
                  <a:pt x="20423" y="18708"/>
                  <a:pt x="20429" y="18700"/>
                  <a:pt x="20436" y="18691"/>
                </a:cubicBezTo>
                <a:cubicBezTo>
                  <a:pt x="20441" y="18688"/>
                  <a:pt x="20445" y="18691"/>
                  <a:pt x="20449" y="18685"/>
                </a:cubicBezTo>
                <a:cubicBezTo>
                  <a:pt x="20456" y="18675"/>
                  <a:pt x="20455" y="18648"/>
                  <a:pt x="20452" y="18626"/>
                </a:cubicBezTo>
                <a:cubicBezTo>
                  <a:pt x="20451" y="18620"/>
                  <a:pt x="20451" y="18613"/>
                  <a:pt x="20450" y="18607"/>
                </a:cubicBezTo>
                <a:cubicBezTo>
                  <a:pt x="20451" y="18599"/>
                  <a:pt x="20452" y="18591"/>
                  <a:pt x="20453" y="18583"/>
                </a:cubicBezTo>
                <a:cubicBezTo>
                  <a:pt x="20458" y="18540"/>
                  <a:pt x="20463" y="18498"/>
                  <a:pt x="20468" y="18455"/>
                </a:cubicBezTo>
                <a:cubicBezTo>
                  <a:pt x="20474" y="18423"/>
                  <a:pt x="20484" y="18395"/>
                  <a:pt x="20494" y="18370"/>
                </a:cubicBezTo>
                <a:cubicBezTo>
                  <a:pt x="20498" y="18359"/>
                  <a:pt x="20506" y="18338"/>
                  <a:pt x="20513" y="18332"/>
                </a:cubicBezTo>
                <a:cubicBezTo>
                  <a:pt x="20514" y="18329"/>
                  <a:pt x="20512" y="18324"/>
                  <a:pt x="20513" y="18319"/>
                </a:cubicBezTo>
                <a:cubicBezTo>
                  <a:pt x="20514" y="18311"/>
                  <a:pt x="20518" y="18302"/>
                  <a:pt x="20521" y="18299"/>
                </a:cubicBezTo>
                <a:cubicBezTo>
                  <a:pt x="20521" y="18298"/>
                  <a:pt x="20522" y="18297"/>
                  <a:pt x="20522" y="18297"/>
                </a:cubicBezTo>
                <a:cubicBezTo>
                  <a:pt x="20507" y="18260"/>
                  <a:pt x="20527" y="18244"/>
                  <a:pt x="20534" y="18221"/>
                </a:cubicBezTo>
                <a:cubicBezTo>
                  <a:pt x="20547" y="18178"/>
                  <a:pt x="20560" y="18136"/>
                  <a:pt x="20573" y="18094"/>
                </a:cubicBezTo>
                <a:cubicBezTo>
                  <a:pt x="20582" y="18078"/>
                  <a:pt x="20591" y="18062"/>
                  <a:pt x="20599" y="18046"/>
                </a:cubicBezTo>
                <a:cubicBezTo>
                  <a:pt x="20633" y="18053"/>
                  <a:pt x="20630" y="17989"/>
                  <a:pt x="20639" y="17956"/>
                </a:cubicBezTo>
                <a:cubicBezTo>
                  <a:pt x="20641" y="17948"/>
                  <a:pt x="20644" y="17939"/>
                  <a:pt x="20647" y="17934"/>
                </a:cubicBezTo>
                <a:cubicBezTo>
                  <a:pt x="20650" y="17931"/>
                  <a:pt x="20652" y="17928"/>
                  <a:pt x="20654" y="17923"/>
                </a:cubicBezTo>
                <a:cubicBezTo>
                  <a:pt x="20658" y="17906"/>
                  <a:pt x="20653" y="17882"/>
                  <a:pt x="20666" y="17878"/>
                </a:cubicBezTo>
                <a:cubicBezTo>
                  <a:pt x="20669" y="17839"/>
                  <a:pt x="20672" y="17799"/>
                  <a:pt x="20675" y="17760"/>
                </a:cubicBezTo>
                <a:cubicBezTo>
                  <a:pt x="20677" y="17754"/>
                  <a:pt x="20678" y="17748"/>
                  <a:pt x="20680" y="17743"/>
                </a:cubicBezTo>
                <a:cubicBezTo>
                  <a:pt x="20683" y="17732"/>
                  <a:pt x="20686" y="17722"/>
                  <a:pt x="20688" y="17711"/>
                </a:cubicBezTo>
                <a:cubicBezTo>
                  <a:pt x="20694" y="17677"/>
                  <a:pt x="20693" y="17635"/>
                  <a:pt x="20700" y="17602"/>
                </a:cubicBezTo>
                <a:cubicBezTo>
                  <a:pt x="20703" y="17589"/>
                  <a:pt x="20707" y="17576"/>
                  <a:pt x="20710" y="17563"/>
                </a:cubicBezTo>
                <a:cubicBezTo>
                  <a:pt x="20713" y="17546"/>
                  <a:pt x="20714" y="17529"/>
                  <a:pt x="20716" y="17510"/>
                </a:cubicBezTo>
                <a:cubicBezTo>
                  <a:pt x="20717" y="17499"/>
                  <a:pt x="20719" y="17489"/>
                  <a:pt x="20720" y="17478"/>
                </a:cubicBezTo>
                <a:cubicBezTo>
                  <a:pt x="20718" y="17469"/>
                  <a:pt x="20715" y="17461"/>
                  <a:pt x="20713" y="17452"/>
                </a:cubicBezTo>
                <a:cubicBezTo>
                  <a:pt x="20707" y="17426"/>
                  <a:pt x="20704" y="17400"/>
                  <a:pt x="20697" y="17377"/>
                </a:cubicBezTo>
                <a:cubicBezTo>
                  <a:pt x="20693" y="17362"/>
                  <a:pt x="20687" y="17350"/>
                  <a:pt x="20682" y="17337"/>
                </a:cubicBezTo>
                <a:cubicBezTo>
                  <a:pt x="20685" y="17331"/>
                  <a:pt x="20688" y="17325"/>
                  <a:pt x="20692" y="17319"/>
                </a:cubicBezTo>
                <a:cubicBezTo>
                  <a:pt x="20691" y="17302"/>
                  <a:pt x="20687" y="17279"/>
                  <a:pt x="20688" y="17259"/>
                </a:cubicBezTo>
                <a:cubicBezTo>
                  <a:pt x="20689" y="17243"/>
                  <a:pt x="20689" y="17228"/>
                  <a:pt x="20691" y="17214"/>
                </a:cubicBezTo>
                <a:cubicBezTo>
                  <a:pt x="20692" y="17203"/>
                  <a:pt x="20694" y="17194"/>
                  <a:pt x="20695" y="17184"/>
                </a:cubicBezTo>
                <a:cubicBezTo>
                  <a:pt x="20692" y="17177"/>
                  <a:pt x="20688" y="17174"/>
                  <a:pt x="20686" y="17164"/>
                </a:cubicBezTo>
                <a:cubicBezTo>
                  <a:pt x="20686" y="17156"/>
                  <a:pt x="20685" y="17147"/>
                  <a:pt x="20684" y="17139"/>
                </a:cubicBezTo>
                <a:cubicBezTo>
                  <a:pt x="20683" y="17135"/>
                  <a:pt x="20684" y="17132"/>
                  <a:pt x="20683" y="17127"/>
                </a:cubicBezTo>
                <a:cubicBezTo>
                  <a:pt x="20690" y="17110"/>
                  <a:pt x="20693" y="17093"/>
                  <a:pt x="20679" y="17076"/>
                </a:cubicBezTo>
                <a:cubicBezTo>
                  <a:pt x="20678" y="17080"/>
                  <a:pt x="20678" y="17083"/>
                  <a:pt x="20678" y="17087"/>
                </a:cubicBezTo>
                <a:cubicBezTo>
                  <a:pt x="20678" y="17088"/>
                  <a:pt x="20677" y="17089"/>
                  <a:pt x="20677" y="17089"/>
                </a:cubicBezTo>
                <a:cubicBezTo>
                  <a:pt x="20674" y="17077"/>
                  <a:pt x="20671" y="17069"/>
                  <a:pt x="20661" y="17064"/>
                </a:cubicBezTo>
                <a:cubicBezTo>
                  <a:pt x="20666" y="17035"/>
                  <a:pt x="20647" y="17012"/>
                  <a:pt x="20637" y="16999"/>
                </a:cubicBezTo>
                <a:cubicBezTo>
                  <a:pt x="20632" y="16993"/>
                  <a:pt x="20626" y="16981"/>
                  <a:pt x="20623" y="16969"/>
                </a:cubicBezTo>
                <a:cubicBezTo>
                  <a:pt x="20621" y="16958"/>
                  <a:pt x="20623" y="16956"/>
                  <a:pt x="20619" y="16948"/>
                </a:cubicBezTo>
                <a:cubicBezTo>
                  <a:pt x="20605" y="16921"/>
                  <a:pt x="20559" y="16898"/>
                  <a:pt x="20576" y="16849"/>
                </a:cubicBezTo>
                <a:cubicBezTo>
                  <a:pt x="20570" y="16832"/>
                  <a:pt x="20559" y="16850"/>
                  <a:pt x="20553" y="16838"/>
                </a:cubicBezTo>
                <a:cubicBezTo>
                  <a:pt x="20545" y="16823"/>
                  <a:pt x="20545" y="16765"/>
                  <a:pt x="20547" y="16746"/>
                </a:cubicBezTo>
                <a:cubicBezTo>
                  <a:pt x="20548" y="16738"/>
                  <a:pt x="20549" y="16731"/>
                  <a:pt x="20551" y="16723"/>
                </a:cubicBezTo>
                <a:cubicBezTo>
                  <a:pt x="20548" y="16716"/>
                  <a:pt x="20544" y="16709"/>
                  <a:pt x="20541" y="16703"/>
                </a:cubicBezTo>
                <a:cubicBezTo>
                  <a:pt x="20538" y="16710"/>
                  <a:pt x="20535" y="16716"/>
                  <a:pt x="20533" y="16723"/>
                </a:cubicBezTo>
                <a:cubicBezTo>
                  <a:pt x="20530" y="16723"/>
                  <a:pt x="20526" y="16716"/>
                  <a:pt x="20524" y="16713"/>
                </a:cubicBezTo>
                <a:cubicBezTo>
                  <a:pt x="20514" y="16700"/>
                  <a:pt x="20506" y="16681"/>
                  <a:pt x="20496" y="16666"/>
                </a:cubicBezTo>
                <a:cubicBezTo>
                  <a:pt x="20491" y="16675"/>
                  <a:pt x="20489" y="16690"/>
                  <a:pt x="20494" y="16705"/>
                </a:cubicBezTo>
                <a:cubicBezTo>
                  <a:pt x="20484" y="16706"/>
                  <a:pt x="20473" y="16693"/>
                  <a:pt x="20470" y="16683"/>
                </a:cubicBezTo>
                <a:cubicBezTo>
                  <a:pt x="20464" y="16669"/>
                  <a:pt x="20467" y="16648"/>
                  <a:pt x="20464" y="16628"/>
                </a:cubicBezTo>
                <a:cubicBezTo>
                  <a:pt x="20463" y="16619"/>
                  <a:pt x="20462" y="16611"/>
                  <a:pt x="20461" y="16602"/>
                </a:cubicBezTo>
                <a:cubicBezTo>
                  <a:pt x="20458" y="16578"/>
                  <a:pt x="20453" y="16552"/>
                  <a:pt x="20442" y="16543"/>
                </a:cubicBezTo>
                <a:cubicBezTo>
                  <a:pt x="20441" y="16540"/>
                  <a:pt x="20445" y="16529"/>
                  <a:pt x="20440" y="16518"/>
                </a:cubicBezTo>
                <a:cubicBezTo>
                  <a:pt x="20437" y="16510"/>
                  <a:pt x="20431" y="16502"/>
                  <a:pt x="20426" y="16497"/>
                </a:cubicBezTo>
                <a:cubicBezTo>
                  <a:pt x="20424" y="16495"/>
                  <a:pt x="20423" y="16494"/>
                  <a:pt x="20421" y="16492"/>
                </a:cubicBezTo>
                <a:cubicBezTo>
                  <a:pt x="20415" y="16482"/>
                  <a:pt x="20410" y="16458"/>
                  <a:pt x="20415" y="16445"/>
                </a:cubicBezTo>
                <a:cubicBezTo>
                  <a:pt x="20417" y="16441"/>
                  <a:pt x="20421" y="16439"/>
                  <a:pt x="20424" y="16437"/>
                </a:cubicBezTo>
                <a:cubicBezTo>
                  <a:pt x="20428" y="16416"/>
                  <a:pt x="20412" y="16409"/>
                  <a:pt x="20408" y="16395"/>
                </a:cubicBezTo>
                <a:cubicBezTo>
                  <a:pt x="20404" y="16394"/>
                  <a:pt x="20399" y="16393"/>
                  <a:pt x="20395" y="16392"/>
                </a:cubicBezTo>
                <a:cubicBezTo>
                  <a:pt x="20382" y="16384"/>
                  <a:pt x="20372" y="16372"/>
                  <a:pt x="20362" y="16359"/>
                </a:cubicBezTo>
                <a:cubicBezTo>
                  <a:pt x="20359" y="16355"/>
                  <a:pt x="20355" y="16349"/>
                  <a:pt x="20353" y="16344"/>
                </a:cubicBezTo>
                <a:cubicBezTo>
                  <a:pt x="20351" y="16343"/>
                  <a:pt x="20350" y="16346"/>
                  <a:pt x="20348" y="16347"/>
                </a:cubicBezTo>
                <a:cubicBezTo>
                  <a:pt x="20342" y="16349"/>
                  <a:pt x="20333" y="16340"/>
                  <a:pt x="20332" y="16334"/>
                </a:cubicBezTo>
                <a:cubicBezTo>
                  <a:pt x="20331" y="16333"/>
                  <a:pt x="20330" y="16331"/>
                  <a:pt x="20330" y="16330"/>
                </a:cubicBezTo>
                <a:cubicBezTo>
                  <a:pt x="20337" y="16321"/>
                  <a:pt x="20338" y="16307"/>
                  <a:pt x="20332" y="16294"/>
                </a:cubicBezTo>
                <a:cubicBezTo>
                  <a:pt x="20319" y="16297"/>
                  <a:pt x="20307" y="16302"/>
                  <a:pt x="20302" y="16280"/>
                </a:cubicBezTo>
                <a:cubicBezTo>
                  <a:pt x="20291" y="16289"/>
                  <a:pt x="20290" y="16280"/>
                  <a:pt x="20281" y="16274"/>
                </a:cubicBezTo>
                <a:cubicBezTo>
                  <a:pt x="20250" y="16253"/>
                  <a:pt x="20255" y="16235"/>
                  <a:pt x="20253" y="16172"/>
                </a:cubicBezTo>
                <a:cubicBezTo>
                  <a:pt x="20239" y="16165"/>
                  <a:pt x="20235" y="16136"/>
                  <a:pt x="20240" y="16112"/>
                </a:cubicBezTo>
                <a:cubicBezTo>
                  <a:pt x="20242" y="16106"/>
                  <a:pt x="20245" y="16099"/>
                  <a:pt x="20247" y="16092"/>
                </a:cubicBezTo>
                <a:cubicBezTo>
                  <a:pt x="20245" y="16075"/>
                  <a:pt x="20242" y="16059"/>
                  <a:pt x="20240" y="16043"/>
                </a:cubicBezTo>
                <a:cubicBezTo>
                  <a:pt x="20239" y="16034"/>
                  <a:pt x="20239" y="16018"/>
                  <a:pt x="20236" y="16011"/>
                </a:cubicBezTo>
                <a:cubicBezTo>
                  <a:pt x="20225" y="15985"/>
                  <a:pt x="20206" y="15971"/>
                  <a:pt x="20199" y="15939"/>
                </a:cubicBezTo>
                <a:cubicBezTo>
                  <a:pt x="20196" y="15927"/>
                  <a:pt x="20200" y="15900"/>
                  <a:pt x="20201" y="15884"/>
                </a:cubicBezTo>
                <a:cubicBezTo>
                  <a:pt x="20203" y="15855"/>
                  <a:pt x="20193" y="15830"/>
                  <a:pt x="20186" y="15815"/>
                </a:cubicBezTo>
                <a:cubicBezTo>
                  <a:pt x="20189" y="15811"/>
                  <a:pt x="20194" y="15809"/>
                  <a:pt x="20195" y="15803"/>
                </a:cubicBezTo>
                <a:cubicBezTo>
                  <a:pt x="20199" y="15788"/>
                  <a:pt x="20185" y="15783"/>
                  <a:pt x="20192" y="15765"/>
                </a:cubicBezTo>
                <a:cubicBezTo>
                  <a:pt x="20173" y="15756"/>
                  <a:pt x="20168" y="15717"/>
                  <a:pt x="20150" y="15708"/>
                </a:cubicBezTo>
                <a:cubicBezTo>
                  <a:pt x="20146" y="15696"/>
                  <a:pt x="20150" y="15675"/>
                  <a:pt x="20141" y="15670"/>
                </a:cubicBezTo>
                <a:cubicBezTo>
                  <a:pt x="20138" y="15673"/>
                  <a:pt x="20136" y="15678"/>
                  <a:pt x="20133" y="15680"/>
                </a:cubicBezTo>
                <a:cubicBezTo>
                  <a:pt x="20121" y="15688"/>
                  <a:pt x="20112" y="15682"/>
                  <a:pt x="20106" y="15701"/>
                </a:cubicBezTo>
                <a:cubicBezTo>
                  <a:pt x="20094" y="15702"/>
                  <a:pt x="20088" y="15683"/>
                  <a:pt x="20085" y="15666"/>
                </a:cubicBezTo>
                <a:cubicBezTo>
                  <a:pt x="20084" y="15662"/>
                  <a:pt x="20083" y="15655"/>
                  <a:pt x="20081" y="15650"/>
                </a:cubicBezTo>
                <a:cubicBezTo>
                  <a:pt x="20080" y="15641"/>
                  <a:pt x="20079" y="15632"/>
                  <a:pt x="20078" y="15623"/>
                </a:cubicBezTo>
                <a:cubicBezTo>
                  <a:pt x="20074" y="15592"/>
                  <a:pt x="20080" y="15561"/>
                  <a:pt x="20076" y="15530"/>
                </a:cubicBezTo>
                <a:cubicBezTo>
                  <a:pt x="20070" y="15489"/>
                  <a:pt x="20060" y="15463"/>
                  <a:pt x="20041" y="15447"/>
                </a:cubicBezTo>
                <a:cubicBezTo>
                  <a:pt x="20043" y="15436"/>
                  <a:pt x="20046" y="15424"/>
                  <a:pt x="20049" y="15414"/>
                </a:cubicBezTo>
                <a:cubicBezTo>
                  <a:pt x="20034" y="15405"/>
                  <a:pt x="20029" y="15378"/>
                  <a:pt x="20025" y="15350"/>
                </a:cubicBezTo>
                <a:cubicBezTo>
                  <a:pt x="20023" y="15340"/>
                  <a:pt x="20023" y="15327"/>
                  <a:pt x="20020" y="15319"/>
                </a:cubicBezTo>
                <a:cubicBezTo>
                  <a:pt x="20017" y="15313"/>
                  <a:pt x="20013" y="15308"/>
                  <a:pt x="20009" y="15302"/>
                </a:cubicBezTo>
                <a:cubicBezTo>
                  <a:pt x="20007" y="15294"/>
                  <a:pt x="20005" y="15285"/>
                  <a:pt x="20002" y="15277"/>
                </a:cubicBezTo>
                <a:close/>
                <a:moveTo>
                  <a:pt x="19686" y="15577"/>
                </a:moveTo>
                <a:cubicBezTo>
                  <a:pt x="19675" y="15584"/>
                  <a:pt x="19676" y="15588"/>
                  <a:pt x="19673" y="15608"/>
                </a:cubicBezTo>
                <a:cubicBezTo>
                  <a:pt x="19673" y="15612"/>
                  <a:pt x="19671" y="15617"/>
                  <a:pt x="19671" y="15622"/>
                </a:cubicBezTo>
                <a:cubicBezTo>
                  <a:pt x="19675" y="15627"/>
                  <a:pt x="19680" y="15630"/>
                  <a:pt x="19684" y="15635"/>
                </a:cubicBezTo>
                <a:cubicBezTo>
                  <a:pt x="19701" y="15633"/>
                  <a:pt x="19692" y="15597"/>
                  <a:pt x="19697" y="15578"/>
                </a:cubicBezTo>
                <a:cubicBezTo>
                  <a:pt x="19694" y="15578"/>
                  <a:pt x="19690" y="15578"/>
                  <a:pt x="19686" y="15577"/>
                </a:cubicBezTo>
                <a:close/>
                <a:moveTo>
                  <a:pt x="19851" y="15876"/>
                </a:moveTo>
                <a:cubicBezTo>
                  <a:pt x="19846" y="15883"/>
                  <a:pt x="19841" y="15891"/>
                  <a:pt x="19836" y="15898"/>
                </a:cubicBezTo>
                <a:cubicBezTo>
                  <a:pt x="19845" y="15894"/>
                  <a:pt x="19853" y="15887"/>
                  <a:pt x="19861" y="15883"/>
                </a:cubicBezTo>
                <a:lnTo>
                  <a:pt x="19861" y="15881"/>
                </a:lnTo>
                <a:cubicBezTo>
                  <a:pt x="19858" y="15880"/>
                  <a:pt x="19855" y="15878"/>
                  <a:pt x="19851" y="15876"/>
                </a:cubicBezTo>
                <a:close/>
                <a:moveTo>
                  <a:pt x="18015" y="17076"/>
                </a:moveTo>
                <a:cubicBezTo>
                  <a:pt x="18014" y="17077"/>
                  <a:pt x="18013" y="17077"/>
                  <a:pt x="18013" y="17079"/>
                </a:cubicBezTo>
                <a:cubicBezTo>
                  <a:pt x="18012" y="17082"/>
                  <a:pt x="18016" y="17086"/>
                  <a:pt x="18016" y="17089"/>
                </a:cubicBezTo>
                <a:cubicBezTo>
                  <a:pt x="18022" y="17108"/>
                  <a:pt x="18022" y="17115"/>
                  <a:pt x="18031" y="17129"/>
                </a:cubicBezTo>
                <a:cubicBezTo>
                  <a:pt x="18032" y="17129"/>
                  <a:pt x="18032" y="17129"/>
                  <a:pt x="18032" y="17129"/>
                </a:cubicBezTo>
                <a:cubicBezTo>
                  <a:pt x="18041" y="17092"/>
                  <a:pt x="18028" y="17089"/>
                  <a:pt x="18015" y="17076"/>
                </a:cubicBezTo>
                <a:close/>
                <a:moveTo>
                  <a:pt x="20170" y="18873"/>
                </a:moveTo>
                <a:cubicBezTo>
                  <a:pt x="20168" y="18879"/>
                  <a:pt x="20168" y="18889"/>
                  <a:pt x="20169" y="18898"/>
                </a:cubicBezTo>
                <a:cubicBezTo>
                  <a:pt x="20168" y="18901"/>
                  <a:pt x="20169" y="18907"/>
                  <a:pt x="20169" y="18911"/>
                </a:cubicBezTo>
                <a:cubicBezTo>
                  <a:pt x="20169" y="18913"/>
                  <a:pt x="20169" y="18914"/>
                  <a:pt x="20169" y="18916"/>
                </a:cubicBezTo>
                <a:cubicBezTo>
                  <a:pt x="20168" y="18936"/>
                  <a:pt x="20168" y="18955"/>
                  <a:pt x="20168" y="18974"/>
                </a:cubicBezTo>
                <a:cubicBezTo>
                  <a:pt x="20174" y="19018"/>
                  <a:pt x="20192" y="19043"/>
                  <a:pt x="20199" y="19087"/>
                </a:cubicBezTo>
                <a:cubicBezTo>
                  <a:pt x="20202" y="19103"/>
                  <a:pt x="20200" y="19119"/>
                  <a:pt x="20198" y="19131"/>
                </a:cubicBezTo>
                <a:cubicBezTo>
                  <a:pt x="20199" y="19140"/>
                  <a:pt x="20201" y="19150"/>
                  <a:pt x="20202" y="19159"/>
                </a:cubicBezTo>
                <a:cubicBezTo>
                  <a:pt x="20206" y="19185"/>
                  <a:pt x="20209" y="19212"/>
                  <a:pt x="20220" y="19224"/>
                </a:cubicBezTo>
                <a:cubicBezTo>
                  <a:pt x="20221" y="19269"/>
                  <a:pt x="20247" y="19240"/>
                  <a:pt x="20251" y="19280"/>
                </a:cubicBezTo>
                <a:cubicBezTo>
                  <a:pt x="20249" y="19286"/>
                  <a:pt x="20246" y="19293"/>
                  <a:pt x="20243" y="19299"/>
                </a:cubicBezTo>
                <a:cubicBezTo>
                  <a:pt x="20258" y="19334"/>
                  <a:pt x="20282" y="19306"/>
                  <a:pt x="20302" y="19324"/>
                </a:cubicBezTo>
                <a:cubicBezTo>
                  <a:pt x="20314" y="19289"/>
                  <a:pt x="20322" y="19234"/>
                  <a:pt x="20354" y="19234"/>
                </a:cubicBezTo>
                <a:cubicBezTo>
                  <a:pt x="20354" y="19245"/>
                  <a:pt x="20354" y="19256"/>
                  <a:pt x="20355" y="19267"/>
                </a:cubicBezTo>
                <a:cubicBezTo>
                  <a:pt x="20358" y="19267"/>
                  <a:pt x="20361" y="19266"/>
                  <a:pt x="20364" y="19265"/>
                </a:cubicBezTo>
                <a:cubicBezTo>
                  <a:pt x="20363" y="19239"/>
                  <a:pt x="20363" y="19212"/>
                  <a:pt x="20363" y="19186"/>
                </a:cubicBezTo>
                <a:cubicBezTo>
                  <a:pt x="20366" y="19168"/>
                  <a:pt x="20378" y="19157"/>
                  <a:pt x="20374" y="19134"/>
                </a:cubicBezTo>
                <a:cubicBezTo>
                  <a:pt x="20387" y="19105"/>
                  <a:pt x="20396" y="19093"/>
                  <a:pt x="20399" y="19046"/>
                </a:cubicBezTo>
                <a:cubicBezTo>
                  <a:pt x="20399" y="19038"/>
                  <a:pt x="20399" y="19029"/>
                  <a:pt x="20399" y="19021"/>
                </a:cubicBezTo>
                <a:cubicBezTo>
                  <a:pt x="20397" y="19014"/>
                  <a:pt x="20394" y="19009"/>
                  <a:pt x="20392" y="18999"/>
                </a:cubicBezTo>
                <a:cubicBezTo>
                  <a:pt x="20391" y="18988"/>
                  <a:pt x="20392" y="18975"/>
                  <a:pt x="20392" y="18966"/>
                </a:cubicBezTo>
                <a:cubicBezTo>
                  <a:pt x="20394" y="18937"/>
                  <a:pt x="20387" y="18920"/>
                  <a:pt x="20378" y="18911"/>
                </a:cubicBezTo>
                <a:cubicBezTo>
                  <a:pt x="20375" y="18916"/>
                  <a:pt x="20374" y="18922"/>
                  <a:pt x="20369" y="18924"/>
                </a:cubicBezTo>
                <a:cubicBezTo>
                  <a:pt x="20366" y="18924"/>
                  <a:pt x="20363" y="18924"/>
                  <a:pt x="20359" y="18924"/>
                </a:cubicBezTo>
                <a:cubicBezTo>
                  <a:pt x="20359" y="18924"/>
                  <a:pt x="20359" y="18923"/>
                  <a:pt x="20359" y="18923"/>
                </a:cubicBezTo>
                <a:cubicBezTo>
                  <a:pt x="20358" y="18918"/>
                  <a:pt x="20337" y="18877"/>
                  <a:pt x="20333" y="18873"/>
                </a:cubicBezTo>
                <a:cubicBezTo>
                  <a:pt x="20336" y="18893"/>
                  <a:pt x="20339" y="18914"/>
                  <a:pt x="20342" y="18934"/>
                </a:cubicBezTo>
                <a:cubicBezTo>
                  <a:pt x="20342" y="18934"/>
                  <a:pt x="20341" y="18934"/>
                  <a:pt x="20341" y="18934"/>
                </a:cubicBezTo>
                <a:cubicBezTo>
                  <a:pt x="20334" y="18934"/>
                  <a:pt x="20329" y="18934"/>
                  <a:pt x="20322" y="18934"/>
                </a:cubicBezTo>
                <a:cubicBezTo>
                  <a:pt x="20306" y="18935"/>
                  <a:pt x="20293" y="18943"/>
                  <a:pt x="20287" y="18963"/>
                </a:cubicBezTo>
                <a:cubicBezTo>
                  <a:pt x="20265" y="18946"/>
                  <a:pt x="20244" y="18928"/>
                  <a:pt x="20225" y="18906"/>
                </a:cubicBezTo>
                <a:cubicBezTo>
                  <a:pt x="20218" y="18898"/>
                  <a:pt x="20210" y="18889"/>
                  <a:pt x="20203" y="18881"/>
                </a:cubicBezTo>
                <a:cubicBezTo>
                  <a:pt x="20193" y="18898"/>
                  <a:pt x="20186" y="18883"/>
                  <a:pt x="20177" y="18878"/>
                </a:cubicBezTo>
                <a:cubicBezTo>
                  <a:pt x="20176" y="18876"/>
                  <a:pt x="20175" y="18874"/>
                  <a:pt x="20174" y="18873"/>
                </a:cubicBezTo>
                <a:cubicBezTo>
                  <a:pt x="20174" y="18874"/>
                  <a:pt x="20173" y="18874"/>
                  <a:pt x="20173" y="18874"/>
                </a:cubicBezTo>
                <a:cubicBezTo>
                  <a:pt x="20172" y="18874"/>
                  <a:pt x="20171" y="18872"/>
                  <a:pt x="20170" y="18873"/>
                </a:cubicBezTo>
                <a:close/>
              </a:path>
            </a:pathLst>
          </a:custGeom>
          <a:solidFill>
            <a:srgbClr val="000000">
              <a:alpha val="1058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1382" name="AutoShape 6"/>
          <p:cNvSpPr>
            <a:spLocks/>
          </p:cNvSpPr>
          <p:nvPr/>
        </p:nvSpPr>
        <p:spPr bwMode="auto">
          <a:xfrm>
            <a:off x="5568950" y="6446839"/>
            <a:ext cx="3287714" cy="1609724"/>
          </a:xfrm>
          <a:custGeom>
            <a:avLst/>
            <a:gdLst>
              <a:gd name="T0" fmla="*/ 1643857 w 21600"/>
              <a:gd name="T1" fmla="*/ 804863 h 21600"/>
              <a:gd name="T2" fmla="*/ 1643857 w 21600"/>
              <a:gd name="T3" fmla="*/ 804863 h 21600"/>
              <a:gd name="T4" fmla="*/ 1643857 w 21600"/>
              <a:gd name="T5" fmla="*/ 804863 h 21600"/>
              <a:gd name="T6" fmla="*/ 1643857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600" y="1820"/>
                </a:lnTo>
                <a:cubicBezTo>
                  <a:pt x="21600" y="1820"/>
                  <a:pt x="21600" y="1285"/>
                  <a:pt x="21600" y="1285"/>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01383" name="AutoShape 7"/>
          <p:cNvSpPr>
            <a:spLocks/>
          </p:cNvSpPr>
          <p:nvPr/>
        </p:nvSpPr>
        <p:spPr bwMode="auto">
          <a:xfrm>
            <a:off x="8051801" y="9245601"/>
            <a:ext cx="1776412" cy="1987550"/>
          </a:xfrm>
          <a:custGeom>
            <a:avLst/>
            <a:gdLst>
              <a:gd name="T0" fmla="*/ 888207 w 21600"/>
              <a:gd name="T1" fmla="*/ 993775 h 21600"/>
              <a:gd name="T2" fmla="*/ 888207 w 21600"/>
              <a:gd name="T3" fmla="*/ 993775 h 21600"/>
              <a:gd name="T4" fmla="*/ 888207 w 21600"/>
              <a:gd name="T5" fmla="*/ 993775 h 21600"/>
              <a:gd name="T6" fmla="*/ 888207 w 21600"/>
              <a:gd name="T7" fmla="*/ 993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101384" name="AutoShape 8"/>
          <p:cNvSpPr>
            <a:spLocks/>
          </p:cNvSpPr>
          <p:nvPr/>
        </p:nvSpPr>
        <p:spPr bwMode="auto">
          <a:xfrm>
            <a:off x="17144999" y="9826626"/>
            <a:ext cx="2152651" cy="1779588"/>
          </a:xfrm>
          <a:custGeom>
            <a:avLst/>
            <a:gdLst>
              <a:gd name="T0" fmla="*/ 1076325 w 21590"/>
              <a:gd name="T1" fmla="*/ 894930 h 21484"/>
              <a:gd name="T2" fmla="*/ 1076325 w 21590"/>
              <a:gd name="T3" fmla="*/ 894930 h 21484"/>
              <a:gd name="T4" fmla="*/ 1076325 w 21590"/>
              <a:gd name="T5" fmla="*/ 894930 h 21484"/>
              <a:gd name="T6" fmla="*/ 1076325 w 21590"/>
              <a:gd name="T7" fmla="*/ 89493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0"/>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101385" name="AutoShape 9"/>
          <p:cNvSpPr>
            <a:spLocks/>
          </p:cNvSpPr>
          <p:nvPr/>
        </p:nvSpPr>
        <p:spPr bwMode="auto">
          <a:xfrm>
            <a:off x="14565315" y="5915027"/>
            <a:ext cx="2840037" cy="1974850"/>
          </a:xfrm>
          <a:custGeom>
            <a:avLst/>
            <a:gdLst>
              <a:gd name="T0" fmla="*/ 1420019 w 21600"/>
              <a:gd name="T1" fmla="*/ 987425 h 21600"/>
              <a:gd name="T2" fmla="*/ 1420019 w 21600"/>
              <a:gd name="T3" fmla="*/ 987425 h 21600"/>
              <a:gd name="T4" fmla="*/ 1420019 w 21600"/>
              <a:gd name="T5" fmla="*/ 987425 h 21600"/>
              <a:gd name="T6" fmla="*/ 1420019 w 21600"/>
              <a:gd name="T7" fmla="*/ 987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6" y="10864"/>
                </a:moveTo>
                <a:lnTo>
                  <a:pt x="20675" y="9705"/>
                </a:lnTo>
                <a:lnTo>
                  <a:pt x="20054" y="8983"/>
                </a:lnTo>
                <a:lnTo>
                  <a:pt x="20622" y="8165"/>
                </a:lnTo>
                <a:lnTo>
                  <a:pt x="20438" y="7728"/>
                </a:lnTo>
                <a:lnTo>
                  <a:pt x="20510" y="7073"/>
                </a:lnTo>
                <a:lnTo>
                  <a:pt x="20656" y="6863"/>
                </a:lnTo>
                <a:lnTo>
                  <a:pt x="20035" y="5372"/>
                </a:lnTo>
                <a:lnTo>
                  <a:pt x="20649" y="5372"/>
                </a:lnTo>
                <a:lnTo>
                  <a:pt x="20649" y="3263"/>
                </a:lnTo>
                <a:lnTo>
                  <a:pt x="19916" y="3263"/>
                </a:lnTo>
                <a:lnTo>
                  <a:pt x="19916" y="3808"/>
                </a:lnTo>
                <a:lnTo>
                  <a:pt x="19299" y="3808"/>
                </a:lnTo>
                <a:lnTo>
                  <a:pt x="18450" y="2586"/>
                </a:lnTo>
                <a:lnTo>
                  <a:pt x="17613" y="2586"/>
                </a:lnTo>
                <a:lnTo>
                  <a:pt x="15816" y="0"/>
                </a:lnTo>
                <a:lnTo>
                  <a:pt x="14380" y="0"/>
                </a:lnTo>
                <a:lnTo>
                  <a:pt x="14152" y="327"/>
                </a:lnTo>
                <a:lnTo>
                  <a:pt x="14469" y="783"/>
                </a:lnTo>
                <a:lnTo>
                  <a:pt x="14469" y="2130"/>
                </a:lnTo>
                <a:lnTo>
                  <a:pt x="14152" y="2608"/>
                </a:lnTo>
                <a:lnTo>
                  <a:pt x="13736" y="2473"/>
                </a:lnTo>
                <a:lnTo>
                  <a:pt x="13736" y="3520"/>
                </a:lnTo>
                <a:lnTo>
                  <a:pt x="14796" y="3520"/>
                </a:lnTo>
                <a:lnTo>
                  <a:pt x="15727" y="4332"/>
                </a:lnTo>
                <a:lnTo>
                  <a:pt x="15727" y="4532"/>
                </a:lnTo>
                <a:lnTo>
                  <a:pt x="14439" y="4532"/>
                </a:lnTo>
                <a:lnTo>
                  <a:pt x="14439" y="5201"/>
                </a:lnTo>
                <a:lnTo>
                  <a:pt x="13884" y="5201"/>
                </a:lnTo>
                <a:lnTo>
                  <a:pt x="13884" y="5650"/>
                </a:lnTo>
                <a:lnTo>
                  <a:pt x="13464" y="5650"/>
                </a:lnTo>
                <a:lnTo>
                  <a:pt x="13290" y="5401"/>
                </a:lnTo>
                <a:lnTo>
                  <a:pt x="13072" y="5401"/>
                </a:lnTo>
                <a:lnTo>
                  <a:pt x="13072" y="5871"/>
                </a:lnTo>
                <a:lnTo>
                  <a:pt x="13389" y="6270"/>
                </a:lnTo>
                <a:lnTo>
                  <a:pt x="13082" y="6541"/>
                </a:lnTo>
                <a:lnTo>
                  <a:pt x="13082" y="6897"/>
                </a:lnTo>
                <a:lnTo>
                  <a:pt x="12795" y="7154"/>
                </a:lnTo>
                <a:lnTo>
                  <a:pt x="11894" y="7154"/>
                </a:lnTo>
                <a:lnTo>
                  <a:pt x="11329" y="7710"/>
                </a:lnTo>
                <a:lnTo>
                  <a:pt x="10032" y="7339"/>
                </a:lnTo>
                <a:lnTo>
                  <a:pt x="10032" y="7025"/>
                </a:lnTo>
                <a:lnTo>
                  <a:pt x="7867" y="7025"/>
                </a:lnTo>
                <a:lnTo>
                  <a:pt x="7298" y="5980"/>
                </a:lnTo>
                <a:lnTo>
                  <a:pt x="6361" y="5258"/>
                </a:lnTo>
                <a:lnTo>
                  <a:pt x="5318" y="5258"/>
                </a:lnTo>
                <a:lnTo>
                  <a:pt x="5318" y="4479"/>
                </a:lnTo>
                <a:lnTo>
                  <a:pt x="4644" y="3700"/>
                </a:lnTo>
                <a:lnTo>
                  <a:pt x="3733" y="3073"/>
                </a:lnTo>
                <a:lnTo>
                  <a:pt x="3688" y="2854"/>
                </a:lnTo>
                <a:lnTo>
                  <a:pt x="3347" y="2743"/>
                </a:lnTo>
                <a:lnTo>
                  <a:pt x="3347" y="3249"/>
                </a:lnTo>
                <a:lnTo>
                  <a:pt x="3059" y="3249"/>
                </a:lnTo>
                <a:lnTo>
                  <a:pt x="3059" y="3585"/>
                </a:lnTo>
                <a:lnTo>
                  <a:pt x="3231" y="3833"/>
                </a:lnTo>
                <a:lnTo>
                  <a:pt x="3231" y="4099"/>
                </a:lnTo>
                <a:lnTo>
                  <a:pt x="2307" y="4099"/>
                </a:lnTo>
                <a:lnTo>
                  <a:pt x="2307" y="4878"/>
                </a:lnTo>
                <a:lnTo>
                  <a:pt x="2479" y="5125"/>
                </a:lnTo>
                <a:lnTo>
                  <a:pt x="2479" y="5358"/>
                </a:lnTo>
                <a:lnTo>
                  <a:pt x="2069" y="5239"/>
                </a:lnTo>
                <a:lnTo>
                  <a:pt x="1594" y="5486"/>
                </a:lnTo>
                <a:lnTo>
                  <a:pt x="2149" y="6569"/>
                </a:lnTo>
                <a:lnTo>
                  <a:pt x="2043" y="7177"/>
                </a:lnTo>
                <a:lnTo>
                  <a:pt x="2029" y="7171"/>
                </a:lnTo>
                <a:lnTo>
                  <a:pt x="2063" y="7558"/>
                </a:lnTo>
                <a:lnTo>
                  <a:pt x="1851" y="7558"/>
                </a:lnTo>
                <a:lnTo>
                  <a:pt x="1673" y="7558"/>
                </a:lnTo>
                <a:lnTo>
                  <a:pt x="1673" y="8061"/>
                </a:lnTo>
                <a:lnTo>
                  <a:pt x="960" y="8061"/>
                </a:lnTo>
                <a:lnTo>
                  <a:pt x="960" y="8536"/>
                </a:lnTo>
                <a:lnTo>
                  <a:pt x="564" y="8536"/>
                </a:lnTo>
                <a:lnTo>
                  <a:pt x="564" y="8365"/>
                </a:lnTo>
                <a:lnTo>
                  <a:pt x="69" y="8679"/>
                </a:lnTo>
                <a:lnTo>
                  <a:pt x="69" y="9058"/>
                </a:lnTo>
                <a:lnTo>
                  <a:pt x="0" y="9053"/>
                </a:lnTo>
                <a:lnTo>
                  <a:pt x="0" y="9448"/>
                </a:lnTo>
                <a:lnTo>
                  <a:pt x="165" y="9685"/>
                </a:lnTo>
                <a:lnTo>
                  <a:pt x="278" y="9522"/>
                </a:lnTo>
                <a:lnTo>
                  <a:pt x="722" y="9804"/>
                </a:lnTo>
                <a:lnTo>
                  <a:pt x="663" y="10189"/>
                </a:lnTo>
                <a:lnTo>
                  <a:pt x="792" y="10417"/>
                </a:lnTo>
                <a:lnTo>
                  <a:pt x="613" y="10645"/>
                </a:lnTo>
                <a:lnTo>
                  <a:pt x="921" y="10645"/>
                </a:lnTo>
                <a:lnTo>
                  <a:pt x="1218" y="11030"/>
                </a:lnTo>
                <a:lnTo>
                  <a:pt x="1218" y="11400"/>
                </a:lnTo>
                <a:lnTo>
                  <a:pt x="2010" y="11828"/>
                </a:lnTo>
                <a:lnTo>
                  <a:pt x="2485" y="11415"/>
                </a:lnTo>
                <a:lnTo>
                  <a:pt x="2991" y="11714"/>
                </a:lnTo>
                <a:lnTo>
                  <a:pt x="2991" y="12270"/>
                </a:lnTo>
                <a:lnTo>
                  <a:pt x="2827" y="12505"/>
                </a:lnTo>
                <a:lnTo>
                  <a:pt x="2827" y="12655"/>
                </a:lnTo>
                <a:lnTo>
                  <a:pt x="2535" y="12655"/>
                </a:lnTo>
                <a:lnTo>
                  <a:pt x="2654" y="13082"/>
                </a:lnTo>
                <a:lnTo>
                  <a:pt x="2891" y="13082"/>
                </a:lnTo>
                <a:lnTo>
                  <a:pt x="2991" y="13467"/>
                </a:lnTo>
                <a:lnTo>
                  <a:pt x="2802" y="13709"/>
                </a:lnTo>
                <a:lnTo>
                  <a:pt x="2644" y="13510"/>
                </a:lnTo>
                <a:lnTo>
                  <a:pt x="2485" y="13709"/>
                </a:lnTo>
                <a:lnTo>
                  <a:pt x="2743" y="14023"/>
                </a:lnTo>
                <a:lnTo>
                  <a:pt x="2733" y="14365"/>
                </a:lnTo>
                <a:lnTo>
                  <a:pt x="3773" y="15248"/>
                </a:lnTo>
                <a:lnTo>
                  <a:pt x="4011" y="14906"/>
                </a:lnTo>
                <a:lnTo>
                  <a:pt x="6278" y="16759"/>
                </a:lnTo>
                <a:lnTo>
                  <a:pt x="6873" y="16502"/>
                </a:lnTo>
                <a:lnTo>
                  <a:pt x="6992" y="16602"/>
                </a:lnTo>
                <a:lnTo>
                  <a:pt x="6992" y="17001"/>
                </a:lnTo>
                <a:lnTo>
                  <a:pt x="7101" y="17001"/>
                </a:lnTo>
                <a:lnTo>
                  <a:pt x="7398" y="16332"/>
                </a:lnTo>
                <a:lnTo>
                  <a:pt x="8071" y="16716"/>
                </a:lnTo>
                <a:lnTo>
                  <a:pt x="8487" y="16716"/>
                </a:lnTo>
                <a:lnTo>
                  <a:pt x="8487" y="16517"/>
                </a:lnTo>
                <a:lnTo>
                  <a:pt x="9051" y="15704"/>
                </a:lnTo>
                <a:lnTo>
                  <a:pt x="9418" y="15932"/>
                </a:lnTo>
                <a:lnTo>
                  <a:pt x="9686" y="15662"/>
                </a:lnTo>
                <a:lnTo>
                  <a:pt x="10012" y="16018"/>
                </a:lnTo>
                <a:lnTo>
                  <a:pt x="9844" y="16275"/>
                </a:lnTo>
                <a:lnTo>
                  <a:pt x="10270" y="16474"/>
                </a:lnTo>
                <a:lnTo>
                  <a:pt x="10388" y="16275"/>
                </a:lnTo>
                <a:lnTo>
                  <a:pt x="10864" y="16887"/>
                </a:lnTo>
                <a:lnTo>
                  <a:pt x="10864" y="18184"/>
                </a:lnTo>
                <a:lnTo>
                  <a:pt x="10656" y="18483"/>
                </a:lnTo>
                <a:lnTo>
                  <a:pt x="10656" y="19281"/>
                </a:lnTo>
                <a:lnTo>
                  <a:pt x="11181" y="19281"/>
                </a:lnTo>
                <a:lnTo>
                  <a:pt x="11280" y="19823"/>
                </a:lnTo>
                <a:lnTo>
                  <a:pt x="11557" y="19823"/>
                </a:lnTo>
                <a:lnTo>
                  <a:pt x="11557" y="20493"/>
                </a:lnTo>
                <a:lnTo>
                  <a:pt x="11814" y="20493"/>
                </a:lnTo>
                <a:lnTo>
                  <a:pt x="11814" y="20892"/>
                </a:lnTo>
                <a:lnTo>
                  <a:pt x="12300" y="20892"/>
                </a:lnTo>
                <a:lnTo>
                  <a:pt x="12300" y="21091"/>
                </a:lnTo>
                <a:lnTo>
                  <a:pt x="12528" y="21091"/>
                </a:lnTo>
                <a:lnTo>
                  <a:pt x="12528" y="20279"/>
                </a:lnTo>
                <a:lnTo>
                  <a:pt x="12676" y="20279"/>
                </a:lnTo>
                <a:lnTo>
                  <a:pt x="12676" y="20080"/>
                </a:lnTo>
                <a:lnTo>
                  <a:pt x="13429" y="20080"/>
                </a:lnTo>
                <a:lnTo>
                  <a:pt x="13676" y="19966"/>
                </a:lnTo>
                <a:lnTo>
                  <a:pt x="13676" y="19652"/>
                </a:lnTo>
                <a:lnTo>
                  <a:pt x="13855" y="19652"/>
                </a:lnTo>
                <a:lnTo>
                  <a:pt x="14073" y="19966"/>
                </a:lnTo>
                <a:lnTo>
                  <a:pt x="14439" y="19966"/>
                </a:lnTo>
                <a:lnTo>
                  <a:pt x="14439" y="20479"/>
                </a:lnTo>
                <a:lnTo>
                  <a:pt x="15021" y="20891"/>
                </a:lnTo>
                <a:lnTo>
                  <a:pt x="15156" y="20631"/>
                </a:lnTo>
                <a:lnTo>
                  <a:pt x="15842" y="20878"/>
                </a:lnTo>
                <a:lnTo>
                  <a:pt x="15842" y="21599"/>
                </a:lnTo>
                <a:lnTo>
                  <a:pt x="16066" y="21599"/>
                </a:lnTo>
                <a:lnTo>
                  <a:pt x="16027" y="20954"/>
                </a:lnTo>
                <a:lnTo>
                  <a:pt x="18100" y="19889"/>
                </a:lnTo>
                <a:lnTo>
                  <a:pt x="19077" y="18369"/>
                </a:lnTo>
                <a:lnTo>
                  <a:pt x="19751" y="16317"/>
                </a:lnTo>
                <a:lnTo>
                  <a:pt x="19751" y="15386"/>
                </a:lnTo>
                <a:lnTo>
                  <a:pt x="19117" y="15082"/>
                </a:lnTo>
                <a:lnTo>
                  <a:pt x="19434" y="14512"/>
                </a:lnTo>
                <a:lnTo>
                  <a:pt x="18417" y="12612"/>
                </a:lnTo>
                <a:lnTo>
                  <a:pt x="17797" y="12137"/>
                </a:lnTo>
                <a:lnTo>
                  <a:pt x="18219" y="10712"/>
                </a:lnTo>
                <a:lnTo>
                  <a:pt x="18708" y="10712"/>
                </a:lnTo>
                <a:lnTo>
                  <a:pt x="18708" y="10427"/>
                </a:lnTo>
                <a:lnTo>
                  <a:pt x="17895" y="10075"/>
                </a:lnTo>
                <a:lnTo>
                  <a:pt x="17447" y="10721"/>
                </a:lnTo>
                <a:lnTo>
                  <a:pt x="16555" y="9438"/>
                </a:lnTo>
                <a:lnTo>
                  <a:pt x="17618" y="7909"/>
                </a:lnTo>
                <a:lnTo>
                  <a:pt x="18080" y="8574"/>
                </a:lnTo>
                <a:lnTo>
                  <a:pt x="17671" y="9163"/>
                </a:lnTo>
                <a:lnTo>
                  <a:pt x="17942" y="9553"/>
                </a:lnTo>
                <a:lnTo>
                  <a:pt x="18760" y="8793"/>
                </a:lnTo>
                <a:lnTo>
                  <a:pt x="19275" y="9078"/>
                </a:lnTo>
                <a:lnTo>
                  <a:pt x="19209" y="9990"/>
                </a:lnTo>
                <a:lnTo>
                  <a:pt x="20305" y="10256"/>
                </a:lnTo>
                <a:lnTo>
                  <a:pt x="20332" y="10598"/>
                </a:lnTo>
                <a:lnTo>
                  <a:pt x="20068" y="10807"/>
                </a:lnTo>
                <a:lnTo>
                  <a:pt x="20517" y="11377"/>
                </a:lnTo>
                <a:lnTo>
                  <a:pt x="20649" y="12384"/>
                </a:lnTo>
                <a:lnTo>
                  <a:pt x="21599" y="11966"/>
                </a:lnTo>
                <a:cubicBezTo>
                  <a:pt x="21599" y="11966"/>
                  <a:pt x="21546" y="10864"/>
                  <a:pt x="21546" y="10864"/>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101386" name="AutoShape 10"/>
          <p:cNvSpPr>
            <a:spLocks/>
          </p:cNvSpPr>
          <p:nvPr/>
        </p:nvSpPr>
        <p:spPr bwMode="auto">
          <a:xfrm>
            <a:off x="10674350" y="6042025"/>
            <a:ext cx="655637" cy="554037"/>
          </a:xfrm>
          <a:custGeom>
            <a:avLst/>
            <a:gdLst>
              <a:gd name="T0" fmla="*/ 327819 w 21600"/>
              <a:gd name="T1" fmla="*/ 277019 h 21600"/>
              <a:gd name="T2" fmla="*/ 327819 w 21600"/>
              <a:gd name="T3" fmla="*/ 277019 h 21600"/>
              <a:gd name="T4" fmla="*/ 327819 w 21600"/>
              <a:gd name="T5" fmla="*/ 277019 h 21600"/>
              <a:gd name="T6" fmla="*/ 327819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9" y="9958"/>
                </a:moveTo>
                <a:lnTo>
                  <a:pt x="19599" y="8920"/>
                </a:lnTo>
                <a:lnTo>
                  <a:pt x="20568" y="8736"/>
                </a:lnTo>
                <a:lnTo>
                  <a:pt x="21600" y="5808"/>
                </a:lnTo>
                <a:lnTo>
                  <a:pt x="16349" y="3252"/>
                </a:lnTo>
                <a:lnTo>
                  <a:pt x="15692" y="3697"/>
                </a:lnTo>
                <a:lnTo>
                  <a:pt x="12211" y="0"/>
                </a:lnTo>
                <a:lnTo>
                  <a:pt x="10753" y="1104"/>
                </a:lnTo>
                <a:lnTo>
                  <a:pt x="10753" y="2586"/>
                </a:lnTo>
                <a:lnTo>
                  <a:pt x="8191" y="3549"/>
                </a:lnTo>
                <a:lnTo>
                  <a:pt x="8191" y="4808"/>
                </a:lnTo>
                <a:lnTo>
                  <a:pt x="6190" y="4734"/>
                </a:lnTo>
                <a:lnTo>
                  <a:pt x="6190" y="3549"/>
                </a:lnTo>
                <a:lnTo>
                  <a:pt x="4689" y="3919"/>
                </a:lnTo>
                <a:lnTo>
                  <a:pt x="5251" y="4882"/>
                </a:lnTo>
                <a:lnTo>
                  <a:pt x="5251" y="6216"/>
                </a:lnTo>
                <a:lnTo>
                  <a:pt x="3313" y="6438"/>
                </a:lnTo>
                <a:lnTo>
                  <a:pt x="2813" y="5624"/>
                </a:lnTo>
                <a:lnTo>
                  <a:pt x="0" y="6587"/>
                </a:lnTo>
                <a:lnTo>
                  <a:pt x="438" y="8440"/>
                </a:lnTo>
                <a:lnTo>
                  <a:pt x="3626" y="9476"/>
                </a:lnTo>
                <a:lnTo>
                  <a:pt x="3688" y="10292"/>
                </a:lnTo>
                <a:lnTo>
                  <a:pt x="5627" y="12588"/>
                </a:lnTo>
                <a:lnTo>
                  <a:pt x="4650" y="19062"/>
                </a:lnTo>
                <a:lnTo>
                  <a:pt x="8236" y="21445"/>
                </a:lnTo>
                <a:lnTo>
                  <a:pt x="8892" y="20629"/>
                </a:lnTo>
                <a:lnTo>
                  <a:pt x="12597" y="21599"/>
                </a:lnTo>
                <a:lnTo>
                  <a:pt x="12597" y="20555"/>
                </a:lnTo>
                <a:lnTo>
                  <a:pt x="14472" y="19221"/>
                </a:lnTo>
                <a:lnTo>
                  <a:pt x="17473" y="20388"/>
                </a:lnTo>
                <a:lnTo>
                  <a:pt x="18880" y="20388"/>
                </a:lnTo>
                <a:lnTo>
                  <a:pt x="21038" y="18469"/>
                </a:lnTo>
                <a:lnTo>
                  <a:pt x="19444" y="17443"/>
                </a:lnTo>
                <a:lnTo>
                  <a:pt x="19444" y="12405"/>
                </a:lnTo>
                <a:lnTo>
                  <a:pt x="18115" y="12405"/>
                </a:lnTo>
                <a:lnTo>
                  <a:pt x="18115" y="11718"/>
                </a:lnTo>
                <a:cubicBezTo>
                  <a:pt x="18115" y="11718"/>
                  <a:pt x="19599" y="9958"/>
                  <a:pt x="19599" y="9958"/>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01387" name="AutoShape 11"/>
          <p:cNvSpPr>
            <a:spLocks/>
          </p:cNvSpPr>
          <p:nvPr/>
        </p:nvSpPr>
        <p:spPr bwMode="auto">
          <a:xfrm>
            <a:off x="18029239" y="7745413"/>
            <a:ext cx="4217988" cy="2681287"/>
          </a:xfrm>
          <a:custGeom>
            <a:avLst/>
            <a:gdLst>
              <a:gd name="T0" fmla="*/ 2108994 w 21600"/>
              <a:gd name="T1" fmla="*/ 1340644 h 21600"/>
              <a:gd name="T2" fmla="*/ 2108994 w 21600"/>
              <a:gd name="T3" fmla="*/ 1340644 h 21600"/>
              <a:gd name="T4" fmla="*/ 2108994 w 21600"/>
              <a:gd name="T5" fmla="*/ 1340644 h 21600"/>
              <a:gd name="T6" fmla="*/ 2108994 w 21600"/>
              <a:gd name="T7" fmla="*/ 1340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85"/>
                </a:lnTo>
                <a:lnTo>
                  <a:pt x="0" y="16962"/>
                </a:lnTo>
                <a:lnTo>
                  <a:pt x="0" y="21599"/>
                </a:lnTo>
                <a:lnTo>
                  <a:pt x="2948" y="16962"/>
                </a:lnTo>
                <a:lnTo>
                  <a:pt x="21599" y="16962"/>
                </a:lnTo>
                <a:lnTo>
                  <a:pt x="21599"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01388" name="AutoShape 12"/>
          <p:cNvSpPr>
            <a:spLocks/>
          </p:cNvSpPr>
          <p:nvPr/>
        </p:nvSpPr>
        <p:spPr bwMode="auto">
          <a:xfrm>
            <a:off x="9461501" y="9886950"/>
            <a:ext cx="4219575" cy="2692400"/>
          </a:xfrm>
          <a:custGeom>
            <a:avLst/>
            <a:gdLst>
              <a:gd name="T0" fmla="*/ 2109788 w 21600"/>
              <a:gd name="T1" fmla="*/ 1346200 h 21600"/>
              <a:gd name="T2" fmla="*/ 2109788 w 21600"/>
              <a:gd name="T3" fmla="*/ 1346200 h 21600"/>
              <a:gd name="T4" fmla="*/ 2109788 w 21600"/>
              <a:gd name="T5" fmla="*/ 1346200 h 21600"/>
              <a:gd name="T6" fmla="*/ 2109788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697"/>
                </a:lnTo>
                <a:lnTo>
                  <a:pt x="0" y="21599"/>
                </a:lnTo>
                <a:lnTo>
                  <a:pt x="21600" y="21599"/>
                </a:lnTo>
                <a:lnTo>
                  <a:pt x="21600" y="4697"/>
                </a:lnTo>
                <a:lnTo>
                  <a:pt x="2999" y="4697"/>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01389" name="AutoShape 13"/>
          <p:cNvSpPr>
            <a:spLocks/>
          </p:cNvSpPr>
          <p:nvPr/>
        </p:nvSpPr>
        <p:spPr bwMode="auto">
          <a:xfrm>
            <a:off x="15406689" y="4038601"/>
            <a:ext cx="4219575" cy="2690812"/>
          </a:xfrm>
          <a:custGeom>
            <a:avLst/>
            <a:gdLst>
              <a:gd name="T0" fmla="*/ 2109788 w 21600"/>
              <a:gd name="T1" fmla="*/ 1345407 h 21600"/>
              <a:gd name="T2" fmla="*/ 2109788 w 21600"/>
              <a:gd name="T3" fmla="*/ 1345407 h 21600"/>
              <a:gd name="T4" fmla="*/ 2109788 w 21600"/>
              <a:gd name="T5" fmla="*/ 1345407 h 21600"/>
              <a:gd name="T6" fmla="*/ 2109788 w 21600"/>
              <a:gd name="T7" fmla="*/ 1345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0" y="21599"/>
                </a:lnTo>
                <a:lnTo>
                  <a:pt x="2997" y="16899"/>
                </a:lnTo>
                <a:lnTo>
                  <a:pt x="21599" y="16899"/>
                </a:lnTo>
                <a:lnTo>
                  <a:pt x="21599"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01390" name="AutoShape 14"/>
          <p:cNvSpPr>
            <a:spLocks/>
          </p:cNvSpPr>
          <p:nvPr/>
        </p:nvSpPr>
        <p:spPr bwMode="auto">
          <a:xfrm>
            <a:off x="9220201" y="3627439"/>
            <a:ext cx="4217988" cy="2692400"/>
          </a:xfrm>
          <a:custGeom>
            <a:avLst/>
            <a:gdLst>
              <a:gd name="T0" fmla="*/ 2108994 w 21600"/>
              <a:gd name="T1" fmla="*/ 1346200 h 21600"/>
              <a:gd name="T2" fmla="*/ 2108994 w 21600"/>
              <a:gd name="T3" fmla="*/ 1346200 h 21600"/>
              <a:gd name="T4" fmla="*/ 2108994 w 21600"/>
              <a:gd name="T5" fmla="*/ 1346200 h 21600"/>
              <a:gd name="T6" fmla="*/ 2108994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6124" y="16899"/>
                </a:lnTo>
                <a:lnTo>
                  <a:pt x="9122" y="21599"/>
                </a:lnTo>
                <a:lnTo>
                  <a:pt x="9122" y="16899"/>
                </a:lnTo>
                <a:lnTo>
                  <a:pt x="21599" y="16899"/>
                </a:lnTo>
                <a:lnTo>
                  <a:pt x="21599"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01391" name="AutoShape 15"/>
          <p:cNvSpPr>
            <a:spLocks/>
          </p:cNvSpPr>
          <p:nvPr/>
        </p:nvSpPr>
        <p:spPr bwMode="auto">
          <a:xfrm>
            <a:off x="2435226" y="7251701"/>
            <a:ext cx="4219575" cy="2703513"/>
          </a:xfrm>
          <a:custGeom>
            <a:avLst/>
            <a:gdLst>
              <a:gd name="T0" fmla="*/ 2109788 w 21600"/>
              <a:gd name="T1" fmla="*/ 1351757 h 21600"/>
              <a:gd name="T2" fmla="*/ 2109788 w 21600"/>
              <a:gd name="T3" fmla="*/ 1351757 h 21600"/>
              <a:gd name="T4" fmla="*/ 2109788 w 21600"/>
              <a:gd name="T5" fmla="*/ 1351757 h 21600"/>
              <a:gd name="T6" fmla="*/ 2109788 w 21600"/>
              <a:gd name="T7" fmla="*/ 1351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8537" y="4777"/>
                </a:lnTo>
                <a:lnTo>
                  <a:pt x="0" y="4777"/>
                </a:lnTo>
                <a:lnTo>
                  <a:pt x="0" y="21600"/>
                </a:lnTo>
                <a:lnTo>
                  <a:pt x="21599" y="21600"/>
                </a:lnTo>
                <a:lnTo>
                  <a:pt x="21599" y="4777"/>
                </a:lnTo>
                <a:lnTo>
                  <a:pt x="21599" y="0"/>
                </a:lnTo>
                <a:close/>
              </a:path>
            </a:pathLst>
          </a:custGeom>
          <a:solidFill>
            <a:schemeClr val="accent2"/>
          </a:solidFill>
          <a:ln>
            <a:noFill/>
          </a:ln>
          <a:effectLst/>
          <a:extLst/>
        </p:spPr>
        <p:txBody>
          <a:bodyPr lIns="50800" tIns="50800" rIns="50800" bIns="50800" anchor="ctr"/>
          <a:lstStyle/>
          <a:p>
            <a:endParaRPr lang="id-ID" sz="4411"/>
          </a:p>
        </p:txBody>
      </p:sp>
      <p:sp>
        <p:nvSpPr>
          <p:cNvPr id="101392" name="AutoShape 16"/>
          <p:cNvSpPr>
            <a:spLocks/>
          </p:cNvSpPr>
          <p:nvPr/>
        </p:nvSpPr>
        <p:spPr bwMode="auto">
          <a:xfrm>
            <a:off x="2651125" y="8489950"/>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3" name="AutoShape 17"/>
          <p:cNvSpPr>
            <a:spLocks/>
          </p:cNvSpPr>
          <p:nvPr/>
        </p:nvSpPr>
        <p:spPr bwMode="auto">
          <a:xfrm>
            <a:off x="9686924" y="11171239"/>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4" name="AutoShape 18"/>
          <p:cNvSpPr>
            <a:spLocks/>
          </p:cNvSpPr>
          <p:nvPr/>
        </p:nvSpPr>
        <p:spPr bwMode="auto">
          <a:xfrm>
            <a:off x="9426575" y="4281488"/>
            <a:ext cx="3773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5" name="AutoShape 19"/>
          <p:cNvSpPr>
            <a:spLocks/>
          </p:cNvSpPr>
          <p:nvPr/>
        </p:nvSpPr>
        <p:spPr bwMode="auto">
          <a:xfrm>
            <a:off x="15621001" y="4692651"/>
            <a:ext cx="377507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6" name="AutoShape 20"/>
          <p:cNvSpPr>
            <a:spLocks/>
          </p:cNvSpPr>
          <p:nvPr/>
        </p:nvSpPr>
        <p:spPr bwMode="auto">
          <a:xfrm>
            <a:off x="18249900" y="8418514"/>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7" name="AutoShape 21"/>
          <p:cNvSpPr>
            <a:spLocks/>
          </p:cNvSpPr>
          <p:nvPr/>
        </p:nvSpPr>
        <p:spPr bwMode="auto">
          <a:xfrm>
            <a:off x="3038476" y="8045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398" name="AutoShape 22"/>
          <p:cNvSpPr>
            <a:spLocks/>
          </p:cNvSpPr>
          <p:nvPr/>
        </p:nvSpPr>
        <p:spPr bwMode="auto">
          <a:xfrm>
            <a:off x="9828213" y="38481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1399" name="AutoShape 23"/>
          <p:cNvSpPr>
            <a:spLocks/>
          </p:cNvSpPr>
          <p:nvPr/>
        </p:nvSpPr>
        <p:spPr bwMode="auto">
          <a:xfrm>
            <a:off x="16008350" y="4259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400" name="AutoShape 24"/>
          <p:cNvSpPr>
            <a:spLocks/>
          </p:cNvSpPr>
          <p:nvPr/>
        </p:nvSpPr>
        <p:spPr bwMode="auto">
          <a:xfrm>
            <a:off x="10071100" y="10723564"/>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401" name="AutoShape 25"/>
          <p:cNvSpPr>
            <a:spLocks/>
          </p:cNvSpPr>
          <p:nvPr/>
        </p:nvSpPr>
        <p:spPr bwMode="auto">
          <a:xfrm>
            <a:off x="18637251" y="7983539"/>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1390"/>
                                        </p:tgtEl>
                                        <p:attrNameLst>
                                          <p:attrName>style.visibility</p:attrName>
                                        </p:attrNameLst>
                                      </p:cBhvr>
                                      <p:to>
                                        <p:strVal val="visible"/>
                                      </p:to>
                                    </p:set>
                                    <p:animEffect transition="in" filter="dissolve">
                                      <p:cBhvr>
                                        <p:cTn id="7" dur="500"/>
                                        <p:tgtEl>
                                          <p:spTgt spid="101390"/>
                                        </p:tgtEl>
                                      </p:cBhvr>
                                    </p:animEffect>
                                  </p:childTnLst>
                                </p:cTn>
                              </p:par>
                            </p:childTnLst>
                          </p:cTn>
                        </p:par>
                        <p:par>
                          <p:cTn id="8" fill="hold" nodeType="afterGroup">
                            <p:stCondLst>
                              <p:cond delay="500"/>
                            </p:stCondLst>
                            <p:childTnLst>
                              <p:par>
                                <p:cTn id="9" presetID="9" presetClass="entr" presetSubtype="0" fill="hold" grpId="0" nodeType="afterEffect">
                                  <p:stCondLst>
                                    <p:cond delay="100"/>
                                  </p:stCondLst>
                                  <p:childTnLst>
                                    <p:set>
                                      <p:cBhvr>
                                        <p:cTn id="10" dur="1" fill="hold">
                                          <p:stCondLst>
                                            <p:cond delay="0"/>
                                          </p:stCondLst>
                                        </p:cTn>
                                        <p:tgtEl>
                                          <p:spTgt spid="101398"/>
                                        </p:tgtEl>
                                        <p:attrNameLst>
                                          <p:attrName>style.visibility</p:attrName>
                                        </p:attrNameLst>
                                      </p:cBhvr>
                                      <p:to>
                                        <p:strVal val="visible"/>
                                      </p:to>
                                    </p:set>
                                    <p:animEffect transition="in" filter="dissolve">
                                      <p:cBhvr>
                                        <p:cTn id="11" dur="500"/>
                                        <p:tgtEl>
                                          <p:spTgt spid="101398"/>
                                        </p:tgtEl>
                                      </p:cBhvr>
                                    </p:animEffect>
                                  </p:childTnLst>
                                </p:cTn>
                              </p:par>
                            </p:childTnLst>
                          </p:cTn>
                        </p:par>
                        <p:par>
                          <p:cTn id="12" fill="hold" nodeType="afterGroup">
                            <p:stCondLst>
                              <p:cond delay="1100"/>
                            </p:stCondLst>
                            <p:childTnLst>
                              <p:par>
                                <p:cTn id="13" presetID="9" presetClass="entr" presetSubtype="0" fill="hold" grpId="0" nodeType="afterEffect">
                                  <p:stCondLst>
                                    <p:cond delay="0"/>
                                  </p:stCondLst>
                                  <p:childTnLst>
                                    <p:set>
                                      <p:cBhvr>
                                        <p:cTn id="14" dur="1" fill="hold">
                                          <p:stCondLst>
                                            <p:cond delay="0"/>
                                          </p:stCondLst>
                                        </p:cTn>
                                        <p:tgtEl>
                                          <p:spTgt spid="101394"/>
                                        </p:tgtEl>
                                        <p:attrNameLst>
                                          <p:attrName>style.visibility</p:attrName>
                                        </p:attrNameLst>
                                      </p:cBhvr>
                                      <p:to>
                                        <p:strVal val="visible"/>
                                      </p:to>
                                    </p:set>
                                    <p:animEffect transition="in" filter="dissolve">
                                      <p:cBhvr>
                                        <p:cTn id="15" dur="500"/>
                                        <p:tgtEl>
                                          <p:spTgt spid="101394"/>
                                        </p:tgtEl>
                                      </p:cBhvr>
                                    </p:animEffect>
                                  </p:childTnLst>
                                </p:cTn>
                              </p:par>
                            </p:childTnLst>
                          </p:cTn>
                        </p:par>
                        <p:par>
                          <p:cTn id="16" fill="hold">
                            <p:stCondLst>
                              <p:cond delay="1600"/>
                            </p:stCondLst>
                            <p:childTnLst>
                              <p:par>
                                <p:cTn id="17" presetID="9" presetClass="entr" presetSubtype="0" fill="hold" grpId="0" nodeType="afterEffect">
                                  <p:stCondLst>
                                    <p:cond delay="100"/>
                                  </p:stCondLst>
                                  <p:childTnLst>
                                    <p:set>
                                      <p:cBhvr>
                                        <p:cTn id="18" dur="1" fill="hold">
                                          <p:stCondLst>
                                            <p:cond delay="0"/>
                                          </p:stCondLst>
                                        </p:cTn>
                                        <p:tgtEl>
                                          <p:spTgt spid="101389"/>
                                        </p:tgtEl>
                                        <p:attrNameLst>
                                          <p:attrName>style.visibility</p:attrName>
                                        </p:attrNameLst>
                                      </p:cBhvr>
                                      <p:to>
                                        <p:strVal val="visible"/>
                                      </p:to>
                                    </p:set>
                                    <p:animEffect transition="in" filter="dissolve">
                                      <p:cBhvr>
                                        <p:cTn id="19" dur="500"/>
                                        <p:tgtEl>
                                          <p:spTgt spid="101389"/>
                                        </p:tgtEl>
                                      </p:cBhvr>
                                    </p:animEffect>
                                  </p:childTnLst>
                                </p:cTn>
                              </p:par>
                            </p:childTnLst>
                          </p:cTn>
                        </p:par>
                        <p:par>
                          <p:cTn id="20" fill="hold" nodeType="afterGroup">
                            <p:stCondLst>
                              <p:cond delay="2200"/>
                            </p:stCondLst>
                            <p:childTnLst>
                              <p:par>
                                <p:cTn id="21" presetID="9" presetClass="entr" presetSubtype="0" fill="hold" grpId="0" nodeType="afterEffect">
                                  <p:stCondLst>
                                    <p:cond delay="100"/>
                                  </p:stCondLst>
                                  <p:childTnLst>
                                    <p:set>
                                      <p:cBhvr>
                                        <p:cTn id="22" dur="1" fill="hold">
                                          <p:stCondLst>
                                            <p:cond delay="0"/>
                                          </p:stCondLst>
                                        </p:cTn>
                                        <p:tgtEl>
                                          <p:spTgt spid="101399"/>
                                        </p:tgtEl>
                                        <p:attrNameLst>
                                          <p:attrName>style.visibility</p:attrName>
                                        </p:attrNameLst>
                                      </p:cBhvr>
                                      <p:to>
                                        <p:strVal val="visible"/>
                                      </p:to>
                                    </p:set>
                                    <p:animEffect transition="in" filter="dissolve">
                                      <p:cBhvr>
                                        <p:cTn id="23" dur="500"/>
                                        <p:tgtEl>
                                          <p:spTgt spid="101399"/>
                                        </p:tgtEl>
                                      </p:cBhvr>
                                    </p:animEffect>
                                  </p:childTnLst>
                                </p:cTn>
                              </p:par>
                            </p:childTnLst>
                          </p:cTn>
                        </p:par>
                        <p:par>
                          <p:cTn id="24" fill="hold" nodeType="afterGroup">
                            <p:stCondLst>
                              <p:cond delay="2800"/>
                            </p:stCondLst>
                            <p:childTnLst>
                              <p:par>
                                <p:cTn id="25" presetID="9" presetClass="entr" presetSubtype="0" fill="hold" grpId="0" nodeType="afterEffect">
                                  <p:stCondLst>
                                    <p:cond delay="100"/>
                                  </p:stCondLst>
                                  <p:childTnLst>
                                    <p:set>
                                      <p:cBhvr>
                                        <p:cTn id="26" dur="1" fill="hold">
                                          <p:stCondLst>
                                            <p:cond delay="0"/>
                                          </p:stCondLst>
                                        </p:cTn>
                                        <p:tgtEl>
                                          <p:spTgt spid="101395"/>
                                        </p:tgtEl>
                                        <p:attrNameLst>
                                          <p:attrName>style.visibility</p:attrName>
                                        </p:attrNameLst>
                                      </p:cBhvr>
                                      <p:to>
                                        <p:strVal val="visible"/>
                                      </p:to>
                                    </p:set>
                                    <p:animEffect transition="in" filter="dissolve">
                                      <p:cBhvr>
                                        <p:cTn id="27" dur="500"/>
                                        <p:tgtEl>
                                          <p:spTgt spid="101395"/>
                                        </p:tgtEl>
                                      </p:cBhvr>
                                    </p:animEffect>
                                  </p:childTnLst>
                                </p:cTn>
                              </p:par>
                            </p:childTnLst>
                          </p:cTn>
                        </p:par>
                        <p:par>
                          <p:cTn id="28" fill="hold" nodeType="afterGroup">
                            <p:stCondLst>
                              <p:cond delay="3400"/>
                            </p:stCondLst>
                            <p:childTnLst>
                              <p:par>
                                <p:cTn id="29" presetID="9" presetClass="entr" presetSubtype="0" fill="hold" grpId="0" nodeType="afterEffect">
                                  <p:stCondLst>
                                    <p:cond delay="100"/>
                                  </p:stCondLst>
                                  <p:childTnLst>
                                    <p:set>
                                      <p:cBhvr>
                                        <p:cTn id="30" dur="1" fill="hold">
                                          <p:stCondLst>
                                            <p:cond delay="0"/>
                                          </p:stCondLst>
                                        </p:cTn>
                                        <p:tgtEl>
                                          <p:spTgt spid="101391"/>
                                        </p:tgtEl>
                                        <p:attrNameLst>
                                          <p:attrName>style.visibility</p:attrName>
                                        </p:attrNameLst>
                                      </p:cBhvr>
                                      <p:to>
                                        <p:strVal val="visible"/>
                                      </p:to>
                                    </p:set>
                                    <p:animEffect transition="in" filter="dissolve">
                                      <p:cBhvr>
                                        <p:cTn id="31" dur="500"/>
                                        <p:tgtEl>
                                          <p:spTgt spid="101391"/>
                                        </p:tgtEl>
                                      </p:cBhvr>
                                    </p:animEffect>
                                  </p:childTnLst>
                                </p:cTn>
                              </p:par>
                            </p:childTnLst>
                          </p:cTn>
                        </p:par>
                        <p:par>
                          <p:cTn id="32" fill="hold">
                            <p:stCondLst>
                              <p:cond delay="4000"/>
                            </p:stCondLst>
                            <p:childTnLst>
                              <p:par>
                                <p:cTn id="33" presetID="9" presetClass="entr" presetSubtype="0" fill="hold" grpId="0" nodeType="afterEffect">
                                  <p:stCondLst>
                                    <p:cond delay="0"/>
                                  </p:stCondLst>
                                  <p:childTnLst>
                                    <p:set>
                                      <p:cBhvr>
                                        <p:cTn id="34" dur="1" fill="hold">
                                          <p:stCondLst>
                                            <p:cond delay="0"/>
                                          </p:stCondLst>
                                        </p:cTn>
                                        <p:tgtEl>
                                          <p:spTgt spid="101397"/>
                                        </p:tgtEl>
                                        <p:attrNameLst>
                                          <p:attrName>style.visibility</p:attrName>
                                        </p:attrNameLst>
                                      </p:cBhvr>
                                      <p:to>
                                        <p:strVal val="visible"/>
                                      </p:to>
                                    </p:set>
                                    <p:animEffect transition="in" filter="dissolve">
                                      <p:cBhvr>
                                        <p:cTn id="35" dur="500"/>
                                        <p:tgtEl>
                                          <p:spTgt spid="101397"/>
                                        </p:tgtEl>
                                      </p:cBhvr>
                                    </p:animEffect>
                                  </p:childTnLst>
                                </p:cTn>
                              </p:par>
                            </p:childTnLst>
                          </p:cTn>
                        </p:par>
                        <p:par>
                          <p:cTn id="36" fill="hold">
                            <p:stCondLst>
                              <p:cond delay="4500"/>
                            </p:stCondLst>
                            <p:childTnLst>
                              <p:par>
                                <p:cTn id="37" presetID="9" presetClass="entr" presetSubtype="0" fill="hold" grpId="0" nodeType="afterEffect">
                                  <p:stCondLst>
                                    <p:cond delay="0"/>
                                  </p:stCondLst>
                                  <p:childTnLst>
                                    <p:set>
                                      <p:cBhvr>
                                        <p:cTn id="38" dur="1" fill="hold">
                                          <p:stCondLst>
                                            <p:cond delay="0"/>
                                          </p:stCondLst>
                                        </p:cTn>
                                        <p:tgtEl>
                                          <p:spTgt spid="101392"/>
                                        </p:tgtEl>
                                        <p:attrNameLst>
                                          <p:attrName>style.visibility</p:attrName>
                                        </p:attrNameLst>
                                      </p:cBhvr>
                                      <p:to>
                                        <p:strVal val="visible"/>
                                      </p:to>
                                    </p:set>
                                    <p:animEffect transition="in" filter="dissolve">
                                      <p:cBhvr>
                                        <p:cTn id="39" dur="500"/>
                                        <p:tgtEl>
                                          <p:spTgt spid="101392"/>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01387"/>
                                        </p:tgtEl>
                                        <p:attrNameLst>
                                          <p:attrName>style.visibility</p:attrName>
                                        </p:attrNameLst>
                                      </p:cBhvr>
                                      <p:to>
                                        <p:strVal val="visible"/>
                                      </p:to>
                                    </p:set>
                                    <p:animEffect transition="in" filter="dissolve">
                                      <p:cBhvr>
                                        <p:cTn id="43" dur="500"/>
                                        <p:tgtEl>
                                          <p:spTgt spid="101387"/>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01401"/>
                                        </p:tgtEl>
                                        <p:attrNameLst>
                                          <p:attrName>style.visibility</p:attrName>
                                        </p:attrNameLst>
                                      </p:cBhvr>
                                      <p:to>
                                        <p:strVal val="visible"/>
                                      </p:to>
                                    </p:set>
                                    <p:animEffect transition="in" filter="dissolve">
                                      <p:cBhvr>
                                        <p:cTn id="47" dur="500"/>
                                        <p:tgtEl>
                                          <p:spTgt spid="101401"/>
                                        </p:tgtEl>
                                      </p:cBhvr>
                                    </p:animEffect>
                                  </p:childTnLst>
                                </p:cTn>
                              </p:par>
                            </p:childTnLst>
                          </p:cTn>
                        </p:par>
                        <p:par>
                          <p:cTn id="48" fill="hold" nodeType="afterGroup">
                            <p:stCondLst>
                              <p:cond delay="6200"/>
                            </p:stCondLst>
                            <p:childTnLst>
                              <p:par>
                                <p:cTn id="49" presetID="9" presetClass="entr" presetSubtype="0" fill="hold" grpId="0" nodeType="afterEffect">
                                  <p:stCondLst>
                                    <p:cond delay="0"/>
                                  </p:stCondLst>
                                  <p:childTnLst>
                                    <p:set>
                                      <p:cBhvr>
                                        <p:cTn id="50" dur="1" fill="hold">
                                          <p:stCondLst>
                                            <p:cond delay="0"/>
                                          </p:stCondLst>
                                        </p:cTn>
                                        <p:tgtEl>
                                          <p:spTgt spid="101396"/>
                                        </p:tgtEl>
                                        <p:attrNameLst>
                                          <p:attrName>style.visibility</p:attrName>
                                        </p:attrNameLst>
                                      </p:cBhvr>
                                      <p:to>
                                        <p:strVal val="visible"/>
                                      </p:to>
                                    </p:set>
                                    <p:animEffect transition="in" filter="dissolve">
                                      <p:cBhvr>
                                        <p:cTn id="51" dur="500"/>
                                        <p:tgtEl>
                                          <p:spTgt spid="101396"/>
                                        </p:tgtEl>
                                      </p:cBhvr>
                                    </p:animEffect>
                                  </p:childTnLst>
                                </p:cTn>
                              </p:par>
                            </p:childTnLst>
                          </p:cTn>
                        </p:par>
                        <p:par>
                          <p:cTn id="52" fill="hold" nodeType="afterGroup">
                            <p:stCondLst>
                              <p:cond delay="6700"/>
                            </p:stCondLst>
                            <p:childTnLst>
                              <p:par>
                                <p:cTn id="53" presetID="9" presetClass="entr" presetSubtype="0" fill="hold" grpId="0" nodeType="afterEffect">
                                  <p:stCondLst>
                                    <p:cond delay="100"/>
                                  </p:stCondLst>
                                  <p:childTnLst>
                                    <p:set>
                                      <p:cBhvr>
                                        <p:cTn id="54" dur="1" fill="hold">
                                          <p:stCondLst>
                                            <p:cond delay="0"/>
                                          </p:stCondLst>
                                        </p:cTn>
                                        <p:tgtEl>
                                          <p:spTgt spid="101388"/>
                                        </p:tgtEl>
                                        <p:attrNameLst>
                                          <p:attrName>style.visibility</p:attrName>
                                        </p:attrNameLst>
                                      </p:cBhvr>
                                      <p:to>
                                        <p:strVal val="visible"/>
                                      </p:to>
                                    </p:set>
                                    <p:animEffect transition="in" filter="dissolve">
                                      <p:cBhvr>
                                        <p:cTn id="55" dur="500"/>
                                        <p:tgtEl>
                                          <p:spTgt spid="101388"/>
                                        </p:tgtEl>
                                      </p:cBhvr>
                                    </p:animEffect>
                                  </p:childTnLst>
                                </p:cTn>
                              </p:par>
                            </p:childTnLst>
                          </p:cTn>
                        </p:par>
                        <p:par>
                          <p:cTn id="56" fill="hold" nodeType="afterGroup">
                            <p:stCondLst>
                              <p:cond delay="7300"/>
                            </p:stCondLst>
                            <p:childTnLst>
                              <p:par>
                                <p:cTn id="57" presetID="9" presetClass="entr" presetSubtype="0" fill="hold" grpId="0" nodeType="afterEffect">
                                  <p:stCondLst>
                                    <p:cond delay="100"/>
                                  </p:stCondLst>
                                  <p:childTnLst>
                                    <p:set>
                                      <p:cBhvr>
                                        <p:cTn id="58" dur="1" fill="hold">
                                          <p:stCondLst>
                                            <p:cond delay="0"/>
                                          </p:stCondLst>
                                        </p:cTn>
                                        <p:tgtEl>
                                          <p:spTgt spid="101400"/>
                                        </p:tgtEl>
                                        <p:attrNameLst>
                                          <p:attrName>style.visibility</p:attrName>
                                        </p:attrNameLst>
                                      </p:cBhvr>
                                      <p:to>
                                        <p:strVal val="visible"/>
                                      </p:to>
                                    </p:set>
                                    <p:animEffect transition="in" filter="dissolve">
                                      <p:cBhvr>
                                        <p:cTn id="59" dur="500"/>
                                        <p:tgtEl>
                                          <p:spTgt spid="101400"/>
                                        </p:tgtEl>
                                      </p:cBhvr>
                                    </p:animEffect>
                                  </p:childTnLst>
                                </p:cTn>
                              </p:par>
                            </p:childTnLst>
                          </p:cTn>
                        </p:par>
                        <p:par>
                          <p:cTn id="60" fill="hold" nodeType="afterGroup">
                            <p:stCondLst>
                              <p:cond delay="7900"/>
                            </p:stCondLst>
                            <p:childTnLst>
                              <p:par>
                                <p:cTn id="61" presetID="9" presetClass="entr" presetSubtype="0" fill="hold" grpId="0" nodeType="afterEffect">
                                  <p:stCondLst>
                                    <p:cond delay="100"/>
                                  </p:stCondLst>
                                  <p:childTnLst>
                                    <p:set>
                                      <p:cBhvr>
                                        <p:cTn id="62" dur="1" fill="hold">
                                          <p:stCondLst>
                                            <p:cond delay="0"/>
                                          </p:stCondLst>
                                        </p:cTn>
                                        <p:tgtEl>
                                          <p:spTgt spid="101393"/>
                                        </p:tgtEl>
                                        <p:attrNameLst>
                                          <p:attrName>style.visibility</p:attrName>
                                        </p:attrNameLst>
                                      </p:cBhvr>
                                      <p:to>
                                        <p:strVal val="visible"/>
                                      </p:to>
                                    </p:set>
                                    <p:animEffect transition="in" filter="dissolve">
                                      <p:cBhvr>
                                        <p:cTn id="63" dur="500"/>
                                        <p:tgtEl>
                                          <p:spTgt spid="10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7" grpId="0" animBg="1"/>
      <p:bldP spid="101388" grpId="0" animBg="1"/>
      <p:bldP spid="101389" grpId="0" animBg="1"/>
      <p:bldP spid="101390" grpId="0" animBg="1"/>
      <p:bldP spid="101391" grpId="0" animBg="1"/>
      <p:bldP spid="101392" grpId="0" autoUpdateAnimBg="0"/>
      <p:bldP spid="101393" grpId="0" autoUpdateAnimBg="0"/>
      <p:bldP spid="101394" grpId="0" autoUpdateAnimBg="0"/>
      <p:bldP spid="101395" grpId="0" autoUpdateAnimBg="0"/>
      <p:bldP spid="101396" grpId="0" autoUpdateAnimBg="0"/>
      <p:bldP spid="101397" grpId="0" autoUpdateAnimBg="0"/>
      <p:bldP spid="101398" grpId="0" autoUpdateAnimBg="0"/>
      <p:bldP spid="101399" grpId="0" autoUpdateAnimBg="0"/>
      <p:bldP spid="101400" grpId="0" autoUpdateAnimBg="0"/>
      <p:bldP spid="10140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Chart 47"/>
          <p:cNvGraphicFramePr/>
          <p:nvPr>
            <p:extLst>
              <p:ext uri="{D42A27DB-BD31-4B8C-83A1-F6EECF244321}">
                <p14:modId xmlns:p14="http://schemas.microsoft.com/office/powerpoint/2010/main" val="3513928891"/>
              </p:ext>
            </p:extLst>
          </p:nvPr>
        </p:nvGraphicFramePr>
        <p:xfrm>
          <a:off x="11003869" y="1592509"/>
          <a:ext cx="3298030" cy="21986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Chart 48"/>
          <p:cNvGraphicFramePr/>
          <p:nvPr>
            <p:extLst>
              <p:ext uri="{D42A27DB-BD31-4B8C-83A1-F6EECF244321}">
                <p14:modId xmlns:p14="http://schemas.microsoft.com/office/powerpoint/2010/main" val="2449389764"/>
              </p:ext>
            </p:extLst>
          </p:nvPr>
        </p:nvGraphicFramePr>
        <p:xfrm>
          <a:off x="15000312" y="1592509"/>
          <a:ext cx="3298030" cy="21986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 name="Chart 49"/>
          <p:cNvGraphicFramePr/>
          <p:nvPr>
            <p:extLst>
              <p:ext uri="{D42A27DB-BD31-4B8C-83A1-F6EECF244321}">
                <p14:modId xmlns:p14="http://schemas.microsoft.com/office/powerpoint/2010/main" val="3420829786"/>
              </p:ext>
            </p:extLst>
          </p:nvPr>
        </p:nvGraphicFramePr>
        <p:xfrm>
          <a:off x="11003869" y="4947347"/>
          <a:ext cx="3298030" cy="21986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Chart 50"/>
          <p:cNvGraphicFramePr/>
          <p:nvPr>
            <p:extLst>
              <p:ext uri="{D42A27DB-BD31-4B8C-83A1-F6EECF244321}">
                <p14:modId xmlns:p14="http://schemas.microsoft.com/office/powerpoint/2010/main" val="2650573833"/>
              </p:ext>
            </p:extLst>
          </p:nvPr>
        </p:nvGraphicFramePr>
        <p:xfrm>
          <a:off x="18823037" y="1592509"/>
          <a:ext cx="3298030" cy="21986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2" name="Chart 51"/>
          <p:cNvGraphicFramePr/>
          <p:nvPr>
            <p:extLst>
              <p:ext uri="{D42A27DB-BD31-4B8C-83A1-F6EECF244321}">
                <p14:modId xmlns:p14="http://schemas.microsoft.com/office/powerpoint/2010/main" val="4017937020"/>
              </p:ext>
            </p:extLst>
          </p:nvPr>
        </p:nvGraphicFramePr>
        <p:xfrm>
          <a:off x="15000312" y="4947347"/>
          <a:ext cx="3298030" cy="21986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3" name="Chart 52"/>
          <p:cNvGraphicFramePr/>
          <p:nvPr>
            <p:extLst>
              <p:ext uri="{D42A27DB-BD31-4B8C-83A1-F6EECF244321}">
                <p14:modId xmlns:p14="http://schemas.microsoft.com/office/powerpoint/2010/main" val="3467270137"/>
              </p:ext>
            </p:extLst>
          </p:nvPr>
        </p:nvGraphicFramePr>
        <p:xfrm>
          <a:off x="18823037" y="4947347"/>
          <a:ext cx="3298030" cy="2198686"/>
        </p:xfrm>
        <a:graphic>
          <a:graphicData uri="http://schemas.openxmlformats.org/drawingml/2006/chart">
            <c:chart xmlns:c="http://schemas.openxmlformats.org/drawingml/2006/chart" xmlns:r="http://schemas.openxmlformats.org/officeDocument/2006/relationships" r:id="rId8"/>
          </a:graphicData>
        </a:graphic>
      </p:graphicFrame>
      <p:sp>
        <p:nvSpPr>
          <p:cNvPr id="102403" name="AutoShape 3"/>
          <p:cNvSpPr>
            <a:spLocks/>
          </p:cNvSpPr>
          <p:nvPr/>
        </p:nvSpPr>
        <p:spPr bwMode="auto">
          <a:xfrm>
            <a:off x="11596690" y="8580437"/>
            <a:ext cx="9668318"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600" dirty="0">
                <a:latin typeface="St Transmission" charset="0"/>
                <a:ea typeface="ＭＳ Ｐゴシック" charset="0"/>
                <a:cs typeface="St Transmission" charset="0"/>
                <a:sym typeface="St Transmission" charset="0"/>
              </a:rPr>
              <a:t>Six Data Survey Sales In South America</a:t>
            </a:r>
          </a:p>
        </p:txBody>
      </p:sp>
      <p:sp>
        <p:nvSpPr>
          <p:cNvPr id="102404" name="AutoShape 4"/>
          <p:cNvSpPr>
            <a:spLocks/>
          </p:cNvSpPr>
          <p:nvPr/>
        </p:nvSpPr>
        <p:spPr bwMode="auto">
          <a:xfrm>
            <a:off x="11596688" y="11002963"/>
            <a:ext cx="1078706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latin typeface="St Transmission" charset="0"/>
              <a:ea typeface="ＭＳ Ｐゴシック" charset="0"/>
              <a:cs typeface="St Transmission" charset="0"/>
              <a:sym typeface="St Transmission" charset="0"/>
            </a:endParaRPr>
          </a:p>
        </p:txBody>
      </p:sp>
      <p:sp>
        <p:nvSpPr>
          <p:cNvPr id="102405" name="AutoShape 5"/>
          <p:cNvSpPr>
            <a:spLocks/>
          </p:cNvSpPr>
          <p:nvPr/>
        </p:nvSpPr>
        <p:spPr bwMode="auto">
          <a:xfrm>
            <a:off x="2711452" y="696915"/>
            <a:ext cx="7646988" cy="11960226"/>
          </a:xfrm>
          <a:custGeom>
            <a:avLst/>
            <a:gdLst>
              <a:gd name="T0" fmla="*/ 3823317 w 21561"/>
              <a:gd name="T1" fmla="*/ 5980112 h 21600"/>
              <a:gd name="T2" fmla="*/ 3823317 w 21561"/>
              <a:gd name="T3" fmla="*/ 5980112 h 21600"/>
              <a:gd name="T4" fmla="*/ 3823317 w 21561"/>
              <a:gd name="T5" fmla="*/ 5980112 h 21600"/>
              <a:gd name="T6" fmla="*/ 3823317 w 21561"/>
              <a:gd name="T7" fmla="*/ 5980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4150" y="0"/>
                </a:moveTo>
                <a:lnTo>
                  <a:pt x="3928" y="72"/>
                </a:lnTo>
                <a:cubicBezTo>
                  <a:pt x="3937" y="88"/>
                  <a:pt x="3933" y="110"/>
                  <a:pt x="3963" y="119"/>
                </a:cubicBezTo>
                <a:cubicBezTo>
                  <a:pt x="3967" y="123"/>
                  <a:pt x="3969" y="129"/>
                  <a:pt x="3972" y="133"/>
                </a:cubicBezTo>
                <a:cubicBezTo>
                  <a:pt x="3874" y="126"/>
                  <a:pt x="3817" y="111"/>
                  <a:pt x="3780" y="164"/>
                </a:cubicBezTo>
                <a:cubicBezTo>
                  <a:pt x="3742" y="242"/>
                  <a:pt x="3874" y="350"/>
                  <a:pt x="3920" y="410"/>
                </a:cubicBezTo>
                <a:cubicBezTo>
                  <a:pt x="3841" y="475"/>
                  <a:pt x="3551" y="514"/>
                  <a:pt x="3388" y="460"/>
                </a:cubicBezTo>
                <a:cubicBezTo>
                  <a:pt x="3318" y="493"/>
                  <a:pt x="3291" y="525"/>
                  <a:pt x="3297" y="608"/>
                </a:cubicBezTo>
                <a:cubicBezTo>
                  <a:pt x="3273" y="621"/>
                  <a:pt x="3249" y="634"/>
                  <a:pt x="3227" y="647"/>
                </a:cubicBezTo>
                <a:cubicBezTo>
                  <a:pt x="3207" y="594"/>
                  <a:pt x="3195" y="577"/>
                  <a:pt x="3118" y="563"/>
                </a:cubicBezTo>
                <a:cubicBezTo>
                  <a:pt x="3066" y="556"/>
                  <a:pt x="3012" y="586"/>
                  <a:pt x="2966" y="602"/>
                </a:cubicBezTo>
                <a:cubicBezTo>
                  <a:pt x="2641" y="711"/>
                  <a:pt x="2766" y="857"/>
                  <a:pt x="2661" y="1048"/>
                </a:cubicBezTo>
                <a:cubicBezTo>
                  <a:pt x="2591" y="1057"/>
                  <a:pt x="2523" y="1065"/>
                  <a:pt x="2452" y="1073"/>
                </a:cubicBezTo>
                <a:lnTo>
                  <a:pt x="2116" y="1333"/>
                </a:lnTo>
                <a:cubicBezTo>
                  <a:pt x="2139" y="1370"/>
                  <a:pt x="2162" y="1405"/>
                  <a:pt x="2186" y="1442"/>
                </a:cubicBezTo>
                <a:cubicBezTo>
                  <a:pt x="2169" y="1462"/>
                  <a:pt x="2166" y="1469"/>
                  <a:pt x="2134" y="1481"/>
                </a:cubicBezTo>
                <a:cubicBezTo>
                  <a:pt x="2127" y="1485"/>
                  <a:pt x="2122" y="1488"/>
                  <a:pt x="2116" y="1492"/>
                </a:cubicBezTo>
                <a:cubicBezTo>
                  <a:pt x="2008" y="1418"/>
                  <a:pt x="1980" y="1334"/>
                  <a:pt x="1833" y="1283"/>
                </a:cubicBezTo>
                <a:cubicBezTo>
                  <a:pt x="1830" y="1283"/>
                  <a:pt x="1824" y="1283"/>
                  <a:pt x="1820" y="1283"/>
                </a:cubicBezTo>
                <a:cubicBezTo>
                  <a:pt x="1848" y="1359"/>
                  <a:pt x="1957" y="1398"/>
                  <a:pt x="1986" y="1486"/>
                </a:cubicBezTo>
                <a:cubicBezTo>
                  <a:pt x="1914" y="1502"/>
                  <a:pt x="1866" y="1569"/>
                  <a:pt x="1803" y="1598"/>
                </a:cubicBezTo>
                <a:cubicBezTo>
                  <a:pt x="1774" y="1576"/>
                  <a:pt x="1763" y="1561"/>
                  <a:pt x="1724" y="1545"/>
                </a:cubicBezTo>
                <a:cubicBezTo>
                  <a:pt x="1746" y="1618"/>
                  <a:pt x="1669" y="1643"/>
                  <a:pt x="1642" y="1726"/>
                </a:cubicBezTo>
                <a:cubicBezTo>
                  <a:pt x="1721" y="1793"/>
                  <a:pt x="1833" y="1832"/>
                  <a:pt x="1894" y="1913"/>
                </a:cubicBezTo>
                <a:cubicBezTo>
                  <a:pt x="1886" y="1963"/>
                  <a:pt x="1851" y="1980"/>
                  <a:pt x="1820" y="2016"/>
                </a:cubicBezTo>
                <a:cubicBezTo>
                  <a:pt x="1834" y="2084"/>
                  <a:pt x="1920" y="2087"/>
                  <a:pt x="1964" y="2139"/>
                </a:cubicBezTo>
                <a:cubicBezTo>
                  <a:pt x="1935" y="2172"/>
                  <a:pt x="1899" y="2177"/>
                  <a:pt x="1833" y="2183"/>
                </a:cubicBezTo>
                <a:cubicBezTo>
                  <a:pt x="1821" y="2273"/>
                  <a:pt x="1913" y="2341"/>
                  <a:pt x="1933" y="2429"/>
                </a:cubicBezTo>
                <a:cubicBezTo>
                  <a:pt x="1906" y="2493"/>
                  <a:pt x="1882" y="2560"/>
                  <a:pt x="1855" y="2624"/>
                </a:cubicBezTo>
                <a:cubicBezTo>
                  <a:pt x="1905" y="2659"/>
                  <a:pt x="1958" y="2693"/>
                  <a:pt x="2007" y="2727"/>
                </a:cubicBezTo>
                <a:cubicBezTo>
                  <a:pt x="1904" y="2848"/>
                  <a:pt x="1798" y="2969"/>
                  <a:pt x="1694" y="3090"/>
                </a:cubicBezTo>
                <a:cubicBezTo>
                  <a:pt x="1620" y="3133"/>
                  <a:pt x="1387" y="3123"/>
                  <a:pt x="1302" y="3151"/>
                </a:cubicBezTo>
                <a:cubicBezTo>
                  <a:pt x="1301" y="3238"/>
                  <a:pt x="1360" y="3259"/>
                  <a:pt x="1328" y="3327"/>
                </a:cubicBezTo>
                <a:cubicBezTo>
                  <a:pt x="1245" y="3320"/>
                  <a:pt x="1212" y="3321"/>
                  <a:pt x="1128" y="3327"/>
                </a:cubicBezTo>
                <a:cubicBezTo>
                  <a:pt x="1117" y="3338"/>
                  <a:pt x="1107" y="3350"/>
                  <a:pt x="1097" y="3361"/>
                </a:cubicBezTo>
                <a:cubicBezTo>
                  <a:pt x="1125" y="3387"/>
                  <a:pt x="1147" y="3405"/>
                  <a:pt x="1158" y="3444"/>
                </a:cubicBezTo>
                <a:cubicBezTo>
                  <a:pt x="1024" y="3561"/>
                  <a:pt x="874" y="3555"/>
                  <a:pt x="635" y="3612"/>
                </a:cubicBezTo>
                <a:cubicBezTo>
                  <a:pt x="572" y="3655"/>
                  <a:pt x="670" y="3755"/>
                  <a:pt x="622" y="3838"/>
                </a:cubicBezTo>
                <a:cubicBezTo>
                  <a:pt x="588" y="3897"/>
                  <a:pt x="467" y="3909"/>
                  <a:pt x="435" y="3985"/>
                </a:cubicBezTo>
                <a:cubicBezTo>
                  <a:pt x="459" y="4006"/>
                  <a:pt x="481" y="4028"/>
                  <a:pt x="505" y="4049"/>
                </a:cubicBezTo>
                <a:cubicBezTo>
                  <a:pt x="407" y="4084"/>
                  <a:pt x="311" y="4118"/>
                  <a:pt x="213" y="4153"/>
                </a:cubicBezTo>
                <a:cubicBezTo>
                  <a:pt x="296" y="4258"/>
                  <a:pt x="282" y="4352"/>
                  <a:pt x="322" y="4485"/>
                </a:cubicBezTo>
                <a:cubicBezTo>
                  <a:pt x="299" y="4513"/>
                  <a:pt x="286" y="4522"/>
                  <a:pt x="239" y="4535"/>
                </a:cubicBezTo>
                <a:cubicBezTo>
                  <a:pt x="232" y="4541"/>
                  <a:pt x="228" y="4548"/>
                  <a:pt x="222" y="4554"/>
                </a:cubicBezTo>
                <a:cubicBezTo>
                  <a:pt x="473" y="4754"/>
                  <a:pt x="549" y="4615"/>
                  <a:pt x="753" y="4507"/>
                </a:cubicBezTo>
                <a:cubicBezTo>
                  <a:pt x="747" y="4563"/>
                  <a:pt x="801" y="4630"/>
                  <a:pt x="775" y="4688"/>
                </a:cubicBezTo>
                <a:cubicBezTo>
                  <a:pt x="672" y="4919"/>
                  <a:pt x="178" y="4987"/>
                  <a:pt x="0" y="5213"/>
                </a:cubicBezTo>
                <a:cubicBezTo>
                  <a:pt x="29" y="5384"/>
                  <a:pt x="304" y="5436"/>
                  <a:pt x="261" y="5606"/>
                </a:cubicBezTo>
                <a:cubicBezTo>
                  <a:pt x="177" y="5606"/>
                  <a:pt x="135" y="5613"/>
                  <a:pt x="82" y="5625"/>
                </a:cubicBezTo>
                <a:cubicBezTo>
                  <a:pt x="75" y="5632"/>
                  <a:pt x="67" y="5639"/>
                  <a:pt x="60" y="5645"/>
                </a:cubicBezTo>
                <a:cubicBezTo>
                  <a:pt x="224" y="5728"/>
                  <a:pt x="459" y="5757"/>
                  <a:pt x="614" y="5843"/>
                </a:cubicBezTo>
                <a:cubicBezTo>
                  <a:pt x="714" y="5944"/>
                  <a:pt x="817" y="6049"/>
                  <a:pt x="919" y="6150"/>
                </a:cubicBezTo>
                <a:cubicBezTo>
                  <a:pt x="1137" y="6363"/>
                  <a:pt x="1760" y="6922"/>
                  <a:pt x="1724" y="7207"/>
                </a:cubicBezTo>
                <a:cubicBezTo>
                  <a:pt x="1980" y="7308"/>
                  <a:pt x="2029" y="7495"/>
                  <a:pt x="2186" y="7659"/>
                </a:cubicBezTo>
                <a:cubicBezTo>
                  <a:pt x="2250" y="7726"/>
                  <a:pt x="2371" y="7782"/>
                  <a:pt x="2408" y="7865"/>
                </a:cubicBezTo>
                <a:cubicBezTo>
                  <a:pt x="2408" y="7934"/>
                  <a:pt x="2408" y="8002"/>
                  <a:pt x="2408" y="8072"/>
                </a:cubicBezTo>
                <a:cubicBezTo>
                  <a:pt x="2475" y="8132"/>
                  <a:pt x="2544" y="8192"/>
                  <a:pt x="2613" y="8253"/>
                </a:cubicBezTo>
                <a:cubicBezTo>
                  <a:pt x="2975" y="8525"/>
                  <a:pt x="3551" y="8688"/>
                  <a:pt x="4072" y="8858"/>
                </a:cubicBezTo>
                <a:cubicBezTo>
                  <a:pt x="4230" y="8906"/>
                  <a:pt x="4389" y="8953"/>
                  <a:pt x="4547" y="9000"/>
                </a:cubicBezTo>
                <a:cubicBezTo>
                  <a:pt x="4591" y="9056"/>
                  <a:pt x="4633" y="9114"/>
                  <a:pt x="4677" y="9171"/>
                </a:cubicBezTo>
                <a:cubicBezTo>
                  <a:pt x="4788" y="9233"/>
                  <a:pt x="4995" y="9233"/>
                  <a:pt x="5078" y="9313"/>
                </a:cubicBezTo>
                <a:cubicBezTo>
                  <a:pt x="5314" y="9538"/>
                  <a:pt x="5234" y="10489"/>
                  <a:pt x="5161" y="10791"/>
                </a:cubicBezTo>
                <a:cubicBezTo>
                  <a:pt x="5117" y="10809"/>
                  <a:pt x="5075" y="10827"/>
                  <a:pt x="5030" y="10844"/>
                </a:cubicBezTo>
                <a:cubicBezTo>
                  <a:pt x="5030" y="10876"/>
                  <a:pt x="5030" y="10907"/>
                  <a:pt x="5030" y="10939"/>
                </a:cubicBezTo>
                <a:cubicBezTo>
                  <a:pt x="5067" y="10960"/>
                  <a:pt x="5098" y="10974"/>
                  <a:pt x="5130" y="10998"/>
                </a:cubicBezTo>
                <a:cubicBezTo>
                  <a:pt x="5077" y="11088"/>
                  <a:pt x="5039" y="11266"/>
                  <a:pt x="5074" y="11377"/>
                </a:cubicBezTo>
                <a:cubicBezTo>
                  <a:pt x="5087" y="11422"/>
                  <a:pt x="5099" y="11468"/>
                  <a:pt x="5113" y="11514"/>
                </a:cubicBezTo>
                <a:cubicBezTo>
                  <a:pt x="5066" y="11567"/>
                  <a:pt x="5016" y="11621"/>
                  <a:pt x="4969" y="11675"/>
                </a:cubicBezTo>
                <a:cubicBezTo>
                  <a:pt x="5030" y="11800"/>
                  <a:pt x="4933" y="12165"/>
                  <a:pt x="4869" y="12283"/>
                </a:cubicBezTo>
                <a:cubicBezTo>
                  <a:pt x="4832" y="12318"/>
                  <a:pt x="4797" y="12350"/>
                  <a:pt x="4760" y="12384"/>
                </a:cubicBezTo>
                <a:cubicBezTo>
                  <a:pt x="4717" y="12491"/>
                  <a:pt x="4673" y="12600"/>
                  <a:pt x="4629" y="12707"/>
                </a:cubicBezTo>
                <a:cubicBezTo>
                  <a:pt x="4600" y="12814"/>
                  <a:pt x="4768" y="12852"/>
                  <a:pt x="4717" y="12992"/>
                </a:cubicBezTo>
                <a:cubicBezTo>
                  <a:pt x="4684" y="13080"/>
                  <a:pt x="4555" y="13131"/>
                  <a:pt x="4516" y="13207"/>
                </a:cubicBezTo>
                <a:cubicBezTo>
                  <a:pt x="4472" y="13295"/>
                  <a:pt x="4579" y="13701"/>
                  <a:pt x="4608" y="13798"/>
                </a:cubicBezTo>
                <a:cubicBezTo>
                  <a:pt x="4620" y="13837"/>
                  <a:pt x="4629" y="13876"/>
                  <a:pt x="4643" y="13915"/>
                </a:cubicBezTo>
                <a:cubicBezTo>
                  <a:pt x="4593" y="13960"/>
                  <a:pt x="4549" y="14004"/>
                  <a:pt x="4499" y="14049"/>
                </a:cubicBezTo>
                <a:cubicBezTo>
                  <a:pt x="4480" y="14088"/>
                  <a:pt x="4535" y="14161"/>
                  <a:pt x="4560" y="14200"/>
                </a:cubicBezTo>
                <a:cubicBezTo>
                  <a:pt x="4546" y="14294"/>
                  <a:pt x="4417" y="14351"/>
                  <a:pt x="4373" y="14439"/>
                </a:cubicBezTo>
                <a:cubicBezTo>
                  <a:pt x="4200" y="14788"/>
                  <a:pt x="3959" y="15056"/>
                  <a:pt x="3832" y="15427"/>
                </a:cubicBezTo>
                <a:cubicBezTo>
                  <a:pt x="3768" y="15452"/>
                  <a:pt x="3674" y="15447"/>
                  <a:pt x="3597" y="15458"/>
                </a:cubicBezTo>
                <a:cubicBezTo>
                  <a:pt x="3590" y="15462"/>
                  <a:pt x="3582" y="15468"/>
                  <a:pt x="3575" y="15472"/>
                </a:cubicBezTo>
                <a:cubicBezTo>
                  <a:pt x="3616" y="15532"/>
                  <a:pt x="3661" y="15593"/>
                  <a:pt x="3702" y="15653"/>
                </a:cubicBezTo>
                <a:cubicBezTo>
                  <a:pt x="3702" y="15743"/>
                  <a:pt x="3702" y="15833"/>
                  <a:pt x="3702" y="15923"/>
                </a:cubicBezTo>
                <a:cubicBezTo>
                  <a:pt x="3730" y="16015"/>
                  <a:pt x="3828" y="16113"/>
                  <a:pt x="3811" y="16222"/>
                </a:cubicBezTo>
                <a:cubicBezTo>
                  <a:pt x="3811" y="16228"/>
                  <a:pt x="3811" y="16232"/>
                  <a:pt x="3811" y="16239"/>
                </a:cubicBezTo>
                <a:cubicBezTo>
                  <a:pt x="3738" y="16400"/>
                  <a:pt x="3376" y="16518"/>
                  <a:pt x="3497" y="16788"/>
                </a:cubicBezTo>
                <a:cubicBezTo>
                  <a:pt x="3526" y="16855"/>
                  <a:pt x="3605" y="16895"/>
                  <a:pt x="3628" y="16980"/>
                </a:cubicBezTo>
                <a:cubicBezTo>
                  <a:pt x="3744" y="17039"/>
                  <a:pt x="3854" y="17004"/>
                  <a:pt x="3928" y="16930"/>
                </a:cubicBezTo>
                <a:cubicBezTo>
                  <a:pt x="4008" y="16930"/>
                  <a:pt x="4042" y="16939"/>
                  <a:pt x="4094" y="16950"/>
                </a:cubicBezTo>
                <a:cubicBezTo>
                  <a:pt x="4077" y="16987"/>
                  <a:pt x="4058" y="17024"/>
                  <a:pt x="4041" y="17061"/>
                </a:cubicBezTo>
                <a:cubicBezTo>
                  <a:pt x="4088" y="17094"/>
                  <a:pt x="4137" y="17101"/>
                  <a:pt x="4172" y="17145"/>
                </a:cubicBezTo>
                <a:cubicBezTo>
                  <a:pt x="4168" y="17162"/>
                  <a:pt x="4167" y="17178"/>
                  <a:pt x="4163" y="17195"/>
                </a:cubicBezTo>
                <a:cubicBezTo>
                  <a:pt x="4105" y="17206"/>
                  <a:pt x="4059" y="17216"/>
                  <a:pt x="4033" y="17248"/>
                </a:cubicBezTo>
                <a:cubicBezTo>
                  <a:pt x="3980" y="17338"/>
                  <a:pt x="4091" y="17416"/>
                  <a:pt x="4116" y="17480"/>
                </a:cubicBezTo>
                <a:cubicBezTo>
                  <a:pt x="3850" y="17531"/>
                  <a:pt x="3971" y="17564"/>
                  <a:pt x="3920" y="17722"/>
                </a:cubicBezTo>
                <a:cubicBezTo>
                  <a:pt x="3902" y="17779"/>
                  <a:pt x="3872" y="17808"/>
                  <a:pt x="3880" y="17879"/>
                </a:cubicBezTo>
                <a:cubicBezTo>
                  <a:pt x="3954" y="17907"/>
                  <a:pt x="4028" y="17934"/>
                  <a:pt x="4102" y="17962"/>
                </a:cubicBezTo>
                <a:cubicBezTo>
                  <a:pt x="4109" y="17977"/>
                  <a:pt x="4117" y="17992"/>
                  <a:pt x="4124" y="18007"/>
                </a:cubicBezTo>
                <a:cubicBezTo>
                  <a:pt x="4070" y="18062"/>
                  <a:pt x="4005" y="18123"/>
                  <a:pt x="3920" y="18158"/>
                </a:cubicBezTo>
                <a:cubicBezTo>
                  <a:pt x="3864" y="18180"/>
                  <a:pt x="3801" y="18183"/>
                  <a:pt x="3763" y="18216"/>
                </a:cubicBezTo>
                <a:cubicBezTo>
                  <a:pt x="3712" y="18277"/>
                  <a:pt x="3803" y="18300"/>
                  <a:pt x="3880" y="18314"/>
                </a:cubicBezTo>
                <a:cubicBezTo>
                  <a:pt x="3576" y="18455"/>
                  <a:pt x="3766" y="18410"/>
                  <a:pt x="3649" y="18635"/>
                </a:cubicBezTo>
                <a:cubicBezTo>
                  <a:pt x="3595" y="18686"/>
                  <a:pt x="3537" y="18739"/>
                  <a:pt x="3484" y="18791"/>
                </a:cubicBezTo>
                <a:cubicBezTo>
                  <a:pt x="3478" y="18793"/>
                  <a:pt x="3478" y="18795"/>
                  <a:pt x="3471" y="18796"/>
                </a:cubicBezTo>
                <a:cubicBezTo>
                  <a:pt x="3438" y="18755"/>
                  <a:pt x="3440" y="18712"/>
                  <a:pt x="3445" y="18660"/>
                </a:cubicBezTo>
                <a:cubicBezTo>
                  <a:pt x="3431" y="18657"/>
                  <a:pt x="3423" y="18656"/>
                  <a:pt x="3410" y="18654"/>
                </a:cubicBezTo>
                <a:cubicBezTo>
                  <a:pt x="3342" y="18678"/>
                  <a:pt x="3329" y="18722"/>
                  <a:pt x="3275" y="18752"/>
                </a:cubicBezTo>
                <a:cubicBezTo>
                  <a:pt x="3268" y="18750"/>
                  <a:pt x="3264" y="18746"/>
                  <a:pt x="3257" y="18743"/>
                </a:cubicBezTo>
                <a:cubicBezTo>
                  <a:pt x="3247" y="18715"/>
                  <a:pt x="3237" y="18687"/>
                  <a:pt x="3227" y="18660"/>
                </a:cubicBezTo>
                <a:cubicBezTo>
                  <a:pt x="3269" y="18621"/>
                  <a:pt x="3328" y="18595"/>
                  <a:pt x="3414" y="18584"/>
                </a:cubicBezTo>
                <a:cubicBezTo>
                  <a:pt x="3411" y="18563"/>
                  <a:pt x="3413" y="18539"/>
                  <a:pt x="3410" y="18517"/>
                </a:cubicBezTo>
                <a:cubicBezTo>
                  <a:pt x="3343" y="18486"/>
                  <a:pt x="3303" y="18490"/>
                  <a:pt x="3188" y="18495"/>
                </a:cubicBezTo>
                <a:cubicBezTo>
                  <a:pt x="3093" y="18597"/>
                  <a:pt x="2972" y="18680"/>
                  <a:pt x="2791" y="18727"/>
                </a:cubicBezTo>
                <a:cubicBezTo>
                  <a:pt x="2767" y="18748"/>
                  <a:pt x="2760" y="18747"/>
                  <a:pt x="2761" y="18771"/>
                </a:cubicBezTo>
                <a:cubicBezTo>
                  <a:pt x="2831" y="18767"/>
                  <a:pt x="2904" y="18762"/>
                  <a:pt x="2974" y="18757"/>
                </a:cubicBezTo>
                <a:cubicBezTo>
                  <a:pt x="2974" y="18782"/>
                  <a:pt x="2974" y="18803"/>
                  <a:pt x="2974" y="18827"/>
                </a:cubicBezTo>
                <a:cubicBezTo>
                  <a:pt x="3184" y="18878"/>
                  <a:pt x="3298" y="18839"/>
                  <a:pt x="3445" y="18939"/>
                </a:cubicBezTo>
                <a:cubicBezTo>
                  <a:pt x="3434" y="18960"/>
                  <a:pt x="3425" y="18981"/>
                  <a:pt x="3414" y="19003"/>
                </a:cubicBezTo>
                <a:cubicBezTo>
                  <a:pt x="3390" y="19026"/>
                  <a:pt x="3359" y="19024"/>
                  <a:pt x="3297" y="19022"/>
                </a:cubicBezTo>
                <a:cubicBezTo>
                  <a:pt x="3252" y="19065"/>
                  <a:pt x="3245" y="19125"/>
                  <a:pt x="3197" y="19170"/>
                </a:cubicBezTo>
                <a:cubicBezTo>
                  <a:pt x="3197" y="19185"/>
                  <a:pt x="3197" y="19200"/>
                  <a:pt x="3197" y="19215"/>
                </a:cubicBezTo>
                <a:lnTo>
                  <a:pt x="3575" y="19209"/>
                </a:lnTo>
                <a:cubicBezTo>
                  <a:pt x="3629" y="19233"/>
                  <a:pt x="3688" y="19257"/>
                  <a:pt x="3741" y="19282"/>
                </a:cubicBezTo>
                <a:cubicBezTo>
                  <a:pt x="3741" y="19292"/>
                  <a:pt x="3741" y="19302"/>
                  <a:pt x="3741" y="19312"/>
                </a:cubicBezTo>
                <a:cubicBezTo>
                  <a:pt x="3731" y="19323"/>
                  <a:pt x="3716" y="19332"/>
                  <a:pt x="3706" y="19343"/>
                </a:cubicBezTo>
                <a:cubicBezTo>
                  <a:pt x="3534" y="19338"/>
                  <a:pt x="3523" y="19293"/>
                  <a:pt x="3345" y="19293"/>
                </a:cubicBezTo>
                <a:cubicBezTo>
                  <a:pt x="3356" y="19355"/>
                  <a:pt x="3365" y="19417"/>
                  <a:pt x="3375" y="19480"/>
                </a:cubicBezTo>
                <a:cubicBezTo>
                  <a:pt x="3347" y="19508"/>
                  <a:pt x="3323" y="19538"/>
                  <a:pt x="3297" y="19566"/>
                </a:cubicBezTo>
                <a:cubicBezTo>
                  <a:pt x="3303" y="19659"/>
                  <a:pt x="3312" y="19750"/>
                  <a:pt x="3318" y="19842"/>
                </a:cubicBezTo>
                <a:cubicBezTo>
                  <a:pt x="3370" y="19817"/>
                  <a:pt x="3420" y="19790"/>
                  <a:pt x="3471" y="19764"/>
                </a:cubicBezTo>
                <a:cubicBezTo>
                  <a:pt x="3478" y="19787"/>
                  <a:pt x="3478" y="19814"/>
                  <a:pt x="3484" y="19837"/>
                </a:cubicBezTo>
                <a:cubicBezTo>
                  <a:pt x="3433" y="19861"/>
                  <a:pt x="3388" y="19883"/>
                  <a:pt x="3336" y="19906"/>
                </a:cubicBezTo>
                <a:cubicBezTo>
                  <a:pt x="3356" y="19987"/>
                  <a:pt x="3411" y="20005"/>
                  <a:pt x="3471" y="20054"/>
                </a:cubicBezTo>
                <a:cubicBezTo>
                  <a:pt x="3433" y="20074"/>
                  <a:pt x="3394" y="20094"/>
                  <a:pt x="3358" y="20113"/>
                </a:cubicBezTo>
                <a:cubicBezTo>
                  <a:pt x="3373" y="20154"/>
                  <a:pt x="3393" y="20194"/>
                  <a:pt x="3410" y="20236"/>
                </a:cubicBezTo>
                <a:cubicBezTo>
                  <a:pt x="3465" y="20270"/>
                  <a:pt x="3561" y="20235"/>
                  <a:pt x="3658" y="20230"/>
                </a:cubicBezTo>
                <a:cubicBezTo>
                  <a:pt x="3599" y="20338"/>
                  <a:pt x="3528" y="20416"/>
                  <a:pt x="3327" y="20436"/>
                </a:cubicBezTo>
                <a:cubicBezTo>
                  <a:pt x="3403" y="20489"/>
                  <a:pt x="3504" y="20501"/>
                  <a:pt x="3575" y="20540"/>
                </a:cubicBezTo>
                <a:cubicBezTo>
                  <a:pt x="3585" y="20556"/>
                  <a:pt x="3600" y="20573"/>
                  <a:pt x="3610" y="20590"/>
                </a:cubicBezTo>
                <a:cubicBezTo>
                  <a:pt x="3591" y="20613"/>
                  <a:pt x="3588" y="20623"/>
                  <a:pt x="3549" y="20634"/>
                </a:cubicBezTo>
                <a:cubicBezTo>
                  <a:pt x="3537" y="20645"/>
                  <a:pt x="3519" y="20657"/>
                  <a:pt x="3506" y="20668"/>
                </a:cubicBezTo>
                <a:cubicBezTo>
                  <a:pt x="3553" y="20689"/>
                  <a:pt x="3596" y="20716"/>
                  <a:pt x="3619" y="20752"/>
                </a:cubicBezTo>
                <a:cubicBezTo>
                  <a:pt x="3669" y="20741"/>
                  <a:pt x="3721" y="20732"/>
                  <a:pt x="3771" y="20721"/>
                </a:cubicBezTo>
                <a:cubicBezTo>
                  <a:pt x="3775" y="20721"/>
                  <a:pt x="3776" y="20721"/>
                  <a:pt x="3780" y="20721"/>
                </a:cubicBezTo>
                <a:cubicBezTo>
                  <a:pt x="3774" y="20785"/>
                  <a:pt x="3738" y="20797"/>
                  <a:pt x="3719" y="20849"/>
                </a:cubicBezTo>
                <a:cubicBezTo>
                  <a:pt x="3763" y="20860"/>
                  <a:pt x="3806" y="20869"/>
                  <a:pt x="3850" y="20880"/>
                </a:cubicBezTo>
                <a:cubicBezTo>
                  <a:pt x="3900" y="20856"/>
                  <a:pt x="3951" y="20834"/>
                  <a:pt x="4002" y="20810"/>
                </a:cubicBezTo>
                <a:cubicBezTo>
                  <a:pt x="4028" y="20868"/>
                  <a:pt x="4065" y="20895"/>
                  <a:pt x="4163" y="20908"/>
                </a:cubicBezTo>
                <a:cubicBezTo>
                  <a:pt x="4149" y="20974"/>
                  <a:pt x="4102" y="20985"/>
                  <a:pt x="4102" y="21070"/>
                </a:cubicBezTo>
                <a:cubicBezTo>
                  <a:pt x="4251" y="21067"/>
                  <a:pt x="4438" y="21056"/>
                  <a:pt x="4516" y="21100"/>
                </a:cubicBezTo>
                <a:cubicBezTo>
                  <a:pt x="4322" y="21126"/>
                  <a:pt x="4192" y="21172"/>
                  <a:pt x="3994" y="21192"/>
                </a:cubicBezTo>
                <a:cubicBezTo>
                  <a:pt x="3987" y="21238"/>
                  <a:pt x="3997" y="21246"/>
                  <a:pt x="4011" y="21287"/>
                </a:cubicBezTo>
                <a:cubicBezTo>
                  <a:pt x="4267" y="21295"/>
                  <a:pt x="4453" y="21201"/>
                  <a:pt x="4638" y="21173"/>
                </a:cubicBezTo>
                <a:cubicBezTo>
                  <a:pt x="4682" y="21190"/>
                  <a:pt x="4725" y="21206"/>
                  <a:pt x="4769" y="21223"/>
                </a:cubicBezTo>
                <a:cubicBezTo>
                  <a:pt x="4769" y="21229"/>
                  <a:pt x="4769" y="21236"/>
                  <a:pt x="4769" y="21242"/>
                </a:cubicBezTo>
                <a:cubicBezTo>
                  <a:pt x="4643" y="21328"/>
                  <a:pt x="4532" y="21419"/>
                  <a:pt x="4425" y="21519"/>
                </a:cubicBezTo>
                <a:cubicBezTo>
                  <a:pt x="4489" y="21544"/>
                  <a:pt x="4553" y="21574"/>
                  <a:pt x="4616" y="21600"/>
                </a:cubicBezTo>
                <a:cubicBezTo>
                  <a:pt x="4691" y="21591"/>
                  <a:pt x="4765" y="21580"/>
                  <a:pt x="4839" y="21572"/>
                </a:cubicBezTo>
                <a:cubicBezTo>
                  <a:pt x="4940" y="21450"/>
                  <a:pt x="4845" y="21279"/>
                  <a:pt x="4961" y="21159"/>
                </a:cubicBezTo>
                <a:cubicBezTo>
                  <a:pt x="4965" y="21159"/>
                  <a:pt x="4966" y="21159"/>
                  <a:pt x="4969" y="21159"/>
                </a:cubicBezTo>
                <a:cubicBezTo>
                  <a:pt x="5055" y="21088"/>
                  <a:pt x="5200" y="21122"/>
                  <a:pt x="5353" y="21089"/>
                </a:cubicBezTo>
                <a:cubicBezTo>
                  <a:pt x="5462" y="21066"/>
                  <a:pt x="5493" y="20995"/>
                  <a:pt x="5588" y="20964"/>
                </a:cubicBezTo>
                <a:cubicBezTo>
                  <a:pt x="5607" y="20960"/>
                  <a:pt x="5624" y="20956"/>
                  <a:pt x="5644" y="20952"/>
                </a:cubicBezTo>
                <a:cubicBezTo>
                  <a:pt x="5752" y="21002"/>
                  <a:pt x="5876" y="21040"/>
                  <a:pt x="6036" y="21005"/>
                </a:cubicBezTo>
                <a:cubicBezTo>
                  <a:pt x="5928" y="20816"/>
                  <a:pt x="5463" y="20499"/>
                  <a:pt x="5797" y="20222"/>
                </a:cubicBezTo>
                <a:cubicBezTo>
                  <a:pt x="5910" y="20127"/>
                  <a:pt x="6194" y="20140"/>
                  <a:pt x="6311" y="20049"/>
                </a:cubicBezTo>
                <a:cubicBezTo>
                  <a:pt x="6426" y="19959"/>
                  <a:pt x="6331" y="19873"/>
                  <a:pt x="6372" y="19759"/>
                </a:cubicBezTo>
                <a:cubicBezTo>
                  <a:pt x="6420" y="19711"/>
                  <a:pt x="6465" y="19663"/>
                  <a:pt x="6511" y="19616"/>
                </a:cubicBezTo>
                <a:cubicBezTo>
                  <a:pt x="6745" y="19423"/>
                  <a:pt x="7410" y="19398"/>
                  <a:pt x="7269" y="19011"/>
                </a:cubicBezTo>
                <a:cubicBezTo>
                  <a:pt x="7198" y="18975"/>
                  <a:pt x="7070" y="18984"/>
                  <a:pt x="6973" y="18964"/>
                </a:cubicBezTo>
                <a:cubicBezTo>
                  <a:pt x="6813" y="18931"/>
                  <a:pt x="6597" y="18822"/>
                  <a:pt x="6524" y="18732"/>
                </a:cubicBezTo>
                <a:cubicBezTo>
                  <a:pt x="6330" y="18492"/>
                  <a:pt x="6692" y="18253"/>
                  <a:pt x="6960" y="18183"/>
                </a:cubicBezTo>
                <a:cubicBezTo>
                  <a:pt x="7108" y="18170"/>
                  <a:pt x="7248" y="18156"/>
                  <a:pt x="7395" y="18144"/>
                </a:cubicBezTo>
                <a:cubicBezTo>
                  <a:pt x="7387" y="18106"/>
                  <a:pt x="7339" y="18088"/>
                  <a:pt x="7321" y="18035"/>
                </a:cubicBezTo>
                <a:cubicBezTo>
                  <a:pt x="7537" y="17912"/>
                  <a:pt x="7477" y="17875"/>
                  <a:pt x="7469" y="17667"/>
                </a:cubicBezTo>
                <a:cubicBezTo>
                  <a:pt x="7565" y="17580"/>
                  <a:pt x="7741" y="17501"/>
                  <a:pt x="7914" y="17466"/>
                </a:cubicBezTo>
                <a:cubicBezTo>
                  <a:pt x="7917" y="17462"/>
                  <a:pt x="7919" y="17457"/>
                  <a:pt x="7922" y="17452"/>
                </a:cubicBezTo>
                <a:cubicBezTo>
                  <a:pt x="7817" y="17435"/>
                  <a:pt x="7718" y="17419"/>
                  <a:pt x="7613" y="17402"/>
                </a:cubicBezTo>
                <a:cubicBezTo>
                  <a:pt x="7605" y="17392"/>
                  <a:pt x="7598" y="17385"/>
                  <a:pt x="7591" y="17377"/>
                </a:cubicBezTo>
                <a:cubicBezTo>
                  <a:pt x="7650" y="17337"/>
                  <a:pt x="7860" y="17294"/>
                  <a:pt x="7975" y="17318"/>
                </a:cubicBezTo>
                <a:cubicBezTo>
                  <a:pt x="8015" y="17336"/>
                  <a:pt x="8011" y="17367"/>
                  <a:pt x="8053" y="17385"/>
                </a:cubicBezTo>
                <a:cubicBezTo>
                  <a:pt x="8100" y="17405"/>
                  <a:pt x="8180" y="17383"/>
                  <a:pt x="8236" y="17371"/>
                </a:cubicBezTo>
                <a:cubicBezTo>
                  <a:pt x="8246" y="17363"/>
                  <a:pt x="8256" y="17351"/>
                  <a:pt x="8266" y="17343"/>
                </a:cubicBezTo>
                <a:cubicBezTo>
                  <a:pt x="8246" y="17272"/>
                  <a:pt x="8227" y="17202"/>
                  <a:pt x="8205" y="17131"/>
                </a:cubicBezTo>
                <a:cubicBezTo>
                  <a:pt x="8203" y="17129"/>
                  <a:pt x="8196" y="17125"/>
                  <a:pt x="8192" y="17123"/>
                </a:cubicBezTo>
                <a:cubicBezTo>
                  <a:pt x="8109" y="17139"/>
                  <a:pt x="8028" y="17155"/>
                  <a:pt x="7944" y="17170"/>
                </a:cubicBezTo>
                <a:cubicBezTo>
                  <a:pt x="7967" y="17191"/>
                  <a:pt x="7991" y="17213"/>
                  <a:pt x="8014" y="17234"/>
                </a:cubicBezTo>
                <a:cubicBezTo>
                  <a:pt x="8000" y="17237"/>
                  <a:pt x="7988" y="17238"/>
                  <a:pt x="7975" y="17240"/>
                </a:cubicBezTo>
                <a:cubicBezTo>
                  <a:pt x="7830" y="17310"/>
                  <a:pt x="7694" y="17187"/>
                  <a:pt x="7622" y="17162"/>
                </a:cubicBezTo>
                <a:cubicBezTo>
                  <a:pt x="7602" y="17083"/>
                  <a:pt x="7668" y="17044"/>
                  <a:pt x="7652" y="16969"/>
                </a:cubicBezTo>
                <a:cubicBezTo>
                  <a:pt x="7634" y="16883"/>
                  <a:pt x="7558" y="16838"/>
                  <a:pt x="7543" y="16732"/>
                </a:cubicBezTo>
                <a:cubicBezTo>
                  <a:pt x="7560" y="16717"/>
                  <a:pt x="7574" y="16701"/>
                  <a:pt x="7591" y="16685"/>
                </a:cubicBezTo>
                <a:cubicBezTo>
                  <a:pt x="7778" y="16669"/>
                  <a:pt x="7976" y="16766"/>
                  <a:pt x="8144" y="16794"/>
                </a:cubicBezTo>
                <a:cubicBezTo>
                  <a:pt x="8348" y="16826"/>
                  <a:pt x="8566" y="16778"/>
                  <a:pt x="8693" y="16743"/>
                </a:cubicBezTo>
                <a:cubicBezTo>
                  <a:pt x="8771" y="16721"/>
                  <a:pt x="8835" y="16718"/>
                  <a:pt x="8872" y="16671"/>
                </a:cubicBezTo>
                <a:cubicBezTo>
                  <a:pt x="8909" y="16592"/>
                  <a:pt x="8762" y="16559"/>
                  <a:pt x="8789" y="16470"/>
                </a:cubicBezTo>
                <a:cubicBezTo>
                  <a:pt x="8813" y="16393"/>
                  <a:pt x="8917" y="16311"/>
                  <a:pt x="8972" y="16233"/>
                </a:cubicBezTo>
                <a:cubicBezTo>
                  <a:pt x="8909" y="16194"/>
                  <a:pt x="8750" y="16104"/>
                  <a:pt x="8850" y="16007"/>
                </a:cubicBezTo>
                <a:cubicBezTo>
                  <a:pt x="8874" y="15991"/>
                  <a:pt x="9049" y="16025"/>
                  <a:pt x="9124" y="16035"/>
                </a:cubicBezTo>
                <a:cubicBezTo>
                  <a:pt x="9358" y="16066"/>
                  <a:pt x="9680" y="16043"/>
                  <a:pt x="9922" y="16013"/>
                </a:cubicBezTo>
                <a:cubicBezTo>
                  <a:pt x="10272" y="15968"/>
                  <a:pt x="10866" y="15930"/>
                  <a:pt x="11028" y="15781"/>
                </a:cubicBezTo>
                <a:cubicBezTo>
                  <a:pt x="11085" y="15727"/>
                  <a:pt x="11095" y="15658"/>
                  <a:pt x="11150" y="15608"/>
                </a:cubicBezTo>
                <a:cubicBezTo>
                  <a:pt x="11243" y="15527"/>
                  <a:pt x="11393" y="15445"/>
                  <a:pt x="11446" y="15343"/>
                </a:cubicBezTo>
                <a:cubicBezTo>
                  <a:pt x="11480" y="15312"/>
                  <a:pt x="11434" y="15244"/>
                  <a:pt x="11424" y="15195"/>
                </a:cubicBezTo>
                <a:cubicBezTo>
                  <a:pt x="11300" y="15145"/>
                  <a:pt x="11054" y="15101"/>
                  <a:pt x="11141" y="14942"/>
                </a:cubicBezTo>
                <a:cubicBezTo>
                  <a:pt x="11166" y="14896"/>
                  <a:pt x="11205" y="14891"/>
                  <a:pt x="11211" y="14819"/>
                </a:cubicBezTo>
                <a:cubicBezTo>
                  <a:pt x="11062" y="14688"/>
                  <a:pt x="10772" y="14671"/>
                  <a:pt x="10614" y="14520"/>
                </a:cubicBezTo>
                <a:cubicBezTo>
                  <a:pt x="10611" y="14512"/>
                  <a:pt x="10609" y="14504"/>
                  <a:pt x="10605" y="14495"/>
                </a:cubicBezTo>
                <a:cubicBezTo>
                  <a:pt x="10635" y="14468"/>
                  <a:pt x="10666" y="14442"/>
                  <a:pt x="10697" y="14414"/>
                </a:cubicBezTo>
                <a:cubicBezTo>
                  <a:pt x="10800" y="14433"/>
                  <a:pt x="10862" y="14503"/>
                  <a:pt x="10941" y="14543"/>
                </a:cubicBezTo>
                <a:cubicBezTo>
                  <a:pt x="11270" y="14514"/>
                  <a:pt x="11443" y="14523"/>
                  <a:pt x="11625" y="14677"/>
                </a:cubicBezTo>
                <a:cubicBezTo>
                  <a:pt x="11780" y="14674"/>
                  <a:pt x="11866" y="14617"/>
                  <a:pt x="12034" y="14612"/>
                </a:cubicBezTo>
                <a:cubicBezTo>
                  <a:pt x="12161" y="14608"/>
                  <a:pt x="12256" y="14685"/>
                  <a:pt x="12430" y="14651"/>
                </a:cubicBezTo>
                <a:cubicBezTo>
                  <a:pt x="12707" y="14599"/>
                  <a:pt x="12810" y="14440"/>
                  <a:pt x="12966" y="14308"/>
                </a:cubicBezTo>
                <a:cubicBezTo>
                  <a:pt x="13127" y="14171"/>
                  <a:pt x="13373" y="14080"/>
                  <a:pt x="13480" y="13904"/>
                </a:cubicBezTo>
                <a:cubicBezTo>
                  <a:pt x="13517" y="13790"/>
                  <a:pt x="13555" y="13675"/>
                  <a:pt x="13593" y="13561"/>
                </a:cubicBezTo>
                <a:cubicBezTo>
                  <a:pt x="13651" y="13474"/>
                  <a:pt x="13836" y="13442"/>
                  <a:pt x="13903" y="13360"/>
                </a:cubicBezTo>
                <a:cubicBezTo>
                  <a:pt x="13933" y="13281"/>
                  <a:pt x="13964" y="13200"/>
                  <a:pt x="13994" y="13120"/>
                </a:cubicBezTo>
                <a:cubicBezTo>
                  <a:pt x="13994" y="13116"/>
                  <a:pt x="13994" y="13113"/>
                  <a:pt x="13994" y="13109"/>
                </a:cubicBezTo>
                <a:cubicBezTo>
                  <a:pt x="14072" y="13131"/>
                  <a:pt x="14167" y="13151"/>
                  <a:pt x="14268" y="13126"/>
                </a:cubicBezTo>
                <a:cubicBezTo>
                  <a:pt x="14272" y="13126"/>
                  <a:pt x="14274" y="13126"/>
                  <a:pt x="14277" y="13126"/>
                </a:cubicBezTo>
                <a:cubicBezTo>
                  <a:pt x="14298" y="13321"/>
                  <a:pt x="13955" y="13425"/>
                  <a:pt x="13885" y="13619"/>
                </a:cubicBezTo>
                <a:cubicBezTo>
                  <a:pt x="14048" y="13526"/>
                  <a:pt x="14256" y="13393"/>
                  <a:pt x="14356" y="13262"/>
                </a:cubicBezTo>
                <a:cubicBezTo>
                  <a:pt x="14435" y="13140"/>
                  <a:pt x="14518" y="13017"/>
                  <a:pt x="14599" y="12894"/>
                </a:cubicBezTo>
                <a:cubicBezTo>
                  <a:pt x="14875" y="12613"/>
                  <a:pt x="15361" y="12591"/>
                  <a:pt x="15222" y="12030"/>
                </a:cubicBezTo>
                <a:cubicBezTo>
                  <a:pt x="15203" y="11952"/>
                  <a:pt x="15168" y="11914"/>
                  <a:pt x="15135" y="11857"/>
                </a:cubicBezTo>
                <a:cubicBezTo>
                  <a:pt x="15207" y="11801"/>
                  <a:pt x="15340" y="11648"/>
                  <a:pt x="15161" y="11597"/>
                </a:cubicBezTo>
                <a:cubicBezTo>
                  <a:pt x="15161" y="11585"/>
                  <a:pt x="15161" y="11571"/>
                  <a:pt x="15161" y="11558"/>
                </a:cubicBezTo>
                <a:cubicBezTo>
                  <a:pt x="15392" y="11572"/>
                  <a:pt x="15415" y="11485"/>
                  <a:pt x="15536" y="11416"/>
                </a:cubicBezTo>
                <a:cubicBezTo>
                  <a:pt x="15663" y="11345"/>
                  <a:pt x="16316" y="11049"/>
                  <a:pt x="16464" y="11031"/>
                </a:cubicBezTo>
                <a:cubicBezTo>
                  <a:pt x="16545" y="11021"/>
                  <a:pt x="16610" y="11050"/>
                  <a:pt x="16668" y="11062"/>
                </a:cubicBezTo>
                <a:cubicBezTo>
                  <a:pt x="16715" y="11025"/>
                  <a:pt x="16761" y="10986"/>
                  <a:pt x="16808" y="10950"/>
                </a:cubicBezTo>
                <a:cubicBezTo>
                  <a:pt x="16944" y="10898"/>
                  <a:pt x="17037" y="10918"/>
                  <a:pt x="17069" y="10797"/>
                </a:cubicBezTo>
                <a:cubicBezTo>
                  <a:pt x="17219" y="10785"/>
                  <a:pt x="17397" y="10788"/>
                  <a:pt x="17513" y="10802"/>
                </a:cubicBezTo>
                <a:cubicBezTo>
                  <a:pt x="17769" y="10835"/>
                  <a:pt x="18042" y="10790"/>
                  <a:pt x="18280" y="10777"/>
                </a:cubicBezTo>
                <a:cubicBezTo>
                  <a:pt x="18272" y="10593"/>
                  <a:pt x="18495" y="10535"/>
                  <a:pt x="18742" y="10521"/>
                </a:cubicBezTo>
                <a:cubicBezTo>
                  <a:pt x="18728" y="10469"/>
                  <a:pt x="18717" y="10416"/>
                  <a:pt x="18702" y="10364"/>
                </a:cubicBezTo>
                <a:cubicBezTo>
                  <a:pt x="18730" y="10239"/>
                  <a:pt x="18890" y="10157"/>
                  <a:pt x="18977" y="10066"/>
                </a:cubicBezTo>
                <a:cubicBezTo>
                  <a:pt x="19030" y="9995"/>
                  <a:pt x="19081" y="9925"/>
                  <a:pt x="19134" y="9854"/>
                </a:cubicBezTo>
                <a:cubicBezTo>
                  <a:pt x="19185" y="9807"/>
                  <a:pt x="19304" y="9782"/>
                  <a:pt x="19330" y="9720"/>
                </a:cubicBezTo>
                <a:cubicBezTo>
                  <a:pt x="19320" y="9658"/>
                  <a:pt x="19306" y="9596"/>
                  <a:pt x="19295" y="9533"/>
                </a:cubicBezTo>
                <a:cubicBezTo>
                  <a:pt x="19248" y="9362"/>
                  <a:pt x="19400" y="9238"/>
                  <a:pt x="19591" y="9196"/>
                </a:cubicBezTo>
                <a:cubicBezTo>
                  <a:pt x="19592" y="9147"/>
                  <a:pt x="19534" y="9056"/>
                  <a:pt x="19560" y="8970"/>
                </a:cubicBezTo>
                <a:cubicBezTo>
                  <a:pt x="19593" y="8861"/>
                  <a:pt x="19716" y="8724"/>
                  <a:pt x="19682" y="8596"/>
                </a:cubicBezTo>
                <a:cubicBezTo>
                  <a:pt x="19655" y="8428"/>
                  <a:pt x="19627" y="8259"/>
                  <a:pt x="19600" y="8091"/>
                </a:cubicBezTo>
                <a:cubicBezTo>
                  <a:pt x="19645" y="7917"/>
                  <a:pt x="19749" y="7797"/>
                  <a:pt x="19752" y="7620"/>
                </a:cubicBezTo>
                <a:cubicBezTo>
                  <a:pt x="19776" y="7622"/>
                  <a:pt x="19799" y="7623"/>
                  <a:pt x="19822" y="7625"/>
                </a:cubicBezTo>
                <a:cubicBezTo>
                  <a:pt x="19849" y="7660"/>
                  <a:pt x="19879" y="7697"/>
                  <a:pt x="19905" y="7731"/>
                </a:cubicBezTo>
                <a:cubicBezTo>
                  <a:pt x="19915" y="7731"/>
                  <a:pt x="19920" y="7731"/>
                  <a:pt x="19931" y="7731"/>
                </a:cubicBezTo>
                <a:cubicBezTo>
                  <a:pt x="20109" y="7646"/>
                  <a:pt x="20315" y="7416"/>
                  <a:pt x="20397" y="7277"/>
                </a:cubicBezTo>
                <a:cubicBezTo>
                  <a:pt x="20446" y="7195"/>
                  <a:pt x="20408" y="7148"/>
                  <a:pt x="20488" y="7095"/>
                </a:cubicBezTo>
                <a:cubicBezTo>
                  <a:pt x="20563" y="7074"/>
                  <a:pt x="20637" y="7055"/>
                  <a:pt x="20710" y="7034"/>
                </a:cubicBezTo>
                <a:cubicBezTo>
                  <a:pt x="21143" y="6818"/>
                  <a:pt x="21439" y="6586"/>
                  <a:pt x="21555" y="6161"/>
                </a:cubicBezTo>
                <a:cubicBezTo>
                  <a:pt x="21600" y="6002"/>
                  <a:pt x="21338" y="5418"/>
                  <a:pt x="21216" y="5394"/>
                </a:cubicBezTo>
                <a:cubicBezTo>
                  <a:pt x="20960" y="5343"/>
                  <a:pt x="20678" y="5403"/>
                  <a:pt x="20488" y="5324"/>
                </a:cubicBezTo>
                <a:cubicBezTo>
                  <a:pt x="20082" y="5155"/>
                  <a:pt x="19798" y="4879"/>
                  <a:pt x="19330" y="4747"/>
                </a:cubicBezTo>
                <a:cubicBezTo>
                  <a:pt x="19059" y="4670"/>
                  <a:pt x="18876" y="4762"/>
                  <a:pt x="18615" y="4733"/>
                </a:cubicBezTo>
                <a:cubicBezTo>
                  <a:pt x="18457" y="4718"/>
                  <a:pt x="18295" y="4703"/>
                  <a:pt x="18136" y="4688"/>
                </a:cubicBezTo>
                <a:cubicBezTo>
                  <a:pt x="18001" y="4665"/>
                  <a:pt x="17851" y="4554"/>
                  <a:pt x="17683" y="4566"/>
                </a:cubicBezTo>
                <a:cubicBezTo>
                  <a:pt x="17439" y="4584"/>
                  <a:pt x="17227" y="4706"/>
                  <a:pt x="17060" y="4777"/>
                </a:cubicBezTo>
                <a:cubicBezTo>
                  <a:pt x="16981" y="4575"/>
                  <a:pt x="17097" y="4656"/>
                  <a:pt x="17130" y="4535"/>
                </a:cubicBezTo>
                <a:cubicBezTo>
                  <a:pt x="17151" y="4457"/>
                  <a:pt x="16949" y="4337"/>
                  <a:pt x="16838" y="4328"/>
                </a:cubicBezTo>
                <a:cubicBezTo>
                  <a:pt x="16811" y="4345"/>
                  <a:pt x="16781" y="4361"/>
                  <a:pt x="16755" y="4379"/>
                </a:cubicBezTo>
                <a:cubicBezTo>
                  <a:pt x="16741" y="4379"/>
                  <a:pt x="16729" y="4379"/>
                  <a:pt x="16716" y="4379"/>
                </a:cubicBezTo>
                <a:cubicBezTo>
                  <a:pt x="16630" y="4204"/>
                  <a:pt x="16355" y="4222"/>
                  <a:pt x="16089" y="4161"/>
                </a:cubicBezTo>
                <a:cubicBezTo>
                  <a:pt x="15987" y="4137"/>
                  <a:pt x="15925" y="4091"/>
                  <a:pt x="15841" y="4058"/>
                </a:cubicBezTo>
                <a:cubicBezTo>
                  <a:pt x="15759" y="4065"/>
                  <a:pt x="15601" y="4071"/>
                  <a:pt x="15497" y="4089"/>
                </a:cubicBezTo>
                <a:cubicBezTo>
                  <a:pt x="15384" y="4116"/>
                  <a:pt x="15369" y="4223"/>
                  <a:pt x="15305" y="4284"/>
                </a:cubicBezTo>
                <a:cubicBezTo>
                  <a:pt x="15195" y="4387"/>
                  <a:pt x="14944" y="4414"/>
                  <a:pt x="14861" y="4535"/>
                </a:cubicBezTo>
                <a:cubicBezTo>
                  <a:pt x="14854" y="4537"/>
                  <a:pt x="14850" y="4538"/>
                  <a:pt x="14843" y="4540"/>
                </a:cubicBezTo>
                <a:cubicBezTo>
                  <a:pt x="14843" y="4469"/>
                  <a:pt x="14860" y="4439"/>
                  <a:pt x="14891" y="4393"/>
                </a:cubicBezTo>
                <a:cubicBezTo>
                  <a:pt x="14716" y="4416"/>
                  <a:pt x="14482" y="4440"/>
                  <a:pt x="14268" y="4418"/>
                </a:cubicBezTo>
                <a:cubicBezTo>
                  <a:pt x="14218" y="4340"/>
                  <a:pt x="14166" y="4263"/>
                  <a:pt x="14116" y="4186"/>
                </a:cubicBezTo>
                <a:cubicBezTo>
                  <a:pt x="13976" y="4210"/>
                  <a:pt x="13794" y="4354"/>
                  <a:pt x="13611" y="4309"/>
                </a:cubicBezTo>
                <a:cubicBezTo>
                  <a:pt x="13600" y="4304"/>
                  <a:pt x="13591" y="4299"/>
                  <a:pt x="13580" y="4295"/>
                </a:cubicBezTo>
                <a:cubicBezTo>
                  <a:pt x="13715" y="4230"/>
                  <a:pt x="13742" y="4093"/>
                  <a:pt x="13833" y="3999"/>
                </a:cubicBezTo>
                <a:cubicBezTo>
                  <a:pt x="13937" y="3893"/>
                  <a:pt x="14158" y="3859"/>
                  <a:pt x="14277" y="3765"/>
                </a:cubicBezTo>
                <a:cubicBezTo>
                  <a:pt x="14384" y="3682"/>
                  <a:pt x="14421" y="3552"/>
                  <a:pt x="14586" y="3508"/>
                </a:cubicBezTo>
                <a:cubicBezTo>
                  <a:pt x="14641" y="3453"/>
                  <a:pt x="14613" y="3397"/>
                  <a:pt x="14578" y="3338"/>
                </a:cubicBezTo>
                <a:cubicBezTo>
                  <a:pt x="14161" y="3301"/>
                  <a:pt x="14141" y="2978"/>
                  <a:pt x="14033" y="2752"/>
                </a:cubicBezTo>
                <a:cubicBezTo>
                  <a:pt x="14001" y="2683"/>
                  <a:pt x="14010" y="2608"/>
                  <a:pt x="13916" y="2580"/>
                </a:cubicBezTo>
                <a:cubicBezTo>
                  <a:pt x="13867" y="2574"/>
                  <a:pt x="13845" y="2611"/>
                  <a:pt x="13794" y="2605"/>
                </a:cubicBezTo>
                <a:cubicBezTo>
                  <a:pt x="13769" y="2601"/>
                  <a:pt x="13287" y="2283"/>
                  <a:pt x="13158" y="2242"/>
                </a:cubicBezTo>
                <a:cubicBezTo>
                  <a:pt x="12983" y="2205"/>
                  <a:pt x="12805" y="2167"/>
                  <a:pt x="12631" y="2130"/>
                </a:cubicBezTo>
                <a:cubicBezTo>
                  <a:pt x="12488" y="2094"/>
                  <a:pt x="12089" y="2018"/>
                  <a:pt x="11855" y="2080"/>
                </a:cubicBezTo>
                <a:cubicBezTo>
                  <a:pt x="11831" y="2095"/>
                  <a:pt x="11826" y="2108"/>
                  <a:pt x="11825" y="2139"/>
                </a:cubicBezTo>
                <a:cubicBezTo>
                  <a:pt x="11674" y="2118"/>
                  <a:pt x="11527" y="2096"/>
                  <a:pt x="11376" y="2075"/>
                </a:cubicBezTo>
                <a:cubicBezTo>
                  <a:pt x="11373" y="2075"/>
                  <a:pt x="11367" y="2075"/>
                  <a:pt x="11363" y="2075"/>
                </a:cubicBezTo>
                <a:cubicBezTo>
                  <a:pt x="11340" y="2090"/>
                  <a:pt x="11317" y="2105"/>
                  <a:pt x="11294" y="2119"/>
                </a:cubicBezTo>
                <a:cubicBezTo>
                  <a:pt x="11195" y="1998"/>
                  <a:pt x="10951" y="1801"/>
                  <a:pt x="10675" y="1824"/>
                </a:cubicBezTo>
                <a:cubicBezTo>
                  <a:pt x="10657" y="1845"/>
                  <a:pt x="10644" y="1866"/>
                  <a:pt x="10627" y="1888"/>
                </a:cubicBezTo>
                <a:cubicBezTo>
                  <a:pt x="10607" y="1799"/>
                  <a:pt x="10585" y="1711"/>
                  <a:pt x="10566" y="1623"/>
                </a:cubicBezTo>
                <a:cubicBezTo>
                  <a:pt x="10448" y="1496"/>
                  <a:pt x="10067" y="1335"/>
                  <a:pt x="9817" y="1299"/>
                </a:cubicBezTo>
                <a:cubicBezTo>
                  <a:pt x="9684" y="1281"/>
                  <a:pt x="9537" y="1305"/>
                  <a:pt x="9434" y="1319"/>
                </a:cubicBezTo>
                <a:cubicBezTo>
                  <a:pt x="9329" y="1315"/>
                  <a:pt x="9229" y="1309"/>
                  <a:pt x="9124" y="1305"/>
                </a:cubicBezTo>
                <a:cubicBezTo>
                  <a:pt x="9124" y="1302"/>
                  <a:pt x="9124" y="1302"/>
                  <a:pt x="9124" y="1299"/>
                </a:cubicBezTo>
                <a:cubicBezTo>
                  <a:pt x="9421" y="1240"/>
                  <a:pt x="9345" y="1130"/>
                  <a:pt x="9560" y="1073"/>
                </a:cubicBezTo>
                <a:cubicBezTo>
                  <a:pt x="9563" y="1070"/>
                  <a:pt x="9566" y="1064"/>
                  <a:pt x="9569" y="1059"/>
                </a:cubicBezTo>
                <a:cubicBezTo>
                  <a:pt x="9488" y="1024"/>
                  <a:pt x="9370" y="1014"/>
                  <a:pt x="9281" y="976"/>
                </a:cubicBezTo>
                <a:cubicBezTo>
                  <a:pt x="9262" y="957"/>
                  <a:pt x="9245" y="939"/>
                  <a:pt x="9225" y="920"/>
                </a:cubicBezTo>
                <a:cubicBezTo>
                  <a:pt x="9153" y="890"/>
                  <a:pt x="9018" y="898"/>
                  <a:pt x="8955" y="875"/>
                </a:cubicBezTo>
                <a:cubicBezTo>
                  <a:pt x="8912" y="894"/>
                  <a:pt x="8891" y="909"/>
                  <a:pt x="8881" y="951"/>
                </a:cubicBezTo>
                <a:cubicBezTo>
                  <a:pt x="8874" y="953"/>
                  <a:pt x="8866" y="956"/>
                  <a:pt x="8859" y="959"/>
                </a:cubicBezTo>
                <a:cubicBezTo>
                  <a:pt x="8840" y="844"/>
                  <a:pt x="8706" y="801"/>
                  <a:pt x="8567" y="764"/>
                </a:cubicBezTo>
                <a:cubicBezTo>
                  <a:pt x="8567" y="749"/>
                  <a:pt x="8567" y="735"/>
                  <a:pt x="8567" y="719"/>
                </a:cubicBezTo>
                <a:cubicBezTo>
                  <a:pt x="8661" y="722"/>
                  <a:pt x="8756" y="722"/>
                  <a:pt x="8850" y="725"/>
                </a:cubicBezTo>
                <a:cubicBezTo>
                  <a:pt x="8867" y="718"/>
                  <a:pt x="8886" y="712"/>
                  <a:pt x="8902" y="705"/>
                </a:cubicBezTo>
                <a:cubicBezTo>
                  <a:pt x="8909" y="697"/>
                  <a:pt x="8913" y="688"/>
                  <a:pt x="8920" y="680"/>
                </a:cubicBezTo>
                <a:cubicBezTo>
                  <a:pt x="8917" y="676"/>
                  <a:pt x="8919" y="670"/>
                  <a:pt x="8915" y="666"/>
                </a:cubicBezTo>
                <a:cubicBezTo>
                  <a:pt x="8712" y="637"/>
                  <a:pt x="8244" y="630"/>
                  <a:pt x="8053" y="688"/>
                </a:cubicBezTo>
                <a:cubicBezTo>
                  <a:pt x="7934" y="726"/>
                  <a:pt x="7869" y="813"/>
                  <a:pt x="7722" y="833"/>
                </a:cubicBezTo>
                <a:cubicBezTo>
                  <a:pt x="7309" y="892"/>
                  <a:pt x="7192" y="684"/>
                  <a:pt x="6938" y="674"/>
                </a:cubicBezTo>
                <a:cubicBezTo>
                  <a:pt x="6722" y="666"/>
                  <a:pt x="6356" y="756"/>
                  <a:pt x="6167" y="697"/>
                </a:cubicBezTo>
                <a:cubicBezTo>
                  <a:pt x="6074" y="668"/>
                  <a:pt x="6098" y="642"/>
                  <a:pt x="6058" y="577"/>
                </a:cubicBezTo>
                <a:cubicBezTo>
                  <a:pt x="5979" y="450"/>
                  <a:pt x="5738" y="413"/>
                  <a:pt x="5461" y="412"/>
                </a:cubicBezTo>
                <a:cubicBezTo>
                  <a:pt x="5410" y="361"/>
                  <a:pt x="5348" y="278"/>
                  <a:pt x="5322" y="217"/>
                </a:cubicBezTo>
                <a:cubicBezTo>
                  <a:pt x="5238" y="206"/>
                  <a:pt x="5169" y="231"/>
                  <a:pt x="5143" y="278"/>
                </a:cubicBezTo>
                <a:cubicBezTo>
                  <a:pt x="5166" y="305"/>
                  <a:pt x="5189" y="334"/>
                  <a:pt x="5213" y="359"/>
                </a:cubicBezTo>
                <a:cubicBezTo>
                  <a:pt x="5257" y="357"/>
                  <a:pt x="5300" y="353"/>
                  <a:pt x="5344" y="351"/>
                </a:cubicBezTo>
                <a:cubicBezTo>
                  <a:pt x="5363" y="362"/>
                  <a:pt x="5385" y="371"/>
                  <a:pt x="5405" y="382"/>
                </a:cubicBezTo>
                <a:cubicBezTo>
                  <a:pt x="5380" y="446"/>
                  <a:pt x="4728" y="564"/>
                  <a:pt x="4586" y="596"/>
                </a:cubicBezTo>
                <a:cubicBezTo>
                  <a:pt x="4596" y="600"/>
                  <a:pt x="4607" y="604"/>
                  <a:pt x="4616" y="608"/>
                </a:cubicBezTo>
                <a:cubicBezTo>
                  <a:pt x="4603" y="645"/>
                  <a:pt x="4592" y="645"/>
                  <a:pt x="4560" y="666"/>
                </a:cubicBezTo>
                <a:cubicBezTo>
                  <a:pt x="4643" y="692"/>
                  <a:pt x="4869" y="968"/>
                  <a:pt x="4799" y="1065"/>
                </a:cubicBezTo>
                <a:cubicBezTo>
                  <a:pt x="4759" y="1110"/>
                  <a:pt x="4652" y="1140"/>
                  <a:pt x="4560" y="1151"/>
                </a:cubicBezTo>
                <a:cubicBezTo>
                  <a:pt x="4458" y="1102"/>
                  <a:pt x="4401" y="985"/>
                  <a:pt x="4325" y="920"/>
                </a:cubicBezTo>
                <a:cubicBezTo>
                  <a:pt x="4348" y="817"/>
                  <a:pt x="4435" y="729"/>
                  <a:pt x="4516" y="661"/>
                </a:cubicBezTo>
                <a:cubicBezTo>
                  <a:pt x="4498" y="557"/>
                  <a:pt x="4425" y="493"/>
                  <a:pt x="4373" y="404"/>
                </a:cubicBezTo>
                <a:cubicBezTo>
                  <a:pt x="4437" y="341"/>
                  <a:pt x="4605" y="317"/>
                  <a:pt x="4760" y="315"/>
                </a:cubicBezTo>
                <a:cubicBezTo>
                  <a:pt x="4776" y="301"/>
                  <a:pt x="4790" y="286"/>
                  <a:pt x="4808" y="273"/>
                </a:cubicBezTo>
                <a:cubicBezTo>
                  <a:pt x="4787" y="208"/>
                  <a:pt x="4717" y="171"/>
                  <a:pt x="4629" y="150"/>
                </a:cubicBezTo>
                <a:cubicBezTo>
                  <a:pt x="4381" y="89"/>
                  <a:pt x="4319" y="291"/>
                  <a:pt x="4194" y="337"/>
                </a:cubicBezTo>
                <a:cubicBezTo>
                  <a:pt x="4130" y="350"/>
                  <a:pt x="4066" y="363"/>
                  <a:pt x="4002" y="376"/>
                </a:cubicBezTo>
                <a:cubicBezTo>
                  <a:pt x="4032" y="339"/>
                  <a:pt x="4076" y="325"/>
                  <a:pt x="4055" y="273"/>
                </a:cubicBezTo>
                <a:cubicBezTo>
                  <a:pt x="4096" y="284"/>
                  <a:pt x="4101" y="288"/>
                  <a:pt x="4116" y="317"/>
                </a:cubicBezTo>
                <a:cubicBezTo>
                  <a:pt x="4118" y="317"/>
                  <a:pt x="4121" y="317"/>
                  <a:pt x="4124" y="317"/>
                </a:cubicBezTo>
                <a:cubicBezTo>
                  <a:pt x="4207" y="283"/>
                  <a:pt x="4249" y="237"/>
                  <a:pt x="4316" y="195"/>
                </a:cubicBezTo>
                <a:cubicBezTo>
                  <a:pt x="4265" y="128"/>
                  <a:pt x="4211" y="62"/>
                  <a:pt x="4150" y="0"/>
                </a:cubicBezTo>
                <a:close/>
                <a:moveTo>
                  <a:pt x="9643" y="449"/>
                </a:moveTo>
                <a:cubicBezTo>
                  <a:pt x="9574" y="473"/>
                  <a:pt x="9468" y="480"/>
                  <a:pt x="9373" y="479"/>
                </a:cubicBezTo>
                <a:cubicBezTo>
                  <a:pt x="9366" y="486"/>
                  <a:pt x="9357" y="495"/>
                  <a:pt x="9351" y="502"/>
                </a:cubicBezTo>
                <a:cubicBezTo>
                  <a:pt x="9422" y="504"/>
                  <a:pt x="9422" y="509"/>
                  <a:pt x="9455" y="532"/>
                </a:cubicBezTo>
                <a:cubicBezTo>
                  <a:pt x="9437" y="564"/>
                  <a:pt x="9438" y="583"/>
                  <a:pt x="9455" y="616"/>
                </a:cubicBezTo>
                <a:cubicBezTo>
                  <a:pt x="9402" y="631"/>
                  <a:pt x="9344" y="646"/>
                  <a:pt x="9290" y="661"/>
                </a:cubicBezTo>
                <a:cubicBezTo>
                  <a:pt x="9283" y="667"/>
                  <a:pt x="9280" y="676"/>
                  <a:pt x="9273" y="683"/>
                </a:cubicBezTo>
                <a:cubicBezTo>
                  <a:pt x="9273" y="685"/>
                  <a:pt x="9273" y="687"/>
                  <a:pt x="9273" y="688"/>
                </a:cubicBezTo>
                <a:cubicBezTo>
                  <a:pt x="9409" y="689"/>
                  <a:pt x="9549" y="683"/>
                  <a:pt x="9656" y="674"/>
                </a:cubicBezTo>
                <a:cubicBezTo>
                  <a:pt x="9687" y="593"/>
                  <a:pt x="9646" y="517"/>
                  <a:pt x="9708" y="457"/>
                </a:cubicBezTo>
                <a:cubicBezTo>
                  <a:pt x="9708" y="455"/>
                  <a:pt x="9708" y="451"/>
                  <a:pt x="9708" y="449"/>
                </a:cubicBezTo>
                <a:cubicBezTo>
                  <a:pt x="9688" y="449"/>
                  <a:pt x="9663" y="449"/>
                  <a:pt x="9643" y="449"/>
                </a:cubicBezTo>
                <a:close/>
                <a:moveTo>
                  <a:pt x="15235" y="3461"/>
                </a:moveTo>
                <a:cubicBezTo>
                  <a:pt x="15108" y="3587"/>
                  <a:pt x="15147" y="3793"/>
                  <a:pt x="15218" y="3899"/>
                </a:cubicBezTo>
                <a:cubicBezTo>
                  <a:pt x="15449" y="3935"/>
                  <a:pt x="15889" y="3888"/>
                  <a:pt x="16019" y="3790"/>
                </a:cubicBezTo>
                <a:cubicBezTo>
                  <a:pt x="16095" y="3733"/>
                  <a:pt x="16122" y="3582"/>
                  <a:pt x="16172" y="3520"/>
                </a:cubicBezTo>
                <a:cubicBezTo>
                  <a:pt x="16083" y="3465"/>
                  <a:pt x="15467" y="3458"/>
                  <a:pt x="15235" y="346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406" name="AutoShape 6"/>
          <p:cNvSpPr>
            <a:spLocks/>
          </p:cNvSpPr>
          <p:nvPr/>
        </p:nvSpPr>
        <p:spPr bwMode="auto">
          <a:xfrm>
            <a:off x="3678238" y="3330577"/>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A</a:t>
            </a:r>
            <a:endParaRPr lang="en-US" sz="4411">
              <a:latin typeface="St Transmission" charset="0"/>
              <a:ea typeface="ＭＳ Ｐゴシック" charset="0"/>
              <a:cs typeface="St Transmission" charset="0"/>
              <a:sym typeface="St Transmission" charset="0"/>
            </a:endParaRPr>
          </a:p>
        </p:txBody>
      </p:sp>
      <p:sp>
        <p:nvSpPr>
          <p:cNvPr id="102407" name="AutoShape 7"/>
          <p:cNvSpPr>
            <a:spLocks/>
          </p:cNvSpPr>
          <p:nvPr/>
        </p:nvSpPr>
        <p:spPr bwMode="auto">
          <a:xfrm>
            <a:off x="7199314" y="1368426"/>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200" b="1">
                <a:solidFill>
                  <a:srgbClr val="FFFFFF"/>
                </a:solidFill>
                <a:latin typeface="Helvetica" charset="0"/>
                <a:ea typeface="ＭＳ Ｐゴシック" charset="0"/>
                <a:cs typeface="Helvetica" charset="0"/>
                <a:sym typeface="Helvetica" charset="0"/>
              </a:rPr>
              <a:t>B</a:t>
            </a:r>
            <a:endParaRPr lang="en-US" sz="4411">
              <a:latin typeface="St Transmission" charset="0"/>
              <a:ea typeface="ＭＳ Ｐゴシック" charset="0"/>
              <a:cs typeface="St Transmission" charset="0"/>
              <a:sym typeface="St Transmission" charset="0"/>
            </a:endParaRPr>
          </a:p>
        </p:txBody>
      </p:sp>
      <p:grpSp>
        <p:nvGrpSpPr>
          <p:cNvPr id="102408" name="Group 8"/>
          <p:cNvGrpSpPr>
            <a:grpSpLocks/>
          </p:cNvGrpSpPr>
          <p:nvPr/>
        </p:nvGrpSpPr>
        <p:grpSpPr bwMode="auto">
          <a:xfrm>
            <a:off x="7250114" y="1841500"/>
            <a:ext cx="292100" cy="292100"/>
            <a:chOff x="0" y="0"/>
            <a:chExt cx="291269" cy="291269"/>
          </a:xfrm>
        </p:grpSpPr>
        <p:sp>
          <p:nvSpPr>
            <p:cNvPr id="102409" name="AutoShape 9"/>
            <p:cNvSpPr>
              <a:spLocks/>
            </p:cNvSpPr>
            <p:nvPr/>
          </p:nvSpPr>
          <p:spPr bwMode="auto">
            <a:xfrm>
              <a:off x="0" y="0"/>
              <a:ext cx="291269" cy="291269"/>
            </a:xfrm>
            <a:custGeom>
              <a:avLst/>
              <a:gdLst>
                <a:gd name="T0" fmla="*/ 145627 w 19679"/>
                <a:gd name="T1" fmla="*/ 159851 h 19679"/>
                <a:gd name="T2" fmla="*/ 145627 w 19679"/>
                <a:gd name="T3" fmla="*/ 159851 h 19679"/>
                <a:gd name="T4" fmla="*/ 145627 w 19679"/>
                <a:gd name="T5" fmla="*/ 159851 h 19679"/>
                <a:gd name="T6" fmla="*/ 145627 w 19679"/>
                <a:gd name="T7" fmla="*/ 159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alpha val="3960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410" name="AutoShape 10"/>
            <p:cNvSpPr>
              <a:spLocks/>
            </p:cNvSpPr>
            <p:nvPr/>
          </p:nvSpPr>
          <p:spPr bwMode="auto">
            <a:xfrm>
              <a:off x="60195" y="60195"/>
              <a:ext cx="170879" cy="170879"/>
            </a:xfrm>
            <a:custGeom>
              <a:avLst/>
              <a:gdLst>
                <a:gd name="T0" fmla="*/ 85435 w 19679"/>
                <a:gd name="T1" fmla="*/ 93780 h 19679"/>
                <a:gd name="T2" fmla="*/ 85435 w 19679"/>
                <a:gd name="T3" fmla="*/ 93780 h 19679"/>
                <a:gd name="T4" fmla="*/ 85435 w 19679"/>
                <a:gd name="T5" fmla="*/ 93780 h 19679"/>
                <a:gd name="T6" fmla="*/ 85435 w 19679"/>
                <a:gd name="T7" fmla="*/ 937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02411" name="AutoShape 11"/>
          <p:cNvSpPr>
            <a:spLocks/>
          </p:cNvSpPr>
          <p:nvPr/>
        </p:nvSpPr>
        <p:spPr bwMode="auto">
          <a:xfrm>
            <a:off x="9150350" y="3713163"/>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C</a:t>
            </a:r>
            <a:endParaRPr lang="en-US" sz="4411">
              <a:latin typeface="St Transmission" charset="0"/>
              <a:ea typeface="ＭＳ Ｐゴシック" charset="0"/>
              <a:cs typeface="St Transmission" charset="0"/>
              <a:sym typeface="St Transmission" charset="0"/>
            </a:endParaRPr>
          </a:p>
        </p:txBody>
      </p:sp>
      <p:sp>
        <p:nvSpPr>
          <p:cNvPr id="102412" name="AutoShape 12"/>
          <p:cNvSpPr>
            <a:spLocks/>
          </p:cNvSpPr>
          <p:nvPr/>
        </p:nvSpPr>
        <p:spPr bwMode="auto">
          <a:xfrm>
            <a:off x="7810499" y="5480050"/>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D</a:t>
            </a:r>
            <a:endParaRPr lang="en-US" sz="4411">
              <a:latin typeface="St Transmission" charset="0"/>
              <a:ea typeface="ＭＳ Ｐゴシック" charset="0"/>
              <a:cs typeface="St Transmission" charset="0"/>
              <a:sym typeface="St Transmission" charset="0"/>
            </a:endParaRPr>
          </a:p>
        </p:txBody>
      </p:sp>
      <p:sp>
        <p:nvSpPr>
          <p:cNvPr id="102413" name="AutoShape 13"/>
          <p:cNvSpPr>
            <a:spLocks/>
          </p:cNvSpPr>
          <p:nvPr/>
        </p:nvSpPr>
        <p:spPr bwMode="auto">
          <a:xfrm>
            <a:off x="5449888" y="7078664"/>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E</a:t>
            </a:r>
            <a:endParaRPr lang="en-US" sz="4411">
              <a:latin typeface="St Transmission" charset="0"/>
              <a:ea typeface="ＭＳ Ｐゴシック" charset="0"/>
              <a:cs typeface="St Transmission" charset="0"/>
              <a:sym typeface="St Transmission" charset="0"/>
            </a:endParaRPr>
          </a:p>
        </p:txBody>
      </p:sp>
      <p:sp>
        <p:nvSpPr>
          <p:cNvPr id="102414" name="AutoShape 14"/>
          <p:cNvSpPr>
            <a:spLocks/>
          </p:cNvSpPr>
          <p:nvPr/>
        </p:nvSpPr>
        <p:spPr bwMode="auto">
          <a:xfrm>
            <a:off x="4319588" y="10610850"/>
            <a:ext cx="392112"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F</a:t>
            </a:r>
            <a:endParaRPr lang="en-US" sz="4411">
              <a:latin typeface="St Transmission" charset="0"/>
              <a:ea typeface="ＭＳ Ｐゴシック" charset="0"/>
              <a:cs typeface="St Transmission" charset="0"/>
              <a:sym typeface="St Transmission" charset="0"/>
            </a:endParaRPr>
          </a:p>
        </p:txBody>
      </p:sp>
      <p:sp>
        <p:nvSpPr>
          <p:cNvPr id="102415" name="AutoShape 15"/>
          <p:cNvSpPr>
            <a:spLocks/>
          </p:cNvSpPr>
          <p:nvPr/>
        </p:nvSpPr>
        <p:spPr bwMode="auto">
          <a:xfrm>
            <a:off x="3729038" y="3895724"/>
            <a:ext cx="292100" cy="2905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2416" name="AutoShape 16"/>
          <p:cNvSpPr>
            <a:spLocks/>
          </p:cNvSpPr>
          <p:nvPr/>
        </p:nvSpPr>
        <p:spPr bwMode="auto">
          <a:xfrm>
            <a:off x="5500688" y="7839075"/>
            <a:ext cx="292100" cy="292100"/>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2417" name="AutoShape 17"/>
          <p:cNvSpPr>
            <a:spLocks/>
          </p:cNvSpPr>
          <p:nvPr/>
        </p:nvSpPr>
        <p:spPr bwMode="auto">
          <a:xfrm>
            <a:off x="7810499" y="6086475"/>
            <a:ext cx="292100" cy="2905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2418" name="AutoShape 18"/>
          <p:cNvSpPr>
            <a:spLocks/>
          </p:cNvSpPr>
          <p:nvPr/>
        </p:nvSpPr>
        <p:spPr bwMode="auto">
          <a:xfrm>
            <a:off x="9229724" y="4332289"/>
            <a:ext cx="290514" cy="290512"/>
          </a:xfrm>
          <a:custGeom>
            <a:avLst/>
            <a:gdLst>
              <a:gd name="T0" fmla="*/ 145249 w 19679"/>
              <a:gd name="T1" fmla="*/ 159435 h 19679"/>
              <a:gd name="T2" fmla="*/ 145249 w 19679"/>
              <a:gd name="T3" fmla="*/ 159435 h 19679"/>
              <a:gd name="T4" fmla="*/ 145249 w 19679"/>
              <a:gd name="T5" fmla="*/ 159435 h 19679"/>
              <a:gd name="T6" fmla="*/ 145249 w 19679"/>
              <a:gd name="T7" fmla="*/ 1594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02419" name="AutoShape 19"/>
          <p:cNvSpPr>
            <a:spLocks/>
          </p:cNvSpPr>
          <p:nvPr/>
        </p:nvSpPr>
        <p:spPr bwMode="auto">
          <a:xfrm>
            <a:off x="4370388" y="11229975"/>
            <a:ext cx="290512" cy="290514"/>
          </a:xfrm>
          <a:custGeom>
            <a:avLst/>
            <a:gdLst>
              <a:gd name="T0" fmla="*/ 145249 w 19679"/>
              <a:gd name="T1" fmla="*/ 159436 h 19679"/>
              <a:gd name="T2" fmla="*/ 145249 w 19679"/>
              <a:gd name="T3" fmla="*/ 159436 h 19679"/>
              <a:gd name="T4" fmla="*/ 145249 w 19679"/>
              <a:gd name="T5" fmla="*/ 159436 h 19679"/>
              <a:gd name="T6" fmla="*/ 145249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p>
        </p:txBody>
      </p:sp>
      <p:sp>
        <p:nvSpPr>
          <p:cNvPr id="102420" name="AutoShape 20"/>
          <p:cNvSpPr>
            <a:spLocks/>
          </p:cNvSpPr>
          <p:nvPr/>
        </p:nvSpPr>
        <p:spPr bwMode="auto">
          <a:xfrm>
            <a:off x="5159376" y="1695450"/>
            <a:ext cx="290514" cy="292100"/>
          </a:xfrm>
          <a:custGeom>
            <a:avLst/>
            <a:gdLst>
              <a:gd name="T0" fmla="*/ 145249 w 19679"/>
              <a:gd name="T1" fmla="*/ 160307 h 19679"/>
              <a:gd name="T2" fmla="*/ 145249 w 19679"/>
              <a:gd name="T3" fmla="*/ 160307 h 19679"/>
              <a:gd name="T4" fmla="*/ 145249 w 19679"/>
              <a:gd name="T5" fmla="*/ 160307 h 19679"/>
              <a:gd name="T6" fmla="*/ 145249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2421" name="AutoShape 21"/>
          <p:cNvSpPr>
            <a:spLocks/>
          </p:cNvSpPr>
          <p:nvPr/>
        </p:nvSpPr>
        <p:spPr bwMode="auto">
          <a:xfrm>
            <a:off x="5108576" y="1131889"/>
            <a:ext cx="392114"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53585F"/>
                </a:solidFill>
                <a:latin typeface="PT Sans" charset="0"/>
                <a:ea typeface="ＭＳ Ｐゴシック" charset="0"/>
                <a:cs typeface="PT Sans" charset="0"/>
                <a:sym typeface="PT Sans" charset="0"/>
              </a:rPr>
              <a:t>B</a:t>
            </a:r>
            <a:endParaRPr lang="en-US" sz="4411">
              <a:latin typeface="St Transmission" charset="0"/>
              <a:ea typeface="ＭＳ Ｐゴシック" charset="0"/>
              <a:cs typeface="St Transmission" charset="0"/>
              <a:sym typeface="St Transmission" charset="0"/>
            </a:endParaRPr>
          </a:p>
        </p:txBody>
      </p:sp>
      <p:sp>
        <p:nvSpPr>
          <p:cNvPr id="102422" name="AutoShape 22"/>
          <p:cNvSpPr>
            <a:spLocks/>
          </p:cNvSpPr>
          <p:nvPr/>
        </p:nvSpPr>
        <p:spPr bwMode="auto">
          <a:xfrm>
            <a:off x="15438661"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Mt. </a:t>
            </a:r>
            <a:r>
              <a:rPr lang="en-US" sz="2601" b="1" dirty="0" err="1">
                <a:solidFill>
                  <a:srgbClr val="53585F"/>
                </a:solidFill>
                <a:latin typeface="PT Sans" charset="0"/>
                <a:ea typeface="ＭＳ Ｐゴシック" charset="0"/>
                <a:cs typeface="PT Sans" charset="0"/>
                <a:sym typeface="PT Sans" charset="0"/>
              </a:rPr>
              <a:t>Consciente</a:t>
            </a:r>
            <a:endParaRPr lang="en-US" sz="4411" dirty="0">
              <a:latin typeface="St Transmission" charset="0"/>
              <a:ea typeface="ＭＳ Ｐゴシック" charset="0"/>
              <a:cs typeface="St Transmission" charset="0"/>
              <a:sym typeface="St Transmission" charset="0"/>
            </a:endParaRPr>
          </a:p>
        </p:txBody>
      </p:sp>
      <p:sp>
        <p:nvSpPr>
          <p:cNvPr id="102425" name="AutoShape 25"/>
          <p:cNvSpPr>
            <a:spLocks/>
          </p:cNvSpPr>
          <p:nvPr/>
        </p:nvSpPr>
        <p:spPr bwMode="auto">
          <a:xfrm>
            <a:off x="16211776" y="231457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latin typeface="St Transmission" charset="0"/>
                <a:ea typeface="ＭＳ Ｐゴシック" charset="0"/>
                <a:cs typeface="St Transmission" charset="0"/>
                <a:sym typeface="St Transmission" charset="0"/>
              </a:rPr>
              <a:t>87%</a:t>
            </a:r>
            <a:endParaRPr lang="en-US" sz="4411" dirty="0">
              <a:latin typeface="St Transmission" charset="0"/>
              <a:ea typeface="ＭＳ Ｐゴシック" charset="0"/>
              <a:cs typeface="St Transmission" charset="0"/>
              <a:sym typeface="St Transmission" charset="0"/>
            </a:endParaRPr>
          </a:p>
        </p:txBody>
      </p:sp>
      <p:sp>
        <p:nvSpPr>
          <p:cNvPr id="102426" name="AutoShape 26"/>
          <p:cNvSpPr>
            <a:spLocks/>
          </p:cNvSpPr>
          <p:nvPr/>
        </p:nvSpPr>
        <p:spPr bwMode="auto">
          <a:xfrm>
            <a:off x="11518901"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Mt. Consciente</a:t>
            </a:r>
            <a:endParaRPr lang="en-US" sz="4411">
              <a:latin typeface="St Transmission" charset="0"/>
              <a:ea typeface="ＭＳ Ｐゴシック" charset="0"/>
              <a:cs typeface="St Transmission" charset="0"/>
              <a:sym typeface="St Transmission" charset="0"/>
            </a:endParaRPr>
          </a:p>
        </p:txBody>
      </p:sp>
      <p:sp>
        <p:nvSpPr>
          <p:cNvPr id="102429" name="AutoShape 29"/>
          <p:cNvSpPr>
            <a:spLocks/>
          </p:cNvSpPr>
          <p:nvPr/>
        </p:nvSpPr>
        <p:spPr bwMode="auto">
          <a:xfrm>
            <a:off x="12292015" y="231457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87%</a:t>
            </a:r>
            <a:endParaRPr lang="en-US" sz="4411">
              <a:latin typeface="St Transmission" charset="0"/>
              <a:ea typeface="ＭＳ Ｐゴシック" charset="0"/>
              <a:cs typeface="St Transmission" charset="0"/>
              <a:sym typeface="St Transmission" charset="0"/>
            </a:endParaRPr>
          </a:p>
        </p:txBody>
      </p:sp>
      <p:sp>
        <p:nvSpPr>
          <p:cNvPr id="102430" name="AutoShape 30"/>
          <p:cNvSpPr>
            <a:spLocks/>
          </p:cNvSpPr>
          <p:nvPr/>
        </p:nvSpPr>
        <p:spPr bwMode="auto">
          <a:xfrm>
            <a:off x="19255418"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Mt. Consciente</a:t>
            </a:r>
            <a:endParaRPr lang="en-US" sz="4411">
              <a:latin typeface="St Transmission" charset="0"/>
              <a:ea typeface="ＭＳ Ｐゴシック" charset="0"/>
              <a:cs typeface="St Transmission" charset="0"/>
              <a:sym typeface="St Transmission" charset="0"/>
            </a:endParaRPr>
          </a:p>
        </p:txBody>
      </p:sp>
      <p:sp>
        <p:nvSpPr>
          <p:cNvPr id="102433" name="AutoShape 33"/>
          <p:cNvSpPr>
            <a:spLocks/>
          </p:cNvSpPr>
          <p:nvPr/>
        </p:nvSpPr>
        <p:spPr bwMode="auto">
          <a:xfrm>
            <a:off x="20046451" y="2376812"/>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latin typeface="St Transmission" charset="0"/>
                <a:ea typeface="ＭＳ Ｐゴシック" charset="0"/>
                <a:cs typeface="St Transmission" charset="0"/>
                <a:sym typeface="St Transmission" charset="0"/>
              </a:rPr>
              <a:t>87%</a:t>
            </a:r>
            <a:endParaRPr lang="en-US" sz="4411" dirty="0">
              <a:latin typeface="St Transmission" charset="0"/>
              <a:ea typeface="ＭＳ Ｐゴシック" charset="0"/>
              <a:cs typeface="St Transmission" charset="0"/>
              <a:sym typeface="St Transmission" charset="0"/>
            </a:endParaRPr>
          </a:p>
        </p:txBody>
      </p:sp>
      <p:sp>
        <p:nvSpPr>
          <p:cNvPr id="102434" name="AutoShape 34"/>
          <p:cNvSpPr>
            <a:spLocks/>
          </p:cNvSpPr>
          <p:nvPr/>
        </p:nvSpPr>
        <p:spPr bwMode="auto">
          <a:xfrm>
            <a:off x="15438661"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Mt. Consciente</a:t>
            </a:r>
            <a:endParaRPr lang="en-US" sz="4411">
              <a:latin typeface="St Transmission" charset="0"/>
              <a:ea typeface="ＭＳ Ｐゴシック" charset="0"/>
              <a:cs typeface="St Transmission" charset="0"/>
              <a:sym typeface="St Transmission" charset="0"/>
            </a:endParaRPr>
          </a:p>
        </p:txBody>
      </p:sp>
      <p:sp>
        <p:nvSpPr>
          <p:cNvPr id="102437" name="AutoShape 37"/>
          <p:cNvSpPr>
            <a:spLocks/>
          </p:cNvSpPr>
          <p:nvPr/>
        </p:nvSpPr>
        <p:spPr bwMode="auto">
          <a:xfrm>
            <a:off x="16211776" y="567680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latin typeface="St Transmission" charset="0"/>
                <a:ea typeface="ＭＳ Ｐゴシック" charset="0"/>
                <a:cs typeface="St Transmission" charset="0"/>
                <a:sym typeface="St Transmission" charset="0"/>
              </a:rPr>
              <a:t>87%</a:t>
            </a:r>
            <a:endParaRPr lang="en-US" sz="4411" dirty="0">
              <a:latin typeface="St Transmission" charset="0"/>
              <a:ea typeface="ＭＳ Ｐゴシック" charset="0"/>
              <a:cs typeface="St Transmission" charset="0"/>
              <a:sym typeface="St Transmission" charset="0"/>
            </a:endParaRPr>
          </a:p>
        </p:txBody>
      </p:sp>
      <p:sp>
        <p:nvSpPr>
          <p:cNvPr id="102438" name="AutoShape 38"/>
          <p:cNvSpPr>
            <a:spLocks/>
          </p:cNvSpPr>
          <p:nvPr/>
        </p:nvSpPr>
        <p:spPr bwMode="auto">
          <a:xfrm>
            <a:off x="11518901"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Mt. Consciente</a:t>
            </a:r>
            <a:endParaRPr lang="en-US" sz="4411">
              <a:latin typeface="St Transmission" charset="0"/>
              <a:ea typeface="ＭＳ Ｐゴシック" charset="0"/>
              <a:cs typeface="St Transmission" charset="0"/>
              <a:sym typeface="St Transmission" charset="0"/>
            </a:endParaRPr>
          </a:p>
        </p:txBody>
      </p:sp>
      <p:sp>
        <p:nvSpPr>
          <p:cNvPr id="102441" name="AutoShape 41"/>
          <p:cNvSpPr>
            <a:spLocks/>
          </p:cNvSpPr>
          <p:nvPr/>
        </p:nvSpPr>
        <p:spPr bwMode="auto">
          <a:xfrm>
            <a:off x="12292015" y="5672139"/>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87%</a:t>
            </a:r>
            <a:endParaRPr lang="en-US" sz="4411">
              <a:latin typeface="St Transmission" charset="0"/>
              <a:ea typeface="ＭＳ Ｐゴシック" charset="0"/>
              <a:cs typeface="St Transmission" charset="0"/>
              <a:sym typeface="St Transmission" charset="0"/>
            </a:endParaRPr>
          </a:p>
        </p:txBody>
      </p:sp>
      <p:sp>
        <p:nvSpPr>
          <p:cNvPr id="102442" name="AutoShape 42"/>
          <p:cNvSpPr>
            <a:spLocks/>
          </p:cNvSpPr>
          <p:nvPr/>
        </p:nvSpPr>
        <p:spPr bwMode="auto">
          <a:xfrm>
            <a:off x="19255418"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Mt. Consciente</a:t>
            </a:r>
            <a:endParaRPr lang="en-US" sz="4411">
              <a:latin typeface="St Transmission" charset="0"/>
              <a:ea typeface="ＭＳ Ｐゴシック" charset="0"/>
              <a:cs typeface="St Transmission" charset="0"/>
              <a:sym typeface="St Transmission" charset="0"/>
            </a:endParaRPr>
          </a:p>
        </p:txBody>
      </p:sp>
      <p:sp>
        <p:nvSpPr>
          <p:cNvPr id="102445" name="AutoShape 45"/>
          <p:cNvSpPr>
            <a:spLocks/>
          </p:cNvSpPr>
          <p:nvPr/>
        </p:nvSpPr>
        <p:spPr bwMode="auto">
          <a:xfrm>
            <a:off x="20029481" y="5732788"/>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latin typeface="St Transmission" charset="0"/>
                <a:ea typeface="ＭＳ Ｐゴシック" charset="0"/>
                <a:cs typeface="St Transmission" charset="0"/>
                <a:sym typeface="St Transmission" charset="0"/>
              </a:rPr>
              <a:t>87%</a:t>
            </a:r>
            <a:endParaRPr lang="en-US" sz="4411" dirty="0">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3042900" y="1914525"/>
            <a:ext cx="8991600" cy="9885364"/>
          </a:xfrm>
          <a:custGeom>
            <a:avLst/>
            <a:gdLst>
              <a:gd name="T0" fmla="*/ 4495800 w 21600"/>
              <a:gd name="T1" fmla="*/ 4942682 h 21600"/>
              <a:gd name="T2" fmla="*/ 4495800 w 21600"/>
              <a:gd name="T3" fmla="*/ 4942682 h 21600"/>
              <a:gd name="T4" fmla="*/ 4495800 w 21600"/>
              <a:gd name="T5" fmla="*/ 4942682 h 21600"/>
              <a:gd name="T6" fmla="*/ 4495800 w 21600"/>
              <a:gd name="T7" fmla="*/ 4942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3428" name="AutoShape 4"/>
          <p:cNvSpPr>
            <a:spLocks/>
          </p:cNvSpPr>
          <p:nvPr/>
        </p:nvSpPr>
        <p:spPr bwMode="auto">
          <a:xfrm>
            <a:off x="1914524" y="3732684"/>
            <a:ext cx="841216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Africa Client Satisfied</a:t>
            </a:r>
          </a:p>
        </p:txBody>
      </p:sp>
      <p:sp>
        <p:nvSpPr>
          <p:cNvPr id="103429" name="AutoShape 5"/>
          <p:cNvSpPr>
            <a:spLocks/>
          </p:cNvSpPr>
          <p:nvPr/>
        </p:nvSpPr>
        <p:spPr bwMode="auto">
          <a:xfrm>
            <a:off x="1914524" y="5114924"/>
            <a:ext cx="880268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latin typeface="St Transmission" charset="0"/>
              <a:ea typeface="ＭＳ Ｐゴシック" charset="0"/>
              <a:cs typeface="St Transmission" charset="0"/>
              <a:sym typeface="St Transmission" charset="0"/>
            </a:endParaRPr>
          </a:p>
        </p:txBody>
      </p:sp>
      <p:sp>
        <p:nvSpPr>
          <p:cNvPr id="103430" name="AutoShape 6"/>
          <p:cNvSpPr>
            <a:spLocks/>
          </p:cNvSpPr>
          <p:nvPr/>
        </p:nvSpPr>
        <p:spPr bwMode="auto">
          <a:xfrm>
            <a:off x="13952540" y="3656014"/>
            <a:ext cx="601662" cy="954087"/>
          </a:xfrm>
          <a:custGeom>
            <a:avLst/>
            <a:gdLst>
              <a:gd name="T0" fmla="*/ 300831 w 21600"/>
              <a:gd name="T1" fmla="*/ 477021 h 21529"/>
              <a:gd name="T2" fmla="*/ 300831 w 21600"/>
              <a:gd name="T3" fmla="*/ 477021 h 21529"/>
              <a:gd name="T4" fmla="*/ 300831 w 21600"/>
              <a:gd name="T5" fmla="*/ 477021 h 21529"/>
              <a:gd name="T6" fmla="*/ 300831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31" name="AutoShape 7"/>
          <p:cNvSpPr>
            <a:spLocks/>
          </p:cNvSpPr>
          <p:nvPr/>
        </p:nvSpPr>
        <p:spPr bwMode="auto">
          <a:xfrm>
            <a:off x="17746663" y="6524625"/>
            <a:ext cx="425451" cy="673100"/>
          </a:xfrm>
          <a:custGeom>
            <a:avLst/>
            <a:gdLst>
              <a:gd name="T0" fmla="*/ 212725 w 21600"/>
              <a:gd name="T1" fmla="*/ 336534 h 21529"/>
              <a:gd name="T2" fmla="*/ 212725 w 21600"/>
              <a:gd name="T3" fmla="*/ 336534 h 21529"/>
              <a:gd name="T4" fmla="*/ 212725 w 21600"/>
              <a:gd name="T5" fmla="*/ 336534 h 21529"/>
              <a:gd name="T6" fmla="*/ 212725 w 21600"/>
              <a:gd name="T7" fmla="*/ 33653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32" name="AutoShape 8"/>
          <p:cNvSpPr>
            <a:spLocks/>
          </p:cNvSpPr>
          <p:nvPr/>
        </p:nvSpPr>
        <p:spPr bwMode="auto">
          <a:xfrm>
            <a:off x="18986502" y="3797301"/>
            <a:ext cx="423863" cy="671513"/>
          </a:xfrm>
          <a:custGeom>
            <a:avLst/>
            <a:gdLst>
              <a:gd name="T0" fmla="*/ 211932 w 21600"/>
              <a:gd name="T1" fmla="*/ 335741 h 21529"/>
              <a:gd name="T2" fmla="*/ 211932 w 21600"/>
              <a:gd name="T3" fmla="*/ 335741 h 21529"/>
              <a:gd name="T4" fmla="*/ 211932 w 21600"/>
              <a:gd name="T5" fmla="*/ 335741 h 21529"/>
              <a:gd name="T6" fmla="*/ 211932 w 21600"/>
              <a:gd name="T7" fmla="*/ 3357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33" name="AutoShape 9"/>
          <p:cNvSpPr>
            <a:spLocks/>
          </p:cNvSpPr>
          <p:nvPr/>
        </p:nvSpPr>
        <p:spPr bwMode="auto">
          <a:xfrm>
            <a:off x="1914526" y="8110537"/>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3434" name="AutoShape 10"/>
          <p:cNvSpPr>
            <a:spLocks/>
          </p:cNvSpPr>
          <p:nvPr/>
        </p:nvSpPr>
        <p:spPr bwMode="auto">
          <a:xfrm>
            <a:off x="1914526" y="9109074"/>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3435" name="AutoShape 11"/>
          <p:cNvSpPr>
            <a:spLocks/>
          </p:cNvSpPr>
          <p:nvPr/>
        </p:nvSpPr>
        <p:spPr bwMode="auto">
          <a:xfrm>
            <a:off x="1914526" y="10101262"/>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103436" name="AutoShape 12"/>
          <p:cNvSpPr>
            <a:spLocks/>
          </p:cNvSpPr>
          <p:nvPr/>
        </p:nvSpPr>
        <p:spPr bwMode="auto">
          <a:xfrm>
            <a:off x="1914526" y="8110537"/>
            <a:ext cx="7993063" cy="22860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3437" name="AutoShape 13"/>
          <p:cNvSpPr>
            <a:spLocks/>
          </p:cNvSpPr>
          <p:nvPr/>
        </p:nvSpPr>
        <p:spPr bwMode="auto">
          <a:xfrm>
            <a:off x="1914526" y="9109074"/>
            <a:ext cx="4759324" cy="22860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3438" name="AutoShape 14"/>
          <p:cNvSpPr>
            <a:spLocks/>
          </p:cNvSpPr>
          <p:nvPr/>
        </p:nvSpPr>
        <p:spPr bwMode="auto">
          <a:xfrm>
            <a:off x="1965327" y="10101262"/>
            <a:ext cx="6143625" cy="22860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3439" name="AutoShape 15"/>
          <p:cNvSpPr>
            <a:spLocks/>
          </p:cNvSpPr>
          <p:nvPr/>
        </p:nvSpPr>
        <p:spPr bwMode="auto">
          <a:xfrm>
            <a:off x="1965327" y="7562850"/>
            <a:ext cx="217487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System</a:t>
            </a:r>
            <a:endParaRPr lang="en-US" sz="4411">
              <a:latin typeface="St Transmission" charset="0"/>
              <a:ea typeface="ＭＳ Ｐゴシック" charset="0"/>
              <a:cs typeface="St Transmission" charset="0"/>
              <a:sym typeface="St Transmission" charset="0"/>
            </a:endParaRPr>
          </a:p>
        </p:txBody>
      </p:sp>
      <p:sp>
        <p:nvSpPr>
          <p:cNvPr id="103440" name="AutoShape 16"/>
          <p:cNvSpPr>
            <a:spLocks/>
          </p:cNvSpPr>
          <p:nvPr/>
        </p:nvSpPr>
        <p:spPr bwMode="auto">
          <a:xfrm>
            <a:off x="1965327" y="8555039"/>
            <a:ext cx="21748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Management</a:t>
            </a:r>
            <a:endParaRPr lang="en-US" sz="4411">
              <a:latin typeface="St Transmission" charset="0"/>
              <a:ea typeface="ＭＳ Ｐゴシック" charset="0"/>
              <a:cs typeface="St Transmission" charset="0"/>
              <a:sym typeface="St Transmission" charset="0"/>
            </a:endParaRPr>
          </a:p>
        </p:txBody>
      </p:sp>
      <p:sp>
        <p:nvSpPr>
          <p:cNvPr id="103441" name="AutoShape 17"/>
          <p:cNvSpPr>
            <a:spLocks/>
          </p:cNvSpPr>
          <p:nvPr/>
        </p:nvSpPr>
        <p:spPr bwMode="auto">
          <a:xfrm>
            <a:off x="1965327" y="9548815"/>
            <a:ext cx="21748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latin typeface="PT Sans" charset="0"/>
                <a:ea typeface="ＭＳ Ｐゴシック" charset="0"/>
                <a:cs typeface="PT Sans" charset="0"/>
                <a:sym typeface="PT Sans" charset="0"/>
              </a:rPr>
              <a:t>Progress</a:t>
            </a:r>
            <a:endParaRPr lang="en-US" sz="4411">
              <a:latin typeface="St Transmission" charset="0"/>
              <a:ea typeface="ＭＳ Ｐゴシック" charset="0"/>
              <a:cs typeface="St Transmission" charset="0"/>
              <a:sym typeface="St Transmission" charset="0"/>
            </a:endParaRPr>
          </a:p>
        </p:txBody>
      </p:sp>
      <p:sp>
        <p:nvSpPr>
          <p:cNvPr id="103442" name="AutoShape 18"/>
          <p:cNvSpPr>
            <a:spLocks/>
          </p:cNvSpPr>
          <p:nvPr/>
        </p:nvSpPr>
        <p:spPr bwMode="auto">
          <a:xfrm>
            <a:off x="14554201" y="4379914"/>
            <a:ext cx="855662" cy="1352549"/>
          </a:xfrm>
          <a:custGeom>
            <a:avLst/>
            <a:gdLst>
              <a:gd name="T0" fmla="*/ 427832 w 21600"/>
              <a:gd name="T1" fmla="*/ 676244 h 21529"/>
              <a:gd name="T2" fmla="*/ 427832 w 21600"/>
              <a:gd name="T3" fmla="*/ 676244 h 21529"/>
              <a:gd name="T4" fmla="*/ 427832 w 21600"/>
              <a:gd name="T5" fmla="*/ 676244 h 21529"/>
              <a:gd name="T6" fmla="*/ 427832 w 21600"/>
              <a:gd name="T7" fmla="*/ 6762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43" name="AutoShape 19"/>
          <p:cNvSpPr>
            <a:spLocks/>
          </p:cNvSpPr>
          <p:nvPr/>
        </p:nvSpPr>
        <p:spPr bwMode="auto">
          <a:xfrm>
            <a:off x="19110326" y="9377364"/>
            <a:ext cx="601662" cy="954087"/>
          </a:xfrm>
          <a:custGeom>
            <a:avLst/>
            <a:gdLst>
              <a:gd name="T0" fmla="*/ 300832 w 21600"/>
              <a:gd name="T1" fmla="*/ 477021 h 21529"/>
              <a:gd name="T2" fmla="*/ 300832 w 21600"/>
              <a:gd name="T3" fmla="*/ 477021 h 21529"/>
              <a:gd name="T4" fmla="*/ 300832 w 21600"/>
              <a:gd name="T5" fmla="*/ 477021 h 21529"/>
              <a:gd name="T6" fmla="*/ 300832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44" name="AutoShape 20"/>
          <p:cNvSpPr>
            <a:spLocks/>
          </p:cNvSpPr>
          <p:nvPr/>
        </p:nvSpPr>
        <p:spPr bwMode="auto">
          <a:xfrm>
            <a:off x="20770850" y="5467350"/>
            <a:ext cx="603250" cy="954089"/>
          </a:xfrm>
          <a:custGeom>
            <a:avLst/>
            <a:gdLst>
              <a:gd name="T0" fmla="*/ 301625 w 21600"/>
              <a:gd name="T1" fmla="*/ 477022 h 21529"/>
              <a:gd name="T2" fmla="*/ 301625 w 21600"/>
              <a:gd name="T3" fmla="*/ 477022 h 21529"/>
              <a:gd name="T4" fmla="*/ 301625 w 21600"/>
              <a:gd name="T5" fmla="*/ 477022 h 21529"/>
              <a:gd name="T6" fmla="*/ 301625 w 21600"/>
              <a:gd name="T7" fmla="*/ 477022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5" name="AutoShape 21"/>
          <p:cNvSpPr>
            <a:spLocks/>
          </p:cNvSpPr>
          <p:nvPr/>
        </p:nvSpPr>
        <p:spPr bwMode="auto">
          <a:xfrm>
            <a:off x="16633827" y="6207125"/>
            <a:ext cx="420688" cy="665163"/>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6" name="AutoShape 22"/>
          <p:cNvSpPr>
            <a:spLocks/>
          </p:cNvSpPr>
          <p:nvPr/>
        </p:nvSpPr>
        <p:spPr bwMode="auto">
          <a:xfrm>
            <a:off x="19056350" y="8262937"/>
            <a:ext cx="295275" cy="468313"/>
          </a:xfrm>
          <a:custGeom>
            <a:avLst/>
            <a:gdLst>
              <a:gd name="T0" fmla="*/ 147638 w 21600"/>
              <a:gd name="T1" fmla="*/ 234145 h 21529"/>
              <a:gd name="T2" fmla="*/ 147638 w 21600"/>
              <a:gd name="T3" fmla="*/ 234145 h 21529"/>
              <a:gd name="T4" fmla="*/ 147638 w 21600"/>
              <a:gd name="T5" fmla="*/ 234145 h 21529"/>
              <a:gd name="T6" fmla="*/ 147638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47" name="AutoShape 23"/>
          <p:cNvSpPr>
            <a:spLocks/>
          </p:cNvSpPr>
          <p:nvPr/>
        </p:nvSpPr>
        <p:spPr bwMode="auto">
          <a:xfrm>
            <a:off x="19919951" y="6361113"/>
            <a:ext cx="296862" cy="468313"/>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8" name="AutoShape 24"/>
          <p:cNvSpPr>
            <a:spLocks/>
          </p:cNvSpPr>
          <p:nvPr/>
        </p:nvSpPr>
        <p:spPr bwMode="auto">
          <a:xfrm>
            <a:off x="17118014" y="7497763"/>
            <a:ext cx="420686" cy="665163"/>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49" name="AutoShape 25"/>
          <p:cNvSpPr>
            <a:spLocks/>
          </p:cNvSpPr>
          <p:nvPr/>
        </p:nvSpPr>
        <p:spPr bwMode="auto">
          <a:xfrm>
            <a:off x="20393027" y="6056313"/>
            <a:ext cx="296862" cy="468313"/>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0" name="AutoShape 26"/>
          <p:cNvSpPr>
            <a:spLocks/>
          </p:cNvSpPr>
          <p:nvPr/>
        </p:nvSpPr>
        <p:spPr bwMode="auto">
          <a:xfrm>
            <a:off x="19262726" y="3422651"/>
            <a:ext cx="296862" cy="468313"/>
          </a:xfrm>
          <a:custGeom>
            <a:avLst/>
            <a:gdLst>
              <a:gd name="T0" fmla="*/ 148432 w 21600"/>
              <a:gd name="T1" fmla="*/ 234146 h 21529"/>
              <a:gd name="T2" fmla="*/ 148432 w 21600"/>
              <a:gd name="T3" fmla="*/ 234146 h 21529"/>
              <a:gd name="T4" fmla="*/ 148432 w 21600"/>
              <a:gd name="T5" fmla="*/ 234146 h 21529"/>
              <a:gd name="T6" fmla="*/ 148432 w 21600"/>
              <a:gd name="T7" fmla="*/ 2341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51" name="AutoShape 27"/>
          <p:cNvSpPr>
            <a:spLocks/>
          </p:cNvSpPr>
          <p:nvPr/>
        </p:nvSpPr>
        <p:spPr bwMode="auto">
          <a:xfrm>
            <a:off x="17327563" y="9377365"/>
            <a:ext cx="511175" cy="808037"/>
          </a:xfrm>
          <a:custGeom>
            <a:avLst/>
            <a:gdLst>
              <a:gd name="T0" fmla="*/ 255588 w 21600"/>
              <a:gd name="T1" fmla="*/ 404000 h 21529"/>
              <a:gd name="T2" fmla="*/ 255588 w 21600"/>
              <a:gd name="T3" fmla="*/ 404000 h 21529"/>
              <a:gd name="T4" fmla="*/ 255588 w 21600"/>
              <a:gd name="T5" fmla="*/ 404000 h 21529"/>
              <a:gd name="T6" fmla="*/ 255588 w 21600"/>
              <a:gd name="T7" fmla="*/ 40400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2" name="AutoShape 28"/>
          <p:cNvSpPr>
            <a:spLocks/>
          </p:cNvSpPr>
          <p:nvPr/>
        </p:nvSpPr>
        <p:spPr bwMode="auto">
          <a:xfrm>
            <a:off x="21374102" y="9093200"/>
            <a:ext cx="358775" cy="569913"/>
          </a:xfrm>
          <a:custGeom>
            <a:avLst/>
            <a:gdLst>
              <a:gd name="T0" fmla="*/ 179388 w 21600"/>
              <a:gd name="T1" fmla="*/ 284943 h 21529"/>
              <a:gd name="T2" fmla="*/ 179388 w 21600"/>
              <a:gd name="T3" fmla="*/ 284943 h 21529"/>
              <a:gd name="T4" fmla="*/ 179388 w 21600"/>
              <a:gd name="T5" fmla="*/ 284943 h 21529"/>
              <a:gd name="T6" fmla="*/ 179388 w 21600"/>
              <a:gd name="T7" fmla="*/ 28494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3" name="AutoShape 29"/>
          <p:cNvSpPr>
            <a:spLocks/>
          </p:cNvSpPr>
          <p:nvPr/>
        </p:nvSpPr>
        <p:spPr bwMode="auto">
          <a:xfrm>
            <a:off x="18172112" y="4772026"/>
            <a:ext cx="360363" cy="568325"/>
          </a:xfrm>
          <a:custGeom>
            <a:avLst/>
            <a:gdLst>
              <a:gd name="T0" fmla="*/ 180181 w 21600"/>
              <a:gd name="T1" fmla="*/ 284149 h 21529"/>
              <a:gd name="T2" fmla="*/ 180181 w 21600"/>
              <a:gd name="T3" fmla="*/ 284149 h 21529"/>
              <a:gd name="T4" fmla="*/ 180181 w 21600"/>
              <a:gd name="T5" fmla="*/ 284149 h 21529"/>
              <a:gd name="T6" fmla="*/ 180181 w 21600"/>
              <a:gd name="T7" fmla="*/ 28414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436"/>
                                        </p:tgtEl>
                                        <p:attrNameLst>
                                          <p:attrName>style.visibility</p:attrName>
                                        </p:attrNameLst>
                                      </p:cBhvr>
                                      <p:to>
                                        <p:strVal val="visible"/>
                                      </p:to>
                                    </p:set>
                                    <p:animEffect transition="in" filter="wipe(left)">
                                      <p:cBhvr>
                                        <p:cTn id="7" dur="500"/>
                                        <p:tgtEl>
                                          <p:spTgt spid="103436"/>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3437"/>
                                        </p:tgtEl>
                                        <p:attrNameLst>
                                          <p:attrName>style.visibility</p:attrName>
                                        </p:attrNameLst>
                                      </p:cBhvr>
                                      <p:to>
                                        <p:strVal val="visible"/>
                                      </p:to>
                                    </p:set>
                                    <p:animEffect transition="in" filter="wipe(left)">
                                      <p:cBhvr>
                                        <p:cTn id="10" dur="500"/>
                                        <p:tgtEl>
                                          <p:spTgt spid="103437"/>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03438"/>
                                        </p:tgtEl>
                                        <p:attrNameLst>
                                          <p:attrName>style.visibility</p:attrName>
                                        </p:attrNameLst>
                                      </p:cBhvr>
                                      <p:to>
                                        <p:strVal val="visible"/>
                                      </p:to>
                                    </p:set>
                                    <p:animEffect transition="in" filter="wipe(left)">
                                      <p:cBhvr>
                                        <p:cTn id="13" dur="500"/>
                                        <p:tgtEl>
                                          <p:spTgt spid="103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6" grpId="0" animBg="1"/>
      <p:bldP spid="103437" grpId="0" animBg="1"/>
      <p:bldP spid="1034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7" name="AutoShape 9"/>
          <p:cNvSpPr>
            <a:spLocks/>
          </p:cNvSpPr>
          <p:nvPr/>
        </p:nvSpPr>
        <p:spPr bwMode="auto">
          <a:xfrm>
            <a:off x="5233989" y="9712325"/>
            <a:ext cx="368300" cy="815975"/>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pic>
        <p:nvPicPr>
          <p:cNvPr id="36" name="Picture 5" descr="Dark-Worldmap.png"/>
          <p:cNvPicPr>
            <a:picLocks noChangeAspect="1"/>
          </p:cNvPicPr>
          <p:nvPr/>
        </p:nvPicPr>
        <p:blipFill>
          <a:blip r:embed="rId2">
            <a:alphaModFix amt="17000"/>
            <a:extLst>
              <a:ext uri="{28A0092B-C50C-407E-A947-70E740481C1C}">
                <a14:useLocalDpi xmlns:a14="http://schemas.microsoft.com/office/drawing/2010/main" val="0"/>
              </a:ext>
            </a:extLst>
          </a:blip>
          <a:srcRect/>
          <a:stretch>
            <a:fillRect/>
          </a:stretch>
        </p:blipFill>
        <p:spPr bwMode="auto">
          <a:xfrm>
            <a:off x="9312295" y="1603978"/>
            <a:ext cx="15071705" cy="8960837"/>
          </a:xfrm>
          <a:prstGeom prst="rect">
            <a:avLst/>
          </a:prstGeom>
          <a:noFill/>
          <a:ln>
            <a:noFill/>
          </a:ln>
          <a:effectLst/>
          <a:extLst>
            <a:ext uri="{909E8E84-426E-40dd-AFC4-6F175D3DCCD1}">
              <a14:hiddenFill xmlns="" xmlns:a14="http://schemas.microsoft.com/office/drawing/2010/main">
                <a:solidFill>
                  <a:srgbClr val="FFFFFF">
                    <a:alpha val="17162"/>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04449" name="AutoShape 1"/>
          <p:cNvSpPr>
            <a:spLocks/>
          </p:cNvSpPr>
          <p:nvPr/>
        </p:nvSpPr>
        <p:spPr bwMode="auto">
          <a:xfrm>
            <a:off x="22594890" y="13038139"/>
            <a:ext cx="74294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C5CAA7DE-264C-43F9-973A-BBC6A20A9730}" type="slidenum">
              <a:rPr lang="en-US" sz="2201">
                <a:solidFill>
                  <a:srgbClr val="53585F"/>
                </a:solidFill>
                <a:latin typeface="PT Sans" panose="020B0503020203020204" pitchFamily="34" charset="0"/>
                <a:sym typeface="PT Sans" panose="020B0503020203020204" pitchFamily="34" charset="0"/>
              </a:rPr>
              <a:pPr marL="0" indent="0" eaLnBrk="1">
                <a:lnSpc>
                  <a:spcPct val="100000"/>
                </a:lnSpc>
                <a:buSzTx/>
                <a:buNone/>
              </a:pPr>
              <a:t>98</a:t>
            </a:fld>
            <a:endParaRPr lang="en-US" sz="7001"/>
          </a:p>
        </p:txBody>
      </p:sp>
      <p:sp>
        <p:nvSpPr>
          <p:cNvPr id="104450"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104451" name="AutoShape 3"/>
          <p:cNvSpPr>
            <a:spLocks/>
          </p:cNvSpPr>
          <p:nvPr/>
        </p:nvSpPr>
        <p:spPr bwMode="auto">
          <a:xfrm>
            <a:off x="9985377" y="3201988"/>
            <a:ext cx="14057314" cy="6946900"/>
          </a:xfrm>
          <a:custGeom>
            <a:avLst/>
            <a:gdLst/>
            <a:ahLst/>
            <a:cxnLst/>
            <a:rect l="0" t="0" r="0" b="0"/>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4452" name="AutoShape 4"/>
          <p:cNvSpPr>
            <a:spLocks/>
          </p:cNvSpPr>
          <p:nvPr/>
        </p:nvSpPr>
        <p:spPr bwMode="auto">
          <a:xfrm>
            <a:off x="1543050" y="2219013"/>
            <a:ext cx="7739063"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Take a Look at Our Monthly Report, Great Result!</a:t>
            </a:r>
          </a:p>
        </p:txBody>
      </p:sp>
      <p:sp>
        <p:nvSpPr>
          <p:cNvPr id="104453" name="AutoShape 5"/>
          <p:cNvSpPr>
            <a:spLocks/>
          </p:cNvSpPr>
          <p:nvPr/>
        </p:nvSpPr>
        <p:spPr bwMode="auto">
          <a:xfrm>
            <a:off x="1543051" y="5626099"/>
            <a:ext cx="78247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a:t>
            </a:r>
            <a:endParaRPr lang="en-US" sz="4411">
              <a:latin typeface="St Transmission" charset="0"/>
              <a:ea typeface="ＭＳ Ｐゴシック" charset="0"/>
              <a:cs typeface="St Transmission" charset="0"/>
              <a:sym typeface="St Transmission" charset="0"/>
            </a:endParaRPr>
          </a:p>
        </p:txBody>
      </p:sp>
      <p:sp>
        <p:nvSpPr>
          <p:cNvPr id="104454" name="AutoShape 6"/>
          <p:cNvSpPr>
            <a:spLocks/>
          </p:cNvSpPr>
          <p:nvPr/>
        </p:nvSpPr>
        <p:spPr bwMode="auto">
          <a:xfrm>
            <a:off x="5138738" y="8426451"/>
            <a:ext cx="391318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latin typeface="St Transmission" charset="0"/>
                <a:ea typeface="ＭＳ Ｐゴシック" charset="0"/>
                <a:cs typeface="St Transmission" charset="0"/>
                <a:sym typeface="St Transmission" charset="0"/>
              </a:rPr>
              <a:t>591.678.342</a:t>
            </a:r>
            <a:endParaRPr lang="en-US" sz="4411">
              <a:latin typeface="St Transmission" charset="0"/>
              <a:ea typeface="ＭＳ Ｐゴシック" charset="0"/>
              <a:cs typeface="St Transmission" charset="0"/>
              <a:sym typeface="St Transmission" charset="0"/>
            </a:endParaRPr>
          </a:p>
        </p:txBody>
      </p:sp>
      <p:sp>
        <p:nvSpPr>
          <p:cNvPr id="104455" name="AutoShape 7"/>
          <p:cNvSpPr>
            <a:spLocks/>
          </p:cNvSpPr>
          <p:nvPr/>
        </p:nvSpPr>
        <p:spPr bwMode="auto">
          <a:xfrm>
            <a:off x="5138739" y="7913687"/>
            <a:ext cx="3440112"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Total Customer in world</a:t>
            </a:r>
            <a:endParaRPr lang="en-US" sz="4411">
              <a:latin typeface="St Transmission" charset="0"/>
              <a:ea typeface="ＭＳ Ｐゴシック" charset="0"/>
              <a:cs typeface="St Transmission" charset="0"/>
              <a:sym typeface="St Transmission" charset="0"/>
            </a:endParaRPr>
          </a:p>
        </p:txBody>
      </p:sp>
      <p:sp>
        <p:nvSpPr>
          <p:cNvPr id="104456" name="Line 8"/>
          <p:cNvSpPr>
            <a:spLocks noChangeShapeType="1"/>
          </p:cNvSpPr>
          <p:nvPr/>
        </p:nvSpPr>
        <p:spPr bwMode="auto">
          <a:xfrm>
            <a:off x="5138739" y="9451975"/>
            <a:ext cx="4229100"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4458" name="AutoShape 10"/>
          <p:cNvSpPr>
            <a:spLocks/>
          </p:cNvSpPr>
          <p:nvPr/>
        </p:nvSpPr>
        <p:spPr bwMode="auto">
          <a:xfrm>
            <a:off x="7569202" y="9694864"/>
            <a:ext cx="449262" cy="833436"/>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59" name="AutoShape 11"/>
          <p:cNvSpPr>
            <a:spLocks/>
          </p:cNvSpPr>
          <p:nvPr/>
        </p:nvSpPr>
        <p:spPr bwMode="auto">
          <a:xfrm>
            <a:off x="5865814" y="10128251"/>
            <a:ext cx="63023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Men</a:t>
            </a:r>
            <a:endParaRPr lang="en-US" sz="4411">
              <a:latin typeface="St Transmission" charset="0"/>
              <a:ea typeface="ＭＳ Ｐゴシック" charset="0"/>
              <a:cs typeface="St Transmission" charset="0"/>
              <a:sym typeface="St Transmission" charset="0"/>
            </a:endParaRPr>
          </a:p>
        </p:txBody>
      </p:sp>
      <p:sp>
        <p:nvSpPr>
          <p:cNvPr id="104460" name="AutoShape 12"/>
          <p:cNvSpPr>
            <a:spLocks/>
          </p:cNvSpPr>
          <p:nvPr/>
        </p:nvSpPr>
        <p:spPr bwMode="auto">
          <a:xfrm>
            <a:off x="5865813" y="9693277"/>
            <a:ext cx="741362"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67%</a:t>
            </a:r>
            <a:endParaRPr lang="en-US" sz="4411">
              <a:latin typeface="St Transmission" charset="0"/>
              <a:ea typeface="ＭＳ Ｐゴシック" charset="0"/>
              <a:cs typeface="St Transmission" charset="0"/>
              <a:sym typeface="St Transmission" charset="0"/>
            </a:endParaRPr>
          </a:p>
        </p:txBody>
      </p:sp>
      <p:sp>
        <p:nvSpPr>
          <p:cNvPr id="104461" name="AutoShape 13"/>
          <p:cNvSpPr>
            <a:spLocks/>
          </p:cNvSpPr>
          <p:nvPr/>
        </p:nvSpPr>
        <p:spPr bwMode="auto">
          <a:xfrm>
            <a:off x="8277226" y="9693277"/>
            <a:ext cx="74136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33%</a:t>
            </a:r>
            <a:endParaRPr lang="en-US" sz="4411">
              <a:latin typeface="St Transmission" charset="0"/>
              <a:ea typeface="ＭＳ Ｐゴシック" charset="0"/>
              <a:cs typeface="St Transmission" charset="0"/>
              <a:sym typeface="St Transmission" charset="0"/>
            </a:endParaRPr>
          </a:p>
        </p:txBody>
      </p:sp>
      <p:sp>
        <p:nvSpPr>
          <p:cNvPr id="104462" name="AutoShape 14"/>
          <p:cNvSpPr>
            <a:spLocks/>
          </p:cNvSpPr>
          <p:nvPr/>
        </p:nvSpPr>
        <p:spPr bwMode="auto">
          <a:xfrm>
            <a:off x="8277225" y="10128251"/>
            <a:ext cx="1004889"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Women</a:t>
            </a:r>
            <a:endParaRPr lang="en-US" sz="4411">
              <a:latin typeface="St Transmission" charset="0"/>
              <a:ea typeface="ＭＳ Ｐゴシック" charset="0"/>
              <a:cs typeface="St Transmission" charset="0"/>
              <a:sym typeface="St Transmission" charset="0"/>
            </a:endParaRPr>
          </a:p>
        </p:txBody>
      </p:sp>
      <p:graphicFrame>
        <p:nvGraphicFramePr>
          <p:cNvPr id="2" name="Object 15"/>
          <p:cNvGraphicFramePr>
            <a:graphicFrameLocks noChangeAspect="1"/>
          </p:cNvGraphicFramePr>
          <p:nvPr/>
        </p:nvGraphicFramePr>
        <p:xfrm>
          <a:off x="1593851" y="7789863"/>
          <a:ext cx="2724149" cy="2724149"/>
        </p:xfrm>
        <a:graphic>
          <a:graphicData uri="http://schemas.openxmlformats.org/drawingml/2006/chart">
            <c:chart xmlns:c="http://schemas.openxmlformats.org/drawingml/2006/chart" xmlns:r="http://schemas.openxmlformats.org/officeDocument/2006/relationships" r:id="rId3"/>
          </a:graphicData>
        </a:graphic>
      </p:graphicFrame>
      <p:sp>
        <p:nvSpPr>
          <p:cNvPr id="104464" name="AutoShape 16"/>
          <p:cNvSpPr>
            <a:spLocks/>
          </p:cNvSpPr>
          <p:nvPr/>
        </p:nvSpPr>
        <p:spPr bwMode="auto">
          <a:xfrm>
            <a:off x="1849438" y="8045451"/>
            <a:ext cx="2212974" cy="2212974"/>
          </a:xfrm>
          <a:custGeom>
            <a:avLst/>
            <a:gdLst>
              <a:gd name="T0" fmla="*/ 1106431 w 19679"/>
              <a:gd name="T1" fmla="*/ 1214499 h 19679"/>
              <a:gd name="T2" fmla="*/ 1106431 w 19679"/>
              <a:gd name="T3" fmla="*/ 1214499 h 19679"/>
              <a:gd name="T4" fmla="*/ 1106431 w 19679"/>
              <a:gd name="T5" fmla="*/ 1214499 h 19679"/>
              <a:gd name="T6" fmla="*/ 1106431 w 19679"/>
              <a:gd name="T7" fmla="*/ 1214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4465" name="AutoShape 17"/>
          <p:cNvSpPr>
            <a:spLocks/>
          </p:cNvSpPr>
          <p:nvPr/>
        </p:nvSpPr>
        <p:spPr bwMode="auto">
          <a:xfrm>
            <a:off x="2435225" y="8796338"/>
            <a:ext cx="10414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latin typeface="St Transmission" charset="0"/>
                <a:ea typeface="ＭＳ Ｐゴシック" charset="0"/>
                <a:cs typeface="St Transmission" charset="0"/>
                <a:sym typeface="St Transmission" charset="0"/>
              </a:rPr>
              <a:t>75%</a:t>
            </a:r>
            <a:endParaRPr lang="en-US" sz="4411">
              <a:latin typeface="St Transmission" charset="0"/>
              <a:ea typeface="ＭＳ Ｐゴシック" charset="0"/>
              <a:cs typeface="St Transmission" charset="0"/>
              <a:sym typeface="St Transmission" charset="0"/>
            </a:endParaRPr>
          </a:p>
        </p:txBody>
      </p:sp>
      <p:sp>
        <p:nvSpPr>
          <p:cNvPr id="104466" name="AutoShape 18"/>
          <p:cNvSpPr>
            <a:spLocks/>
          </p:cNvSpPr>
          <p:nvPr/>
        </p:nvSpPr>
        <p:spPr bwMode="auto">
          <a:xfrm>
            <a:off x="17627601" y="6675438"/>
            <a:ext cx="447675" cy="833436"/>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67" name="AutoShape 19"/>
          <p:cNvSpPr>
            <a:spLocks/>
          </p:cNvSpPr>
          <p:nvPr/>
        </p:nvSpPr>
        <p:spPr bwMode="auto">
          <a:xfrm>
            <a:off x="13231814" y="4068763"/>
            <a:ext cx="368300" cy="815975"/>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68" name="AutoShape 20"/>
          <p:cNvSpPr>
            <a:spLocks/>
          </p:cNvSpPr>
          <p:nvPr/>
        </p:nvSpPr>
        <p:spPr bwMode="auto">
          <a:xfrm>
            <a:off x="21389975" y="4611689"/>
            <a:ext cx="449262" cy="833436"/>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69" name="AutoShape 21"/>
          <p:cNvSpPr>
            <a:spLocks/>
          </p:cNvSpPr>
          <p:nvPr/>
        </p:nvSpPr>
        <p:spPr bwMode="auto">
          <a:xfrm>
            <a:off x="17259301" y="3254376"/>
            <a:ext cx="368300" cy="814388"/>
          </a:xfrm>
          <a:custGeom>
            <a:avLst/>
            <a:gdLst>
              <a:gd name="T0" fmla="*/ 184150 w 21600"/>
              <a:gd name="T1" fmla="*/ 407194 h 21600"/>
              <a:gd name="T2" fmla="*/ 184150 w 21600"/>
              <a:gd name="T3" fmla="*/ 407194 h 21600"/>
              <a:gd name="T4" fmla="*/ 184150 w 21600"/>
              <a:gd name="T5" fmla="*/ 407194 h 21600"/>
              <a:gd name="T6" fmla="*/ 184150 w 21600"/>
              <a:gd name="T7" fmla="*/ 407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70" name="AutoShape 22"/>
          <p:cNvSpPr>
            <a:spLocks/>
          </p:cNvSpPr>
          <p:nvPr/>
        </p:nvSpPr>
        <p:spPr bwMode="auto">
          <a:xfrm>
            <a:off x="14070012" y="7048501"/>
            <a:ext cx="366713" cy="815975"/>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71" name="AutoShape 23"/>
          <p:cNvSpPr>
            <a:spLocks/>
          </p:cNvSpPr>
          <p:nvPr/>
        </p:nvSpPr>
        <p:spPr bwMode="auto">
          <a:xfrm>
            <a:off x="19080164" y="4467226"/>
            <a:ext cx="447675" cy="83343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72" name="AutoShape 24"/>
          <p:cNvSpPr>
            <a:spLocks/>
          </p:cNvSpPr>
          <p:nvPr/>
        </p:nvSpPr>
        <p:spPr bwMode="auto">
          <a:xfrm>
            <a:off x="21839237" y="7731125"/>
            <a:ext cx="366713" cy="815975"/>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graphicFrame>
        <p:nvGraphicFramePr>
          <p:cNvPr id="12" name="Chart 11"/>
          <p:cNvGraphicFramePr/>
          <p:nvPr>
            <p:extLst>
              <p:ext uri="{D42A27DB-BD31-4B8C-83A1-F6EECF244321}">
                <p14:modId xmlns:p14="http://schemas.microsoft.com/office/powerpoint/2010/main" val="1099308991"/>
              </p:ext>
            </p:extLst>
          </p:nvPr>
        </p:nvGraphicFramePr>
        <p:xfrm>
          <a:off x="436372" y="7626221"/>
          <a:ext cx="4779292" cy="318619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Line 3"/>
          <p:cNvSpPr>
            <a:spLocks noChangeShapeType="1"/>
          </p:cNvSpPr>
          <p:nvPr/>
        </p:nvSpPr>
        <p:spPr bwMode="auto">
          <a:xfrm>
            <a:off x="2244726" y="11518900"/>
            <a:ext cx="7966075" cy="0"/>
          </a:xfrm>
          <a:prstGeom prst="line">
            <a:avLst/>
          </a:prstGeom>
          <a:noFill/>
          <a:ln w="12700" cap="flat" cmpd="sng">
            <a:solidFill>
              <a:srgbClr val="53585F"/>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000000"/>
              </a:solidFill>
              <a:latin typeface="Helvetica" charset="0"/>
              <a:ea typeface="ＭＳ Ｐゴシック" charset="0"/>
              <a:cs typeface="Helvetica" charset="0"/>
              <a:sym typeface="Helvetica" charset="0"/>
            </a:endParaRPr>
          </a:p>
        </p:txBody>
      </p:sp>
      <p:sp>
        <p:nvSpPr>
          <p:cNvPr id="105476" name="AutoShape 4"/>
          <p:cNvSpPr>
            <a:spLocks/>
          </p:cNvSpPr>
          <p:nvPr/>
        </p:nvSpPr>
        <p:spPr bwMode="auto">
          <a:xfrm>
            <a:off x="2609851" y="11383964"/>
            <a:ext cx="271463" cy="271461"/>
          </a:xfrm>
          <a:custGeom>
            <a:avLst/>
            <a:gdLst>
              <a:gd name="T0" fmla="*/ 135725 w 19679"/>
              <a:gd name="T1" fmla="*/ 148981 h 19679"/>
              <a:gd name="T2" fmla="*/ 135725 w 19679"/>
              <a:gd name="T3" fmla="*/ 148981 h 19679"/>
              <a:gd name="T4" fmla="*/ 135725 w 19679"/>
              <a:gd name="T5" fmla="*/ 148981 h 19679"/>
              <a:gd name="T6" fmla="*/ 135725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5477" name="AutoShape 5"/>
          <p:cNvSpPr>
            <a:spLocks/>
          </p:cNvSpPr>
          <p:nvPr/>
        </p:nvSpPr>
        <p:spPr bwMode="auto">
          <a:xfrm>
            <a:off x="4284664"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5478" name="AutoShape 6"/>
          <p:cNvSpPr>
            <a:spLocks/>
          </p:cNvSpPr>
          <p:nvPr/>
        </p:nvSpPr>
        <p:spPr bwMode="auto">
          <a:xfrm>
            <a:off x="5957889"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5479" name="AutoShape 7"/>
          <p:cNvSpPr>
            <a:spLocks/>
          </p:cNvSpPr>
          <p:nvPr/>
        </p:nvSpPr>
        <p:spPr bwMode="auto">
          <a:xfrm>
            <a:off x="7666040" y="11383964"/>
            <a:ext cx="271461" cy="271461"/>
          </a:xfrm>
          <a:custGeom>
            <a:avLst/>
            <a:gdLst>
              <a:gd name="T0" fmla="*/ 135724 w 19679"/>
              <a:gd name="T1" fmla="*/ 148981 h 19679"/>
              <a:gd name="T2" fmla="*/ 135724 w 19679"/>
              <a:gd name="T3" fmla="*/ 148981 h 19679"/>
              <a:gd name="T4" fmla="*/ 135724 w 19679"/>
              <a:gd name="T5" fmla="*/ 148981 h 19679"/>
              <a:gd name="T6" fmla="*/ 135724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5480" name="AutoShape 8"/>
          <p:cNvSpPr>
            <a:spLocks/>
          </p:cNvSpPr>
          <p:nvPr/>
        </p:nvSpPr>
        <p:spPr bwMode="auto">
          <a:xfrm>
            <a:off x="9361489"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05481" name="AutoShape 9"/>
          <p:cNvSpPr>
            <a:spLocks/>
          </p:cNvSpPr>
          <p:nvPr/>
        </p:nvSpPr>
        <p:spPr bwMode="auto">
          <a:xfrm>
            <a:off x="2351089" y="11876090"/>
            <a:ext cx="7889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2010</a:t>
            </a:r>
            <a:endParaRPr lang="en-US" sz="4411">
              <a:latin typeface="St Transmission" charset="0"/>
              <a:ea typeface="ＭＳ Ｐゴシック" charset="0"/>
              <a:cs typeface="St Transmission" charset="0"/>
              <a:sym typeface="St Transmission" charset="0"/>
            </a:endParaRPr>
          </a:p>
        </p:txBody>
      </p:sp>
      <p:sp>
        <p:nvSpPr>
          <p:cNvPr id="105482" name="AutoShape 10"/>
          <p:cNvSpPr>
            <a:spLocks/>
          </p:cNvSpPr>
          <p:nvPr/>
        </p:nvSpPr>
        <p:spPr bwMode="auto">
          <a:xfrm>
            <a:off x="4025901" y="11876090"/>
            <a:ext cx="787401"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2010</a:t>
            </a:r>
            <a:endParaRPr lang="en-US" sz="4411">
              <a:latin typeface="St Transmission" charset="0"/>
              <a:ea typeface="ＭＳ Ｐゴシック" charset="0"/>
              <a:cs typeface="St Transmission" charset="0"/>
              <a:sym typeface="St Transmission" charset="0"/>
            </a:endParaRPr>
          </a:p>
        </p:txBody>
      </p:sp>
      <p:sp>
        <p:nvSpPr>
          <p:cNvPr id="105483" name="AutoShape 11"/>
          <p:cNvSpPr>
            <a:spLocks/>
          </p:cNvSpPr>
          <p:nvPr/>
        </p:nvSpPr>
        <p:spPr bwMode="auto">
          <a:xfrm>
            <a:off x="5702301" y="11876090"/>
            <a:ext cx="7889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2010</a:t>
            </a:r>
            <a:endParaRPr lang="en-US" sz="4411">
              <a:latin typeface="St Transmission" charset="0"/>
              <a:ea typeface="ＭＳ Ｐゴシック" charset="0"/>
              <a:cs typeface="St Transmission" charset="0"/>
              <a:sym typeface="St Transmission" charset="0"/>
            </a:endParaRPr>
          </a:p>
        </p:txBody>
      </p:sp>
      <p:sp>
        <p:nvSpPr>
          <p:cNvPr id="105484" name="AutoShape 12"/>
          <p:cNvSpPr>
            <a:spLocks/>
          </p:cNvSpPr>
          <p:nvPr/>
        </p:nvSpPr>
        <p:spPr bwMode="auto">
          <a:xfrm>
            <a:off x="7407275" y="11876090"/>
            <a:ext cx="7889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2010</a:t>
            </a:r>
            <a:endParaRPr lang="en-US" sz="4411">
              <a:latin typeface="St Transmission" charset="0"/>
              <a:ea typeface="ＭＳ Ｐゴシック" charset="0"/>
              <a:cs typeface="St Transmission" charset="0"/>
              <a:sym typeface="St Transmission" charset="0"/>
            </a:endParaRPr>
          </a:p>
        </p:txBody>
      </p:sp>
      <p:sp>
        <p:nvSpPr>
          <p:cNvPr id="105485" name="AutoShape 13"/>
          <p:cNvSpPr>
            <a:spLocks/>
          </p:cNvSpPr>
          <p:nvPr/>
        </p:nvSpPr>
        <p:spPr bwMode="auto">
          <a:xfrm>
            <a:off x="9097965" y="11876090"/>
            <a:ext cx="7889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2010</a:t>
            </a:r>
            <a:endParaRPr lang="en-US" sz="4411">
              <a:latin typeface="St Transmission" charset="0"/>
              <a:ea typeface="ＭＳ Ｐゴシック" charset="0"/>
              <a:cs typeface="St Transmission" charset="0"/>
              <a:sym typeface="St Transmission" charset="0"/>
            </a:endParaRPr>
          </a:p>
        </p:txBody>
      </p:sp>
      <p:sp>
        <p:nvSpPr>
          <p:cNvPr id="105486" name="AutoShape 14"/>
          <p:cNvSpPr>
            <a:spLocks/>
          </p:cNvSpPr>
          <p:nvPr/>
        </p:nvSpPr>
        <p:spPr bwMode="auto">
          <a:xfrm>
            <a:off x="14533564" y="1327150"/>
            <a:ext cx="9850437" cy="11060114"/>
          </a:xfrm>
          <a:custGeom>
            <a:avLst/>
            <a:gdLst>
              <a:gd name="T0" fmla="*/ 4925219 w 21600"/>
              <a:gd name="T1" fmla="*/ 5533130 h 21594"/>
              <a:gd name="T2" fmla="*/ 4925219 w 21600"/>
              <a:gd name="T3" fmla="*/ 5533130 h 21594"/>
              <a:gd name="T4" fmla="*/ 4925219 w 21600"/>
              <a:gd name="T5" fmla="*/ 5533130 h 21594"/>
              <a:gd name="T6" fmla="*/ 4925219 w 21600"/>
              <a:gd name="T7" fmla="*/ 553313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17633" y="3"/>
                </a:moveTo>
                <a:cubicBezTo>
                  <a:pt x="17566" y="12"/>
                  <a:pt x="17493" y="36"/>
                  <a:pt x="17429" y="47"/>
                </a:cubicBezTo>
                <a:cubicBezTo>
                  <a:pt x="17357" y="252"/>
                  <a:pt x="17230" y="391"/>
                  <a:pt x="17019" y="478"/>
                </a:cubicBezTo>
                <a:cubicBezTo>
                  <a:pt x="17013" y="345"/>
                  <a:pt x="17027" y="211"/>
                  <a:pt x="17019" y="77"/>
                </a:cubicBezTo>
                <a:cubicBezTo>
                  <a:pt x="16796" y="214"/>
                  <a:pt x="16493" y="441"/>
                  <a:pt x="16388" y="674"/>
                </a:cubicBezTo>
                <a:cubicBezTo>
                  <a:pt x="16360" y="671"/>
                  <a:pt x="16341" y="677"/>
                  <a:pt x="16313" y="674"/>
                </a:cubicBezTo>
                <a:cubicBezTo>
                  <a:pt x="16312" y="322"/>
                  <a:pt x="16481" y="302"/>
                  <a:pt x="16644" y="113"/>
                </a:cubicBezTo>
                <a:cubicBezTo>
                  <a:pt x="16193" y="83"/>
                  <a:pt x="16130" y="208"/>
                  <a:pt x="15898" y="412"/>
                </a:cubicBezTo>
                <a:cubicBezTo>
                  <a:pt x="15849" y="445"/>
                  <a:pt x="15744" y="375"/>
                  <a:pt x="15678" y="412"/>
                </a:cubicBezTo>
                <a:cubicBezTo>
                  <a:pt x="15561" y="474"/>
                  <a:pt x="15460" y="683"/>
                  <a:pt x="15417" y="809"/>
                </a:cubicBezTo>
                <a:cubicBezTo>
                  <a:pt x="15117" y="672"/>
                  <a:pt x="14984" y="432"/>
                  <a:pt x="14822" y="942"/>
                </a:cubicBezTo>
                <a:cubicBezTo>
                  <a:pt x="14754" y="890"/>
                  <a:pt x="14669" y="829"/>
                  <a:pt x="14601" y="777"/>
                </a:cubicBezTo>
                <a:cubicBezTo>
                  <a:pt x="14590" y="774"/>
                  <a:pt x="14577" y="780"/>
                  <a:pt x="14566" y="777"/>
                </a:cubicBezTo>
                <a:cubicBezTo>
                  <a:pt x="14489" y="885"/>
                  <a:pt x="14449" y="924"/>
                  <a:pt x="14266" y="942"/>
                </a:cubicBezTo>
                <a:cubicBezTo>
                  <a:pt x="14222" y="1090"/>
                  <a:pt x="14125" y="1193"/>
                  <a:pt x="14006" y="1271"/>
                </a:cubicBezTo>
                <a:cubicBezTo>
                  <a:pt x="14028" y="1173"/>
                  <a:pt x="14037" y="1087"/>
                  <a:pt x="14076" y="1009"/>
                </a:cubicBezTo>
                <a:cubicBezTo>
                  <a:pt x="14070" y="994"/>
                  <a:pt x="14082" y="993"/>
                  <a:pt x="14076" y="977"/>
                </a:cubicBezTo>
                <a:cubicBezTo>
                  <a:pt x="14065" y="971"/>
                  <a:pt x="14050" y="947"/>
                  <a:pt x="14040" y="942"/>
                </a:cubicBezTo>
                <a:cubicBezTo>
                  <a:pt x="13904" y="1007"/>
                  <a:pt x="13783" y="1288"/>
                  <a:pt x="13705" y="1406"/>
                </a:cubicBezTo>
                <a:cubicBezTo>
                  <a:pt x="13487" y="1388"/>
                  <a:pt x="13440" y="1268"/>
                  <a:pt x="13224" y="1338"/>
                </a:cubicBezTo>
                <a:cubicBezTo>
                  <a:pt x="13184" y="1308"/>
                  <a:pt x="13151" y="1270"/>
                  <a:pt x="13109" y="1241"/>
                </a:cubicBezTo>
                <a:cubicBezTo>
                  <a:pt x="13012" y="1593"/>
                  <a:pt x="12980" y="1408"/>
                  <a:pt x="12778" y="1539"/>
                </a:cubicBezTo>
                <a:cubicBezTo>
                  <a:pt x="12673" y="1609"/>
                  <a:pt x="12697" y="1719"/>
                  <a:pt x="12514" y="1771"/>
                </a:cubicBezTo>
                <a:cubicBezTo>
                  <a:pt x="12483" y="1801"/>
                  <a:pt x="12468" y="1838"/>
                  <a:pt x="12439" y="1868"/>
                </a:cubicBezTo>
                <a:cubicBezTo>
                  <a:pt x="12479" y="1900"/>
                  <a:pt x="12514" y="1906"/>
                  <a:pt x="12554" y="1936"/>
                </a:cubicBezTo>
                <a:cubicBezTo>
                  <a:pt x="12497" y="2018"/>
                  <a:pt x="12395" y="2022"/>
                  <a:pt x="12289" y="2003"/>
                </a:cubicBezTo>
                <a:cubicBezTo>
                  <a:pt x="12305" y="2069"/>
                  <a:pt x="12311" y="2132"/>
                  <a:pt x="12328" y="2199"/>
                </a:cubicBezTo>
                <a:cubicBezTo>
                  <a:pt x="12298" y="2239"/>
                  <a:pt x="12286" y="2292"/>
                  <a:pt x="12253" y="2332"/>
                </a:cubicBezTo>
                <a:cubicBezTo>
                  <a:pt x="12244" y="2338"/>
                  <a:pt x="12228" y="2325"/>
                  <a:pt x="12218" y="2332"/>
                </a:cubicBezTo>
                <a:cubicBezTo>
                  <a:pt x="12146" y="2293"/>
                  <a:pt x="12107" y="2269"/>
                  <a:pt x="12068" y="2199"/>
                </a:cubicBezTo>
                <a:cubicBezTo>
                  <a:pt x="11952" y="2208"/>
                  <a:pt x="11950" y="2331"/>
                  <a:pt x="11847" y="2364"/>
                </a:cubicBezTo>
                <a:cubicBezTo>
                  <a:pt x="11834" y="2401"/>
                  <a:pt x="11874" y="2435"/>
                  <a:pt x="11922" y="2467"/>
                </a:cubicBezTo>
                <a:cubicBezTo>
                  <a:pt x="11922" y="2484"/>
                  <a:pt x="11922" y="2515"/>
                  <a:pt x="11922" y="2533"/>
                </a:cubicBezTo>
                <a:cubicBezTo>
                  <a:pt x="11837" y="2556"/>
                  <a:pt x="11811" y="2566"/>
                  <a:pt x="11772" y="2631"/>
                </a:cubicBezTo>
                <a:cubicBezTo>
                  <a:pt x="11706" y="2615"/>
                  <a:pt x="11637" y="2572"/>
                  <a:pt x="11552" y="2564"/>
                </a:cubicBezTo>
                <a:cubicBezTo>
                  <a:pt x="11483" y="2614"/>
                  <a:pt x="11463" y="2703"/>
                  <a:pt x="11362" y="2729"/>
                </a:cubicBezTo>
                <a:cubicBezTo>
                  <a:pt x="11379" y="2784"/>
                  <a:pt x="11376" y="2778"/>
                  <a:pt x="11437" y="2796"/>
                </a:cubicBezTo>
                <a:cubicBezTo>
                  <a:pt x="11383" y="2904"/>
                  <a:pt x="11101" y="2942"/>
                  <a:pt x="10982" y="2997"/>
                </a:cubicBezTo>
                <a:cubicBezTo>
                  <a:pt x="10972" y="3003"/>
                  <a:pt x="10992" y="3022"/>
                  <a:pt x="10982" y="3028"/>
                </a:cubicBezTo>
                <a:cubicBezTo>
                  <a:pt x="11016" y="3080"/>
                  <a:pt x="11023" y="3109"/>
                  <a:pt x="11057" y="3161"/>
                </a:cubicBezTo>
                <a:cubicBezTo>
                  <a:pt x="10953" y="3175"/>
                  <a:pt x="10912" y="3201"/>
                  <a:pt x="10806" y="3197"/>
                </a:cubicBezTo>
                <a:cubicBezTo>
                  <a:pt x="10773" y="3245"/>
                  <a:pt x="10725" y="3278"/>
                  <a:pt x="10692" y="3326"/>
                </a:cubicBezTo>
                <a:cubicBezTo>
                  <a:pt x="10760" y="3399"/>
                  <a:pt x="10825" y="3436"/>
                  <a:pt x="10881" y="3526"/>
                </a:cubicBezTo>
                <a:cubicBezTo>
                  <a:pt x="10812" y="3545"/>
                  <a:pt x="10760" y="3549"/>
                  <a:pt x="10692" y="3558"/>
                </a:cubicBezTo>
                <a:cubicBezTo>
                  <a:pt x="10682" y="3619"/>
                  <a:pt x="10666" y="3696"/>
                  <a:pt x="10656" y="3758"/>
                </a:cubicBezTo>
                <a:cubicBezTo>
                  <a:pt x="10394" y="3703"/>
                  <a:pt x="10385" y="3897"/>
                  <a:pt x="10286" y="4057"/>
                </a:cubicBezTo>
                <a:cubicBezTo>
                  <a:pt x="10320" y="4065"/>
                  <a:pt x="10353" y="4047"/>
                  <a:pt x="10387" y="4057"/>
                </a:cubicBezTo>
                <a:cubicBezTo>
                  <a:pt x="10390" y="4120"/>
                  <a:pt x="10382" y="4190"/>
                  <a:pt x="10387" y="4254"/>
                </a:cubicBezTo>
                <a:cubicBezTo>
                  <a:pt x="10305" y="4257"/>
                  <a:pt x="10274" y="4269"/>
                  <a:pt x="10210" y="4254"/>
                </a:cubicBezTo>
                <a:cubicBezTo>
                  <a:pt x="10090" y="4361"/>
                  <a:pt x="9999" y="4482"/>
                  <a:pt x="9870" y="4583"/>
                </a:cubicBezTo>
                <a:cubicBezTo>
                  <a:pt x="9879" y="4610"/>
                  <a:pt x="9895" y="4659"/>
                  <a:pt x="9906" y="4685"/>
                </a:cubicBezTo>
                <a:cubicBezTo>
                  <a:pt x="9805" y="4761"/>
                  <a:pt x="9766" y="4707"/>
                  <a:pt x="9650" y="4685"/>
                </a:cubicBezTo>
                <a:cubicBezTo>
                  <a:pt x="9498" y="4750"/>
                  <a:pt x="9233" y="4948"/>
                  <a:pt x="9160" y="5083"/>
                </a:cubicBezTo>
                <a:cubicBezTo>
                  <a:pt x="9149" y="5131"/>
                  <a:pt x="9134" y="5168"/>
                  <a:pt x="9125" y="5216"/>
                </a:cubicBezTo>
                <a:cubicBezTo>
                  <a:pt x="9062" y="5310"/>
                  <a:pt x="8918" y="5327"/>
                  <a:pt x="8864" y="5444"/>
                </a:cubicBezTo>
                <a:cubicBezTo>
                  <a:pt x="8854" y="5450"/>
                  <a:pt x="8839" y="5473"/>
                  <a:pt x="8830" y="5480"/>
                </a:cubicBezTo>
                <a:cubicBezTo>
                  <a:pt x="8799" y="5461"/>
                  <a:pt x="8786" y="5434"/>
                  <a:pt x="8755" y="5416"/>
                </a:cubicBezTo>
                <a:cubicBezTo>
                  <a:pt x="8627" y="5338"/>
                  <a:pt x="8379" y="5629"/>
                  <a:pt x="8384" y="5778"/>
                </a:cubicBezTo>
                <a:cubicBezTo>
                  <a:pt x="8247" y="5727"/>
                  <a:pt x="8080" y="5710"/>
                  <a:pt x="7867" y="5711"/>
                </a:cubicBezTo>
                <a:cubicBezTo>
                  <a:pt x="7850" y="5727"/>
                  <a:pt x="7804" y="5763"/>
                  <a:pt x="7788" y="5778"/>
                </a:cubicBezTo>
                <a:cubicBezTo>
                  <a:pt x="7815" y="5880"/>
                  <a:pt x="7926" y="5929"/>
                  <a:pt x="8044" y="5946"/>
                </a:cubicBezTo>
                <a:cubicBezTo>
                  <a:pt x="7943" y="6052"/>
                  <a:pt x="7811" y="5958"/>
                  <a:pt x="7638" y="5946"/>
                </a:cubicBezTo>
                <a:cubicBezTo>
                  <a:pt x="7604" y="6067"/>
                  <a:pt x="7614" y="6102"/>
                  <a:pt x="7488" y="6143"/>
                </a:cubicBezTo>
                <a:cubicBezTo>
                  <a:pt x="7328" y="6087"/>
                  <a:pt x="7249" y="6192"/>
                  <a:pt x="7081" y="6241"/>
                </a:cubicBezTo>
                <a:cubicBezTo>
                  <a:pt x="7078" y="6265"/>
                  <a:pt x="7085" y="6319"/>
                  <a:pt x="7081" y="6343"/>
                </a:cubicBezTo>
                <a:cubicBezTo>
                  <a:pt x="7122" y="6392"/>
                  <a:pt x="7170" y="6410"/>
                  <a:pt x="7228" y="6442"/>
                </a:cubicBezTo>
                <a:cubicBezTo>
                  <a:pt x="7228" y="6454"/>
                  <a:pt x="7228" y="6465"/>
                  <a:pt x="7228" y="6477"/>
                </a:cubicBezTo>
                <a:cubicBezTo>
                  <a:pt x="7123" y="6483"/>
                  <a:pt x="7037" y="6470"/>
                  <a:pt x="6932" y="6477"/>
                </a:cubicBezTo>
                <a:cubicBezTo>
                  <a:pt x="6893" y="6584"/>
                  <a:pt x="6917" y="6688"/>
                  <a:pt x="6857" y="6771"/>
                </a:cubicBezTo>
                <a:cubicBezTo>
                  <a:pt x="6912" y="6837"/>
                  <a:pt x="6948" y="6904"/>
                  <a:pt x="7042" y="6936"/>
                </a:cubicBezTo>
                <a:cubicBezTo>
                  <a:pt x="6953" y="7002"/>
                  <a:pt x="6893" y="7050"/>
                  <a:pt x="6857" y="7168"/>
                </a:cubicBezTo>
                <a:cubicBezTo>
                  <a:pt x="6864" y="7183"/>
                  <a:pt x="6887" y="7185"/>
                  <a:pt x="6892" y="7200"/>
                </a:cubicBezTo>
                <a:cubicBezTo>
                  <a:pt x="6959" y="7240"/>
                  <a:pt x="7001" y="7231"/>
                  <a:pt x="7081" y="7200"/>
                </a:cubicBezTo>
                <a:cubicBezTo>
                  <a:pt x="7099" y="7218"/>
                  <a:pt x="7101" y="7249"/>
                  <a:pt x="7117" y="7267"/>
                </a:cubicBezTo>
                <a:cubicBezTo>
                  <a:pt x="7053" y="7316"/>
                  <a:pt x="6994" y="7381"/>
                  <a:pt x="6932" y="7436"/>
                </a:cubicBezTo>
                <a:cubicBezTo>
                  <a:pt x="7017" y="7547"/>
                  <a:pt x="7084" y="7487"/>
                  <a:pt x="7262" y="7503"/>
                </a:cubicBezTo>
                <a:cubicBezTo>
                  <a:pt x="7250" y="7582"/>
                  <a:pt x="7232" y="7641"/>
                  <a:pt x="7153" y="7664"/>
                </a:cubicBezTo>
                <a:cubicBezTo>
                  <a:pt x="7141" y="7679"/>
                  <a:pt x="7131" y="7683"/>
                  <a:pt x="7117" y="7699"/>
                </a:cubicBezTo>
                <a:cubicBezTo>
                  <a:pt x="7143" y="7716"/>
                  <a:pt x="7168" y="7747"/>
                  <a:pt x="7192" y="7765"/>
                </a:cubicBezTo>
                <a:cubicBezTo>
                  <a:pt x="7289" y="7764"/>
                  <a:pt x="7346" y="7723"/>
                  <a:pt x="7412" y="7699"/>
                </a:cubicBezTo>
                <a:cubicBezTo>
                  <a:pt x="7369" y="7752"/>
                  <a:pt x="7293" y="7795"/>
                  <a:pt x="7192" y="7797"/>
                </a:cubicBezTo>
                <a:cubicBezTo>
                  <a:pt x="7194" y="7820"/>
                  <a:pt x="7181" y="7807"/>
                  <a:pt x="7192" y="7832"/>
                </a:cubicBezTo>
                <a:cubicBezTo>
                  <a:pt x="7140" y="7853"/>
                  <a:pt x="7133" y="7822"/>
                  <a:pt x="7081" y="7797"/>
                </a:cubicBezTo>
                <a:cubicBezTo>
                  <a:pt x="7081" y="7815"/>
                  <a:pt x="7081" y="7845"/>
                  <a:pt x="7081" y="7864"/>
                </a:cubicBezTo>
                <a:cubicBezTo>
                  <a:pt x="7065" y="7839"/>
                  <a:pt x="7049" y="7821"/>
                  <a:pt x="7042" y="7797"/>
                </a:cubicBezTo>
                <a:cubicBezTo>
                  <a:pt x="7007" y="7834"/>
                  <a:pt x="6929" y="7862"/>
                  <a:pt x="6892" y="7900"/>
                </a:cubicBezTo>
                <a:cubicBezTo>
                  <a:pt x="6906" y="7942"/>
                  <a:pt x="6954" y="7990"/>
                  <a:pt x="6967" y="8033"/>
                </a:cubicBezTo>
                <a:cubicBezTo>
                  <a:pt x="6984" y="8042"/>
                  <a:pt x="6989" y="8054"/>
                  <a:pt x="7007" y="8064"/>
                </a:cubicBezTo>
                <a:cubicBezTo>
                  <a:pt x="7009" y="8049"/>
                  <a:pt x="7004" y="8013"/>
                  <a:pt x="7007" y="7997"/>
                </a:cubicBezTo>
                <a:cubicBezTo>
                  <a:pt x="7017" y="8013"/>
                  <a:pt x="7032" y="8049"/>
                  <a:pt x="7042" y="8064"/>
                </a:cubicBezTo>
                <a:cubicBezTo>
                  <a:pt x="7123" y="8062"/>
                  <a:pt x="7134" y="8049"/>
                  <a:pt x="7192" y="8033"/>
                </a:cubicBezTo>
                <a:cubicBezTo>
                  <a:pt x="7189" y="7997"/>
                  <a:pt x="7196" y="7936"/>
                  <a:pt x="7192" y="7900"/>
                </a:cubicBezTo>
                <a:cubicBezTo>
                  <a:pt x="7233" y="7926"/>
                  <a:pt x="7223" y="7936"/>
                  <a:pt x="7228" y="7997"/>
                </a:cubicBezTo>
                <a:cubicBezTo>
                  <a:pt x="7282" y="7961"/>
                  <a:pt x="7329" y="7937"/>
                  <a:pt x="7373" y="7900"/>
                </a:cubicBezTo>
                <a:cubicBezTo>
                  <a:pt x="7345" y="7956"/>
                  <a:pt x="7340" y="7989"/>
                  <a:pt x="7303" y="8033"/>
                </a:cubicBezTo>
                <a:cubicBezTo>
                  <a:pt x="7353" y="8061"/>
                  <a:pt x="7337" y="8040"/>
                  <a:pt x="7412" y="8033"/>
                </a:cubicBezTo>
                <a:cubicBezTo>
                  <a:pt x="7351" y="8073"/>
                  <a:pt x="7289" y="8100"/>
                  <a:pt x="7228" y="8130"/>
                </a:cubicBezTo>
                <a:cubicBezTo>
                  <a:pt x="7213" y="8170"/>
                  <a:pt x="7246" y="8148"/>
                  <a:pt x="7262" y="8194"/>
                </a:cubicBezTo>
                <a:cubicBezTo>
                  <a:pt x="7336" y="8240"/>
                  <a:pt x="7298" y="8236"/>
                  <a:pt x="7412" y="8229"/>
                </a:cubicBezTo>
                <a:cubicBezTo>
                  <a:pt x="7354" y="8246"/>
                  <a:pt x="7361" y="8258"/>
                  <a:pt x="7337" y="8296"/>
                </a:cubicBezTo>
                <a:cubicBezTo>
                  <a:pt x="7347" y="8308"/>
                  <a:pt x="7363" y="8315"/>
                  <a:pt x="7373" y="8327"/>
                </a:cubicBezTo>
                <a:cubicBezTo>
                  <a:pt x="7315" y="8296"/>
                  <a:pt x="7267" y="8242"/>
                  <a:pt x="7228" y="8296"/>
                </a:cubicBezTo>
                <a:cubicBezTo>
                  <a:pt x="7218" y="8301"/>
                  <a:pt x="7203" y="8321"/>
                  <a:pt x="7192" y="8327"/>
                </a:cubicBezTo>
                <a:cubicBezTo>
                  <a:pt x="7189" y="8300"/>
                  <a:pt x="7195" y="8256"/>
                  <a:pt x="7192" y="8229"/>
                </a:cubicBezTo>
                <a:cubicBezTo>
                  <a:pt x="7166" y="8226"/>
                  <a:pt x="7108" y="8232"/>
                  <a:pt x="7081" y="8229"/>
                </a:cubicBezTo>
                <a:cubicBezTo>
                  <a:pt x="7105" y="8301"/>
                  <a:pt x="7078" y="8333"/>
                  <a:pt x="7042" y="8394"/>
                </a:cubicBezTo>
                <a:cubicBezTo>
                  <a:pt x="7073" y="8448"/>
                  <a:pt x="7123" y="8509"/>
                  <a:pt x="7153" y="8563"/>
                </a:cubicBezTo>
                <a:cubicBezTo>
                  <a:pt x="7352" y="8616"/>
                  <a:pt x="7454" y="8683"/>
                  <a:pt x="7638" y="8724"/>
                </a:cubicBezTo>
                <a:cubicBezTo>
                  <a:pt x="7618" y="8742"/>
                  <a:pt x="7583" y="8742"/>
                  <a:pt x="7563" y="8759"/>
                </a:cubicBezTo>
                <a:cubicBezTo>
                  <a:pt x="7583" y="8771"/>
                  <a:pt x="7618" y="8779"/>
                  <a:pt x="7638" y="8791"/>
                </a:cubicBezTo>
                <a:cubicBezTo>
                  <a:pt x="7655" y="8773"/>
                  <a:pt x="7655" y="8777"/>
                  <a:pt x="7673" y="8759"/>
                </a:cubicBezTo>
                <a:cubicBezTo>
                  <a:pt x="7720" y="8779"/>
                  <a:pt x="7734" y="8772"/>
                  <a:pt x="7748" y="8826"/>
                </a:cubicBezTo>
                <a:cubicBezTo>
                  <a:pt x="7861" y="8850"/>
                  <a:pt x="8234" y="8808"/>
                  <a:pt x="8343" y="8759"/>
                </a:cubicBezTo>
                <a:cubicBezTo>
                  <a:pt x="8516" y="8606"/>
                  <a:pt x="8724" y="8510"/>
                  <a:pt x="8904" y="8362"/>
                </a:cubicBezTo>
                <a:cubicBezTo>
                  <a:pt x="8967" y="8311"/>
                  <a:pt x="8968" y="8261"/>
                  <a:pt x="9059" y="8229"/>
                </a:cubicBezTo>
                <a:cubicBezTo>
                  <a:pt x="9119" y="8200"/>
                  <a:pt x="9191" y="8280"/>
                  <a:pt x="9274" y="8229"/>
                </a:cubicBezTo>
                <a:cubicBezTo>
                  <a:pt x="9374" y="8163"/>
                  <a:pt x="9421" y="8036"/>
                  <a:pt x="9425" y="7900"/>
                </a:cubicBezTo>
                <a:cubicBezTo>
                  <a:pt x="9449" y="7884"/>
                  <a:pt x="9477" y="7879"/>
                  <a:pt x="9500" y="7864"/>
                </a:cubicBezTo>
                <a:cubicBezTo>
                  <a:pt x="9519" y="7930"/>
                  <a:pt x="9497" y="7919"/>
                  <a:pt x="9460" y="7966"/>
                </a:cubicBezTo>
                <a:cubicBezTo>
                  <a:pt x="9545" y="8072"/>
                  <a:pt x="9550" y="8197"/>
                  <a:pt x="9725" y="8130"/>
                </a:cubicBezTo>
                <a:cubicBezTo>
                  <a:pt x="9731" y="8134"/>
                  <a:pt x="9750" y="8127"/>
                  <a:pt x="9756" y="8130"/>
                </a:cubicBezTo>
                <a:cubicBezTo>
                  <a:pt x="9767" y="8204"/>
                  <a:pt x="9709" y="8225"/>
                  <a:pt x="9690" y="8296"/>
                </a:cubicBezTo>
                <a:cubicBezTo>
                  <a:pt x="9774" y="8334"/>
                  <a:pt x="9793" y="8554"/>
                  <a:pt x="9795" y="8661"/>
                </a:cubicBezTo>
                <a:cubicBezTo>
                  <a:pt x="9824" y="8658"/>
                  <a:pt x="9840" y="8632"/>
                  <a:pt x="9870" y="8630"/>
                </a:cubicBezTo>
                <a:cubicBezTo>
                  <a:pt x="9872" y="8654"/>
                  <a:pt x="9902" y="8673"/>
                  <a:pt x="9906" y="8697"/>
                </a:cubicBezTo>
                <a:cubicBezTo>
                  <a:pt x="9983" y="8679"/>
                  <a:pt x="9949" y="8678"/>
                  <a:pt x="10017" y="8697"/>
                </a:cubicBezTo>
                <a:cubicBezTo>
                  <a:pt x="10029" y="8765"/>
                  <a:pt x="9972" y="8892"/>
                  <a:pt x="9942" y="8959"/>
                </a:cubicBezTo>
                <a:cubicBezTo>
                  <a:pt x="10018" y="9044"/>
                  <a:pt x="10101" y="9058"/>
                  <a:pt x="10096" y="9227"/>
                </a:cubicBezTo>
                <a:cubicBezTo>
                  <a:pt x="10124" y="9230"/>
                  <a:pt x="10142" y="9259"/>
                  <a:pt x="10171" y="9262"/>
                </a:cubicBezTo>
                <a:cubicBezTo>
                  <a:pt x="10249" y="9496"/>
                  <a:pt x="10388" y="9591"/>
                  <a:pt x="10537" y="9725"/>
                </a:cubicBezTo>
                <a:cubicBezTo>
                  <a:pt x="10530" y="9750"/>
                  <a:pt x="10544" y="9768"/>
                  <a:pt x="10537" y="9792"/>
                </a:cubicBezTo>
                <a:cubicBezTo>
                  <a:pt x="10508" y="9789"/>
                  <a:pt x="10458" y="9795"/>
                  <a:pt x="10427" y="9792"/>
                </a:cubicBezTo>
                <a:cubicBezTo>
                  <a:pt x="10431" y="9816"/>
                  <a:pt x="10458" y="9828"/>
                  <a:pt x="10461" y="9852"/>
                </a:cubicBezTo>
                <a:cubicBezTo>
                  <a:pt x="10427" y="9867"/>
                  <a:pt x="10386" y="9868"/>
                  <a:pt x="10352" y="9883"/>
                </a:cubicBezTo>
                <a:cubicBezTo>
                  <a:pt x="10419" y="10002"/>
                  <a:pt x="10503" y="10144"/>
                  <a:pt x="10617" y="10221"/>
                </a:cubicBezTo>
                <a:cubicBezTo>
                  <a:pt x="10592" y="10307"/>
                  <a:pt x="10557" y="10297"/>
                  <a:pt x="10537" y="10382"/>
                </a:cubicBezTo>
                <a:cubicBezTo>
                  <a:pt x="10780" y="10429"/>
                  <a:pt x="10936" y="10341"/>
                  <a:pt x="11136" y="10382"/>
                </a:cubicBezTo>
                <a:cubicBezTo>
                  <a:pt x="11153" y="10364"/>
                  <a:pt x="11160" y="10372"/>
                  <a:pt x="11177" y="10354"/>
                </a:cubicBezTo>
                <a:cubicBezTo>
                  <a:pt x="11235" y="10308"/>
                  <a:pt x="11216" y="10275"/>
                  <a:pt x="11177" y="10221"/>
                </a:cubicBezTo>
                <a:cubicBezTo>
                  <a:pt x="11214" y="10134"/>
                  <a:pt x="11232" y="10052"/>
                  <a:pt x="11327" y="10016"/>
                </a:cubicBezTo>
                <a:cubicBezTo>
                  <a:pt x="11358" y="10000"/>
                  <a:pt x="11322" y="10036"/>
                  <a:pt x="11362" y="10052"/>
                </a:cubicBezTo>
                <a:cubicBezTo>
                  <a:pt x="11369" y="10028"/>
                  <a:pt x="11395" y="9974"/>
                  <a:pt x="11401" y="9949"/>
                </a:cubicBezTo>
                <a:cubicBezTo>
                  <a:pt x="11578" y="9951"/>
                  <a:pt x="11682" y="9944"/>
                  <a:pt x="11808" y="9918"/>
                </a:cubicBezTo>
                <a:cubicBezTo>
                  <a:pt x="11842" y="9941"/>
                  <a:pt x="11889" y="9964"/>
                  <a:pt x="11922" y="9985"/>
                </a:cubicBezTo>
                <a:cubicBezTo>
                  <a:pt x="12013" y="9839"/>
                  <a:pt x="12128" y="9699"/>
                  <a:pt x="12218" y="9553"/>
                </a:cubicBezTo>
                <a:cubicBezTo>
                  <a:pt x="12222" y="9495"/>
                  <a:pt x="12216" y="9410"/>
                  <a:pt x="12218" y="9352"/>
                </a:cubicBezTo>
                <a:cubicBezTo>
                  <a:pt x="12236" y="9271"/>
                  <a:pt x="12299" y="9257"/>
                  <a:pt x="12328" y="9195"/>
                </a:cubicBezTo>
                <a:cubicBezTo>
                  <a:pt x="12354" y="9157"/>
                  <a:pt x="12300" y="9086"/>
                  <a:pt x="12328" y="9023"/>
                </a:cubicBezTo>
                <a:cubicBezTo>
                  <a:pt x="12304" y="9015"/>
                  <a:pt x="12277" y="9001"/>
                  <a:pt x="12253" y="8991"/>
                </a:cubicBezTo>
                <a:cubicBezTo>
                  <a:pt x="12253" y="8954"/>
                  <a:pt x="12253" y="8928"/>
                  <a:pt x="12253" y="8893"/>
                </a:cubicBezTo>
                <a:cubicBezTo>
                  <a:pt x="12288" y="8893"/>
                  <a:pt x="12330" y="8893"/>
                  <a:pt x="12364" y="8893"/>
                </a:cubicBezTo>
                <a:cubicBezTo>
                  <a:pt x="12517" y="8790"/>
                  <a:pt x="12276" y="8521"/>
                  <a:pt x="12253" y="8429"/>
                </a:cubicBezTo>
                <a:cubicBezTo>
                  <a:pt x="12350" y="8425"/>
                  <a:pt x="12419" y="8431"/>
                  <a:pt x="12514" y="8429"/>
                </a:cubicBezTo>
                <a:cubicBezTo>
                  <a:pt x="12517" y="8410"/>
                  <a:pt x="12550" y="8412"/>
                  <a:pt x="12554" y="8394"/>
                </a:cubicBezTo>
                <a:cubicBezTo>
                  <a:pt x="12837" y="8438"/>
                  <a:pt x="12712" y="8176"/>
                  <a:pt x="12849" y="8130"/>
                </a:cubicBezTo>
                <a:cubicBezTo>
                  <a:pt x="12849" y="8174"/>
                  <a:pt x="12849" y="8251"/>
                  <a:pt x="12849" y="8296"/>
                </a:cubicBezTo>
                <a:cubicBezTo>
                  <a:pt x="12890" y="8302"/>
                  <a:pt x="12929" y="8299"/>
                  <a:pt x="12960" y="8296"/>
                </a:cubicBezTo>
                <a:cubicBezTo>
                  <a:pt x="12983" y="8199"/>
                  <a:pt x="13049" y="8155"/>
                  <a:pt x="13150" y="8130"/>
                </a:cubicBezTo>
                <a:cubicBezTo>
                  <a:pt x="13143" y="8099"/>
                  <a:pt x="13116" y="8063"/>
                  <a:pt x="13109" y="8033"/>
                </a:cubicBezTo>
                <a:cubicBezTo>
                  <a:pt x="13153" y="8030"/>
                  <a:pt x="13215" y="8035"/>
                  <a:pt x="13259" y="8033"/>
                </a:cubicBezTo>
                <a:cubicBezTo>
                  <a:pt x="13255" y="8017"/>
                  <a:pt x="13228" y="7981"/>
                  <a:pt x="13224" y="7966"/>
                </a:cubicBezTo>
                <a:cubicBezTo>
                  <a:pt x="13207" y="7966"/>
                  <a:pt x="13201" y="7966"/>
                  <a:pt x="13184" y="7966"/>
                </a:cubicBezTo>
                <a:cubicBezTo>
                  <a:pt x="13184" y="7982"/>
                  <a:pt x="13184" y="7982"/>
                  <a:pt x="13184" y="7997"/>
                </a:cubicBezTo>
                <a:cubicBezTo>
                  <a:pt x="13019" y="7939"/>
                  <a:pt x="12909" y="8089"/>
                  <a:pt x="12739" y="8064"/>
                </a:cubicBezTo>
                <a:cubicBezTo>
                  <a:pt x="12563" y="8037"/>
                  <a:pt x="12472" y="7870"/>
                  <a:pt x="12253" y="7930"/>
                </a:cubicBezTo>
                <a:cubicBezTo>
                  <a:pt x="12257" y="7908"/>
                  <a:pt x="12275" y="7884"/>
                  <a:pt x="12289" y="7864"/>
                </a:cubicBezTo>
                <a:cubicBezTo>
                  <a:pt x="12349" y="7806"/>
                  <a:pt x="12745" y="7949"/>
                  <a:pt x="12849" y="7997"/>
                </a:cubicBezTo>
                <a:cubicBezTo>
                  <a:pt x="12981" y="8059"/>
                  <a:pt x="13334" y="7813"/>
                  <a:pt x="13374" y="7765"/>
                </a:cubicBezTo>
                <a:cubicBezTo>
                  <a:pt x="13404" y="7765"/>
                  <a:pt x="13415" y="7765"/>
                  <a:pt x="13445" y="7765"/>
                </a:cubicBezTo>
                <a:cubicBezTo>
                  <a:pt x="13442" y="7630"/>
                  <a:pt x="13370" y="7646"/>
                  <a:pt x="13335" y="7533"/>
                </a:cubicBezTo>
                <a:cubicBezTo>
                  <a:pt x="13133" y="7507"/>
                  <a:pt x="13027" y="7377"/>
                  <a:pt x="12960" y="7235"/>
                </a:cubicBezTo>
                <a:cubicBezTo>
                  <a:pt x="12919" y="7238"/>
                  <a:pt x="12851" y="7232"/>
                  <a:pt x="12810" y="7235"/>
                </a:cubicBezTo>
                <a:cubicBezTo>
                  <a:pt x="12749" y="7214"/>
                  <a:pt x="12744" y="7171"/>
                  <a:pt x="12629" y="7168"/>
                </a:cubicBezTo>
                <a:cubicBezTo>
                  <a:pt x="12625" y="7162"/>
                  <a:pt x="12592" y="7174"/>
                  <a:pt x="12588" y="7168"/>
                </a:cubicBezTo>
                <a:cubicBezTo>
                  <a:pt x="12661" y="7112"/>
                  <a:pt x="12511" y="6720"/>
                  <a:pt x="12554" y="6571"/>
                </a:cubicBezTo>
                <a:cubicBezTo>
                  <a:pt x="12592" y="6562"/>
                  <a:pt x="12626" y="6550"/>
                  <a:pt x="12663" y="6540"/>
                </a:cubicBezTo>
                <a:cubicBezTo>
                  <a:pt x="12753" y="6293"/>
                  <a:pt x="12659" y="6258"/>
                  <a:pt x="12629" y="6041"/>
                </a:cubicBezTo>
                <a:cubicBezTo>
                  <a:pt x="12690" y="6059"/>
                  <a:pt x="12749" y="6089"/>
                  <a:pt x="12810" y="6107"/>
                </a:cubicBezTo>
                <a:cubicBezTo>
                  <a:pt x="12844" y="6067"/>
                  <a:pt x="12891" y="6013"/>
                  <a:pt x="12924" y="5974"/>
                </a:cubicBezTo>
                <a:cubicBezTo>
                  <a:pt x="12949" y="5936"/>
                  <a:pt x="12938" y="5872"/>
                  <a:pt x="12924" y="5813"/>
                </a:cubicBezTo>
                <a:cubicBezTo>
                  <a:pt x="12992" y="5813"/>
                  <a:pt x="13041" y="5813"/>
                  <a:pt x="13109" y="5813"/>
                </a:cubicBezTo>
                <a:cubicBezTo>
                  <a:pt x="13238" y="5653"/>
                  <a:pt x="13310" y="5660"/>
                  <a:pt x="13480" y="5546"/>
                </a:cubicBezTo>
                <a:cubicBezTo>
                  <a:pt x="13559" y="5492"/>
                  <a:pt x="13567" y="5394"/>
                  <a:pt x="13670" y="5349"/>
                </a:cubicBezTo>
                <a:cubicBezTo>
                  <a:pt x="13708" y="5371"/>
                  <a:pt x="13743" y="5394"/>
                  <a:pt x="13780" y="5416"/>
                </a:cubicBezTo>
                <a:cubicBezTo>
                  <a:pt x="13939" y="5318"/>
                  <a:pt x="14106" y="5247"/>
                  <a:pt x="14266" y="5149"/>
                </a:cubicBezTo>
                <a:cubicBezTo>
                  <a:pt x="14380" y="5025"/>
                  <a:pt x="14353" y="4859"/>
                  <a:pt x="14525" y="4784"/>
                </a:cubicBezTo>
                <a:cubicBezTo>
                  <a:pt x="14532" y="4775"/>
                  <a:pt x="14559" y="4762"/>
                  <a:pt x="14566" y="4752"/>
                </a:cubicBezTo>
                <a:cubicBezTo>
                  <a:pt x="14511" y="4677"/>
                  <a:pt x="14418" y="4629"/>
                  <a:pt x="14376" y="4552"/>
                </a:cubicBezTo>
                <a:cubicBezTo>
                  <a:pt x="14365" y="4543"/>
                  <a:pt x="14351" y="4525"/>
                  <a:pt x="14341" y="4516"/>
                </a:cubicBezTo>
                <a:cubicBezTo>
                  <a:pt x="14426" y="4484"/>
                  <a:pt x="14562" y="4427"/>
                  <a:pt x="14601" y="4352"/>
                </a:cubicBezTo>
                <a:cubicBezTo>
                  <a:pt x="14639" y="4301"/>
                  <a:pt x="14562" y="4233"/>
                  <a:pt x="14525" y="4191"/>
                </a:cubicBezTo>
                <a:cubicBezTo>
                  <a:pt x="14649" y="4043"/>
                  <a:pt x="14699" y="4140"/>
                  <a:pt x="14822" y="4057"/>
                </a:cubicBezTo>
                <a:cubicBezTo>
                  <a:pt x="14969" y="3959"/>
                  <a:pt x="14973" y="3806"/>
                  <a:pt x="15157" y="3727"/>
                </a:cubicBezTo>
                <a:cubicBezTo>
                  <a:pt x="15239" y="3775"/>
                  <a:pt x="15295" y="3807"/>
                  <a:pt x="15377" y="3857"/>
                </a:cubicBezTo>
                <a:cubicBezTo>
                  <a:pt x="15413" y="3877"/>
                  <a:pt x="15735" y="3820"/>
                  <a:pt x="15868" y="3822"/>
                </a:cubicBezTo>
                <a:cubicBezTo>
                  <a:pt x="15992" y="3909"/>
                  <a:pt x="16083" y="3954"/>
                  <a:pt x="16313" y="3955"/>
                </a:cubicBezTo>
                <a:cubicBezTo>
                  <a:pt x="16331" y="3982"/>
                  <a:pt x="16331" y="4030"/>
                  <a:pt x="16348" y="4057"/>
                </a:cubicBezTo>
                <a:cubicBezTo>
                  <a:pt x="16372" y="4111"/>
                  <a:pt x="16333" y="4233"/>
                  <a:pt x="16313" y="4288"/>
                </a:cubicBezTo>
                <a:cubicBezTo>
                  <a:pt x="16340" y="4316"/>
                  <a:pt x="16360" y="4326"/>
                  <a:pt x="16388" y="4352"/>
                </a:cubicBezTo>
                <a:cubicBezTo>
                  <a:pt x="16408" y="4379"/>
                  <a:pt x="16427" y="4431"/>
                  <a:pt x="16423" y="4485"/>
                </a:cubicBezTo>
                <a:cubicBezTo>
                  <a:pt x="16359" y="4483"/>
                  <a:pt x="16263" y="4452"/>
                  <a:pt x="16199" y="4450"/>
                </a:cubicBezTo>
                <a:cubicBezTo>
                  <a:pt x="16041" y="4491"/>
                  <a:pt x="15339" y="5175"/>
                  <a:pt x="15232" y="5314"/>
                </a:cubicBezTo>
                <a:cubicBezTo>
                  <a:pt x="15216" y="5314"/>
                  <a:pt x="15214" y="5314"/>
                  <a:pt x="15197" y="5314"/>
                </a:cubicBezTo>
                <a:cubicBezTo>
                  <a:pt x="15176" y="5287"/>
                  <a:pt x="15142" y="5242"/>
                  <a:pt x="15121" y="5216"/>
                </a:cubicBezTo>
                <a:cubicBezTo>
                  <a:pt x="14978" y="5349"/>
                  <a:pt x="15085" y="5509"/>
                  <a:pt x="14857" y="5613"/>
                </a:cubicBezTo>
                <a:cubicBezTo>
                  <a:pt x="14763" y="5578"/>
                  <a:pt x="14696" y="5549"/>
                  <a:pt x="14601" y="5577"/>
                </a:cubicBezTo>
                <a:cubicBezTo>
                  <a:pt x="14609" y="5617"/>
                  <a:pt x="14635" y="5672"/>
                  <a:pt x="14641" y="5711"/>
                </a:cubicBezTo>
                <a:cubicBezTo>
                  <a:pt x="14524" y="5809"/>
                  <a:pt x="14426" y="5847"/>
                  <a:pt x="14376" y="6010"/>
                </a:cubicBezTo>
                <a:cubicBezTo>
                  <a:pt x="14417" y="6043"/>
                  <a:pt x="14483" y="6078"/>
                  <a:pt x="14525" y="6107"/>
                </a:cubicBezTo>
                <a:cubicBezTo>
                  <a:pt x="14525" y="6242"/>
                  <a:pt x="14509" y="6305"/>
                  <a:pt x="14491" y="6410"/>
                </a:cubicBezTo>
                <a:cubicBezTo>
                  <a:pt x="14545" y="6486"/>
                  <a:pt x="14586" y="6562"/>
                  <a:pt x="14641" y="6638"/>
                </a:cubicBezTo>
                <a:cubicBezTo>
                  <a:pt x="14627" y="6695"/>
                  <a:pt x="14615" y="6745"/>
                  <a:pt x="14601" y="6803"/>
                </a:cubicBezTo>
                <a:cubicBezTo>
                  <a:pt x="14544" y="7072"/>
                  <a:pt x="14599" y="7267"/>
                  <a:pt x="14822" y="7369"/>
                </a:cubicBezTo>
                <a:cubicBezTo>
                  <a:pt x="14916" y="7412"/>
                  <a:pt x="14924" y="7438"/>
                  <a:pt x="15046" y="7400"/>
                </a:cubicBezTo>
                <a:cubicBezTo>
                  <a:pt x="15043" y="7437"/>
                  <a:pt x="15050" y="7497"/>
                  <a:pt x="15046" y="7533"/>
                </a:cubicBezTo>
                <a:cubicBezTo>
                  <a:pt x="15131" y="7507"/>
                  <a:pt x="15178" y="7465"/>
                  <a:pt x="15302" y="7467"/>
                </a:cubicBezTo>
                <a:cubicBezTo>
                  <a:pt x="15285" y="7500"/>
                  <a:pt x="15286" y="7536"/>
                  <a:pt x="15268" y="7569"/>
                </a:cubicBezTo>
                <a:cubicBezTo>
                  <a:pt x="15301" y="7628"/>
                  <a:pt x="15307" y="7673"/>
                  <a:pt x="15377" y="7699"/>
                </a:cubicBezTo>
                <a:cubicBezTo>
                  <a:pt x="15485" y="7772"/>
                  <a:pt x="15685" y="7664"/>
                  <a:pt x="15753" y="7632"/>
                </a:cubicBezTo>
                <a:cubicBezTo>
                  <a:pt x="15753" y="7644"/>
                  <a:pt x="15753" y="7651"/>
                  <a:pt x="15753" y="7664"/>
                </a:cubicBezTo>
                <a:cubicBezTo>
                  <a:pt x="15857" y="7644"/>
                  <a:pt x="15888" y="7625"/>
                  <a:pt x="15973" y="7664"/>
                </a:cubicBezTo>
                <a:cubicBezTo>
                  <a:pt x="16042" y="7582"/>
                  <a:pt x="16115" y="7572"/>
                  <a:pt x="16238" y="7533"/>
                </a:cubicBezTo>
                <a:cubicBezTo>
                  <a:pt x="16244" y="7546"/>
                  <a:pt x="16231" y="7557"/>
                  <a:pt x="16238" y="7569"/>
                </a:cubicBezTo>
                <a:cubicBezTo>
                  <a:pt x="16320" y="7530"/>
                  <a:pt x="16460" y="7519"/>
                  <a:pt x="16498" y="7436"/>
                </a:cubicBezTo>
                <a:cubicBezTo>
                  <a:pt x="16544" y="7463"/>
                  <a:pt x="16601" y="7506"/>
                  <a:pt x="16644" y="7533"/>
                </a:cubicBezTo>
                <a:cubicBezTo>
                  <a:pt x="16682" y="7414"/>
                  <a:pt x="16823" y="7461"/>
                  <a:pt x="16908" y="7400"/>
                </a:cubicBezTo>
                <a:cubicBezTo>
                  <a:pt x="16953" y="7377"/>
                  <a:pt x="16975" y="7323"/>
                  <a:pt x="16983" y="7267"/>
                </a:cubicBezTo>
                <a:cubicBezTo>
                  <a:pt x="16983" y="7294"/>
                  <a:pt x="16983" y="7306"/>
                  <a:pt x="16983" y="7333"/>
                </a:cubicBezTo>
                <a:cubicBezTo>
                  <a:pt x="17040" y="7351"/>
                  <a:pt x="17072" y="7382"/>
                  <a:pt x="17130" y="7400"/>
                </a:cubicBezTo>
                <a:cubicBezTo>
                  <a:pt x="17172" y="7362"/>
                  <a:pt x="17202" y="7345"/>
                  <a:pt x="17280" y="7333"/>
                </a:cubicBezTo>
                <a:cubicBezTo>
                  <a:pt x="17313" y="7351"/>
                  <a:pt x="17357" y="7351"/>
                  <a:pt x="17390" y="7369"/>
                </a:cubicBezTo>
                <a:cubicBezTo>
                  <a:pt x="17486" y="7288"/>
                  <a:pt x="17710" y="7249"/>
                  <a:pt x="17871" y="7235"/>
                </a:cubicBezTo>
                <a:cubicBezTo>
                  <a:pt x="17861" y="7272"/>
                  <a:pt x="17879" y="7304"/>
                  <a:pt x="17871" y="7333"/>
                </a:cubicBezTo>
                <a:cubicBezTo>
                  <a:pt x="18109" y="7640"/>
                  <a:pt x="18425" y="7277"/>
                  <a:pt x="18657" y="7664"/>
                </a:cubicBezTo>
                <a:cubicBezTo>
                  <a:pt x="18634" y="7679"/>
                  <a:pt x="18605" y="7683"/>
                  <a:pt x="18582" y="7699"/>
                </a:cubicBezTo>
                <a:cubicBezTo>
                  <a:pt x="18429" y="7694"/>
                  <a:pt x="18379" y="7637"/>
                  <a:pt x="18246" y="7600"/>
                </a:cubicBezTo>
                <a:cubicBezTo>
                  <a:pt x="18124" y="7609"/>
                  <a:pt x="18085" y="7706"/>
                  <a:pt x="18021" y="7765"/>
                </a:cubicBezTo>
                <a:cubicBezTo>
                  <a:pt x="17934" y="7748"/>
                  <a:pt x="17913" y="7714"/>
                  <a:pt x="17835" y="7730"/>
                </a:cubicBezTo>
                <a:cubicBezTo>
                  <a:pt x="17809" y="7769"/>
                  <a:pt x="17823" y="7722"/>
                  <a:pt x="17835" y="7765"/>
                </a:cubicBezTo>
                <a:cubicBezTo>
                  <a:pt x="17786" y="7806"/>
                  <a:pt x="17764" y="7772"/>
                  <a:pt x="17725" y="7730"/>
                </a:cubicBezTo>
                <a:cubicBezTo>
                  <a:pt x="17705" y="7733"/>
                  <a:pt x="17671" y="7762"/>
                  <a:pt x="17651" y="7765"/>
                </a:cubicBezTo>
                <a:cubicBezTo>
                  <a:pt x="17644" y="7787"/>
                  <a:pt x="17621" y="7811"/>
                  <a:pt x="17615" y="7832"/>
                </a:cubicBezTo>
                <a:cubicBezTo>
                  <a:pt x="17651" y="7871"/>
                  <a:pt x="17673" y="7891"/>
                  <a:pt x="17690" y="7930"/>
                </a:cubicBezTo>
                <a:cubicBezTo>
                  <a:pt x="17661" y="7918"/>
                  <a:pt x="17579" y="8037"/>
                  <a:pt x="17500" y="8033"/>
                </a:cubicBezTo>
                <a:cubicBezTo>
                  <a:pt x="17238" y="8017"/>
                  <a:pt x="17045" y="7970"/>
                  <a:pt x="16794" y="7930"/>
                </a:cubicBezTo>
                <a:cubicBezTo>
                  <a:pt x="16670" y="7910"/>
                  <a:pt x="16523" y="7974"/>
                  <a:pt x="16464" y="7930"/>
                </a:cubicBezTo>
                <a:cubicBezTo>
                  <a:pt x="16436" y="7952"/>
                  <a:pt x="16415" y="7945"/>
                  <a:pt x="16388" y="7966"/>
                </a:cubicBezTo>
                <a:cubicBezTo>
                  <a:pt x="16309" y="7951"/>
                  <a:pt x="16241" y="7945"/>
                  <a:pt x="16163" y="7930"/>
                </a:cubicBezTo>
                <a:cubicBezTo>
                  <a:pt x="16156" y="7951"/>
                  <a:pt x="16130" y="7976"/>
                  <a:pt x="16124" y="7997"/>
                </a:cubicBezTo>
                <a:cubicBezTo>
                  <a:pt x="16052" y="7988"/>
                  <a:pt x="16037" y="8014"/>
                  <a:pt x="15973" y="7997"/>
                </a:cubicBezTo>
                <a:cubicBezTo>
                  <a:pt x="15836" y="8063"/>
                  <a:pt x="15745" y="8122"/>
                  <a:pt x="15528" y="8130"/>
                </a:cubicBezTo>
                <a:cubicBezTo>
                  <a:pt x="15538" y="8192"/>
                  <a:pt x="15515" y="8208"/>
                  <a:pt x="15453" y="8229"/>
                </a:cubicBezTo>
                <a:cubicBezTo>
                  <a:pt x="15491" y="8318"/>
                  <a:pt x="15494" y="8364"/>
                  <a:pt x="15528" y="8461"/>
                </a:cubicBezTo>
                <a:cubicBezTo>
                  <a:pt x="15564" y="8461"/>
                  <a:pt x="15607" y="8449"/>
                  <a:pt x="15642" y="8429"/>
                </a:cubicBezTo>
                <a:cubicBezTo>
                  <a:pt x="15639" y="8510"/>
                  <a:pt x="15644" y="8615"/>
                  <a:pt x="15642" y="8697"/>
                </a:cubicBezTo>
                <a:cubicBezTo>
                  <a:pt x="15733" y="8720"/>
                  <a:pt x="15761" y="8730"/>
                  <a:pt x="15828" y="8759"/>
                </a:cubicBezTo>
                <a:cubicBezTo>
                  <a:pt x="15868" y="8725"/>
                  <a:pt x="15897" y="8694"/>
                  <a:pt x="15938" y="8661"/>
                </a:cubicBezTo>
                <a:cubicBezTo>
                  <a:pt x="15959" y="8673"/>
                  <a:pt x="15993" y="8685"/>
                  <a:pt x="16013" y="8697"/>
                </a:cubicBezTo>
                <a:cubicBezTo>
                  <a:pt x="15980" y="8927"/>
                  <a:pt x="15855" y="9059"/>
                  <a:pt x="15938" y="9321"/>
                </a:cubicBezTo>
                <a:cubicBezTo>
                  <a:pt x="15873" y="9472"/>
                  <a:pt x="15580" y="9589"/>
                  <a:pt x="15417" y="9455"/>
                </a:cubicBezTo>
                <a:cubicBezTo>
                  <a:pt x="15393" y="9397"/>
                  <a:pt x="15367" y="9319"/>
                  <a:pt x="15342" y="9262"/>
                </a:cubicBezTo>
                <a:cubicBezTo>
                  <a:pt x="15269" y="9213"/>
                  <a:pt x="15196" y="9173"/>
                  <a:pt x="15121" y="9124"/>
                </a:cubicBezTo>
                <a:cubicBezTo>
                  <a:pt x="15121" y="9104"/>
                  <a:pt x="15121" y="9079"/>
                  <a:pt x="15121" y="9058"/>
                </a:cubicBezTo>
                <a:cubicBezTo>
                  <a:pt x="14940" y="9063"/>
                  <a:pt x="14892" y="9153"/>
                  <a:pt x="14711" y="9156"/>
                </a:cubicBezTo>
                <a:cubicBezTo>
                  <a:pt x="14656" y="9216"/>
                  <a:pt x="14579" y="9260"/>
                  <a:pt x="14525" y="9321"/>
                </a:cubicBezTo>
                <a:cubicBezTo>
                  <a:pt x="14521" y="9385"/>
                  <a:pt x="14529" y="9458"/>
                  <a:pt x="14525" y="9521"/>
                </a:cubicBezTo>
                <a:cubicBezTo>
                  <a:pt x="14475" y="9558"/>
                  <a:pt x="14426" y="9585"/>
                  <a:pt x="14376" y="9620"/>
                </a:cubicBezTo>
                <a:cubicBezTo>
                  <a:pt x="14267" y="9826"/>
                  <a:pt x="14443" y="10339"/>
                  <a:pt x="14491" y="10449"/>
                </a:cubicBezTo>
                <a:cubicBezTo>
                  <a:pt x="14476" y="10485"/>
                  <a:pt x="14471" y="10444"/>
                  <a:pt x="14491" y="10480"/>
                </a:cubicBezTo>
                <a:cubicBezTo>
                  <a:pt x="14474" y="10483"/>
                  <a:pt x="14467" y="10477"/>
                  <a:pt x="14451" y="10480"/>
                </a:cubicBezTo>
                <a:cubicBezTo>
                  <a:pt x="14469" y="10530"/>
                  <a:pt x="14459" y="10554"/>
                  <a:pt x="14451" y="10614"/>
                </a:cubicBezTo>
                <a:cubicBezTo>
                  <a:pt x="14320" y="10679"/>
                  <a:pt x="14076" y="10662"/>
                  <a:pt x="13895" y="10653"/>
                </a:cubicBezTo>
                <a:cubicBezTo>
                  <a:pt x="13868" y="10725"/>
                  <a:pt x="13861" y="10808"/>
                  <a:pt x="13855" y="10885"/>
                </a:cubicBezTo>
                <a:cubicBezTo>
                  <a:pt x="13654" y="10979"/>
                  <a:pt x="13511" y="11104"/>
                  <a:pt x="13224" y="11010"/>
                </a:cubicBezTo>
                <a:cubicBezTo>
                  <a:pt x="13210" y="10934"/>
                  <a:pt x="13191" y="10902"/>
                  <a:pt x="13150" y="10853"/>
                </a:cubicBezTo>
                <a:cubicBezTo>
                  <a:pt x="13159" y="10728"/>
                  <a:pt x="12811" y="10789"/>
                  <a:pt x="12704" y="10818"/>
                </a:cubicBezTo>
                <a:cubicBezTo>
                  <a:pt x="12236" y="10950"/>
                  <a:pt x="11895" y="11180"/>
                  <a:pt x="11327" y="11215"/>
                </a:cubicBezTo>
                <a:cubicBezTo>
                  <a:pt x="11333" y="11313"/>
                  <a:pt x="11325" y="11362"/>
                  <a:pt x="11327" y="11446"/>
                </a:cubicBezTo>
                <a:cubicBezTo>
                  <a:pt x="11198" y="11406"/>
                  <a:pt x="11096" y="11353"/>
                  <a:pt x="10982" y="11313"/>
                </a:cubicBezTo>
                <a:cubicBezTo>
                  <a:pt x="10976" y="11262"/>
                  <a:pt x="10989" y="11230"/>
                  <a:pt x="10982" y="11179"/>
                </a:cubicBezTo>
                <a:cubicBezTo>
                  <a:pt x="10853" y="11120"/>
                  <a:pt x="10693" y="11174"/>
                  <a:pt x="10617" y="10979"/>
                </a:cubicBezTo>
                <a:cubicBezTo>
                  <a:pt x="10524" y="10973"/>
                  <a:pt x="9918" y="11171"/>
                  <a:pt x="9870" y="11282"/>
                </a:cubicBezTo>
                <a:cubicBezTo>
                  <a:pt x="9832" y="11282"/>
                  <a:pt x="9794" y="11282"/>
                  <a:pt x="9756" y="11282"/>
                </a:cubicBezTo>
                <a:cubicBezTo>
                  <a:pt x="9750" y="11263"/>
                  <a:pt x="9764" y="11234"/>
                  <a:pt x="9756" y="11215"/>
                </a:cubicBezTo>
                <a:cubicBezTo>
                  <a:pt x="9694" y="11247"/>
                  <a:pt x="9630" y="11261"/>
                  <a:pt x="9575" y="11246"/>
                </a:cubicBezTo>
                <a:cubicBezTo>
                  <a:pt x="9568" y="11237"/>
                  <a:pt x="9581" y="11224"/>
                  <a:pt x="9575" y="11215"/>
                </a:cubicBezTo>
                <a:cubicBezTo>
                  <a:pt x="9647" y="11161"/>
                  <a:pt x="9674" y="11152"/>
                  <a:pt x="9725" y="11077"/>
                </a:cubicBezTo>
                <a:cubicBezTo>
                  <a:pt x="9716" y="11058"/>
                  <a:pt x="9700" y="11028"/>
                  <a:pt x="9690" y="11010"/>
                </a:cubicBezTo>
                <a:cubicBezTo>
                  <a:pt x="9612" y="11016"/>
                  <a:pt x="9538" y="11004"/>
                  <a:pt x="9460" y="11010"/>
                </a:cubicBezTo>
                <a:cubicBezTo>
                  <a:pt x="9367" y="10991"/>
                  <a:pt x="9365" y="10940"/>
                  <a:pt x="9274" y="10979"/>
                </a:cubicBezTo>
                <a:cubicBezTo>
                  <a:pt x="9252" y="10917"/>
                  <a:pt x="9240" y="10940"/>
                  <a:pt x="9160" y="10943"/>
                </a:cubicBezTo>
                <a:cubicBezTo>
                  <a:pt x="9255" y="10808"/>
                  <a:pt x="9057" y="10688"/>
                  <a:pt x="8944" y="10653"/>
                </a:cubicBezTo>
                <a:cubicBezTo>
                  <a:pt x="8964" y="10521"/>
                  <a:pt x="9011" y="10399"/>
                  <a:pt x="9094" y="10322"/>
                </a:cubicBezTo>
                <a:cubicBezTo>
                  <a:pt x="9085" y="10307"/>
                  <a:pt x="9069" y="10271"/>
                  <a:pt x="9059" y="10256"/>
                </a:cubicBezTo>
                <a:cubicBezTo>
                  <a:pt x="9103" y="10253"/>
                  <a:pt x="9156" y="10258"/>
                  <a:pt x="9199" y="10256"/>
                </a:cubicBezTo>
                <a:cubicBezTo>
                  <a:pt x="9237" y="10139"/>
                  <a:pt x="9372" y="10124"/>
                  <a:pt x="9310" y="9985"/>
                </a:cubicBezTo>
                <a:cubicBezTo>
                  <a:pt x="9344" y="9970"/>
                  <a:pt x="9350" y="9935"/>
                  <a:pt x="9385" y="9918"/>
                </a:cubicBezTo>
                <a:cubicBezTo>
                  <a:pt x="9404" y="9943"/>
                  <a:pt x="9438" y="9992"/>
                  <a:pt x="9460" y="10016"/>
                </a:cubicBezTo>
                <a:cubicBezTo>
                  <a:pt x="9489" y="10007"/>
                  <a:pt x="9545" y="9994"/>
                  <a:pt x="9575" y="9985"/>
                </a:cubicBezTo>
                <a:cubicBezTo>
                  <a:pt x="9594" y="9957"/>
                  <a:pt x="9663" y="9798"/>
                  <a:pt x="9614" y="9757"/>
                </a:cubicBezTo>
                <a:cubicBezTo>
                  <a:pt x="9537" y="9754"/>
                  <a:pt x="9474" y="9760"/>
                  <a:pt x="9398" y="9757"/>
                </a:cubicBezTo>
                <a:cubicBezTo>
                  <a:pt x="9408" y="9751"/>
                  <a:pt x="9407" y="9740"/>
                  <a:pt x="9421" y="9733"/>
                </a:cubicBezTo>
                <a:cubicBezTo>
                  <a:pt x="9406" y="9572"/>
                  <a:pt x="9381" y="9545"/>
                  <a:pt x="9460" y="9431"/>
                </a:cubicBezTo>
                <a:cubicBezTo>
                  <a:pt x="9442" y="9425"/>
                  <a:pt x="9429" y="9422"/>
                  <a:pt x="9412" y="9415"/>
                </a:cubicBezTo>
                <a:cubicBezTo>
                  <a:pt x="9400" y="9430"/>
                  <a:pt x="9390" y="9444"/>
                  <a:pt x="9381" y="9459"/>
                </a:cubicBezTo>
                <a:cubicBezTo>
                  <a:pt x="9308" y="9475"/>
                  <a:pt x="9237" y="9492"/>
                  <a:pt x="9165" y="9510"/>
                </a:cubicBezTo>
                <a:cubicBezTo>
                  <a:pt x="9079" y="9500"/>
                  <a:pt x="8998" y="9483"/>
                  <a:pt x="8904" y="9486"/>
                </a:cubicBezTo>
                <a:cubicBezTo>
                  <a:pt x="8894" y="9562"/>
                  <a:pt x="8876" y="9649"/>
                  <a:pt x="8864" y="9725"/>
                </a:cubicBezTo>
                <a:cubicBezTo>
                  <a:pt x="8844" y="9746"/>
                  <a:pt x="8829" y="9752"/>
                  <a:pt x="8789" y="9757"/>
                </a:cubicBezTo>
                <a:cubicBezTo>
                  <a:pt x="8769" y="9714"/>
                  <a:pt x="8775" y="9663"/>
                  <a:pt x="8755" y="9620"/>
                </a:cubicBezTo>
                <a:cubicBezTo>
                  <a:pt x="8677" y="9659"/>
                  <a:pt x="8667" y="9763"/>
                  <a:pt x="8604" y="9792"/>
                </a:cubicBezTo>
                <a:cubicBezTo>
                  <a:pt x="8547" y="9819"/>
                  <a:pt x="8438" y="9754"/>
                  <a:pt x="8384" y="9757"/>
                </a:cubicBezTo>
                <a:cubicBezTo>
                  <a:pt x="8323" y="9838"/>
                  <a:pt x="8336" y="9901"/>
                  <a:pt x="8361" y="9965"/>
                </a:cubicBezTo>
                <a:cubicBezTo>
                  <a:pt x="8355" y="9977"/>
                  <a:pt x="8341" y="9986"/>
                  <a:pt x="8335" y="9997"/>
                </a:cubicBezTo>
                <a:cubicBezTo>
                  <a:pt x="8352" y="10012"/>
                  <a:pt x="8371" y="10025"/>
                  <a:pt x="8388" y="10040"/>
                </a:cubicBezTo>
                <a:cubicBezTo>
                  <a:pt x="8403" y="10076"/>
                  <a:pt x="8420" y="10111"/>
                  <a:pt x="8424" y="10154"/>
                </a:cubicBezTo>
                <a:cubicBezTo>
                  <a:pt x="8373" y="10211"/>
                  <a:pt x="8302" y="10276"/>
                  <a:pt x="8268" y="10354"/>
                </a:cubicBezTo>
                <a:cubicBezTo>
                  <a:pt x="8296" y="10366"/>
                  <a:pt x="8356" y="10370"/>
                  <a:pt x="8384" y="10382"/>
                </a:cubicBezTo>
                <a:cubicBezTo>
                  <a:pt x="8397" y="10367"/>
                  <a:pt x="8410" y="10339"/>
                  <a:pt x="8424" y="10322"/>
                </a:cubicBezTo>
                <a:cubicBezTo>
                  <a:pt x="8472" y="10359"/>
                  <a:pt x="8442" y="10376"/>
                  <a:pt x="8529" y="10382"/>
                </a:cubicBezTo>
                <a:cubicBezTo>
                  <a:pt x="8542" y="10470"/>
                  <a:pt x="8542" y="10682"/>
                  <a:pt x="8565" y="10751"/>
                </a:cubicBezTo>
                <a:cubicBezTo>
                  <a:pt x="8590" y="10824"/>
                  <a:pt x="8688" y="10856"/>
                  <a:pt x="8714" y="10943"/>
                </a:cubicBezTo>
                <a:cubicBezTo>
                  <a:pt x="8670" y="10985"/>
                  <a:pt x="8608" y="11000"/>
                  <a:pt x="8529" y="11010"/>
                </a:cubicBezTo>
                <a:cubicBezTo>
                  <a:pt x="8550" y="11072"/>
                  <a:pt x="8592" y="11082"/>
                  <a:pt x="8679" y="11077"/>
                </a:cubicBezTo>
                <a:cubicBezTo>
                  <a:pt x="8661" y="11101"/>
                  <a:pt x="8664" y="11100"/>
                  <a:pt x="8640" y="11117"/>
                </a:cubicBezTo>
                <a:cubicBezTo>
                  <a:pt x="8665" y="11138"/>
                  <a:pt x="8691" y="11159"/>
                  <a:pt x="8714" y="11179"/>
                </a:cubicBezTo>
                <a:cubicBezTo>
                  <a:pt x="8697" y="11191"/>
                  <a:pt x="8656" y="11203"/>
                  <a:pt x="8640" y="11215"/>
                </a:cubicBezTo>
                <a:cubicBezTo>
                  <a:pt x="8644" y="11230"/>
                  <a:pt x="8675" y="11231"/>
                  <a:pt x="8679" y="11246"/>
                </a:cubicBezTo>
                <a:cubicBezTo>
                  <a:pt x="8715" y="11261"/>
                  <a:pt x="8751" y="11298"/>
                  <a:pt x="8789" y="11313"/>
                </a:cubicBezTo>
                <a:cubicBezTo>
                  <a:pt x="8715" y="11347"/>
                  <a:pt x="8615" y="11319"/>
                  <a:pt x="8529" y="11313"/>
                </a:cubicBezTo>
                <a:cubicBezTo>
                  <a:pt x="8497" y="11399"/>
                  <a:pt x="8482" y="11391"/>
                  <a:pt x="8529" y="11474"/>
                </a:cubicBezTo>
                <a:cubicBezTo>
                  <a:pt x="8479" y="11459"/>
                  <a:pt x="8395" y="11461"/>
                  <a:pt x="8343" y="11446"/>
                </a:cubicBezTo>
                <a:cubicBezTo>
                  <a:pt x="8357" y="11473"/>
                  <a:pt x="8409" y="11514"/>
                  <a:pt x="8424" y="11540"/>
                </a:cubicBezTo>
                <a:cubicBezTo>
                  <a:pt x="8413" y="11552"/>
                  <a:pt x="8393" y="11560"/>
                  <a:pt x="8384" y="11572"/>
                </a:cubicBezTo>
                <a:cubicBezTo>
                  <a:pt x="8373" y="11575"/>
                  <a:pt x="8353" y="11569"/>
                  <a:pt x="8343" y="11572"/>
                </a:cubicBezTo>
                <a:cubicBezTo>
                  <a:pt x="8333" y="11566"/>
                  <a:pt x="8318" y="11547"/>
                  <a:pt x="8309" y="11540"/>
                </a:cubicBezTo>
                <a:cubicBezTo>
                  <a:pt x="8300" y="11484"/>
                  <a:pt x="8289" y="11482"/>
                  <a:pt x="8268" y="11415"/>
                </a:cubicBezTo>
                <a:cubicBezTo>
                  <a:pt x="8095" y="11414"/>
                  <a:pt x="7938" y="11403"/>
                  <a:pt x="7824" y="11446"/>
                </a:cubicBezTo>
                <a:cubicBezTo>
                  <a:pt x="7815" y="11473"/>
                  <a:pt x="7795" y="11514"/>
                  <a:pt x="7788" y="11540"/>
                </a:cubicBezTo>
                <a:cubicBezTo>
                  <a:pt x="7801" y="11610"/>
                  <a:pt x="7853" y="11604"/>
                  <a:pt x="7894" y="11643"/>
                </a:cubicBezTo>
                <a:cubicBezTo>
                  <a:pt x="7890" y="11652"/>
                  <a:pt x="7897" y="11669"/>
                  <a:pt x="7894" y="11678"/>
                </a:cubicBezTo>
                <a:cubicBezTo>
                  <a:pt x="7880" y="11678"/>
                  <a:pt x="7837" y="11678"/>
                  <a:pt x="7824" y="11678"/>
                </a:cubicBezTo>
                <a:cubicBezTo>
                  <a:pt x="7787" y="11646"/>
                  <a:pt x="7734" y="11584"/>
                  <a:pt x="7713" y="11540"/>
                </a:cubicBezTo>
                <a:cubicBezTo>
                  <a:pt x="7517" y="11468"/>
                  <a:pt x="7196" y="11632"/>
                  <a:pt x="7042" y="11678"/>
                </a:cubicBezTo>
                <a:cubicBezTo>
                  <a:pt x="7020" y="11757"/>
                  <a:pt x="7042" y="11778"/>
                  <a:pt x="7042" y="11879"/>
                </a:cubicBezTo>
                <a:cubicBezTo>
                  <a:pt x="7087" y="11882"/>
                  <a:pt x="7109" y="11876"/>
                  <a:pt x="7153" y="11879"/>
                </a:cubicBezTo>
                <a:cubicBezTo>
                  <a:pt x="7129" y="11912"/>
                  <a:pt x="7121" y="11946"/>
                  <a:pt x="7117" y="12004"/>
                </a:cubicBezTo>
                <a:cubicBezTo>
                  <a:pt x="7157" y="12026"/>
                  <a:pt x="7161" y="12033"/>
                  <a:pt x="7228" y="12036"/>
                </a:cubicBezTo>
                <a:cubicBezTo>
                  <a:pt x="7207" y="12138"/>
                  <a:pt x="7164" y="12109"/>
                  <a:pt x="7117" y="12173"/>
                </a:cubicBezTo>
                <a:cubicBezTo>
                  <a:pt x="7036" y="12221"/>
                  <a:pt x="6976" y="12188"/>
                  <a:pt x="6857" y="12173"/>
                </a:cubicBezTo>
                <a:cubicBezTo>
                  <a:pt x="6882" y="12122"/>
                  <a:pt x="6898" y="12086"/>
                  <a:pt x="6892" y="12004"/>
                </a:cubicBezTo>
                <a:cubicBezTo>
                  <a:pt x="6935" y="12007"/>
                  <a:pt x="6927" y="12014"/>
                  <a:pt x="6967" y="12004"/>
                </a:cubicBezTo>
                <a:cubicBezTo>
                  <a:pt x="6977" y="11986"/>
                  <a:pt x="6958" y="11964"/>
                  <a:pt x="6967" y="11945"/>
                </a:cubicBezTo>
                <a:cubicBezTo>
                  <a:pt x="6938" y="11895"/>
                  <a:pt x="6906" y="11874"/>
                  <a:pt x="6857" y="11843"/>
                </a:cubicBezTo>
                <a:cubicBezTo>
                  <a:pt x="6806" y="11855"/>
                  <a:pt x="6758" y="11867"/>
                  <a:pt x="6707" y="11879"/>
                </a:cubicBezTo>
                <a:cubicBezTo>
                  <a:pt x="6646" y="12015"/>
                  <a:pt x="6583" y="12138"/>
                  <a:pt x="6521" y="12275"/>
                </a:cubicBezTo>
                <a:cubicBezTo>
                  <a:pt x="6402" y="12365"/>
                  <a:pt x="6305" y="12480"/>
                  <a:pt x="6186" y="12570"/>
                </a:cubicBezTo>
                <a:cubicBezTo>
                  <a:pt x="6238" y="12592"/>
                  <a:pt x="6272" y="12626"/>
                  <a:pt x="6297" y="12672"/>
                </a:cubicBezTo>
                <a:cubicBezTo>
                  <a:pt x="6211" y="12763"/>
                  <a:pt x="6048" y="12661"/>
                  <a:pt x="5926" y="12704"/>
                </a:cubicBezTo>
                <a:cubicBezTo>
                  <a:pt x="5838" y="12755"/>
                  <a:pt x="5754" y="12784"/>
                  <a:pt x="5665" y="12837"/>
                </a:cubicBezTo>
                <a:cubicBezTo>
                  <a:pt x="5607" y="12840"/>
                  <a:pt x="5573" y="12870"/>
                  <a:pt x="5515" y="12873"/>
                </a:cubicBezTo>
                <a:cubicBezTo>
                  <a:pt x="5440" y="12907"/>
                  <a:pt x="5369" y="12936"/>
                  <a:pt x="5294" y="12970"/>
                </a:cubicBezTo>
                <a:cubicBezTo>
                  <a:pt x="5233" y="13140"/>
                  <a:pt x="5306" y="13340"/>
                  <a:pt x="5144" y="13434"/>
                </a:cubicBezTo>
                <a:cubicBezTo>
                  <a:pt x="4962" y="13541"/>
                  <a:pt x="4719" y="13488"/>
                  <a:pt x="4584" y="13634"/>
                </a:cubicBezTo>
                <a:cubicBezTo>
                  <a:pt x="4581" y="13653"/>
                  <a:pt x="4552" y="13680"/>
                  <a:pt x="4549" y="13698"/>
                </a:cubicBezTo>
                <a:cubicBezTo>
                  <a:pt x="4583" y="13706"/>
                  <a:pt x="4626" y="13720"/>
                  <a:pt x="4659" y="13729"/>
                </a:cubicBezTo>
                <a:cubicBezTo>
                  <a:pt x="4466" y="13898"/>
                  <a:pt x="4223" y="13694"/>
                  <a:pt x="3993" y="13795"/>
                </a:cubicBezTo>
                <a:cubicBezTo>
                  <a:pt x="3956" y="13731"/>
                  <a:pt x="3939" y="13692"/>
                  <a:pt x="3953" y="13599"/>
                </a:cubicBezTo>
                <a:cubicBezTo>
                  <a:pt x="3831" y="13616"/>
                  <a:pt x="3750" y="13612"/>
                  <a:pt x="3618" y="13599"/>
                </a:cubicBezTo>
                <a:cubicBezTo>
                  <a:pt x="3635" y="13711"/>
                  <a:pt x="3673" y="13819"/>
                  <a:pt x="3767" y="13862"/>
                </a:cubicBezTo>
                <a:cubicBezTo>
                  <a:pt x="3765" y="13982"/>
                  <a:pt x="3782" y="14056"/>
                  <a:pt x="3843" y="14130"/>
                </a:cubicBezTo>
                <a:cubicBezTo>
                  <a:pt x="3804" y="14157"/>
                  <a:pt x="3723" y="14164"/>
                  <a:pt x="3653" y="14164"/>
                </a:cubicBezTo>
                <a:cubicBezTo>
                  <a:pt x="3653" y="14143"/>
                  <a:pt x="3653" y="14119"/>
                  <a:pt x="3653" y="14098"/>
                </a:cubicBezTo>
                <a:cubicBezTo>
                  <a:pt x="3564" y="14137"/>
                  <a:pt x="3320" y="14201"/>
                  <a:pt x="3207" y="14196"/>
                </a:cubicBezTo>
                <a:cubicBezTo>
                  <a:pt x="3163" y="14144"/>
                  <a:pt x="3140" y="14083"/>
                  <a:pt x="3097" y="14031"/>
                </a:cubicBezTo>
                <a:cubicBezTo>
                  <a:pt x="3025" y="14037"/>
                  <a:pt x="2949" y="14057"/>
                  <a:pt x="2877" y="14063"/>
                </a:cubicBezTo>
                <a:cubicBezTo>
                  <a:pt x="2867" y="14084"/>
                  <a:pt x="2847" y="14108"/>
                  <a:pt x="2836" y="14130"/>
                </a:cubicBezTo>
                <a:cubicBezTo>
                  <a:pt x="2798" y="14152"/>
                  <a:pt x="2652" y="14130"/>
                  <a:pt x="2652" y="14130"/>
                </a:cubicBezTo>
                <a:cubicBezTo>
                  <a:pt x="2645" y="14123"/>
                  <a:pt x="2659" y="14104"/>
                  <a:pt x="2652" y="14098"/>
                </a:cubicBezTo>
                <a:cubicBezTo>
                  <a:pt x="2529" y="14106"/>
                  <a:pt x="2426" y="14196"/>
                  <a:pt x="2281" y="14196"/>
                </a:cubicBezTo>
                <a:cubicBezTo>
                  <a:pt x="2277" y="14236"/>
                  <a:pt x="2285" y="14286"/>
                  <a:pt x="2281" y="14326"/>
                </a:cubicBezTo>
                <a:cubicBezTo>
                  <a:pt x="2343" y="14306"/>
                  <a:pt x="2410" y="14292"/>
                  <a:pt x="2501" y="14295"/>
                </a:cubicBezTo>
                <a:cubicBezTo>
                  <a:pt x="2477" y="14337"/>
                  <a:pt x="2451" y="14351"/>
                  <a:pt x="2387" y="14361"/>
                </a:cubicBezTo>
                <a:cubicBezTo>
                  <a:pt x="2371" y="14385"/>
                  <a:pt x="2470" y="14388"/>
                  <a:pt x="2501" y="14392"/>
                </a:cubicBezTo>
                <a:cubicBezTo>
                  <a:pt x="2504" y="14406"/>
                  <a:pt x="2497" y="14416"/>
                  <a:pt x="2501" y="14428"/>
                </a:cubicBezTo>
                <a:cubicBezTo>
                  <a:pt x="2440" y="14447"/>
                  <a:pt x="2378" y="14451"/>
                  <a:pt x="2317" y="14460"/>
                </a:cubicBezTo>
                <a:cubicBezTo>
                  <a:pt x="2346" y="14509"/>
                  <a:pt x="2424" y="14520"/>
                  <a:pt x="2462" y="14561"/>
                </a:cubicBezTo>
                <a:cubicBezTo>
                  <a:pt x="2465" y="14577"/>
                  <a:pt x="2458" y="14578"/>
                  <a:pt x="2462" y="14593"/>
                </a:cubicBezTo>
                <a:cubicBezTo>
                  <a:pt x="2709" y="14575"/>
                  <a:pt x="2994" y="14618"/>
                  <a:pt x="3172" y="14758"/>
                </a:cubicBezTo>
                <a:cubicBezTo>
                  <a:pt x="3216" y="14746"/>
                  <a:pt x="3278" y="14739"/>
                  <a:pt x="3322" y="14727"/>
                </a:cubicBezTo>
                <a:cubicBezTo>
                  <a:pt x="3339" y="14735"/>
                  <a:pt x="3340" y="14749"/>
                  <a:pt x="3357" y="14758"/>
                </a:cubicBezTo>
                <a:cubicBezTo>
                  <a:pt x="3340" y="14789"/>
                  <a:pt x="3339" y="14825"/>
                  <a:pt x="3322" y="14856"/>
                </a:cubicBezTo>
                <a:cubicBezTo>
                  <a:pt x="3381" y="14921"/>
                  <a:pt x="3503" y="14977"/>
                  <a:pt x="3578" y="15025"/>
                </a:cubicBezTo>
                <a:cubicBezTo>
                  <a:pt x="3561" y="15058"/>
                  <a:pt x="3564" y="15090"/>
                  <a:pt x="3547" y="15124"/>
                </a:cubicBezTo>
                <a:cubicBezTo>
                  <a:pt x="3612" y="15193"/>
                  <a:pt x="3663" y="15250"/>
                  <a:pt x="3728" y="15320"/>
                </a:cubicBezTo>
                <a:cubicBezTo>
                  <a:pt x="3945" y="15417"/>
                  <a:pt x="3911" y="15336"/>
                  <a:pt x="4028" y="15555"/>
                </a:cubicBezTo>
                <a:cubicBezTo>
                  <a:pt x="3995" y="15611"/>
                  <a:pt x="3962" y="15642"/>
                  <a:pt x="3953" y="15721"/>
                </a:cubicBezTo>
                <a:cubicBezTo>
                  <a:pt x="3977" y="15749"/>
                  <a:pt x="3968" y="15793"/>
                  <a:pt x="3993" y="15818"/>
                </a:cubicBezTo>
                <a:cubicBezTo>
                  <a:pt x="3919" y="15922"/>
                  <a:pt x="3876" y="16099"/>
                  <a:pt x="3878" y="16251"/>
                </a:cubicBezTo>
                <a:cubicBezTo>
                  <a:pt x="3895" y="16239"/>
                  <a:pt x="3936" y="16227"/>
                  <a:pt x="3953" y="16215"/>
                </a:cubicBezTo>
                <a:cubicBezTo>
                  <a:pt x="3967" y="16230"/>
                  <a:pt x="3980" y="16267"/>
                  <a:pt x="3993" y="16282"/>
                </a:cubicBezTo>
                <a:cubicBezTo>
                  <a:pt x="3966" y="16294"/>
                  <a:pt x="3945" y="16305"/>
                  <a:pt x="3918" y="16318"/>
                </a:cubicBezTo>
                <a:cubicBezTo>
                  <a:pt x="3864" y="16537"/>
                  <a:pt x="3815" y="16748"/>
                  <a:pt x="3728" y="16915"/>
                </a:cubicBezTo>
                <a:cubicBezTo>
                  <a:pt x="3468" y="16954"/>
                  <a:pt x="3305" y="16866"/>
                  <a:pt x="3097" y="16812"/>
                </a:cubicBezTo>
                <a:cubicBezTo>
                  <a:pt x="2973" y="16949"/>
                  <a:pt x="2545" y="16885"/>
                  <a:pt x="2281" y="16848"/>
                </a:cubicBezTo>
                <a:cubicBezTo>
                  <a:pt x="2160" y="16830"/>
                  <a:pt x="1754" y="16740"/>
                  <a:pt x="1725" y="16746"/>
                </a:cubicBezTo>
                <a:cubicBezTo>
                  <a:pt x="1604" y="16769"/>
                  <a:pt x="1450" y="16876"/>
                  <a:pt x="1275" y="16848"/>
                </a:cubicBezTo>
                <a:cubicBezTo>
                  <a:pt x="1054" y="16815"/>
                  <a:pt x="902" y="16703"/>
                  <a:pt x="679" y="16781"/>
                </a:cubicBezTo>
                <a:cubicBezTo>
                  <a:pt x="659" y="16830"/>
                  <a:pt x="660" y="16867"/>
                  <a:pt x="639" y="16915"/>
                </a:cubicBezTo>
                <a:cubicBezTo>
                  <a:pt x="595" y="16915"/>
                  <a:pt x="533" y="16915"/>
                  <a:pt x="489" y="16915"/>
                </a:cubicBezTo>
                <a:cubicBezTo>
                  <a:pt x="322" y="16920"/>
                  <a:pt x="255" y="16975"/>
                  <a:pt x="194" y="17076"/>
                </a:cubicBezTo>
                <a:cubicBezTo>
                  <a:pt x="197" y="17110"/>
                  <a:pt x="191" y="17144"/>
                  <a:pt x="194" y="17177"/>
                </a:cubicBezTo>
                <a:cubicBezTo>
                  <a:pt x="346" y="17204"/>
                  <a:pt x="416" y="17260"/>
                  <a:pt x="459" y="17378"/>
                </a:cubicBezTo>
                <a:cubicBezTo>
                  <a:pt x="472" y="17399"/>
                  <a:pt x="372" y="17697"/>
                  <a:pt x="344" y="17740"/>
                </a:cubicBezTo>
                <a:cubicBezTo>
                  <a:pt x="497" y="18022"/>
                  <a:pt x="382" y="18773"/>
                  <a:pt x="119" y="18899"/>
                </a:cubicBezTo>
                <a:cubicBezTo>
                  <a:pt x="127" y="19013"/>
                  <a:pt x="88" y="19111"/>
                  <a:pt x="43" y="19197"/>
                </a:cubicBezTo>
                <a:cubicBezTo>
                  <a:pt x="68" y="19239"/>
                  <a:pt x="66" y="19249"/>
                  <a:pt x="119" y="19264"/>
                </a:cubicBezTo>
                <a:cubicBezTo>
                  <a:pt x="129" y="19260"/>
                  <a:pt x="149" y="19268"/>
                  <a:pt x="158" y="19264"/>
                </a:cubicBezTo>
                <a:cubicBezTo>
                  <a:pt x="206" y="19244"/>
                  <a:pt x="246" y="19211"/>
                  <a:pt x="269" y="19162"/>
                </a:cubicBezTo>
                <a:cubicBezTo>
                  <a:pt x="279" y="19155"/>
                  <a:pt x="297" y="19140"/>
                  <a:pt x="308" y="19135"/>
                </a:cubicBezTo>
                <a:cubicBezTo>
                  <a:pt x="321" y="19159"/>
                  <a:pt x="329" y="19174"/>
                  <a:pt x="344" y="19197"/>
                </a:cubicBezTo>
                <a:cubicBezTo>
                  <a:pt x="305" y="19245"/>
                  <a:pt x="251" y="19265"/>
                  <a:pt x="158" y="19264"/>
                </a:cubicBezTo>
                <a:cubicBezTo>
                  <a:pt x="165" y="19298"/>
                  <a:pt x="187" y="19338"/>
                  <a:pt x="194" y="19363"/>
                </a:cubicBezTo>
                <a:cubicBezTo>
                  <a:pt x="250" y="19374"/>
                  <a:pt x="326" y="19350"/>
                  <a:pt x="383" y="19331"/>
                </a:cubicBezTo>
                <a:cubicBezTo>
                  <a:pt x="389" y="19336"/>
                  <a:pt x="377" y="19355"/>
                  <a:pt x="383" y="19363"/>
                </a:cubicBezTo>
                <a:cubicBezTo>
                  <a:pt x="365" y="19435"/>
                  <a:pt x="355" y="19525"/>
                  <a:pt x="344" y="19597"/>
                </a:cubicBezTo>
                <a:cubicBezTo>
                  <a:pt x="370" y="19638"/>
                  <a:pt x="408" y="19736"/>
                  <a:pt x="383" y="19825"/>
                </a:cubicBezTo>
                <a:cubicBezTo>
                  <a:pt x="364" y="19892"/>
                  <a:pt x="281" y="19988"/>
                  <a:pt x="308" y="20061"/>
                </a:cubicBezTo>
                <a:cubicBezTo>
                  <a:pt x="400" y="20021"/>
                  <a:pt x="484" y="19995"/>
                  <a:pt x="639" y="20026"/>
                </a:cubicBezTo>
                <a:cubicBezTo>
                  <a:pt x="687" y="20037"/>
                  <a:pt x="752" y="20075"/>
                  <a:pt x="829" y="20061"/>
                </a:cubicBezTo>
                <a:cubicBezTo>
                  <a:pt x="901" y="20031"/>
                  <a:pt x="944" y="19990"/>
                  <a:pt x="1014" y="19960"/>
                </a:cubicBezTo>
                <a:cubicBezTo>
                  <a:pt x="1252" y="19904"/>
                  <a:pt x="1510" y="20069"/>
                  <a:pt x="1499" y="20226"/>
                </a:cubicBezTo>
                <a:cubicBezTo>
                  <a:pt x="1527" y="20235"/>
                  <a:pt x="1547" y="20249"/>
                  <a:pt x="1574" y="20258"/>
                </a:cubicBezTo>
                <a:cubicBezTo>
                  <a:pt x="1602" y="20407"/>
                  <a:pt x="1735" y="20571"/>
                  <a:pt x="1941" y="20521"/>
                </a:cubicBezTo>
                <a:cubicBezTo>
                  <a:pt x="1958" y="20502"/>
                  <a:pt x="1936" y="20494"/>
                  <a:pt x="1941" y="20458"/>
                </a:cubicBezTo>
                <a:cubicBezTo>
                  <a:pt x="1954" y="20473"/>
                  <a:pt x="1978" y="20474"/>
                  <a:pt x="1981" y="20490"/>
                </a:cubicBezTo>
                <a:cubicBezTo>
                  <a:pt x="2036" y="20322"/>
                  <a:pt x="2105" y="20379"/>
                  <a:pt x="2281" y="20325"/>
                </a:cubicBezTo>
                <a:cubicBezTo>
                  <a:pt x="2332" y="20285"/>
                  <a:pt x="2375" y="20233"/>
                  <a:pt x="2426" y="20194"/>
                </a:cubicBezTo>
                <a:cubicBezTo>
                  <a:pt x="2695" y="20197"/>
                  <a:pt x="2979" y="20191"/>
                  <a:pt x="3248" y="20194"/>
                </a:cubicBezTo>
                <a:cubicBezTo>
                  <a:pt x="3300" y="20178"/>
                  <a:pt x="3346" y="20142"/>
                  <a:pt x="3432" y="20128"/>
                </a:cubicBezTo>
                <a:cubicBezTo>
                  <a:pt x="3452" y="20143"/>
                  <a:pt x="3452" y="20179"/>
                  <a:pt x="3472" y="20194"/>
                </a:cubicBezTo>
                <a:cubicBezTo>
                  <a:pt x="3594" y="20115"/>
                  <a:pt x="3574" y="20050"/>
                  <a:pt x="3653" y="19928"/>
                </a:cubicBezTo>
                <a:cubicBezTo>
                  <a:pt x="3734" y="19801"/>
                  <a:pt x="3953" y="19792"/>
                  <a:pt x="4143" y="19759"/>
                </a:cubicBezTo>
                <a:cubicBezTo>
                  <a:pt x="4158" y="19720"/>
                  <a:pt x="4134" y="19740"/>
                  <a:pt x="4143" y="19692"/>
                </a:cubicBezTo>
                <a:cubicBezTo>
                  <a:pt x="4183" y="19472"/>
                  <a:pt x="4387" y="19318"/>
                  <a:pt x="4584" y="19228"/>
                </a:cubicBezTo>
                <a:cubicBezTo>
                  <a:pt x="4584" y="19218"/>
                  <a:pt x="4584" y="19206"/>
                  <a:pt x="4584" y="19197"/>
                </a:cubicBezTo>
                <a:cubicBezTo>
                  <a:pt x="4533" y="19173"/>
                  <a:pt x="4490" y="19159"/>
                  <a:pt x="4439" y="19135"/>
                </a:cubicBezTo>
                <a:cubicBezTo>
                  <a:pt x="4401" y="19059"/>
                  <a:pt x="4363" y="18974"/>
                  <a:pt x="4324" y="18899"/>
                </a:cubicBezTo>
                <a:cubicBezTo>
                  <a:pt x="4376" y="18689"/>
                  <a:pt x="4709" y="18341"/>
                  <a:pt x="4920" y="18270"/>
                </a:cubicBezTo>
                <a:cubicBezTo>
                  <a:pt x="4923" y="18264"/>
                  <a:pt x="4916" y="18240"/>
                  <a:pt x="4920" y="18234"/>
                </a:cubicBezTo>
                <a:cubicBezTo>
                  <a:pt x="4895" y="18208"/>
                  <a:pt x="4893" y="18212"/>
                  <a:pt x="4879" y="18172"/>
                </a:cubicBezTo>
                <a:cubicBezTo>
                  <a:pt x="5018" y="17958"/>
                  <a:pt x="5306" y="18098"/>
                  <a:pt x="5515" y="17975"/>
                </a:cubicBezTo>
                <a:cubicBezTo>
                  <a:pt x="5532" y="17949"/>
                  <a:pt x="5533" y="17901"/>
                  <a:pt x="5550" y="17873"/>
                </a:cubicBezTo>
                <a:cubicBezTo>
                  <a:pt x="5668" y="17779"/>
                  <a:pt x="5902" y="17786"/>
                  <a:pt x="6001" y="17673"/>
                </a:cubicBezTo>
                <a:cubicBezTo>
                  <a:pt x="6120" y="17390"/>
                  <a:pt x="5740" y="17199"/>
                  <a:pt x="6146" y="16943"/>
                </a:cubicBezTo>
                <a:cubicBezTo>
                  <a:pt x="6403" y="16781"/>
                  <a:pt x="6437" y="16942"/>
                  <a:pt x="6667" y="16943"/>
                </a:cubicBezTo>
                <a:cubicBezTo>
                  <a:pt x="6725" y="16943"/>
                  <a:pt x="6809" y="16913"/>
                  <a:pt x="6892" y="16943"/>
                </a:cubicBezTo>
                <a:cubicBezTo>
                  <a:pt x="7011" y="16984"/>
                  <a:pt x="7101" y="17109"/>
                  <a:pt x="7303" y="17076"/>
                </a:cubicBezTo>
                <a:cubicBezTo>
                  <a:pt x="7688" y="17013"/>
                  <a:pt x="7781" y="16830"/>
                  <a:pt x="8044" y="16679"/>
                </a:cubicBezTo>
                <a:cubicBezTo>
                  <a:pt x="8118" y="16661"/>
                  <a:pt x="8193" y="16629"/>
                  <a:pt x="8268" y="16612"/>
                </a:cubicBezTo>
                <a:cubicBezTo>
                  <a:pt x="8309" y="16572"/>
                  <a:pt x="8343" y="16554"/>
                  <a:pt x="8384" y="16514"/>
                </a:cubicBezTo>
                <a:cubicBezTo>
                  <a:pt x="8591" y="16370"/>
                  <a:pt x="8822" y="16357"/>
                  <a:pt x="9094" y="16479"/>
                </a:cubicBezTo>
                <a:cubicBezTo>
                  <a:pt x="9354" y="16595"/>
                  <a:pt x="9410" y="16900"/>
                  <a:pt x="9553" y="17131"/>
                </a:cubicBezTo>
                <a:cubicBezTo>
                  <a:pt x="9550" y="17133"/>
                  <a:pt x="9541" y="17133"/>
                  <a:pt x="9539" y="17135"/>
                </a:cubicBezTo>
                <a:cubicBezTo>
                  <a:pt x="9540" y="17171"/>
                  <a:pt x="9541" y="17168"/>
                  <a:pt x="9571" y="17197"/>
                </a:cubicBezTo>
                <a:cubicBezTo>
                  <a:pt x="9557" y="17206"/>
                  <a:pt x="9539" y="17216"/>
                  <a:pt x="9526" y="17225"/>
                </a:cubicBezTo>
                <a:cubicBezTo>
                  <a:pt x="9537" y="17287"/>
                  <a:pt x="9564" y="17286"/>
                  <a:pt x="9597" y="17324"/>
                </a:cubicBezTo>
                <a:cubicBezTo>
                  <a:pt x="9581" y="17336"/>
                  <a:pt x="9566" y="17351"/>
                  <a:pt x="9548" y="17363"/>
                </a:cubicBezTo>
                <a:cubicBezTo>
                  <a:pt x="9572" y="17408"/>
                  <a:pt x="9572" y="17390"/>
                  <a:pt x="9641" y="17386"/>
                </a:cubicBezTo>
                <a:cubicBezTo>
                  <a:pt x="9641" y="17390"/>
                  <a:pt x="9641" y="17396"/>
                  <a:pt x="9641" y="17398"/>
                </a:cubicBezTo>
                <a:cubicBezTo>
                  <a:pt x="9624" y="17413"/>
                  <a:pt x="9605" y="17430"/>
                  <a:pt x="9588" y="17445"/>
                </a:cubicBezTo>
                <a:cubicBezTo>
                  <a:pt x="9585" y="17451"/>
                  <a:pt x="9583" y="17455"/>
                  <a:pt x="9580" y="17461"/>
                </a:cubicBezTo>
                <a:cubicBezTo>
                  <a:pt x="9613" y="17473"/>
                  <a:pt x="9647" y="17488"/>
                  <a:pt x="9681" y="17500"/>
                </a:cubicBezTo>
                <a:cubicBezTo>
                  <a:pt x="9664" y="17521"/>
                  <a:pt x="9649" y="17541"/>
                  <a:pt x="9632" y="17563"/>
                </a:cubicBezTo>
                <a:cubicBezTo>
                  <a:pt x="9649" y="17575"/>
                  <a:pt x="9664" y="17587"/>
                  <a:pt x="9681" y="17598"/>
                </a:cubicBezTo>
                <a:cubicBezTo>
                  <a:pt x="9711" y="17602"/>
                  <a:pt x="9743" y="17604"/>
                  <a:pt x="9774" y="17606"/>
                </a:cubicBezTo>
                <a:cubicBezTo>
                  <a:pt x="9774" y="17622"/>
                  <a:pt x="9774" y="17634"/>
                  <a:pt x="9774" y="17649"/>
                </a:cubicBezTo>
                <a:cubicBezTo>
                  <a:pt x="9794" y="17652"/>
                  <a:pt x="9815" y="17657"/>
                  <a:pt x="9835" y="17661"/>
                </a:cubicBezTo>
                <a:cubicBezTo>
                  <a:pt x="9886" y="17616"/>
                  <a:pt x="9917" y="17550"/>
                  <a:pt x="9937" y="17477"/>
                </a:cubicBezTo>
                <a:cubicBezTo>
                  <a:pt x="10143" y="17632"/>
                  <a:pt x="10323" y="17810"/>
                  <a:pt x="10537" y="17909"/>
                </a:cubicBezTo>
                <a:cubicBezTo>
                  <a:pt x="10787" y="18023"/>
                  <a:pt x="11037" y="17941"/>
                  <a:pt x="11097" y="18234"/>
                </a:cubicBezTo>
                <a:cubicBezTo>
                  <a:pt x="11145" y="18222"/>
                  <a:pt x="11203" y="18184"/>
                  <a:pt x="11252" y="18172"/>
                </a:cubicBezTo>
                <a:cubicBezTo>
                  <a:pt x="11281" y="18193"/>
                  <a:pt x="11307" y="18213"/>
                  <a:pt x="11327" y="18234"/>
                </a:cubicBezTo>
                <a:cubicBezTo>
                  <a:pt x="11310" y="18240"/>
                  <a:pt x="11304" y="18264"/>
                  <a:pt x="11287" y="18270"/>
                </a:cubicBezTo>
                <a:cubicBezTo>
                  <a:pt x="11281" y="18282"/>
                  <a:pt x="11258" y="18289"/>
                  <a:pt x="11252" y="18302"/>
                </a:cubicBezTo>
                <a:cubicBezTo>
                  <a:pt x="11312" y="18287"/>
                  <a:pt x="11376" y="18285"/>
                  <a:pt x="11437" y="18270"/>
                </a:cubicBezTo>
                <a:cubicBezTo>
                  <a:pt x="11471" y="18297"/>
                  <a:pt x="11518" y="18310"/>
                  <a:pt x="11552" y="18337"/>
                </a:cubicBezTo>
                <a:cubicBezTo>
                  <a:pt x="11565" y="18396"/>
                  <a:pt x="11538" y="18429"/>
                  <a:pt x="11512" y="18470"/>
                </a:cubicBezTo>
                <a:cubicBezTo>
                  <a:pt x="11584" y="18509"/>
                  <a:pt x="11661" y="18561"/>
                  <a:pt x="11732" y="18600"/>
                </a:cubicBezTo>
                <a:cubicBezTo>
                  <a:pt x="11769" y="18618"/>
                  <a:pt x="11799" y="18590"/>
                  <a:pt x="11847" y="18569"/>
                </a:cubicBezTo>
                <a:cubicBezTo>
                  <a:pt x="11903" y="18583"/>
                  <a:pt x="12123" y="19152"/>
                  <a:pt x="12108" y="19197"/>
                </a:cubicBezTo>
                <a:cubicBezTo>
                  <a:pt x="12108" y="19204"/>
                  <a:pt x="12108" y="19223"/>
                  <a:pt x="12108" y="19228"/>
                </a:cubicBezTo>
                <a:cubicBezTo>
                  <a:pt x="12071" y="19226"/>
                  <a:pt x="12035" y="19231"/>
                  <a:pt x="11997" y="19228"/>
                </a:cubicBezTo>
                <a:cubicBezTo>
                  <a:pt x="11981" y="19244"/>
                  <a:pt x="11975" y="19249"/>
                  <a:pt x="11958" y="19264"/>
                </a:cubicBezTo>
                <a:cubicBezTo>
                  <a:pt x="11990" y="19360"/>
                  <a:pt x="11956" y="19422"/>
                  <a:pt x="11847" y="19464"/>
                </a:cubicBezTo>
                <a:cubicBezTo>
                  <a:pt x="11847" y="19500"/>
                  <a:pt x="11847" y="19526"/>
                  <a:pt x="11847" y="19563"/>
                </a:cubicBezTo>
                <a:cubicBezTo>
                  <a:pt x="11868" y="19574"/>
                  <a:pt x="11903" y="19586"/>
                  <a:pt x="11922" y="19597"/>
                </a:cubicBezTo>
                <a:cubicBezTo>
                  <a:pt x="11968" y="19597"/>
                  <a:pt x="11988" y="19597"/>
                  <a:pt x="12033" y="19597"/>
                </a:cubicBezTo>
                <a:cubicBezTo>
                  <a:pt x="12095" y="19507"/>
                  <a:pt x="12161" y="19399"/>
                  <a:pt x="12289" y="19363"/>
                </a:cubicBezTo>
                <a:cubicBezTo>
                  <a:pt x="12313" y="19313"/>
                  <a:pt x="12296" y="19294"/>
                  <a:pt x="12289" y="19228"/>
                </a:cubicBezTo>
                <a:cubicBezTo>
                  <a:pt x="12362" y="19167"/>
                  <a:pt x="12398" y="19130"/>
                  <a:pt x="12554" y="19135"/>
                </a:cubicBezTo>
                <a:cubicBezTo>
                  <a:pt x="12572" y="19117"/>
                  <a:pt x="12573" y="19086"/>
                  <a:pt x="12588" y="19067"/>
                </a:cubicBezTo>
                <a:cubicBezTo>
                  <a:pt x="12548" y="19008"/>
                  <a:pt x="12556" y="18963"/>
                  <a:pt x="12588" y="18899"/>
                </a:cubicBezTo>
                <a:cubicBezTo>
                  <a:pt x="12489" y="18851"/>
                  <a:pt x="12387" y="18781"/>
                  <a:pt x="12289" y="18734"/>
                </a:cubicBezTo>
                <a:cubicBezTo>
                  <a:pt x="12291" y="18575"/>
                  <a:pt x="12410" y="18346"/>
                  <a:pt x="12588" y="18369"/>
                </a:cubicBezTo>
                <a:cubicBezTo>
                  <a:pt x="12580" y="18504"/>
                  <a:pt x="12827" y="18438"/>
                  <a:pt x="12924" y="18502"/>
                </a:cubicBezTo>
                <a:cubicBezTo>
                  <a:pt x="12973" y="18535"/>
                  <a:pt x="12929" y="18579"/>
                  <a:pt x="12960" y="18631"/>
                </a:cubicBezTo>
                <a:cubicBezTo>
                  <a:pt x="13017" y="18665"/>
                  <a:pt x="13092" y="18700"/>
                  <a:pt x="13150" y="18734"/>
                </a:cubicBezTo>
                <a:cubicBezTo>
                  <a:pt x="13174" y="18671"/>
                  <a:pt x="13201" y="18601"/>
                  <a:pt x="13224" y="18537"/>
                </a:cubicBezTo>
                <a:cubicBezTo>
                  <a:pt x="12909" y="18261"/>
                  <a:pt x="12528" y="18022"/>
                  <a:pt x="12033" y="17909"/>
                </a:cubicBezTo>
                <a:cubicBezTo>
                  <a:pt x="12017" y="17891"/>
                  <a:pt x="11974" y="17860"/>
                  <a:pt x="11958" y="17842"/>
                </a:cubicBezTo>
                <a:cubicBezTo>
                  <a:pt x="12008" y="17803"/>
                  <a:pt x="12035" y="17761"/>
                  <a:pt x="12108" y="17740"/>
                </a:cubicBezTo>
                <a:cubicBezTo>
                  <a:pt x="12105" y="17724"/>
                  <a:pt x="12111" y="17723"/>
                  <a:pt x="12108" y="17708"/>
                </a:cubicBezTo>
                <a:cubicBezTo>
                  <a:pt x="12032" y="17603"/>
                  <a:pt x="11576" y="17731"/>
                  <a:pt x="11437" y="17606"/>
                </a:cubicBezTo>
                <a:cubicBezTo>
                  <a:pt x="11309" y="17490"/>
                  <a:pt x="11096" y="17295"/>
                  <a:pt x="11022" y="17143"/>
                </a:cubicBezTo>
                <a:cubicBezTo>
                  <a:pt x="10977" y="17047"/>
                  <a:pt x="11021" y="16924"/>
                  <a:pt x="10957" y="16848"/>
                </a:cubicBezTo>
                <a:cubicBezTo>
                  <a:pt x="10908" y="16790"/>
                  <a:pt x="10804" y="16783"/>
                  <a:pt x="10731" y="16746"/>
                </a:cubicBezTo>
                <a:cubicBezTo>
                  <a:pt x="10488" y="16621"/>
                  <a:pt x="10353" y="16538"/>
                  <a:pt x="10286" y="16251"/>
                </a:cubicBezTo>
                <a:cubicBezTo>
                  <a:pt x="10329" y="16206"/>
                  <a:pt x="10353" y="16204"/>
                  <a:pt x="10387" y="16149"/>
                </a:cubicBezTo>
                <a:cubicBezTo>
                  <a:pt x="10336" y="16095"/>
                  <a:pt x="10321" y="16088"/>
                  <a:pt x="10321" y="15983"/>
                </a:cubicBezTo>
                <a:cubicBezTo>
                  <a:pt x="10297" y="15980"/>
                  <a:pt x="10270" y="15986"/>
                  <a:pt x="10246" y="15983"/>
                </a:cubicBezTo>
                <a:cubicBezTo>
                  <a:pt x="10259" y="15952"/>
                  <a:pt x="10272" y="15916"/>
                  <a:pt x="10286" y="15886"/>
                </a:cubicBezTo>
                <a:cubicBezTo>
                  <a:pt x="10356" y="15845"/>
                  <a:pt x="10540" y="15796"/>
                  <a:pt x="10692" y="15787"/>
                </a:cubicBezTo>
                <a:cubicBezTo>
                  <a:pt x="10695" y="15763"/>
                  <a:pt x="10688" y="15746"/>
                  <a:pt x="10692" y="15721"/>
                </a:cubicBezTo>
                <a:cubicBezTo>
                  <a:pt x="10821" y="15726"/>
                  <a:pt x="10840" y="15727"/>
                  <a:pt x="10957" y="15721"/>
                </a:cubicBezTo>
                <a:cubicBezTo>
                  <a:pt x="10974" y="15746"/>
                  <a:pt x="10965" y="15763"/>
                  <a:pt x="10982" y="15787"/>
                </a:cubicBezTo>
                <a:cubicBezTo>
                  <a:pt x="10953" y="15823"/>
                  <a:pt x="10947" y="15845"/>
                  <a:pt x="10881" y="15850"/>
                </a:cubicBezTo>
                <a:cubicBezTo>
                  <a:pt x="10914" y="15990"/>
                  <a:pt x="10973" y="16102"/>
                  <a:pt x="11022" y="16215"/>
                </a:cubicBezTo>
                <a:cubicBezTo>
                  <a:pt x="11075" y="16191"/>
                  <a:pt x="11131" y="16151"/>
                  <a:pt x="11177" y="16118"/>
                </a:cubicBezTo>
                <a:cubicBezTo>
                  <a:pt x="11204" y="16051"/>
                  <a:pt x="11224" y="15983"/>
                  <a:pt x="11252" y="15917"/>
                </a:cubicBezTo>
                <a:cubicBezTo>
                  <a:pt x="11663" y="16064"/>
                  <a:pt x="11395" y="16368"/>
                  <a:pt x="11808" y="16479"/>
                </a:cubicBezTo>
                <a:cubicBezTo>
                  <a:pt x="11750" y="16481"/>
                  <a:pt x="11676" y="16476"/>
                  <a:pt x="11618" y="16479"/>
                </a:cubicBezTo>
                <a:cubicBezTo>
                  <a:pt x="11739" y="16642"/>
                  <a:pt x="11936" y="16734"/>
                  <a:pt x="12068" y="16879"/>
                </a:cubicBezTo>
                <a:cubicBezTo>
                  <a:pt x="12108" y="16917"/>
                  <a:pt x="12139" y="16831"/>
                  <a:pt x="12218" y="16848"/>
                </a:cubicBezTo>
                <a:cubicBezTo>
                  <a:pt x="12228" y="16850"/>
                  <a:pt x="12495" y="16930"/>
                  <a:pt x="12514" y="16943"/>
                </a:cubicBezTo>
                <a:cubicBezTo>
                  <a:pt x="12593" y="16993"/>
                  <a:pt x="12658" y="17090"/>
                  <a:pt x="12739" y="17143"/>
                </a:cubicBezTo>
                <a:cubicBezTo>
                  <a:pt x="12952" y="17278"/>
                  <a:pt x="13156" y="17374"/>
                  <a:pt x="13374" y="17508"/>
                </a:cubicBezTo>
                <a:cubicBezTo>
                  <a:pt x="13421" y="17559"/>
                  <a:pt x="13472" y="17589"/>
                  <a:pt x="13519" y="17641"/>
                </a:cubicBezTo>
                <a:cubicBezTo>
                  <a:pt x="13587" y="17672"/>
                  <a:pt x="13677" y="17709"/>
                  <a:pt x="13745" y="17740"/>
                </a:cubicBezTo>
                <a:cubicBezTo>
                  <a:pt x="13749" y="17813"/>
                  <a:pt x="13734" y="17827"/>
                  <a:pt x="13670" y="17842"/>
                </a:cubicBezTo>
                <a:cubicBezTo>
                  <a:pt x="13659" y="17903"/>
                  <a:pt x="13676" y="18160"/>
                  <a:pt x="13670" y="18172"/>
                </a:cubicBezTo>
                <a:cubicBezTo>
                  <a:pt x="13644" y="18218"/>
                  <a:pt x="13622" y="18256"/>
                  <a:pt x="13594" y="18302"/>
                </a:cubicBezTo>
                <a:cubicBezTo>
                  <a:pt x="13629" y="18347"/>
                  <a:pt x="13670" y="18389"/>
                  <a:pt x="13670" y="18470"/>
                </a:cubicBezTo>
                <a:cubicBezTo>
                  <a:pt x="13743" y="18539"/>
                  <a:pt x="13870" y="18597"/>
                  <a:pt x="13931" y="18667"/>
                </a:cubicBezTo>
                <a:cubicBezTo>
                  <a:pt x="13941" y="18709"/>
                  <a:pt x="13958" y="18758"/>
                  <a:pt x="13970" y="18800"/>
                </a:cubicBezTo>
                <a:cubicBezTo>
                  <a:pt x="14034" y="18944"/>
                  <a:pt x="14212" y="19061"/>
                  <a:pt x="14416" y="19032"/>
                </a:cubicBezTo>
                <a:cubicBezTo>
                  <a:pt x="14430" y="19045"/>
                  <a:pt x="14437" y="19086"/>
                  <a:pt x="14451" y="19099"/>
                </a:cubicBezTo>
                <a:cubicBezTo>
                  <a:pt x="14407" y="19147"/>
                  <a:pt x="14336" y="19148"/>
                  <a:pt x="14266" y="19162"/>
                </a:cubicBezTo>
                <a:cubicBezTo>
                  <a:pt x="14324" y="19250"/>
                  <a:pt x="14392" y="19319"/>
                  <a:pt x="14451" y="19397"/>
                </a:cubicBezTo>
                <a:cubicBezTo>
                  <a:pt x="14616" y="19385"/>
                  <a:pt x="14810" y="19312"/>
                  <a:pt x="15007" y="19363"/>
                </a:cubicBezTo>
                <a:cubicBezTo>
                  <a:pt x="15132" y="19395"/>
                  <a:pt x="15176" y="19485"/>
                  <a:pt x="15342" y="19496"/>
                </a:cubicBezTo>
                <a:cubicBezTo>
                  <a:pt x="15181" y="19697"/>
                  <a:pt x="15014" y="19489"/>
                  <a:pt x="14822" y="19464"/>
                </a:cubicBezTo>
                <a:cubicBezTo>
                  <a:pt x="14760" y="19456"/>
                  <a:pt x="14725" y="19501"/>
                  <a:pt x="14601" y="19496"/>
                </a:cubicBezTo>
                <a:cubicBezTo>
                  <a:pt x="14567" y="19551"/>
                  <a:pt x="14524" y="19610"/>
                  <a:pt x="14491" y="19665"/>
                </a:cubicBezTo>
                <a:cubicBezTo>
                  <a:pt x="14552" y="19731"/>
                  <a:pt x="14611" y="19794"/>
                  <a:pt x="14672" y="19861"/>
                </a:cubicBezTo>
                <a:cubicBezTo>
                  <a:pt x="14694" y="19924"/>
                  <a:pt x="14636" y="19994"/>
                  <a:pt x="14641" y="20061"/>
                </a:cubicBezTo>
                <a:cubicBezTo>
                  <a:pt x="14671" y="20086"/>
                  <a:pt x="14717" y="20104"/>
                  <a:pt x="14747" y="20128"/>
                </a:cubicBezTo>
                <a:cubicBezTo>
                  <a:pt x="14777" y="20107"/>
                  <a:pt x="14792" y="20083"/>
                  <a:pt x="14822" y="20061"/>
                </a:cubicBezTo>
                <a:cubicBezTo>
                  <a:pt x="14893" y="20030"/>
                  <a:pt x="14990" y="20183"/>
                  <a:pt x="15007" y="20258"/>
                </a:cubicBezTo>
                <a:cubicBezTo>
                  <a:pt x="15020" y="20238"/>
                  <a:pt x="15069" y="20216"/>
                  <a:pt x="15082" y="20194"/>
                </a:cubicBezTo>
                <a:cubicBezTo>
                  <a:pt x="15169" y="20157"/>
                  <a:pt x="15221" y="20189"/>
                  <a:pt x="15298" y="20226"/>
                </a:cubicBezTo>
                <a:cubicBezTo>
                  <a:pt x="15300" y="20227"/>
                  <a:pt x="15300" y="20225"/>
                  <a:pt x="15302" y="20226"/>
                </a:cubicBezTo>
                <a:lnTo>
                  <a:pt x="15302" y="20222"/>
                </a:lnTo>
                <a:cubicBezTo>
                  <a:pt x="15293" y="20032"/>
                  <a:pt x="15220" y="19963"/>
                  <a:pt x="15157" y="19825"/>
                </a:cubicBezTo>
                <a:cubicBezTo>
                  <a:pt x="15157" y="19811"/>
                  <a:pt x="15157" y="19774"/>
                  <a:pt x="15157" y="19759"/>
                </a:cubicBezTo>
                <a:cubicBezTo>
                  <a:pt x="15211" y="19774"/>
                  <a:pt x="15248" y="19811"/>
                  <a:pt x="15302" y="19825"/>
                </a:cubicBezTo>
                <a:cubicBezTo>
                  <a:pt x="15297" y="19834"/>
                  <a:pt x="15307" y="19852"/>
                  <a:pt x="15302" y="19861"/>
                </a:cubicBezTo>
                <a:cubicBezTo>
                  <a:pt x="15330" y="19869"/>
                  <a:pt x="15350" y="19883"/>
                  <a:pt x="15377" y="19892"/>
                </a:cubicBezTo>
                <a:cubicBezTo>
                  <a:pt x="15409" y="19842"/>
                  <a:pt x="15441" y="19826"/>
                  <a:pt x="15528" y="19825"/>
                </a:cubicBezTo>
                <a:cubicBezTo>
                  <a:pt x="15490" y="19784"/>
                  <a:pt x="15450" y="19821"/>
                  <a:pt x="15453" y="19759"/>
                </a:cubicBezTo>
                <a:cubicBezTo>
                  <a:pt x="15419" y="19765"/>
                  <a:pt x="15411" y="19752"/>
                  <a:pt x="15377" y="19759"/>
                </a:cubicBezTo>
                <a:cubicBezTo>
                  <a:pt x="15342" y="19690"/>
                  <a:pt x="15319" y="19646"/>
                  <a:pt x="15268" y="19597"/>
                </a:cubicBezTo>
                <a:cubicBezTo>
                  <a:pt x="15343" y="19577"/>
                  <a:pt x="15417" y="19583"/>
                  <a:pt x="15492" y="19563"/>
                </a:cubicBezTo>
                <a:cubicBezTo>
                  <a:pt x="15564" y="19569"/>
                  <a:pt x="15629" y="19648"/>
                  <a:pt x="15660" y="19708"/>
                </a:cubicBezTo>
                <a:lnTo>
                  <a:pt x="15739" y="19589"/>
                </a:lnTo>
                <a:cubicBezTo>
                  <a:pt x="15730" y="19570"/>
                  <a:pt x="15724" y="19551"/>
                  <a:pt x="15717" y="19531"/>
                </a:cubicBezTo>
                <a:cubicBezTo>
                  <a:pt x="15730" y="19527"/>
                  <a:pt x="15740" y="19499"/>
                  <a:pt x="15753" y="19496"/>
                </a:cubicBezTo>
                <a:cubicBezTo>
                  <a:pt x="15745" y="19410"/>
                  <a:pt x="15208" y="19183"/>
                  <a:pt x="15082" y="19162"/>
                </a:cubicBezTo>
                <a:cubicBezTo>
                  <a:pt x="15154" y="19137"/>
                  <a:pt x="15219" y="19129"/>
                  <a:pt x="15268" y="19099"/>
                </a:cubicBezTo>
                <a:cubicBezTo>
                  <a:pt x="15247" y="19056"/>
                  <a:pt x="15217" y="19009"/>
                  <a:pt x="15197" y="18966"/>
                </a:cubicBezTo>
                <a:cubicBezTo>
                  <a:pt x="15245" y="18930"/>
                  <a:pt x="15276" y="18918"/>
                  <a:pt x="15342" y="18934"/>
                </a:cubicBezTo>
                <a:cubicBezTo>
                  <a:pt x="15234" y="18818"/>
                  <a:pt x="15155" y="18679"/>
                  <a:pt x="15082" y="18537"/>
                </a:cubicBezTo>
                <a:cubicBezTo>
                  <a:pt x="15086" y="18470"/>
                  <a:pt x="15085" y="18440"/>
                  <a:pt x="15121" y="18403"/>
                </a:cubicBezTo>
                <a:cubicBezTo>
                  <a:pt x="15104" y="18386"/>
                  <a:pt x="15100" y="18387"/>
                  <a:pt x="15082" y="18369"/>
                </a:cubicBezTo>
                <a:cubicBezTo>
                  <a:pt x="15139" y="18346"/>
                  <a:pt x="15172" y="18319"/>
                  <a:pt x="15197" y="18270"/>
                </a:cubicBezTo>
                <a:cubicBezTo>
                  <a:pt x="15211" y="18273"/>
                  <a:pt x="15218" y="18267"/>
                  <a:pt x="15232" y="18270"/>
                </a:cubicBezTo>
                <a:cubicBezTo>
                  <a:pt x="15234" y="18282"/>
                  <a:pt x="15265" y="18325"/>
                  <a:pt x="15268" y="18337"/>
                </a:cubicBezTo>
                <a:cubicBezTo>
                  <a:pt x="15251" y="18347"/>
                  <a:pt x="15213" y="18327"/>
                  <a:pt x="15197" y="18337"/>
                </a:cubicBezTo>
                <a:cubicBezTo>
                  <a:pt x="15262" y="18451"/>
                  <a:pt x="15440" y="18436"/>
                  <a:pt x="15453" y="18600"/>
                </a:cubicBezTo>
                <a:cubicBezTo>
                  <a:pt x="15503" y="18607"/>
                  <a:pt x="15551" y="18625"/>
                  <a:pt x="15603" y="18631"/>
                </a:cubicBezTo>
                <a:cubicBezTo>
                  <a:pt x="15546" y="18572"/>
                  <a:pt x="15500" y="18545"/>
                  <a:pt x="15453" y="18470"/>
                </a:cubicBezTo>
                <a:cubicBezTo>
                  <a:pt x="15574" y="18466"/>
                  <a:pt x="15632" y="18527"/>
                  <a:pt x="15678" y="18600"/>
                </a:cubicBezTo>
                <a:cubicBezTo>
                  <a:pt x="15700" y="18597"/>
                  <a:pt x="15730" y="18603"/>
                  <a:pt x="15753" y="18600"/>
                </a:cubicBezTo>
                <a:cubicBezTo>
                  <a:pt x="15756" y="18591"/>
                  <a:pt x="15749" y="18577"/>
                  <a:pt x="15753" y="18569"/>
                </a:cubicBezTo>
                <a:cubicBezTo>
                  <a:pt x="15714" y="18510"/>
                  <a:pt x="15678" y="18497"/>
                  <a:pt x="15642" y="18435"/>
                </a:cubicBezTo>
                <a:cubicBezTo>
                  <a:pt x="15658" y="18423"/>
                  <a:pt x="15660" y="18416"/>
                  <a:pt x="15678" y="18403"/>
                </a:cubicBezTo>
                <a:cubicBezTo>
                  <a:pt x="15736" y="18414"/>
                  <a:pt x="15768" y="18429"/>
                  <a:pt x="15793" y="18470"/>
                </a:cubicBezTo>
                <a:cubicBezTo>
                  <a:pt x="15820" y="18492"/>
                  <a:pt x="15870" y="18516"/>
                  <a:pt x="15898" y="18537"/>
                </a:cubicBezTo>
                <a:cubicBezTo>
                  <a:pt x="15800" y="18434"/>
                  <a:pt x="15665" y="18373"/>
                  <a:pt x="15603" y="18234"/>
                </a:cubicBezTo>
                <a:cubicBezTo>
                  <a:pt x="15819" y="18187"/>
                  <a:pt x="15775" y="18235"/>
                  <a:pt x="15938" y="18105"/>
                </a:cubicBezTo>
                <a:cubicBezTo>
                  <a:pt x="16000" y="18110"/>
                  <a:pt x="15995" y="18128"/>
                  <a:pt x="16013" y="18172"/>
                </a:cubicBezTo>
                <a:cubicBezTo>
                  <a:pt x="16139" y="18171"/>
                  <a:pt x="16193" y="18143"/>
                  <a:pt x="16274" y="18105"/>
                </a:cubicBezTo>
                <a:cubicBezTo>
                  <a:pt x="16342" y="18252"/>
                  <a:pt x="16699" y="18081"/>
                  <a:pt x="16720" y="18270"/>
                </a:cubicBezTo>
                <a:cubicBezTo>
                  <a:pt x="16733" y="18258"/>
                  <a:pt x="16745" y="18246"/>
                  <a:pt x="16759" y="18234"/>
                </a:cubicBezTo>
                <a:cubicBezTo>
                  <a:pt x="16813" y="18264"/>
                  <a:pt x="16953" y="18283"/>
                  <a:pt x="17019" y="18302"/>
                </a:cubicBezTo>
                <a:cubicBezTo>
                  <a:pt x="16968" y="18329"/>
                  <a:pt x="16920" y="18376"/>
                  <a:pt x="16869" y="18403"/>
                </a:cubicBezTo>
                <a:cubicBezTo>
                  <a:pt x="16856" y="18449"/>
                  <a:pt x="16847" y="18492"/>
                  <a:pt x="16834" y="18537"/>
                </a:cubicBezTo>
                <a:lnTo>
                  <a:pt x="16944" y="18470"/>
                </a:lnTo>
                <a:cubicBezTo>
                  <a:pt x="16948" y="18467"/>
                  <a:pt x="16954" y="18465"/>
                  <a:pt x="16958" y="18462"/>
                </a:cubicBezTo>
                <a:cubicBezTo>
                  <a:pt x="16990" y="18430"/>
                  <a:pt x="17021" y="18393"/>
                  <a:pt x="17059" y="18369"/>
                </a:cubicBezTo>
                <a:cubicBezTo>
                  <a:pt x="17103" y="18351"/>
                  <a:pt x="17144" y="18333"/>
                  <a:pt x="17187" y="18313"/>
                </a:cubicBezTo>
                <a:lnTo>
                  <a:pt x="17377" y="18183"/>
                </a:lnTo>
                <a:cubicBezTo>
                  <a:pt x="17392" y="18156"/>
                  <a:pt x="17415" y="18130"/>
                  <a:pt x="17429" y="18105"/>
                </a:cubicBezTo>
                <a:cubicBezTo>
                  <a:pt x="17459" y="18090"/>
                  <a:pt x="17500" y="18089"/>
                  <a:pt x="17535" y="18089"/>
                </a:cubicBezTo>
                <a:lnTo>
                  <a:pt x="17907" y="17850"/>
                </a:lnTo>
                <a:cubicBezTo>
                  <a:pt x="17896" y="17846"/>
                  <a:pt x="17880" y="17847"/>
                  <a:pt x="17871" y="17842"/>
                </a:cubicBezTo>
                <a:cubicBezTo>
                  <a:pt x="17731" y="17771"/>
                  <a:pt x="17573" y="17389"/>
                  <a:pt x="17429" y="17409"/>
                </a:cubicBezTo>
                <a:cubicBezTo>
                  <a:pt x="17429" y="17385"/>
                  <a:pt x="17429" y="17367"/>
                  <a:pt x="17429" y="17343"/>
                </a:cubicBezTo>
                <a:cubicBezTo>
                  <a:pt x="17487" y="17293"/>
                  <a:pt x="17528" y="17274"/>
                  <a:pt x="17615" y="17245"/>
                </a:cubicBezTo>
                <a:cubicBezTo>
                  <a:pt x="17642" y="17123"/>
                  <a:pt x="17669" y="17014"/>
                  <a:pt x="17690" y="16915"/>
                </a:cubicBezTo>
                <a:cubicBezTo>
                  <a:pt x="17729" y="16897"/>
                  <a:pt x="17849" y="16876"/>
                  <a:pt x="17871" y="16848"/>
                </a:cubicBezTo>
                <a:cubicBezTo>
                  <a:pt x="17878" y="16790"/>
                  <a:pt x="17863" y="16737"/>
                  <a:pt x="17871" y="16679"/>
                </a:cubicBezTo>
                <a:cubicBezTo>
                  <a:pt x="17929" y="16394"/>
                  <a:pt x="17993" y="16133"/>
                  <a:pt x="18356" y="16118"/>
                </a:cubicBezTo>
                <a:cubicBezTo>
                  <a:pt x="18393" y="16048"/>
                  <a:pt x="18429" y="15986"/>
                  <a:pt x="18467" y="15917"/>
                </a:cubicBezTo>
                <a:cubicBezTo>
                  <a:pt x="18442" y="15873"/>
                  <a:pt x="18418" y="15854"/>
                  <a:pt x="18392" y="15818"/>
                </a:cubicBezTo>
                <a:cubicBezTo>
                  <a:pt x="18339" y="15670"/>
                  <a:pt x="18521" y="15706"/>
                  <a:pt x="18616" y="15654"/>
                </a:cubicBezTo>
                <a:cubicBezTo>
                  <a:pt x="18936" y="15484"/>
                  <a:pt x="18787" y="15176"/>
                  <a:pt x="19437" y="15190"/>
                </a:cubicBezTo>
                <a:cubicBezTo>
                  <a:pt x="19450" y="15169"/>
                  <a:pt x="19464" y="15144"/>
                  <a:pt x="19477" y="15124"/>
                </a:cubicBezTo>
                <a:cubicBezTo>
                  <a:pt x="19488" y="15117"/>
                  <a:pt x="19501" y="15129"/>
                  <a:pt x="19513" y="15124"/>
                </a:cubicBezTo>
                <a:cubicBezTo>
                  <a:pt x="19546" y="15160"/>
                  <a:pt x="19588" y="15188"/>
                  <a:pt x="19622" y="15225"/>
                </a:cubicBezTo>
                <a:cubicBezTo>
                  <a:pt x="19585" y="15256"/>
                  <a:pt x="19551" y="15290"/>
                  <a:pt x="19513" y="15320"/>
                </a:cubicBezTo>
                <a:cubicBezTo>
                  <a:pt x="19513" y="15326"/>
                  <a:pt x="19513" y="15350"/>
                  <a:pt x="19513" y="15355"/>
                </a:cubicBezTo>
                <a:cubicBezTo>
                  <a:pt x="19669" y="15546"/>
                  <a:pt x="19944" y="15483"/>
                  <a:pt x="20254" y="15489"/>
                </a:cubicBezTo>
                <a:cubicBezTo>
                  <a:pt x="20274" y="15525"/>
                  <a:pt x="20268" y="15552"/>
                  <a:pt x="20288" y="15587"/>
                </a:cubicBezTo>
                <a:cubicBezTo>
                  <a:pt x="20181" y="15694"/>
                  <a:pt x="19902" y="15738"/>
                  <a:pt x="19773" y="15850"/>
                </a:cubicBezTo>
                <a:cubicBezTo>
                  <a:pt x="19780" y="15862"/>
                  <a:pt x="19801" y="15874"/>
                  <a:pt x="19808" y="15886"/>
                </a:cubicBezTo>
                <a:cubicBezTo>
                  <a:pt x="20128" y="15940"/>
                  <a:pt x="20394" y="15872"/>
                  <a:pt x="20214" y="16251"/>
                </a:cubicBezTo>
                <a:cubicBezTo>
                  <a:pt x="20214" y="16260"/>
                  <a:pt x="20214" y="16273"/>
                  <a:pt x="20214" y="16282"/>
                </a:cubicBezTo>
                <a:cubicBezTo>
                  <a:pt x="20670" y="16356"/>
                  <a:pt x="20451" y="16238"/>
                  <a:pt x="20739" y="16149"/>
                </a:cubicBezTo>
                <a:cubicBezTo>
                  <a:pt x="20820" y="16142"/>
                  <a:pt x="20917" y="16154"/>
                  <a:pt x="20999" y="16149"/>
                </a:cubicBezTo>
                <a:cubicBezTo>
                  <a:pt x="21052" y="16109"/>
                  <a:pt x="21094" y="16054"/>
                  <a:pt x="21149" y="16015"/>
                </a:cubicBezTo>
                <a:cubicBezTo>
                  <a:pt x="21246" y="15990"/>
                  <a:pt x="21304" y="16038"/>
                  <a:pt x="21375" y="16050"/>
                </a:cubicBezTo>
                <a:cubicBezTo>
                  <a:pt x="21436" y="16040"/>
                  <a:pt x="21494" y="16059"/>
                  <a:pt x="21555" y="16050"/>
                </a:cubicBezTo>
                <a:cubicBezTo>
                  <a:pt x="21573" y="16028"/>
                  <a:pt x="21588" y="16003"/>
                  <a:pt x="21600" y="15975"/>
                </a:cubicBezTo>
                <a:lnTo>
                  <a:pt x="21600" y="15882"/>
                </a:lnTo>
                <a:cubicBezTo>
                  <a:pt x="21510" y="15871"/>
                  <a:pt x="21425" y="15861"/>
                  <a:pt x="21335" y="15850"/>
                </a:cubicBezTo>
                <a:cubicBezTo>
                  <a:pt x="21218" y="15861"/>
                  <a:pt x="21111" y="15922"/>
                  <a:pt x="20960" y="15886"/>
                </a:cubicBezTo>
                <a:cubicBezTo>
                  <a:pt x="20921" y="15709"/>
                  <a:pt x="20661" y="15512"/>
                  <a:pt x="20439" y="15453"/>
                </a:cubicBezTo>
                <a:cubicBezTo>
                  <a:pt x="20590" y="15423"/>
                  <a:pt x="20722" y="15426"/>
                  <a:pt x="20884" y="15422"/>
                </a:cubicBezTo>
                <a:cubicBezTo>
                  <a:pt x="20942" y="15366"/>
                  <a:pt x="21008" y="15314"/>
                  <a:pt x="21035" y="15225"/>
                </a:cubicBezTo>
                <a:cubicBezTo>
                  <a:pt x="21042" y="15223"/>
                  <a:pt x="21068" y="15227"/>
                  <a:pt x="21074" y="15225"/>
                </a:cubicBezTo>
                <a:cubicBezTo>
                  <a:pt x="21099" y="15243"/>
                  <a:pt x="21087" y="15273"/>
                  <a:pt x="21110" y="15292"/>
                </a:cubicBezTo>
                <a:cubicBezTo>
                  <a:pt x="21145" y="15310"/>
                  <a:pt x="21145" y="15302"/>
                  <a:pt x="21185" y="15292"/>
                </a:cubicBezTo>
                <a:cubicBezTo>
                  <a:pt x="21267" y="15270"/>
                  <a:pt x="21309" y="15212"/>
                  <a:pt x="21375" y="15190"/>
                </a:cubicBezTo>
                <a:cubicBezTo>
                  <a:pt x="21451" y="15178"/>
                  <a:pt x="21525" y="15166"/>
                  <a:pt x="21600" y="15153"/>
                </a:cubicBezTo>
                <a:lnTo>
                  <a:pt x="21600" y="5029"/>
                </a:lnTo>
                <a:cubicBezTo>
                  <a:pt x="21584" y="5025"/>
                  <a:pt x="21568" y="5023"/>
                  <a:pt x="21555" y="5016"/>
                </a:cubicBezTo>
                <a:cubicBezTo>
                  <a:pt x="21508" y="4986"/>
                  <a:pt x="21463" y="4904"/>
                  <a:pt x="21445" y="4851"/>
                </a:cubicBezTo>
                <a:cubicBezTo>
                  <a:pt x="21324" y="4796"/>
                  <a:pt x="21097" y="4814"/>
                  <a:pt x="20960" y="4752"/>
                </a:cubicBezTo>
                <a:cubicBezTo>
                  <a:pt x="20890" y="4721"/>
                  <a:pt x="20641" y="4141"/>
                  <a:pt x="20628" y="4022"/>
                </a:cubicBezTo>
                <a:cubicBezTo>
                  <a:pt x="20825" y="3971"/>
                  <a:pt x="20888" y="3740"/>
                  <a:pt x="20739" y="3594"/>
                </a:cubicBezTo>
                <a:cubicBezTo>
                  <a:pt x="20634" y="3491"/>
                  <a:pt x="20387" y="3469"/>
                  <a:pt x="20254" y="3393"/>
                </a:cubicBezTo>
                <a:cubicBezTo>
                  <a:pt x="20035" y="3267"/>
                  <a:pt x="19847" y="3085"/>
                  <a:pt x="19658" y="2929"/>
                </a:cubicBezTo>
                <a:cubicBezTo>
                  <a:pt x="20014" y="2769"/>
                  <a:pt x="20069" y="3058"/>
                  <a:pt x="20214" y="3130"/>
                </a:cubicBezTo>
                <a:cubicBezTo>
                  <a:pt x="20326" y="3146"/>
                  <a:pt x="20440" y="3146"/>
                  <a:pt x="20553" y="3161"/>
                </a:cubicBezTo>
                <a:cubicBezTo>
                  <a:pt x="20851" y="3240"/>
                  <a:pt x="21216" y="3366"/>
                  <a:pt x="21600" y="3464"/>
                </a:cubicBezTo>
                <a:lnTo>
                  <a:pt x="21600" y="1505"/>
                </a:lnTo>
                <a:cubicBezTo>
                  <a:pt x="21461" y="1461"/>
                  <a:pt x="21322" y="1417"/>
                  <a:pt x="21185" y="1374"/>
                </a:cubicBezTo>
                <a:cubicBezTo>
                  <a:pt x="20895" y="1355"/>
                  <a:pt x="20618" y="1325"/>
                  <a:pt x="20329" y="1307"/>
                </a:cubicBezTo>
                <a:cubicBezTo>
                  <a:pt x="20282" y="1340"/>
                  <a:pt x="20231" y="1373"/>
                  <a:pt x="20183" y="1406"/>
                </a:cubicBezTo>
                <a:cubicBezTo>
                  <a:pt x="20178" y="1339"/>
                  <a:pt x="20150" y="1271"/>
                  <a:pt x="20143" y="1205"/>
                </a:cubicBezTo>
                <a:cubicBezTo>
                  <a:pt x="19849" y="1155"/>
                  <a:pt x="19591" y="1112"/>
                  <a:pt x="19583" y="809"/>
                </a:cubicBezTo>
                <a:cubicBezTo>
                  <a:pt x="19485" y="861"/>
                  <a:pt x="19386" y="925"/>
                  <a:pt x="19287" y="977"/>
                </a:cubicBezTo>
                <a:cubicBezTo>
                  <a:pt x="19213" y="1004"/>
                  <a:pt x="19121" y="1011"/>
                  <a:pt x="19062" y="1044"/>
                </a:cubicBezTo>
                <a:cubicBezTo>
                  <a:pt x="18878" y="939"/>
                  <a:pt x="18708" y="995"/>
                  <a:pt x="18467" y="1009"/>
                </a:cubicBezTo>
                <a:cubicBezTo>
                  <a:pt x="18361" y="862"/>
                  <a:pt x="18142" y="810"/>
                  <a:pt x="18021" y="674"/>
                </a:cubicBezTo>
                <a:cubicBezTo>
                  <a:pt x="18403" y="677"/>
                  <a:pt x="18788" y="719"/>
                  <a:pt x="18987" y="541"/>
                </a:cubicBezTo>
                <a:cubicBezTo>
                  <a:pt x="18983" y="507"/>
                  <a:pt x="18960" y="480"/>
                  <a:pt x="18956" y="447"/>
                </a:cubicBezTo>
                <a:cubicBezTo>
                  <a:pt x="18912" y="423"/>
                  <a:pt x="18886" y="404"/>
                  <a:pt x="18842" y="380"/>
                </a:cubicBezTo>
                <a:cubicBezTo>
                  <a:pt x="18737" y="348"/>
                  <a:pt x="18587" y="376"/>
                  <a:pt x="18506" y="345"/>
                </a:cubicBezTo>
                <a:cubicBezTo>
                  <a:pt x="18335" y="281"/>
                  <a:pt x="18257" y="165"/>
                  <a:pt x="18061" y="113"/>
                </a:cubicBezTo>
                <a:cubicBezTo>
                  <a:pt x="17949" y="202"/>
                  <a:pt x="17821" y="343"/>
                  <a:pt x="17796" y="509"/>
                </a:cubicBezTo>
                <a:cubicBezTo>
                  <a:pt x="17732" y="497"/>
                  <a:pt x="17679" y="490"/>
                  <a:pt x="17615" y="478"/>
                </a:cubicBezTo>
                <a:cubicBezTo>
                  <a:pt x="17681" y="293"/>
                  <a:pt x="17686" y="188"/>
                  <a:pt x="17796" y="47"/>
                </a:cubicBezTo>
                <a:cubicBezTo>
                  <a:pt x="17755" y="-1"/>
                  <a:pt x="17700" y="-6"/>
                  <a:pt x="17633" y="3"/>
                </a:cubicBezTo>
                <a:close/>
                <a:moveTo>
                  <a:pt x="15342" y="18934"/>
                </a:moveTo>
                <a:cubicBezTo>
                  <a:pt x="15365" y="18972"/>
                  <a:pt x="15348" y="18985"/>
                  <a:pt x="15342" y="19032"/>
                </a:cubicBezTo>
                <a:cubicBezTo>
                  <a:pt x="15363" y="19029"/>
                  <a:pt x="15367" y="19035"/>
                  <a:pt x="15377" y="19032"/>
                </a:cubicBezTo>
                <a:cubicBezTo>
                  <a:pt x="15391" y="19018"/>
                  <a:pt x="15404" y="19016"/>
                  <a:pt x="15417" y="19000"/>
                </a:cubicBezTo>
                <a:cubicBezTo>
                  <a:pt x="15396" y="18978"/>
                  <a:pt x="15364" y="18957"/>
                  <a:pt x="15342" y="18934"/>
                </a:cubicBezTo>
                <a:close/>
                <a:moveTo>
                  <a:pt x="2903" y="8351"/>
                </a:moveTo>
                <a:cubicBezTo>
                  <a:pt x="2873" y="8388"/>
                  <a:pt x="2845" y="8423"/>
                  <a:pt x="2815" y="8461"/>
                </a:cubicBezTo>
                <a:cubicBezTo>
                  <a:pt x="2845" y="8503"/>
                  <a:pt x="2873" y="8543"/>
                  <a:pt x="2903" y="8586"/>
                </a:cubicBezTo>
                <a:cubicBezTo>
                  <a:pt x="2839" y="8603"/>
                  <a:pt x="2773" y="8624"/>
                  <a:pt x="2709" y="8642"/>
                </a:cubicBezTo>
                <a:cubicBezTo>
                  <a:pt x="2750" y="8714"/>
                  <a:pt x="2788" y="8789"/>
                  <a:pt x="2828" y="8862"/>
                </a:cubicBezTo>
                <a:cubicBezTo>
                  <a:pt x="2748" y="8865"/>
                  <a:pt x="2697" y="8856"/>
                  <a:pt x="2625" y="8834"/>
                </a:cubicBezTo>
                <a:cubicBezTo>
                  <a:pt x="2563" y="8847"/>
                  <a:pt x="2540" y="8892"/>
                  <a:pt x="2514" y="8936"/>
                </a:cubicBezTo>
                <a:cubicBezTo>
                  <a:pt x="2559" y="8982"/>
                  <a:pt x="2602" y="9028"/>
                  <a:pt x="2647" y="9074"/>
                </a:cubicBezTo>
                <a:cubicBezTo>
                  <a:pt x="2617" y="9117"/>
                  <a:pt x="2553" y="9112"/>
                  <a:pt x="2528" y="9144"/>
                </a:cubicBezTo>
                <a:cubicBezTo>
                  <a:pt x="2541" y="9202"/>
                  <a:pt x="2553" y="9260"/>
                  <a:pt x="2568" y="9317"/>
                </a:cubicBezTo>
                <a:cubicBezTo>
                  <a:pt x="2568" y="9317"/>
                  <a:pt x="2402" y="9577"/>
                  <a:pt x="2382" y="9608"/>
                </a:cubicBezTo>
                <a:cubicBezTo>
                  <a:pt x="2416" y="9624"/>
                  <a:pt x="2450" y="9636"/>
                  <a:pt x="2484" y="9651"/>
                </a:cubicBezTo>
                <a:cubicBezTo>
                  <a:pt x="2542" y="9616"/>
                  <a:pt x="2562" y="9585"/>
                  <a:pt x="2603" y="9537"/>
                </a:cubicBezTo>
                <a:cubicBezTo>
                  <a:pt x="2606" y="9531"/>
                  <a:pt x="2613" y="9523"/>
                  <a:pt x="2616" y="9517"/>
                </a:cubicBezTo>
                <a:cubicBezTo>
                  <a:pt x="2658" y="9542"/>
                  <a:pt x="2698" y="9564"/>
                  <a:pt x="2740" y="9588"/>
                </a:cubicBezTo>
                <a:cubicBezTo>
                  <a:pt x="2687" y="9716"/>
                  <a:pt x="2522" y="9889"/>
                  <a:pt x="2598" y="10024"/>
                </a:cubicBezTo>
                <a:cubicBezTo>
                  <a:pt x="2598" y="10031"/>
                  <a:pt x="2598" y="10037"/>
                  <a:pt x="2598" y="10044"/>
                </a:cubicBezTo>
                <a:cubicBezTo>
                  <a:pt x="2730" y="9977"/>
                  <a:pt x="2861" y="9907"/>
                  <a:pt x="2974" y="9824"/>
                </a:cubicBezTo>
                <a:cubicBezTo>
                  <a:pt x="2987" y="9824"/>
                  <a:pt x="2999" y="9824"/>
                  <a:pt x="3013" y="9824"/>
                </a:cubicBezTo>
                <a:cubicBezTo>
                  <a:pt x="3024" y="9863"/>
                  <a:pt x="3034" y="9902"/>
                  <a:pt x="3044" y="9941"/>
                </a:cubicBezTo>
                <a:cubicBezTo>
                  <a:pt x="3012" y="9981"/>
                  <a:pt x="2979" y="10008"/>
                  <a:pt x="2920" y="10024"/>
                </a:cubicBezTo>
                <a:cubicBezTo>
                  <a:pt x="2906" y="10105"/>
                  <a:pt x="2936" y="10173"/>
                  <a:pt x="3004" y="10205"/>
                </a:cubicBezTo>
                <a:cubicBezTo>
                  <a:pt x="3059" y="10294"/>
                  <a:pt x="2839" y="10466"/>
                  <a:pt x="2815" y="10606"/>
                </a:cubicBezTo>
                <a:cubicBezTo>
                  <a:pt x="2896" y="10625"/>
                  <a:pt x="2976" y="10643"/>
                  <a:pt x="3058" y="10661"/>
                </a:cubicBezTo>
                <a:cubicBezTo>
                  <a:pt x="3094" y="10635"/>
                  <a:pt x="3111" y="10628"/>
                  <a:pt x="3119" y="10574"/>
                </a:cubicBezTo>
                <a:cubicBezTo>
                  <a:pt x="3180" y="10589"/>
                  <a:pt x="3239" y="10601"/>
                  <a:pt x="3300" y="10617"/>
                </a:cubicBezTo>
                <a:cubicBezTo>
                  <a:pt x="3521" y="10605"/>
                  <a:pt x="3438" y="10506"/>
                  <a:pt x="3728" y="10574"/>
                </a:cubicBezTo>
                <a:cubicBezTo>
                  <a:pt x="3656" y="10655"/>
                  <a:pt x="3566" y="10703"/>
                  <a:pt x="3538" y="10826"/>
                </a:cubicBezTo>
                <a:cubicBezTo>
                  <a:pt x="3579" y="10902"/>
                  <a:pt x="3623" y="10927"/>
                  <a:pt x="3679" y="10983"/>
                </a:cubicBezTo>
                <a:cubicBezTo>
                  <a:pt x="3737" y="10975"/>
                  <a:pt x="3794" y="10964"/>
                  <a:pt x="3851" y="10955"/>
                </a:cubicBezTo>
                <a:cubicBezTo>
                  <a:pt x="3855" y="10955"/>
                  <a:pt x="3857" y="10955"/>
                  <a:pt x="3860" y="10955"/>
                </a:cubicBezTo>
                <a:cubicBezTo>
                  <a:pt x="3853" y="11178"/>
                  <a:pt x="3742" y="11281"/>
                  <a:pt x="3843" y="11462"/>
                </a:cubicBezTo>
                <a:cubicBezTo>
                  <a:pt x="3843" y="11465"/>
                  <a:pt x="3843" y="11467"/>
                  <a:pt x="3843" y="11470"/>
                </a:cubicBezTo>
                <a:cubicBezTo>
                  <a:pt x="3497" y="11473"/>
                  <a:pt x="3176" y="11506"/>
                  <a:pt x="3058" y="11718"/>
                </a:cubicBezTo>
                <a:cubicBezTo>
                  <a:pt x="3058" y="11720"/>
                  <a:pt x="3058" y="11722"/>
                  <a:pt x="3058" y="11726"/>
                </a:cubicBezTo>
                <a:cubicBezTo>
                  <a:pt x="3129" y="11726"/>
                  <a:pt x="3197" y="11726"/>
                  <a:pt x="3269" y="11726"/>
                </a:cubicBezTo>
                <a:cubicBezTo>
                  <a:pt x="3269" y="11732"/>
                  <a:pt x="3269" y="11740"/>
                  <a:pt x="3269" y="11745"/>
                </a:cubicBezTo>
                <a:cubicBezTo>
                  <a:pt x="3305" y="11796"/>
                  <a:pt x="3281" y="11890"/>
                  <a:pt x="3278" y="11969"/>
                </a:cubicBezTo>
                <a:cubicBezTo>
                  <a:pt x="3152" y="12130"/>
                  <a:pt x="2853" y="12139"/>
                  <a:pt x="2802" y="12224"/>
                </a:cubicBezTo>
                <a:cubicBezTo>
                  <a:pt x="2785" y="12239"/>
                  <a:pt x="2764" y="12256"/>
                  <a:pt x="2748" y="12272"/>
                </a:cubicBezTo>
                <a:cubicBezTo>
                  <a:pt x="2789" y="12302"/>
                  <a:pt x="2831" y="12330"/>
                  <a:pt x="2872" y="12361"/>
                </a:cubicBezTo>
                <a:cubicBezTo>
                  <a:pt x="3009" y="12364"/>
                  <a:pt x="3142" y="12366"/>
                  <a:pt x="3278" y="12369"/>
                </a:cubicBezTo>
                <a:cubicBezTo>
                  <a:pt x="3376" y="12411"/>
                  <a:pt x="3480" y="12454"/>
                  <a:pt x="3578" y="12496"/>
                </a:cubicBezTo>
                <a:cubicBezTo>
                  <a:pt x="3581" y="12496"/>
                  <a:pt x="3584" y="12496"/>
                  <a:pt x="3587" y="12496"/>
                </a:cubicBezTo>
                <a:cubicBezTo>
                  <a:pt x="3591" y="12496"/>
                  <a:pt x="3592" y="12496"/>
                  <a:pt x="3595" y="12496"/>
                </a:cubicBezTo>
                <a:cubicBezTo>
                  <a:pt x="3740" y="12489"/>
                  <a:pt x="3821" y="12427"/>
                  <a:pt x="3927" y="12389"/>
                </a:cubicBezTo>
                <a:cubicBezTo>
                  <a:pt x="3881" y="12474"/>
                  <a:pt x="3787" y="12529"/>
                  <a:pt x="3781" y="12633"/>
                </a:cubicBezTo>
                <a:cubicBezTo>
                  <a:pt x="3571" y="12681"/>
                  <a:pt x="3409" y="12570"/>
                  <a:pt x="3230" y="12645"/>
                </a:cubicBezTo>
                <a:cubicBezTo>
                  <a:pt x="3173" y="12703"/>
                  <a:pt x="3198" y="12764"/>
                  <a:pt x="3075" y="12746"/>
                </a:cubicBezTo>
                <a:cubicBezTo>
                  <a:pt x="3054" y="12940"/>
                  <a:pt x="2703" y="13147"/>
                  <a:pt x="2514" y="13198"/>
                </a:cubicBezTo>
                <a:cubicBezTo>
                  <a:pt x="2511" y="13204"/>
                  <a:pt x="2508" y="13209"/>
                  <a:pt x="2505" y="13214"/>
                </a:cubicBezTo>
                <a:cubicBezTo>
                  <a:pt x="2556" y="13227"/>
                  <a:pt x="2609" y="13242"/>
                  <a:pt x="2661" y="13254"/>
                </a:cubicBezTo>
                <a:cubicBezTo>
                  <a:pt x="2685" y="13275"/>
                  <a:pt x="2707" y="13294"/>
                  <a:pt x="2731" y="13317"/>
                </a:cubicBezTo>
                <a:cubicBezTo>
                  <a:pt x="2814" y="13218"/>
                  <a:pt x="2932" y="13141"/>
                  <a:pt x="3075" y="13097"/>
                </a:cubicBezTo>
                <a:cubicBezTo>
                  <a:pt x="3148" y="13127"/>
                  <a:pt x="3188" y="13105"/>
                  <a:pt x="3230" y="13081"/>
                </a:cubicBezTo>
                <a:cubicBezTo>
                  <a:pt x="3403" y="13165"/>
                  <a:pt x="3555" y="13238"/>
                  <a:pt x="3565" y="12951"/>
                </a:cubicBezTo>
                <a:cubicBezTo>
                  <a:pt x="3887" y="12917"/>
                  <a:pt x="3973" y="12946"/>
                  <a:pt x="4271" y="12970"/>
                </a:cubicBezTo>
                <a:cubicBezTo>
                  <a:pt x="4264" y="12949"/>
                  <a:pt x="4261" y="12929"/>
                  <a:pt x="4254" y="12908"/>
                </a:cubicBezTo>
                <a:cubicBezTo>
                  <a:pt x="4389" y="12890"/>
                  <a:pt x="4522" y="12871"/>
                  <a:pt x="4659" y="12853"/>
                </a:cubicBezTo>
                <a:cubicBezTo>
                  <a:pt x="4737" y="12843"/>
                  <a:pt x="4757" y="12888"/>
                  <a:pt x="4809" y="12896"/>
                </a:cubicBezTo>
                <a:cubicBezTo>
                  <a:pt x="4877" y="12881"/>
                  <a:pt x="4953" y="12867"/>
                  <a:pt x="5021" y="12853"/>
                </a:cubicBezTo>
                <a:cubicBezTo>
                  <a:pt x="5120" y="12864"/>
                  <a:pt x="5217" y="12875"/>
                  <a:pt x="5317" y="12888"/>
                </a:cubicBezTo>
                <a:cubicBezTo>
                  <a:pt x="5436" y="12868"/>
                  <a:pt x="5472" y="12787"/>
                  <a:pt x="5638" y="12801"/>
                </a:cubicBezTo>
                <a:cubicBezTo>
                  <a:pt x="5644" y="12716"/>
                  <a:pt x="5778" y="12688"/>
                  <a:pt x="5855" y="12672"/>
                </a:cubicBezTo>
                <a:cubicBezTo>
                  <a:pt x="5855" y="12630"/>
                  <a:pt x="5855" y="12589"/>
                  <a:pt x="5855" y="12546"/>
                </a:cubicBezTo>
                <a:cubicBezTo>
                  <a:pt x="5848" y="12546"/>
                  <a:pt x="5840" y="12546"/>
                  <a:pt x="5833" y="12546"/>
                </a:cubicBezTo>
                <a:cubicBezTo>
                  <a:pt x="5811" y="12534"/>
                  <a:pt x="5456" y="12499"/>
                  <a:pt x="5357" y="12496"/>
                </a:cubicBezTo>
                <a:cubicBezTo>
                  <a:pt x="5357" y="12493"/>
                  <a:pt x="5357" y="12491"/>
                  <a:pt x="5357" y="12488"/>
                </a:cubicBezTo>
                <a:cubicBezTo>
                  <a:pt x="5527" y="12445"/>
                  <a:pt x="5946" y="12199"/>
                  <a:pt x="5996" y="12063"/>
                </a:cubicBezTo>
                <a:cubicBezTo>
                  <a:pt x="5986" y="11984"/>
                  <a:pt x="5979" y="11905"/>
                  <a:pt x="5969" y="11827"/>
                </a:cubicBezTo>
                <a:cubicBezTo>
                  <a:pt x="5829" y="11730"/>
                  <a:pt x="5532" y="11584"/>
                  <a:pt x="5374" y="11780"/>
                </a:cubicBezTo>
                <a:cubicBezTo>
                  <a:pt x="5320" y="11771"/>
                  <a:pt x="5264" y="11761"/>
                  <a:pt x="5210" y="11752"/>
                </a:cubicBezTo>
                <a:cubicBezTo>
                  <a:pt x="5427" y="11466"/>
                  <a:pt x="5303" y="11505"/>
                  <a:pt x="5092" y="11301"/>
                </a:cubicBezTo>
                <a:cubicBezTo>
                  <a:pt x="5089" y="11298"/>
                  <a:pt x="5102" y="11078"/>
                  <a:pt x="5047" y="11006"/>
                </a:cubicBezTo>
                <a:cubicBezTo>
                  <a:pt x="4969" y="10915"/>
                  <a:pt x="4887" y="10823"/>
                  <a:pt x="4809" y="10731"/>
                </a:cubicBezTo>
                <a:cubicBezTo>
                  <a:pt x="4720" y="10689"/>
                  <a:pt x="4631" y="10725"/>
                  <a:pt x="4571" y="10661"/>
                </a:cubicBezTo>
                <a:cubicBezTo>
                  <a:pt x="4460" y="10541"/>
                  <a:pt x="4479" y="10380"/>
                  <a:pt x="4417" y="10233"/>
                </a:cubicBezTo>
                <a:cubicBezTo>
                  <a:pt x="4366" y="10157"/>
                  <a:pt x="4036" y="9912"/>
                  <a:pt x="3905" y="9918"/>
                </a:cubicBezTo>
                <a:cubicBezTo>
                  <a:pt x="3694" y="9929"/>
                  <a:pt x="3676" y="10025"/>
                  <a:pt x="3411" y="9926"/>
                </a:cubicBezTo>
                <a:cubicBezTo>
                  <a:pt x="3408" y="9920"/>
                  <a:pt x="3410" y="9912"/>
                  <a:pt x="3406" y="9907"/>
                </a:cubicBezTo>
                <a:cubicBezTo>
                  <a:pt x="3604" y="9910"/>
                  <a:pt x="3818" y="9895"/>
                  <a:pt x="3905" y="9800"/>
                </a:cubicBezTo>
                <a:cubicBezTo>
                  <a:pt x="3912" y="9797"/>
                  <a:pt x="3920" y="9792"/>
                  <a:pt x="3927" y="9788"/>
                </a:cubicBezTo>
                <a:cubicBezTo>
                  <a:pt x="3873" y="9761"/>
                  <a:pt x="3818" y="9733"/>
                  <a:pt x="3764" y="9707"/>
                </a:cubicBezTo>
                <a:cubicBezTo>
                  <a:pt x="3761" y="9700"/>
                  <a:pt x="3754" y="9693"/>
                  <a:pt x="3751" y="9687"/>
                </a:cubicBezTo>
                <a:cubicBezTo>
                  <a:pt x="4069" y="9681"/>
                  <a:pt x="4197" y="9283"/>
                  <a:pt x="4284" y="9082"/>
                </a:cubicBezTo>
                <a:cubicBezTo>
                  <a:pt x="4304" y="9045"/>
                  <a:pt x="4285" y="9050"/>
                  <a:pt x="4262" y="9007"/>
                </a:cubicBezTo>
                <a:cubicBezTo>
                  <a:pt x="4102" y="8903"/>
                  <a:pt x="3522" y="8968"/>
                  <a:pt x="3260" y="8967"/>
                </a:cubicBezTo>
                <a:cubicBezTo>
                  <a:pt x="3249" y="8956"/>
                  <a:pt x="3240" y="8949"/>
                  <a:pt x="3230" y="8936"/>
                </a:cubicBezTo>
                <a:cubicBezTo>
                  <a:pt x="3256" y="8656"/>
                  <a:pt x="3635" y="8684"/>
                  <a:pt x="3751" y="8489"/>
                </a:cubicBezTo>
                <a:cubicBezTo>
                  <a:pt x="3808" y="8444"/>
                  <a:pt x="3774" y="8441"/>
                  <a:pt x="3742" y="8386"/>
                </a:cubicBezTo>
                <a:cubicBezTo>
                  <a:pt x="3535" y="8312"/>
                  <a:pt x="3280" y="8499"/>
                  <a:pt x="3088" y="8453"/>
                </a:cubicBezTo>
                <a:cubicBezTo>
                  <a:pt x="3028" y="8419"/>
                  <a:pt x="2964" y="8384"/>
                  <a:pt x="2903" y="8351"/>
                </a:cubicBezTo>
                <a:close/>
                <a:moveTo>
                  <a:pt x="1297" y="10472"/>
                </a:moveTo>
                <a:cubicBezTo>
                  <a:pt x="1058" y="10491"/>
                  <a:pt x="982" y="10579"/>
                  <a:pt x="926" y="10763"/>
                </a:cubicBezTo>
                <a:cubicBezTo>
                  <a:pt x="885" y="10773"/>
                  <a:pt x="847" y="10781"/>
                  <a:pt x="806" y="10790"/>
                </a:cubicBezTo>
                <a:cubicBezTo>
                  <a:pt x="795" y="10803"/>
                  <a:pt x="786" y="10814"/>
                  <a:pt x="776" y="10826"/>
                </a:cubicBezTo>
                <a:cubicBezTo>
                  <a:pt x="875" y="10826"/>
                  <a:pt x="972" y="10826"/>
                  <a:pt x="1071" y="10826"/>
                </a:cubicBezTo>
                <a:cubicBezTo>
                  <a:pt x="1030" y="10918"/>
                  <a:pt x="965" y="10956"/>
                  <a:pt x="856" y="10983"/>
                </a:cubicBezTo>
                <a:cubicBezTo>
                  <a:pt x="855" y="11014"/>
                  <a:pt x="872" y="11039"/>
                  <a:pt x="890" y="11073"/>
                </a:cubicBezTo>
                <a:cubicBezTo>
                  <a:pt x="684" y="11058"/>
                  <a:pt x="451" y="11052"/>
                  <a:pt x="287" y="10998"/>
                </a:cubicBezTo>
                <a:cubicBezTo>
                  <a:pt x="215" y="11049"/>
                  <a:pt x="181" y="11099"/>
                  <a:pt x="154" y="11191"/>
                </a:cubicBezTo>
                <a:cubicBezTo>
                  <a:pt x="154" y="11210"/>
                  <a:pt x="154" y="11227"/>
                  <a:pt x="154" y="11246"/>
                </a:cubicBezTo>
                <a:cubicBezTo>
                  <a:pt x="246" y="11224"/>
                  <a:pt x="295" y="11212"/>
                  <a:pt x="357" y="11262"/>
                </a:cubicBezTo>
                <a:cubicBezTo>
                  <a:pt x="364" y="11262"/>
                  <a:pt x="371" y="11262"/>
                  <a:pt x="378" y="11262"/>
                </a:cubicBezTo>
                <a:cubicBezTo>
                  <a:pt x="319" y="11321"/>
                  <a:pt x="298" y="11315"/>
                  <a:pt x="317" y="11411"/>
                </a:cubicBezTo>
                <a:cubicBezTo>
                  <a:pt x="270" y="11420"/>
                  <a:pt x="224" y="11430"/>
                  <a:pt x="176" y="11439"/>
                </a:cubicBezTo>
                <a:cubicBezTo>
                  <a:pt x="191" y="11451"/>
                  <a:pt x="202" y="11462"/>
                  <a:pt x="215" y="11474"/>
                </a:cubicBezTo>
                <a:cubicBezTo>
                  <a:pt x="195" y="11498"/>
                  <a:pt x="174" y="11521"/>
                  <a:pt x="154" y="11544"/>
                </a:cubicBezTo>
                <a:cubicBezTo>
                  <a:pt x="235" y="11579"/>
                  <a:pt x="620" y="11641"/>
                  <a:pt x="701" y="11599"/>
                </a:cubicBezTo>
                <a:cubicBezTo>
                  <a:pt x="711" y="11623"/>
                  <a:pt x="726" y="11650"/>
                  <a:pt x="736" y="11674"/>
                </a:cubicBezTo>
                <a:cubicBezTo>
                  <a:pt x="602" y="11724"/>
                  <a:pt x="528" y="11691"/>
                  <a:pt x="471" y="11808"/>
                </a:cubicBezTo>
                <a:cubicBezTo>
                  <a:pt x="458" y="11839"/>
                  <a:pt x="462" y="11826"/>
                  <a:pt x="489" y="11863"/>
                </a:cubicBezTo>
                <a:cubicBezTo>
                  <a:pt x="469" y="11890"/>
                  <a:pt x="449" y="11919"/>
                  <a:pt x="428" y="11945"/>
                </a:cubicBezTo>
                <a:cubicBezTo>
                  <a:pt x="420" y="11952"/>
                  <a:pt x="412" y="11960"/>
                  <a:pt x="405" y="11965"/>
                </a:cubicBezTo>
                <a:cubicBezTo>
                  <a:pt x="480" y="11957"/>
                  <a:pt x="555" y="11946"/>
                  <a:pt x="630" y="11937"/>
                </a:cubicBezTo>
                <a:cubicBezTo>
                  <a:pt x="603" y="12034"/>
                  <a:pt x="486" y="12028"/>
                  <a:pt x="378" y="12044"/>
                </a:cubicBezTo>
                <a:cubicBezTo>
                  <a:pt x="345" y="12082"/>
                  <a:pt x="348" y="12156"/>
                  <a:pt x="308" y="12189"/>
                </a:cubicBezTo>
                <a:cubicBezTo>
                  <a:pt x="257" y="12224"/>
                  <a:pt x="98" y="12212"/>
                  <a:pt x="13" y="12208"/>
                </a:cubicBezTo>
                <a:cubicBezTo>
                  <a:pt x="9" y="12231"/>
                  <a:pt x="4" y="12254"/>
                  <a:pt x="0" y="12275"/>
                </a:cubicBezTo>
                <a:cubicBezTo>
                  <a:pt x="75" y="12277"/>
                  <a:pt x="149" y="12279"/>
                  <a:pt x="224" y="12283"/>
                </a:cubicBezTo>
                <a:cubicBezTo>
                  <a:pt x="224" y="12286"/>
                  <a:pt x="224" y="12288"/>
                  <a:pt x="224" y="12291"/>
                </a:cubicBezTo>
                <a:cubicBezTo>
                  <a:pt x="188" y="12303"/>
                  <a:pt x="147" y="12315"/>
                  <a:pt x="110" y="12327"/>
                </a:cubicBezTo>
                <a:cubicBezTo>
                  <a:pt x="99" y="12373"/>
                  <a:pt x="121" y="12404"/>
                  <a:pt x="131" y="12456"/>
                </a:cubicBezTo>
                <a:cubicBezTo>
                  <a:pt x="190" y="12450"/>
                  <a:pt x="251" y="12442"/>
                  <a:pt x="308" y="12436"/>
                </a:cubicBezTo>
                <a:cubicBezTo>
                  <a:pt x="336" y="12505"/>
                  <a:pt x="334" y="12558"/>
                  <a:pt x="330" y="12645"/>
                </a:cubicBezTo>
                <a:cubicBezTo>
                  <a:pt x="523" y="12636"/>
                  <a:pt x="637" y="12579"/>
                  <a:pt x="767" y="12546"/>
                </a:cubicBezTo>
                <a:cubicBezTo>
                  <a:pt x="821" y="12543"/>
                  <a:pt x="871" y="12541"/>
                  <a:pt x="926" y="12538"/>
                </a:cubicBezTo>
                <a:cubicBezTo>
                  <a:pt x="1049" y="12459"/>
                  <a:pt x="1174" y="12377"/>
                  <a:pt x="1297" y="12299"/>
                </a:cubicBezTo>
                <a:cubicBezTo>
                  <a:pt x="1416" y="12290"/>
                  <a:pt x="1534" y="12284"/>
                  <a:pt x="1654" y="12275"/>
                </a:cubicBezTo>
                <a:cubicBezTo>
                  <a:pt x="1668" y="12257"/>
                  <a:pt x="1684" y="12239"/>
                  <a:pt x="1698" y="12220"/>
                </a:cubicBezTo>
                <a:cubicBezTo>
                  <a:pt x="1776" y="12218"/>
                  <a:pt x="1854" y="12213"/>
                  <a:pt x="1932" y="12208"/>
                </a:cubicBezTo>
                <a:cubicBezTo>
                  <a:pt x="1959" y="12056"/>
                  <a:pt x="2055" y="11989"/>
                  <a:pt x="2091" y="11883"/>
                </a:cubicBezTo>
                <a:cubicBezTo>
                  <a:pt x="2151" y="11708"/>
                  <a:pt x="1988" y="11361"/>
                  <a:pt x="1901" y="11254"/>
                </a:cubicBezTo>
                <a:cubicBezTo>
                  <a:pt x="2103" y="11201"/>
                  <a:pt x="2172" y="11177"/>
                  <a:pt x="2267" y="11030"/>
                </a:cubicBezTo>
                <a:cubicBezTo>
                  <a:pt x="2239" y="10853"/>
                  <a:pt x="2159" y="10713"/>
                  <a:pt x="2104" y="10562"/>
                </a:cubicBezTo>
                <a:cubicBezTo>
                  <a:pt x="1953" y="10465"/>
                  <a:pt x="1649" y="10511"/>
                  <a:pt x="1460" y="10582"/>
                </a:cubicBezTo>
                <a:cubicBezTo>
                  <a:pt x="1359" y="10580"/>
                  <a:pt x="1319" y="10544"/>
                  <a:pt x="1297" y="10472"/>
                </a:cubicBezTo>
                <a:close/>
                <a:moveTo>
                  <a:pt x="2471" y="10472"/>
                </a:moveTo>
                <a:cubicBezTo>
                  <a:pt x="2445" y="10477"/>
                  <a:pt x="2418" y="10485"/>
                  <a:pt x="2391" y="10492"/>
                </a:cubicBezTo>
                <a:cubicBezTo>
                  <a:pt x="2377" y="10561"/>
                  <a:pt x="2377" y="10594"/>
                  <a:pt x="2391" y="10661"/>
                </a:cubicBezTo>
                <a:cubicBezTo>
                  <a:pt x="2408" y="10663"/>
                  <a:pt x="2427" y="10670"/>
                  <a:pt x="2444" y="10673"/>
                </a:cubicBezTo>
                <a:cubicBezTo>
                  <a:pt x="2460" y="10655"/>
                  <a:pt x="2475" y="10635"/>
                  <a:pt x="2493" y="10617"/>
                </a:cubicBezTo>
                <a:cubicBezTo>
                  <a:pt x="2486" y="10569"/>
                  <a:pt x="2478" y="10520"/>
                  <a:pt x="2471" y="10472"/>
                </a:cubicBezTo>
                <a:close/>
                <a:moveTo>
                  <a:pt x="11190" y="10472"/>
                </a:moveTo>
                <a:cubicBezTo>
                  <a:pt x="11149" y="10514"/>
                  <a:pt x="11124" y="10657"/>
                  <a:pt x="11106" y="10712"/>
                </a:cubicBezTo>
                <a:cubicBezTo>
                  <a:pt x="11013" y="10674"/>
                  <a:pt x="10966" y="10637"/>
                  <a:pt x="10934" y="10542"/>
                </a:cubicBezTo>
                <a:cubicBezTo>
                  <a:pt x="10928" y="10539"/>
                  <a:pt x="10918" y="10538"/>
                  <a:pt x="10912" y="10535"/>
                </a:cubicBezTo>
                <a:cubicBezTo>
                  <a:pt x="10787" y="10677"/>
                  <a:pt x="10623" y="10674"/>
                  <a:pt x="10789" y="10920"/>
                </a:cubicBezTo>
                <a:cubicBezTo>
                  <a:pt x="10829" y="10969"/>
                  <a:pt x="10950" y="10949"/>
                  <a:pt x="11027" y="10943"/>
                </a:cubicBezTo>
                <a:cubicBezTo>
                  <a:pt x="11050" y="10986"/>
                  <a:pt x="11074" y="11030"/>
                  <a:pt x="11097" y="11073"/>
                </a:cubicBezTo>
                <a:cubicBezTo>
                  <a:pt x="11189" y="11054"/>
                  <a:pt x="11260" y="10970"/>
                  <a:pt x="11309" y="10913"/>
                </a:cubicBezTo>
                <a:cubicBezTo>
                  <a:pt x="11327" y="10899"/>
                  <a:pt x="11316" y="10909"/>
                  <a:pt x="11331" y="10893"/>
                </a:cubicBezTo>
                <a:cubicBezTo>
                  <a:pt x="11293" y="10874"/>
                  <a:pt x="11254" y="10856"/>
                  <a:pt x="11217" y="10838"/>
                </a:cubicBezTo>
                <a:cubicBezTo>
                  <a:pt x="11214" y="10832"/>
                  <a:pt x="11212" y="10824"/>
                  <a:pt x="11208" y="10818"/>
                </a:cubicBezTo>
                <a:cubicBezTo>
                  <a:pt x="11321" y="10741"/>
                  <a:pt x="11361" y="10643"/>
                  <a:pt x="11331" y="10480"/>
                </a:cubicBezTo>
                <a:cubicBezTo>
                  <a:pt x="11283" y="10477"/>
                  <a:pt x="11238" y="10474"/>
                  <a:pt x="11190" y="10472"/>
                </a:cubicBezTo>
                <a:close/>
                <a:moveTo>
                  <a:pt x="21326" y="16188"/>
                </a:moveTo>
                <a:cubicBezTo>
                  <a:pt x="21319" y="16191"/>
                  <a:pt x="21318" y="16197"/>
                  <a:pt x="21312" y="16199"/>
                </a:cubicBezTo>
                <a:cubicBezTo>
                  <a:pt x="21344" y="16237"/>
                  <a:pt x="21372" y="16276"/>
                  <a:pt x="21405" y="16314"/>
                </a:cubicBezTo>
                <a:cubicBezTo>
                  <a:pt x="21409" y="16343"/>
                  <a:pt x="21415" y="16370"/>
                  <a:pt x="21418" y="16400"/>
                </a:cubicBezTo>
                <a:cubicBezTo>
                  <a:pt x="21476" y="16386"/>
                  <a:pt x="21537" y="16381"/>
                  <a:pt x="21600" y="16380"/>
                </a:cubicBezTo>
                <a:lnTo>
                  <a:pt x="21600" y="16229"/>
                </a:lnTo>
                <a:cubicBezTo>
                  <a:pt x="21494" y="16224"/>
                  <a:pt x="21393" y="16211"/>
                  <a:pt x="21326" y="16188"/>
                </a:cubicBezTo>
                <a:close/>
                <a:moveTo>
                  <a:pt x="8855" y="17897"/>
                </a:moveTo>
                <a:cubicBezTo>
                  <a:pt x="8718" y="18011"/>
                  <a:pt x="8593" y="18019"/>
                  <a:pt x="8357" y="18058"/>
                </a:cubicBezTo>
                <a:cubicBezTo>
                  <a:pt x="8350" y="18063"/>
                  <a:pt x="8342" y="18072"/>
                  <a:pt x="8335" y="18078"/>
                </a:cubicBezTo>
                <a:cubicBezTo>
                  <a:pt x="8363" y="18193"/>
                  <a:pt x="8461" y="18230"/>
                  <a:pt x="8490" y="18361"/>
                </a:cubicBezTo>
                <a:cubicBezTo>
                  <a:pt x="8548" y="18629"/>
                  <a:pt x="8292" y="18911"/>
                  <a:pt x="8644" y="18977"/>
                </a:cubicBezTo>
                <a:cubicBezTo>
                  <a:pt x="8675" y="18941"/>
                  <a:pt x="8706" y="18903"/>
                  <a:pt x="8737" y="18867"/>
                </a:cubicBezTo>
                <a:cubicBezTo>
                  <a:pt x="8823" y="18830"/>
                  <a:pt x="8894" y="18869"/>
                  <a:pt x="8970" y="18887"/>
                </a:cubicBezTo>
                <a:cubicBezTo>
                  <a:pt x="9003" y="18803"/>
                  <a:pt x="9079" y="18726"/>
                  <a:pt x="9063" y="18604"/>
                </a:cubicBezTo>
                <a:cubicBezTo>
                  <a:pt x="9053" y="18538"/>
                  <a:pt x="9042" y="18471"/>
                  <a:pt x="9032" y="18403"/>
                </a:cubicBezTo>
                <a:cubicBezTo>
                  <a:pt x="9042" y="18353"/>
                  <a:pt x="9088" y="18303"/>
                  <a:pt x="9102" y="18266"/>
                </a:cubicBezTo>
                <a:cubicBezTo>
                  <a:pt x="9152" y="18130"/>
                  <a:pt x="8945" y="17925"/>
                  <a:pt x="8855" y="17897"/>
                </a:cubicBezTo>
                <a:close/>
                <a:moveTo>
                  <a:pt x="17884" y="17897"/>
                </a:moveTo>
                <a:cubicBezTo>
                  <a:pt x="17878" y="17912"/>
                  <a:pt x="17873" y="17925"/>
                  <a:pt x="17866" y="17940"/>
                </a:cubicBezTo>
                <a:cubicBezTo>
                  <a:pt x="17933" y="17950"/>
                  <a:pt x="17958" y="17972"/>
                  <a:pt x="17998" y="18003"/>
                </a:cubicBezTo>
                <a:cubicBezTo>
                  <a:pt x="18004" y="17998"/>
                  <a:pt x="18010" y="17989"/>
                  <a:pt x="18016" y="17983"/>
                </a:cubicBezTo>
                <a:cubicBezTo>
                  <a:pt x="18001" y="17953"/>
                  <a:pt x="17996" y="17947"/>
                  <a:pt x="17964" y="17932"/>
                </a:cubicBezTo>
                <a:cubicBezTo>
                  <a:pt x="17937" y="17919"/>
                  <a:pt x="17912" y="17909"/>
                  <a:pt x="17884" y="17897"/>
                </a:cubicBezTo>
                <a:close/>
                <a:moveTo>
                  <a:pt x="11124" y="20014"/>
                </a:moveTo>
                <a:cubicBezTo>
                  <a:pt x="10978" y="20130"/>
                  <a:pt x="10790" y="20026"/>
                  <a:pt x="10717" y="20234"/>
                </a:cubicBezTo>
                <a:cubicBezTo>
                  <a:pt x="10786" y="20356"/>
                  <a:pt x="10888" y="20321"/>
                  <a:pt x="11027" y="20380"/>
                </a:cubicBezTo>
                <a:cubicBezTo>
                  <a:pt x="11312" y="20502"/>
                  <a:pt x="11581" y="20660"/>
                  <a:pt x="11897" y="20741"/>
                </a:cubicBezTo>
                <a:cubicBezTo>
                  <a:pt x="11952" y="20700"/>
                  <a:pt x="11985" y="20638"/>
                  <a:pt x="12046" y="20607"/>
                </a:cubicBezTo>
                <a:cubicBezTo>
                  <a:pt x="12068" y="20556"/>
                  <a:pt x="12006" y="20528"/>
                  <a:pt x="11976" y="20470"/>
                </a:cubicBezTo>
                <a:cubicBezTo>
                  <a:pt x="11917" y="20334"/>
                  <a:pt x="12091" y="20150"/>
                  <a:pt x="12139" y="20053"/>
                </a:cubicBezTo>
                <a:cubicBezTo>
                  <a:pt x="12139" y="20051"/>
                  <a:pt x="12139" y="20045"/>
                  <a:pt x="12139" y="20042"/>
                </a:cubicBezTo>
                <a:cubicBezTo>
                  <a:pt x="12047" y="20023"/>
                  <a:pt x="11943" y="20058"/>
                  <a:pt x="11861" y="20077"/>
                </a:cubicBezTo>
                <a:cubicBezTo>
                  <a:pt x="11517" y="20152"/>
                  <a:pt x="11378" y="20159"/>
                  <a:pt x="11124" y="20014"/>
                </a:cubicBezTo>
                <a:close/>
                <a:moveTo>
                  <a:pt x="15585" y="21075"/>
                </a:moveTo>
                <a:cubicBezTo>
                  <a:pt x="15567" y="21094"/>
                  <a:pt x="15571" y="21093"/>
                  <a:pt x="15567" y="21130"/>
                </a:cubicBezTo>
                <a:cubicBezTo>
                  <a:pt x="15550" y="21130"/>
                  <a:pt x="15532" y="21130"/>
                  <a:pt x="15515" y="21130"/>
                </a:cubicBezTo>
                <a:cubicBezTo>
                  <a:pt x="15504" y="21175"/>
                  <a:pt x="15493" y="21222"/>
                  <a:pt x="15483" y="21267"/>
                </a:cubicBezTo>
                <a:cubicBezTo>
                  <a:pt x="15623" y="21323"/>
                  <a:pt x="15898" y="21315"/>
                  <a:pt x="16052" y="21370"/>
                </a:cubicBezTo>
                <a:cubicBezTo>
                  <a:pt x="16052" y="21391"/>
                  <a:pt x="16052" y="21411"/>
                  <a:pt x="16052" y="21432"/>
                </a:cubicBezTo>
                <a:cubicBezTo>
                  <a:pt x="16280" y="21420"/>
                  <a:pt x="16513" y="21405"/>
                  <a:pt x="16741" y="21393"/>
                </a:cubicBezTo>
                <a:cubicBezTo>
                  <a:pt x="16768" y="21354"/>
                  <a:pt x="16779" y="21308"/>
                  <a:pt x="16790" y="21248"/>
                </a:cubicBezTo>
                <a:cubicBezTo>
                  <a:pt x="16719" y="21290"/>
                  <a:pt x="16637" y="21297"/>
                  <a:pt x="16556" y="21338"/>
                </a:cubicBezTo>
                <a:cubicBezTo>
                  <a:pt x="16544" y="21332"/>
                  <a:pt x="16529" y="21325"/>
                  <a:pt x="16516" y="21319"/>
                </a:cubicBezTo>
                <a:cubicBezTo>
                  <a:pt x="16522" y="21295"/>
                  <a:pt x="16531" y="21274"/>
                  <a:pt x="16538" y="21248"/>
                </a:cubicBezTo>
                <a:cubicBezTo>
                  <a:pt x="16534" y="21245"/>
                  <a:pt x="16529" y="21243"/>
                  <a:pt x="16525" y="21240"/>
                </a:cubicBezTo>
                <a:cubicBezTo>
                  <a:pt x="16368" y="21257"/>
                  <a:pt x="16306" y="21241"/>
                  <a:pt x="16185" y="21192"/>
                </a:cubicBezTo>
                <a:cubicBezTo>
                  <a:pt x="16074" y="21201"/>
                  <a:pt x="15962" y="21211"/>
                  <a:pt x="15850" y="21220"/>
                </a:cubicBezTo>
                <a:cubicBezTo>
                  <a:pt x="15816" y="21193"/>
                  <a:pt x="15830" y="21185"/>
                  <a:pt x="15771" y="21177"/>
                </a:cubicBezTo>
                <a:cubicBezTo>
                  <a:pt x="15781" y="21163"/>
                  <a:pt x="15790" y="21150"/>
                  <a:pt x="15801" y="21138"/>
                </a:cubicBezTo>
                <a:cubicBezTo>
                  <a:pt x="15794" y="21129"/>
                  <a:pt x="15786" y="21119"/>
                  <a:pt x="15780" y="21110"/>
                </a:cubicBezTo>
                <a:cubicBezTo>
                  <a:pt x="15756" y="21123"/>
                  <a:pt x="15733" y="21138"/>
                  <a:pt x="15709" y="21150"/>
                </a:cubicBezTo>
                <a:cubicBezTo>
                  <a:pt x="15654" y="21133"/>
                  <a:pt x="15618" y="21130"/>
                  <a:pt x="15585" y="21095"/>
                </a:cubicBezTo>
                <a:cubicBezTo>
                  <a:pt x="15585" y="21089"/>
                  <a:pt x="15585" y="21081"/>
                  <a:pt x="15585" y="21075"/>
                </a:cubicBezTo>
                <a:close/>
                <a:moveTo>
                  <a:pt x="21312" y="21075"/>
                </a:moveTo>
                <a:cubicBezTo>
                  <a:pt x="21152" y="21126"/>
                  <a:pt x="20988" y="21181"/>
                  <a:pt x="20827" y="21232"/>
                </a:cubicBezTo>
                <a:cubicBezTo>
                  <a:pt x="20732" y="21223"/>
                  <a:pt x="20639" y="21210"/>
                  <a:pt x="20544" y="21200"/>
                </a:cubicBezTo>
                <a:cubicBezTo>
                  <a:pt x="20561" y="21234"/>
                  <a:pt x="20564" y="21260"/>
                  <a:pt x="20544" y="21295"/>
                </a:cubicBezTo>
                <a:cubicBezTo>
                  <a:pt x="20534" y="21304"/>
                  <a:pt x="20265" y="21359"/>
                  <a:pt x="20245" y="21358"/>
                </a:cubicBezTo>
                <a:cubicBezTo>
                  <a:pt x="20262" y="21434"/>
                  <a:pt x="20292" y="21457"/>
                  <a:pt x="20320" y="21519"/>
                </a:cubicBezTo>
                <a:cubicBezTo>
                  <a:pt x="20391" y="21540"/>
                  <a:pt x="20519" y="21556"/>
                  <a:pt x="20576" y="21594"/>
                </a:cubicBezTo>
                <a:cubicBezTo>
                  <a:pt x="20613" y="21575"/>
                  <a:pt x="20598" y="21587"/>
                  <a:pt x="20602" y="21539"/>
                </a:cubicBezTo>
                <a:cubicBezTo>
                  <a:pt x="20836" y="21533"/>
                  <a:pt x="20875" y="21405"/>
                  <a:pt x="21074" y="21393"/>
                </a:cubicBezTo>
                <a:cubicBezTo>
                  <a:pt x="21051" y="21366"/>
                  <a:pt x="21027" y="21338"/>
                  <a:pt x="21004" y="21311"/>
                </a:cubicBezTo>
                <a:cubicBezTo>
                  <a:pt x="21089" y="21214"/>
                  <a:pt x="21224" y="21166"/>
                  <a:pt x="21312" y="21075"/>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5487" name="AutoShape 15"/>
          <p:cNvSpPr>
            <a:spLocks/>
          </p:cNvSpPr>
          <p:nvPr/>
        </p:nvSpPr>
        <p:spPr bwMode="auto">
          <a:xfrm>
            <a:off x="15213014" y="9690101"/>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488" name="AutoShape 16"/>
          <p:cNvSpPr>
            <a:spLocks/>
          </p:cNvSpPr>
          <p:nvPr/>
        </p:nvSpPr>
        <p:spPr bwMode="auto">
          <a:xfrm>
            <a:off x="18929352" y="9002714"/>
            <a:ext cx="703262" cy="1112837"/>
          </a:xfrm>
          <a:custGeom>
            <a:avLst/>
            <a:gdLst>
              <a:gd name="T0" fmla="*/ 351632 w 21600"/>
              <a:gd name="T1" fmla="*/ 556393 h 21529"/>
              <a:gd name="T2" fmla="*/ 351632 w 21600"/>
              <a:gd name="T3" fmla="*/ 556393 h 21529"/>
              <a:gd name="T4" fmla="*/ 351632 w 21600"/>
              <a:gd name="T5" fmla="*/ 556393 h 21529"/>
              <a:gd name="T6" fmla="*/ 351632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5489" name="AutoShape 17"/>
          <p:cNvSpPr>
            <a:spLocks/>
          </p:cNvSpPr>
          <p:nvPr/>
        </p:nvSpPr>
        <p:spPr bwMode="auto">
          <a:xfrm>
            <a:off x="16324264" y="6491290"/>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5490" name="AutoShape 18"/>
          <p:cNvSpPr>
            <a:spLocks/>
          </p:cNvSpPr>
          <p:nvPr/>
        </p:nvSpPr>
        <p:spPr bwMode="auto">
          <a:xfrm>
            <a:off x="20740689" y="1655765"/>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491" name="AutoShape 19"/>
          <p:cNvSpPr>
            <a:spLocks/>
          </p:cNvSpPr>
          <p:nvPr/>
        </p:nvSpPr>
        <p:spPr bwMode="auto">
          <a:xfrm>
            <a:off x="21891625" y="5710239"/>
            <a:ext cx="701675" cy="1112837"/>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50800" tIns="50800" rIns="50800" bIns="50800" anchor="ctr"/>
          <a:lstStyle/>
          <a:p>
            <a:endParaRPr lang="id-ID" sz="4411"/>
          </a:p>
        </p:txBody>
      </p:sp>
      <p:sp>
        <p:nvSpPr>
          <p:cNvPr id="105492" name="AutoShape 20"/>
          <p:cNvSpPr>
            <a:spLocks/>
          </p:cNvSpPr>
          <p:nvPr/>
        </p:nvSpPr>
        <p:spPr bwMode="auto">
          <a:xfrm>
            <a:off x="21891625" y="9486901"/>
            <a:ext cx="701675" cy="1112837"/>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50800" tIns="50800" rIns="50800" bIns="50800" anchor="ctr"/>
          <a:lstStyle/>
          <a:p>
            <a:endParaRPr lang="id-ID" sz="4411"/>
          </a:p>
        </p:txBody>
      </p:sp>
      <p:sp>
        <p:nvSpPr>
          <p:cNvPr id="105493" name="AutoShape 21"/>
          <p:cNvSpPr>
            <a:spLocks/>
          </p:cNvSpPr>
          <p:nvPr/>
        </p:nvSpPr>
        <p:spPr bwMode="auto">
          <a:xfrm rot="5400000">
            <a:off x="5120482" y="8236745"/>
            <a:ext cx="5362574" cy="461963"/>
          </a:xfrm>
          <a:prstGeom prst="roundRect">
            <a:avLst>
              <a:gd name="adj" fmla="val 50000"/>
            </a:avLst>
          </a:prstGeom>
          <a:solidFill>
            <a:schemeClr val="accent4">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5494" name="AutoShape 22"/>
          <p:cNvSpPr>
            <a:spLocks/>
          </p:cNvSpPr>
          <p:nvPr/>
        </p:nvSpPr>
        <p:spPr bwMode="auto">
          <a:xfrm rot="5400000">
            <a:off x="3429796" y="8236745"/>
            <a:ext cx="5362574" cy="461963"/>
          </a:xfrm>
          <a:prstGeom prst="roundRect">
            <a:avLst>
              <a:gd name="adj" fmla="val 50000"/>
            </a:avLst>
          </a:prstGeom>
          <a:solidFill>
            <a:schemeClr val="accent3">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5495" name="AutoShape 23"/>
          <p:cNvSpPr>
            <a:spLocks/>
          </p:cNvSpPr>
          <p:nvPr/>
        </p:nvSpPr>
        <p:spPr bwMode="auto">
          <a:xfrm rot="5400000">
            <a:off x="1738313" y="8235951"/>
            <a:ext cx="5362574" cy="463550"/>
          </a:xfrm>
          <a:prstGeom prst="roundRect">
            <a:avLst>
              <a:gd name="adj" fmla="val 50000"/>
            </a:avLst>
          </a:prstGeom>
          <a:solidFill>
            <a:schemeClr val="accent2">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5496" name="AutoShape 24"/>
          <p:cNvSpPr>
            <a:spLocks/>
          </p:cNvSpPr>
          <p:nvPr/>
        </p:nvSpPr>
        <p:spPr bwMode="auto">
          <a:xfrm rot="5400000">
            <a:off x="46832" y="8236745"/>
            <a:ext cx="5362574" cy="461963"/>
          </a:xfrm>
          <a:prstGeom prst="roundRect">
            <a:avLst>
              <a:gd name="adj" fmla="val 50000"/>
            </a:avLst>
          </a:prstGeom>
          <a:solidFill>
            <a:schemeClr val="accent1">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5497" name="AutoShape 25"/>
          <p:cNvSpPr>
            <a:spLocks/>
          </p:cNvSpPr>
          <p:nvPr/>
        </p:nvSpPr>
        <p:spPr bwMode="auto">
          <a:xfrm rot="5400000">
            <a:off x="2228851" y="8666163"/>
            <a:ext cx="998537" cy="998539"/>
          </a:xfrm>
          <a:custGeom>
            <a:avLst/>
            <a:gdLst>
              <a:gd name="T0" fmla="*/ 499243 w 19679"/>
              <a:gd name="T1" fmla="*/ 548006 h 19679"/>
              <a:gd name="T2" fmla="*/ 499243 w 19679"/>
              <a:gd name="T3" fmla="*/ 548006 h 19679"/>
              <a:gd name="T4" fmla="*/ 499243 w 19679"/>
              <a:gd name="T5" fmla="*/ 548006 h 19679"/>
              <a:gd name="T6" fmla="*/ 499243 w 19679"/>
              <a:gd name="T7" fmla="*/ 548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05498" name="AutoShape 26"/>
          <p:cNvSpPr>
            <a:spLocks/>
          </p:cNvSpPr>
          <p:nvPr/>
        </p:nvSpPr>
        <p:spPr bwMode="auto">
          <a:xfrm rot="5400000">
            <a:off x="3902870" y="6241257"/>
            <a:ext cx="1033463" cy="1035051"/>
          </a:xfrm>
          <a:custGeom>
            <a:avLst/>
            <a:gdLst>
              <a:gd name="T0" fmla="*/ 516705 w 19679"/>
              <a:gd name="T1" fmla="*/ 568044 h 19679"/>
              <a:gd name="T2" fmla="*/ 516705 w 19679"/>
              <a:gd name="T3" fmla="*/ 568044 h 19679"/>
              <a:gd name="T4" fmla="*/ 516705 w 19679"/>
              <a:gd name="T5" fmla="*/ 568044 h 19679"/>
              <a:gd name="T6" fmla="*/ 516705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05499" name="AutoShape 27"/>
          <p:cNvSpPr>
            <a:spLocks/>
          </p:cNvSpPr>
          <p:nvPr/>
        </p:nvSpPr>
        <p:spPr bwMode="auto">
          <a:xfrm rot="5400000">
            <a:off x="5592763" y="7767637"/>
            <a:ext cx="1035051" cy="1035051"/>
          </a:xfrm>
          <a:custGeom>
            <a:avLst/>
            <a:gdLst>
              <a:gd name="T0" fmla="*/ 517499 w 19679"/>
              <a:gd name="T1" fmla="*/ 568044 h 19679"/>
              <a:gd name="T2" fmla="*/ 517499 w 19679"/>
              <a:gd name="T3" fmla="*/ 568044 h 19679"/>
              <a:gd name="T4" fmla="*/ 517499 w 19679"/>
              <a:gd name="T5" fmla="*/ 568044 h 19679"/>
              <a:gd name="T6" fmla="*/ 517499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05500" name="AutoShape 28"/>
          <p:cNvSpPr>
            <a:spLocks/>
          </p:cNvSpPr>
          <p:nvPr/>
        </p:nvSpPr>
        <p:spPr bwMode="auto">
          <a:xfrm rot="5400000">
            <a:off x="7273926" y="6692900"/>
            <a:ext cx="1055689" cy="1055689"/>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05501" name="AutoShape 29"/>
          <p:cNvSpPr>
            <a:spLocks/>
          </p:cNvSpPr>
          <p:nvPr/>
        </p:nvSpPr>
        <p:spPr bwMode="auto">
          <a:xfrm rot="5400000">
            <a:off x="6811170" y="8236745"/>
            <a:ext cx="5362574" cy="461963"/>
          </a:xfrm>
          <a:prstGeom prst="roundRect">
            <a:avLst>
              <a:gd name="adj" fmla="val 50000"/>
            </a:avLst>
          </a:prstGeom>
          <a:solidFill>
            <a:schemeClr val="accent5">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05502" name="AutoShape 30"/>
          <p:cNvSpPr>
            <a:spLocks/>
          </p:cNvSpPr>
          <p:nvPr/>
        </p:nvSpPr>
        <p:spPr bwMode="auto">
          <a:xfrm rot="5400000">
            <a:off x="8964613" y="9396414"/>
            <a:ext cx="1055687" cy="1055687"/>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05503" name="AutoShape 31"/>
          <p:cNvSpPr>
            <a:spLocks/>
          </p:cNvSpPr>
          <p:nvPr/>
        </p:nvSpPr>
        <p:spPr bwMode="auto">
          <a:xfrm>
            <a:off x="2363789" y="8940801"/>
            <a:ext cx="7286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rgbClr val="FFFFFF"/>
                </a:solidFill>
                <a:latin typeface="PT Sans" charset="0"/>
                <a:ea typeface="ＭＳ Ｐゴシック" charset="0"/>
                <a:cs typeface="PT Sans" charset="0"/>
                <a:sym typeface="PT Sans" charset="0"/>
              </a:rPr>
              <a:t>35%</a:t>
            </a:r>
            <a:endParaRPr lang="en-US" sz="4411" dirty="0">
              <a:latin typeface="St Transmission" charset="0"/>
              <a:ea typeface="ＭＳ Ｐゴシック" charset="0"/>
              <a:cs typeface="St Transmission" charset="0"/>
              <a:sym typeface="St Transmission" charset="0"/>
            </a:endParaRPr>
          </a:p>
        </p:txBody>
      </p:sp>
      <p:sp>
        <p:nvSpPr>
          <p:cNvPr id="105504" name="AutoShape 32"/>
          <p:cNvSpPr>
            <a:spLocks/>
          </p:cNvSpPr>
          <p:nvPr/>
        </p:nvSpPr>
        <p:spPr bwMode="auto">
          <a:xfrm>
            <a:off x="4054475" y="6535739"/>
            <a:ext cx="73025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75%</a:t>
            </a:r>
            <a:endParaRPr lang="en-US" sz="4411">
              <a:latin typeface="St Transmission" charset="0"/>
              <a:ea typeface="ＭＳ Ｐゴシック" charset="0"/>
              <a:cs typeface="St Transmission" charset="0"/>
              <a:sym typeface="St Transmission" charset="0"/>
            </a:endParaRPr>
          </a:p>
        </p:txBody>
      </p:sp>
      <p:sp>
        <p:nvSpPr>
          <p:cNvPr id="105505" name="AutoShape 33"/>
          <p:cNvSpPr>
            <a:spLocks/>
          </p:cNvSpPr>
          <p:nvPr/>
        </p:nvSpPr>
        <p:spPr bwMode="auto">
          <a:xfrm>
            <a:off x="5745163" y="8061326"/>
            <a:ext cx="7302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40%</a:t>
            </a:r>
            <a:endParaRPr lang="en-US" sz="4411">
              <a:latin typeface="St Transmission" charset="0"/>
              <a:ea typeface="ＭＳ Ｐゴシック" charset="0"/>
              <a:cs typeface="St Transmission" charset="0"/>
              <a:sym typeface="St Transmission" charset="0"/>
            </a:endParaRPr>
          </a:p>
        </p:txBody>
      </p:sp>
      <p:sp>
        <p:nvSpPr>
          <p:cNvPr id="105506" name="AutoShape 34"/>
          <p:cNvSpPr>
            <a:spLocks/>
          </p:cNvSpPr>
          <p:nvPr/>
        </p:nvSpPr>
        <p:spPr bwMode="auto">
          <a:xfrm>
            <a:off x="7437438" y="6997700"/>
            <a:ext cx="72866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rgbClr val="FFFFFF"/>
                </a:solidFill>
                <a:latin typeface="PT Sans" charset="0"/>
                <a:ea typeface="ＭＳ Ｐゴシック" charset="0"/>
                <a:cs typeface="PT Sans" charset="0"/>
                <a:sym typeface="PT Sans" charset="0"/>
              </a:rPr>
              <a:t>89%</a:t>
            </a:r>
            <a:endParaRPr lang="en-US" sz="4411" dirty="0">
              <a:latin typeface="St Transmission" charset="0"/>
              <a:ea typeface="ＭＳ Ｐゴシック" charset="0"/>
              <a:cs typeface="St Transmission" charset="0"/>
              <a:sym typeface="St Transmission" charset="0"/>
            </a:endParaRPr>
          </a:p>
        </p:txBody>
      </p:sp>
      <p:sp>
        <p:nvSpPr>
          <p:cNvPr id="105507" name="AutoShape 35"/>
          <p:cNvSpPr>
            <a:spLocks/>
          </p:cNvSpPr>
          <p:nvPr/>
        </p:nvSpPr>
        <p:spPr bwMode="auto">
          <a:xfrm>
            <a:off x="9128127" y="9701213"/>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rgbClr val="FFFFFF"/>
                </a:solidFill>
                <a:latin typeface="PT Sans" charset="0"/>
                <a:ea typeface="ＭＳ Ｐゴシック" charset="0"/>
                <a:cs typeface="PT Sans" charset="0"/>
                <a:sym typeface="PT Sans" charset="0"/>
              </a:rPr>
              <a:t>23%</a:t>
            </a:r>
            <a:endParaRPr lang="en-US" sz="4411" dirty="0">
              <a:latin typeface="St Transmission" charset="0"/>
              <a:ea typeface="ＭＳ Ｐゴシック" charset="0"/>
              <a:cs typeface="St Transmission" charset="0"/>
              <a:sym typeface="St Transmission" charset="0"/>
            </a:endParaRPr>
          </a:p>
        </p:txBody>
      </p:sp>
      <p:sp>
        <p:nvSpPr>
          <p:cNvPr id="105508" name="AutoShape 36"/>
          <p:cNvSpPr>
            <a:spLocks/>
          </p:cNvSpPr>
          <p:nvPr/>
        </p:nvSpPr>
        <p:spPr bwMode="auto">
          <a:xfrm>
            <a:off x="2228850" y="1838326"/>
            <a:ext cx="841216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latin typeface="St Transmission" charset="0"/>
                <a:ea typeface="ＭＳ Ｐゴシック" charset="0"/>
                <a:cs typeface="St Transmission" charset="0"/>
                <a:sym typeface="St Transmission" charset="0"/>
              </a:rPr>
              <a:t>Africa Client Satisfied</a:t>
            </a:r>
          </a:p>
        </p:txBody>
      </p:sp>
      <p:sp>
        <p:nvSpPr>
          <p:cNvPr id="105509" name="AutoShape 37"/>
          <p:cNvSpPr>
            <a:spLocks/>
          </p:cNvSpPr>
          <p:nvPr/>
        </p:nvSpPr>
        <p:spPr bwMode="auto">
          <a:xfrm>
            <a:off x="2228850" y="3206750"/>
            <a:ext cx="9328149"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latin typeface="St Transmission" charset="0"/>
              <a:ea typeface="ＭＳ Ｐゴシック" charset="0"/>
              <a:cs typeface="St Transmission" charset="0"/>
              <a:sym typeface="St Transmission" charset="0"/>
            </a:endParaRPr>
          </a:p>
        </p:txBody>
      </p:sp>
      <p:sp>
        <p:nvSpPr>
          <p:cNvPr id="105510" name="AutoShape 38"/>
          <p:cNvSpPr>
            <a:spLocks/>
          </p:cNvSpPr>
          <p:nvPr/>
        </p:nvSpPr>
        <p:spPr bwMode="auto">
          <a:xfrm>
            <a:off x="17159290" y="7966077"/>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511" name="AutoShape 39"/>
          <p:cNvSpPr>
            <a:spLocks/>
          </p:cNvSpPr>
          <p:nvPr/>
        </p:nvSpPr>
        <p:spPr bwMode="auto">
          <a:xfrm>
            <a:off x="19819939" y="7475539"/>
            <a:ext cx="503237" cy="79533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5512" name="AutoShape 40"/>
          <p:cNvSpPr>
            <a:spLocks/>
          </p:cNvSpPr>
          <p:nvPr/>
        </p:nvSpPr>
        <p:spPr bwMode="auto">
          <a:xfrm>
            <a:off x="17987964" y="4551364"/>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5513" name="AutoShape 41"/>
          <p:cNvSpPr>
            <a:spLocks/>
          </p:cNvSpPr>
          <p:nvPr/>
        </p:nvSpPr>
        <p:spPr bwMode="auto">
          <a:xfrm>
            <a:off x="23085427" y="4551364"/>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50800" tIns="50800" rIns="50800" bIns="50800" anchor="ctr"/>
          <a:lstStyle/>
          <a:p>
            <a:endParaRPr lang="id-ID" sz="4411"/>
          </a:p>
        </p:txBody>
      </p:sp>
      <p:sp>
        <p:nvSpPr>
          <p:cNvPr id="105514" name="AutoShape 42"/>
          <p:cNvSpPr>
            <a:spLocks/>
          </p:cNvSpPr>
          <p:nvPr/>
        </p:nvSpPr>
        <p:spPr bwMode="auto">
          <a:xfrm>
            <a:off x="21939251" y="7821615"/>
            <a:ext cx="503237" cy="79533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50800" tIns="50800" rIns="50800" bIns="5080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theme/theme1.xml><?xml version="1.0" encoding="utf-8"?>
<a:theme xmlns:a="http://schemas.openxmlformats.org/drawingml/2006/main" name="header 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2.xml><?xml version="1.0" encoding="utf-8"?>
<a:theme xmlns:a="http://schemas.openxmlformats.org/drawingml/2006/main" name="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3.xml><?xml version="1.0" encoding="utf-8"?>
<a:theme xmlns:a="http://schemas.openxmlformats.org/drawingml/2006/main" name="blank">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1003</TotalTime>
  <Words>11311</Words>
  <Application>Microsoft Office PowerPoint</Application>
  <PresentationFormat>Custom</PresentationFormat>
  <Paragraphs>1619</Paragraphs>
  <Slides>150</Slides>
  <Notes>130</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150</vt:i4>
      </vt:variant>
    </vt:vector>
  </HeadingPairs>
  <TitlesOfParts>
    <vt:vector size="167" baseType="lpstr">
      <vt:lpstr>MS PGothic</vt:lpstr>
      <vt:lpstr>MS PGothic</vt:lpstr>
      <vt:lpstr>Avenir</vt:lpstr>
      <vt:lpstr>Calibri</vt:lpstr>
      <vt:lpstr>Entypo</vt:lpstr>
      <vt:lpstr>Helvetica</vt:lpstr>
      <vt:lpstr>Helvetica Light</vt:lpstr>
      <vt:lpstr>Helvetica Neue</vt:lpstr>
      <vt:lpstr>Open Sans</vt:lpstr>
      <vt:lpstr>PT Sans</vt:lpstr>
      <vt:lpstr>Roboto</vt:lpstr>
      <vt:lpstr>Source Sans Pro</vt:lpstr>
      <vt:lpstr>St Transmission</vt:lpstr>
      <vt:lpstr>The Bold Font</vt:lpstr>
      <vt:lpstr>header footer</vt:lpstr>
      <vt:lpstr>footer</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558</cp:revision>
  <dcterms:modified xsi:type="dcterms:W3CDTF">2015-10-06T02:46:26Z</dcterms:modified>
</cp:coreProperties>
</file>